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2.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notesSlides/notesSlide3.xml" ContentType="application/vnd.openxmlformats-officedocument.presentationml.notesSlide+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notesSlides/notesSlide4.xml" ContentType="application/vnd.openxmlformats-officedocument.presentationml.notesSlide+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notesSlides/notesSlide5.xml" ContentType="application/vnd.openxmlformats-officedocument.presentationml.notesSlide+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notesSlides/notesSlide6.xml" ContentType="application/vnd.openxmlformats-officedocument.presentationml.notesSlide+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ink/ink785.xml" ContentType="application/inkml+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notesSlides/notesSlide10.xml" ContentType="application/vnd.openxmlformats-officedocument.presentationml.notesSlide+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372" r:id="rId2"/>
    <p:sldId id="540" r:id="rId3"/>
    <p:sldId id="544" r:id="rId4"/>
    <p:sldId id="545" r:id="rId5"/>
    <p:sldId id="1456" r:id="rId6"/>
    <p:sldId id="1457" r:id="rId7"/>
    <p:sldId id="1458" r:id="rId8"/>
    <p:sldId id="1461" r:id="rId9"/>
    <p:sldId id="1460" r:id="rId10"/>
    <p:sldId id="1462" r:id="rId11"/>
    <p:sldId id="1463" r:id="rId12"/>
    <p:sldId id="1464" r:id="rId13"/>
    <p:sldId id="1465" r:id="rId14"/>
    <p:sldId id="1467" r:id="rId15"/>
    <p:sldId id="1468" r:id="rId16"/>
    <p:sldId id="1466" r:id="rId1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3447" autoAdjust="0"/>
  </p:normalViewPr>
  <p:slideViewPr>
    <p:cSldViewPr snapToGrid="0">
      <p:cViewPr varScale="1">
        <p:scale>
          <a:sx n="118" d="100"/>
          <a:sy n="118" d="100"/>
        </p:scale>
        <p:origin x="7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100" baseline="0"/>
              <a:t>Nominal Development of World Production and World Trade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GE!$B$2</c:f>
              <c:strCache>
                <c:ptCount val="1"/>
                <c:pt idx="0">
                  <c:v>World-Trade</c:v>
                </c:pt>
              </c:strCache>
            </c:strRef>
          </c:tx>
          <c:spPr>
            <a:ln w="28575" cap="rnd">
              <a:solidFill>
                <a:schemeClr val="accent1"/>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GE!$B$3:$B$45</c:f>
              <c:numCache>
                <c:formatCode>0</c:formatCode>
                <c:ptCount val="43"/>
                <c:pt idx="0">
                  <c:v>1.5014303656913843</c:v>
                </c:pt>
                <c:pt idx="1">
                  <c:v>1.6351103005512921</c:v>
                </c:pt>
                <c:pt idx="2">
                  <c:v>1.5047436640353131</c:v>
                </c:pt>
                <c:pt idx="3">
                  <c:v>1.4613889972280565</c:v>
                </c:pt>
                <c:pt idx="4">
                  <c:v>1.5696671682808914</c:v>
                </c:pt>
                <c:pt idx="5">
                  <c:v>1.5955767890371606</c:v>
                </c:pt>
                <c:pt idx="6">
                  <c:v>1.6634125162134887</c:v>
                </c:pt>
                <c:pt idx="7">
                  <c:v>1.9265691683025215</c:v>
                </c:pt>
                <c:pt idx="8">
                  <c:v>2.2203053634274941</c:v>
                </c:pt>
                <c:pt idx="9">
                  <c:v>2.4056232624585645</c:v>
                </c:pt>
                <c:pt idx="10">
                  <c:v>2.6570948108195318</c:v>
                </c:pt>
                <c:pt idx="11">
                  <c:v>2.7465657315106187</c:v>
                </c:pt>
                <c:pt idx="12">
                  <c:v>2.9388029753659062</c:v>
                </c:pt>
                <c:pt idx="13">
                  <c:v>2.9982024105495433</c:v>
                </c:pt>
                <c:pt idx="14">
                  <c:v>3.412624372327707</c:v>
                </c:pt>
                <c:pt idx="15">
                  <c:v>4.0165620938720448</c:v>
                </c:pt>
                <c:pt idx="16">
                  <c:v>4.2364636751179008</c:v>
                </c:pt>
                <c:pt idx="17">
                  <c:v>4.4723910465991787</c:v>
                </c:pt>
                <c:pt idx="18">
                  <c:v>4.2875772440336917</c:v>
                </c:pt>
                <c:pt idx="19">
                  <c:v>4.5178537024531504</c:v>
                </c:pt>
                <c:pt idx="20">
                  <c:v>5.2700189401789999</c:v>
                </c:pt>
                <c:pt idx="21">
                  <c:v>5.0249006810260006</c:v>
                </c:pt>
                <c:pt idx="22">
                  <c:v>5.2117343181999995</c:v>
                </c:pt>
                <c:pt idx="23">
                  <c:v>5.9773723576089992</c:v>
                </c:pt>
                <c:pt idx="24">
                  <c:v>7.2752779699685002</c:v>
                </c:pt>
                <c:pt idx="25">
                  <c:v>8.3745092649824997</c:v>
                </c:pt>
                <c:pt idx="26">
                  <c:v>9.6774798781070004</c:v>
                </c:pt>
                <c:pt idx="27">
                  <c:v>11.108067290754001</c:v>
                </c:pt>
                <c:pt idx="28">
                  <c:v>13.038141424493002</c:v>
                </c:pt>
                <c:pt idx="29">
                  <c:v>10.001926171086001</c:v>
                </c:pt>
                <c:pt idx="30">
                  <c:v>12.518189548170501</c:v>
                </c:pt>
                <c:pt idx="31">
                  <c:v>14.9864424573185</c:v>
                </c:pt>
                <c:pt idx="32">
                  <c:v>15.4272995677285</c:v>
                </c:pt>
                <c:pt idx="33">
                  <c:v>15.663834287835499</c:v>
                </c:pt>
                <c:pt idx="34">
                  <c:v>15.661936061736998</c:v>
                </c:pt>
                <c:pt idx="35">
                  <c:v>13.691594599893001</c:v>
                </c:pt>
                <c:pt idx="36">
                  <c:v>13.137214611346</c:v>
                </c:pt>
                <c:pt idx="37">
                  <c:v>14.467266087193</c:v>
                </c:pt>
                <c:pt idx="38">
                  <c:v>15.921795540927343</c:v>
                </c:pt>
                <c:pt idx="39">
                  <c:v>15.481050143692499</c:v>
                </c:pt>
                <c:pt idx="40">
                  <c:v>14.212990991833898</c:v>
                </c:pt>
                <c:pt idx="41">
                  <c:v>18.141943739559501</c:v>
                </c:pt>
                <c:pt idx="42">
                  <c:v>20.417691849926502</c:v>
                </c:pt>
              </c:numCache>
            </c:numRef>
          </c:val>
          <c:smooth val="0"/>
          <c:extLst>
            <c:ext xmlns:c16="http://schemas.microsoft.com/office/drawing/2014/chart" uri="{C3380CC4-5D6E-409C-BE32-E72D297353CC}">
              <c16:uniqueId val="{00000000-0A97-475D-AE41-9A9A005ECD5F}"/>
            </c:ext>
          </c:extLst>
        </c:ser>
        <c:ser>
          <c:idx val="1"/>
          <c:order val="1"/>
          <c:tx>
            <c:strRef>
              <c:f>GE!$C$2</c:f>
              <c:strCache>
                <c:ptCount val="1"/>
                <c:pt idx="0">
                  <c:v>World-GDP</c:v>
                </c:pt>
              </c:strCache>
            </c:strRef>
          </c:tx>
          <c:spPr>
            <a:ln w="28575" cap="rnd">
              <a:solidFill>
                <a:schemeClr val="accent2"/>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GE!$C$3:$C$45</c:f>
              <c:numCache>
                <c:formatCode>0</c:formatCode>
                <c:ptCount val="43"/>
                <c:pt idx="0">
                  <c:v>11.232068999999999</c:v>
                </c:pt>
                <c:pt idx="1">
                  <c:v>11.526241000000001</c:v>
                </c:pt>
                <c:pt idx="2">
                  <c:v>11.310302999999999</c:v>
                </c:pt>
                <c:pt idx="3">
                  <c:v>11.610282999999999</c:v>
                </c:pt>
                <c:pt idx="4">
                  <c:v>12.025117</c:v>
                </c:pt>
                <c:pt idx="5">
                  <c:v>12.553732</c:v>
                </c:pt>
                <c:pt idx="6">
                  <c:v>14.793158</c:v>
                </c:pt>
                <c:pt idx="7">
                  <c:v>17.032786000000002</c:v>
                </c:pt>
                <c:pt idx="8">
                  <c:v>19.156082999999999</c:v>
                </c:pt>
                <c:pt idx="9">
                  <c:v>20.154503999999999</c:v>
                </c:pt>
                <c:pt idx="10">
                  <c:v>22.643041</c:v>
                </c:pt>
                <c:pt idx="11">
                  <c:v>23.6677</c:v>
                </c:pt>
                <c:pt idx="12">
                  <c:v>25.351635999999999</c:v>
                </c:pt>
                <c:pt idx="13">
                  <c:v>26.075731999999999</c:v>
                </c:pt>
                <c:pt idx="14">
                  <c:v>28.026544000000001</c:v>
                </c:pt>
                <c:pt idx="15">
                  <c:v>31.243753000000002</c:v>
                </c:pt>
                <c:pt idx="16">
                  <c:v>32.113067000000001</c:v>
                </c:pt>
                <c:pt idx="17">
                  <c:v>32.029533000000001</c:v>
                </c:pt>
                <c:pt idx="18">
                  <c:v>31.881270000000001</c:v>
                </c:pt>
                <c:pt idx="19">
                  <c:v>33.008737000000004</c:v>
                </c:pt>
                <c:pt idx="20">
                  <c:v>34.103065000000001</c:v>
                </c:pt>
                <c:pt idx="21">
                  <c:v>33.857249000000003</c:v>
                </c:pt>
                <c:pt idx="22">
                  <c:v>34.969163999999999</c:v>
                </c:pt>
                <c:pt idx="23">
                  <c:v>39.261866000000005</c:v>
                </c:pt>
                <c:pt idx="24">
                  <c:v>44.190885999999999</c:v>
                </c:pt>
                <c:pt idx="25">
                  <c:v>47.868243</c:v>
                </c:pt>
                <c:pt idx="26">
                  <c:v>51.832937000000001</c:v>
                </c:pt>
                <c:pt idx="27">
                  <c:v>58.516949000000004</c:v>
                </c:pt>
                <c:pt idx="28">
                  <c:v>64.226135999999997</c:v>
                </c:pt>
                <c:pt idx="29">
                  <c:v>60.820729</c:v>
                </c:pt>
                <c:pt idx="30">
                  <c:v>66.542407999999995</c:v>
                </c:pt>
                <c:pt idx="31">
                  <c:v>73.82889200000001</c:v>
                </c:pt>
                <c:pt idx="32">
                  <c:v>75.277884999999998</c:v>
                </c:pt>
                <c:pt idx="33">
                  <c:v>77.439700999999999</c:v>
                </c:pt>
                <c:pt idx="34">
                  <c:v>79.500779999999992</c:v>
                </c:pt>
                <c:pt idx="35">
                  <c:v>75.011414000000002</c:v>
                </c:pt>
                <c:pt idx="36">
                  <c:v>76.265412999999995</c:v>
                </c:pt>
                <c:pt idx="37">
                  <c:v>81.088945999999993</c:v>
                </c:pt>
                <c:pt idx="38">
                  <c:v>86.095663999999999</c:v>
                </c:pt>
                <c:pt idx="39">
                  <c:v>87.32553999999999</c:v>
                </c:pt>
                <c:pt idx="40">
                  <c:v>84.960903000000002</c:v>
                </c:pt>
                <c:pt idx="41">
                  <c:v>96.487666000000004</c:v>
                </c:pt>
                <c:pt idx="42">
                  <c:v>100.135361</c:v>
                </c:pt>
              </c:numCache>
            </c:numRef>
          </c:val>
          <c:smooth val="0"/>
          <c:extLst>
            <c:ext xmlns:c16="http://schemas.microsoft.com/office/drawing/2014/chart" uri="{C3380CC4-5D6E-409C-BE32-E72D297353CC}">
              <c16:uniqueId val="{00000001-0A97-475D-AE41-9A9A005ECD5F}"/>
            </c:ext>
          </c:extLst>
        </c:ser>
        <c:dLbls>
          <c:showLegendKey val="0"/>
          <c:showVal val="0"/>
          <c:showCatName val="0"/>
          <c:showSerName val="0"/>
          <c:showPercent val="0"/>
          <c:showBubbleSize val="0"/>
        </c:dLbls>
        <c:smooth val="0"/>
        <c:axId val="107273279"/>
        <c:axId val="103171231"/>
      </c:lineChart>
      <c:catAx>
        <c:axId val="1072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3171231"/>
        <c:crosses val="autoZero"/>
        <c:auto val="1"/>
        <c:lblAlgn val="ctr"/>
        <c:lblOffset val="100"/>
        <c:noMultiLvlLbl val="0"/>
      </c:catAx>
      <c:valAx>
        <c:axId val="103171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Tril.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727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100" baseline="0"/>
              <a:t>Nominal Development of World Production and World Trade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GE!$B$2</c:f>
              <c:strCache>
                <c:ptCount val="1"/>
                <c:pt idx="0">
                  <c:v>World-Trade</c:v>
                </c:pt>
              </c:strCache>
            </c:strRef>
          </c:tx>
          <c:spPr>
            <a:ln w="28575" cap="rnd">
              <a:solidFill>
                <a:schemeClr val="accent1"/>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GE!$B$3:$B$45</c:f>
              <c:numCache>
                <c:formatCode>0</c:formatCode>
                <c:ptCount val="43"/>
                <c:pt idx="0">
                  <c:v>1.5014303656913843</c:v>
                </c:pt>
                <c:pt idx="1">
                  <c:v>1.6351103005512921</c:v>
                </c:pt>
                <c:pt idx="2">
                  <c:v>1.5047436640353131</c:v>
                </c:pt>
                <c:pt idx="3">
                  <c:v>1.4613889972280565</c:v>
                </c:pt>
                <c:pt idx="4">
                  <c:v>1.5696671682808914</c:v>
                </c:pt>
                <c:pt idx="5">
                  <c:v>1.5955767890371606</c:v>
                </c:pt>
                <c:pt idx="6">
                  <c:v>1.6634125162134887</c:v>
                </c:pt>
                <c:pt idx="7">
                  <c:v>1.9265691683025215</c:v>
                </c:pt>
                <c:pt idx="8">
                  <c:v>2.2203053634274941</c:v>
                </c:pt>
                <c:pt idx="9">
                  <c:v>2.4056232624585645</c:v>
                </c:pt>
                <c:pt idx="10">
                  <c:v>2.6570948108195318</c:v>
                </c:pt>
                <c:pt idx="11">
                  <c:v>2.7465657315106187</c:v>
                </c:pt>
                <c:pt idx="12">
                  <c:v>2.9388029753659062</c:v>
                </c:pt>
                <c:pt idx="13">
                  <c:v>2.9982024105495433</c:v>
                </c:pt>
                <c:pt idx="14">
                  <c:v>3.412624372327707</c:v>
                </c:pt>
                <c:pt idx="15">
                  <c:v>4.0165620938720448</c:v>
                </c:pt>
                <c:pt idx="16">
                  <c:v>4.2364636751179008</c:v>
                </c:pt>
                <c:pt idx="17">
                  <c:v>4.4723910465991787</c:v>
                </c:pt>
                <c:pt idx="18">
                  <c:v>4.2875772440336917</c:v>
                </c:pt>
                <c:pt idx="19">
                  <c:v>4.5178537024531504</c:v>
                </c:pt>
                <c:pt idx="20">
                  <c:v>5.2700189401789999</c:v>
                </c:pt>
                <c:pt idx="21">
                  <c:v>5.0249006810260006</c:v>
                </c:pt>
                <c:pt idx="22">
                  <c:v>5.2117343181999995</c:v>
                </c:pt>
                <c:pt idx="23">
                  <c:v>5.9773723576089992</c:v>
                </c:pt>
                <c:pt idx="24">
                  <c:v>7.2752779699685002</c:v>
                </c:pt>
                <c:pt idx="25">
                  <c:v>8.3745092649824997</c:v>
                </c:pt>
                <c:pt idx="26">
                  <c:v>9.6774798781070004</c:v>
                </c:pt>
                <c:pt idx="27">
                  <c:v>11.108067290754001</c:v>
                </c:pt>
                <c:pt idx="28">
                  <c:v>13.038141424493002</c:v>
                </c:pt>
                <c:pt idx="29">
                  <c:v>10.001926171086001</c:v>
                </c:pt>
                <c:pt idx="30">
                  <c:v>12.518189548170501</c:v>
                </c:pt>
                <c:pt idx="31">
                  <c:v>14.9864424573185</c:v>
                </c:pt>
                <c:pt idx="32">
                  <c:v>15.4272995677285</c:v>
                </c:pt>
                <c:pt idx="33">
                  <c:v>15.663834287835499</c:v>
                </c:pt>
                <c:pt idx="34">
                  <c:v>15.661936061736998</c:v>
                </c:pt>
                <c:pt idx="35">
                  <c:v>13.691594599893001</c:v>
                </c:pt>
                <c:pt idx="36">
                  <c:v>13.137214611346</c:v>
                </c:pt>
                <c:pt idx="37">
                  <c:v>14.467266087193</c:v>
                </c:pt>
                <c:pt idx="38">
                  <c:v>15.921795540927343</c:v>
                </c:pt>
                <c:pt idx="39">
                  <c:v>15.481050143692499</c:v>
                </c:pt>
                <c:pt idx="40">
                  <c:v>14.212990991833898</c:v>
                </c:pt>
                <c:pt idx="41">
                  <c:v>18.141943739559501</c:v>
                </c:pt>
                <c:pt idx="42">
                  <c:v>20.417691849926502</c:v>
                </c:pt>
              </c:numCache>
            </c:numRef>
          </c:val>
          <c:smooth val="0"/>
          <c:extLst>
            <c:ext xmlns:c16="http://schemas.microsoft.com/office/drawing/2014/chart" uri="{C3380CC4-5D6E-409C-BE32-E72D297353CC}">
              <c16:uniqueId val="{00000000-0A97-475D-AE41-9A9A005ECD5F}"/>
            </c:ext>
          </c:extLst>
        </c:ser>
        <c:ser>
          <c:idx val="1"/>
          <c:order val="1"/>
          <c:tx>
            <c:strRef>
              <c:f>GE!$C$2</c:f>
              <c:strCache>
                <c:ptCount val="1"/>
                <c:pt idx="0">
                  <c:v>World-GDP</c:v>
                </c:pt>
              </c:strCache>
            </c:strRef>
          </c:tx>
          <c:spPr>
            <a:ln w="28575" cap="rnd">
              <a:solidFill>
                <a:schemeClr val="accent2"/>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GE!$C$3:$C$45</c:f>
              <c:numCache>
                <c:formatCode>0</c:formatCode>
                <c:ptCount val="43"/>
                <c:pt idx="0">
                  <c:v>11.232068999999999</c:v>
                </c:pt>
                <c:pt idx="1">
                  <c:v>11.526241000000001</c:v>
                </c:pt>
                <c:pt idx="2">
                  <c:v>11.310302999999999</c:v>
                </c:pt>
                <c:pt idx="3">
                  <c:v>11.610282999999999</c:v>
                </c:pt>
                <c:pt idx="4">
                  <c:v>12.025117</c:v>
                </c:pt>
                <c:pt idx="5">
                  <c:v>12.553732</c:v>
                </c:pt>
                <c:pt idx="6">
                  <c:v>14.793158</c:v>
                </c:pt>
                <c:pt idx="7">
                  <c:v>17.032786000000002</c:v>
                </c:pt>
                <c:pt idx="8">
                  <c:v>19.156082999999999</c:v>
                </c:pt>
                <c:pt idx="9">
                  <c:v>20.154503999999999</c:v>
                </c:pt>
                <c:pt idx="10">
                  <c:v>22.643041</c:v>
                </c:pt>
                <c:pt idx="11">
                  <c:v>23.6677</c:v>
                </c:pt>
                <c:pt idx="12">
                  <c:v>25.351635999999999</c:v>
                </c:pt>
                <c:pt idx="13">
                  <c:v>26.075731999999999</c:v>
                </c:pt>
                <c:pt idx="14">
                  <c:v>28.026544000000001</c:v>
                </c:pt>
                <c:pt idx="15">
                  <c:v>31.243753000000002</c:v>
                </c:pt>
                <c:pt idx="16">
                  <c:v>32.113067000000001</c:v>
                </c:pt>
                <c:pt idx="17">
                  <c:v>32.029533000000001</c:v>
                </c:pt>
                <c:pt idx="18">
                  <c:v>31.881270000000001</c:v>
                </c:pt>
                <c:pt idx="19">
                  <c:v>33.008737000000004</c:v>
                </c:pt>
                <c:pt idx="20">
                  <c:v>34.103065000000001</c:v>
                </c:pt>
                <c:pt idx="21">
                  <c:v>33.857249000000003</c:v>
                </c:pt>
                <c:pt idx="22">
                  <c:v>34.969163999999999</c:v>
                </c:pt>
                <c:pt idx="23">
                  <c:v>39.261866000000005</c:v>
                </c:pt>
                <c:pt idx="24">
                  <c:v>44.190885999999999</c:v>
                </c:pt>
                <c:pt idx="25">
                  <c:v>47.868243</c:v>
                </c:pt>
                <c:pt idx="26">
                  <c:v>51.832937000000001</c:v>
                </c:pt>
                <c:pt idx="27">
                  <c:v>58.516949000000004</c:v>
                </c:pt>
                <c:pt idx="28">
                  <c:v>64.226135999999997</c:v>
                </c:pt>
                <c:pt idx="29">
                  <c:v>60.820729</c:v>
                </c:pt>
                <c:pt idx="30">
                  <c:v>66.542407999999995</c:v>
                </c:pt>
                <c:pt idx="31">
                  <c:v>73.82889200000001</c:v>
                </c:pt>
                <c:pt idx="32">
                  <c:v>75.277884999999998</c:v>
                </c:pt>
                <c:pt idx="33">
                  <c:v>77.439700999999999</c:v>
                </c:pt>
                <c:pt idx="34">
                  <c:v>79.500779999999992</c:v>
                </c:pt>
                <c:pt idx="35">
                  <c:v>75.011414000000002</c:v>
                </c:pt>
                <c:pt idx="36">
                  <c:v>76.265412999999995</c:v>
                </c:pt>
                <c:pt idx="37">
                  <c:v>81.088945999999993</c:v>
                </c:pt>
                <c:pt idx="38">
                  <c:v>86.095663999999999</c:v>
                </c:pt>
                <c:pt idx="39">
                  <c:v>87.32553999999999</c:v>
                </c:pt>
                <c:pt idx="40">
                  <c:v>84.960903000000002</c:v>
                </c:pt>
                <c:pt idx="41">
                  <c:v>96.487666000000004</c:v>
                </c:pt>
                <c:pt idx="42">
                  <c:v>100.135361</c:v>
                </c:pt>
              </c:numCache>
            </c:numRef>
          </c:val>
          <c:smooth val="0"/>
          <c:extLst>
            <c:ext xmlns:c16="http://schemas.microsoft.com/office/drawing/2014/chart" uri="{C3380CC4-5D6E-409C-BE32-E72D297353CC}">
              <c16:uniqueId val="{00000001-0A97-475D-AE41-9A9A005ECD5F}"/>
            </c:ext>
          </c:extLst>
        </c:ser>
        <c:dLbls>
          <c:showLegendKey val="0"/>
          <c:showVal val="0"/>
          <c:showCatName val="0"/>
          <c:showSerName val="0"/>
          <c:showPercent val="0"/>
          <c:showBubbleSize val="0"/>
        </c:dLbls>
        <c:smooth val="0"/>
        <c:axId val="107273279"/>
        <c:axId val="103171231"/>
      </c:lineChart>
      <c:catAx>
        <c:axId val="1072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3171231"/>
        <c:crosses val="autoZero"/>
        <c:auto val="1"/>
        <c:lblAlgn val="ctr"/>
        <c:lblOffset val="100"/>
        <c:noMultiLvlLbl val="0"/>
      </c:catAx>
      <c:valAx>
        <c:axId val="103171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Tril.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727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WT and WGDP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Tabelle1!$F$2</c:f>
              <c:strCache>
                <c:ptCount val="1"/>
                <c:pt idx="0">
                  <c:v>WT-growth</c:v>
                </c:pt>
              </c:strCache>
            </c:strRef>
          </c:tx>
          <c:spPr>
            <a:ln w="28575" cap="rnd">
              <a:solidFill>
                <a:schemeClr val="accent1"/>
              </a:solidFill>
              <a:round/>
            </a:ln>
            <a:effectLst/>
          </c:spPr>
          <c:marker>
            <c:symbol val="none"/>
          </c:marker>
          <c:cat>
            <c:numRef>
              <c:f>Tabelle1!$A$3:$A$45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Tabelle1!$F$3:$F$45</c:f>
              <c:numCache>
                <c:formatCode>0.0%</c:formatCode>
                <c:ptCount val="43"/>
                <c:pt idx="1">
                  <c:v>8.9035054781478662E-2</c:v>
                </c:pt>
                <c:pt idx="2">
                  <c:v>-7.9729567156432646E-2</c:v>
                </c:pt>
                <c:pt idx="3">
                  <c:v>-2.8811994922106177E-2</c:v>
                </c:pt>
                <c:pt idx="4">
                  <c:v>7.4092641492590428E-2</c:v>
                </c:pt>
                <c:pt idx="5">
                  <c:v>1.6506442435593405E-2</c:v>
                </c:pt>
                <c:pt idx="6">
                  <c:v>4.2514862112818186E-2</c:v>
                </c:pt>
                <c:pt idx="7">
                  <c:v>0.15820288083924572</c:v>
                </c:pt>
                <c:pt idx="8">
                  <c:v>0.15246594825545778</c:v>
                </c:pt>
                <c:pt idx="9">
                  <c:v>8.3465050386130057E-2</c:v>
                </c:pt>
                <c:pt idx="10">
                  <c:v>0.10453488386371901</c:v>
                </c:pt>
                <c:pt idx="11">
                  <c:v>3.3672460736729137E-2</c:v>
                </c:pt>
                <c:pt idx="12">
                  <c:v>6.9991859888805852E-2</c:v>
                </c:pt>
                <c:pt idx="13">
                  <c:v>2.0212118907441123E-2</c:v>
                </c:pt>
                <c:pt idx="14">
                  <c:v>0.13822347694737669</c:v>
                </c:pt>
                <c:pt idx="15">
                  <c:v>0.17697163697286711</c:v>
                </c:pt>
                <c:pt idx="16">
                  <c:v>5.4748707005265462E-2</c:v>
                </c:pt>
                <c:pt idx="17">
                  <c:v>5.5689695362420855E-2</c:v>
                </c:pt>
                <c:pt idx="18">
                  <c:v>-4.1323265483687921E-2</c:v>
                </c:pt>
                <c:pt idx="19">
                  <c:v>5.3707827360987004E-2</c:v>
                </c:pt>
                <c:pt idx="20">
                  <c:v>0.16648729402579621</c:v>
                </c:pt>
                <c:pt idx="21">
                  <c:v>-4.6511836472578949E-2</c:v>
                </c:pt>
                <c:pt idx="22">
                  <c:v>3.7181558210589438E-2</c:v>
                </c:pt>
                <c:pt idx="23">
                  <c:v>0.14690657517504313</c:v>
                </c:pt>
                <c:pt idx="24">
                  <c:v>0.2171364831751379</c:v>
                </c:pt>
                <c:pt idx="25">
                  <c:v>0.15109131218786387</c:v>
                </c:pt>
                <c:pt idx="26">
                  <c:v>0.15558769736786759</c:v>
                </c:pt>
                <c:pt idx="27">
                  <c:v>0.14782644145645429</c:v>
                </c:pt>
                <c:pt idx="28">
                  <c:v>0.17375427094734408</c:v>
                </c:pt>
                <c:pt idx="29">
                  <c:v>-0.23287178398780606</c:v>
                </c:pt>
                <c:pt idx="30">
                  <c:v>0.25157787950471211</c:v>
                </c:pt>
                <c:pt idx="31">
                  <c:v>0.19717331325349097</c:v>
                </c:pt>
                <c:pt idx="32">
                  <c:v>2.9417062232452107E-2</c:v>
                </c:pt>
                <c:pt idx="33">
                  <c:v>1.5332217998916153E-2</c:v>
                </c:pt>
                <c:pt idx="34">
                  <c:v>-1.2118527709259475E-4</c:v>
                </c:pt>
                <c:pt idx="35">
                  <c:v>-0.12580446338672346</c:v>
                </c:pt>
                <c:pt idx="36">
                  <c:v>-4.0490534868110495E-2</c:v>
                </c:pt>
                <c:pt idx="37">
                  <c:v>0.10124303478290564</c:v>
                </c:pt>
                <c:pt idx="38">
                  <c:v>0.10053934481940252</c:v>
                </c:pt>
                <c:pt idx="39">
                  <c:v>-2.7681890280646937E-2</c:v>
                </c:pt>
                <c:pt idx="40">
                  <c:v>-8.1910409183400978E-2</c:v>
                </c:pt>
                <c:pt idx="41">
                  <c:v>0.27643391528095607</c:v>
                </c:pt>
                <c:pt idx="42">
                  <c:v>0.1254412505648228</c:v>
                </c:pt>
              </c:numCache>
            </c:numRef>
          </c:val>
          <c:smooth val="0"/>
          <c:extLst>
            <c:ext xmlns:c16="http://schemas.microsoft.com/office/drawing/2014/chart" uri="{C3380CC4-5D6E-409C-BE32-E72D297353CC}">
              <c16:uniqueId val="{00000000-C607-433F-8729-D875B513F1CC}"/>
            </c:ext>
          </c:extLst>
        </c:ser>
        <c:ser>
          <c:idx val="1"/>
          <c:order val="1"/>
          <c:tx>
            <c:strRef>
              <c:f>Tabelle1!$G$2</c:f>
              <c:strCache>
                <c:ptCount val="1"/>
                <c:pt idx="0">
                  <c:v>WGDP-growth</c:v>
                </c:pt>
              </c:strCache>
            </c:strRef>
          </c:tx>
          <c:spPr>
            <a:ln w="28575" cap="rnd">
              <a:solidFill>
                <a:schemeClr val="accent2"/>
              </a:solidFill>
              <a:round/>
            </a:ln>
            <a:effectLst/>
          </c:spPr>
          <c:marker>
            <c:symbol val="none"/>
          </c:marker>
          <c:cat>
            <c:numRef>
              <c:f>Tabelle1!$A$3:$A$45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Tabelle1!$G$3:$G$45</c:f>
              <c:numCache>
                <c:formatCode>0.0%</c:formatCode>
                <c:ptCount val="43"/>
                <c:pt idx="1">
                  <c:v>2.6190366173854729E-2</c:v>
                </c:pt>
                <c:pt idx="2">
                  <c:v>-1.873446859214567E-2</c:v>
                </c:pt>
                <c:pt idx="3">
                  <c:v>2.6522720036766367E-2</c:v>
                </c:pt>
                <c:pt idx="4">
                  <c:v>3.572987841898434E-2</c:v>
                </c:pt>
                <c:pt idx="5">
                  <c:v>4.395923964814652E-2</c:v>
                </c:pt>
                <c:pt idx="6">
                  <c:v>0.17838727160974921</c:v>
                </c:pt>
                <c:pt idx="7">
                  <c:v>0.1513962062731975</c:v>
                </c:pt>
                <c:pt idx="8">
                  <c:v>0.12465940686391508</c:v>
                </c:pt>
                <c:pt idx="9">
                  <c:v>5.2120310817195703E-2</c:v>
                </c:pt>
                <c:pt idx="10">
                  <c:v>0.12347299640814779</c:v>
                </c:pt>
                <c:pt idx="11">
                  <c:v>4.5252711418046765E-2</c:v>
                </c:pt>
                <c:pt idx="12">
                  <c:v>7.1149118841289827E-2</c:v>
                </c:pt>
                <c:pt idx="13">
                  <c:v>2.8562101475423596E-2</c:v>
                </c:pt>
                <c:pt idx="14">
                  <c:v>7.4813316841881861E-2</c:v>
                </c:pt>
                <c:pt idx="15">
                  <c:v>0.1147914990874368</c:v>
                </c:pt>
                <c:pt idx="16">
                  <c:v>2.782361005094347E-2</c:v>
                </c:pt>
                <c:pt idx="17">
                  <c:v>-2.601246402282098E-3</c:v>
                </c:pt>
                <c:pt idx="18">
                  <c:v>-4.6289466661909584E-3</c:v>
                </c:pt>
                <c:pt idx="19">
                  <c:v>3.5364557309040645E-2</c:v>
                </c:pt>
                <c:pt idx="20">
                  <c:v>3.3152677123029495E-2</c:v>
                </c:pt>
                <c:pt idx="21">
                  <c:v>-7.2080324745003033E-3</c:v>
                </c:pt>
                <c:pt idx="22">
                  <c:v>3.2841268349947494E-2</c:v>
                </c:pt>
                <c:pt idx="23">
                  <c:v>0.1227567808026524</c:v>
                </c:pt>
                <c:pt idx="24">
                  <c:v>0.12554217367050247</c:v>
                </c:pt>
                <c:pt idx="25">
                  <c:v>8.3215281087597903E-2</c:v>
                </c:pt>
                <c:pt idx="26">
                  <c:v>8.2825141503522604E-2</c:v>
                </c:pt>
                <c:pt idx="27">
                  <c:v>0.12895298601350702</c:v>
                </c:pt>
                <c:pt idx="28">
                  <c:v>9.7564673100096311E-2</c:v>
                </c:pt>
                <c:pt idx="29">
                  <c:v>-5.3022137280685722E-2</c:v>
                </c:pt>
                <c:pt idx="30">
                  <c:v>9.4074488978913573E-2</c:v>
                </c:pt>
                <c:pt idx="31">
                  <c:v>0.10950135739001232</c:v>
                </c:pt>
                <c:pt idx="32">
                  <c:v>1.9626367953619051E-2</c:v>
                </c:pt>
                <c:pt idx="33">
                  <c:v>2.8717810018174639E-2</c:v>
                </c:pt>
                <c:pt idx="34">
                  <c:v>2.6615275800199401E-2</c:v>
                </c:pt>
                <c:pt idx="35">
                  <c:v>-5.6469458538645712E-2</c:v>
                </c:pt>
                <c:pt idx="36">
                  <c:v>1.6717442494818213E-2</c:v>
                </c:pt>
                <c:pt idx="37">
                  <c:v>6.3246664644692752E-2</c:v>
                </c:pt>
                <c:pt idx="38">
                  <c:v>6.1743532836152637E-2</c:v>
                </c:pt>
                <c:pt idx="39">
                  <c:v>1.4284993492819753E-2</c:v>
                </c:pt>
                <c:pt idx="40">
                  <c:v>-2.7078412569793264E-2</c:v>
                </c:pt>
                <c:pt idx="41">
                  <c:v>0.13567138051722449</c:v>
                </c:pt>
                <c:pt idx="42">
                  <c:v>3.7804780146718286E-2</c:v>
                </c:pt>
              </c:numCache>
            </c:numRef>
          </c:val>
          <c:smooth val="0"/>
          <c:extLst>
            <c:ext xmlns:c16="http://schemas.microsoft.com/office/drawing/2014/chart" uri="{C3380CC4-5D6E-409C-BE32-E72D297353CC}">
              <c16:uniqueId val="{00000001-C607-433F-8729-D875B513F1CC}"/>
            </c:ext>
          </c:extLst>
        </c:ser>
        <c:dLbls>
          <c:showLegendKey val="0"/>
          <c:showVal val="0"/>
          <c:showCatName val="0"/>
          <c:showSerName val="0"/>
          <c:showPercent val="0"/>
          <c:showBubbleSize val="0"/>
        </c:dLbls>
        <c:smooth val="0"/>
        <c:axId val="400764431"/>
        <c:axId val="400770671"/>
      </c:lineChart>
      <c:catAx>
        <c:axId val="40076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0770671"/>
        <c:crosses val="autoZero"/>
        <c:auto val="1"/>
        <c:lblAlgn val="ctr"/>
        <c:lblOffset val="100"/>
        <c:noMultiLvlLbl val="0"/>
      </c:catAx>
      <c:valAx>
        <c:axId val="400770671"/>
        <c:scaling>
          <c:orientation val="minMax"/>
          <c:max val="0.30000000000000004"/>
          <c:min val="-0.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GROWTH RATES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0764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8.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3.623"/>
    </inkml:context>
    <inkml:brush xml:id="br0">
      <inkml:brushProperty name="width" value="0.025" units="cm"/>
      <inkml:brushProperty name="height" value="0.025" units="cm"/>
    </inkml:brush>
  </inkml:definitions>
  <inkml:trace contextRef="#ctx0" brushRef="#br0">1 1 13627,'2'10'348,"1"0"1,0 0-1,0 0 1,1-1-1,1 1 1,-1-1-1,2 0 0,9 13 1,4 3-229,32 33 1,-10-20-64,1-2-1,72 48 1,-37-30 11,-55-37 19,35 33-1,-51-45-156,-1 2 0,1-1 0,-1 0 0,-1 1 0,1 0 1,-1 0-1,0 1 0,-1-1 0,1 1 0,1 8 0,-4-15 39,-1-1 0,0 1-1,0-1 1,0 1 0,1 0-1,-1-1 1,0 1-1,0-1 1,0 1 0,0-1-1,0 1 1,0 0 0,0-1-1,0 1 1,0-1 0,0 1-1,0 0 1,-1-1 0,1 1-1,0-1 1,0 1 0,0-1-1,-1 1 1,1-1 0,0 1-1,-1-1 1,1 1 0,0-1-1,-1 1 1,1-1 0,-1 0-1,1 1 1,-1-1 0,1 0-1,-1 1 1,1-1 0,-1 0-1,1 1 1,-1-1 0,1 0-1,-1 0 1,1 0 0,-1 0-1,0 0 1,1 0 0,-1 1-1,1-1 1,-1 0 0,1 0-1,-1-1 1,0 1 0,-11-4-431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8.741"/>
    </inkml:context>
    <inkml:brush xml:id="br0">
      <inkml:brushProperty name="width" value="0.05" units="cm"/>
      <inkml:brushProperty name="height" value="0.05" units="cm"/>
    </inkml:brush>
  </inkml:definitions>
  <inkml:trace contextRef="#ctx0" brushRef="#br0">1 26 16716,'0'1'35,"0"-1"0,0 1 0,0-1 1,0 1-1,0-1 0,0 1 1,0-1-1,0 1 0,0-1 1,0 1-1,0-1 0,0 1 0,0 0 1,0-1-1,0 1 0,1-1 1,-1 1-1,0-1 0,0 0 1,1 1-1,-1-1 0,0 1 0,1-1 1,-1 1-1,0-1 0,1 0 1,-1 1-1,1-1 0,-1 0 1,1 1-1,-1-1 0,1 0 0,-1 0 1,1 0-1,-1 1 0,2-1 1,24-2 170,-18 1-126,264-32 859,-193 27-909,117 7 0,-178 0-24,-1 1 0,1 0 1,-1 1-1,0 1 0,19 7 0,-32-9 8,0-1 0,0 1 0,-1 0 0,1 0 0,-1 1 0,1-1 0,-1 1 0,0 0 0,0 0 0,0 0 0,5 6 0,-7-6 9,1 0 0,-1 0-1,0 0 1,0-1 0,0 1 0,0 0 0,-1 0-1,1 0 1,-1 1 0,0-1 0,0 0 0,0 0 0,0 0-1,0 0 1,-1 0 0,1 0 0,-1 0 0,-1 4 0,-1 1 68,0-1 0,-1 1 1,0-1-1,0 1 0,-1-2 1,1 1-1,-10 10 0,-45 40 631,42-42-523,-140 121 1493,-26 23-136,138-116-1604,-73 91 0,90-99 167,15-25-110,12-10-13,1 0 0,0 0 1,0 0-1,-1 0 0,1 0 1,0 0-1,-1 0 0,1 0 1,0 0-1,-1 0 0,1-1 1,0 1-1,0 0 0,-1 0 1,1 0-1,0-1 0,0 1 1,-1 0-1,1 0 0,0 0 1,0-1-1,0 1 1,-1 0-1,1-1 0,0 1 1,0 0-1,0 0 0,0-1 1,0 1-1,0 0 0,0-1 1,-1 1-1,1 0 0,0-1 1,0 1-1,0-1 0,-1-24-164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3.820"/>
    </inkml:context>
    <inkml:brush xml:id="br0">
      <inkml:brushProperty name="width" value="0.025" units="cm"/>
      <inkml:brushProperty name="height" value="0.025" units="cm"/>
    </inkml:brush>
  </inkml:definitions>
  <inkml:trace contextRef="#ctx0" brushRef="#br0">22 93 13164,'0'0'4228,"-4"9"-2274,-12 26-496,16-34-1403,0-1 1,0 0 0,0 1-1,-1-1 1,1 0-1,0 1 1,0-1 0,0 0-1,0 1 1,0-1 0,0 0-1,0 1 1,0-1-1,0 0 1,0 1 0,0-1-1,0 0 1,0 1 0,0-1-1,0 0 1,0 0-1,0 1 1,1-1 0,-1 0-1,0 1 1,0-1 0,0 0-1,0 0 1,1 1 0,-1-1-1,0 0 1,0 0-1,1 1 1,-1-1 0,0 0-1,0 0 1,1 1 0,16 0 688,16-8-293,-21 1-388,0 0 0,0-1 0,-1-1 0,20-17 0,-27 22-64,0 0 0,0-1 1,0 0-1,-1 0 1,1 0-1,-1 0 0,0 0 1,0-1-1,-1 1 1,1-1-1,-1 0 0,0 0 1,0 0-1,-1 0 0,2-8 1,-3 12 0,0 1 1,0-1-1,1 1 1,-1-1-1,0 1 1,0-1 0,0 1-1,-1 0 1,1-1-1,0 1 1,0-1-1,0 1 1,0-1-1,0 1 1,0 0-1,-1-1 1,1 1-1,0-1 1,0 1-1,0 0 1,-1-1 0,1 1-1,0 0 1,-1-1-1,1 1 1,0 0-1,-1-1 1,1 1-1,0 0 1,-1 0-1,1 0 1,-1-1-1,1 1 1,0 0-1,-1 0 1,0 0 0,-18 7-36,-14 22-20,23-17 70,1 1-1,0-1 0,1 1 1,1 1-1,0 0 1,1-1-1,0 2 0,1-1 1,1 1-1,1 0 0,-1 0 1,0 22-1,4-35-55,0-1 0,0 0 0,0 1 0,0-1 0,0 0 0,0 1 0,0-1 0,0 0 0,1 0 0,-1 1 0,1-1 0,-1 0 0,1 0 0,-1 1 0,1-1 0,0 0 0,0 0 0,-1 0 0,1 0 0,0 0 0,0 0 0,0 0 0,0 0 0,0-1 0,0 1 0,0 0 0,2 0 0,-1 0-180,1-1 0,0 1-1,-1-1 1,1 1 0,0-1-1,0 0 1,-1 0 0,1-1-1,0 1 1,0 0 0,-1-1-1,5-1 1,3-1-1037,1-1 0,-1-1 0,0 0 0,0 0 0,15-11 0,12-15-6964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0.137"/>
    </inkml:context>
    <inkml:brush xml:id="br0">
      <inkml:brushProperty name="width" value="0.025" units="cm"/>
      <inkml:brushProperty name="height" value="0.025" units="cm"/>
    </inkml:brush>
  </inkml:definitions>
  <inkml:trace contextRef="#ctx0" brushRef="#br0">135 16 10602,'0'0'11558,"-7"-5"-9786,5 4-1693,-1 0 0,1-1 1,0 1-1,0 0 0,-1 0 0,1 0 0,0 0 1,-1 1-1,1-1 0,-1 1 0,1 0 1,-1-1-1,0 1 0,1 0 0,-1 0 0,1 1 1,-1-1-1,1 0 0,-1 1 0,-2 0 0,1 2 34,0-1 0,0 1 0,0 0-1,0-1 1,0 2 0,1-1-1,-1 0 1,1 1 0,0 0-1,0 0 1,0 0 0,-3 6-1,3-6-70,0 1-1,0 0 0,1 0 0,-1 0 1,1 0-1,0 0 0,1 0 1,-1 1-1,1-1 0,0 0 0,0 1 1,1-1-1,0 1 0,0 7 1,1-12-40,-1-1 1,1 1 0,0 0 0,-1 0-1,1 0 1,0-1 0,0 1 0,0 0-1,-1-1 1,1 1 0,0-1 0,0 1-1,0-1 1,0 1 0,0-1 0,0 0-1,0 1 1,0-1 0,0 0 0,0 0-1,0 0 1,1 0 0,-1 0 0,0 0 0,0 0-1,0 0 1,0 0 0,0-1 0,2 0-1,33-7 97,-5-8 7,-20 9-212,0 1-1,1 1 1,19-8 0,-29 13 74,-1-1 0,1 0 0,0 1 0,0-1 0,0 1 0,0 0-1,0 0 1,-1 0 0,1 0 0,0 0 0,0 0 0,0 0 0,0 1 0,0-1 0,0 1 0,-1-1 0,1 1 0,0 0 0,0-1 0,-1 1-1,1 0 1,-1 0 0,1 0 0,0 0 0,-1 1 0,0-1 0,1 0 0,-1 1 0,0-1 0,2 2 0,2 9 18,1-1 0,-1 1 0,-1 0 0,0 0 1,0 0-1,-1 0 0,-1 1 0,1 15 0,-1 107 102,-3-80 18,1-35 163,-1 1 1,-6 28-1,6-41-53,-1-1 0,0 1 0,0-1 0,-1 1 0,0-1 0,0 0 0,-1 0 0,0 0 0,-7 9 0,10-15-173,1-1-1,-1 1 0,0 0 0,0-1 0,1 1 1,-1 0-1,0-1 0,0 1 0,0-1 0,0 1 0,0-1 1,0 0-1,0 1 0,0-1 0,0 0 0,0 0 1,0 0-1,0 1 0,0-1 0,0 0 0,0-1 1,0 1-1,0 0 0,0 0 0,0 0 0,0 0 1,0-1-1,0 1 0,0-1 0,0 1 0,0-1 1,0 1-1,0-1 0,0 1 0,0-1 0,1 0 1,-1 1-1,0-1 0,0 0 0,1 0 0,-1 1 1,0-1-1,1 0 0,-1 0 0,1 0 0,-1 0 1,1 0-1,-1-1 0,-26-55-12,23 49 50,-4-13-89,1-1 1,0 1-1,2-1 0,0 0 0,1-1 0,2 1 0,0-1 0,3-39 0,-1 59-70,1-1 1,0 1-1,0-1 0,1 1 0,-1-1 0,1 1 0,0 0 1,-1 0-1,1 0 0,1 0 0,-1 0 0,0 1 0,1-1 0,-1 0 1,1 1-1,0 0 0,0 0 0,0 0 0,6-3 0,9-5-1691,0 2-1,31-10 0,-1 0-5988,-9-3-3414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0.701"/>
    </inkml:context>
    <inkml:brush xml:id="br0">
      <inkml:brushProperty name="width" value="0.025" units="cm"/>
      <inkml:brushProperty name="height" value="0.025" units="cm"/>
    </inkml:brush>
  </inkml:definitions>
  <inkml:trace contextRef="#ctx0" brushRef="#br0">0 114 15118,'0'0'12844,"58"-15"-12075,-26 7-481,3-1-256,4-4-32,1 0-608,-1 0-1122,-2-1-1665,-9-2-2370,-4 3-6087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1.158"/>
    </inkml:context>
    <inkml:brush xml:id="br0">
      <inkml:brushProperty name="width" value="0.025" units="cm"/>
      <inkml:brushProperty name="height" value="0.025" units="cm"/>
    </inkml:brush>
  </inkml:definitions>
  <inkml:trace contextRef="#ctx0" brushRef="#br0">211 52 16720,'0'0'5109,"1"-8"-3278,0 2-1595,0 5-200,-1 0 1,0 0-1,1 0 1,-1 0-1,1 0 0,-1 0 1,0 0-1,0 0 1,0 0-1,1 0 1,-1 0-1,0 0 1,-1 0-1,1-1 1,0 1-1,0 0 1,0 0-1,-1 0 1,1 0-1,0 0 1,-1 0-1,1 0 1,-1 0-1,1 0 1,-1 0-1,1 0 0,-1 1 1,0-1-1,0 0 1,1 0-1,-1 0 1,0 1-1,0-1 1,0 0-1,0 1 1,0-1-1,0 1 1,0-1-1,0 1 1,0 0-1,0-1 1,0 1-1,0 0 1,0 0-1,0-1 1,0 1-1,0 0 0,-2 0 1,-4 1-16,0 0-1,0 1 1,1 0 0,-1 0-1,0 0 1,1 1 0,-1 0-1,1 0 1,0 0 0,0 1-1,0 0 1,0 0 0,-10 10-1,11-9 37,-1 1-1,0 0 1,1-1 0,0 2-1,1-1 1,-1 0-1,1 1 1,1 0 0,-1 0-1,1 0 1,0 1-1,-3 12 1,6-19-55,0 0 0,0 0 1,0 0-1,0 0 0,0 0 0,0 0 0,0 0 1,0 0-1,0 0 0,1-1 0,-1 1 0,0 0 0,1 0 1,-1 0-1,0 0 0,1-1 0,-1 1 0,1 0 1,0 0-1,-1-1 0,1 1 0,-1 0 0,1-1 1,0 1-1,0-1 0,-1 1 0,2 0 0,31 8 35,45-11 13,-69 1-38,122-9-199,-131 10 188,1 0 0,0 0-1,0-1 1,0 1 0,0 0-1,-1 0 1,1 0 0,0 1 0,0-1-1,0 0 1,0 0 0,0 0-1,-1 1 1,1-1 0,0 0-1,0 1 1,-1-1 0,1 0-1,0 1 1,0-1 0,-1 1 0,1 0-1,0-1 1,-1 1 0,1-1-1,-1 1 1,1 0 0,-1 0-1,1-1 1,-1 1 0,0 0 0,1 0-1,-1-1 1,0 1 0,1 0-1,-1 0 1,0 0 0,0 0-1,0-1 1,0 1 0,0 0 0,0 0-1,0 0 1,0 0 0,0 0-1,0-1 1,0 1 0,-1 0-1,1 0 1,0 0 0,-1-1 0,1 1-1,0 0 1,-1 0 0,0 0-1,-1 4 122,-1 0-1,1-1 0,-1 1 0,0-1 0,-1 0 1,1 0-1,-7 6 0,-8 4 276,0-1 1,-1 0-1,0-2 0,-1-1 1,0 0-1,-1-1 0,0-1 0,0-1 1,-1-1-1,0-1 0,-23 2 0,44-7-418,1 1 0,-1-1-1,1 0 1,-1 0-1,1 0 1,-1 0 0,1 0-1,0 0 1,-1 0 0,1 0-1,-1 0 1,1 0-1,-1 0 1,1 0 0,-1 0-1,1 0 1,-1 0 0,1-1-1,-1 1 1,1 0-1,0 0 1,-1 0 0,1-1-1,-1 1 1,1 0-1,0-1 1,-1 1 0,1 0-1,0-1 1,-1 1 0,1 0-1,0-1 1,0 1-1,-1-1 1,1 1 0,0-1-1,11-14-1884,27-12-2449,35-15-4795,-35 23 2536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1.805"/>
    </inkml:context>
    <inkml:brush xml:id="br0">
      <inkml:brushProperty name="width" value="0.025" units="cm"/>
      <inkml:brushProperty name="height" value="0.025" units="cm"/>
    </inkml:brush>
  </inkml:definitions>
  <inkml:trace contextRef="#ctx0" brushRef="#br0">103 62 8456,'0'0'9278,"5"-9"-6742,28-41 2012,-35 48-1739,-9 6-2337,-9 9-737,9-2 259,0 0 0,0 1 0,1 1 0,1-1-1,-16 28 1,21-31 3,-1 0 0,1-1 0,1 2 1,-1-1-1,2 0 0,-1 1 0,1-1 0,1 1 0,0-1 0,0 19 0,1-26 3,1-1 0,-1 1 0,1-1 0,0 0 0,-1 1 0,1-1 0,0 1 0,0-1-1,0 0 1,0 0 0,0 1 0,0-1 0,1 0 0,-1 0 0,0 0 0,1 0 0,-1-1 0,0 1 0,1 0 0,-1 0 0,1-1 0,-1 1 0,1-1 0,-1 0 0,1 1 0,0-1 0,-1 0 0,1 0 0,-1 0-1,1 0 1,0 0 0,-1 0 0,3-1 0,7 1-216,0-1 1,-1-1-1,20-4 0,-17 2-727,1-1-1,-1-1 1,14-7-1,15-12-5382,-8 1-2659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2.623"/>
    </inkml:context>
    <inkml:brush xml:id="br0">
      <inkml:brushProperty name="width" value="0.025" units="cm"/>
      <inkml:brushProperty name="height" value="0.025" units="cm"/>
    </inkml:brush>
  </inkml:definitions>
  <inkml:trace contextRef="#ctx0" brushRef="#br0">108 67 7399,'0'0'8451,"1"-10"-5115,3-43 1218,-4 53-4497,0-1 0,0 1 0,-1 0 0,1 0 0,0-1 0,0 1 1,-1 0-1,1 0 0,0 0 0,-1-1 0,1 1 0,0 0 0,-1 0 0,1 0 0,0 0 1,-1 0-1,1-1 0,0 1 0,-1 0 0,1 0 0,-1 0 0,1 0 0,0 0 0,-1 0 0,1 0 1,0 0-1,-1 1 0,1-1 0,0 0 0,-1 0 0,1 0 0,0 0 0,-1 0 0,1 1 1,0-1-1,-1 0 0,1 0 0,-1 1 0,-14 7 155,5 3-197,1 1 0,1 0 0,0 0 0,0 1 1,2 0-1,-1 0 0,2 0 0,-1 1 0,2 0 0,0 0 0,1 1 0,0-1 0,1 1 0,1-1 0,0 25 0,1-37 2,0 0 0,0-1 1,0 1-1,1 0 1,-1-1-1,0 1 0,1 0 1,-1-1-1,1 1 0,-1 0 1,1-1-1,0 1 1,0-1-1,-1 1 0,1-1 1,0 0-1,0 1 0,1-1 1,-1 0-1,0 0 0,0 1 1,1-1-1,-1 0 1,1 0-1,-1 0 0,0-1 1,1 1-1,0 0 0,-1-1 1,1 1-1,-1-1 1,1 1-1,0-1 0,0 0 1,-1 1-1,1-1 0,0 0 1,-1 0-1,1 0 1,0-1-1,-1 1 0,1 0 1,0-1-1,-1 1 0,1-1 1,3-1-1,2 0 53,1-1-1,-1 0 0,0 0 1,0-1-1,0 0 1,0-1-1,-1 1 1,12-12-1,-9 7-7,0 0 0,-1-1 0,-1 0 0,0 0 0,0-1 0,-1 0 0,0 0 1,-1-1-1,0 1 0,-1-1 0,0 0 0,-1-1 0,0 1 0,-1 0 0,1-17 0,-3 28-59,0 1 0,0 0 0,0 0-1,0-1 1,0 1 0,0 0 0,0-1 0,0 1 0,0 0 0,0 0 0,0-1-1,0 1 1,0 0 0,0-1 0,-1 1 0,1 0 0,0 0 0,0-1 0,0 1 0,0 0-1,0 0 1,0-1 0,-1 1 0,1 0 0,0 0 0,0 0 0,0-1 0,-1 1-1,1 0 1,0 0 0,0 0 0,-1 0 0,1 0 0,0-1 0,0 1 0,-1 0-1,1 0 1,0 0 0,-1 0 0,1 0 0,0 0 0,0 0 0,-1 0 0,1 0-1,0 0 1,0 0 0,-1 0 0,1 0 0,0 0 0,-1 0 0,1 0 0,0 0-1,0 1 1,-1-1 0,1 0 0,0 0 0,0 0 0,-1 0 0,1 1 0,0-1-1,0 0 1,0 0 0,-1 0 0,1 1 0,0-1 0,0 0 0,0 1 0,-15 14 52,10-4 34,0 0-1,0 0 1,2 0 0,-1 1 0,1 0 0,1 0 0,0 0-1,1 0 1,0 0 0,1 13 0,1-23-106,-1 0-1,1 0 1,0 0 0,0 0-1,0 0 1,0 0 0,0 0-1,0-1 1,1 1 0,-1-1 0,1 1-1,-1-1 1,1 1 0,0-1-1,-1 0 1,1 0 0,0 1 0,0-1-1,0-1 1,0 1 0,0 0-1,0 0 1,0-1 0,0 1 0,0-1-1,0 0 1,0 1 0,3-1-1,34 3-3218,-9-8-4990,-20-3 1292,-4-7-3065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2.953"/>
    </inkml:context>
    <inkml:brush xml:id="br0">
      <inkml:brushProperty name="width" value="0.025" units="cm"/>
      <inkml:brushProperty name="height" value="0.025" units="cm"/>
    </inkml:brush>
  </inkml:definitions>
  <inkml:trace contextRef="#ctx0" brushRef="#br0">0 1 16816,'0'0'3069,"0"13"-1563,0 0-1128,6 218 4363,14-70-4351,-18-143-398,9 33 67,-11-49-63,1 0 0,-1-1 1,1 1-1,-1 0 0,1 0 0,0-1 0,0 1 1,-1-1-1,1 1 0,1-1 0,-1 1 1,0-1-1,0 1 0,0-1 0,1 0 1,-1 0-1,1 0 0,-1 0 0,1 0 1,-1 0-1,3 1 0,-2-2-119,-1 0 0,0 0-1,0 0 1,0 0 0,0 0-1,1 0 1,-1-1 0,0 1 0,0 0-1,0-1 1,0 1 0,0-1-1,0 1 1,0-1 0,0 0 0,0 1-1,0-1 1,0 0 0,0 1 0,-1-1-1,1 0 1,0 0 0,0 0-1,-1 0 1,1 0 0,-1 0 0,1 0-1,-1 0 1,1 0 0,0-2 0,9-34-4886,-3 2-1626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3.299"/>
    </inkml:context>
    <inkml:brush xml:id="br0">
      <inkml:brushProperty name="width" value="0.025" units="cm"/>
      <inkml:brushProperty name="height" value="0.025" units="cm"/>
    </inkml:brush>
  </inkml:definitions>
  <inkml:trace contextRef="#ctx0" brushRef="#br0">19 171 7783,'0'0'8200,"11"1"-4831,-5 0-3053,0 0 1,0-1-1,-1 0 0,1 0 1,0 0-1,0-1 1,0 0-1,-1 0 1,1 0-1,-1-1 1,1 0-1,-1 0 0,1 0 1,-1-1-1,0 0 1,0 0-1,7-5 1,-4 2-95,0 0 1,-1 0 0,0-1 0,0 1 0,-1-1-1,0-1 1,0 1 0,0-1 0,-1 0 0,-1-1-1,1 1 1,-1-1 0,-1 0 0,5-15 0,-8 23-205,0 1 0,0-1 0,0 0 0,0 1 0,0-1 0,-1 0 0,1 1 0,0-1 0,0 0 0,-1 1 0,1-1 0,0 0 0,-1 1 1,1-1-1,0 1 0,-1-1 0,1 1 0,-1-1 0,1 1 0,-1-1 0,1 1 0,-1-1 0,0 1 0,1 0 0,-1-1 0,1 1 0,-1 0 1,0 0-1,1-1 0,-1 1 0,0 0 0,1 0 0,-1 0 0,0 0 0,0 0 0,1 0 0,-1 0 0,0 0 0,1 0 0,-1 0 0,0 0 1,1 0-1,-1 1 0,0-1 0,1 0 0,-2 1 0,-35 11 19,24-3 39,0 1 0,0 1 0,1 0 0,0 0 0,1 1 0,0 1 0,1-1 0,1 2 0,0 0 0,0 0 0,2 0 0,-1 1 0,2 0 0,0 0 0,1 1 0,-5 26 0,10-39-60,-1 0 1,1 0 0,0 0 0,0 0 0,0 0 0,0 0-1,1 0 1,-1 0 0,1 0 0,0 0 0,0 0 0,0 0-1,0 0 1,1 0 0,-1 0 0,1-1 0,-1 1 0,1 0-1,0-1 1,0 0 0,0 1 0,0-1 0,1 0 0,-1 0-1,1 0 1,-1 0 0,1-1 0,0 1 0,-1-1 0,1 0-1,0 1 1,0-1 0,0 0 0,0-1 0,0 1 0,6 0-1,11 2-4,0-1-1,0-1 0,0-1 1,30-4-1,-36 3-7,14-2-490,0-1 0,48-14 0,9-13-3523,-14-1-2973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4:40.175"/>
    </inkml:context>
    <inkml:brush xml:id="br0">
      <inkml:brushProperty name="width" value="0.025" units="cm"/>
      <inkml:brushProperty name="height" value="0.025" units="cm"/>
    </inkml:brush>
  </inkml:definitions>
  <inkml:trace contextRef="#ctx0" brushRef="#br0">0 433 5605,'0'0'2178,"9"-4"-2151,7-3-20,1 1 0,0 1 0,32-7 0,-38 10 58,-1 1 0,0 0 0,1 1 0,0 0 0,-1 0 0,1 1 0,-1 0 0,0 1 0,14 4 0,22 8 86,-1-2 0,2-2 0,-1-2 0,1-2 0,0-2 0,57-3 0,16-3 89,-69-2-109,0 3 0,0 2 0,0 3-1,0 1 1,62 16 0,279 76 1095,-316-84-1329,0-4 1,0-2 0,99-5 0,-167-3 84,0 0 0,0-1 1,-1 0-1,1-1 0,0 1 1,-1-1-1,1-1 1,-1 1-1,0-1 0,0-1 1,0 1-1,-1-1 0,0 0 1,10-10-1,-12 11 22,-1 0-1,1 0 1,0-1-1,-1 1 1,0-1 0,0 1-1,0-1 1,-1 0 0,0 0-1,0-1 1,0 1-1,0 0 1,-1-1 0,0 1-1,0-1 1,0 1 0,-1-1-1,0 1 1,0-1-1,0 1 1,-1-1 0,-1-5-1,1 9-20,0 0 0,0 0 1,-1 1-1,1-1 0,0 0 0,-1 1 0,1-1 0,-1 1 0,0-1 0,1 1 0,-1 0 0,0-1 0,0 1 0,0 0 1,0 0-1,0 0 0,0 1 0,0-1 0,0 0 0,0 1 0,-4-1 0,-50-5-501,54 6 495,-169 1-155,-197 27-1,130-6 600,-569 60 460,789-76-1028,22 2-240,29 4 121,0-7 284,0-2 0,1-1 1,-1-1-1,1-2 0,50-8 1,168-45 146,-171 35-152,251-62 25,445-93-7,-629 140-21,204-73 0,-204 58 8,-118 39 1,-13 4-6,0 0 0,0 2 0,0-1-1,1 2 1,22-2 0,-69 18 783,12-4-695,-37 13-868,-1-2 0,-92 19 0,44-21-3088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08.061"/>
    </inkml:context>
    <inkml:brush xml:id="br0">
      <inkml:brushProperty name="width" value="0.025" units="cm"/>
      <inkml:brushProperty name="height" value="0.025" units="cm"/>
    </inkml:brush>
  </inkml:definitions>
  <inkml:trace contextRef="#ctx0" brushRef="#br0">27 1 5765,'0'0'9962,"-3"12"-7490,-5 30-1731,1-1 0,3 1 1,1 0-1,2 0 0,2 0 1,2 1-1,8 40 0,-7-53-340,-3-23-290,-1 0 1,2 0-1,-1 0 1,1 0-1,0 0 1,0-1-1,5 11 0,-7-17-149,1 0-1,-1 0 0,0 0 0,0 1 1,1-1-1,-1 0 0,0-1 0,0 1 0,1 0 1,-1 0-1,0 0 0,0 0 0,0 0 1,1 0-1,-1 0 0,0 0 0,0 0 0,1 0 1,-1-1-1,0 1 0,0 0 0,0 0 1,0 0-1,1 0 0,-1 0 0,0-1 0,0 1 1,0 0-1,0 0 0,0 0 0,1-1 1,-1 1-1,0 0 0,0 0 0,0-1 1,0 1-1,0 0 0,0 0 0,0-1 0,0 1 1,0 0-1,0 0 0,0 0 0,0-1 1,0 1-1,0 0 0,0 0 0,0-1 0,0 1 1,0 0-1,-1 0 0,1 0 0,0-1 1,0 1-1,0 0 0,1-19-4158,0-10-1014,-1-8-1232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08.421"/>
    </inkml:context>
    <inkml:brush xml:id="br0">
      <inkml:brushProperty name="width" value="0.025" units="cm"/>
      <inkml:brushProperty name="height" value="0.025" units="cm"/>
    </inkml:brush>
  </inkml:definitions>
  <inkml:trace contextRef="#ctx0" brushRef="#br0">0 78 14318,'0'0'8877,"13"-3"-6998,229-49 2697,-171 42-5454,118-3-1,-188 13 694,0 0 0,0 0 0,0 0 0,0 0 1,0 0-1,0 0 0,0 1 0,1-1 0,-1 0 0,0 1 0,0-1 0,0 0 0,0 1 0,0-1 0,0 1 1,0 0-1,0-1 0,-1 1 0,1 0 0,0-1 0,0 1 0,0 0 0,-1 0 0,1 0 0,0 0 0,0 1 1,-1-1-126,0 0 1,0 0-1,0 0 1,0 0-1,0 0 1,0 0 0,0-1-1,-1 1 1,1 0-1,0 0 1,0 0-1,-1 0 1,1 0 0,-1 0-1,1 0 1,-1-1-1,1 1 1,-1 0-1,0 0 1,1-1 0,-1 1-1,0 0 1,1-1-1,-1 1 1,0-1 0,0 1-1,0-1 1,1 1-1,-1-1 1,0 0-1,-1 1 1,-20 10-5291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4.232"/>
    </inkml:context>
    <inkml:brush xml:id="br0">
      <inkml:brushProperty name="width" value="0.025" units="cm"/>
      <inkml:brushProperty name="height" value="0.025" units="cm"/>
    </inkml:brush>
  </inkml:definitions>
  <inkml:trace contextRef="#ctx0" brushRef="#br0">185 1 11307,'0'0'3480,"-7"12"-1510,-17 32-1130,-59 115 3169,74-138-3773,1 0 0,1 0 1,1 0-1,1 1 0,1 0 0,-3 28 0,6 27-165,1-36 221,-1 0 0,-3 0 0,-15 76 0,65-268 1091,83-207-4544,-125 351 3150,22-45 16,-25 50-15,0 0 1,1 0-1,-1 1 1,1-1-1,-1 0 0,1 0 1,0 1-1,0-1 0,0 1 1,-1 0-1,1-1 1,1 1-1,-1 0 0,0 0 1,0 0-1,0 1 0,0-1 1,1 0-1,-1 1 1,4-1-1,-5 1-9,0 1-1,0 0 1,0-1 0,0 1-1,0-1 1,0 1 0,0 0 0,0 0-1,0 0 1,0 0 0,0 0-1,0 0 1,-1 0 0,1 0 0,0 0-1,-1 0 1,1 0 0,-1 0-1,1 0 1,-1 0 0,0 1-1,1-1 1,-1 0 0,0 0 0,0 0-1,0 1 1,0-1 0,0 0-1,0 0 1,0 3 0,-4 41-45,0-37 281,0-1 1,0 0-1,-1 0 1,0 0-1,0 0 1,-1-1-1,1 1 0,-1-1 1,-1-1-1,1 1 1,-1-1-1,0-1 0,0 1 1,0-1-1,-1 0 1,0-1-1,1 1 1,-1-2-1,-1 1 0,1-1 1,-13 2-1,21-4-274,-1-1-1,0 1 1,0 0 0,1 0-1,-1 0 1,0 0-1,1-1 1,-1 1-1,0 0 1,1-1 0,-1 1-1,1-1 1,-1 1-1,0 0 1,1-1-1,-1 1 1,1-1 0,-1 0-1,1 1 1,0-1-1,-1 1 1,1-1 0,0 0-1,-1 1 1,1-1-1,0 0 1,0 1-1,-1-1 1,1 0 0,0 1-1,0-1 1,0 0-1,0 0 1,0 1-1,0-1 1,0 0 0,0 1-1,0-1 1,0 0-1,1 0 1,-1 1 0,0-2-1,1-1-647,0 0-1,-1 0 1,1 0-1,0 0 1,1 1-1,-1-1 1,0 0-1,1 1 1,3-6 0,13-9-6251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08.752"/>
    </inkml:context>
    <inkml:brush xml:id="br0">
      <inkml:brushProperty name="width" value="0.025" units="cm"/>
      <inkml:brushProperty name="height" value="0.025" units="cm"/>
    </inkml:brush>
  </inkml:definitions>
  <inkml:trace contextRef="#ctx0" brushRef="#br0">108 34 13933,'0'0'8776,"74"12"-6053,-27-24-1057,9 1-1090,-4 0-480,-1 3-32,-8 4-160,-18 4-993,-7 0-1185,-13 13-545,-5 6-1793,-14 3-3267</inkml:trace>
  <inkml:trace contextRef="#ctx0" brushRef="#br0" timeOffset="1">0 373 13325,'0'0'7463,"69"13"-4965,-24-19-320,7-5-1441,6-3-609,-3 2-96,1 0-641,-3 3-1857,-8 1-993,-4-1-2147,-1-1-6469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09.123"/>
    </inkml:context>
    <inkml:brush xml:id="br0">
      <inkml:brushProperty name="width" value="0.025" units="cm"/>
      <inkml:brushProperty name="height" value="0.025" units="cm"/>
    </inkml:brush>
  </inkml:definitions>
  <inkml:trace contextRef="#ctx0" brushRef="#br0">67 67 17328,'-6'14'1298,"-6"11"-416,2 0 0,1 1 0,1 0 0,1 1 1,1-1-1,-2 34 0,8-54-756,-1 1 0,1-1 1,1 0-1,-1 1 0,1-1 0,0 0 0,0 1 1,1-1-1,0 0 0,0 0 0,0 0 1,1 0-1,0-1 0,7 11 0,-6-12-100,0-1 1,0 0-1,0 1 1,1-2-1,-1 1 0,1 0 1,0-1-1,0 0 0,0 0 1,0 0-1,0-1 0,0 1 1,1-1-1,-1-1 0,0 1 1,1-1-1,-1 0 0,0 0 1,1 0-1,-1-1 0,6-1 1,0 0 38,-1 0-1,0-2 1,0 1 0,0-1 0,0 0 0,-1-1 0,1 0 0,-1-1-1,-1 0 1,1 0 0,-1-1 0,0 0 0,0 0 0,-1-1-1,0 0 1,10-15 0,6-11 237,-1-1-1,32-72 1,-42 78-318,0 0 0,14-60 0,-39 112-682,0-5 654,-2 13 52,1 1 0,-14 48 1,24-68 24,1 0 1,1 1 0,0-1-1,0 1 1,1-1 0,1 1-1,0-1 1,0 1 0,2 0-1,2 14 1,-2-21-45,1-1 0,-1 0 0,1 0 0,0 0 1,0 0-1,0-1 0,1 1 0,0-1 0,0 0 0,0 0 0,0 0 0,0 0 0,1-1 0,0 0 1,0 0-1,0 0 0,0-1 0,7 3 0,46 14-2089,-2-12-3761,-9-7-4575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09.716"/>
    </inkml:context>
    <inkml:brush xml:id="br0">
      <inkml:brushProperty name="width" value="0.025" units="cm"/>
      <inkml:brushProperty name="height" value="0.025" units="cm"/>
    </inkml:brush>
  </inkml:definitions>
  <inkml:trace contextRef="#ctx0" brushRef="#br0">0 29 16400,'0'0'10505,"63"-26"-9223,-23 23-385,5 3-641,2 0-256,7 0 32,-6 0-160,6 3-1538,-7-3-1985,-7-3-3941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0.530"/>
    </inkml:context>
    <inkml:brush xml:id="br0">
      <inkml:brushProperty name="width" value="0.025" units="cm"/>
      <inkml:brushProperty name="height" value="0.025" units="cm"/>
    </inkml:brush>
  </inkml:definitions>
  <inkml:trace contextRef="#ctx0" brushRef="#br0">17 1 15951,'0'0'8056,"-1"13"-7608,-2 27-64,-9 192 1768,12-225-2217,3 52 354,-3-56-379,1 1 0,-1-1 0,1 0-1,0 1 1,0-1 0,0 0 0,1 0 0,-1 0 0,1 0 0,0 0 0,0 0 0,0 0 0,0-1 0,3 4 0,-4-23-14211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1.112"/>
    </inkml:context>
    <inkml:brush xml:id="br0">
      <inkml:brushProperty name="width" value="0.025" units="cm"/>
      <inkml:brushProperty name="height" value="0.025" units="cm"/>
    </inkml:brush>
  </inkml:definitions>
  <inkml:trace contextRef="#ctx0" brushRef="#br0">1 96 11659,'0'0'12556,"95"-30"-11531,-30 20-224,14 0-289,1-1-320,1 2-128,-4 1-64,-8 4-160,-14-1-1345,-13 4-1506,-13-2-1505,-17-2-3588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1.566"/>
    </inkml:context>
    <inkml:brush xml:id="br0">
      <inkml:brushProperty name="width" value="0.025" units="cm"/>
      <inkml:brushProperty name="height" value="0.025" units="cm"/>
    </inkml:brush>
  </inkml:definitions>
  <inkml:trace contextRef="#ctx0" brushRef="#br0">148 62 5605,'0'0'12156,"7"-9"-9850,22-25-475,-29 34-1765,1 0-1,-1-1 1,0 1 0,1 0 0,-1-1-1,0 1 1,1-1 0,-1 1-1,0 0 1,0-1 0,1 1-1,-1-1 1,0 1 0,0 0 0,0-1-1,0 1 1,0-1 0,0 1-1,0-1 1,0 1 0,0-1-1,0 1 1,0-1 0,0 1 0,0 0-1,0-1 1,0 1 0,0-1-1,0 1 1,0-1 0,-1 1-1,1-1 1,0 1 0,-1-1 0,-15-3 544,-21 10-728,29-1 95,1 0 0,-1 0 0,1 1 0,0-1 0,0 2 0,1-1 0,-1 1 0,2 0 0,-9 12 0,5-6 44,1-1-1,1 2 1,0-1-1,1 1 1,-5 16-1,9-23 28,0-1-1,1 1 0,-1 0 1,2 0-1,-1 0 0,1 0 1,0 0-1,2 13 1,-2-18-26,1 0 0,-1 0 0,1 0 0,0 1 0,0-1 0,0 0 0,0 0 0,0 0 0,1-1 0,-1 1 0,0 0 0,1 0 0,0-1 1,-1 1-1,1-1 0,0 1 0,0-1 0,0 0 0,0 0 0,0 0 0,0 0 0,0 0 0,0 0 0,0 0 0,0-1 0,0 1 0,1-1 0,-1 1 1,0-1-1,4 0 0,3 0 84,1-1 0,-1 0 1,1-1-1,-1 1 1,1-2-1,-1 1 0,0-1 1,0-1-1,0 0 0,-1 0 1,1-1-1,-1 0 1,0 0-1,0-1 0,-1 1 1,0-2-1,9-9 0,-10 10-49,0 0 0,-1 0 0,0 0 0,-1-1 0,1 0 0,-1 0-1,0 0 1,-1 0 0,0 0 0,0-1 0,-1 0 0,1 1 0,-2-1-1,1 0 1,-1 0 0,0 0 0,-1 0 0,0 0 0,0 0 0,-1 0-1,-2-11 1,2 17-126,1 0-1,-1 1 0,0-1 1,0 1-1,0-1 0,0 1 0,0 0 1,0-1-1,0 1 0,0 0 1,0 0-1,-1 0 0,1 0 1,-1 0-1,1 0 0,-1 0 1,1 0-1,-1 0 0,1 1 0,-1-1 1,1 1-1,-1-1 0,0 1 1,0 0-1,1-1 0,-1 1 1,-3 0-1,4 0-35,0 0 1,-1 0-1,1 0 1,0 0-1,-1 1 1,1-1-1,0 0 1,-1 0-1,1 1 0,0-1 1,0 1-1,-1-1 1,1 1-1,0 0 1,0 0-1,0-1 1,0 1-1,0 0 0,0 0 1,0 0-1,0 0 1,0 0-1,0 0 1,0 0-1,1 0 1,-1 0-1,1 1 1,-1-1-1,0 0 0,1 0 1,0 1-1,-1-1 1,1 0-1,0 3 1,-1-2-131,1 0 0,0 0 0,0 1 0,0-1 0,0 0 0,1 0 0,-1 0 0,1 1 0,-1-1 0,1 0 0,0 0 0,0 0 0,0 0 0,0 0 0,0 0 0,0 0 0,0 0 0,1-1 0,-1 1 0,1 0 0,-1-1 0,1 1 0,0-1 0,0 0 0,2 2 0,1-1-792,1 1-1,-1-1 0,1-1 1,0 1-1,0-1 0,-1 0 0,1 0 1,10-1-1,23 1-6862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1.925"/>
    </inkml:context>
    <inkml:brush xml:id="br0">
      <inkml:brushProperty name="width" value="0.025" units="cm"/>
      <inkml:brushProperty name="height" value="0.025" units="cm"/>
    </inkml:brush>
  </inkml:definitions>
  <inkml:trace contextRef="#ctx0" brushRef="#br0">152 209 4901,'0'0'15657,"-11"-3"-14317,8 2-1267,-1 0 0,1 0 0,-1 1 0,0-1 0,0 1 0,1 0 0,-1 0 0,0 0 0,0 0 0,1 1 0,-1-1 0,0 1 0,1 0 0,-1 0 0,1 1 0,-1-1 0,1 1 0,0-1 0,-1 1 0,1 0 0,0 0 0,0 1 0,0-1 0,1 1 0,-1-1 0,0 1 0,1 0 0,0 0 0,0 0 1,-4 6-1,1-2 142,1 1 0,-1 0 0,1 0 0,0 0 1,1 0-1,0 1 0,-4 15 0,7-22-198,0 0 0,-1 0 0,1 0 0,0 0 0,0 0 0,0 0 0,0-1 0,0 1 0,0 0 0,0 0 0,1 0 0,-1 0 0,1 0 0,0 0 0,-1-1 0,1 1 0,0 0 0,0-1 0,0 1 0,0 0 0,0-1 0,0 1-1,1-1 1,-1 0 0,0 1 0,1-1 0,-1 0 0,1 0 0,0 0 0,-1 0 0,1 0 0,0 0 0,-1 0 0,1-1 0,0 1 0,0 0 0,0-1 0,0 0 0,0 1 0,-1-1 0,5 0 0,6 0 41,-1-1 0,1 0 0,0-1 0,-1 0 0,1-1 0,-1 0 0,0 0 0,0-2 0,0 1 0,-1-1 0,1-1 0,-1 0 0,0 0 0,-1-1 0,0 0 0,0-1 0,0 0 0,9-12 0,3-3-14,-1-2 0,-1 0 0,-1-1 0,-1-1 0,20-44 0,-33 63-26,0-1 0,0 0 1,-1 0-1,0 0 0,-1-1 0,0 1 0,2-15 0,-4 23-19,0 1 0,0 0 0,0 0 0,0 0 1,0 0-1,0 0 0,0 0 0,0-1 0,0 1 1,0 0-1,0 0 0,0 0 0,0 0 0,0 0 1,0 0-1,0-1 0,0 1 0,0 0 0,0 0 1,0 0-1,-1 0 0,1 0 0,0 0 0,0 0 1,0-1-1,0 1 0,0 0 0,0 0 0,0 0 1,0 0-1,0 0 0,0 0 0,-1 0 0,1 0 1,0 0-1,0 0 0,0 0 0,0 0 0,0 0 0,0 0 1,-1 0-1,1 0 0,0 0 0,0-1 0,0 1 1,0 1-1,0-1 0,0 0 0,-1 0 0,1 0 1,0 0-1,0 0 0,0 0 0,0 0 0,0 0 1,0 0-1,0 0 0,-1 0 0,1 0 0,0 0 1,-8 7-15,-5 8 147,1 1 0,0 0 1,1 1-1,1 0 0,1 1 1,0-1-1,1 2 1,1 0-1,1-1 0,1 2 1,0-1-1,2 1 1,0-1-1,0 36 0,3-50-135,0-1 0,1 1 0,0-1 0,0 0 0,1 1 0,-1-1 0,1 0 0,0 0 0,0 0 0,0 0-1,0 0 1,1 0 0,-1 0 0,1-1 0,0 0 0,0 1 0,1-1 0,-1 0 0,1-1 0,-1 1 0,1 0-1,0-1 1,6 3 0,-4-3-350,-1 1 0,1-1 0,0-1 0,0 1 0,0-1 0,0 0 0,10 0 0,-10-1-522,0 0 0,0-1 0,0 1 0,0-1 0,0-1 0,-1 1 0,1-1 0,6-2 1,20-15-6531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2.676"/>
    </inkml:context>
    <inkml:brush xml:id="br0">
      <inkml:brushProperty name="width" value="0.025" units="cm"/>
      <inkml:brushProperty name="height" value="0.025" units="cm"/>
    </inkml:brush>
  </inkml:definitions>
  <inkml:trace contextRef="#ctx0" brushRef="#br0">108 0 17969,'0'0'2925,"-9"3"-373,1-2-2110,0 1 0,1 1 0,0 0 1,0 0-1,-1 0 0,2 1 0,-9 4 0,13-6-349,-1 0 1,1 0-1,-1 0 1,1 0-1,0 1 0,0-1 1,0 1-1,0-1 1,0 1-1,1 0 0,-1-1 1,1 1-1,-1 0 1,1 0-1,0 0 1,0 0-1,1 0 0,-1 0 1,1 1-1,-1-1 1,1 0-1,0 0 1,0 0-1,1 5 0,0-5-113,0 0 0,1-1-1,-1 1 1,1-1-1,-1 1 1,1-1-1,0 0 1,0 1 0,0-1-1,0 0 1,0 0-1,0-1 1,1 1 0,-1 0-1,1-1 1,-1 1-1,1-1 1,0 0 0,-1 0-1,1 0 1,0 0-1,0 0 1,0-1-1,0 1 1,0-1 0,5 0-1,-2 1-32,1 0 0,0-1-1,-1 0 1,1 0 0,0-1 0,-1 1-1,1-2 1,-1 1 0,1-1-1,-1 1 1,8-5 0,-9 3 31,1-1 1,-1 0-1,-1-1 0,1 1 0,0-1 1,-1 0-1,0 0 0,0 0 1,-1-1-1,1 1 0,-1-1 0,0 0 1,-1 0-1,3-8 0,-5 13 22,1 1 0,-1 0 0,0 0 0,0 0 0,0 0-1,0 0 1,0-1 0,0 1 0,0 0 0,0 0 0,0 0-1,0 0 1,0-1 0,0 1 0,0 0 0,0 0 0,0 0-1,0 0 1,0-1 0,0 1 0,0 0 0,0 0 0,0 0 0,0 0-1,0-1 1,0 1 0,0 0 0,0 0 0,0 0 0,0 0-1,-1 0 1,1-1 0,0 1 0,0 0 0,0 0 0,0 0 0,0 0-1,0 0 1,-1 0 0,1 0 0,0-1 0,0 1 0,0 0-1,0 0 1,0 0 0,-1 0 0,1 0 0,0 0 0,0 0-1,0 0 1,0 0 0,-1 0 0,-11 5-18,-12 14-9,19-11 91,0 0 0,0-1 1,0 2-1,1-1 0,0 0 0,1 1 0,0 0 1,-3 11-1,6-18-48,-1 0 0,1 0 0,0 0 1,-1 0-1,1 0 0,0 0 0,0 0 1,0 1-1,0-1 0,1 0 0,-1 0 1,0 0-1,1 0 0,0 0 0,-1 0 1,1 0-1,0-1 0,0 1 0,0 0 0,0 0 1,0-1-1,1 1 0,-1 0 0,0-1 1,1 1-1,-1-1 0,1 0 0,0 1 1,-1-1-1,1 0 0,0 0 0,0 0 0,0 0 1,0 0-1,-1-1 0,1 1 0,0-1 1,0 1-1,1-1 0,-1 0 0,0 1 1,2-1-1,7 0-34,0 0 0,0 0 1,0-1-1,0-1 1,0 0-1,0 0 0,-1-1 1,1 0-1,-1-1 0,0 0 1,0-1-1,0 0 0,0-1 1,-1 0-1,0 0 0,0-1 1,-1 0-1,0 0 0,0-1 1,0 0-1,-1-1 0,-1 1 1,1-1-1,-1-1 0,9-18 1,-16 28 10,1 0 1,0 0-1,0 0 0,0 0 1,-1 1-1,1-1 1,0 0-1,0 0 0,-1 0 1,1 0-1,0 0 1,0 0-1,-1 0 1,1 0-1,0 0 0,0 0 1,-1 0-1,1 0 1,0 0-1,0 0 0,-1 0 1,1 0-1,0 0 1,0 0-1,-1 0 1,1 0-1,0 0 0,0 0 1,-1 0-1,1-1 1,0 1-1,0 0 0,-1 0 1,1 0-1,0 0 1,0-1-1,0 1 1,0 0-1,-1 0 0,1 0 1,0-1-1,0 1 1,0 0-1,0 0 1,0-1-1,0 1 0,-1 0 1,1 0-1,0-1 1,0 1-1,0 0 0,0 0 1,0-1-1,0 1 1,0 0-1,0 0 1,0-1-1,0 1 0,0 0 1,1 0-1,-1-1 1,0 1-1,0 0 0,0 0 1,0-1-1,0 1-1,-6 5 139,0-1 1,0 1-1,0 0 1,1 1-1,0-1 1,-7 11-1,9-13-64,1 0 0,0 0 0,0 1-1,0-1 1,0 1 0,0 0 0,1-1-1,0 1 1,0 0 0,0 0 0,0 0-1,0 0 1,1 0 0,0 6-1,0-9-54,1 0 0,0 0 0,0 0-1,0 0 1,0 0 0,0 0 0,0 0 0,0 0-1,0 0 1,0 0 0,1-1 0,-1 1-1,0-1 1,0 1 0,1-1 0,-1 1-1,0-1 1,1 1 0,-1-1 0,0 0-1,1 0 1,-1 0 0,0 0 0,1 0-1,-1 0 1,3-1 0,39-1 130,-32-1-296,1-1 1,-1 0 0,0 0 0,-1-1 0,1 0 0,-1-1 0,0 0 0,15-12 0,-13 9-303,0 1 0,1 0 0,0 1 1,17-7-1,-30 14 444,0 0 0,0 0 0,1 1 0,-1-1 0,0 0 0,1 0 0,-1 0 0,0 0 0,0 0 0,1 0 0,-1 0 0,0 1 0,0-1 0,1 0 0,-1 0 0,0 0 0,0 1 0,0-1 0,1 0 0,-1 0 0,0 1 0,0-1 0,0 0 0,0 0 0,0 1 0,1-1 0,-1 0 0,0 0 0,0 1 0,0-1 0,0 0 0,0 1 0,0-1 0,0 0 0,0 0 0,0 1 0,0-1 0,0 0 0,0 1 0,0-1 0,0 0 0,-1 1 0,1-1 0,-1 17 166,1-17-154,-25 116 1520,15-77-639,2 0 1,-5 54-1,13 33-720,-4 54-99,2-163-39,0 0-1,-1 0 1,-1-1 0,-1 0-1,0 0 1,-1 0 0,-1 0-1,-10 16 1,13-26 90,0 0 0,0-1 0,0 1 0,-1-1 0,0 0 0,0-1 0,-7 6 0,11-9-91,0 0 0,-1 0 0,1 0 0,0-1 1,-1 1-1,1 0 0,-1 0 0,0-1 0,1 1 1,-1-1-1,1 1 0,-1-1 0,0 0 0,1 0 1,-1 0-1,0 0 0,1 0 0,-1 0 0,0 0 1,1 0-1,-1-1 0,0 1 0,1 0 1,-1-1-1,1 0 0,-1 1 0,1-1 0,-1 0 1,1 0-1,-1 0 0,1 0 0,0 0 0,-1 0 1,1 0-1,-2-3 0,-2-3-21,1 0 0,0 0 1,1 0-1,-1-1 0,1 1 0,1-1 0,-1 0 1,2 0-1,-1 0 0,0-11 0,-3-89-44,5 91 20,0-6-199,2 0 0,0 0 0,1 0 0,1 0 0,1 1 0,1-1 0,1 1 0,1 1 0,1-1 0,13-21 0,-15 30-29,2 0-1,-1 1 1,2 1 0,0-1-1,0 2 1,1-1-1,0 1 1,1 1-1,0 0 1,0 1 0,1 0-1,0 1 1,0 0-1,1 1 1,0 0-1,24-5 1,32-2-4591,0 6-2413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3.471"/>
    </inkml:context>
    <inkml:brush xml:id="br0">
      <inkml:brushProperty name="width" value="0.025" units="cm"/>
      <inkml:brushProperty name="height" value="0.025" units="cm"/>
    </inkml:brush>
  </inkml:definitions>
  <inkml:trace contextRef="#ctx0" brushRef="#br0">7 85 897,'-6'6'11978,"14"-3"-9093,23-2-3343,-27-1 1518,419-25 6655,-165 6-6082,407 1-265,154-9 787,-689 22-2139,-148 9-3359,-6 1-4461,5-5-6871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6.208"/>
    </inkml:context>
    <inkml:brush xml:id="br0">
      <inkml:brushProperty name="width" value="0.025" units="cm"/>
      <inkml:brushProperty name="height" value="0.025" units="cm"/>
    </inkml:brush>
  </inkml:definitions>
  <inkml:trace contextRef="#ctx0" brushRef="#br0">1 182 14798,'0'0'1479,"-1"-8"587,1 3-1873,1 1 0,-1 0 1,1 0-1,-1 0 0,1 0 0,0 0 1,1-1-1,-1 2 0,1-1 1,-1 0-1,1 0 0,1 0 1,-1 1-1,0-1 0,1 1 0,0 0 1,-1 0-1,1 0 0,0 0 1,1 0-1,-1 1 0,0-1 0,5-1 1,9-8 11,0 2-1,0 0 1,1 1 0,0 1 0,1 0 0,0 2-1,0 0 1,1 1 0,-1 1 0,37-3 0,-54 6-205,1 1 0,0 0 0,0 0 0,0 0 0,0 0 0,0 0 0,0 1 1,0-1-1,0 1 0,0 0 0,0 0 0,-1 0 0,1 0 0,0 1 1,-1-1-1,1 1 0,-1-1 0,1 1 0,-1 0 0,0 0 0,1 0 0,2 4 1,-3-2 2,0 1 0,0-1 0,0 1 0,-1 0 1,0-1-1,0 1 0,0 0 0,0 0 0,-1 0 1,0 0-1,0 0 0,0-1 0,-2 9 1,-1 5 27,0-1 0,-2 1 1,0-1-1,-2 0 0,1 0 1,-2-1-1,0 0 0,-14 20 1,-93 118 74,86-119-83,13-15-21,5-8 115,1 0-1,0 1 1,1 0-1,0 0 1,1 1-1,1 0 0,-8 20 1,15-33-115,0 0 0,0 0-1,-1 0 1,1 1 0,0-1 0,0 0 0,0 0 0,1 0 0,-1 0-1,0 0 1,0 0 0,0 0 0,1 0 0,-1 0 0,1 0-1,-1 0 1,1 0 0,-1 0 0,1 0 0,-1-1 0,1 1 0,0 0-1,-1 0 1,1 0 0,0-1 0,0 1 0,0 0 0,-1-1-1,1 1 1,0-1 0,0 1 0,0-1 0,0 1 0,0-1 0,0 0-1,0 1 1,0-1 0,0 0 0,0 0 0,0 0 0,3 0 0,52 0 114,-47-1-91,10-1-283,0-1 0,0-1 0,-1-1 0,20-7 0,35-19-4351,-11 1-3751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4.770"/>
    </inkml:context>
    <inkml:brush xml:id="br0">
      <inkml:brushProperty name="width" value="0.025" units="cm"/>
      <inkml:brushProperty name="height" value="0.025" units="cm"/>
    </inkml:brush>
  </inkml:definitions>
  <inkml:trace contextRef="#ctx0" brushRef="#br0">42 124 12684,'0'0'13186,"11"-2"-13053,-7 2-145,0 0 1,0-1-1,-1 0 0,1 0 0,0 0 0,0 0 1,-1 0-1,1-1 0,-1 0 0,1 0 0,-1 0 1,0 0-1,0 0 0,0 0 0,0-1 0,0 0 1,0 0-1,-1 1 0,1-1 0,-1-1 0,0 1 1,0 0-1,0-1 0,0 1 0,0-1 0,-1 1 1,0-1-1,0 0 0,0 1 0,0-1 0,0 0 1,-1 0-1,0 0 0,0 0 0,0 0 0,0 1 1,-1-6-1,1 8 6,0 0 1,-1 1 0,1-1-1,0 0 1,-1 0-1,1 0 1,-1 0-1,1 1 1,-1-1 0,1 0-1,-1 1 1,1-1-1,-1 0 1,0 1 0,1-1-1,-1 1 1,0-1-1,0 1 1,0-1-1,1 1 1,-1-1 0,0 1-1,0 0 1,0-1-1,0 1 1,1 0 0,-1 0-1,0 0 1,0 0-1,0 0 1,0 0-1,0 0 1,0 0 0,0 0-1,0 0 1,0 0-1,1 0 1,-1 1 0,0-1-1,0 0 1,0 1-1,0-1 1,1 1-1,-1-1 1,0 1 0,0-1-1,1 1 1,-1 0-1,-1 0 1,-3 3-23,-1 0 0,1 0 1,0 0-1,0 0 0,-7 9 0,3 0 60,0 1 0,0 0 0,-11 27 0,18-35 53,-1 1 1,1-1-1,0 1 1,0 0-1,1 0 1,0 0-1,0-1 0,1 1 1,-1 0-1,2 0 1,0 11-1,0-17-77,0 0-1,0 1 1,0-1-1,0 0 1,1 0-1,-1 0 1,0 0-1,0 0 1,1 0-1,-1 0 1,1 0-1,-1 0 1,1-1-1,-1 1 1,1-1-1,-1 1 1,1-1-1,-1 1 1,1-1-1,0 0 1,-1 0-1,1 0 1,0 0-1,-1 0 1,4-1-1,44-4-15,-33 0-513,-1-1 1,0 0-1,-1-1 1,0-1-1,17-12 1,-13 8-108,0 1 0,26-10 0,-43 20 668,-1 1 1,1-1 0,-1 1 0,1 0-1,-1-1 1,1 1 0,0 0 0,-1-1-1,1 1 1,0 0 0,-1 0-1,1 0 1,0-1 0,-1 1 0,1 0-1,0 0 1,-1 0 0,1 0 0,0 0-1,-1 0 1,1 1 0,0-1 0,-1 0-1,1 0 1,0 0 0,-1 1 0,1-1-1,0 0 1,-1 1 0,1-1 0,-1 0-1,1 1 1,0-1 0,-1 1-1,1-1 1,-1 1 0,0-1 0,1 1-1,-1-1 1,1 1 0,-1-1 0,0 1-1,1 0 1,-1-1 0,0 1 0,1 1-1,-5 40 2009,3-38-1894,0 0 0,1 0 0,-1 1 0,1-1 1,0 0-1,0 0 0,0 0 0,1 7 0,0-10-145,1 0-1,-1 0 0,0 0 0,0-1 0,0 1 0,1-1 1,-1 1-1,0-1 0,1 1 0,-1-1 0,0 0 1,1 1-1,-1-1 0,1 0 0,-1 0 0,0 0 1,1 0-1,-1-1 0,1 1 0,-1 0 0,0 0 0,1-1 1,-1 1-1,0-1 0,2 0 0,34-12-109,26-24-1266,-49 27 925,1 1 0,0 1 0,0 0 1,1 1-1,0 0 0,20-5 0,-36 12 453,1 0 1,-1 0-1,0 0 1,1 0-1,-1 0 1,1 0-1,-1 1 1,1-1-1,-1 0 1,0 0-1,1 0 1,-1 0-1,1 0 1,-1 1-1,0-1 1,1 0-1,-1 0 1,0 1-1,1-1 1,-1 0-1,0 1 1,1-1-1,-1 0 1,0 1-1,0-1 1,1 0-1,-1 1 1,0-1-1,0 1 1,0-1-1,1 0 1,-1 1-1,0-1 1,0 1-1,0-1 1,0 1-1,0-1 1,0 0-1,0 2 1,0 22-1149,-1-16-2002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7.199"/>
    </inkml:context>
    <inkml:brush xml:id="br0">
      <inkml:brushProperty name="width" value="0.025" units="cm"/>
      <inkml:brushProperty name="height" value="0.025" units="cm"/>
    </inkml:brush>
  </inkml:definitions>
  <inkml:trace contextRef="#ctx0" brushRef="#br0">1 98 5445,'0'0'3956,"2"-8"-7474,0 3 3554,0 0 1,1-1-1,-1 1 1,1 0-1,0 1 1,0-1-1,1 0 1,-1 1-1,1 0 1,7-7-1,-7 8 494,-1 1-1,1-1 0,0 1 1,0 0-1,0 0 0,0 0 0,0 1 1,1-1-1,-1 1 0,0 0 1,6-1-1,91-6 6081,51 9-5266,-151-1-1347,-1 1-1,0-1 1,0 0-1,1 0 1,-1 1-1,0-1 1,1 0-1,-1 1 1,0-1-1,0 0 1,0 1-1,1-1 1,-1 0-1,0 1 1,0-1-1,0 1 1,0-1-1,0 0 1,0 1-1,0-1 1,0 1-1,0-1 1,0 0-1,0 1 1,0-1-1,0 1 1,0-1-1,0 0 1,0 1-1,0-1 1,-1 1-1,1-1 1,0 0-1,0 1 1,0-1-1,-1 0 1,1 1-1,0-1 1,0 0-1,-1 1 1,1-1-1,-1 0 1,-10 19 100,-38 43 1014,-42 73 0,73-106-637,1 2 0,2 0 0,2 1 0,0 0 0,-7 34 0,18-58-428,0 0 1,1 0-1,0 0 0,0 0 0,1 0 1,0 0-1,2 15 0,-1-20-132,-1-1 0,1 0 1,0 0-1,0 0 0,-1 0 0,1 0 0,0 0 0,1 0 0,-1 0 0,0 0 0,1-1 0,-1 1 0,1 0 0,-1-1 0,1 1 0,0-1 0,-1 0 0,1 1 0,0-1 0,0 0 0,0 0 0,0 0 0,0 0 0,0-1 0,0 1 0,1-1 0,-1 1 0,0-1 0,0 0 0,0 1 0,1-1 1,2-1-1,-2 2-487,-3-1 423,0 0-1,1 0 1,-1 0-1,1 0 0,-1 0 1,0 0-1,1 0 0,-1 0 1,1 0-1,-1 0 1,1 0-1,-1 0 0,0 0 1,1 0-1,-1 0 0,1-1 1,-1 1-1,0 0 1,1 0-1,-1 0 0,0-1 1,1 1-1,-1 0 0,0 0 1,1-1-1,-1 1 1,0 0-1,0-1 0,1 1 1,-1 0-1,0-1 0,0 1 1,1 0-1,-1-1 1,0 1-1,0 0 0,0-1 1,0 1-1,0-1 0,1 0 1,-1-11-5541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7.530"/>
    </inkml:context>
    <inkml:brush xml:id="br0">
      <inkml:brushProperty name="width" value="0.025" units="cm"/>
      <inkml:brushProperty name="height" value="0.025" units="cm"/>
    </inkml:brush>
  </inkml:definitions>
  <inkml:trace contextRef="#ctx0" brushRef="#br0">1 58 13869,'0'0'7495,"77"-44"-6598,-24 38-384,11 0-417,8 5-64,2 1-1378,-3 0-3362,-8 0-6471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48.150"/>
    </inkml:context>
    <inkml:brush xml:id="br0">
      <inkml:brushProperty name="width" value="0.025" units="cm"/>
      <inkml:brushProperty name="height" value="0.025" units="cm"/>
    </inkml:brush>
  </inkml:definitions>
  <inkml:trace contextRef="#ctx0" brushRef="#br0">0 937 5285,'0'0'7986,"8"-7"-7265,0 1-502,-1 0 0,1 0 0,-1 1-1,2 0 1,-1 0 0,0 1 0,13-4 0,37-16 214,-1-2-1,-1-3 1,62-42 0,-39 23-296,205-117 117,328-202 699,-543 321-644,102-62 578,-215 128-685,-57 45-150,-166 81-1,78-46-100,-537 339 54,702-422 3,31-18-50,43-27-68,-36 20 99,431-209 14,-262 134-293,208-127 1,-89 14-987,-294 190 1183,-11 5 65,-21 8 92,-38 17 46,-377 209 289,165-84-29,20-3-618,127-70-2926,59-36-2244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29.617"/>
    </inkml:context>
    <inkml:brush xml:id="br0">
      <inkml:brushProperty name="width" value="0.025" units="cm"/>
      <inkml:brushProperty name="height" value="0.025" units="cm"/>
    </inkml:brush>
  </inkml:definitions>
  <inkml:trace contextRef="#ctx0" brushRef="#br0">80 473 3491,'0'0'7437,"-7"3"-6055,-64 13 4192,69-14-3715,9 2-1464,10 0-311,9-3 198,1-2 1,0 0-1,-1-2 1,0-1-1,1-1 1,31-10-1,150-64 162,-131 46-308,387-147 383,15 40 553,-468 136-904,-30 5-168,-35 5-291,-218 53 47,3 11 0,-485 198 1,743-261 169,22-6-6,23-7 52,407-138 333,-191 56-311,420-124-15,-733 222 314,-305 110-406,224-70-6052,125-45-636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3.625"/>
    </inkml:context>
    <inkml:brush xml:id="br0">
      <inkml:brushProperty name="width" value="0.025" units="cm"/>
      <inkml:brushProperty name="height" value="0.025" units="cm"/>
    </inkml:brush>
  </inkml:definitions>
  <inkml:trace contextRef="#ctx0" brushRef="#br0">1338 72 9577,'-21'-11'541,"0"0"-1,-1 2 1,0 0-1,0 2 1,-1 0-1,0 2 1,0 0 0,-45-2-1,34 6-154,0 2-1,1 1 1,-1 2-1,1 1 1,-55 16 0,29-1-145,0 3 0,1 2 0,2 3 0,1 2 1,1 3-1,-63 50 0,77-52-144,1 2-1,2 1 1,2 2-1,1 2 1,1 1-1,-31 50 1,50-67-37,2 0 0,0 0-1,2 1 1,0 0 0,1 1 0,2 0 0,0 1 0,2-1 0,1 1 0,1 0 0,1 0 0,1 1 0,1-1 0,4 33 0,-1-44-60,0 1 0,1 0 0,0-1 0,1 0-1,1 0 1,0-1 0,1 0 0,1 0 0,0 0 0,0-1 0,1 0 0,1 0 0,0-1 0,20 17-1,-16-17 0,1-1-1,0 0 1,0 0-1,1-2 1,0 0-1,1-1 1,0 0-1,0-2 1,0 0-1,1 0 1,-1-2-1,21 2 1,7-4 26,0-1 0,0-3 0,0-1 0,-1-3 0,1-1 0,-1-2 0,-1-3 0,0-1 0,52-25 0,-32 10 135,-2-4 0,-1-2 1,-2-2-1,-2-3 0,73-67 0,-97 78 213,-2-2 0,-1-1 0,-2-1 1,-1-1-1,42-73 0,-59 90-224,-1 0 1,0-1 0,-1-1-1,-1 1 1,-1-1 0,-1 0 0,0 0-1,-2 0 1,0 0 0,-1-1 0,-1 1-1,0-1 1,-2 1 0,0 0-1,-8-28 1,7 34-96,-2 1-1,0 0 1,0 1 0,-1-1-1,0 1 1,-1 0 0,-1 0-1,1 1 1,-2 0 0,1 1-1,-2-1 1,1 2 0,-1-1-1,0 1 1,-1 1 0,1 0 0,-2 0-1,-16-7 1,5 5-374,0 0 0,-1 1 1,-33-6-1,16 7-2377,-48-3 0,50 6-3117,11-2-5007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5.042"/>
    </inkml:context>
    <inkml:brush xml:id="br0">
      <inkml:brushProperty name="width" value="0.025" units="cm"/>
      <inkml:brushProperty name="height" value="0.025" units="cm"/>
    </inkml:brush>
  </inkml:definitions>
  <inkml:trace contextRef="#ctx0" brushRef="#br0">213 101 14061,'0'-11'1554,"3"-42"553,-3 16 2864,13 311-4679,0 6-156,-16-219-149,1 10-519,5-42-4289,-13-55 2219,0 1-1,-2 0 1,-1 0-1,-20-29 1,22 39 2535,-1 0-1,-25-24 1,29 32 1128,0 0 0,0 0 0,-1 1 0,0 0-1,-19-8 1,28 14-889,-1-1 0,0 1-1,0-1 1,1 1 0,-1-1 0,0 1-1,0 0 1,0 0 0,1-1 0,-1 1-1,0 0 1,0 0 0,0 0-1,0 0 1,0 0 0,0 0 0,1 0-1,-1 0 1,0 1 0,0-1-1,0 0 1,0 0 0,0 1 0,1-1-1,-1 0 1,0 1 0,0-1 0,1 1-1,-1-1 1,0 1 0,1-1-1,-2 2 1,2 0-53,-1 0-1,0 0 0,0 0 1,1 0-1,-1 0 0,1 0 1,0 0-1,0 0 0,-1 0 1,1 0-1,1 0 1,-1 4-1,2 6-3,0-1 1,1 0 0,0-1-1,5 13 1,1-4 251,1 0 1,0-1 0,1 0 0,1-1-1,1-1 1,26 27 0,-34-38-235,1 0 1,-1-1-1,0 0 0,1-1 0,0 1 1,0-1-1,0 0 0,1 0 0,-1-1 1,13 3-1,-14-4-28,0-1 1,-1 0 0,1 0-1,0 0 1,0 0 0,-1-1-1,1 0 1,0 0 0,-1 0-1,1-1 1,-1 1-1,1-1 1,-1 0 0,0-1-1,0 1 1,0-1 0,5-3-1,8-8 125,-2-1-1,0 0 0,-1-1 1,0-1-1,-1 0 0,-1-1 1,11-22-1,-3 1-421,-1 0 1,20-64-1,-22 42-2450,-11 4-2798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5.895"/>
    </inkml:context>
    <inkml:brush xml:id="br0">
      <inkml:brushProperty name="width" value="0.025" units="cm"/>
      <inkml:brushProperty name="height" value="0.025" units="cm"/>
    </inkml:brush>
  </inkml:definitions>
  <inkml:trace contextRef="#ctx0" brushRef="#br0">0 1 18866,'0'0'5472,"4"11"-4949,20 74 10,-4-14-784,48 116 1,-58-174-1139,-5-24-656,-2-23-1055,-3 22 1407,-1 0 1,0 0 0,-1 0 0,-3-16-1,-12-19-5033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6.271"/>
    </inkml:context>
    <inkml:brush xml:id="br0">
      <inkml:brushProperty name="width" value="0.025" units="cm"/>
      <inkml:brushProperty name="height" value="0.025" units="cm"/>
    </inkml:brush>
  </inkml:definitions>
  <inkml:trace contextRef="#ctx0" brushRef="#br0">0 135 9545,'0'0'14862,"6"-50"-14029,23 41 96,5-3-321,2-2-287,3-2-225,-1 3-64,-7 0 0,-4 8-417,-4 2-1024,-6 3-1346,-12 0-992,-3 12-3428</inkml:trace>
  <inkml:trace contextRef="#ctx0" brushRef="#br0" timeOffset="1">83 192 3619,'0'0'19507,"65"1"-18482,-27-15-769,7-1-224,-2 1-448,-3 5-1538,-11 3-1345,-10 4-3332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6.599"/>
    </inkml:context>
    <inkml:brush xml:id="br0">
      <inkml:brushProperty name="width" value="0.025" units="cm"/>
      <inkml:brushProperty name="height" value="0.025" units="cm"/>
    </inkml:brush>
  </inkml:definitions>
  <inkml:trace contextRef="#ctx0" brushRef="#br0">1 250 12492,'0'0'12972,"79"-46"-11306,-34 18-705,2-2-641,3 1-320,-3 4-352,-2 6-1282,-3 1-1217,-5 2-1281,-11-2-2562,1-2-6054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6.971"/>
    </inkml:context>
    <inkml:brush xml:id="br0">
      <inkml:brushProperty name="width" value="0.025" units="cm"/>
      <inkml:brushProperty name="height" value="0.025" units="cm"/>
    </inkml:brush>
  </inkml:definitions>
  <inkml:trace contextRef="#ctx0" brushRef="#br0">38 73 16784,'-4'8'1415,"-3"11"-380,1-1 0,0 1 0,2 0 0,-4 30 1,7-40-792,0-1 1,0 1 0,1-1-1,0 1 1,1 0-1,0-1 1,0 1 0,1-1-1,0 0 1,0 1 0,1-1-1,0 0 1,0 0 0,5 7-1,-6-12-228,0-1-1,1 1 1,-1-1-1,1 0 1,0 1-1,-1-1 1,1 0-1,0 0 1,0-1-1,0 1 1,1-1-1,-1 1 1,0-1-1,0 0 1,1 0-1,-1-1 1,1 1-1,-1-1 1,0 1-1,1-1 1,-1 0-1,1 0 1,-1-1-1,1 1 1,4-2-1,-1 0 37,0 0 1,-1 0-1,1-1 0,0 1 1,-1-2-1,0 1 0,0-1 0,0 0 1,0 0-1,0 0 0,6-8 1,-4 2-22,0 0 1,-1-1-1,0 0 1,0 0-1,-1-1 1,-1 1-1,0-2 1,0 1-1,-1 0 1,4-26-1,-2 0-59,-2-1-1,-1-54 1,-18 224 12,15-124 46,0 1 1,1 0-1,-1-1 0,2 1 0,-1-1 0,1 1 1,0-1-1,1 0 0,-1 0 0,1 0 1,1 0-1,-1 0 0,1-1 0,8 10 0,-8-11-354,1-1-1,0 1 0,1-1 1,-1 0-1,1 0 0,0-1 1,0 0-1,0 0 0,0 0 1,0 0-1,0-1 0,1 0 1,-1-1-1,1 0 0,0 0 1,12 1-1,27-2-5408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5.415"/>
    </inkml:context>
    <inkml:brush xml:id="br0">
      <inkml:brushProperty name="width" value="0.025" units="cm"/>
      <inkml:brushProperty name="height" value="0.025" units="cm"/>
    </inkml:brush>
  </inkml:definitions>
  <inkml:trace contextRef="#ctx0" brushRef="#br0">152 149 10922,'0'0'13240,"-11"-1"-12717,4-1-470,5 2-43,-1-1 1,0 0 0,1 1 0,-1-1-1,0 1 1,0 0 0,1 0-1,-1 0 1,0 0 0,0 0-1,1 1 1,-1-1 0,0 1-1,1 0 1,-1-1 0,1 1-1,-1 1 1,1-1 0,-1 0 0,1 0-1,0 1 1,-1 0 0,1-1-1,0 1 1,0 0 0,-2 3-1,-4 6 60,0 0 0,1 0 0,0 1 0,1 0 0,0 1 0,1-1 0,1 1 0,0 0 0,-4 25 0,8-38-68,0 1-1,0-1 1,0 1 0,0-1 0,0 1 0,0-1 0,0 1 0,0-1-1,0 1 1,0 0 0,0-1 0,0 1 0,0-1 0,1 1-1,-1-1 1,0 0 0,0 1 0,1-1 0,-1 1 0,0-1 0,1 1-1,-1-1 1,0 0 0,1 1 0,-1-1 0,1 0 0,-1 1 0,0-1-1,1 0 1,-1 1 0,1-1 0,20 0 108,23-16 89,-23 4-299,-1-1 0,-1-1 0,0-1 0,-1-1 0,0-1 0,-2 0 0,0-1 0,-1 0 0,0-2 0,-2 0 0,0 0 0,-2-1 0,0-1 0,12-35 0,-23 48 383,-7 14-71,-9 16-72,-3 16 10,-19 60 0,33-84-136,1 0-1,1 1 1,0 0-1,1-1 1,1 1-1,0 0 1,0 0-1,3 19 1,-2-31-95,1-1 1,-1 1-1,1-1 1,0 0-1,-1 1 0,1-1 1,0 0-1,0 1 1,0-1-1,0 0 1,0 0-1,0 0 0,0 0 1,0 0-1,0 0 1,1 0-1,-1 0 1,0 0-1,1-1 0,-1 1 1,0 0-1,1-1 1,-1 1-1,1-1 1,-1 0-1,1 1 0,-1-1 1,1 0-1,-1 0 1,1 0-1,-1 0 1,1 0-1,-1 0 0,1-1 1,-1 1-1,1 0 1,-1-1-1,3 0 1,3-1-921,-1 0 1,1 0-1,-1 0 0,0-1 1,0 0-1,0 0 1,10-7-1,11-14-6584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7.301"/>
    </inkml:context>
    <inkml:brush xml:id="br0">
      <inkml:brushProperty name="width" value="0.025" units="cm"/>
      <inkml:brushProperty name="height" value="0.025" units="cm"/>
    </inkml:brush>
  </inkml:definitions>
  <inkml:trace contextRef="#ctx0" brushRef="#br0">0 164 8904,'0'0'16848,"69"-8"-15887,-26-4-512,5-1-321,8-4-96,-4 0-1121,6-1-1538,-9-7-1056,-2-1-2179,-10-2-2466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8.022"/>
    </inkml:context>
    <inkml:brush xml:id="br0">
      <inkml:brushProperty name="width" value="0.025" units="cm"/>
      <inkml:brushProperty name="height" value="0.025" units="cm"/>
    </inkml:brush>
  </inkml:definitions>
  <inkml:trace contextRef="#ctx0" brushRef="#br0">166 4 13036,'-9'3'3182,"-7"2"-2283,0 0 0,1 2 1,0 0-1,-26 15 0,37-19-797,0-1 1,1 1-1,-1 0 1,1-1-1,-1 2 0,1-1 1,0 0-1,0 1 1,0-1-1,1 1 0,-1 0 1,1 0-1,0 0 1,0 0-1,0 0 1,1 0-1,0 1 0,-1-1 1,1 0-1,1 1 1,-1-1-1,1 1 1,-1-1-1,1 1 0,1 7 1,0-11-87,0 1-1,0-1 1,0 0 0,0 1 0,0-1 0,0 0-1,0 0 1,0 0 0,0 0 0,1 0-1,-1 0 1,0 0 0,1 0 0,-1 0 0,0-1-1,1 1 1,-1 0 0,1-1 0,-1 1 0,1-1-1,0 0 1,-1 0 0,1 1 0,-1-1 0,1 0-1,0 0 1,-1 0 0,1-1 0,-1 1 0,1 0-1,1-1 1,4 0 133,-1 0 0,1 0 0,-1 0 0,0-1 0,1 0 0,9-5 0,-6 0-49,0-1-1,0 0 1,-1 0-1,0-1 1,11-14 0,11-11-202,-31 69-1008,-7 84 1599,3-94-314,1 0 0,2 1 0,0-1 1,2 0-1,1 1 0,1-1 0,8 32 0,-9-50-162,1 0-25,-1 0 0,0 0-1,0 0 1,-1 1-1,0-1 1,0 1 0,0-1-1,-1 0 1,0 1-1,-2 9 1,2-17 13,0 1 0,-1 0 0,1-1 0,0 1 0,0-1 0,-1 1 0,1 0 0,0-1 1,-1 1-1,1-1 0,-1 1 0,1-1 0,-1 1 0,1-1 0,-1 0 0,1 1 0,-1-1 0,1 1 0,-1-1 0,1 0 0,-1 0 0,0 1 0,1-1 0,-1 0 1,0 0-1,1 0 0,-1 0 0,0 0 0,1 1 0,-1-1 0,0 0 0,1-1 0,-1 1 0,0 0 0,1 0 0,-1 0 0,1 0 0,-1 0 0,0-1 0,1 1 0,-1 0 1,0-1-1,-1 0 5,0 0 1,0 0 0,0 0 0,0 0-1,0 0 1,1-1 0,-1 1 0,0-1-1,1 1 1,-1-1 0,1 0 0,-2-2-1,-2-6-88,1-1-1,0 0 1,1 0-1,0 0 1,1 0-1,0 0 1,1 0-1,0-1 1,1 1-1,0 0 1,0-1-1,4-12 1,-1 6-52,0-1 1,2 1-1,1 0 1,0 0-1,1 1 1,14-25-1,-13 27 114,2 0 0,-1 1 0,2 0 0,16-17 0,-22 27 5,-1 0 0,1 0 0,0 0 0,-1 0 0,2 1 0,-1 0 0,0 0-1,1 0 1,-1 1 0,1 0 0,0 0 0,0 0 0,0 1 0,0-1 0,10 1 0,-14 1 4,-1 0 1,0 1 0,1-1-1,-1 0 1,0 1 0,0 0-1,1-1 1,-1 1 0,0 0 0,0 0-1,0-1 1,0 1 0,0 0-1,0 0 1,0 0 0,0 0-1,0 0 1,-1 0 0,1 1 0,0-1-1,-1 0 1,1 0 0,0 1-1,-1-1 1,0 0 0,1 0-1,-1 1 1,0-1 0,0 0 0,0 1-1,0-1 1,0 1 0,0-1-1,0 2 1,-4 66 532,1-41 651,20-42 60,-10 5-1122,0 0-1,-1 0 1,0 0-1,-1-1 1,0 0 0,0 0-1,-1-1 1,0 1-1,-1-1 1,0 0-1,-1 0 1,0 0-1,-1 0 1,0 0-1,-1 0 1,-1-23-1,0 33-168,1 0 0,-1 0 0,1 0 0,-1 0-1,1 0 1,-1 0 0,1 0 0,-1 0-1,0 0 1,0 0 0,0 0 0,1 0 0,-1 0-1,0 0 1,0 0 0,0 1 0,0-1-1,0 1 1,0-1 0,-1 0 0,1 1 0,0 0-1,0-1 1,0 1 0,0 0 0,-1-1-1,1 1 1,0 0 0,0 0 0,-1 0 0,0 0-1,9 3-6925,10 2 1914,3-5-65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8.744"/>
    </inkml:context>
    <inkml:brush xml:id="br0">
      <inkml:brushProperty name="width" value="0.025" units="cm"/>
      <inkml:brushProperty name="height" value="0.025" units="cm"/>
    </inkml:brush>
  </inkml:definitions>
  <inkml:trace contextRef="#ctx0" brushRef="#br0">163 143 10922,'0'0'9305,"-9"-6"-7052,5 3-2073,-3-2 13,1 1 0,-1 0 0,0 0 1,0 1-1,-10-4 0,15 6-182,0 1-1,0-1 1,0 1 0,0-1 0,-1 1-1,1 0 1,0 0 0,0 0-1,-1 0 1,1 0 0,0 0-1,0 1 1,0-1 0,-1 1 0,1 0-1,0-1 1,0 1 0,0 0-1,0 0 1,0 1 0,0-1 0,0 0-1,1 0 1,-1 1 0,0-1-1,1 1 1,-3 2 0,-1 4-9,0 0-1,0 0 1,1 0 0,0 0 0,-5 16 0,7-19 53,0-1 1,1 1 0,0-1-1,0 1 1,1 0 0,-1-1-1,1 1 1,0 0 0,0-1-1,1 1 1,-1-1 0,1 1-1,2 7 1,-2-10-36,1 0 0,-1-1 0,0 1 0,1 0 0,-1-1 0,1 1 0,0-1 0,0 0 0,-1 0 0,1 0 0,0 0 0,0 0 0,0 0 0,0 0 0,0 0 0,0-1 0,0 1 0,1-1 0,-1 1 0,0-1 0,0 0 0,0 0 0,0 0 0,1 0 0,-1-1 0,0 1 0,0 0 0,0-1 0,0 0 0,4-1 0,1 0 16,0 0-1,0 0 0,0-1 0,0 0 0,0-1 1,0 0-1,10-7 0,32-43-94,-39 41-7,1 0-1,0 1 0,14-11 0,-24 23 60,-1-1 0,0 1-1,0 0 1,0 0 0,0 0-1,1 0 1,-1 0 0,0-1-1,0 1 1,0 0 0,1 0-1,-1 0 1,0 0 0,0 0-1,0 0 1,1 0 0,-1 0-1,0 0 1,0 0 0,0 0-1,1 0 1,-1 0 0,0 0-1,0 0 1,1 0 0,-1 0-1,0 0 1,0 0 0,0 0-1,1 1 1,-1-1 0,0 0-1,0 0 1,0 0 0,0 0-1,1 0 1,-1 0 0,0 1-1,0-1 1,0 0 0,0 0-1,0 0 1,1 0 0,-1 1-1,0-1 1,4 17-38,-4 26 249,0-35-202,0-1 22,1 19 50,-1-26-75,0 0 0,0 1 0,0-1 1,1 0-1,-1 1 0,0-1 0,0 1 1,0-1-1,1 0 0,-1 1 0,0-1 0,0 0 1,1 0-1,-1 1 0,0-1 0,1 0 1,-1 0-1,0 1 0,1-1 0,-1 0 1,0 0-1,1 0 0,-1 0 0,0 1 0,1-1 1,-1 0-1,1 0 0,-1 0 0,0 0 1,1 0-1,-1 0 0,0 0 0,1 0 0,-1 0 1,1 0-1,-1 0 0,0 0 0,1 0 1,-1-1-1,1 1 0,-1 0 0,0 0 1,1 0-1,-1 0 0,0-1 0,1 1 0,-1 0 1,0 0-1,0-1 0,1 1 0,-1 0 1,0-1-1,1 1 0,-1 0 0,0-1 0,0 1 1,9-9-195,0-1 1,-1 0-1,-1 0 1,0 0-1,0-1 0,-1 0 1,0 0-1,8-23 1,5-9-650,-20 49 855,0 0 0,0 0 0,1-1 0,-1 1 0,1 0 0,1 0 0,1 8 0,-1 8 302,-1-19-266,0 0 1,0 0 0,1 0 0,-1-1-1,1 1 1,-1 0 0,1 0 0,0 0-1,0 0 1,0-1 0,1 1 0,-1 0-1,1-1 1,-1 0 0,1 1 0,0-1-1,0 0 1,0 0 0,0 1 0,0-2-1,1 1 1,-1 0 0,1 0 0,-1-1-1,1 1 1,-1-1 0,1 0 0,0 0-1,0 0 1,-1 0 0,1 0 0,0-1-1,0 1 1,0-1 0,0 0 0,4 0-1,0 0 8,0 0-1,0 0 1,0-1-1,0 0 1,0 0-1,0-1 1,0 0-1,0 0 1,-1-1-1,1 0 0,-1 0 1,1 0-1,-1-1 1,9-7-1,-10 7-18,-1-1 0,1 1 0,-1-1 0,0 0-1,-1-1 1,1 1 0,-1-1 0,0 1 0,0-1 0,3-10-1,-6 14 32,1 0-1,-1 0 0,1 0 0,-1-1 1,0 1-1,0 0 0,0 0 0,0 0 0,0 0 1,-1 0-1,1 0 0,0 0 0,-1 0 1,0 0-1,1 0 0,-1 0 0,0 0 0,0 0 1,0 0-1,0 1 0,0-1 0,-1 0 1,1 1-1,0-1 0,-1 1 0,0-1 0,1 1 1,-1 0-1,0-1 0,1 1 0,-1 0 1,0 0-1,0 0 0,-4-1 0,-17-6 640,7 1-836,46 0-2485,-10 5-1898,-1-2 1,39-12-1,-22 2-6644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9.338"/>
    </inkml:context>
    <inkml:brush xml:id="br0">
      <inkml:brushProperty name="width" value="0.025" units="cm"/>
      <inkml:brushProperty name="height" value="0.025" units="cm"/>
    </inkml:brush>
  </inkml:definitions>
  <inkml:trace contextRef="#ctx0" brushRef="#br0">56 22 15727,'0'0'5578,"-8"1"-3549,6-2-1961,0 1 1,0 0-1,0 1 0,0-1 0,0 0 1,1 0-1,-1 1 0,0-1 1,0 1-1,0-1 0,1 1 0,-1 0 1,0 0-1,1 0 0,-1 0 1,1 0-1,-1 0 0,1 0 0,-1 1 1,1-1-1,0 0 0,0 1 1,0-1-1,0 1 0,0-1 0,0 1 1,0 0-1,0-1 0,0 1 1,1 0-1,-1 0 0,1-1 0,-1 1 1,1 0-1,0 0 0,0 0 0,0 0 1,0 0-1,0-1 0,0 1 1,0 0-1,1 2 0,-1 6 39,1 1-1,1-1 0,0 0 1,0 1-1,1-1 0,0 0 1,0-1-1,1 1 0,9 16 1,-1-8-495,0 0 1,1 0 0,25 26-1,-37-43 288,0 1 0,0-1-1,0 0 1,0 0 0,1 0 0,-1 0-1,0 0 1,0 0 0,1 0-1,-1 0 1,0 0 0,1-1 0,-1 1-1,1 0 1,-1-1 0,1 1-1,-1-1 1,1 0 0,0 0-1,2 1 1,-3-2 48,0 1 0,0-1 0,0 1-1,0-1 1,0 0 0,0 0 0,-1 1-1,1-1 1,0 0 0,0 0 0,-1 0 0,1 0-1,0 0 1,-1 0 0,1 0 0,-1 0 0,0 0-1,1 0 1,-1 0 0,0 0 0,1-2 0,1-11-329,0 0 1,-1 0-1,-1-23 0,-1 25-148,2 1 173,-2-28-790,1 38 1190,0 1-1,0-1 0,0 0 1,0 0-1,0 0 1,0 0-1,-1 0 0,1 0 1,0 0-1,-1 1 1,1-1-1,0 0 0,-1 0 1,1 0-1,-1 1 1,1-1-1,-1 0 1,1 1-1,-1-1 0,0 0 1,1 1-1,-1-1 1,0 1-1,0-1 0,1 1 1,-1-1-1,0 1 1,0 0-1,0-1 0,0 1 1,1 0-1,-2-1 1,1 2 5,1-1 1,-1 0 0,1 0 0,-1 0 0,1 0-1,-1 1 1,1-1 0,-1 0 0,1 0-1,0 1 1,-1-1 0,1 0 0,-1 1 0,1-1-1,0 0 1,-1 1 0,1-1 0,0 1-1,-1-1 1,1 1 0,0-1 0,0 1 0,0-1-1,-1 1 1,1-1 0,0 1 0,0-1-1,0 1 1,0-1 0,0 1 0,0-1 0,0 1-1,0-1 1,0 1 0,0-1 0,0 1-1,0-1 1,0 1 0,0-1 0,1 1 0,-1-1-1,0 1 1,0-1 0,1 1 0,-1-1 0,0 0-1,1 1 1,-1 0 0,1 1 21,0-1 0,0 1 0,-1 0 0,2 0 0,-1 0 0,0-1 0,0 1 0,0 0 1,1-1-1,-1 1 0,1-1 0,2 3 0,2-2-19,0 0 0,1 0 0,-1 0 0,0-1 0,1 0 0,-1 0 0,1-1 0,-1 0 0,1 0 0,-1 0 0,1-1 0,-1 0 0,1 0 0,-1-1 0,0 1 0,1-2 0,-1 1 0,0 0 0,-1-1 0,10-6 0,-11 6 26,0 0 1,0 0-1,0 0 1,0-1-1,0 0 0,-1 0 1,0 0-1,0 0 0,0 0 1,0-1-1,-1 1 1,1-1-1,-1 0 0,-1 1 1,1-1-1,0 0 0,-1 0 1,0-1-1,0 1 1,-1 0-1,0 0 0,1 0 1,-2 0-1,1-1 0,0 1 1,-2-5-1,1 8-67,1 1 0,0 0-1,0-1 1,-1 1 0,1 0 0,-1 0 0,1-1-1,-1 1 1,0 0 0,1 0 0,-1 0-1,0 0 1,0 0 0,0 0 0,1 0-1,-1 0 1,0 0 0,-1 0 0,1 0-1,0 0 1,0 1 0,0-1 0,0 1 0,0-1-1,-1 1 1,1-1 0,0 1 0,-1-1-1,1 1 1,0 0 0,-1 0 0,1 0-1,0 0 1,-1 0 0,1 0 0,0 0-1,-1 0 1,1 1 0,0-1 0,0 0-1,-1 1 1,1-1 0,0 1 0,0-1 0,-1 1-1,0 1 1,-3 0-5,1 0-1,-1 1 0,1 0 1,-1 0-1,1 0 1,0 0-1,1 1 1,-1-1-1,0 1 1,-5 8-1,3-1 241,0 1 0,1-1 0,1 1 0,0 0 0,-5 22 0,8-32-221,1 0 0,0 1 1,-1-1-1,1 0 1,0 1-1,0-1 0,0 0 1,0 1-1,0-1 1,1 0-1,-1 1 0,1-1 1,0 0-1,-1 0 1,1 1-1,0-1 0,0 0 1,0 0-1,1 0 1,-1 0-1,0 0 1,1 0-1,-1-1 0,1 1 1,0 0-1,0-1 1,-1 1-1,1-1 0,0 0 1,0 0-1,0 0 1,1 0-1,-1 0 0,0 0 1,0 0-1,0 0 1,1-1-1,2 1 0,11 0-64,0 0 0,1-1-1,-1 0 1,0-2-1,0 0 1,0 0 0,17-6-1,-15 3-426,0 2-1,0 0 1,1 1-1,31 0 1,-49 2 465,0 0 1,-1 0-1,1 1 1,-1-1 0,1 0-1,0 0 1,-1 1 0,1-1-1,-1 0 1,1 1-1,-1-1 1,1 1 0,-1-1-1,1 1 1,-1-1 0,1 1-1,-1-1 1,0 1-1,1-1 1,-1 1 0,0 0-1,1-1 1,-1 1 0,0-1-1,0 1 1,0 0-1,1-1 1,-1 1 0,0 0-1,0 1 1,0 24-3090,0-18-3161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0.650"/>
    </inkml:context>
    <inkml:brush xml:id="br0">
      <inkml:brushProperty name="width" value="0.025" units="cm"/>
      <inkml:brushProperty name="height" value="0.025" units="cm"/>
    </inkml:brush>
  </inkml:definitions>
  <inkml:trace contextRef="#ctx0" brushRef="#br0">58 86 9929,'-2'-8'2323,"1"6"-1866,0-5 350,0 0 1,0 0-1,-1 0 0,0 1 1,-1-1-1,1 1 0,-1 0 1,0-1-1,-5-5 0,7 12-752,1 0 0,-1 0 0,1 0 0,-1 0 0,1 0-1,0 0 1,-1 0 0,1 1 0,-1-1 0,1 0 0,-1 0-1,1 1 1,0-1 0,-1 0 0,1 0 0,0 1 0,-1-1-1,1 1 1,0-1 0,-1 0 0,1 1 0,0-1 0,0 1-1,-1-1 1,1 0 0,0 1 0,0-1 0,0 1 0,0-1-1,-1 1 1,1-1 0,0 1 0,0-1 0,0 1 0,0 0-1,-5 22-12,5-22 30,-4 21 67,0-1 1,2 1-1,0 0 1,2 0-1,0 0 1,5 34 0,-4-54-114,0 0 0,-1 0 0,1 0 0,0 0 0,0 0 0,0 0 0,0-1 0,0 1 0,1 0 0,-1 0 0,1-1 0,-1 1 0,1-1 0,-1 1 0,1-1 0,0 0 0,0 0 0,0 0 0,-1 0 0,1 0 0,0 0 0,0 0 0,1-1 0,-1 1 0,0-1 0,0 1 0,0-1 0,0 0 0,0 0 0,0 0 0,1 0 0,-1 0 0,0 0 0,4-2 0,1 1 62,0 0 1,-1-1-1,1 0 0,-1-1 1,1 1-1,-1-1 0,0-1 1,0 1-1,11-9 0,-8 4-35,0 0-1,0-1 1,-1 0-1,0-1 1,0 0-1,-1 0 1,0 0-1,-1-1 1,0 0-1,-1 0 1,0-1-1,-1 0 1,0 0-1,-1 0 1,0 0-1,-1 0 1,1-22-1,-14 145-212,11-106 197,0 0 0,0 0-1,0 0 1,1 0 0,0 0 0,0 0-1,0 0 1,0 0 0,1-1 0,0 1-1,0-1 1,0 1 0,6 7 0,-6-10 22,1 1 0,-1-1 1,1 0-1,0 0 0,-1-1 1,1 1-1,0-1 0,0 1 0,0-1 1,0 0-1,0 0 0,1 0 1,-1-1-1,0 1 0,0-1 1,1 1-1,-1-1 0,0 0 1,0 0-1,1-1 0,-1 1 1,5-2-1,-1 0 4,1-1-1,0 1 1,-1-1 0,0-1 0,0 0-1,0 0 1,0 0 0,-1-1-1,1 1 1,-1-2 0,0 1-1,-1-1 1,1 0 0,-1 0-1,0 0 1,-1-1 0,1 0-1,-1 1 1,-1-2 0,1 1-1,-1 0 1,-1-1 0,1 1 0,-1-1-1,0 0 1,-1 0 0,0 0-1,0 0 1,-1 0 0,-1-10-1,1 16-83,0 1-1,0 0 1,-1-1-1,1 1 1,0 0 0,-1 0-1,1-1 1,-1 1-1,0 0 1,1 0-1,-1 0 1,0 0-1,1 0 1,-1 0-1,0 0 1,0 0-1,0 0 1,0 0 0,0 0-1,0 1 1,0-1-1,-1 0 1,1 1-1,0-1 1,0 1-1,0-1 1,-1 1-1,1 0 1,0-1-1,-1 1 1,1 0-1,0 0 1,0 0 0,-1 0-1,1 0 1,0 0-1,-1 0 1,1 1-1,0-1 1,-3 1-1,2 0-214,-1-1-1,1 1 0,0 0 1,-1 0-1,1 0 0,0 0 0,0 1 1,-1-1-1,1 1 0,0-1 1,1 1-1,-1 0 0,0 0 0,0-1 1,1 1-1,-1 1 0,1-1 1,0 0-1,-1 0 0,-1 5 0,1 25-7551,2-22 1814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1.010"/>
    </inkml:context>
    <inkml:brush xml:id="br0">
      <inkml:brushProperty name="width" value="0.025" units="cm"/>
      <inkml:brushProperty name="height" value="0.025" units="cm"/>
    </inkml:brush>
  </inkml:definitions>
  <inkml:trace contextRef="#ctx0" brushRef="#br0">86 1 17649,'0'0'6059,"-8"4"-4821,1 0-1137,1 0-1,0 0 0,0 1 0,0 0 1,1 0-1,-1 1 0,-7 10 1,11-13-30,-1 0 0,1 1 0,0-1 0,-1 1 0,2 0 0,-1 0 0,0 0 0,1 0 0,0 0 1,0 0-1,0 0 0,0 1 0,1-1 0,-1 0 0,1 0 0,0 1 0,2 7 0,-2-11-67,1 0 1,0 0-1,0 0 0,-1-1 0,1 1 0,0 0 0,0-1 0,0 1 1,0-1-1,0 1 0,0-1 0,0 1 0,0-1 0,0 1 0,0-1 1,0 0-1,0 0 0,0 0 0,0 0 0,0 1 0,1-1 0,-1-1 1,0 1-1,0 0 0,0 0 0,0 0 0,1-1 0,32-7 88,-27 3-148,0-1-1,0 1 0,0-2 0,-1 1 0,0-1 1,0 0-1,-1 0 0,0 0 0,0-1 0,0 0 0,-1 0 1,0 0-1,4-16 0,-12 36-301,0 1 1,0-1-1,1 1 0,1 0 1,0 0-1,0 25 0,3-37 196,-1 0-1,1-1 1,0 1 0,-1 0-1,1 0 1,0 0-1,-1-1 1,1 1 0,0 0-1,0-1 1,0 1-1,-1-1 1,1 1 0,0-1-1,0 1 1,0-1-1,0 0 1,0 1-1,0-1 1,0 0 0,0 0-1,0 0 1,0 1-1,0-1 1,0 0 0,0 0-1,0-1 1,0 1-1,0 0 1,0 0 0,0 0-1,0-1 1,2 0-1,37-11-5787,-15-7 3222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1.367"/>
    </inkml:context>
    <inkml:brush xml:id="br0">
      <inkml:brushProperty name="width" value="0.025" units="cm"/>
      <inkml:brushProperty name="height" value="0.025" units="cm"/>
    </inkml:brush>
  </inkml:definitions>
  <inkml:trace contextRef="#ctx0" brushRef="#br0">67 1 12492,'0'0'5808,"-5"9"-4409,-17 23-544,21-30-739,0 0 0,-1 0-1,1 0 1,0 0-1,0 0 1,0 0-1,1 0 1,-1 0 0,0 0-1,1 1 1,-1-1-1,1 0 1,0 0 0,0 1-1,0-1 1,0 0-1,0 0 1,0 1 0,1-1-1,0 3 1,2-2-79,1-2 1,-1 1 0,1 0 0,0-1-1,-1 1 1,1-1 0,0 0-1,0 0 1,0-1 0,0 1-1,0-1 1,0 0 0,4 0-1,25 4-404,-31-4 334,0 0 1,0 1-1,0-1 1,-1 1-1,1 0 1,0 0-1,0-1 1,-1 1-1,1 0 1,0 0-1,-1 1 1,1-1-1,-1 0 1,1 0-1,-1 1 1,0-1-1,0 1 1,1-1-1,-1 1 1,0 0-1,0-1 1,-1 1-1,1 0 1,0 0-1,-1-1 1,1 1-1,-1 0 1,1 0-1,-1 3 1,0-2 88,-1-1 1,1 1-1,-1 0 1,0 0-1,0-1 1,0 1-1,-1 0 1,1-1-1,-1 1 1,1-1-1,-1 0 1,0 1-1,0-1 1,0 0-1,0 0 1,0 0-1,0-1 1,-1 1-1,-2 1 1,0 2 65,-1-1 1,0 0 0,0-1 0,-1 1 0,1-1-1,-1-1 1,1 1 0,-1-1 0,0 0 0,0-1-1,0 1 1,0-1 0,0-1 0,-11 1-1,7-9-4435,6-7-4821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2.804"/>
    </inkml:context>
    <inkml:brush xml:id="br0">
      <inkml:brushProperty name="width" value="0.025" units="cm"/>
      <inkml:brushProperty name="height" value="0.025" units="cm"/>
    </inkml:brush>
  </inkml:definitions>
  <inkml:trace contextRef="#ctx0" brushRef="#br0">0 29 6278,'1'-29'10455,"2"42"-4368,2 50-3046,-4-61-3096,0 32 707,-1-21-538,0-1 0,1 1 1,1-1-1,0 0 1,0 1-1,1-1 1,1 0-1,5 13 0,-9-24-108,1 0-1,-1 0 0,1 0 0,-1 0 0,1 0 1,-1 0-1,1-1 0,0 1 0,-1 0 0,1 0 1,0-1-1,0 1 0,0 0 0,0-1 0,-1 1 1,1-1-1,0 1 0,0-1 0,0 1 0,0-1 1,0 0-1,0 1 0,0-1 0,0 0 0,0 0 1,0 0-1,0 0 0,1 0 0,0 0 0,0-1 20,0 0 0,1 0-1,-1 0 1,0 0 0,0 0-1,0-1 1,1 1 0,-2-1-1,1 1 1,0-1 0,3-3-1,4-6 60,-1 0-1,-1 0 0,9-17 0,0-2-48,16-49-1,-25 71-224,-3 21 37,-2 21 59,-3-8 105,0-18 5,0 0 1,1 0-1,0-1 0,0 1 1,0 0-1,1 0 1,0 0-1,1-1 1,0 1-1,3 9 1,-4-16 0,0-1 0,0 1 1,0 0-1,-1-1 0,1 1 1,0-1-1,0 1 0,0-1 0,0 1 1,0-1-1,1 0 0,-1 1 0,0-1 1,0 0-1,0 0 0,0 0 1,0 0-1,0 0 0,0 0 0,0 0 1,0 0-1,0 0 0,1-1 1,-1 1-1,0 0 0,0-1 0,0 1 1,0-1-1,0 1 0,0-1 0,-1 1 1,1-1-1,0 0 0,0 0 1,0 1-1,0-1 0,-1 0 0,1 0 1,0 0-1,0-1 0,31-36 252,36-87-317,-68 125 43,0-1 1,0 1-1,0 0 1,0 0 0,0 0-1,0-1 1,0 1-1,0 0 1,0 0-1,0 0 1,0-1 0,0 1-1,0 0 1,1 0-1,-1 0 1,0 0-1,0-1 1,0 1-1,0 0 1,0 0 0,1 0-1,-1 0 1,0 0-1,0 0 1,0-1-1,0 1 1,1 0 0,-1 0-1,0 0 1,0 0-1,0 0 1,1 0-1,-1 0 1,0 0-1,0 0 1,0 0 0,1 0-1,-1 0 1,0 0-1,0 0 1,0 0-1,1 0 1,-1 0 0,0 0-1,0 0 1,0 0-1,1 0 1,-1 1-1,0-1 1,0 0-1,0 0 1,0 0 0,1 0-1,-1 0 1,0 0-1,0 1 1,0-1-1,0 0 1,1 0 0,2 20-464,-3 32-265,0-49 721,-3 27 135,2-24-61,0 1 1,1 0-1,-1-1 1,1 1 0,0 0-1,2 7 1,-2-14-52,0 0 0,0 0 0,1 1 0,-1-1 1,0 0-1,0 1 0,0-1 0,1 0 0,-1 0 0,0 1 1,1-1-1,-1 0 0,0 0 0,0 0 0,1 1 1,-1-1-1,0 0 0,1 0 0,-1 0 0,0 0 1,1 0-1,-1 0 0,1 0 0,-1 0 0,0 0 1,1 0-1,-1 0 0,0 0 0,1 0 0,-1 0 1,0 0-1,1 0 0,-1 0 0,0 0 0,1 0 0,-1-1 1,0 1-1,1 0 0,-1 0 0,0 0 0,0-1 1,1 1-1,-1 0 0,0 0 0,1-1 0,13-10 222,-2-3-206,-1-1 0,-1 1 0,-1-2 0,0 1 0,-1-1 0,0-1 0,9-29 0,-3 9-521,-15 95-264,0-49 858,-1-1-1,2 0 1,-1 1-1,1-1 1,2 13 0,-2-20-74,0 0 1,0 0 0,0 0-1,1 0 1,-1 0 0,0-1-1,0 1 1,1 0 0,-1 0-1,1 0 1,-1 0 0,1-1-1,-1 1 1,1 0 0,-1-1 0,1 1-1,0 0 1,0-1 0,-1 1-1,1-1 1,0 1 0,0-1-1,0 1 1,1-1 8,0 0 0,-1 0 0,1 0 0,0 0-1,-1 0 1,1-1 0,0 1 0,-1-1 0,1 1 0,-1-1 0,1 0 0,-1 0 0,1 1-1,-1-1 1,1 0 0,-1 0 0,0 0 0,2-2 0,4-4 57,0 0 0,-1 0-1,1 0 1,-2-1 0,1 0 0,7-15 0,-7 13-119,0 0-1,0 0 1,16-17 0,-19 75-1340,-2 26 1266,-1-74-31,0 1 1,0 0-1,0 0 1,1-1-1,-1 1 1,0 0 0,1-1-1,-1 1 1,0 0-1,1-1 1,-1 1-1,1-1 1,-1 1 0,1 0-1,-1-1 1,1 1-1,-1-1 1,1 0-1,0 1 1,-1-1 0,1 1-1,0-1 1,-1 0-1,1 1 1,0-1-1,-1 0 1,1 0-1,0 0 1,0 0 0,-1 0-1,1 1 1,0-1-1,-1 0 1,1-1-1,0 1 1,0 0 0,-1 0-1,1 0 1,0 0-1,0-1 1,1 1-1,30-13-7160,-9-2-32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3.246"/>
    </inkml:context>
    <inkml:brush xml:id="br0">
      <inkml:brushProperty name="width" value="0.025" units="cm"/>
      <inkml:brushProperty name="height" value="0.025" units="cm"/>
    </inkml:brush>
  </inkml:definitions>
  <inkml:trace contextRef="#ctx0" brushRef="#br0">134 270 16592,'-9'0'2946,"0"0"-2297,1 1-1,-1 0 1,0 0-1,1 1 0,-1 0 1,-15 6-1,21-7-609,1 1 1,-1-1-1,0 0 0,0 1 1,0 0-1,1-1 0,-1 1 1,1 0-1,0 0 0,-1 1 0,1-1 1,0 0-1,0 1 0,1-1 1,-1 1-1,0 0 0,1 0 1,0-1-1,-1 1 0,1 0 1,0 0-1,0 0 0,1 0 1,-1 0-1,1 1 0,-1 2 0,2-5-40,-1 1-1,1 0 0,-1-1 1,1 1-1,0-1 0,0 1 1,0-1-1,0 0 0,0 1 0,0-1 1,0 0-1,0 1 0,0-1 1,0 0-1,1 0 0,-1 0 1,1 0-1,-1 0 0,0-1 0,1 1 1,0 0-1,-1-1 0,1 1 1,-1-1-1,1 1 0,0-1 1,-1 0-1,1 0 0,0 1 0,-1-1 1,1 0-1,3-1 0,2 1-5,0 0-1,0 0 0,0 0 1,0-1-1,1-1 0,-2 1 1,9-3-1,-6-1-21,1 0 0,-2-1 0,1 0 0,-1 0-1,0-1 1,0 0 0,0-1 0,-1 0 0,0 0 0,6-10 0,2-5 14,0 0 1,19-43 0,-29 54 26,0 0 0,-1 0 0,0 0-1,-1-1 1,0 1 0,-1-1 0,0-18 0,-2 28 1,0 0 0,0 0 1,0 1-1,-1-1 0,1 0 1,-1 1-1,1-1 0,-1 1 0,0-1 1,0 1-1,-1-1 0,1 1 0,0 0 1,-1-1-1,1 1 0,-5-3 1,4 3 5,-1 0 1,1 1-1,-1 0 1,0-1 0,1 1-1,-1 0 1,0 0 0,0 1-1,0-1 1,0 1 0,0-1-1,0 1 1,0 0 0,0 0-1,0 0 1,0 0 0,0 1-1,-5 1 1,0 0 6,-1 1 0,1 0-1,0 0 1,0 1 0,0 0 0,0 1-1,1 0 1,0 0 0,0 0 0,-8 8 0,10-8 85,-1 0 1,1 1 0,0-1-1,0 1 1,1 0-1,0 0 1,0 1 0,0-1-1,1 1 1,0 0 0,0 0-1,-2 11 1,5-16-111,0-1-1,0 0 1,0 0-1,1 1 1,-1-1 0,0 0-1,1 0 1,-1 0 0,1 0-1,-1 0 1,1 0-1,0 0 1,-1 0 0,1 0-1,0 0 1,0 0-1,0 0 1,-1 0 0,1 0-1,0-1 1,0 1 0,0 0-1,0-1 1,1 1-1,-1-1 1,0 1 0,0-1-1,0 1 1,0-1-1,1 0 1,-1 0 0,0 1-1,0-1 1,0 0-1,1 0 1,-1 0 0,0-1-1,2 1 1,54-3-559,-55 3 505,49-9-1314,-36 6 557,0 0-1,0 1 0,0 1 1,0 0-1,29 2 1,-42 0 835,0 0 0,1 0 0,-1 0 0,0 0 0,0 1 0,0-1 0,0 1 0,0-1 0,0 1 0,0 0 0,-1 0 0,1 0 0,-1 0 0,1 0 0,-1 0 0,1 0 0,-1 0 0,0 0 0,0 1 0,0-1 0,-1 0 0,1 1 0,0-1 0,-1 1 0,0-1 0,0 1 0,1-1 0,-1 1 0,-1 4 0,1 12-627,-1 0 0,-5 33 0,5-42-1091,0-1-6411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4.135"/>
    </inkml:context>
    <inkml:brush xml:id="br0">
      <inkml:brushProperty name="width" value="0.025" units="cm"/>
      <inkml:brushProperty name="height" value="0.025" units="cm"/>
    </inkml:brush>
  </inkml:definitions>
  <inkml:trace contextRef="#ctx0" brushRef="#br0">0 0 14638,'0'0'8669,"1"13"-7750,0 22-401,6 78 1298,-6-104-1707,0 0 0,1-1 0,0 1 0,1-1 0,-1 1 0,1-1 0,1 0 0,0 0 1,0 0-1,7 9 0,-9-15-87,0 0 1,-1 0-1,1-1 1,0 1-1,1-1 1,-1 1 0,0-1-1,0 0 1,0 0-1,1 0 1,-1 0-1,1 0 1,-1 0-1,0-1 1,1 1 0,-1-1-1,1 0 1,0 0-1,-1 0 1,1 0-1,-1 0 1,1 0 0,-1-1-1,1 1 1,-1-1-1,1 1 1,-1-1-1,0 0 1,1 0-1,-1 0 1,0-1 0,0 1-1,0-1 1,0 1-1,0-1 1,0 1-1,2-4 1,4-1 39,-1-1 0,0 0 0,-1 0 0,0-1 0,0 0-1,-1 0 1,0 0 0,7-16 0,16-59-414,-28 91 289,-1 6 73,1 1 1,1-1 0,0 0 0,1 1-1,6 18 1,-8-31 14,1 0-1,0 0 1,0 0-1,0 0 1,0 0 0,0 0-1,0 0 1,1 0-1,-1-1 1,0 1 0,1 0-1,0-1 1,-1 0-1,1 1 1,0-1 0,0 0-1,3 2 1,-2-2 9,0 0 0,0-1 0,-1 0 0,1 0 0,0 0 0,0 0 0,0 0 0,-1 0-1,1-1 1,0 1 0,0-1 0,-1 0 0,1 0 0,0 0 0,-1 0 0,1-1 0,-1 1 0,3-2 0,3-2 23,-1 0 1,0 0-1,0-1 0,-1 0 1,1 0-1,-1 0 0,0-1 1,8-13-1,32-65 63,-40 71-94,0 90-699,-4-37 566,4-19-1522,-6-19 1388,0-1-1,1 1 0,-1-1 0,0 1 1,1-1-1,-1 1 0,0-1 0,1 1 1,-1-1-1,1 0 0,-1 1 0,0-1 1,1 0-1,-1 1 0,1-1 0,-1 0 1,1 1-1,-1-1 0,1 0 0,0 0 1,-1 0-1,1 0 0,0 1 0,4-4-4663,-4-10-2751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5.851"/>
    </inkml:context>
    <inkml:brush xml:id="br0">
      <inkml:brushProperty name="width" value="0.025" units="cm"/>
      <inkml:brushProperty name="height" value="0.025" units="cm"/>
    </inkml:brush>
  </inkml:definitions>
  <inkml:trace contextRef="#ctx0" brushRef="#br0">16 13 12556,'0'0'2514,"-3"8"-309,1-1-1982,0-2 238,0 0 0,0 0 0,1 1-1,0-1 1,0 0 0,0 7 0,1-11-369,0 1 0,0-1-1,0 0 1,0 0 0,0 0 0,1 0 0,-1 0 0,0 0 0,1 0 0,-1 0 0,1 0 0,-1 0 0,1 0 0,0 0 0,-1 0 0,1 0 0,0 0 0,0 0 0,0-1 0,-1 1 0,1 0 0,0-1 0,0 1-1,0 0 1,0-1 0,0 1 0,0-1 0,0 0 0,1 1 0,-1-1 0,0 0 0,0 1 0,0-1 0,0 0 0,0 0 0,0 0 0,1 0 0,-1 0 0,1-1 0,5 1 26,0-1 0,0-1 1,0 1-1,0-1 1,0 0-1,-1-1 0,1 0 1,-1 0-1,1 0 0,6-5 1,-10 6-110,1 0 0,-1-1 1,0 1-1,0 0 1,0-1-1,0 0 0,0 0 1,-1 0-1,1 0 0,-1 0 1,0 0-1,0 0 1,0-1-1,0 1 0,-1-1 1,1 0-1,-1 1 0,0-1 1,1-7-1,-17 29-569,-5 33 438,19-48 125,0 0 0,1 1 0,-1-1 0,1 1 0,-1-1 0,1 0 0,0 1 0,0-1 0,0 1 0,1-1 0,-1 1 0,1-1 0,2 7 0,-1-9 8,-1 1 0,1-1 0,-1 0 1,1 0-1,0 0 0,-1 0 1,1 0-1,0 0 0,0 0 0,0 0 1,0-1-1,0 1 0,0-1 1,0 0-1,0 1 0,0-1 1,0 0-1,0 0 0,0 0 0,0 0 1,2-1-1,45-6 162,-28 1-559,1-2 0,34-18 0,-39 17-185,0 2 1,0-1 0,1 2 0,32-8 0,-49 14 608,0 0 0,0 0 0,0 0 0,0 0 0,-1 0 0,1 0 1,0 1-1,0-1 0,0 0 0,0 0 0,-1 1 0,1-1 0,0 0 0,0 1 0,-1-1 0,1 1 0,0-1 0,-1 1 0,1 0 0,0-1 0,-1 1 0,1-1 0,-1 1 0,1 0 0,-1 0 1,1-1-1,-1 1 0,0 0 0,1 0 0,-1 0 0,0-1 0,1 1 0,-1 0 0,0 0 0,0 0 0,0 0 0,0-1 0,0 1 0,0 0 0,0 0 0,0 0 0,0 0 0,0 0 0,-1-1 0,1 1 1,-1 1-1,-10 54 1385,6-38-882,5-17-558,0-1 0,0 1 0,0-1 0,0 1 0,0-1 0,0 0 0,0 1 0,0-1 0,0 1 0,0-1 0,0 0 0,0 1 0,0-1 0,1 1 0,-1-1 0,0 0 0,0 1 0,0-1 0,1 0 0,-1 1 0,0-1 0,0 0 0,1 1 0,-1-1 0,0 0 0,1 0 0,-1 1 0,0-1 0,1 0 0,-1 0 0,1 0 0,-1 1-1,0-1 1,1 0 0,0 0 0,21 1-1368,21-11-2900,-9-6-2175,4-4-3554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4.466"/>
    </inkml:context>
    <inkml:brush xml:id="br0">
      <inkml:brushProperty name="width" value="0.025" units="cm"/>
      <inkml:brushProperty name="height" value="0.025" units="cm"/>
    </inkml:brush>
  </inkml:definitions>
  <inkml:trace contextRef="#ctx0" brushRef="#br0">0 1 10954,'0'0'6855,"44"24"-8008,-19-13-3107,0 0-3492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4.842"/>
    </inkml:context>
    <inkml:brush xml:id="br0">
      <inkml:brushProperty name="width" value="0.025" units="cm"/>
      <inkml:brushProperty name="height" value="0.025" units="cm"/>
    </inkml:brush>
  </inkml:definitions>
  <inkml:trace contextRef="#ctx0" brushRef="#br0">128 1 11627,'0'0'3780,"-7"6"-978,-2 1-2146,1 0-1,1 1 0,0-1 0,0 2 1,-9 13-1,13-18-508,1-1 1,0 1-1,-1 0 0,2-1 1,-1 1-1,0 0 0,1 0 0,0 1 1,0-1-1,0 0 0,0 0 1,1 0-1,-1 1 0,1-1 1,0 0-1,0 1 0,1-1 1,0 0-1,-1 0 0,3 6 1,1-5-147,0 0 0,0 0 0,1 0 1,0-1-1,0 1 0,0-1 0,0 0 1,1-1-1,-1 1 0,12 4 0,31 23-938,-43-26 855,0 0 0,-1 0-1,1 1 1,-1 0 0,0-1 0,0 2-1,-1-1 1,0 0 0,0 1 0,0-1-1,-1 1 1,0 0 0,0 0 0,1 10 0,-3-12 183,0-1 1,0 0-1,0 0 1,-1 0 0,1 1-1,-1-1 1,0 0 0,0 0-1,-1 0 1,1 0 0,-1 0-1,0 0 1,0-1-1,0 1 1,0-1 0,-1 1-1,1-1 1,-1 0 0,0 0-1,0 0 1,0 0 0,-1 0-1,1-1 1,0 1-1,-1-1 1,-4 2 0,0 0 200,-1 0 0,1-1 1,-1 0-1,1 0 0,-1-1 1,0 0-1,0-1 1,0 0-1,-10 0 0,17-1-288,0 0 0,-1 0 0,1 0 0,-1 0 0,1-1 0,-1 1 0,1-1 0,-1 1 0,1-1 0,0 0 0,-1 0 0,1 0-1,0 0 1,0 0 0,0-1 0,0 1 0,0-1 0,0 1 0,0-1 0,0 0 0,1 0 0,-1 1 0,1-1 0,-1-1 0,1 1 0,0 0 0,0 0 0,-1 0 0,2-1-1,-1 1 1,0 0 0,0-1 0,1 1 0,-1-1 0,1 1 0,0-5 0,1-4-264,0 0 0,1 0 0,0 1 0,1-1 0,1 0-1,-1 1 1,2 0 0,-1 0 0,1 0 0,1 0 0,0 1 0,0 0 0,9-10-1,14-23-3043,-4 1-1185,0-4-2172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5.347"/>
    </inkml:context>
    <inkml:brush xml:id="br0">
      <inkml:brushProperty name="width" value="0.025" units="cm"/>
      <inkml:brushProperty name="height" value="0.025" units="cm"/>
    </inkml:brush>
  </inkml:definitions>
  <inkml:trace contextRef="#ctx0" brushRef="#br0">40 1 13261,'0'0'8776,"-5"9"-7847,-1 4-485,0 1 1,1-1-1,1 1 0,0 1 1,1-1-1,0 1 1,1-1-1,1 1 1,0 0-1,1-1 0,4 27 1,-4-39-442,0 0 0,0-1 0,1 1 1,-1 0-1,1-1 0,-1 1 0,1 0 1,0-1-1,-1 1 0,1 0 0,0-1 1,0 0-1,0 1 0,0-1 0,0 1 0,1-1 1,-1 0-1,0 0 0,0 0 0,1 0 1,-1 0-1,1 0 0,-1 0 0,1 0 0,0 0 1,-1-1-1,1 1 0,0-1 0,-1 1 1,1-1-1,0 0 0,-1 1 0,1-1 1,0 0-1,0 0 0,-1 0 0,1-1 0,0 1 1,0 0-1,-1-1 0,1 1 0,0-1 1,-1 1-1,4-2 0,6-4-567,-1 1 0,1-2-1,-1 1 1,18-16 0,-23 18-17,-5 4 564,0-1-1,0 1 1,1 0-1,-1-1 1,0 1-1,0-1 1,1 1-1,-1 0 1,0 0-1,1-1 1,-1 1-1,0 0 1,1 0-1,-1-1 1,1 1-1,-1 0 1,0 0-1,1 0 1,-1 0-1,1 0 1,-1-1-1,1 1 1,-1 0-1,0 0 1,1 0-1,-1 0 1,1 0-1,-1 0 1,1 1-1,-1-1 1,1 0-1,-1 0 0,0 0 1,1 0-1,-1 0 1,1 1-1,-1-1 1,0 0-1,1 0 1,-1 1-1,0-1 1,1 0-1,-1 0 1,0 1-1,1-1 1,-1 0-1,0 1 1,0-1-1,1 1 1,-1-1-1,0 0 1,0 1-1,0-1 1,0 1-1,1-1 1,-1 0-1,0 1 1,0 0-1,2 40 115,1-1 113,-2-40-231,-1 1 1,1 0-1,0-1 0,0 1 0,0-1 0,0 1 0,0-1 1,0 1-1,-1-1 0,1 1 0,0-1 0,0 0 0,0 0 0,0 1 1,0-1-1,0 0 0,0 0 0,1 0 0,-1 0 0,0 0 1,0-1-1,0 1 0,0 0 0,0 0 0,0-1 0,0 1 0,-1 0 1,1-1-1,0 1 0,0-1 0,1 0 0,34-19-3126,-32 18 2253,31-18-3063,7-4-375,-16 6 4667,-26 18 53,1-1 0,0 0 0,-1 1 0,1-1 0,-1 0 0,1 1 0,-1-1 0,1 0 0,-1 0 0,0 1 0,1-1 0,-1 0 0,0 0 0,0 0 0,0 0 0,1 0 0,-1 1 0,0-1 0,0 0 0,0 0 0,0 0 0,-1 0 0,1 0 0,0 1 0,0-1 0,0 0 0,-1-1 0,-17-23 2258,18 25-2686,-1-1 0,0 0 0,0 0 0,0 1 0,0-1 0,0 1 0,0-1 0,0 1 0,0-1 0,0 1 0,0 0 0,0-1 0,0 1 0,0 0 0,-1 0 0,1 0 0,0 0 0,0 0 0,0 0 0,-1 0 0,1 0 55,0 1 0,0 0 1,0-1-1,0 1 0,1 0 0,-1 0 0,0 0 0,0-1 0,1 1 1,-1 0-1,1 0 0,-1 0 0,1 0 0,-1 0 0,1 0 0,0 0 0,-1 0 1,1 0-1,0 0 0,0 0 0,0 0 0,0 0 0,0 1 0,0-1 0,0 0 1,0 2-1,0-1-19,0 1-1,0-1 1,0 0 0,1 1 0,-1-1 0,1 0-1,-1 1 1,1-1 0,0 0 0,0 1 0,0-1-1,0 0 1,0 0 0,1 0 0,-1 0 0,0 0-1,1 0 1,0 0 0,-1-1 0,1 1 0,0-1-1,0 1 1,3 1 0,-1-1-19,1 0 1,0 0-1,0 0 0,0-1 0,0 0 1,0 0-1,0 0 0,0-1 0,0 1 1,9-2-1,-2 1-16,-1-1 1,1-1-1,-1 0 1,0-1-1,0 0 0,0-1 1,0 0-1,-1-1 1,20-10-1,-29 14 143,0 0 1,1 0-1,-1 0 0,0 0 0,0 0 1,1 0-1,-1 0 0,0 0 0,0 0 1,0-1-1,0 1 0,-1 0 0,1-1 1,0 1-1,-1-1 0,1 1 0,0-1 1,-1 1-1,0-1 0,1 1 0,-1-1 1,0 0-1,0 1 0,0-1 0,0 1 1,0-1-1,0 0 0,0 1 1,-1-1-1,1 1 0,0-1 0,-1 1 1,0-1-1,1 1 0,-1-1 0,0 1 1,0 0-1,1-1 0,-1 1 0,-2-2 1,-6-6 457,0 0 0,0 1 1,0 0-1,-18-11 0,-5-5-527,32 24-81,0 0 0,0-1 0,0 1 0,0-1 0,0 1 0,1 0 0,-1-1 0,0 1 0,0 0-1,0-1 1,0 1 0,1 0 0,-1-1 0,0 1 0,0 0 0,1-1 0,-1 1 0,0 0 0,0 0 0,1-1-1,-1 1 1,0 0 0,1 0 0,-1-1 0,0 1 0,1 0 0,-1 0 0,1 0 0,-1 0 0,0 0-1,1 0 1,-1 0 0,0 0 0,1 0 0,-1 0 0,1 0 0,-1 0 0,0 0 0,1 0 0,-1 0 0,1 0-1,-1 0 1,0 0 0,1 1 0,31-4-1644,-24 2 853,29-5-2991,7-4-2557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6.250"/>
    </inkml:context>
    <inkml:brush xml:id="br0">
      <inkml:brushProperty name="width" value="0.025" units="cm"/>
      <inkml:brushProperty name="height" value="0.025" units="cm"/>
    </inkml:brush>
  </inkml:definitions>
  <inkml:trace contextRef="#ctx0" brushRef="#br0">1 40 14606,'4'26'7027,"14"21"-5617,-5-12-404,6 42-90,-16-56-684,2 0 0,1-1-1,0 0 1,1 0 0,12 23 0,-19-43-221,0 0 1,0 0 0,0 0 0,0 0 0,0 1 0,0-1 0,0 0-1,1 0 1,-1 0 0,0 0 0,0 0 0,0 1 0,0-1 0,0 0-1,0 0 1,0 0 0,0 0 0,0 0 0,0 1 0,1-1 0,-1 0 0,0 0-1,0 0 1,0 0 0,0 0 0,0 0 0,0 0 0,1 0 0,-1 0-1,0 1 1,0-1 0,0 0 0,0 0 0,1 0 0,-1 0 0,0 0-1,0 0 1,0 0 0,0 0 0,1 0 0,-1 0 0,0 0 0,0 0-1,0 0 1,0 0 0,0-1 0,1 1 0,-1 0 0,0 0 0,0 0-1,0 0 1,0 0 0,0 0 0,1 0 0,-1 0 0,0 0 0,0-1-1,0 1 1,0 0 0,0 0 0,0 0 0,0 0 0,1-1 0,2-16 282,-3-23-168,-11 3-160,8 32-29,1 0 0,1-1 0,-1 1 0,1 0 0,0-1 0,-1-7 0,2 12-81,38 4-176,-34-2 323,1 0-1,0 0 0,0-1 0,-1 0 1,1 0-1,0 0 0,0 0 0,0-1 1,-1 1-1,1-1 0,0 0 0,-1-1 1,1 1-1,-1-1 0,1 0 1,-1 0-1,0 0 0,0-1 0,0 0 1,5-3-1,-1-3 17,0 1 1,-1-1 0,0-1-1,-1 1 1,0-1-1,8-18 1,-11 23-10,-1-1 1,0 1-1,0-1 1,-1 0-1,0 1 1,1-1-1,-2 0 0,1 0 1,-1 0-1,0 0 1,0 0-1,-1 0 1,1 0-1,-4-10 0,4 14-9,-1 1-1,1-1 0,0 1 1,-1-1-1,0 1 1,1-1-1,-1 1 0,0 0 1,1-1-1,-1 1 0,0 0 1,0 0-1,0-1 0,0 1 1,-1 0-1,1 0 0,0 0 1,0 0-1,-1 1 0,1-1 1,0 0-1,-1 0 0,1 1 1,-1-1-1,1 1 0,-1-1 1,1 1-1,-1 0 0,1 0 1,-1-1-1,1 1 0,-1 0 1,1 0-1,-1 1 0,1-1 1,-1 0-1,-2 1 0,1 0-12,1 0 1,-1 1-1,1-1 0,-1 1 0,1-1 0,0 1 0,0 0 0,0 0 1,0 0-1,0 0 0,0 0 0,0 1 0,1-1 0,-1 1 1,1-1-1,0 1 0,-1-1 0,1 1 0,-1 4 0,-2 13 44,0 0 0,1 0 0,2 0 0,0 0 0,1 1 0,0-1 0,5 24 1,-4-41-5,0 0 1,-1-1 0,1 1 0,0 0 0,1 0 0,-1-1 0,0 1 0,1-1-1,0 0 1,-1 1 0,1-1 0,0 0 0,0 0 0,0 0 0,0 0 0,1 0 0,-1 0-1,1-1 1,-1 1 0,1-1 0,-1 0 0,1 0 0,0 0 0,-1 0 0,1 0 0,0 0-1,0-1 1,0 1 0,0-1 0,-1 0 0,7 0 0,3-1-147,0 0 1,0-1-1,-1 0 1,1-1-1,-1 0 1,15-7-1,-24 9-83,-1 1 0,0-1 1,1 0-1,-1 1 0,0-1 0,1 1 0,-1 0 1,1-1-1,-1 1 0,1 0 0,-1 0 1,1 0-1,-1 0 0,1 0 0,-1 0 0,1 0 1,-1 0-1,1 1 0,2 0 0,-3 0-266,0 0 0,0 1-1,-1-1 1,1 0-1,0 1 1,-1-1 0,1 1-1,0-1 1,-1 1-1,0-1 1,1 1 0,-1-1-1,0 4 1,3 8-2982,-1-5-549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6.611"/>
    </inkml:context>
    <inkml:brush xml:id="br0">
      <inkml:brushProperty name="width" value="0.025" units="cm"/>
      <inkml:brushProperty name="height" value="0.025" units="cm"/>
    </inkml:brush>
  </inkml:definitions>
  <inkml:trace contextRef="#ctx0" brushRef="#br0">80 2 14798,'0'0'7340,"-8"5"-6971,1-1-263,0 1 1,1 0 0,-1 1 0,1-1 0,-10 14-1,13-16-2,1 0-1,-1 0 0,1 1 0,0-1 0,0 1 1,1-1-1,-1 1 0,1 0 0,0 0 0,0-1 1,0 1-1,0 0 0,1 0 0,-1 0 0,1 0 1,0 0-1,1 6 0,0-9-94,-1 0-1,1 0 1,0-1 0,-1 1 0,1 0-1,0-1 1,-1 1 0,1-1 0,0 1-1,0-1 1,0 1 0,0-1-1,0 1 1,-1-1 0,1 0 0,0 0-1,0 1 1,0-1 0,0 0 0,0 0-1,0 0 1,0 0 0,0 0 0,0 0-1,0 0 1,0 0 0,0-1-1,0 1 1,0 0 0,1-1 0,31-9 232,-25 5-292,0-1 0,0 0 0,0 0 0,0-1 0,-1-1 0,-1 1 0,1-1 0,-1 0 0,0 0 0,-1-1-1,0 1 1,0-1 0,5-15 0,-10 23-104,-2 31-229,-1-13 305,2-13 162,0 1 1,0-1-1,1 0 0,-1 0 1,1 1-1,0-1 1,1 0-1,-1 1 0,1 4 1,0-8-117,0 0 0,0 1 0,0-1 0,0 0-1,0 0 1,0 0 0,1 0 0,-1 0 0,0 0 0,0-1 0,1 1 0,-1 0 0,0-1 0,1 1-1,-1 0 1,1-1 0,-1 0 0,1 1 0,-1-1 0,1 0 0,-1 0 0,1 0 0,-1 0 0,1 0-1,-1 0 1,1 0 0,-1-1 0,1 1 0,-1 0 0,1-1 0,1 0 0,1 0-656,1 0 0,-1-1 1,0 0-1,1 1 1,-1-1-1,0-1 0,7-4 1,-9 5 122,23-14-5563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7.249"/>
    </inkml:context>
    <inkml:brush xml:id="br0">
      <inkml:brushProperty name="width" value="0.025" units="cm"/>
      <inkml:brushProperty name="height" value="0.025" units="cm"/>
    </inkml:brush>
  </inkml:definitions>
  <inkml:trace contextRef="#ctx0" brushRef="#br0">28 0 3716,'0'0'18604,"-5"9"-17819,0 3-528,1 0 1,1 0 0,-1 1 0,2-1-1,-3 25 1,5-34-206,0 0 0,0 0 0,0 0 0,0 0 0,1 0 0,-1 0 0,1 1 0,0-1 0,0 0 0,0-1-1,0 1 1,0 0 0,1 0 0,2 4 0,-2-5-26,0-1 0,-1 0 0,1 0 0,0 0 0,0 0 0,0 0 0,0 0 0,0 0 0,0 0 0,0-1 0,0 1 0,0-1-1,0 0 1,0 0 0,0 0 0,1 0 0,-1 0 0,0 0 0,0 0 0,0 0 0,0-1 0,0 1 0,0-1 0,0 0 0,3-1 0,1-1 16,-1 1 0,1-2 0,-1 1 1,1 0-1,-1-1 0,0 0 0,0-1 0,-1 1 1,5-6-1,-4 4-48,1 1 1,0 0 0,0 0-1,0 0 1,10-6-1,-15 11 5,-1-1 0,1 1 0,0 0 0,-1-1-1,1 1 1,0 0 0,0 0 0,-1-1-1,1 1 1,0 0 0,0 0 0,-1 0 0,1 0-1,0 0 1,0 0 0,0 0 0,-1 0 0,1 0-1,0 1 1,0-1 0,-1 0 0,1 0-1,0 1 1,-1-1 0,1 0 0,0 1 0,-1-1-1,1 1 1,0-1 0,0 1 0,12 23 888,4 4 490,-16-27-1348,0 0 0,0-1 0,0 1 0,0-1 0,1 1 0,-1-1 0,0 1 0,0-1 0,0 0 0,1 0 0,-1 1 0,0-1 0,0 0 0,1 0 0,-1 0 0,0 0 0,0-1-1,0 1 1,1 0 0,-1-1 0,0 1 0,0 0 0,0-1 0,1 1 0,-1-1 0,0 0 0,1 0 0,14-11-1854,-3 2-3568,-4 4-2315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7.965"/>
    </inkml:context>
    <inkml:brush xml:id="br0">
      <inkml:brushProperty name="width" value="0.025" units="cm"/>
      <inkml:brushProperty name="height" value="0.025" units="cm"/>
    </inkml:brush>
  </inkml:definitions>
  <inkml:trace contextRef="#ctx0" brushRef="#br0">1 21 14862,'0'0'9097,"1"12"-8377,0-9-655,3 24 267,1 0 0,2 0-1,13 36 1,-17-55-286,0-1 0,1 0 0,0 0 0,0-1 0,0 1 0,1-1 0,0 0 0,8 8 0,-11-12-20,1 0 0,-1 0-1,1 0 1,0-1-1,0 1 1,0-1 0,0 1-1,0-1 1,0 0-1,0 0 1,0 0 0,1-1-1,-1 1 1,0-1-1,0 0 1,1 0 0,-1 0-1,0 0 1,1 0-1,4-2 1,-3 0 54,-1 0 0,1 0 1,-1-1-1,0 1 0,0-1 0,0 0 1,0 0-1,-1 0 0,1 0 1,-1-1-1,0 0 0,0 1 0,0-1 1,0 0-1,-1-1 0,1 1 0,-1 0 1,3-9-1,0 0-30,-1-1 0,0 1 0,0-1 0,-1 0 0,1-17 1,-3 17-21,0 4 2,0 0 1,0 1-1,-1-1 0,0 0 0,-1 1 1,-2-14-1,0 24-213,-1 9 60,1 13 28,3-4 4,-1 0 105,1 1 0,1-1 1,1 1-1,8 35 0,-10-51-48,1-1 0,0 0 0,1 1 0,-1-1 0,1 0 0,-1 0 0,1 0 0,0 0 1,0 0-1,0 0 0,0 0 0,1-1 0,-1 1 0,1-1 0,-1 1 0,1-1 0,0 0 0,0 0 0,0 0 0,0-1 0,1 1 0,-1-1 0,0 0 0,1 0 0,-1 0 0,0 0 0,1 0 0,-1-1 0,1 0 0,-1 1 0,1-1 0,0-1 0,5 0 0,-5 1-366,-1-1-1,1 0 0,0 0 0,-1 0 0,1 0 0,-1-1 0,0 0 0,1 1 0,-1-1 0,0 0 0,0-1 0,0 1 0,0 0 0,2-4 0,19-19-6018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8.355"/>
    </inkml:context>
    <inkml:brush xml:id="br0">
      <inkml:brushProperty name="width" value="0.025" units="cm"/>
      <inkml:brushProperty name="height" value="0.025" units="cm"/>
    </inkml:brush>
  </inkml:definitions>
  <inkml:trace contextRef="#ctx0" brushRef="#br0">164 1 13901,'-9'6'5686,"-6"4"-4378,-7 4 370,0 1 1,1 1-1,0 0 0,-33 37 0,54-53-1693,1 1-1,-1-1 1,0 1-1,0-1 0,1 0 1,-1 1-1,0-1 1,1 0-1,-1 1 0,0-1 1,1 0-1,-1 1 1,0-1-1,1 0 0,-1 0 1,1 0-1,-1 1 1,1-1-1,-1 0 0,1 0 1,-1 0-1,0 0 1,1 0-1,-1 0 0,1 0 1,-1 0-1,1 0 1,-1 0-1,1 0 0,-1 0 1,1 0-1,-1 0 1,1 0-1,-1 0 0,0-1 1,1 1-1,-1 0 1,1 0-1,0-1 0,23-3-267,-13 2 47,1-1 0,-1 1 0,1 1 1,-1 0-1,1 1 0,-1 0 0,1 1 0,-1 0 0,1 1 1,-1 0-1,0 1 0,1 0 0,-2 1 0,1 0 0,0 1 1,9 5-1,-18-9 244,-1 0 1,1-1 0,-1 1-1,0 0 1,0 0 0,1 0 0,-1 0-1,0 0 1,0 0 0,0 1-1,0-1 1,0 0 0,-1 0-1,1 1 1,0-1 0,0 0-1,-1 1 1,1-1 0,-1 1-1,1-1 1,-1 1 0,0-1 0,0 1-1,1 2 1,-2-1 112,0-1 0,1 1-1,-1-1 1,0 1 0,0-1 0,0 0 0,-1 1 0,1-1-1,-1 0 1,1 0 0,-1 0 0,0 0 0,-2 3 0,-5 3 452,-1 0 1,-1 0 0,1-1 0,-22 11 0,24-14-738,0-1 0,0 0 0,-1 0 1,1-1-1,-1 1 0,0-2 1,1 0-1,-11 1 0,19-3-129,-1 1-1,0-1 0,1 1 1,-1-1-1,1 1 1,-1-1-1,1 1 0,-1-1 1,1 0-1,-1 1 0,1-1 1,0 0-1,-1 1 1,1-1-1,0 0 0,0 0 1,-1 1-1,1-1 1,0 0-1,0 0 0,0 1 1,0-1-1,0 0 0,0 0 1,0 0-1,0 1 1,0-1-1,1 0 0,-1 0 1,0 1-1,0-1 1,1 0-1,-1 0 0,0 1 1,1-1-1,0-1 1,13-15-6749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8.933"/>
    </inkml:context>
    <inkml:brush xml:id="br0">
      <inkml:brushProperty name="width" value="0.025" units="cm"/>
      <inkml:brushProperty name="height" value="0.025" units="cm"/>
    </inkml:brush>
  </inkml:definitions>
  <inkml:trace contextRef="#ctx0" brushRef="#br0">0 116 15631,'0'0'8328,"74"17"-7560,-36-31-255,7-4-321,4-4-192,-4-3-1826,-9-2-2306,-4 0-3907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9.933"/>
    </inkml:context>
    <inkml:brush xml:id="br0">
      <inkml:brushProperty name="width" value="0.025" units="cm"/>
      <inkml:brushProperty name="height" value="0.025" units="cm"/>
    </inkml:brush>
  </inkml:definitions>
  <inkml:trace contextRef="#ctx0" brushRef="#br0">129 77 10730,'0'0'2579,"0"-7"698,0 4-3090,-4-33 3187,3 35-3306,1 0 0,0 0 0,-1 0 0,1 0 1,-1 1-1,1-1 0,-1 0 0,0 0 0,1 0 0,-1 0 0,0 1 0,0-1 0,1 0 0,-1 1 0,0-1 0,0 0 0,0 1 0,0-1 0,0 1 0,0 0 1,0-1-1,0 1 0,0 0 0,0-1 0,0 1 0,0 0 0,0 0 0,0 0 0,0 0 0,0 0 0,0 0 0,0 0 0,0 0 0,0 1 0,0-1 0,0 0 0,0 1 1,0-1-1,-2 1 0,-1 2-15,-1 0 1,0 0 0,1 0 0,0 1 0,0 0-1,0-1 1,0 1 0,0 1 0,1-1-1,-5 9 1,-26 50 1672,33-62-1696,1 0 0,-1-1 0,1 1 1,-1 0-1,1 0 0,-1 0 0,1 0 1,0 0-1,-1-1 0,1 1 0,0 0 1,0 0-1,0 0 0,0 0 0,0 0 1,0 0-1,0 0 0,0 0 0,0 0 1,0 0-1,0 0 0,1 0 0,-1 0 1,0-1-1,1 1 0,-1 0 0,0 0 1,1 0-1,0 0 0,-1-1 0,1 1 1,-1 0-1,1 0 0,0-1 0,-1 1 1,1-1-1,0 1 0,0 0 1,0-1-1,-1 1 0,1-1 0,0 0 1,1 1-1,5 0 6,-1 0 0,0-1 0,0 1 0,1-1 0,10-2 0,5 0 29,-11 2-24,-1 0-203,0 0 0,-1 0-1,1 1 1,0 0 0,0 1 0,11 3 0,-18-4 113,-1 0 0,1 1 0,0 0 0,0-1 0,-1 1 0,1 0 0,-1 0 0,0 0 0,1 1 0,-1-1 0,0 1 0,0-1 0,-1 1 0,1-1 0,0 1 0,-1 0 1,0 0-1,1 0 0,-1 0 0,0 0 0,-1 0 0,1 0 0,0 5 0,1 5 62,-1 0 1,-1 1-1,0-1 1,-1 0-1,0 1 1,-1-1-1,-1 0 1,-7 23-1,8-27 208,-1-1-1,-1 1 1,0 0-1,0-1 1,0 0-1,-1 0 1,0-1-1,-1 1 1,0-1-1,0 0 1,0 0-1,-1-1 1,-11 8-1,18-13-209,-1 0-1,0-1 0,1 1 1,-1 0-1,0-1 1,0 1-1,0 0 0,1-1 1,-1 0-1,0 1 0,0-1 1,0 1-1,0-1 1,0 0-1,0 1 0,0-1 1,0 0-1,0 0 1,0 0-1,0 0 0,0 0 1,0 0-1,0 0 0,0 0 1,0-1-1,0 1 1,0 0-1,0 0 0,0-1 1,0 1-1,1-1 1,-1 1-1,0-1 0,0 1 1,0-1-1,0 1 0,1-1 1,-1 0-1,0 1 1,1-1-1,-1 0 0,0 0 1,1 0-1,-1 0 1,1 1-1,-1-1 0,1 0 1,0 0-1,-1 0 0,1 0 1,0 0-1,0 0 1,-1 0-1,1 0 0,0 0 1,0 0-1,0 0 1,0-1-1,0-6-136,0 1 1,0-1-1,1 0 0,0 1 1,0-1-1,4-11 0,1 4-69,1 0 1,0 1-1,1 0 0,1 1 0,0-1 0,12-12 0,71-72-1328,-79 84 1314,66-59 6,-93 116 1084,11-36-760,1 1-1,0-1 1,0 1-1,1-1 1,0 1-1,1 9 1,22-23 1218,-17 2-1257,0 0-1,-1 0 0,0-1 1,0 1-1,0-1 0,-1 0 1,0 0-1,1 0 0,-2-1 0,1 1 1,-1-1-1,1 1 0,-2-1 1,3-7-1,-1-2 176,-1 1 0,0-1-1,-1 0 1,-2-25 0,1 39-287,0 0 1,0 0-1,0-1 0,0 1 0,0 0 0,0 0 1,-1 0-1,1-1 0,0 1 0,-1 0 0,1 0 0,-1 0 1,1 0-1,-1 0 0,0 0 0,1 0 0,-1 0 1,0 0-1,0 0 0,0 0 0,0 0 0,0 0 1,0 1-1,0-1 0,0 0 0,0 1 0,0-1 1,0 1-1,0-1 0,0 1 0,0-1 0,-1 1 1,1 0-1,0 0 0,-2 0 0,3 29-5735,1-27 5268,0-1 1,0 1-1,0 0 1,1-1-1,-1 1 1,0-1-1,1 1 1,-1-1-1,1 0 1,-1 0 0,1 1-1,0-1 1,3 1-1,14 7-5493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6.180"/>
    </inkml:context>
    <inkml:brush xml:id="br0">
      <inkml:brushProperty name="width" value="0.025" units="cm"/>
      <inkml:brushProperty name="height" value="0.025" units="cm"/>
    </inkml:brush>
  </inkml:definitions>
  <inkml:trace contextRef="#ctx0" brushRef="#br0">189 1 16367,'-8'0'2942,"-6"2"-1667,0 1-1,1 0 1,-1 1 0,-23 9 0,30-10-1113,1 0 1,0 0-1,0 0 0,1 0 1,-1 1-1,1 0 1,-1 1-1,1-1 1,0 1-1,1 0 1,-1 0-1,1 0 1,-5 9-1,8-12-186,0-1 0,0 1 1,0-1-1,0 1 0,0 0 0,1-1 0,-1 1 1,0 0-1,1-1 0,0 1 0,-1 0 0,1 0 0,0-1 1,0 1-1,0 0 0,0 0 0,0 0 0,1-1 1,-1 1-1,0 0 0,1 0 0,-1-1 0,1 1 1,0 0-1,-1-1 0,1 1 0,0-1 0,0 1 0,0-1 1,0 1-1,0-1 0,1 0 0,-1 1 0,0-1 1,1 0-1,-1 0 0,1 0 0,-1 0 0,1 0 0,-1 0 1,1-1-1,0 1 0,-1 0 0,1-1 0,0 1 1,-1-1-1,3 0 0,11 3-1736,0-1-1,1 0 1,-1-1 0,23-2-1,-20 0-2419,-2 1 187,-4-4-305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30.700"/>
    </inkml:context>
    <inkml:brush xml:id="br0">
      <inkml:brushProperty name="width" value="0.025" units="cm"/>
      <inkml:brushProperty name="height" value="0.025" units="cm"/>
    </inkml:brush>
  </inkml:definitions>
  <inkml:trace contextRef="#ctx0" brushRef="#br0">191 61 1217,'0'0'10490,"-8"0"-6395,-2 1-3738,1 1 0,-1-1 0,1 1 0,0 1 0,0 0 1,0 0-1,0 1 0,0 0 0,0 0 0,1 1 0,0 0 1,0 1-1,0 0 0,1 0 0,0 0 0,0 1 0,1 0 1,-1 0-1,2 1 0,-7 10 0,11-17-311,0 0-1,1 0 1,-1-1 0,0 1-1,1 0 1,-1 0 0,1 0-1,-1 0 1,1 1 0,0-1-1,0 0 1,-1 0 0,1 0-1,0 0 1,0 0-1,0 0 1,0 0 0,0 0-1,0 1 1,0-1 0,0 0-1,1 0 1,-1 0 0,0 0-1,1 0 1,-1 0 0,1 0-1,-1 0 1,1 0 0,-1 0-1,1 0 1,0 0 0,-1 0-1,1-1 1,0 1 0,0 0-1,0 0 1,0-1 0,0 1-1,0 0 1,0-1-1,0 1 1,0-1 0,0 0-1,0 1 1,0-1 0,0 0-1,0 1 1,0-1 0,0 0-1,0 0 1,0 0 0,0 0-1,1 0 1,1 0 0,3-1 47,1 1 0,0-1 0,-1 1 0,1-2 1,0 1-1,-1-1 0,0 0 0,7-3 0,-4 0-60,0 0-1,-1-1 0,1 0 1,-2-1-1,1 0 0,-1 0 1,8-9-1,-12 13-9,0-1 0,0 0-1,0 0 1,-1 0 0,0 0 0,1 0-1,-1-1 1,-1 1 0,1-1 0,-1 0 0,1 1-1,-1-1 1,-1 0 0,1 1 0,-1-1-1,0-9 1,0 13-24,0 1-1,-1 0 0,1-1 1,0 1-1,0 0 1,0-1-1,-1 1 1,1 0-1,0 0 0,-1-1 1,1 1-1,0 0 1,-1 0-1,1 0 0,0-1 1,-1 1-1,1 0 1,0 0-1,-1 0 1,1 0-1,-1 0 0,1 0 1,0 0-1,-1 0 1,1 0-1,-1 0 0,1 0 1,0 0-1,-1 0 1,1 0-1,-1 0 1,1 0-1,0 0 0,-1 0 1,1 0-1,0 1 1,-1-1-1,1 0 1,0 0-1,-1 1 0,1-1 1,0 0-1,-1 0 1,1 1-1,0-1 0,0 0 1,-1 1-1,1-1 1,0 0-1,0 1 1,0-1-1,-1 0 0,1 1 1,-17 17-154,13-11 180,1-1 0,0 1 0,0-1 0,0 1 0,1 0-1,0 0 1,1 0 0,-1 1 0,1-1 0,1 0 0,-1 1 0,1-1 0,0 0 0,3 14 0,-2-20 9,1 1 1,-1 0-1,1-1 0,0 1 1,-1-1-1,1 0 1,0 1-1,0-1 1,0 0-1,0 0 0,0 0 1,0 0-1,0-1 1,0 1-1,0-1 1,0 1-1,1-1 0,-1 1 1,0-1-1,0 0 1,0 0-1,1 0 1,-1-1-1,3 0 0,57-8 312,-55 7-338,1-1 0,0 0 0,-1 0 1,0 0-1,1-1 0,-2 0 0,13-9 0,-17 10 131,1 0-1,-1 0 1,1 0 0,-1-1 0,0 1-1,0 0 1,-1-1 0,1 1 0,-1-1 0,1 0-1,-1 1 1,0-1 0,-1 0 0,1 0-1,-1 0 1,1 1 0,-2-8 0,1 11-187,0 3 0,-1 1 1,0 0-1,1-1 1,0 1 0,0 0-1,0 0 1,1 6-1,2-6 45,1 0-1,-1-1 0,1 0 0,0 0 1,-1 0-1,1 0 0,1 0 0,-1-1 0,0 0 1,1 1-1,-1-2 0,1 1 0,-1 0 1,1-1-1,9 1 0,-6 0 13,0-1 1,0 0-1,-1 0 0,1-1 0,0 0 1,0 0-1,0-1 0,0 0 0,10-3 1,-16 4 21,0-1 1,-1 0 0,1 0 0,0-1 0,0 1-1,0 0 1,-1 0 0,1-1 0,-1 1 0,1-1 0,-1 0-1,0 1 1,1-1 0,-1 0 0,0 0 0,0 0-1,0 1 1,0-1 0,-1 0 0,1 0 0,0-1 0,-1 1-1,0 0 1,1 0 0,-1 0 0,0 0 0,0 0-1,0 0 1,0-1 0,-1-3 0,0 2 10,0-1-1,0 1 1,0 0 0,0-1-1,-1 1 1,0 0-1,0 0 1,0 0 0,0 0-1,-1 0 1,1 1 0,-1-1-1,-4-3 1,2 4-65,0 0 1,-1 0-1,1 0 0,-1 1 0,0 0 1,0 0-1,0 0 0,-9 0 0,12 1-279,33 2-445,-16 0-595,1-1 0,-1-1 0,16-2-1,-25 2-31,0 0 0,-1 0 0,1-1-1,0 0 1,0 0 0,-1 0 0,7-4-1,9-9-8399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31.374"/>
    </inkml:context>
    <inkml:brush xml:id="br0">
      <inkml:brushProperty name="width" value="0.025" units="cm"/>
      <inkml:brushProperty name="height" value="0.025" units="cm"/>
    </inkml:brush>
  </inkml:definitions>
  <inkml:trace contextRef="#ctx0" brushRef="#br0">5 0 13837,'0'0'8061,"-1"10"-6742,-2 33 150,2 0 1,6 53 0,-1-60-1267,2 0 0,1-1 0,15 46 0,-21-80-202,-1 0 0,0 0 0,0-1 0,0 1 0,0 0 0,1 0 0,-1 0 0,1 0 0,-1 0 0,0 0 0,1 0 0,-1-1 0,1 1 0,0 0 0,-1 0 0,1-1 1,0 1-1,-1 0 0,1-1 0,1 2 0,4-18 41,-4-38-123,-3 51 34,1-4-127,0-1 1,-1 1 0,0 0 0,0 0 0,-1 0 0,0 0-1,0 1 1,-1-1 0,1 0 0,-2 1 0,1 0 0,-1-1-1,0 2 1,0-1 0,-8-9 0,12 15 166,0 0 0,0 0 0,0 0 0,0 0 0,0 0 0,0 1 0,0-1 0,0 0 0,0 0 0,0 0 0,0 0 0,0 0 0,0 0 0,0 1 0,0-1 0,0 0 0,0 0 0,0 0 0,0 0 0,0 0 0,0 0 0,0 0 0,-1 1 0,1-1 0,0 0 0,0 0 0,0 0 0,0 0 0,0 0 0,0 0 0,0 0 0,0 0 0,0 0 0,0 0 0,-1 0 0,1 1 0,0-1 0,0 0 0,0 0 0,0 0 0,0 0 0,0 0 0,0 0 0,-1 0 0,1 0 0,0 0 0,0 0 0,0 0 0,0 0 0,0 0 0,0 0 0,0 0 0,-1 0 0,1 0 0,0 0 0,0 0 0,0 0 0,0-1 0,7 14 222,-3-10-173,-1-1 1,1 0-1,0 0 0,0-1 0,0 1 0,0-1 0,0 0 0,0 0 0,0 0 0,0 0 0,1-1 0,-1 0 0,0 0 0,0 0 0,0 0 1,1-1-1,-1 1 0,0-1 0,0 0 0,0 0 0,8-4 0,-4 1 35,-1 0-1,1 0 1,-1 0 0,1-1-1,-1 0 1,-1-1 0,1 0-1,-1 0 1,10-12 0,-9 8 107,-1 1 0,0-1 0,0-1 0,7-19 0,-11 24-162,0 1 1,0 0-1,-1 0 0,0-1 1,0 1-1,-1-1 1,1 1-1,-1 0 1,0-1-1,-1 1 1,1-1-1,-3-8 0,3 13-28,-1 0 0,1 0-1,0 0 1,-1 0 0,1 0 0,-1 0-1,0 1 1,1-1 0,-1 0-1,0 0 1,1 1 0,-1-1-1,0 0 1,0 1 0,1-1-1,-1 1 1,0-1 0,0 1-1,0-1 1,0 1 0,0 0-1,0-1 1,0 1 0,0 0-1,0 0 1,0 0 0,0-1 0,0 1-1,0 0 1,0 0 0,0 1-1,0-1 1,0 0 0,0 0-1,0 0 1,0 1 0,0-1-1,0 1 1,0-1 0,1 0-1,-1 1 1,0 0 0,0-1-1,0 1 1,1-1 0,-1 1-1,-1 1 1,-3 1 0,0 1 0,0 0-1,0 0 1,1 1 0,0-1 0,-6 7-1,5-3 134,0 0 0,0 1 0,1-1-1,0 1 1,0-1 0,1 1-1,0 0 1,1 1 0,0-1-1,1 0 1,-1 1 0,2-1 0,-1 0-1,2 10 1,0-17-118,-1 0 1,1 0-1,0 0 0,0 0 1,0-1-1,0 1 0,1 0 1,-1-1-1,0 1 0,1-1 1,-1 0-1,1 1 0,0-1 1,-1 0-1,1 0 0,0 0 1,0 0-1,-1 0 0,1 0 1,0-1-1,0 1 1,0-1-1,0 1 0,0-1 1,0 0-1,0 1 0,0-1 1,0 0-1,0 0 0,0-1 1,3 1-1,4-1-147,-1 1 0,1-1 0,0 0 0,0-1 0,-1 0 0,10-4 0,-3 0-275,-10 3 219,1 0 1,0 0-1,0 1 0,0 0 0,0 1 0,1-1 1,-1 1-1,10-1 0,-15 3 192,0-1 0,-1 1 0,1-1 0,0 1-1,0-1 1,-1 1 0,1-1 0,0 1 0,-1 0 0,1-1 0,0 1 0,-1 0 0,1-1 0,-1 1 0,0 0 0,1 0-1,-1 0 1,1 0 0,-1-1 0,0 1 0,0 0 0,0 0 0,1 0 0,-1 0 0,0 0 0,0 0 0,0 0 0,-1 1-1,1 36 607,0-28-389,-1 21 152,0-19-663,0-1 0,1 1 0,3 23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59.696"/>
    </inkml:context>
    <inkml:brush xml:id="br0">
      <inkml:brushProperty name="width" value="0.025" units="cm"/>
      <inkml:brushProperty name="height" value="0.025" units="cm"/>
    </inkml:brush>
  </inkml:definitions>
  <inkml:trace contextRef="#ctx0" brushRef="#br0">80 177 3235,'0'0'2205,"-8"-3"-1244,-14-11-249,-27-17 4816,48 31-5250,51 10 239,-11-1-212,90-3 42,219-16-1,-220 3-110,-83 5-245,119-6 545,233 17-1,-79 18-383,269 33 182,-545-53-321,-17-2 16,0-1 0,1-1 0,-1-1 0,1-1 0,43-4 0,-69 3-20,-1 0-1,1-1 1,0 1 0,-1 0 0,1 0 0,0 0-1,-1-1 1,1 1 0,0 0 0,-1 0 0,1-1-1,0 1 1,-1 0 0,1-1 0,0 1 0,0 0-1,0-1 1,-1 1 0,1 0 0,0-1 0,0 1-1,0-1 1,0 1 0,0 0 0,-1-1 0,1 1-1,0-1 1,0 1 0,0 0 0,0-1 0,0 1-1,0-1 1,1 1 0,-1 0 0,0-1 0,0 1-1,0-1 1,0 1 0,0 0 0,0-1 0,1 1-1,-1 0 1,0-1 0,0 1 0,1 0 0,-1-1-1,0 1 1,1 0 0,-1 0 0,0-1-1,0 1 1,1 0 0,-1 0 0,1-1 0,-1 1-1,0 0 1,1 0 0,-1 0 0,0 0 0,1 0-1,-1 0 1,1 0 0,-1-1 0,0 1 0,1 0-1,-1 0 1,1 1 0,0-1 0,-29-15 382,-43 0-505,0 3 0,-1 3 0,-90 1 0,-45-5 463,-578-48 591,591 57-950,1 9-1,-206 32 0,196-7 433,230-32-488,0 1 0,31 3 1,9 0 117,774-42-174,-1-44-327,-339 58-554,-500 26 1504,-31-1 567,-87-8-1062,-175 10 0,-115 35-66,250-15 57,0 6-1,-154 49 0,271-59-94,40-17 94,0 0 0,-1 0 0,1 1 0,0-1 1,0 0-1,0 1 0,0-1 0,0 0 1,0 0-1,0 1 0,0-1 0,0 0 1,0 1-1,0-1 0,0 0 0,0 0 1,1 1-1,-1-1 0,0 0 0,0 0 0,0 1 1,0-1-1,0 0 0,0 0 0,1 1 1,-1-1-1,0 0 0,0 0 0,0 0 1,1 1-1,-1-1 0,0 0 0,0 0 1,1 0-1,-1 0 0,0 1 0,0-1 0,1 0 1,-1 0-1,0 0 0,0 0 0,1 0 1,-1 0-1,0 0 0,1 0 0,-1 0 1,0 0-1,0 0 0,1 0 0,-1 0 1,0 0-1,1 0 0,-1 0 0,0 0 0,0 0 1,1-1-1,78 5-281,-78-4 286,363-28 103,-197 10-305,264-13 181,85-8-963,-503 38 950,-9 2 43,0-1 0,0 0-1,0-1 1,0 1 0,0 0-1,0-1 1,0 0-1,0 0 1,0-1 0,-1 1-1,1-1 1,0 1 0,-1-1-1,6-4 1,-10 6 24,1-1 1,0 0 0,0 0-1,-1 0 1,1 0-1,-1 1 1,1-1-1,-1 0 1,1 0 0,-1 1-1,1-1 1,-1 0-1,0 1 1,1-1-1,-1 0 1,0 1 0,0-1-1,1 1 1,-1 0-1,0-1 1,0 1-1,0-1 1,0 1 0,0 0-1,1 0 1,-1 0-1,0-1 1,0 1-1,0 0 1,0 0 0,-1 0-1,-37-8 119,37 8-131,-84-10 15,0 4-1,-126 7 1,164 0-35,-110 10 29,-158 31 0,49-5-5570,163-27-1155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0:08.367"/>
    </inkml:context>
    <inkml:brush xml:id="br0">
      <inkml:brushProperty name="width" value="0.025" units="cm"/>
      <inkml:brushProperty name="height" value="0.025" units="cm"/>
    </inkml:brush>
  </inkml:definitions>
  <inkml:trace contextRef="#ctx0" brushRef="#br0">0 1462 4260,'0'0'1858,"6"-9"-1725,14-18-74,1 1 0,1 1-1,29-25 1,89-72 115,-124 109-172,119-87-466,-110 82 710,1 1 1,0 1-1,2 1 0,-1 2 1,2 0-1,35-10 1,27-12-312,732-355 105,-790 374 59,67-39 536,-3-5 0,162-131 1,-191 142-550,145-75 0,-132 80-71,-62 33 27,-25 14 52,-30 19 58,20-7-179,13-12-294,0 1 0,0-1 0,-1 0 0,0 0 0,0 0 0,0 0 0,-7 3 0,-6-2-2529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0:17.178"/>
    </inkml:context>
    <inkml:brush xml:id="br0">
      <inkml:brushProperty name="width" value="0.025" units="cm"/>
      <inkml:brushProperty name="height" value="0.025" units="cm"/>
    </inkml:brush>
  </inkml:definitions>
  <inkml:trace contextRef="#ctx0" brushRef="#br0">59 226 10122,'0'0'1158,"-9"2"-368,-2 1-557,-28 4 719,53-24-258,-8 12-676,1 0-1,0 0 1,0 1 0,0 0-1,0 1 1,1-1-1,-1 1 1,1 1-1,0-1 1,0 1 0,0 1-1,15-2 1,5 2 33,1 2 0,39 5 0,21 0 475,121-24 980,-8 0-1208,147 25 415,179-7-187,-437-12-485,0-5 0,103-32 0,-121 28-12,1 2 0,1 4-1,0 3 1,84-2 0,-131 15-17,-1 0 1,0 2 0,1 1 0,-1 2 0,-1 0 0,50 19 0,-62-16 65,-31-7-31,1-1-156,-366 32-452,-140 16 114,371-28 92,-212 58-1,266-51 328,-366 93 420,365-101-243,0-5 1,-181 5-1,203-20-64,45 0-183,25 0-128,10 0-170,483-26 396,-112 3-70,154-1 15,-1-33 41,-209-2-93,52-9-250,-263 53 79,155-1 0,-250 16-47,-3-1-243,1 1 0,-1 0-1,0 0 1,0 2 0,0-1-1,0 1 1,0 0 0,19 8-1,-18-3-4502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39.761"/>
    </inkml:context>
    <inkml:brush xml:id="br0">
      <inkml:brushProperty name="width" value="0.025" units="cm"/>
      <inkml:brushProperty name="height" value="0.025" units="cm"/>
    </inkml:brush>
  </inkml:definitions>
  <inkml:trace contextRef="#ctx0" brushRef="#br0">0 1 3331,'4'0'706,"0"0"0,-1 0 0,1 0 0,-1 1 0,1-1 1,-1 1-1,1 0 0,-1 0 0,1 0 0,-1 0 0,7 4 0,-6-1-243,1 0 0,-1 0 1,0 0-1,0 1 0,0 0 0,2 5 0,-1-3-433,44 69 705,-36-53-493,2 0-1,0-1 1,2 0-1,31 31 1,19 4-86,2-2-1,3-4 1,2-3 0,84 40 0,333 133 905,-330-153-755,1022 367 1092,-810-328-1172,6-15 0,499 54 0,-422-114 1226,659-37 1,-845-1-180,-155 6-4555,-68 0-160,-56 0-2313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0.624"/>
    </inkml:context>
    <inkml:brush xml:id="br0">
      <inkml:brushProperty name="width" value="0.025" units="cm"/>
      <inkml:brushProperty name="height" value="0.025" units="cm"/>
    </inkml:brush>
  </inkml:definitions>
  <inkml:trace contextRef="#ctx0" brushRef="#br0">1 568 10122,'0'1'134,"0"0"0,-1 0 0,1 0 0,0 0 0,0 0 0,0 0 0,0 0 0,0 0 0,0 1 0,1-1 0,-1 0 0,0 0 0,0 0 0,1 0 0,-1 0 0,1 0 0,-1 0 0,1 0 0,-1 0 0,1 0 0,-1 0 0,1-1 0,0 1 0,0 0 0,-1 0 0,1 0 0,0-1 0,0 1 0,0-1 0,0 1 0,0 0 0,0-1 0,0 0 0,0 1 0,0-1 0,0 0 0,0 1 0,0-1 0,0 0 0,0 0 0,1 0 0,-1 0 0,0 0 1,0 0-1,0 0 0,0 0 0,0 0 0,0-1 0,0 1 0,0 0 0,0-1 0,0 1 0,0-1 0,0 1 0,0-1 0,1-1 0,6-2 160,0 0 1,0-1 0,-1 0 0,0 0-1,0-1 1,0 0 0,-1 0-1,0-1 1,0 1 0,6-11-1,48-77 890,-44 64-1005,-2-1-1,0-1 0,-2 0 1,-2 0-1,-1-1 0,-1 0 0,-2-1 1,-1 0-1,0-56 0,-5 86-140,1 2 14,-1 0 0,0 1-1,0-1 1,1 0 0,-1 0 0,0 0-1,-1 1 1,1-1 0,0 0-1,0 0 1,-1 1 0,1-1 0,-1 0-1,0 1 1,1-1 0,-1 0 0,0 1-1,0-1 1,0 1 0,0-1-1,0 1 1,0 0 0,0-1 0,-1 1-1,-1-2 1,2 4-35,0-1 1,1 0-1,-1 1 1,0-1-1,1 1 1,-1 0-1,1-1 1,-1 1-1,1-1 1,-1 1-1,1 0 1,0-1-1,-1 1 1,1 0-1,0-1 1,-1 1-1,1 0 0,0 0 1,0-1-1,0 1 1,0 0-1,-1 0 1,1 0-1,0-1 1,0 1-1,1 0 1,-1 0-1,0-1 1,0 1-1,0 0 1,1 1-1,2 29-117,0-22 93,1 0 0,0 0-1,1 0 1,0-1 0,0 1 0,1-1-1,0 0 1,0-1 0,1 0 0,0 0-1,0 0 1,1-1 0,0 0 0,0 0-1,0-1 1,1 0 0,0-1 0,17 7-1,10 3 33,0-3 0,1-1 1,55 8-1,-24-5-385,20 3-2573,-29-9-5150,-19-6-6027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1.666"/>
    </inkml:context>
    <inkml:brush xml:id="br0">
      <inkml:brushProperty name="width" value="0.025" units="cm"/>
      <inkml:brushProperty name="height" value="0.025" units="cm"/>
    </inkml:brush>
  </inkml:definitions>
  <inkml:trace contextRef="#ctx0" brushRef="#br0">264 56 4036,'0'0'13287,"-1"-8"-10794,0 3-2235,1 3-137,1 1 0,-1-1-1,-1 0 1,1 1 0,0-1 0,0 0-1,-1 1 1,1-1 0,-1 0 0,1 1-1,-1-1 1,0 1 0,1-1 0,-1 1-1,0-1 1,0 1 0,0-1 0,0 1-1,-1 0 1,1 0 0,0 0 0,0-1-1,-1 1 1,1 0 0,-1 1 0,1-1-1,-1 0 1,1 0 0,-1 1 0,1-1-1,-1 1 1,0-1 0,1 1 0,-3-1-1,-3 2-64,0-1 0,1 1 0,-1 0 0,0 1 0,1 0-1,0 0 1,-1 0 0,1 1 0,0 0 0,0 0 0,0 0-1,1 1 1,-1 0 0,1 0 0,0 0 0,0 1 0,0-1-1,0 1 1,1 1 0,0-1 0,-6 10 0,-2 4-20,0 1 1,1 0-1,1 1 0,1 0 1,-7 26-1,10-26 110,0-1 0,2 1-1,0 0 1,1 1 0,1 40 0,2-58-144,0 1-1,0-1 1,1 1 0,-1 0 0,1-1-1,0 1 1,0-1 0,1 0 0,0 1-1,-1-1 1,1 0 0,1 0 0,-1 0-1,1 0 1,-1-1 0,1 1 0,0 0-1,0-1 1,1 0 0,-1 0 0,1 0-1,0 0 1,-1-1 0,1 1 0,0-1-1,0 0 1,1 0 0,-1-1 0,0 1-1,1-1 1,-1 0 0,1 0-1,5 1 1,0-1-402,0-1-1,0 0 1,1 0-1,-1-1 1,0 0 0,0-1-1,0 0 1,0-1-1,-1 0 1,1 0-1,-1-1 1,18-9-1,-16 6-1135,-1 0-1,0-1 1,0 0-1,-1 0 1,0-1-1,10-11 0,13-28-8766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2.263"/>
    </inkml:context>
    <inkml:brush xml:id="br0">
      <inkml:brushProperty name="width" value="0.025" units="cm"/>
      <inkml:brushProperty name="height" value="0.025" units="cm"/>
    </inkml:brush>
  </inkml:definitions>
  <inkml:trace contextRef="#ctx0" brushRef="#br0">69 1 14253,'0'0'5435,"-6"11"-3892,-6 16-915,1 2-1,2-1 1,0 2 0,2-1 0,2 1 0,0 0-1,2 0 1,1 0 0,4 50 0,-2-74-618,1-1 1,-1 0 0,1 0 0,1 0 0,-1 0-1,1 0 1,0 0 0,0-1 0,0 1 0,1 0-1,-1-1 1,1 0 0,5 6 0,-6-8-2,-1 0 0,1-1 0,0 1 0,0-1 0,0 0 0,0 0 0,0 0 0,0 0 0,0 0 0,0 0 0,1 0 0,-1-1 0,0 1 0,0-1 0,1 1 0,-1-1 0,0 0 0,1 0 0,-1 0 0,0 0 0,1-1 0,-1 1 0,0-1 0,0 1 0,1-1 0,-1 0 0,0 0 0,0 0 0,0 0 0,0 0 0,0 0 0,3-2 0,5-6 41,0 0 0,-1-1 0,0 0 1,0 0-1,-1-1 0,0 0 0,-1 0 0,-1-1 0,0 0 0,0 0 0,-1 0 0,4-14 0,-14 42 147,1 1 0,0-1 0,1 1-1,1 0 1,1-1 0,1 26 0,1-40-190,-1-1 0,1 1 0,0 0 0,0 0 0,0-1 1,0 1-1,0 0 0,1-1 0,-1 0 0,0 1 0,1-1 1,-1 1-1,1-1 0,-1 0 0,1 0 0,-1 0 0,1 0 1,0 0-1,0 0 0,-1-1 0,1 1 0,0-1 0,0 1 0,0-1 1,0 0-1,0 1 0,0-1 0,0 0 0,4-1 0,3 2 26,0-1 0,0-1 0,1 0-1,-1 0 1,11-4 0,-9 1-11,0-1-1,0 0 1,0-1 0,-1 0 0,0 0-1,15-13 1,-14 10-37,1 0-1,0 1 1,23-11 0,-34 19 8,-1-1 0,1 1 0,-1 0 0,0 0 0,1 0 0,-1 0 0,0-1 0,1 1 0,-1 0 0,1 0 0,-1 0 0,0 0 0,1 0 0,-1 0 0,1 0 0,-1 0 1,0 0-1,1 1 0,-1-1 0,1 0 0,-1 0 0,0 0 0,1 0 0,-1 0 0,0 1 0,1-1 0,-1 0 0,0 0 0,1 1 0,-1-1 0,0 0 0,0 0 1,1 1-1,-1-1 0,0 0 0,0 1 0,1-1 0,-1 0 0,0 1 0,0-1 0,0 1 0,0-1 0,0 0 0,1 1 0,-1-1 0,0 1 0,0-1 0,0 1 0,0 30 74,-1-28-49,1 0 0,0-1 0,-1 1 0,1 0 0,0-1 0,1 1 0,-1 0 0,0-1 0,1 1 0,-1 0 0,1-1 0,0 1 0,1 3 0,2-4 1,-1-1 1,1 1-1,-1-1 0,1 0 1,0 0-1,-1 0 0,1 0 0,0-1 1,0 0-1,0 0 0,-1 0 0,1 0 1,0 0-1,7-2 0,54-15 109,-14-8-94,-40 18-109,0 1-1,0 1 0,0 0 0,1 0 1,0 1-1,0 1 0,13-3 0,-25 6 70,1 0 0,-1 0 0,0 0-1,1 0 1,-1 0 0,1 0 0,-1 0-1,0 0 1,1 1 0,-1-1 0,0 0-1,1 0 1,-1 0 0,0 1 0,1-1-1,-1 0 1,0 0 0,1 1 0,-1-1-1,0 0 1,0 0 0,1 1 0,-1-1-1,0 0 1,0 1 0,1-1 0,-1 0 0,0 1-1,0-1 1,0 1 0,0-1 0,0 0-1,0 1 1,2 21 147,-2-20-115,0 0 0,0 0 1,0-1-1,0 1 0,0 0 0,0 0 0,0 0 0,0 0 0,1 0 0,-1 0 0,1 0 0,-1-1 0,1 1 0,0 0 0,0 0 0,0-1 0,0 1 1,0-1-1,0 1 0,0-1 0,0 1 0,3 1 0,-3-3-91,0 1 0,0 0 0,0-1 0,1 1 0,-1-1 1,0 0-1,1 0 0,-1 1 0,0-1 0,1 0 0,-1 0 0,0 0 0,1 0 1,-1 0-1,0-1 0,1 1 0,-1 0 0,0-1 0,0 1 0,1 0 0,-1-1 1,0 0-1,0 1 0,2-2 0,-1 0-543,-1 0 0,1 0 1,-1 0-1,1 0 0,-1 0 0,0-1 1,0 1-1,0 0 0,0-1 0,0 1 0,0-5 1,5-18-6680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2.621"/>
    </inkml:context>
    <inkml:brush xml:id="br0">
      <inkml:brushProperty name="width" value="0.025" units="cm"/>
      <inkml:brushProperty name="height" value="0.025" units="cm"/>
    </inkml:brush>
  </inkml:definitions>
  <inkml:trace contextRef="#ctx0" brushRef="#br0">0 1 18898,'0'0'11755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6.535"/>
    </inkml:context>
    <inkml:brush xml:id="br0">
      <inkml:brushProperty name="width" value="0.025" units="cm"/>
      <inkml:brushProperty name="height" value="0.025" units="cm"/>
    </inkml:brush>
  </inkml:definitions>
  <inkml:trace contextRef="#ctx0" brushRef="#br0">37 147 6182,'0'0'13965,"5"-4"-12961,17-8-349,-2-2 1,0 0 0,-1-1 0,0-1-1,26-29 1,-45 44-629,1 1 0,-1 0 0,1-1 0,0 1 0,-1-1 0,1 0 0,-1 1-1,1-1 1,-1 1 0,0-1 0,1 0 0,-1 1 0,0-1 0,1 0 0,-1 1 0,0-1 0,0 0 0,1 0 0,-1 1 0,0-1-1,0 0 1,0 0 0,0 1 0,0-1 0,0 0 0,0 0 0,0 1 0,-1-1 0,1 0 0,0 0 0,0 1 0,-1-2 0,0 1-19,-1 1 0,1-1 1,-1 1-1,1-1 0,-1 1 1,1 0-1,-1 0 0,1-1 1,-1 1-1,1 0 0,-1 0 1,1 1-1,-1-1 0,-2 1 1,-5 0-26,0 1 0,0 1 0,-1 0 0,-11 5 0,9 0 177,-1 1-1,2 0 1,-1 0-1,-17 19 1,26-25-94,0 0-1,0 1 1,0-1 0,1 1-1,-1-1 1,1 1 0,0 0 0,0 0-1,0 0 1,1 0 0,-1 0 0,1 0-1,0 0 1,0 1 0,0-1-1,1 0 1,0 1 0,-1-1 0,2 0-1,0 7 1,-1-9-57,1-1 0,0 1 0,0-1 0,0 0 0,0 1 0,1-1 1,-1 0-1,0 0 0,1 0 0,-1 0 0,0 0 0,1 0 0,-1 0 0,1 0 0,-1 0 0,1-1 0,0 1 0,-1-1 0,1 1 1,0-1-1,-1 0 0,4 1 0,44 2-37,-39-2-105,3-1-183,39 1-2788,-18-6-3208,-6-5-2779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3.073"/>
    </inkml:context>
    <inkml:brush xml:id="br0">
      <inkml:brushProperty name="width" value="0.025" units="cm"/>
      <inkml:brushProperty name="height" value="0.025" units="cm"/>
    </inkml:brush>
  </inkml:definitions>
  <inkml:trace contextRef="#ctx0" brushRef="#br0">206 99 5509,'0'0'4052,"6"-9"-854,16-23 70,-20 31-2948,-1 0 1,0-1-1,0 1 0,0-1 0,0 1 1,0-1-1,-1 1 0,1-1 0,0 1 1,-1-1-1,1 1 0,-1-1 0,0 0 1,1 1-1,-1-1 0,0 0 0,0 0 1,0 1-1,0-1 0,0 0 1,-1 1-1,1-1 0,0 0 0,-1 1 1,1-1-1,-1 0 0,0 1 0,0-2 1,-2 1-150,0 1 1,0-1 0,-1 1-1,1 0 1,0 0 0,0 0-1,-1 0 1,1 1 0,0-1-1,-1 1 1,1 0-1,-1 0 1,1 0 0,0 1-1,-1-1 1,1 1 0,0 0-1,-1 0 1,1 0 0,-6 3-1,0-1-112,0 1-1,1 1 1,-1 0-1,1 0 1,0 1 0,-8 7-1,7-5-18,0 1-1,0 0 1,1 0 0,1 1 0,-1 0-1,2 0 1,-1 1 0,1 0-1,1 0 1,0 0 0,1 1 0,0 0-1,0 0 1,2 0 0,-3 15-1,5-25-33,0 0-1,0-1 1,0 1-1,0 0 0,0 0 1,0-1-1,1 1 0,-1 0 1,1-1-1,-1 1 1,1 0-1,0-1 0,-1 1 1,1-1-1,0 1 1,0-1-1,0 1 0,0-1 1,0 0-1,1 0 1,-1 1-1,1 0 0,1 0 6,0-1-1,1 1 0,-1-1 0,0 1 0,0-1 1,0 0-1,1 0 0,-1-1 0,1 1 1,5 0-1,3-1 64,1 0 1,-1-1-1,0-1 1,1 0-1,16-4 1,-9-1-19,1-1 1,-2 0 0,1-2-1,-2 0 1,1-1 0,-1-1-1,-1 0 1,0-2 0,-1 0-1,0 0 1,-1-2 0,16-21-1,-28 33-148,-7 9 9,-57 99-158,56-95 185,1 1 0,1 0 1,0-1-1,0 1 0,1 0 0,0 0 1,0 11-1,2-19-122,-1 0 0,2 1 0,-1-1 1,0 0-1,0 1 0,1-1 0,-1 0 0,1 0 1,0 1-1,-1-1 0,1 0 0,0 0 0,0 0 0,1 0 1,-1 0-1,0 0 0,1-1 0,-1 1 0,1 0 1,-1-1-1,1 1 0,0-1 0,0 1 0,0-1 0,0 0 1,0 0-1,0 0 0,0 0 0,0 0 0,0 0 1,0 0-1,0-1 0,1 1 0,-1-1 0,0 0 0,3 0 1,38 1-5407,8-7-3262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4.257"/>
    </inkml:context>
    <inkml:brush xml:id="br0">
      <inkml:brushProperty name="width" value="0.025" units="cm"/>
      <inkml:brushProperty name="height" value="0.025" units="cm"/>
    </inkml:brush>
  </inkml:definitions>
  <inkml:trace contextRef="#ctx0" brushRef="#br0">0 176 5189,'5'-9'1842,"24"-42"1558,35-60 8857,-72 149-10495,-3-5-1694,2-1 0,1 1 1,1 1-1,-2 42 0,8-74-50,1 0-1,0 0 0,-1 1 1,1-1-1,0 0 0,1 0 1,-1 1-1,0-1 0,0 0 0,1 0 1,0 1-1,-1-1 0,1 0 1,0 0-1,0 0 0,0 0 1,0 0-1,0 0 0,1-1 1,-1 1-1,1 0 0,-1 0 0,1-1 1,0 1-1,-1-1 0,1 0 1,0 1-1,0-1 0,0 0 1,0 0-1,0 0 0,0 0 0,0-1 1,0 1-1,1 0 0,-1-1 1,0 0-1,0 1 0,0-1 1,1 0-1,-1 0 0,0 0 0,3-1 1,4 0 123,1 0 1,-1-1-1,0 0 0,0-1 1,1 0-1,-2-1 1,1 0-1,16-9 0,-6 0 6,-1-1 0,0 0 1,-1-1-1,-1-1 0,0-1 0,-1 0 0,-1-1 0,-1 0 0,0-1 0,11-24 0,-22 39-176,-2 7 1,-6 17-22,-3 7 26,-6 42 0,14-66 31,0 0 0,1 0 0,0-1 0,0 1 0,0 0-1,0 0 1,0 0 0,0-1 0,1 1 0,-1 0 0,1 0 0,0-1 0,0 1 0,0 0-1,0-1 1,0 1 0,1-1 0,-1 0 0,1 1 0,-1-1 0,1 0 0,0 0-1,0 0 1,3 3 0,0-3 72,0 0 0,0-1 0,0 1 0,0-1-1,0 0 1,0-1 0,0 1 0,0-1 0,0 0 0,0 0-1,0 0 1,0-1 0,6-1 0,-2 0 21,-1-1 0,0 1-1,0-2 1,0 1 0,0-1 0,0 0 0,-1-1-1,1 0 1,-1 0 0,0-1 0,-1 1 0,1-2-1,-1 1 1,-1-1 0,6-7 0,-6 8-70,0 0 1,-1-1-1,0 0 1,0 1-1,0-1 1,-1 0-1,0-1 1,-1 1-1,0-1 1,0 1-1,0-1 1,-1 1-1,0-1 1,-1 0-1,1 0 1,-2 1-1,0-11 1,0 16-46,0-1 1,1 1-1,-1 0 0,0 0 1,0 0-1,-1 0 0,1 0 1,0 1-1,-1-1 0,1 0 1,-1 1-1,1-1 0,-1 1 1,0-1-1,0 1 0,0 0 1,0-1-1,1 1 0,-2 0 0,-2-1 1,0 1-22,0-1 0,0 1-1,0 0 1,0 0 0,0 1 0,0-1 0,0 1 0,0 0-1,-8 2 1,9-2-125,0 1 0,0 0 1,0 0-1,0 0 0,0 0 0,0 1 0,1 0 0,-1 0 0,1 0 0,-1 0 0,-5 4 0,8-4-39,0-1-1,-1 1 0,1-1 0,0 1 1,0-1-1,0 1 0,0 0 1,0-1-1,0 1 0,0 0 1,1 0-1,-1 0 0,1 0 1,-1-1-1,1 1 0,0 0 1,0 0-1,-1 0 0,1 0 1,1 0-1,-1 0 0,0 0 0,0 0 1,2 2-1,-2-2-55,1 0 1,0-1-1,-1 0 0,1 1 1,0-1-1,0 1 0,0-1 1,0 0-1,0 0 0,0 0 0,1 0 1,-1 1-1,0-2 0,0 1 1,1 0-1,-1 0 0,1 0 0,-1 0 1,1-1-1,1 1 0,34 7-4529,-33-7 4039,34 3-5206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4.683"/>
    </inkml:context>
    <inkml:brush xml:id="br0">
      <inkml:brushProperty name="width" value="0.025" units="cm"/>
      <inkml:brushProperty name="height" value="0.025" units="cm"/>
    </inkml:brush>
  </inkml:definitions>
  <inkml:trace contextRef="#ctx0" brushRef="#br0">188 55 13100,'0'0'9230,"-5"-8"-7740,2 3-1343,0 1 1,0 0-1,-1-1 1,1 1-1,-1 1 1,0-1-1,-7-5 1,9 8-116,0 0-1,0 0 1,0 0 0,0 0-1,0 0 1,0 1 0,0-1-1,0 1 1,0-1 0,0 1-1,0 0 1,0 0 0,0 0-1,0 0 1,0 0 0,0 0-1,0 1 1,0-1 0,0 1-1,0 0 1,0-1 0,0 1-1,0 0 1,0 0 0,0 0-1,0 0 1,1 0 0,-1 1-1,-2 1 1,-4 4 107,1 0 0,-1 0 0,1 1 0,1 0 1,0 0-1,0 1 0,0 0 0,1 0 0,0 0 0,1 0 0,0 1 0,1 0 1,0-1-1,0 2 0,-2 18 0,5-28-134,0 0 0,0 0 1,0 0-1,0 0 0,0 0 0,0 0 0,0 0 1,0 0-1,0 0 0,0 0 0,1 0 0,-1 0 1,0-1-1,1 1 0,-1 0 0,1 0 1,-1 0-1,1 0 0,-1 0 0,1-1 0,0 1 1,-1 0-1,1 0 0,0-1 0,0 1 0,-1-1 1,1 1-1,0-1 0,0 1 0,2 0 0,0 0 9,-1-1 0,1 0-1,0 1 1,0-1-1,0 0 1,0-1 0,0 1-1,0 0 1,0-1-1,5-1 1,1-1 12,0 0-1,-1-1 1,1 0 0,-1 0 0,0-1-1,10-7 1,-13 8 34,-1 0 0,1 0-1,-1 0 1,0-1 0,-1 0-1,1 1 1,-1-2 0,0 1 0,0 0-1,0-1 1,-1 1 0,0-1 0,0 1-1,0-1 1,1-9 0,-26 52 57,17-29-89,2 1 0,0 0 0,0 0 0,0 0 0,1 1 0,1-1 0,-1 1 0,1 0 0,1 0 0,0 0 0,1 19 0,1-28-28,0 0-1,0 1 0,0-1 0,0 0 0,1 0 1,-1 1-1,1-1 0,-1 0 0,0-1 0,1 1 0,-1 0 1,1 0-1,0 0 0,-1-1 0,1 1 0,0-1 1,-1 0-1,1 1 0,0-1 0,-1 0 0,1 0 1,0 0-1,0 0 0,3-1 0,45-3-2109,-5-12-3037,-3-6-3420,-16 4-764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5.013"/>
    </inkml:context>
    <inkml:brush xml:id="br0">
      <inkml:brushProperty name="width" value="0.025" units="cm"/>
      <inkml:brushProperty name="height" value="0.025" units="cm"/>
    </inkml:brush>
  </inkml:definitions>
  <inkml:trace contextRef="#ctx0" brushRef="#br0">148 72 14125,'0'0'4906,"0"-8"-656,0 6-3956,0-1 1,1 0-1,-2 0 1,1 1 0,0-1-1,-1 0 1,1 0-1,-1 1 1,0-1 0,0 0-1,0 1 1,0-1-1,0 1 1,0-1 0,-1 1-1,1 0 1,-1 0-1,0-1 1,-2-2 0,1 4-243,0 0 0,1-1 0,-1 1 0,0 0 0,1 0 0,-1 1 1,0-1-1,0 0 0,0 1 0,0 0 0,0 0 0,1 0 1,-1 0-1,0 0 0,-4 1 0,2 1-58,1-1 0,-1 1 0,1 0 0,0 0 1,0 0-1,0 1 0,0 0 0,0-1 0,0 1 0,1 1 0,-1-1 0,1 0 0,0 1 0,0 0 0,1 0 0,-1 0 1,1 0-1,-1 0 0,1 0 0,1 1 0,-1-1 0,0 0 0,1 1 0,0 0 0,0-1 0,1 1 0,-1 5 1,1-8-4,1-1 0,0 1 1,-1-1-1,1 1 1,0 0-1,0-1 0,0 0 1,0 1-1,0-1 1,0 1-1,0-1 0,1 0 1,-1 0-1,0 0 1,1 0-1,-1 0 1,1 0-1,-1 0 0,1 0 1,-1-1-1,1 1 1,0 0-1,-1-1 0,4 1 1,50 7-133,-41-6 80,25 0-124,-31-2 153,1 0 0,0 0-1,-1 1 1,1 0 0,-1 1 0,1 0 0,-1 0-1,12 5 1,-20-6 45,1-1-1,0 0 0,-1 1 1,1-1-1,-1 0 1,1 1-1,-1-1 1,1 1-1,-1-1 1,1 1-1,-1-1 0,1 1 1,-1-1-1,1 1 1,-1-1-1,0 1 1,1 0-1,-1-1 1,0 1-1,0-1 0,1 1 1,-1 0-1,0 0 1,0-1-1,0 1 1,0 0-1,0-1 1,0 1-1,0 0 1,0-1-1,0 1 0,0 0 1,-17 20 546,-29 7 233,-4-7-17,21-16-2343,5-11-6341,17-3-840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5.779"/>
    </inkml:context>
    <inkml:brush xml:id="br0">
      <inkml:brushProperty name="width" value="0.025" units="cm"/>
      <inkml:brushProperty name="height" value="0.025" units="cm"/>
    </inkml:brush>
  </inkml:definitions>
  <inkml:trace contextRef="#ctx0" brushRef="#br0">120 110 9257,'-10'3'2434,"0"0"-1986,-55 19 4224,63-22-4486,0 1-1,0 0 1,0 0 0,1 0 0,-1 0-1,0 0 1,0 0 0,0 0 0,1 1-1,-1-1 1,1 1 0,-1-1-1,1 1 1,0 0 0,-1 0 0,1-1-1,0 1 1,0 0 0,0 0-1,0 0 1,1 0 0,-1 0 0,0 0-1,1 0 1,0 1 0,-1-1 0,1 0-1,0 3 1,1-4-143,-1 0-1,0 0 1,1 0 0,0 0 0,-1 0-1,1 0 1,0 0 0,-1 0 0,1 0-1,0 0 1,0 0 0,0-1 0,0 1-1,0 0 1,0-1 0,0 1-1,0 0 1,0-1 0,0 1 0,0-1-1,0 0 1,0 1 0,2-1 0,32 6 680,-29-6-582,60 5 696,0-4 0,92-9 0,133-30 119,-157 18-249,-55 9-518,647-120 2660,-700 122-2358,-39 9-69,-42 10-315,24-4-574,26-5-4052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6.606"/>
    </inkml:context>
    <inkml:brush xml:id="br0">
      <inkml:brushProperty name="width" value="0.025" units="cm"/>
      <inkml:brushProperty name="height" value="0.025" units="cm"/>
    </inkml:brush>
  </inkml:definitions>
  <inkml:trace contextRef="#ctx0" brushRef="#br0">4 0 8072,'0'0'16730,"5"13"-15705,-5-12-1003,4 7 86,-1 0 1,-1 0 0,1 0-1,-2 0 1,1 1 0,-1-1 0,0 1-1,-1-1 1,0 1 0,-2 16-1,-8 36 1195,-3 110-1,13-171-1285,0 1 0,0-1-1,0 0 1,0 0-1,0 0 1,0 1 0,0-1-1,0 0 1,0 0-1,0 0 1,0 0 0,0 1-1,0-1 1,1 0-1,-1 0 1,0 0 0,0 0-1,0 1 1,0-1 0,0 0-1,1 0 1,-1 0-1,0 0 1,0 0 0,0 0-1,0 0 1,1 0-1,-1 1 1,0-1 0,0 0-1,0 0 1,1 0-1,-1 0 1,0 0 0,0 0-1,0 0 1,1 0-1,-1 0 1,0 0 0,0 0-1,0 0 1,0 0-1,1 0 1,-1-1 0,0 1-1,0 0 1,0 0 0,1 0-1,-1 0 1,0 0-1,0 0 1,0 0 0,0 0-1,0-1 1,1 1-1,-1 0 1,0 0 0,0 0-1,0 0 1,0-1-1,0 1 1,0 0 0,12-12 490,-4 0-401,-1-1 0,-1 0 0,0-1-1,-1 1 1,0-1 0,-1 0 0,4-22 0,-3 1-194,-2 0-1,-1-36 1,13 102-425,-11-25 514,-1 0 0,1 0 0,0 0-1,1 0 1,-1-1 0,1 0 0,0 0-1,0 0 1,1 0 0,-1-1 0,1 0 0,0 0-1,0-1 1,1 1 0,-1-1 0,1-1-1,-1 1 1,1-1 0,0 0 0,0-1 0,0 1-1,0-2 1,0 1 0,0-1 0,0 0-1,0 0 1,0-1 0,0 0 0,8-2 0,-7 2 9,-1 0 0,1-1 1,-1 0-1,1 0 1,-1-1-1,0 0 0,0-1 1,-1 1-1,1-1 1,-1 0-1,0-1 1,0 0-1,0 0 0,0 0 1,-1 0-1,0-1 1,0 0-1,0 0 0,-1 0 1,0-1-1,0 0 1,-1 1-1,0-1 1,0-1-1,-1 1 0,1 0 1,0-8-1,-3 13-5,1 1-1,-1-1 1,0 0-1,0 1 1,0-1 0,0 1-1,0-1 1,0 0-1,0 1 1,0-1-1,-1 1 1,1-1-1,-1 0 1,1 1 0,-1-1-1,0 1 1,1 0-1,-1-1 1,-1-1-1,1 3-9,0-1 0,0 0 0,0 1-1,0-1 1,0 1 0,0 0 0,0-1-1,0 1 1,0 0 0,0 0 0,0-1 0,0 1-1,-1 0 1,1 0 0,0 0 0,0 0-1,0 0 1,0 1 0,0-1 0,-2 1 0,-3 1-16,1 0 0,0 0 1,0 0-1,0 1 1,0 0-1,1 0 1,-1 0-1,1 1 1,-6 5-1,-4 6 27,1 1-1,0 1 1,-12 21 0,21-30 16,-1 0 0,1 0 0,0 1 1,1-1-1,0 1 0,1 0 1,-1 0-1,2 0 0,-2 15 1,3-22-31,0-1 1,0 1 0,0-1 0,1 1-1,-1-1 1,1 1 0,-1-1-1,1 1 1,-1-1 0,1 1 0,0-1-1,-1 0 1,1 1 0,0-1 0,0 0-1,0 0 1,0 0 0,0 1-1,0-1 1,1 0 0,-1 0 0,2 1-1,1 0-123,1 0 0,-1 0-1,0-1 1,1 1-1,-1-1 1,1 0-1,7 1 1,6-1-1629,-1-1 0,0 0 0,23-4 0,-2-5-4246,-2-6-3138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6.952"/>
    </inkml:context>
    <inkml:brush xml:id="br0">
      <inkml:brushProperty name="width" value="0.025" units="cm"/>
      <inkml:brushProperty name="height" value="0.025" units="cm"/>
    </inkml:brush>
  </inkml:definitions>
  <inkml:trace contextRef="#ctx0" brushRef="#br0">127 3 14830,'0'0'6716,"-11"1"-4736,4 1-1621,-1 0-1,1 0 0,-1 0 1,1 1-1,0 1 0,0-1 1,0 1-1,-11 8 0,15-9-249,0-1 0,0 1 0,0-1 0,0 1 0,0 0 0,1 0 0,0 0 0,-1 0 0,1 1 0,0-1 0,1 1 0,-1-1 0,1 1 0,-1 0 0,1-1 0,0 1 0,0 0 0,1 0 0,-1 0 0,1 0 0,0 0 0,0-1-1,1 7 1,0-8-100,0 0-1,0 0 0,0 0 0,0-1 0,0 1 0,0 0 0,1-1 0,-1 1 0,1-1 1,-1 1-1,1-1 0,-1 0 0,1 0 0,0 0 0,0 0 0,0 0 0,-1 0 0,1 0 0,0-1 1,0 1-1,0 0 0,0-1 0,0 0 0,1 0 0,-1 1 0,0-1 0,0 0 0,3-1 1,2 1 11,0 0 0,0 0 0,0-1 0,0 0 0,0 0 0,0-1 0,10-3-1,-9-1-15,0 0 0,0-1 0,-1 0-1,1 0 1,-2-1 0,1 0-1,-1 0 1,0-1 0,-1 1-1,0-1 1,0 0 0,-1-1-1,-1 1 1,1-1 0,2-12-1,-9 22-189,-6 8 141,-8 11 63,11-11 18,1 0 0,0 0 0,0 1 0,1 0 0,0 0 0,1 0 0,0 0 0,0 1 0,1-1 0,0 1 0,-1 12 0,4-20-70,-1 0-1,1-1 1,-1 1 0,1-1-1,-1 1 1,1-1-1,0 1 1,-1-1 0,1 0-1,0 1 1,0-1-1,0 0 1,0 0 0,0 0-1,1 0 1,-1 1 0,0-2-1,1 1 1,-1 0-1,0 0 1,1 0 0,-1-1-1,1 1 1,-1 0-1,1-1 1,-1 0 0,1 1-1,-1-1 1,1 0 0,0 0-1,-1 0 1,1 0-1,-1 0 1,3 0 0,2 0-710,-1 0 1,1 0-1,-1 0 1,1-1 0,-1 0-1,0 0 1,1-1-1,-1 1 1,8-4 0,11-13-5210,1-6-2193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7.436"/>
    </inkml:context>
    <inkml:brush xml:id="br0">
      <inkml:brushProperty name="width" value="0.025" units="cm"/>
      <inkml:brushProperty name="height" value="0.025" units="cm"/>
    </inkml:brush>
  </inkml:definitions>
  <inkml:trace contextRef="#ctx0" brushRef="#br0">65 98 15375,'0'0'5776,"-5"11"-3673,-5 10-1504,1 1 0,1 0 1,0 0-1,2 1 0,1 0 0,1 0 1,-2 26-1,5-10-552,0-27-67,0 1 0,0 0-1,2 0 1,0 0 0,0-1 0,1 1 0,0-1-1,1 1 1,8 18 0,-11-30 20,1 0 1,-1 0-1,1 0 0,-1 0 0,1 0 0,-1 0 1,1 0-1,0 0 0,-1 0 0,1 0 1,0-1-1,0 1 0,0 0 0,0-1 1,0 1-1,0 0 0,0-1 0,0 1 1,0-1-1,0 0 0,0 1 0,0-1 1,0 0-1,0 1 0,0-1 0,0 0 1,2 0-1,-1-1 10,0 1 0,0-1 0,0 0-1,0 0 1,0 0 0,0 0 0,0 0 0,0-1 0,-1 1 0,1 0 0,0-1 0,-1 1 0,2-3 0,5-5 19,-1-1 0,0 0 0,10-22 0,2-18-127,-2-1 1,-2 0-1,-3-1 1,8-70 0,-10 61-201,-7 41 230,1-8 217,-3 26-49,-1 16-25,-10 125 1552,-2 46 35,12-167-1702,-1-7 78,1 0 0,0 0 0,1 0 0,0 0-1,4 14 1,-5-23-60,0-1 0,1 1 0,0 0 0,-1-1 0,1 1 0,0-1 0,0 1 0,0-1 0,0 1 0,0-1 0,0 0 0,0 1 0,0-1 0,1 0 0,-1 0 0,1 0 0,-1 0 0,0 0 0,1 0 0,0 0 0,-1 0 0,1-1 0,-1 1 0,1-1 0,0 1 0,0-1 0,-1 0 0,1 1 0,0-1 0,0 0 0,-1 0-1,1 0 1,0-1 0,0 1 0,-1 0 0,1-1 0,0 1 0,-1-1 0,1 1 0,2-2 0,-3 1-98,1 0-1,0 0 1,-1 0-1,1 0 1,0 0-1,-1 0 1,1 0-1,-1 0 1,0-1-1,1 1 1,-1-1-1,0 1 1,0-1-1,0 0 1,0 1-1,0-1 1,0 0-1,0-3 1,10-39-5551,-7 24 488,4 0-1303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7.906"/>
    </inkml:context>
    <inkml:brush xml:id="br0">
      <inkml:brushProperty name="width" value="0.025" units="cm"/>
      <inkml:brushProperty name="height" value="0.025" units="cm"/>
    </inkml:brush>
  </inkml:definitions>
  <inkml:trace contextRef="#ctx0" brushRef="#br0">1 5 10186,'0'0'16581,"4"3"-16448,0 0-130,0-1 0,0 1-1,0-1 1,0 1 0,0-1 0,1 0 0,-1-1-1,1 1 1,-1-1 0,1 0 0,0 0-1,-1 0 1,1-1 0,0 0 0,0 0 0,-1 0-1,1 0 1,0-1 0,0 0 0,-1 0-1,1 0 1,-1 0 0,1-1 0,7-3 0,-10 4-164,28-13-498,-29 13 606,-1 1 0,1 0 0,-1-1 0,1 1 0,-1-1 0,1 1 0,-1 0 0,1 0 0,0-1 0,-1 1 0,1 0 0,-1 0 0,1 0 0,0-1 0,-1 1 0,1 0 0,-1 0 0,1 0 0,0 0 0,-1 0 0,1 0 0,0 0 0,-1 1 0,1-1 0,-1 0-1,1 0 1,0 0 0,-1 1 0,1-1 0,-1 0 0,1 1 0,-1-1 0,1 0 0,-1 1 0,1-1 0,0 1 0,-2 26 226,-10 51 0,6-51 327,1 0 1,0 29-1,6-11 31,10 66 1,-11-109-573,0 7 187,0-1 0,0 0 0,-1 1 0,1-1 0,-3 15 0,2-22-66,-1 1-1,1-1 1,-1 1 0,1-1 0,-1 0 0,1 1 0,-1-1 0,0 0 0,0 1-1,1-1 1,-1 0 0,0 0 0,0 0 0,0 0 0,-1 0 0,1 0 0,0 0 0,0 0-1,0 0 1,-1 0 0,1-1 0,0 1 0,-1-1 0,1 1 0,-1-1 0,1 1-1,-1-1 1,1 0 0,0 0 0,-1 1 0,1-1 0,-1 0 0,1 0 0,-1-1 0,1 1-1,-1 0 1,1 0 0,-3-2 0,1 1-18,0 0-1,0-1 0,0 1 1,0-1-1,0 1 1,0-1-1,1 0 1,-1-1-1,1 1 1,0 0-1,-1 0 1,1-1-1,0 0 1,0 1-1,1-1 1,-1 0-1,1 0 1,-1 0-1,-1-5 1,-1-3-53,0 0 0,1 0 0,0 0 1,-2-15-1,4 18-70,0 1-1,0-1 1,1 0-1,0 0 1,1 1-1,-1-1 1,2 0 0,-1 1-1,1-1 1,4-11-1,-4 15-52,1 0 0,-1 0-1,1 0 1,0 0 0,0 0 0,0 0-1,1 1 1,-1 0 0,1-1-1,0 1 1,0 1 0,0-1-1,0 1 1,1-1 0,-1 1-1,1 0 1,8-2 0,28-8-2166,40-15-7420,-36 8-2754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8.622"/>
    </inkml:context>
    <inkml:brush xml:id="br0">
      <inkml:brushProperty name="width" value="0.025" units="cm"/>
      <inkml:brushProperty name="height" value="0.025" units="cm"/>
    </inkml:brush>
  </inkml:definitions>
  <inkml:trace contextRef="#ctx0" brushRef="#br0">158 59 10474,'0'0'14173,"-9"-7"-13356,7 5-790,0 0-1,-1 1 0,1-1 1,-1 0-1,1 1 1,-1-1-1,0 1 1,0 0-1,1 0 1,-1 0-1,0 0 1,0 1-1,-4-1 1,3 1-7,1 0 0,-1 1 0,0 0 0,1 0 0,-1 0 0,1 1 1,0-1-1,-1 1 0,1-1 0,0 1 0,0 0 0,0 0 0,0 1 1,-4 3-1,2-2 74,1 0 1,-1 0 0,1 1-1,0-1 1,0 1 0,0 0-1,1 0 1,-1 0 0,1 1-1,1-1 1,-1 1 0,1 0-1,0 0 1,-2 8 0,4-13-84,0 0 1,1 0-1,-1 0 0,0 0 1,1-1-1,-1 1 1,1 0-1,-1 0 0,1-1 1,-1 1-1,1 0 1,-1 0-1,1-1 1,0 1-1,-1-1 0,1 1 1,0-1-1,0 1 1,0-1-1,-1 1 0,1-1 1,0 0-1,0 1 1,0-1-1,0 0 0,-1 0 1,1 0-1,0 1 1,0-1-1,0 0 1,0 0-1,0 0 0,0-1 1,0 1-1,1 0 1,36-6 591,-25 1-438,0-1-1,0 0 1,-1-1-1,1 0 1,-2-1-1,20-16 1,-11 7 26,-1-1 0,29-36-1,-55 68-232,0 2-1,1-1 0,1 1 1,0 0-1,1 0 0,1 0 0,-3 31 1,6-44 12,0-1 0,0 1 0,0 0 0,0 0 0,0 0 0,1 0-1,-1 0 1,1 0 0,0-1 0,0 1 0,0 0 0,0 0 0,0-1 0,1 1 0,-1-1 0,1 1 0,0-1 0,-1 0 0,1 1 0,0-1 0,1 0 0,3 3 0,-1-2-622,0-1 0,0 0 0,1 0 0,-1 0 0,1-1 0,-1 0 0,1 0 0,-1 0 0,1-1 0,0 0 0,6 0 0,21-1-7751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7.530"/>
    </inkml:context>
    <inkml:brush xml:id="br0">
      <inkml:brushProperty name="width" value="0.025" units="cm"/>
      <inkml:brushProperty name="height" value="0.025" units="cm"/>
    </inkml:brush>
  </inkml:definitions>
  <inkml:trace contextRef="#ctx0" brushRef="#br0">145 39 12844,'0'-1'99,"-3"-28"4567,-2 20-2120,-6 19-1390,-9 29-538,2 1 1,2 0-1,-18 70 1,22-70-114,10-32-400,-3 5 58,0 0 0,2 1 0,-1-1 0,2 1 0,0 0 0,0-1 0,2 1 0,0 0 0,1 15 0,0-28-152,0 0 1,0 1-1,-1-1 1,1 0 0,0 0-1,1 0 1,-1 0 0,0 0-1,0 0 1,0 0-1,1-1 1,-1 1 0,0 0-1,1-1 1,-1 1 0,0 0-1,1-1 1,-1 0-1,1 1 1,-1-1 0,1 0-1,-1 0 1,1 0-1,-1 0 1,1 0 0,-1 0-1,1 0 1,-1 0 0,1-1-1,1 0 1,48-11 231,4-12-303,-43 18-100,0 0 1,0 1 0,1 0-1,-1 1 1,1 0-1,0 1 1,0 1 0,22-2-1,-34 4 153,-1 0 1,1 0-1,-1 0 0,1 0 1,-1 0-1,1 0 0,-1 0 0,1 0 1,-1 0-1,1 0 0,-1 1 0,1-1 1,-1 0-1,1 0 0,-1 0 1,1 1-1,-1-1 0,1 0 0,-1 1 1,1-1-1,-1 0 0,0 1 1,1-1-1,-1 1 0,0-1 0,1 1 1,-1-1-1,0 0 0,0 1 0,1-1 1,-1 1-1,0 0 0,-5 18 170,-19 15 617,11-25-581,-1 0-1,1-1 1,-2 0 0,1-1 0,-1 0-1,0-1 1,0-1 0,-1-1 0,1 0-1,-1-1 1,0 0 0,-32 0 0,46-3-280,1 0 1,-1 0 0,0 0 0,1 0 0,-1 0 0,0 0-1,1 0 1,-1-1 0,1 1 0,-1 0 0,0-1 0,1 0-1,-1 1 1,1-1 0,-1 0 0,1 0 0,0 0 0,-1 0 0,1 0-1,0 0 1,-1 0 0,1 0 0,0 0 0,0-1 0,0 1-1,0 0 1,0-1 0,0 1 0,1-1 0,-1 1 0,0-1-1,1 1 1,-1-1 0,1 1 0,0-1 0,-1 0 0,1 1-1,0-1 1,0 0 0,0 1 0,0-1 0,0 0 0,1 1-1,-1-1 1,0 0 0,1 1 0,0-3 0,1-2-608,0 0 1,0 1-1,0-1 1,1 1-1,0-1 1,0 1-1,0 0 1,0 0-1,1 0 1,0 1-1,0-1 1,6-4-1,21-11-4090,2 4-811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9.565"/>
    </inkml:context>
    <inkml:brush xml:id="br0">
      <inkml:brushProperty name="width" value="0.025" units="cm"/>
      <inkml:brushProperty name="height" value="0.025" units="cm"/>
    </inkml:brush>
  </inkml:definitions>
  <inkml:trace contextRef="#ctx0" brushRef="#br0">3 11 16015,'0'0'2947,"-1"10"-1458,1-6-1400,-2 146 5449,2-149-5493,0 0 1,0 1-1,1-1 0,-1 1 1,0-1-1,1 1 0,-1-1 1,1 0-1,-1 1 0,1-1 1,-1 0-1,1 0 0,0 1 1,0-1-1,0 0 0,0 0 1,0 0-1,0 0 0,0 0 1,0 0-1,0 0 0,0-1 1,1 1-1,1 1 0,0-1 65,0 0-1,0-1 1,0 1-1,0-1 1,0 0-1,0 0 1,0 0-1,0 0 1,0 0-1,0-1 0,5 0 1,-1-1 90,1-1 0,-1 1 1,0-1-1,0 0 0,0-1 1,0 0-1,0 0 0,10-9 0,-10 5-139,-1 1 0,0-1 0,0-1 0,-1 1 0,0-1 0,-1 0 0,0 0 0,0 0 0,-1-1 0,0 1-1,0-1 1,-1 0 0,-1 0 0,0 0 0,0 0 0,-1-12 0,-10 55-659,9-25 585,0 0 0,1 0-1,0 0 1,1 0 0,-1 1 0,4 10 0,-3-17 12,-1 0 1,1 0 0,0 1-1,0-1 1,1 0 0,-1 0-1,0 0 1,0-1 0,1 1-1,-1 0 1,1 0 0,0-1-1,0 1 1,-1-1 0,1 0-1,0 1 1,0-1 0,0 0 0,0 0-1,1 0 1,-1 0 0,0-1-1,0 1 1,0-1 0,1 1-1,-1-1 1,3 0 0,2 1 19,0-2 0,0 1 0,0-1-1,-1 0 1,1-1 0,0 1 0,-1-1 0,1 0 0,-1-1 0,0 0 0,0 0 0,0 0 0,0-1 0,6-4 0,-8 5-27,0 0 1,0-1-1,0 1 0,0-1 1,-1 0-1,1 0 0,-1 0 1,0 0-1,0 0 0,0-1 1,-1 0-1,0 1 0,0-1 1,0 0-1,0 0 0,-1 0 1,1 0-1,0-11 0,-2 16-13,-1 0 0,1-1 0,0 1 0,0 0 0,0 0-1,0-1 1,-1 1 0,1 0 0,0-1 0,0 1 0,0 0-1,-1 0 1,1 0 0,0-1 0,0 1 0,-1 0 0,1 0-1,0 0 1,-1 0 0,1 0 0,0-1 0,-1 1-1,1 0 1,0 0 0,-1 0 0,1 0 0,0 0 0,-1 0-1,1 0 1,0 0 0,-1 0 0,1 0 0,0 0 0,-1 0-1,1 1 1,0-1 0,0 0 0,-1 0 0,1 0 0,0 0-1,-1 0 1,1 1 0,0-1 0,0 0 0,-1 0 0,-15 9-233,10-5 259,1 1 1,-1 0-1,1 0 1,0 1 0,0-1-1,1 1 1,0 0-1,0 1 1,0-1 0,1 1-1,0-1 1,0 1 0,1 0-1,0 0 1,0 0-1,0 0 1,1 1 0,0-1-1,0 11 1,2-17-1,0 1 1,-1-1-1,1 0 1,0 0-1,0 0 1,0 0-1,0 0 1,0 0-1,0 0 0,0 0 1,0 0-1,0-1 1,1 1-1,-1 0 1,0-1-1,0 1 1,1-1-1,-1 1 1,0-1-1,1 1 1,-1-1-1,0 0 1,1 0-1,-1 0 1,3 0-1,44 0 88,-37 0-72,6-1-40,-1-1 0,1 0 0,-1-2 0,0 0 0,0 0 0,-1-1 0,1-1 0,21-12 0,-35 17 153,-23-98 1275,20 98-1573,1 1 0,0-1 0,0 0 0,1 0 1,-1 1-1,0-1 0,0 0 0,0 1 0,0-1 0,1 0 0,-1 1 0,0-1 0,0 1 1,1-1-1,-1 0 0,1 1 0,-1-1 0,0 1 0,1-1 0,-1 1 0,1-1 0,-1 1 1,1 0-1,0-1 0,-1 1 0,1-1 0,-1 1 0,1 0 0,0 0 0,-1-1 0,1 1 1,0 0-1,-1 0 0,1 0 0,0 0 0,-1 0 0,1 0 0,0 0 0,-1 0 0,1 0 1,0 0-1,-1 0 0,1 0 0,0 0 0,-1 0 0,1 1 0,0-1 0,-1 0 0,2 1 1,48 17-3753,-25-8 16,4-4-1054,-3-3-3027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9.969"/>
    </inkml:context>
    <inkml:brush xml:id="br0">
      <inkml:brushProperty name="width" value="0.025" units="cm"/>
      <inkml:brushProperty name="height" value="0.025" units="cm"/>
    </inkml:brush>
  </inkml:definitions>
  <inkml:trace contextRef="#ctx0" brushRef="#br0">59 0 6887,'0'0'11947,"-8"2"-10890,6-2-963,-1 0-1,1 1 1,-1 0 0,1-1-1,0 1 1,-1 0 0,1 0-1,0 0 1,0 1 0,0-1-1,0 1 1,0-1 0,0 1-1,0-1 1,0 1 0,0 0-1,1 0 1,-1 0 0,1 0-1,0 0 1,-1 0 0,1 1-1,0-1 1,0 0 0,0 0-1,1 1 1,-1-1 0,1 1-1,-1-1 1,1 1 0,0-1-1,0 1 1,0-1 0,0 1 0,0-1-1,0 1 1,1-1 0,-1 1-1,1-1 1,0 0 0,1 5-1,-1-5-87,0-1 0,0 1-1,0 0 1,1-1 0,-1 1 0,0-1 0,1 1-1,-1-1 1,1 1 0,-1-1 0,1 0-1,0 0 1,-1 0 0,1 0 0,0 0-1,0 0 1,2 0 0,41 12-979,-12-4-1307,-29-7 2089,0 1 1,0-1 0,0 1 0,-1 0 0,1 0 0,-1 0 0,0 0 0,1 1-1,-1-1 1,-1 1 0,1 0 0,-1 0 0,1 0 0,-1 0 0,0 0 0,0 1-1,-1-1 1,1 1 0,-1-1 0,1 9 0,1 9 992,-1 0-1,-1 1 1,-1 24 0,-1-18-102,1-12-70,-1 0-1,-1-1 1,0 1-1,-6 19 1,7-30-235,-1 0 0,0 0 0,0 0 0,-1 0 1,0-1-1,0 1 0,0-1 0,-1 0 0,1 0 1,-1 0-1,-1 0 0,1 0 0,0-1 0,-7 5 0,10-9-355,0 1-1,0 0 0,-1 0 0,1-1 0,0 1 0,-1 0 1,1-1-1,-1 0 0,1 1 0,0-1 0,-1 0 1,1 0-1,-1 1 0,1-1 0,-1 0 0,1-1 0,-1 1 1,1 0-1,-1 0 0,1-1 0,-1 1 0,1-1 0,0 1 1,-1-1-1,1 1 0,0-1 0,-1 0 0,1 0 1,0 0-1,0 1 0,0-1 0,-1 0 0,1-1 0,0 1 1,1 0-1,-1 0 0,0 0 0,0-1 0,0 1 0,1 0 1,-2-3-1,-3-6 187,1-1 1,0 0-1,0 0 0,-2-13 1,5 19-213,-3-11-155,0 1 0,1-1 0,1 0 1,1 0-1,0-1 0,2 1 0,2-26 0,-2 35 48,1 0 0,0 0 0,0 1 0,1-1 1,-1 0-1,1 1 0,1 0 0,-1 0 0,1 0 0,0 0 1,0 0-1,1 1 0,0 0 0,0 0 0,0 0 1,1 1-1,-1-1 0,1 1 0,11-5 0,45-21-3694,3-1-5649,-15 3-5981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0.723"/>
    </inkml:context>
    <inkml:brush xml:id="br0">
      <inkml:brushProperty name="width" value="0.025" units="cm"/>
      <inkml:brushProperty name="height" value="0.025" units="cm"/>
    </inkml:brush>
  </inkml:definitions>
  <inkml:trace contextRef="#ctx0" brushRef="#br0">268 9 737,'0'0'19282,"-9"-2"-17782,-12-1-981,0 1 0,1 1 1,-1 0-1,0 2 0,0 0 0,1 2 0,-30 6 0,41-6-104,-26 7 533,34-10-914,0 0 1,0 0 0,0 1-1,0-1 1,-1 0 0,1 1-1,0-1 1,0 1-1,0 0 1,0-1 0,0 1-1,0 0 1,0 0 0,1-1-1,-1 1 1,0 0 0,0 0-1,0 0 1,0 1 0,3 0-30,1 0 0,-1-1 0,1 0 1,0 1-1,-1-1 0,1 0 0,0 0 0,0-1 1,-1 1-1,1-1 0,6 1 0,-3 0 2,2 1-4,37 9 3,54 19 0,-88-26-11,1 1 1,-1 0-1,0 1 0,-1 0 1,1 0-1,-1 1 0,0 1 0,-1-1 1,17 19-1,-24-24 2,0 1 1,-1-1-1,1 1 1,-1-1-1,1 1 1,-1 0-1,0 0 1,0 0-1,0-1 1,0 1-1,-1 0 1,1 0-1,-1 0 1,1 0-1,-1 0 1,0 0-1,0 0 1,-1 0-1,0 4 1,1-5 67,-1 0 0,0 0 0,0 0 0,0 0 0,0 0 0,0 0 0,0 0 0,-1-1 0,1 1-1,0 0 1,-1-1 0,1 1 0,-1-1 0,0 1 0,0-1 0,1 0 0,-1 0 0,0 0 0,0 0 0,0 0 0,0 0 0,0 0 0,-1-1 0,1 1 0,-3 0 0,-10 1 306,1-1 1,0 0 0,0-1-1,0 0 1,-19-4-1,26 3-480,0 0-1,0-1 1,0 0-1,0 0 1,1-1-1,-1 0 1,1 0-1,-1 0 1,1-1-1,0 0 1,1 0-1,-9-8 1,7 2-2344,8 3-4954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1.453"/>
    </inkml:context>
    <inkml:brush xml:id="br0">
      <inkml:brushProperty name="width" value="0.025" units="cm"/>
      <inkml:brushProperty name="height" value="0.025" units="cm"/>
    </inkml:brush>
  </inkml:definitions>
  <inkml:trace contextRef="#ctx0" brushRef="#br0">73 83 10154,'0'0'3091,"-10"2"-337,-4 0-1682,9-2-548,0 1 0,0 0 0,0 0 0,1 0 0,-1 0-1,0 1 1,0-1 0,-5 4 0,58-5 3122,73-18-1908,171-16-529,20 35-2121,-123 1 281,-191-36-5610,-2 18-709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2.186"/>
    </inkml:context>
    <inkml:brush xml:id="br0">
      <inkml:brushProperty name="width" value="0.025" units="cm"/>
      <inkml:brushProperty name="height" value="0.025" units="cm"/>
    </inkml:brush>
  </inkml:definitions>
  <inkml:trace contextRef="#ctx0" brushRef="#br0">0 1 11371,'0'0'11312,"2"12"-9983,2 153 2001,-4-129-2960,-1-33-331,1-1 0,0 0 0,0 1 0,0-1 0,1 0 0,-1 1 1,1-1-1,-1 0 0,1 1 0,0-1 0,-1 0 0,1 0 0,0 0 1,0 1-1,1-1 0,-1 0 0,0-1 0,1 1 0,2 3 0,-1-4 25,-1 0-1,0 0 0,1 0 1,0 0-1,-1 0 0,1-1 0,-1 1 1,1-1-1,0 0 0,-1 0 0,1 0 1,0 0-1,-1 0 0,1 0 1,-1-1-1,1 0 0,4-1 0,3-1 14,0-1 0,0 0-1,0 0 1,0-1 0,-1-1-1,17-12 1,52-50 348,-35 29-335,-42 39-92,-1-1 1,1 1-1,-1-1 1,1 0-1,-1 1 0,1-1 1,-1 1-1,1-1 0,0 1 1,-1-1-1,1 1 0,0 0 1,0-1-1,-1 1 1,1 0-1,0 0 0,0-1 1,-1 1-1,1 0 0,0 0 1,0 0-1,-1 0 1,1 0-1,0 0 0,1 0 1,-1 17-92,-14 25-34,8-31 228,0 1-1,1 0 1,1 0-1,-4 20 0,7-32-88,0 1-1,1-1 1,-1 1-1,0 0 1,0-1-1,1 1 1,-1-1-1,1 1 1,-1-1-1,0 1 1,1-1-1,-1 0 1,1 1-1,-1-1 1,1 0-1,-1 1 1,1-1-1,0 0 1,-1 1-1,1-1 1,-1 0-1,1 0 1,0 0-1,-1 0 1,1 0-1,-1 1 1,1-1-1,0 0 1,-1 0-1,1 0 1,0-1-1,-1 1 0,1 0 1,-1 0-1,1 0 1,0 0-1,-1-1 1,1 1-1,-1 0 1,1 0-1,0-1 1,30-9 141,17-23-54,-41 27-263,1 0-1,0 0 1,0 1-1,0 0 1,1 1-1,15-7 1,-24 12 109,1-1 1,-1 1-1,1-1 1,-1 1-1,0-1 0,0 1 1,1 0-1,-1-1 1,0 1-1,0-1 1,0 1-1,1 0 0,-1-1 1,0 1-1,0 0 1,0-1-1,0 1 1,0 0-1,-1-1 0,1 1 1,0 0-1,0-1 1,0 1-1,0-1 1,-1 1-1,1 0 1,0-1-1,-1 1 0,1-1 1,-1 2-1,-7 21 60,-3-4-411,-11 22-1419,16-14-2569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2.546"/>
    </inkml:context>
    <inkml:brush xml:id="br0">
      <inkml:brushProperty name="width" value="0.025" units="cm"/>
      <inkml:brushProperty name="height" value="0.025" units="cm"/>
    </inkml:brush>
  </inkml:definitions>
  <inkml:trace contextRef="#ctx0" brushRef="#br0">166 0 11787,'0'0'3235,"-11"4"-560,-5 3-1899,0 0 1,1 1-1,0 0 1,-15 11-1,25-16-577,1 1 0,-1-1 0,1 1 0,0-1 0,0 1 0,0 0 0,0 1 0,1-1 0,-1 1 1,1-1-1,0 1 0,1 0 0,-1 0 0,1 1 0,0-1 0,0 0 0,1 1 0,0-1 0,-1 7 0,2-11-189,0 0-1,0 0 0,0 0 1,0 0-1,0 0 0,0 0 1,1 0-1,-1 0 1,0 0-1,1 0 0,-1-1 1,0 1-1,1 0 0,-1 0 1,1 0-1,0 0 1,-1-1-1,1 1 0,0 0 1,-1 0-1,1-1 0,0 1 1,0-1-1,0 1 1,0 0-1,1 0 0,0-1 34,1 1 0,-1 0 1,1 0-1,0-1 0,0 0 0,-1 1 0,1-1 0,0 0 0,5-1 0,-2 0 43,0 0 1,0 0 0,1-1-1,-1 0 1,0 0-1,-1 0 1,1-1-1,8-5 1,34-34 133,-45 40-210,0-1 0,-1 0 1,1 0-1,-1 0 0,0 0 0,0-1 1,0 1-1,0 0 0,0-1 0,-1 1 1,0-1-1,1 0 0,-1 0 0,0-3 1,-2 7-9,-1 0 0,0 1 0,1 0 0,-1-1 0,1 1 0,-1 0 1,1-1-1,-1 1 0,1 0 0,0 0 0,-1 0 0,1 1 0,0-1 0,-2 2 1,-5 5 8,1 1 1,0 0-1,0 0 1,-8 15-1,12-19-12,1-1 0,0 1 0,0-1 0,1 1 0,-1 0 0,1 0 0,0-1 0,0 1 0,1 0 0,-1 0 0,1 0-1,0 0 1,1 7 0,0-11-48,-1 0 0,1 0 0,0 1 0,0-1 0,-1 0-1,1 0 1,0 0 0,0 0 0,0 0 0,0 0 0,0 0-1,0 0 1,1 0 0,-1-1 0,0 1 0,0 0 0,1-1 0,-1 1-1,0-1 1,1 1 0,-1-1 0,0 0 0,1 1 0,-1-1-1,1 0 1,-1 0 0,0 0 0,1 0 0,-1 0 0,1-1 0,-1 1-1,2-1 1,2 1-549,0-1 0,1 0 0,-1 0 0,0 0 0,0-1 0,-1 0 0,1 0 0,5-3 0,16-16-5776,0-4-3331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3"/>
    </inkml:context>
    <inkml:brush xml:id="br0">
      <inkml:brushProperty name="width" value="0.025" units="cm"/>
      <inkml:brushProperty name="height" value="0.025" units="cm"/>
    </inkml:brush>
  </inkml:definitions>
  <inkml:trace contextRef="#ctx0" brushRef="#br0">113 1 9353,'0'0'7383,"-11"10"-4495,1 0-2420,1 0-1,0 0 1,0 1 0,1 0 0,0 0 0,1 1-1,1 0 1,-1 0 0,2 0 0,0 1-1,1 0 1,0 0 0,0 0 0,2 1 0,-2 15-1,4-20-477,0 1 0,1 0 0,0 0 0,1-1 0,0 1 0,6 16-1,-8-24-4,1 0-1,0 0 0,0 0 0,0 0 0,0 0 0,0 0 1,1-1-1,-1 1 0,0 0 0,1-1 0,-1 1 0,1-1 1,0 1-1,-1-1 0,1 0 0,0 0 0,0 0 0,0 0 1,0 0-1,0 0 0,0-1 0,0 1 0,0-1 0,0 1 1,0-1-1,0 0 0,0 1 0,1-1 0,-1 0 0,0-1 1,0 1-1,0 0 0,0-1 0,0 1 0,0-1 0,0 1 1,4-3-1,-2 1 19,1 0 0,-1-1-1,1 0 1,-1 0 0,0 0 0,0-1 0,0 0 0,-1 1 0,1-1 0,4-8 0,31-49-18,-29 43 24,2-2 2,32-59 16,-40 72-19,-1-1 0,1 0 0,-2 0 0,1-1 0,-1 1 0,-1-1 0,2-14 0,-3 23-2,0 0 0,0-1 0,0 1 1,0 0-1,-1 0 0,1 0 0,0-1 0,0 1 1,0 0-1,-1 0 0,1 0 0,0 0 0,0 0 1,0 0-1,-1-1 0,1 1 0,0 0 1,0 0-1,-1 0 0,1 0 0,0 0 0,0 0 1,0 0-1,-1 0 0,1 0 0,0 0 0,0 0 1,-1 0-1,1 0 0,0 0 0,0 0 0,-1 0 1,1 0-1,0 1 0,0-1 0,-1 0 0,1 0 1,0 0-1,0 0 0,0 0 0,0 1 0,-1-1 1,1 0-1,0 0 0,0 0 0,0 0 1,0 1-1,-1-1 0,1 0 0,0 0 0,0 1 1,0-1-1,0 0 0,0 0 0,0 0 0,0 1 1,0-1-1,0 1 0,-13 13 66,3 0 49,1 0 0,1 1 0,1 0 1,0 0-1,1 1 0,0 0 0,2 0 1,0 0-1,0 1 0,2-1 0,0 1 1,1 0-1,1 23 0,0-39-116,0 0 0,0 0 0,0 0-1,0 0 1,0 1 0,0-1 0,0 0 0,1 0 0,-1 0-1,0 0 1,1 0 0,-1 0 0,1 0 0,-1 0 0,1 0-1,-1 0 1,1 0 0,0 0 0,0 0 0,0 0 0,-1 0-1,1 0 1,0-1 0,0 1 0,0 0 0,0-1 0,0 1 0,0-1-1,0 1 1,0-1 0,0 1 0,1-1 0,-1 0 0,0 1-1,0-1 1,0 0 0,0 0 0,1 0 0,-1 0 0,0 0-1,0 0 1,0 0 0,0-1 0,0 1 0,1 0 0,-1-1-1,0 1 1,0-1 0,0 1 0,0-1 0,0 1 0,1-2-1,6-1-42,-1-1 0,1 0 0,-1-1 0,-1 1 0,1-1 0,6-7-1,4-8 1072,9-17-5045,-17 24-392,-28 41 2952,-22 39 68,18-19-2826,14-26-1241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3.652"/>
    </inkml:context>
    <inkml:brush xml:id="br0">
      <inkml:brushProperty name="width" value="0.025" units="cm"/>
      <inkml:brushProperty name="height" value="0.025" units="cm"/>
    </inkml:brush>
  </inkml:definitions>
  <inkml:trace contextRef="#ctx0" brushRef="#br0">51 0 7815,'0'0'14681,"-8"10"-13603,8-10-1078,-4 4 167,0 0 0,0 1 0,0 0-1,1 0 1,-1 0 0,1 0 0,1 0-1,-1 1 1,1-1 0,0 1 0,0 0-1,1 0 1,-1 0 0,1-1 0,1 1-1,-1 7 1,1-11-107,-1 1-1,1-1 1,0 1-1,0-1 1,1 0 0,-1 1-1,0-1 1,1 1-1,0-1 1,-1 0-1,1 1 1,0-1 0,0 0-1,0 0 1,1 0-1,-1 0 1,0 0 0,1 0-1,1 2 1,-1-3-36,1 0 1,-1 0 0,0-1 0,0 1-1,1-1 1,-1 1 0,0-1-1,1 0 1,-1 0 0,0 0-1,1 0 1,-1 0 0,0-1-1,1 1 1,-1-1 0,0 1 0,0-1-1,1 0 1,-1 0 0,0 0-1,2-1 1,7-4 11,-1 0 0,0 0-1,-1-1 1,1 0 0,10-11 0,-12 10-234,0 0 0,1 1 1,0 1-1,0-1 0,19-8 0,-26 55-677,-5-22 244,-1 29-3299,4-47 3821,0 1-1,0 0 1,0-1-1,0 1 1,0-1-1,0 1 1,0 0-1,0-1 1,0 1-1,1 0 1,-1-1-1,0 1 1,0-1-1,1 1 1,-1-1-1,0 1 1,1-1-1,-1 1 1,1-1-1,-1 1 1,1-1-1,-1 1 1,1-1-1,-1 0 1,1 1-1,-1-1 1,1 0-1,-1 1 1,1-1-1,0 0 1,-1 0-1,1 0 1,-1 0-1,1 1 1,0-1-1,-1 0 1,1 0-1,0 0 1,-1 0-1,1 0 1,-1 0-1,1-1 1,0 1-1,-1 0 1,1 0-1,-1 0 1,1-1-1,0 1 1,-1 0-1,1 0 1,-1-1-1,1 1 1,-1-1-1,1 1 1,0-1-1,19-15-10657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4.232"/>
    </inkml:context>
    <inkml:brush xml:id="br0">
      <inkml:brushProperty name="width" value="0.025" units="cm"/>
      <inkml:brushProperty name="height" value="0.025" units="cm"/>
    </inkml:brush>
  </inkml:definitions>
  <inkml:trace contextRef="#ctx0" brushRef="#br0">1 1 14510,'0'0'9523,"2"10"-8999,10 32-81,-11-40-426,0 0 0,1 1 0,-1-1 0,1 0 0,-1 0 1,1 0-1,0 0 0,0-1 0,0 1 0,0 0 0,0-1 1,0 0-1,1 1 0,-1-1 0,0 0 0,1 0 0,-1 0 0,1 0 1,-1 0-1,1-1 0,-1 1 0,1-1 0,-1 0 0,1 0 1,0 0-1,3 0 0,1 0 4,0-1 0,-1 1 0,1-1-1,-1-1 1,1 1 0,-1-1 0,1 0 0,6-4 0,15-17 32,-25 20-49,0 0 0,0 0 0,0 0 0,0 0 0,1 1 0,0-1 0,7-3 0,-15 43-276,-2-16 277,0 0-141,1 1-1,1 0 0,1 0 1,-1 24-1,4-46-7,0 1 0,0-1 0,0 1 0,-1-1 0,1 1 0,0-1 0,0 1 0,1-1 0,-1 1 0,0-1 0,0 1 0,0-1 0,0 1 0,0-1 0,0 1 0,1-1 0,-1 1 0,0-1 0,0 1 0,1-1 0,-1 1 0,0-1 0,1 0 0,-1 1 0,1-1 0,-1 0 0,0 1 0,1-1 0,-1 0-1,1 1 1,-1-1 0,1 0 0,-1 0 0,1 0 0,-1 1 0,1-1 0,-1 0 0,1 0 0,-1 0 0,1 0 0,-1 0 0,1 0 0,-1 0 0,1 0 0,0 0 0,14 0-8440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6.902"/>
    </inkml:context>
    <inkml:brush xml:id="br0">
      <inkml:brushProperty name="width" value="0.025" units="cm"/>
      <inkml:brushProperty name="height" value="0.025" units="cm"/>
    </inkml:brush>
  </inkml:definitions>
  <inkml:trace contextRef="#ctx0" brushRef="#br0">29 184 13036,'0'0'222,"-1"1"-1,0-1 0,1 1 1,-1-1-1,1 1 0,-1 0 1,1-1-1,-1 1 0,1 0 1,-1-1-1,1 1 0,0 0 1,-1-1-1,1 1 0,0 0 1,0 0-1,0 0 0,-1-1 1,1 1-1,0 0 0,0 0 1,0 0-1,0-1 0,0 1 1,0 0-1,1 0 0,-1 0 1,0-1-1,0 1 0,0 0 1,1 0-1,-1-1 0,1 1 1,-1 0-1,0-1 0,2 2 1,0 0 29,0-1 0,1 0 0,-1 0 0,1 0 1,-1 0-1,1 0 0,0 0 0,-1-1 0,1 0 1,0 1-1,3-1 0,7 1 172,1-2 1,0 1-1,22-5 1,-21 0-257,0 0-1,-1-1 1,0-1 0,0 0 0,0-1-1,22-17 1,-29 20-140,0 0 1,0-1-1,-1 0 0,0-1 0,0 1 0,-1-1 1,1 0-1,-1 0 0,-1-1 0,1 0 0,-1 1 1,-1-1-1,5-13 0,-8 20-18,0-1 0,1 1 0,-1 0 0,0-1 0,0 1-1,0-1 1,1 1 0,-2 0 0,1-1 0,0 1 0,0 0 0,0-1 0,-1 1 0,1 0 0,0-1-1,-1 1 1,1 0 0,-1 0 0,0-1 0,1 1 0,-1 0 0,0 0 0,0 0 0,0 0 0,0 0-1,0 0 1,-2-1 0,1 0-9,-1 1 0,0 0 0,0 0 0,0 0 0,0 0 0,0 1 0,0-1 0,0 1 0,0 0 0,0 0-1,0 0 1,-4 0 0,-2 1-17,1 0 0,-1 1 1,0 0-1,1 0 0,-1 1 0,1 0 0,-1 1 0,-7 4 0,-2 6 5,1 1 0,0 0 0,2 2-1,0-1 1,0 2 0,2 0 0,-14 23 0,18-26 62,1 1 0,0-1 1,1 1-1,1 1 0,0-1 0,2 1 1,-1 0-1,2 0 0,-2 31 1,4-45-50,2 0 0,-1-1 1,0 1-1,0 0 0,1-1 0,0 1 1,-1 0-1,1-1 0,0 1 0,0-1 1,0 1-1,1-1 0,-1 0 0,1 1 1,-1-1-1,1 0 0,0 0 0,-1 0 1,1 0-1,0-1 0,3 3 0,0-1 4,1 0-1,-1-1 0,0 1 0,1-1 0,-1-1 0,1 1 0,-1-1 0,1 0 0,9 1 0,5-2-409,-1 0-1,0-1 1,0-1-1,0 0 0,24-8 1,9-9-3642,-4-5-3111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7.861"/>
    </inkml:context>
    <inkml:brush xml:id="br0">
      <inkml:brushProperty name="width" value="0.025" units="cm"/>
      <inkml:brushProperty name="height" value="0.025" units="cm"/>
    </inkml:brush>
  </inkml:definitions>
  <inkml:trace contextRef="#ctx0" brushRef="#br0">1 91 8520,'0'0'11456,"9"5"-9053,-7-4-2369,2 1 145,-1 1 0,1-1 0,0 0 0,0-1-1,0 1 1,0-1 0,0 1 0,0-1 0,0 0 0,0-1-1,0 1 1,1-1 0,-1 0 0,0 0 0,0 0 0,1 0-1,-1-1 1,0 0 0,0 0 0,0 0 0,0 0 0,0-1-1,0 1 1,0-1 0,0 0 0,6-4 0,-8 4-159,36-38 98,-37 39-119,1 0 0,-1 0 0,0-1 0,0 1-1,0-1 1,0 1 0,0-1 0,0 1 0,-1-1 0,1 0-1,0 1 1,-1-1 0,1 0 0,-1 1 0,0-1-1,1 0 1,-1 0 0,0 0 0,0 1 0,0-1 0,0 0-1,-1 0 1,1 0 0,0 1 0,-1-1 0,0-2 0,-1 3-5,1 0 1,0 0 0,0 0-1,-1 1 1,1-1 0,0 0 0,-1 1-1,1-1 1,-1 1 0,1 0-1,-1-1 1,1 1 0,-1 0 0,1 0-1,-1 0 1,1 0 0,-1 0-1,1 0 1,-1 1 0,1-1-1,-1 0 1,1 1 0,-3 0 0,-32 16-87,29-12 76,1 1 0,0 1 1,0-1-1,0 1 0,1 0 1,-7 13-1,10-17 8,0 0-1,0 0 1,1 0-1,-1 0 1,1 0-1,0 0 1,0 1-1,1-1 1,-1 0-1,0 1 0,1-1 1,0 0-1,0 1 1,0-1-1,0 0 1,1 1-1,-1-1 1,1 1-1,0-1 1,2 5-1,-2-5-102,1-2 0,0 1 1,0 0-1,0 0 0,0 0 0,0-1 0,0 1 0,1-1 0,-1 0 0,0 0 0,1 0 0,-1 0 0,1 0 0,0 0 0,-1 0 0,1-1 0,-1 0 0,1 1 0,0-1 0,-1 0 0,1 0 0,0 0 0,-1-1 0,1 1 0,0-1 1,-1 1-1,4-2 0,6-1-953,-1 0 1,1-1-1,-1-1 1,18-9-1,15-12-3751,0-8-171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7.245"/>
    </inkml:context>
    <inkml:brush xml:id="br0">
      <inkml:brushProperty name="width" value="0.025" units="cm"/>
      <inkml:brushProperty name="height" value="0.025" units="cm"/>
    </inkml:brush>
  </inkml:definitions>
  <inkml:trace contextRef="#ctx0" brushRef="#br0">210 55 12844,'0'0'5317,"5"-8"-2237,18-24-517,-23 32-2502,1 0 0,-1 0 0,0-1-1,0 1 1,1 0 0,-1-1 0,0 1 0,0 0 0,0-1 0,1 1 0,-1 0 0,0-1 0,0 1 0,0 0-1,0-1 1,0 1 0,0-1 0,0 1 0,0 0 0,0-1 0,0 1 0,0 0 0,0-1 0,0 1-1,0-1 1,0 1 0,0 0 0,-1-1 0,1 1 0,0 0 0,0-1 0,0 1 0,-1 0 0,1-1 0,0 1-1,0 0 1,-1 0 0,1-1 0,0 1 0,0 0 0,-1 0 0,1-1 0,0 1 0,-1 0 0,1 0-1,0 0 1,-1 0 0,1-1 0,0 1 0,-1 0 0,1 0 0,-1 0 0,1 0 0,0 0 0,-1 0-1,1 0 1,-1 0 0,1 0 0,0 0 0,-1 0 0,1 0 0,0 1 0,-1-1 0,1 0 0,-1 0-1,-24 4-161,14 2 90,-1-1-1,1 2 1,0-1-1,0 2 0,1-1 1,0 1-1,-16 18 1,10-9 20,1 1 1,0 0 0,-17 30 0,29-42-2,0 0 1,0 0-1,0 0 0,1 1 1,0-1-1,0 1 0,-2 10 1,4-16-11,0 1 0,0 0 0,0-1 0,0 1 0,0-1 0,0 1 1,0-1-1,1 1 0,-1-1 0,1 1 0,-1-1 0,1 1 0,-1-1 0,1 1 0,0-1 0,0 1 0,0-1 1,-1 0-1,1 0 0,1 0 0,-1 1 0,0-1 0,0 0 0,0 0 0,1 0 0,-1-1 0,0 1 1,1 0-1,-1 0 0,0-1 0,1 1 0,-1-1 0,1 1 0,-1-1 0,1 0 0,0 1 0,2-1 1,12 2-563,0-1 1,0-1 0,20-1 0,-22-1-996,0 0 0,0 0 0,-1-2 0,15-4 1,14-9-7347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7.821"/>
    </inkml:context>
    <inkml:brush xml:id="br0">
      <inkml:brushProperty name="width" value="0.025" units="cm"/>
      <inkml:brushProperty name="height" value="0.025" units="cm"/>
    </inkml:brush>
  </inkml:definitions>
  <inkml:trace contextRef="#ctx0" brushRef="#br0">151 15 10090,'0'0'9972,"-8"-3"-8632,1 1-948,0-1 1,0 1 0,-1 1 0,1-1 0,0 1-1,-1 1 1,1-1 0,-9 2 0,14-1-311,-1 0 0,0 1-1,0-1 1,1 1 0,-1 0 0,0 0 0,1 0-1,-1 0 1,1 0 0,-1 1 0,1-1 0,-1 1-1,1 0 1,0-1 0,0 1 0,0 0 0,0 0 0,0 1-1,0-1 1,1 0 0,-1 1 0,1-1 0,0 0-1,-1 1 1,1 0 0,0-1 0,0 1 0,1 0-1,-1 3 1,-2 4-46,1 0 0,0 0 0,1 0 0,0 0 0,1 1 0,0-1 0,2 15 1,-2-24-31,1 0 0,0 0 0,-1-1 0,1 1 0,0 0 0,0 0 0,0-1 0,-1 1 0,1-1 0,0 1 0,0-1 0,0 1 0,0-1 1,0 1-1,0-1 0,0 0 0,0 0 0,0 1 0,0-1 0,0 0 0,1 0 0,-1 0 0,0 0 0,0 0 0,0 0 0,0-1 0,0 1 0,1-1 1,32-7 260,-15-1-166,-1-2 0,26-18 0,-32 19-119,0 2 1,1-1 0,1 2-1,-1 0 1,1 0 0,18-5-1,-32 12 11,1-1 0,-1 1 0,1 0 0,0 0 0,-1 0 0,1 0 1,0 0-1,-1 0 0,1 0 0,-1 0 0,1 0 0,0 0 0,-1 0 0,1 0 0,0 0 0,-1 1 0,1-1 0,-1 0 0,1 0 0,-1 1 0,1-1 0,0 0 1,-1 1-1,1-1 0,-1 0 0,0 1 0,1-1 0,-1 1 0,1-1 0,-1 1 0,1 0 0,2 24-11,-17 24 285,14-38 313,12-12-344,26-16-252,-28 12 22,-5 2-35,1 0 0,-1 1 0,1 0 0,0 0 0,0 1 0,0-1 0,0 1 1,0 1-1,0-1 0,0 1 0,6 0 0,-10 1 25,-1 0 1,0 1-1,0-1 0,0 0 1,0 0-1,0 1 0,0-1 1,-1 1-1,1-1 0,0 1 1,-1-1-1,1 1 0,-1-1 1,1 1-1,-1-1 0,0 1 0,0 0 1,0-1-1,0 1 0,0-1 1,0 1-1,0 0 0,0-1 1,0 1-1,-1-1 0,0 4 1,2 23-1008,1-28-3,0 1 1,1-1-1,-1 0 1,0 0 0,1 0-1,-1-1 1,0 1-1,1 0 1,-1-1-1,0 1 1,5-3 0,15-7-6979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8.668"/>
    </inkml:context>
    <inkml:brush xml:id="br0">
      <inkml:brushProperty name="width" value="0.025" units="cm"/>
      <inkml:brushProperty name="height" value="0.025" units="cm"/>
    </inkml:brush>
  </inkml:definitions>
  <inkml:trace contextRef="#ctx0" brushRef="#br0">157 11 13453,'0'0'11002,"-8"-2"-9496,3 0-1468,1 1 0,0-1 0,0 1 1,-1 0-1,1 1 0,-1-1 0,1 1 1,-1 0-1,1 0 0,-1 0 0,1 0 1,-1 1-1,1 0 0,0 0 0,-1 0 1,1 1-1,0-1 0,0 1 0,0 0 1,0 0-1,0 0 0,0 1 1,-6 5-1,6-4-18,0 0 1,0 0 0,1 1-1,-1 0 1,1 0 0,0 0-1,1 0 1,-1 0 0,1 0-1,0 1 1,1-1-1,-1 1 1,1 0 0,-1 6-1,2-12-16,0 1-1,0-1 1,0 1-1,1-1 1,-1 1-1,0-1 1,0 1-1,0-1 0,1 0 1,-1 1-1,0-1 1,0 1-1,1-1 1,-1 0-1,0 1 1,1-1-1,-1 1 1,1-1-1,-1 0 0,0 0 1,1 1-1,-1-1 1,1 0-1,-1 0 1,1 1-1,-1-1 1,1 0-1,-1 0 0,1 0 1,-1 0-1,1 0 1,25 0 149,21-11-80,-37 5-186,1-1 0,-2 0 1,15-13-1,-16 12 76,1 1 1,0 0-1,17-10 0,-25 17 128,-1 25-70,0-22 0,-1-1 0,1 1 0,0 0 0,0 0 0,0-1 0,1 1 0,-1 0 0,1 0 0,-1-1 0,1 1 0,0-1 0,0 1 0,2 3 0,-1-4-6,1-1 0,-1 0 0,0 0 0,1 0 0,-1 0 0,1 0 0,0-1 0,-1 1 0,1-1 0,-1 1 0,1-1 0,0 0 0,-1 0 0,1 0 0,2-1 0,10 0-154,-1-1 1,0-1-1,0 0 1,-1 0-1,1-1 1,20-10-1,31-9-1769,-64 23 1903,-1-1 0,1 1-1,-1 0 1,1 0-1,-1-1 1,1 1 0,-1 0-1,1 0 1,-1 0-1,1-1 1,-1 1-1,1 0 1,-1 0 0,1 0-1,0 0 1,-1 0-1,1 0 1,-1 0 0,1 0-1,-1 0 1,1 0-1,-1 1 1,1-1 0,0 0-1,-1 0 1,1 0-1,-1 1 1,1-1 0,-1 0-1,0 1 1,1-1-1,-1 0 1,1 1 0,-1-1-1,1 1 1,-1-1-1,0 0 1,1 1 0,-1-1-1,0 1 1,0-1-1,1 1 1,-1-1-1,0 1 1,0 0 0,0-1-1,0 1 1,1-1-1,-1 1 1,0-1 0,0 1-1,0-1 1,0 1-1,0 0 1,0-1 0,-1 1-1,1-1 1,0 1-1,0-1 1,0 1 0,0-1-1,-1 1 1,1-1-1,0 1 1,-1 0 0,1 0 33,-1-1 1,1 1 0,0-1-1,0 1 1,-1-1 0,1 1-1,0 0 1,0-1 0,0 1-1,0 0 1,0-1 0,0 1-1,0 0 1,0-1-1,0 1 1,0 0 0,0-1-1,0 1 1,0-1 0,0 1-1,1 0 1,-1-1 0,0 1-1,0-1 1,1 1 0,-1 0-1,0-1 1,1 1 0,-1-1-1,1 1 1,-1-1 0,1 1-1,-1-1 1,1 0 0,-1 1-1,1-1 1,-1 0 0,1 1-1,-1-1 1,1 0 0,0 0-1,0 1 1,13-1-107,-1-1 0,0 0 0,0-1 0,0-1 1,-1 0-1,1 0 0,0-1 0,-1-1 0,0 0 0,0-1 1,12-7-1,60-24-2229,-83 36 2281,0 1-1,-1 0 1,1 0-1,-1-1 0,1 1 1,-1 0-1,1 0 1,0 0-1,-1 0 1,1 0-1,-1 0 0,1 0 1,0 0-1,-1 0 1,1 0-1,-1 1 0,1-1 1,0 0-1,-1 0 1,1 0-1,-1 1 0,1-1 1,-1 0-1,1 1 1,-1-1-1,1 0 0,-1 1 1,1-1-1,-1 1 1,1 0-1,3 22 147,-14 44 1621,5-35-589,5-15-1352,1 1 0,1-1 0,0 0 0,2 1 0,0-1 0,0-1 0,2 1 0,10 21 0,-9-20-340,0 0 1,0 1-1,-2-1 0,-1 1 0,0 1 0,1 20 1,-4-28 824,-2-1 0,1 1 0,-1-1 0,-1 0 0,0 1 0,0-1 0,-5 12 0,6-20-77,0 0 0,-1 0 0,1 0 0,-1 0 0,1-1 0,-1 1 0,0-1 0,0 1 0,0-1 0,0 0 0,-1 0 0,1 0 0,-1 0 0,1 0 0,-1 0 0,0-1 0,1 1 0,-1-1 0,0 0 0,0 0 0,0 0 0,0 0 0,0 0 0,0-1 0,0 1 0,0-1 0,0 0 0,-1 0 0,1 0 0,-4-1 0,4 1-118,1-1 0,-1 0 0,1 0 0,0 0 1,-1 0-1,1 0 0,0-1 0,0 1 0,0-1 0,0 1 0,0-1 1,0 0-1,1 0 0,-1 0 0,0 0 0,1 0 0,-1 0 0,-1-4 1,-20-44 367,22 48-440,-5-16-86,0 0 0,1 0 0,0 0 0,2-1 0,0 0 1,1 0-1,1-26 0,1 39 53,1-1-1,-1 1 1,1 0 0,0-1 0,1 1-1,-1 0 1,1 0 0,0 0 0,1 0-1,-1 1 1,1-1 0,1 1-1,-1-1 1,1 1 0,-1 0 0,2 0-1,-1 1 1,0-1 0,1 1 0,0 0-1,0 0 1,0 0 0,0 1 0,1 0-1,7-4 1,95-25-3332,-28 10-6065,-24 2-6074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9.552"/>
    </inkml:context>
    <inkml:brush xml:id="br0">
      <inkml:brushProperty name="width" value="0.025" units="cm"/>
      <inkml:brushProperty name="height" value="0.025" units="cm"/>
    </inkml:brush>
  </inkml:definitions>
  <inkml:trace contextRef="#ctx0" brushRef="#br0">232 97 6118,'1'-3'417,"5"-4"1559,0-2 0,-1 1 0,-1-1-1,6-11 1,-10 19-1790,1 0-1,-1 0 0,1 0 1,-1 0-1,0-1 0,1 1 1,-1 0-1,0 0 0,0 0 1,0 0-1,0 0 0,0 0 0,0-1 1,0 1-1,0 0 0,0 0 1,0 0-1,-1 0 0,1 0 1,0 0-1,-1 0 0,1 0 1,-1 0-1,1 0 0,-1 0 0,0 0 1,1 0-1,-1 0 0,0 0 1,0 0-1,0 0 0,0 1 1,1-1-1,-1 0 0,0 1 1,0-1-1,0 1 0,0-1 1,0 1-1,-1-1 0,1 1 0,0 0 1,0 0-1,0-1 0,0 1 1,0 0-1,-3 0 0,-4 0-136,0 0 0,-1 1 0,1 0 0,-1 0 0,1 0-1,0 1 1,0 1 0,0 0 0,0 0 0,0 0 0,1 1 0,-1 0-1,1 0 1,0 1 0,0 0 0,-9 9 0,6-5 42,0 0 1,0 1-1,1 1 1,1 0-1,-1 0 1,2 0-1,0 1 1,0 0-1,-7 20 1,13-30-121,0-1 0,1 0-1,-1 1 1,1-1 0,-1 1 0,1-1 0,0 0 0,-1 1 0,1-1-1,0 1 1,0-1 0,0 1 0,0-1 0,0 1 0,0-1 0,0 1-1,1-1 1,-1 1 0,1-1 0,-1 1 0,1-1 0,-1 1 0,1-1-1,0 0 1,0 0 0,-1 1 0,1-1 0,0 0 0,0 0 0,0 0-1,1 0 1,-1 0 0,0 0 0,0 0 0,0 0 0,1 0 0,-1-1-1,0 1 1,1 0 0,-1-1 0,1 0 0,-1 1 0,1-1 0,-1 0-1,1 1 1,-1-1 0,1 0 0,-1 0 0,1 0 0,-1 0 0,1-1-1,1 1 1,9-1-999,0 0 0,0 0 0,-1-1-1,1-1 1,14-4 0,15-9-5117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0.103"/>
    </inkml:context>
    <inkml:brush xml:id="br0">
      <inkml:brushProperty name="width" value="0.025" units="cm"/>
      <inkml:brushProperty name="height" value="0.025" units="cm"/>
    </inkml:brush>
  </inkml:definitions>
  <inkml:trace contextRef="#ctx0" brushRef="#br0">165 7 16239,'0'0'5259,"-10"-2"-4998,6 0-263,-1 1-1,1 1 1,-1-1-1,1 1 0,-1-1 1,0 1-1,1 1 1,-1-1-1,1 1 1,-1-1-1,1 1 0,-1 1 1,1-1-1,0 0 1,-1 1-1,1 0 1,0 0-1,0 1 0,0-1 1,0 1-1,1-1 1,-1 1-1,1 1 1,0-1-1,0 0 0,-4 5 1,3-4 92,0 0 0,1 0 0,-1 1 0,1-1 0,0 1 0,0-1 0,0 1 0,1 0 0,0 0 0,0 0 0,0 1 0,0-1 0,1 0 0,-1 8 0,2-11-67,1-1 0,0 0 0,-1 0-1,1 0 1,-1 0 0,1 0 0,0 0-1,0 0 1,0 0 0,0 0 0,0 0-1,0 0 1,0-1 0,0 1 0,0 0-1,0-1 1,0 1 0,0-1 0,0 1-1,0-1 1,1 1 0,-1-1 0,0 0-1,0 0 1,1 0 0,-1 0 0,0 0-1,0 0 1,3 0 0,47-1 275,-45 0-248,11-2-74,-1 0 0,0-1 0,0-1 1,-1-1-1,1 0 0,26-15 0,-24 11 23,1 1 0,1 1 0,27-8 0,-46 16 12,-1 0 1,0 0-1,1 0 0,-1 0 1,0 0-1,1 0 0,-1 0 1,0 0-1,1 0 0,-1 0 1,1 0-1,-1 0 0,0 0 1,1 0-1,-1 0 0,0 0 1,0 0-1,1 0 0,-1 1 1,0-1-1,1 0 1,-1 0-1,0 0 0,1 1 1,-1-1-1,0 0 0,0 0 1,0 1-1,1-1 0,-1 0 1,0 0-1,0 1 0,0-1 1,1 0-1,-1 1 0,1 17 261,-12 29 410,7-32 17,4-14-670,0 0 0,0 0 1,0 0-1,1-1 1,-1 1-1,0 0 1,0 0-1,1 0 1,-1 0-1,0-1 1,1 1-1,-1 0 1,1 0-1,-1-1 0,1 1 1,-1 0-1,1-1 1,-1 1-1,1-1 1,0 1-1,-1-1 1,1 1-1,0-1 1,0 1-1,-1-1 1,1 0-1,0 1 0,0-1 1,0 0-1,-1 0 1,1 1-1,0-1 1,0 0-1,0 0 1,0 0-1,0 0 1,-1 0-1,2 0 0,42-2 271,-39 2-238,17-3-198,0-1 0,40-14-1,-45 12-168,1 1-1,0 1 0,0 0 0,35-2 0,-52 7 322,0 0-1,-1 0 1,1-1-1,-1 2 1,0-1-1,1 0 0,-1 0 1,0 0-1,1 0 1,-1 0-1,0 0 0,0 0 1,0 0-1,0 0 1,0 0-1,0 0 0,0 0 1,-1 1-1,1 0 1,-1 0 16,1-1 0,0 1 1,-1-1-1,1 1 1,0 0-1,0-1 0,0 1 1,1-1-1,-1 1 1,0-1-1,0 1 0,1 0 1,-1-1-1,1 1 0,0-1 1,-1 1-1,1-1 1,1 2-1,6-1 25,0-1 0,0-1-1,-1 1 1,1-1 0,0-1-1,0 0 1,0 0 0,0 0 0,-1-1-1,1 0 1,10-4 0,-10 3-525,1 0-1,-1 1 1,1 0 0,0 0-1,-1 1 1,1 0 0,0 1-1,12 0 1,-20 24-2690,-1-21 583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0.822"/>
    </inkml:context>
    <inkml:brush xml:id="br0">
      <inkml:brushProperty name="width" value="0.025" units="cm"/>
      <inkml:brushProperty name="height" value="0.025" units="cm"/>
    </inkml:brush>
  </inkml:definitions>
  <inkml:trace contextRef="#ctx0" brushRef="#br0">137 1 12107,'0'0'3310,"-1"9"-1020,-20 159 3490,-26 98-2655,-21-39-1833,106-327 756,-19 54-1993,2-8 78,-3 5-788,41-79 1,-52 115 450,1 0 0,1 0 1,0 1-1,1 0 0,0 0 1,1 1-1,0 1 0,0 0 1,1 0-1,18-10 0,-27 18 105,0 1-1,0-1 0,0 0 0,0 1 0,1 0 0,-1-1 0,1 1 0,-1 1 0,1-1 0,-1 0 1,1 1-1,0 0 0,3 0 0,-6 0 75,-1 1 0,1-1 0,-1 1 1,1-1-1,-1 1 0,1-1 0,0 1 0,-1 0 1,0-1-1,1 1 0,-1 0 0,1-1 0,-1 1 1,0 0-1,0-1 0,1 1 0,-1 0 0,0 0 1,0-1-1,0 1 0,0 0 0,0 0 0,0 0 0,0-1 1,0 1-1,0 0 0,0 0 0,0-1 0,0 1 1,-1 0-1,1 0 0,-1 0 0,-9 30-42,2-22 95,0-1 1,0 0 0,-1 0-1,0-1 1,0 0 0,-1-1-1,0 0 1,-11 5-1,2-2 178,0 0-1,-1-2 0,-33 9 0,51-16-241,0 1-1,1 0 1,-1-1 0,0 0-1,0 1 1,0-1-1,0 0 1,0 0 0,0 0-1,1 0 1,-1 0 0,0 0-1,0-1 1,-2 0-1,4 1-102,0-1-1,0 0 1,0 1-1,0-1 0,0 0 1,1 1-1,-1-1 1,0 1-1,0-1 0,1 0 1,-1 1-1,0-1 1,1 1-1,-1-1 0,0 1 1,1-1-1,-1 1 0,1-1 1,-1 1-1,1 0 1,-1-1-1,1 1 0,-1 0 1,1-1-1,0 1 1,52-33-8002,-14 15 2152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1.260"/>
    </inkml:context>
    <inkml:brush xml:id="br0">
      <inkml:brushProperty name="width" value="0.025" units="cm"/>
      <inkml:brushProperty name="height" value="0.025" units="cm"/>
    </inkml:brush>
  </inkml:definitions>
  <inkml:trace contextRef="#ctx0" brushRef="#br0">137 29 10666,'0'0'9033,"-10"0"-7512,7 0-1430,-1 0 60,0 0 0,-1 0 0,1 0 0,0 0 0,0 1 0,0 0 0,0 0 0,0 0 0,0 0-1,0 1 1,0-1 0,1 1 0,-1 0 0,0 0 0,1 0 0,-1 1 0,-4 4 0,-4 4 538,8-8-568,1-1 1,0 0-1,1 1 0,-1 0 1,0 0-1,1 0 0,-1 0 1,1 0-1,0 0 0,0 0 1,1 1-1,-1-1 0,0 1 1,-1 5-1,47-6 109,108-12-951,-151 11 1797,2-9 1846,3-88-3381,-5 94 268,-1 0-1,1 0 1,0 1-1,0-1 1,0 0-1,0 0 1,0 1 0,0-1-1,0 1 1,0-1-1,1 1 1,-1-1-1,0 1 1,0-1-1,0 1 1,0 0-1,1 0 1,-1 0-1,0 0 1,0 0-1,0 0 1,1 0-1,-1 0 1,0 0 0,0 0-1,0 1 1,1-1-1,1 1 1,36 9-7656,-19-3 1046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1.812"/>
    </inkml:context>
    <inkml:brush xml:id="br0">
      <inkml:brushProperty name="width" value="0.025" units="cm"/>
      <inkml:brushProperty name="height" value="0.025" units="cm"/>
    </inkml:brush>
  </inkml:definitions>
  <inkml:trace contextRef="#ctx0" brushRef="#br0">135 11 13965,'0'0'6406,"-10"-2"-5584,4 0-784,2 1 32,1 0 1,-1 0-1,1 0 1,-1 0 0,1 1-1,-1-1 1,0 1-1,1 0 1,-1 0 0,0 0-1,1 1 1,-1-1-1,0 1 1,1 0 0,-1 0-1,1 0 1,-1 0-1,1 1 1,0-1-1,0 1 1,-1 0 0,1 0-1,0 0 1,1 1-1,-1-1 1,-5 6 0,6-5 5,-1 0 0,1 0 0,0 1 0,0-1 0,0 1-1,0 0 1,1 0 0,-1-1 0,1 1 0,-1 7 0,2-10-56,0 0 1,0 0-1,1 0 0,-1 1 0,0-1 0,1 0 0,-1 0 0,1 0 0,-1 0 0,1 0 0,0 0 0,-1 0 0,1 0 0,0 0 0,0 0 0,0 0 0,-1 0 0,1-1 0,0 1 0,0 0 0,0-1 0,0 1 0,1-1 0,-1 1 0,0-1 1,0 1-1,0-1 0,0 0 0,0 1 0,1-1 0,-1 0 0,0 0 0,0 0 0,0 0 0,1 0 0,-1 0 0,0 0 0,2-1 0,3 0 107,0 0-1,0 0 0,0 0 1,-1-1-1,1 0 1,0 0-1,-1-1 1,0 0-1,1 0 0,-1 0 1,0 0-1,0-1 1,-1 0-1,1 0 1,-1 0-1,0 0 1,0-1-1,5-7 0,-9 11-89,-1 1 0,1-1-1,-1 1 1,1-1 0,0 1-1,-1-1 1,0 1 0,1-1 0,-1 1-1,1 0 1,-1-1 0,1 1-1,-1 0 1,0 0 0,1-1-1,-1 1 1,1 0 0,-1 0-1,0 0 1,1 0 0,-1 0 0,0 0-1,1 0 1,-1 0 0,0 0-1,1 0 1,-1 0 0,0 0-1,1 0 1,-1 1 0,0-1-1,1 0 1,-1 0 0,1 1-1,-1-1 1,1 0 0,-1 1 0,0-1-1,1 1 1,0-1 0,-1 1-1,1-1 1,-1 1 0,1-1-1,-1 1 1,1-1 0,0 1-1,-1-1 1,1 1 0,0 0-1,0-1 1,0 1 0,-1 0 0,1 1 939,-1 3-3018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2.402"/>
    </inkml:context>
    <inkml:brush xml:id="br0">
      <inkml:brushProperty name="width" value="0.025" units="cm"/>
      <inkml:brushProperty name="height" value="0.025" units="cm"/>
    </inkml:brush>
  </inkml:definitions>
  <inkml:trace contextRef="#ctx0" brushRef="#br0">1 96 3107,'0'0'21925,"8"2"-20778,0 1-1029,0-2-1,0 1 1,0-1-1,0-1 1,0 1-1,1-1 1,-1-1-1,0 1 0,0-2 1,0 1-1,0-1 1,0 0-1,-1 0 1,1-1-1,0 0 1,-1-1-1,11-6 0,-16 9-106,36-28 466,-37 28-434,0 0 0,1 0-1,-1 0 1,0 0-1,0 0 1,0 0 0,0 0-1,-1 0 1,1 0 0,0 0-1,0 0 1,-1-1 0,1 1-1,0 0 1,-1 0 0,1-1-1,-1 1 1,0-1-1,1 1 1,-1 0 0,0-1-1,0 1 1,0-1 0,0 1-1,0 0 1,0-1 0,-1 1-1,1-1 1,-1-1-1,0 2-33,0 1-1,0-1 0,0 0 0,0 1 1,0-1-1,-1 1 0,1-1 0,0 1 0,0 0 1,0-1-1,-1 1 0,1 0 0,0 0 1,0 0-1,-1 0 0,1 0 0,0 0 0,0 0 1,-1 1-1,1-1 0,0 0 0,0 1 1,-3 0-1,-26 12-99,16-3 71,2 1 0,0 0-1,-13 14 1,20-20 27,1 0 1,0 0-1,0 1 0,0 0 1,1-1-1,-1 1 1,1 0-1,1 1 0,-1-1 1,-1 9-1,4-15-22,0 1 1,0 0-1,0-1 0,0 1 1,0-1-1,0 1 0,0-1 0,0 1 1,0-1-1,1 1 0,-1-1 0,0 1 1,0-1-1,1 1 0,-1-1 0,0 1 1,1-1-1,-1 1 0,0-1 0,1 0 1,-1 1-1,1-1 0,-1 1 1,0-1-1,1 0 0,-1 0 0,1 1 1,-1-1-1,1 0 0,-1 0 0,2 1 1,25 3-1149,26-10-2931,-39 2 970,1-1 0,-1 0-1,17-11 1,4-4-8466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2.747"/>
    </inkml:context>
    <inkml:brush xml:id="br0">
      <inkml:brushProperty name="width" value="0.025" units="cm"/>
      <inkml:brushProperty name="height" value="0.025" units="cm"/>
    </inkml:brush>
  </inkml:definitions>
  <inkml:trace contextRef="#ctx0" brushRef="#br0">125 152 8840,'0'0'12524,"-10"3"-11339,0 0-862,0 1-1,0 1 0,1 0 1,-1 0-1,-15 13 0,22-16-262,0 0 1,0 0-1,0 1 0,0-1 0,1 1 0,-1 0 0,1 0 0,0 0 1,0 0-1,0 0 0,0 0 0,0 1 0,1-1 0,-1 0 1,1 1-1,0 0 0,0-1 0,0 1 0,1 0 0,-1-1 1,1 1-1,0 0 0,0 0 0,1 5 0,-1-9-42,1 1-1,0 0 0,0 0 1,0 0-1,0-1 1,0 1-1,-1-1 0,1 1 1,0-1-1,0 1 0,1-1 1,-1 1-1,0-1 1,0 0-1,0 0 0,0 1 1,0-1-1,0 0 1,0 0-1,0 0 0,1 0 1,-1 0-1,0-1 0,0 1 1,0 0-1,0 0 1,0-1-1,0 1 0,1-1 1,36-11 357,-23 1-348,1 0-1,-1 0 1,-1-1 0,0-1-1,-1 0 1,21-28 0,-4 0 573,31-58 1,-51 78 361,-14 22 126,-22 34-672,18-19-308,1-1 0,0 1 0,1 0-1,1 1 1,1-1 0,0 1 0,1 0-1,1 0 1,1 0 0,1 24 0,0-39-154,0 0 0,0 0 0,0 0 1,1 0-1,-1 0 0,1-1 0,-1 1 1,1 0-1,0 0 0,0 0 0,0-1 1,0 1-1,0 0 0,0-1 0,0 1 0,0-1 1,1 1-1,-1-1 0,0 0 0,1 0 1,-1 1-1,1-1 0,0 0 0,2 1 1,30 5-4817,-14-7-2094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8.486"/>
    </inkml:context>
    <inkml:brush xml:id="br0">
      <inkml:brushProperty name="width" value="0.025" units="cm"/>
      <inkml:brushProperty name="height" value="0.025" units="cm"/>
    </inkml:brush>
  </inkml:definitions>
  <inkml:trace contextRef="#ctx0" brushRef="#br0">166 17 9769,'0'0'8974,"-10"12"-7816,-10 15-466,2 1-1,0 1 0,-18 43 1,23-44-347,3 0 1,0 1 0,2 0-1,1 1 1,1 0 0,1 0-1,0 41 1,15-112-3367,-10 9 2025,0 14 452,0 1 0,2-1 0,0 1 0,6-28 0,-7 44 608,-1 0 0,1 0 1,-1 0-1,1 0 0,0 0 0,0 0 1,0 0-1,-1 0 0,1 0 0,0 1 1,0-1-1,0 0 0,0 0 0,0 1 1,0-1-1,1 1 0,-1-1 0,0 1 1,0-1-1,0 1 0,0 0 0,1 0 0,1-1 1,37 1 1330,-8-1-761,-16-3-552,1-1-1,0 0 1,-1-2-1,0 0 0,0 0 1,-1-2-1,20-13 0,-6 1-95,0-2 0,38-39 0,-63 58 3,1 0 6,-1 0 1,1 0 0,-1-1 0,0 1 0,0-1 0,-1 0 0,0 0-1,1-1 1,-2 1 0,1-1 0,-1 1 0,1-1 0,0-6 0,-3 12-7,0 0 0,-1-1 0,1 1 0,0 0 0,-1 0 0,1 0 0,0 0-1,-1 0 1,1 0 0,0 0 0,-1 0 0,1 0 0,-1 0 0,1 0 0,0 0 0,-1 0 0,1 0 0,0 0 0,-1 0 0,1 0 0,0 0 0,-1 0 0,1 0 0,0 0 0,-1 1 0,1-1 0,0 0 0,0 0 0,-1 0 0,1 1 0,-1-1 0,-5 5 21,1 0 1,-1 0-1,1 1 0,0-1 0,0 1 0,1 0 0,-1 0 0,-2 8 1,-31 62 393,28-54-238,-1 0 318,1-1-1,1 2 0,1-1 1,1 1-1,1 1 1,2-1-1,0 1 1,-1 27-1,15-33-766,-10-18 283,0-1 0,0 1-1,0 0 1,0 0-1,0-1 1,0 1 0,0 0-1,0 0 1,0 0-1,0-1 1,0 1-1,0 0 1,1 0 0,-1 0-1,0-1 1,0 1-1,0 0 1,0 0 0,0 0-1,0 0 1,1-1-1,-1 1 1,0 0 0,0 0-1,0 0 1,1 0-1,-1 0 1,0 0 0,0 0-1,0-1 1,1 1-1,-1 0 1,0 0 0,0 0-1,0 0 1,1 0-1,-1 0 1,0 0 0,0 0-1,1 0 1,-1 0-1,0 0 1,0 0 0,0 0-1,1 0 1,-1 1-1,0-1 1,0 0 0,0 0-1,1 0 1,-1 0-1,0 0 1,0 0 0,0 1-1,0-1 1,1 0-1,-1 0 1,0 0 0,0 0-1,0 0 1,0 1-1,0-1 1,0 0 0,1 0-1,-1 0 1,0 1-1,6-8-2352,-5 6 1882,0 0-1,1 0 0,-1 0 0,0-1 1,0 1-1,0 0 0,0 0 0,-1-1 0,1 1 1,0 0-1,0-1 0,-1 1 0,1-2 1,0-8-4548,-1-1-2043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3.395"/>
    </inkml:context>
    <inkml:brush xml:id="br0">
      <inkml:brushProperty name="width" value="0.025" units="cm"/>
      <inkml:brushProperty name="height" value="0.025" units="cm"/>
    </inkml:brush>
  </inkml:definitions>
  <inkml:trace contextRef="#ctx0" brushRef="#br0">180 1 15407,'0'0'9449,"-3"9"-8857,-4 23-235,0 1 0,2 0 0,2 1 0,1-1 0,2 1 0,5 47-1,11-23-3185,-17-72-4378,-2 8 6195,0 0-1,0-1 0,0 1 1,-1 0-1,0 1 0,0-1 1,0 1-1,-8-8 1,-48-37 187,44 38 3323,1 0-1,-23-24 1,38 36-2367,0-1 0,-1 1-1,1 0 1,0 0 0,-1-1 0,1 1-1,0 0 1,0-1 0,-1 1-1,1-1 1,0 1 0,0 0 0,0-1-1,-1 1 1,1-1 0,0 1-1,0-1 1,0 1 0,0 0 0,0-1-1,0 1 1,0-1 0,0 1-1,0-1 1,0 1 0,0 0 0,0-1-1,0 1 1,1-1 0,-1 1-1,0-1 1,0 1 0,0 0 0,1-1-1,-1 1 1,0 0 0,0-1-1,1 1 1,-1 0 0,0-1 0,1 1-1,-1 0 1,1-1 0,26-7 1797,47 5-2196,-64 3 634,41-1-591,39 0-2953,-2 4-5644,-48 1 1391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3.744"/>
    </inkml:context>
    <inkml:brush xml:id="br0">
      <inkml:brushProperty name="width" value="0.025" units="cm"/>
      <inkml:brushProperty name="height" value="0.025" units="cm"/>
    </inkml:brush>
  </inkml:definitions>
  <inkml:trace contextRef="#ctx0" brushRef="#br0">171 19 9769,'0'0'13859,"-11"-4"-13139,10 3-712,-2-1 28,-1 0 0,1 1-1,-1-1 1,0 1 0,0 0 0,0-1 0,1 2 0,-1-1 0,0 0 0,0 1 0,0 0 0,0 0 0,-1 0-1,1 0 1,0 1 0,1 0 0,-1-1 0,0 1 0,0 1 0,0-1 0,0 1 0,1-1 0,-1 1 0,1 0-1,-1 0 1,-3 4 0,0 0 90,1 0 0,0 0 0,0 1 0,1 0 0,0 0-1,-6 10 1,10-15-85,0 0 0,0 0 0,1 0 0,-1 0 0,0 1 0,1-1 0,-1 0 0,1 0 0,0 0-1,-1 0 1,1 1 0,0-1 0,1 2 0,-1-2-23,0-1-1,1 0 1,-1 0 0,1 0-1,0 0 1,-1 0-1,1 0 1,0 0-1,-1 0 1,1 0 0,0 0-1,0-1 1,0 1-1,0 0 1,0 0 0,0-1-1,0 1 1,0-1-1,0 1 1,0-1-1,0 1 1,1-1 0,-1 0-1,0 1 1,2-1-1,11 2 146,-1 0-1,1-1 0,0-1 1,-1 0-1,1-1 0,0 0 0,-1-1 1,22-7-1,-24 7-90,0-2 0,-1 1 0,1-2 0,-1 1 0,0-1 0,0-1 0,-1 0 0,1 0 0,-1-1 0,15-15 0,-23 22-58,-1-1 1,1 1-1,-1-1 0,1 0 0,0 1 0,-1-1 1,1 1-1,-1-1 0,0 0 0,1 1 0,-1-1 1,1 0-1,-1 0 0,0 1 0,0-1 0,1 0 1,-1 0-1,0 0 0,0 1 0,0-1 0,0 0 1,0 0-1,0 0 0,0 1 0,0-1 0,0 0 1,-1 0-1,1 0 0,0 1 0,0-1 0,-1 0 1,1 0-1,-1 0 0,-1-1-17,1 1 0,-1 0 0,0-1 0,0 1 1,0 0-1,0 0 0,0 0 0,0 1 0,0-1 0,0 0 0,0 1 0,-3-1 1,-66-4-2317,69 5 2020,-8 0-658,-5 0-1356,5 0-4496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4.420"/>
    </inkml:context>
    <inkml:brush xml:id="br0">
      <inkml:brushProperty name="width" value="0.025" units="cm"/>
      <inkml:brushProperty name="height" value="0.025" units="cm"/>
    </inkml:brush>
  </inkml:definitions>
  <inkml:trace contextRef="#ctx0" brushRef="#br0">0 1 8552,'0'0'9198,"0"10"-7233,0 241 3432,0-250-5349,0 1 1,0 0 0,0 0-1,0 0 1,0 0-1,1 0 1,-1 0 0,1 0-1,-1 0 1,1 0-1,-1 0 1,1 0 0,0 0-1,0-1 1,0 1-1,0 0 1,0-1 0,1 1-1,-1-1 1,0 1-1,1-1 1,-1 0 0,1 1-1,-1-1 1,1 0 0,0 0-1,-1 0 1,1 0-1,0 0 1,0-1 0,0 1-1,0 0 1,0-1-1,-1 1 1,1-1 0,0 0-1,0 0 1,0 0-1,0 0 1,0 0 0,0 0-1,0 0 1,0-1-1,3 0 1,2-1 118,0 0-1,0 0 1,0 0-1,-1-1 1,1 0-1,-1-1 1,0 0-1,0 1 1,0-2-1,0 1 1,8-9-1,-5 1-95,0-1 0,-1-1 0,0 0 0,-1 0 0,0 0 1,-1-1-1,-1 0 0,0 0 0,-1 0 0,-1-1 0,2-17 0,1 2-358,-10 47 200,-3 18 78,1 1 0,1-1 0,0 55 0,6-87 3,-1 1 0,1-1-1,-1 0 1,1 0 0,0 1 0,0-1 0,-1 0-1,2 0 1,-1 0 0,0 0 0,0 0-1,1-1 1,-1 1 0,1 0 0,-1-1 0,1 1-1,0-1 1,0 1 0,-1-1 0,1 0 0,0 1-1,0-1 1,0 0 0,1-1 0,-1 1-1,0 0 1,0-1 0,5 2 0,32 2-2127,-4-11-3620,-6-7-2276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4.983"/>
    </inkml:context>
    <inkml:brush xml:id="br0">
      <inkml:brushProperty name="width" value="0.025" units="cm"/>
      <inkml:brushProperty name="height" value="0.025" units="cm"/>
    </inkml:brush>
  </inkml:definitions>
  <inkml:trace contextRef="#ctx0" brushRef="#br0">219 54 6919,'0'0'16180,"-3"-8"-14402,-8-26-193,10 33-1498,0 1-1,1-1 0,-1 0 1,0 0-1,0 0 0,1 1 1,-1-1-1,0 0 0,0 1 1,0-1-1,0 1 1,0-1-1,0 1 0,0-1 1,0 1-1,0 0 0,-1-1 1,1 1-1,0 0 0,0 0 1,0 0-1,0 0 0,0 0 1,-2 0-1,-25 4 66,27-4-92,-12 4-44,1 0 1,0 1-1,0 0 1,1 0-1,-1 1 1,1 1-1,0 0 1,1 1-1,0 0 1,-14 14-1,23-22-21,0 1-1,0 0 1,0 0-1,0 0 1,0 0 0,1 1-1,-1-1 1,0 0-1,1 0 1,-1 0-1,0 1 1,1-1 0,-1 0-1,1 0 1,0 1-1,0-1 1,-1 0-1,1 1 1,0-1 0,0 1-1,0-1 1,0 0-1,1 3 1,0-3-10,0 0-1,0 0 1,0 0-1,0 0 1,0 0-1,0 0 1,0 0-1,0 0 1,0 0 0,1-1-1,-1 1 1,0 0-1,0-1 1,1 1-1,-1-1 1,1 0 0,-1 1-1,2-1 1,13 2-174,-1-1 0,0 0 1,22-2-1,-21 0-10,9 1-131,-1 1-1,42 7 1,-61-7 302,0 0-1,1 0 1,-1 0-1,0 1 1,0 0 0,0 0-1,-1 0 1,1 0-1,0 1 1,-1 0 0,0-1-1,1 2 1,-1-1-1,0 1 1,-1-1 0,1 1-1,0 0 1,-1 0-1,4 7 1,-6-9 61,0 1-1,0-1 1,0 1-1,-1-1 1,1 1-1,-1-1 1,1 1 0,-1-1-1,0 1 1,0 0-1,0-1 1,0 1 0,-1-1-1,1 1 1,-1-1-1,1 1 1,-1-1-1,0 1 1,0-1 0,-2 4-1,1-2 107,-1 0-1,0 0 1,-1-1 0,1 1-1,-1-1 1,1 1 0,-1-1-1,0 0 1,0-1 0,-6 4-1,-4 1 283,-1-1 0,0 0 0,-1 0 0,1-2 0,-26 5 0,38-9-458,-11 3 203,0-1 0,0-1 0,-25-1 0,37 0-276,0 0 0,0 0-1,0 0 1,0 0 0,1 0-1,-1-1 1,0 1 0,0-1 0,1 1-1,-1-1 1,0 1 0,1-1-1,-1 0 1,0 0 0,1 0-1,-1 0 1,1 0 0,-1 0 0,1 0-1,0 0 1,-1-1 0,1 1-1,0 0 1,0-1 0,0 1-1,0-1 1,0 0 0,0 1 0,1-1-1,-1 0 1,1 1 0,-1-1-1,1 0 1,-1 0 0,1 1-1,0-1 1,0 0 0,0 0 0,0-2-1,1 1-403,0 1 0,0-1 0,0 1-1,0-1 1,1 1 0,-1-1 0,1 1-1,0 0 1,0 0 0,0 0 0,0 0-1,0 0 1,0 0 0,0 1 0,0-1-1,1 1 1,4-3 0,4-3-2209,17-11-4254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5.573"/>
    </inkml:context>
    <inkml:brush xml:id="br0">
      <inkml:brushProperty name="width" value="0.025" units="cm"/>
      <inkml:brushProperty name="height" value="0.025" units="cm"/>
    </inkml:brush>
  </inkml:definitions>
  <inkml:trace contextRef="#ctx0" brushRef="#br0">224 1 14606,'0'0'9657,"-5"11"-8872,-11 17-354,-1-2 0,-1 0 1,-2-1-1,-41 42 0,32-36-73,-29 40 0,83-83-1981,-12-1 674,1-1 0,-2-1 0,0 0 0,0 0 1,-2-1-1,10-20 0,3-10 562,17-51 1,-47 127 1709,0 1 0,2 0 0,1 0 0,2 0 0,1 35 0,1-56-1225,1-1 0,0 0 0,0 1 0,1-1 0,0 0 0,0 0 0,1 0 0,4 8 0,-3-9-629,0-1-1,0 0 1,1 0 0,0 0-1,7 8 1,-58-58-11537,-9-1 10420,-27-22 9476,82 66-7749,-1-1 0,1 1 1,0 0-1,-1 0 0,1-1 0,0 1 1,-1 0-1,1-1 0,0 1 1,0 0-1,-1-1 0,1 1 1,0 0-1,0-1 0,0 1 1,-1-1-1,1 1 0,0 0 1,0-1-1,0 1 0,0-1 0,0 1 1,0-1-1,0 1 0,0 0 1,0-1-1,0 1 0,0-1 1,0 1-1,0-1 0,0 1 1,0 0-1,1-1 0,-1 1 0,0-1 1,0 1-1,0 0 0,1-1 1,-1 1-1,0 0 0,1-1 1,-1 1-1,0 0 0,0-1 1,1 1-1,-1 0 0,1 0 1,-1-1-1,0 1 0,1 0 0,-1 0 1,0 0-1,1-1 0,-1 1 1,1 0-1,-1 0 0,1 0 1,-1 0-1,0 0 0,1 0 1,-1 0-1,1 0 0,-1 0 0,1 0 1,36-4 426,-31 3-199,50-2-5,42-6-3439,-58 2-1550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6.605"/>
    </inkml:context>
    <inkml:brush xml:id="br0">
      <inkml:brushProperty name="width" value="0.025" units="cm"/>
      <inkml:brushProperty name="height" value="0.025" units="cm"/>
    </inkml:brush>
  </inkml:definitions>
  <inkml:trace contextRef="#ctx0" brushRef="#br0">137 75 5221,'0'0'15796,"3"-9"-14034,4-27-540,-7 35-1173,0 0-1,0 0 0,0 1 1,-1-1-1,1 0 0,0 0 1,-1 0-1,1 0 0,-1 0 1,1 0-1,-1 1 0,1-1 1,-1 0-1,0 0 0,1 1 0,-1-1 1,0 0-1,0 1 0,1-1 1,-1 1-1,0-1 0,0 1 1,0-1-1,0 1 0,0-1 1,0 1-1,1 0 0,-1 0 1,0 0-1,0-1 0,0 1 1,0 0-1,-2 0 0,-37-1 575,33 2-454,4-1-146,0 0 0,0 0 0,0 0-1,0 0 1,-1 1 0,1 0 0,0 0 0,1 0 0,-1 0 0,0 0 0,0 0 0,0 1 0,1-1 0,-1 1 0,0 0 0,1 0 0,0 0 0,-1 0 0,1 0 0,0 0-1,0 1 1,0-1 0,0 1 0,1-1 0,-1 1 0,1 0 0,0 0 0,-1 0 0,1 0 0,0 0 0,1 0 0,-1 0 0,1 0 0,-1 0 0,1 0 0,0 6-1,1-8-16,-1 0 1,1 1-1,0-1 0,0 0 0,0 0 0,-1 0 0,1 0 0,0 0 0,1 0 0,-1 0 0,0 0 0,0-1 0,0 1 0,0 0 0,1-1 0,-1 1 0,0 0 0,1-1 0,-1 0 0,0 1 0,1-1 0,-1 0 0,1 0 0,-1 0 0,0 0 0,1 0 0,-1 0 0,2 0 0,44-3 166,-35 0-136,-1 0-1,0 0 0,1-1 0,-1-1 1,-1 1-1,1-2 0,-1 0 0,0 0 1,0-1-1,-1 0 0,0 0 0,0-1 1,-1-1-1,13-14 0,-30 37 13,1 0 0,1 0 0,1 1 0,0 0 0,1 0 0,0 1 0,2-1 0,-4 23 0,7-37-15,0-1-1,0 1 1,0-1-1,0 1 0,0-1 1,0 1-1,1 0 1,-1-1-1,0 1 1,0-1-1,0 1 0,0-1 1,1 1-1,-1-1 1,0 1-1,1-1 1,-1 1-1,0-1 0,1 1 1,-1-1-1,0 0 1,1 1-1,-1-1 0,1 0 1,-1 1-1,1-1 1,-1 0-1,1 0 1,-1 1-1,1-1 0,-1 0 1,1 0-1,-1 0 1,2 1-1,24-5 571,21-19-147,-7-9-352,-27 21-104,0 0 1,1 1 0,26-13 0,-39 22-16,-1 1 1,1 0-1,-1 0 0,1-1 0,-1 1 1,1 0-1,-1 0 0,1 0 1,-1 0-1,1 0 0,0-1 0,-1 1 1,1 0-1,-1 0 0,1 1 0,-1-1 1,1 0-1,0 0 0,-1 0 0,1 0 1,-1 0-1,1 1 0,-1-1 0,1 0 1,-1 0-1,1 1 0,-1-1 0,1 0 1,-1 1-1,0-1 0,1 1 0,-1-1 1,1 0-1,0 2 0,5 24-120,-6-20 145,0 0-1,0 1 0,-1-1 0,0 0 0,0 0 0,-4 12 0,32-35 455,-9-3-433,-12 13-135,1 0 0,-1 1-1,1-1 1,13-8-1,-18 19-945,-1 1 1,0 0-1,0 0 0,0 0 0,0 1 0,-1-1 0,0 0 0,-1 9 0,1-11-653,0 5-3288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6.980"/>
    </inkml:context>
    <inkml:brush xml:id="br0">
      <inkml:brushProperty name="width" value="0.025" units="cm"/>
      <inkml:brushProperty name="height" value="0.025" units="cm"/>
    </inkml:brush>
  </inkml:definitions>
  <inkml:trace contextRef="#ctx0" brushRef="#br0">123 96 8904,'0'0'12071,"-9"1"-10956,2 2-939,1-1 0,-1 1-1,0 0 1,1 0-1,0 1 1,0 0 0,0 0-1,0 1 1,0-1 0,1 1-1,0 0 1,0 1-1,0-1 1,1 1 0,0 0-1,0 0 1,0 0 0,1 1-1,-3 7 1,5-12-110,0 0-1,0 0 1,1-1-1,-1 1 1,0 0 0,1 0-1,0 0 1,-1 0 0,1 0-1,0 0 1,0 0-1,0 0 1,0 0 0,1 4-1,0-5-17,-1 0-1,0-1 0,1 1 1,-1-1-1,1 1 0,-1-1 0,1 1 1,-1-1-1,1 1 0,-1-1 1,1 1-1,0-1 0,-1 0 1,1 1-1,-1-1 0,1 0 0,0 1 1,-1-1-1,1 0 0,0 0 1,0 0-1,-1 0 0,1 0 1,0 0-1,-1 0 0,1 0 0,1 0 1,3-1 94,0 0 1,0 0-1,0-1 0,-1 1 1,1-1-1,0 0 1,-1-1-1,1 1 1,-1-1-1,7-5 1,7-7-106,0-1 0,0-1 1,-1 0-1,-1-1 0,-1-1 1,-1-1-1,-1 0 1,22-43-1,-33 54-72,-4 9-38,-13 20-133,-19 37-83,28-43-3,0 0 1,1 0-1,1 0 1,0 0-1,1 1 1,-2 25-1,5-37 180,0 0-1,0 0 1,1-1 0,-1 1-1,0 0 1,1 0 0,0 0-1,-1-1 1,1 1 0,1 0-1,-1-1 1,0 1 0,0-1-1,1 1 1,0-1 0,-1 0-1,3 3 1,-1-3 1,0-1 0,-1 1 0,1-1 0,0 1 0,0-1 0,0 0 0,0 0 0,0 0 0,0-1 0,1 1 0,-1-1 0,0 1 0,0-1-1,0 0 1,1-1 0,-1 1 0,0 0 0,0-1 0,4-1 0,17-7-6129,2-9-5515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7.371"/>
    </inkml:context>
    <inkml:brush xml:id="br0">
      <inkml:brushProperty name="width" value="0.025" units="cm"/>
      <inkml:brushProperty name="height" value="0.025" units="cm"/>
    </inkml:brush>
  </inkml:definitions>
  <inkml:trace contextRef="#ctx0" brushRef="#br0">27 1 15791,'0'0'6534,"-13"48"-4548,10-22-865,1 5-352,-2 1-385,3 1-32,-3-1-95,4-4-129,0-4-64,0-7-64,0-6-352,0-6-449,0-11-3011,0-14-480,5-8-1826,4-9-1633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7.711"/>
    </inkml:context>
    <inkml:brush xml:id="br0">
      <inkml:brushProperty name="width" value="0.025" units="cm"/>
      <inkml:brushProperty name="height" value="0.025" units="cm"/>
    </inkml:brush>
  </inkml:definitions>
  <inkml:trace contextRef="#ctx0" brushRef="#br0">1 29 11755,'0'0'16784,"63"-28"-16368,-41 28-191,1 4-161,0 3 0,3-3-128,-7 1-513,1-3-480,-7 2-705,-8-1-992</inkml:trace>
  <inkml:trace contextRef="#ctx0" brushRef="#br0" timeOffset="1">28 145 14478,'0'0'14670,"76"0"-13870,-42-6-447,4 0-289,-10 3-96,-1 2-417,-12 1-960,-1 0-1153,-8 0-1923,-6 6-1793,-9 1-3715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8.052"/>
    </inkml:context>
    <inkml:brush xml:id="br0">
      <inkml:brushProperty name="width" value="0.025" units="cm"/>
      <inkml:brushProperty name="height" value="0.025" units="cm"/>
    </inkml:brush>
  </inkml:definitions>
  <inkml:trace contextRef="#ctx0" brushRef="#br0">1 43 6438,'0'0'19891,"54"11"-18322,-16-19-576,7-1-544,0 1-385,-2 1-128,-7 0-1057,-3 2-1346,-8 1-2273,-7-2-2883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0.080"/>
    </inkml:context>
    <inkml:brush xml:id="br0">
      <inkml:brushProperty name="width" value="0.05" units="cm"/>
      <inkml:brushProperty name="height" value="0.05" units="cm"/>
    </inkml:brush>
  </inkml:definitions>
  <inkml:trace contextRef="#ctx0" brushRef="#br0">2 773 14427,'-2'2'1227,"11"-7"-795,14-10-61,81-71 463,99-107 1,74-115 180,-151 141 248,-159 264-445,22-55-909,2 1 0,1 0-1,3 1 1,1 0 0,2 0 0,2-1 0,3 1 0,10 66 0,-1-60-99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0.052"/>
    </inkml:context>
    <inkml:brush xml:id="br0">
      <inkml:brushProperty name="width" value="0.025" units="cm"/>
      <inkml:brushProperty name="height" value="0.025" units="cm"/>
    </inkml:brush>
  </inkml:definitions>
  <inkml:trace contextRef="#ctx0" brushRef="#br0">148 24 6022,'-2'-21'10790,"-5"18"-5384,-15 30-3873,21-24-1614,-18 25 942,2 1 0,1 0 0,-15 37-1,25-49-579,0 1-1,1 0 0,0 0 1,1 0-1,2 0 0,0 1 0,0 23 1,2-40-272,0 0 1,0-1-1,0 1 1,0 0-1,1-1 1,-1 1 0,1-1-1,-1 1 1,1 0-1,0-1 1,-1 1-1,1-1 1,0 0-1,0 1 1,0-1-1,0 0 1,0 1-1,0-1 1,0 0-1,1 0 1,-1 0-1,0 0 1,1 0 0,2 1-1,-1-1 7,1 1-1,0-1 0,0 0 1,0-1-1,0 1 1,0-1-1,-1 0 1,1 0-1,0 0 1,6-1-1,0-1-1,0 0 1,0 0-1,-1-1 0,1 0 1,-1-1-1,1 0 1,15-9-1,-10 0-124,0-1 0,-1 0 0,0-1 0,-1-1 0,-1 0 0,0-1 0,-1 0 0,-1 0-1,-1-1 1,-1 0 0,0-1 0,7-26 0,-16 28 323,-10 27-181,-11 24-42,14-17 89,2 0-1,0 0 1,1 0-1,1 1 1,0 0-1,1 0 0,1 0 1,1 0-1,1 20 1,0-36-74,0 0 1,0 0-1,0 0 1,0 0-1,1 0 0,-1 0 1,0 0-1,1 0 1,-1 0-1,1 0 1,0 0-1,0 0 0,0 0 1,0 0-1,0-1 1,0 1-1,0 0 1,3 2-1,-2-3 4,-1 0-1,0 0 1,1-1-1,-1 1 1,1 0 0,0-1-1,-1 1 1,1-1-1,-1 0 1,1 0-1,-1 1 1,1-1 0,0 0-1,-1 0 1,1 0-1,0-1 1,-1 1-1,4-1 1,0-1 2,-1 1 0,1-1 0,0-1 0,-1 1 0,1 0 1,-1-1-1,0 0 0,0 0 0,0 0 0,0-1 0,-1 1 0,1-1 0,-1 0 0,4-6 0,0-2-16,-1 0-1,-1 0 0,0-1 0,0 1 1,-1-1-1,-1 0 0,0-1 1,-1 1-1,-1 0 0,0-1 0,0 1 1,-1-1-1,-2-13 0,2 26 5,-1 1 0,1 0-1,0-1 1,0 1-1,0-1 1,0 1 0,0-1-1,0 1 1,-1-1 0,1 1-1,0 0 1,0-1 0,-1 1-1,1 0 1,0-1-1,0 1 1,-1-1 0,1 1-1,0 0 1,-1 0 0,1-1-1,-1 1 1,1 0 0,0 0-1,-1-1 1,1 1 0,-1 0-1,1 0 1,-1 0-1,1 0 1,-1 0 0,1 0-1,0 0 1,-1 0 0,1 0-1,-1 0 1,1 0 0,-1 0-1,1 0 1,-1 0 0,1 0-1,-1 0 1,1 0-1,0 0 1,-1 1 0,1-1-1,-1 0 1,1 0 0,0 1-1,-1-1 1,1 0 0,-1 1-1,1-1 1,0 0 0,0 1-1,-1-1 1,1 0-1,0 1 1,-1-1 0,1 1-1,-17 23-64,16-22 77,0 1-1,0-1 1,1 1 0,-1-1 0,1 1 0,-1-1 0,1 1 0,0-1 0,0 1-1,0-1 1,0 1 0,0 0 0,1-1 0,-1 1 0,1-1 0,0 1-1,-1-1 1,1 0 0,0 1 0,1-1 0,-1 0 0,0 1 0,1-1-1,1 2 1,1-1 2,-1 0 1,1-1-1,0 1 0,0-1 0,0 0 0,0 0 0,0-1 0,0 1 0,0-1 0,1 0 0,-1 0 1,9 1-1,3-1-27,0-1 1,0 0 0,0-1 0,-1 0 0,1-2-1,0 0 1,16-5 0,-20 3-30,0 0 0,-1 0 0,1-1 0,-1-1 0,18-13 0,-25 17 37,0 0 0,-1 0 0,1-1 0,-1 1 0,0-1-1,0 0 1,0 0 0,0 0 0,-1 0 0,0 0 0,1 0 0,-1-1 0,-1 1 0,1-1 0,-1 1 0,0-1 0,0 0-1,0-5 1,-1 9 6,0 0 0,-1 0-1,1 1 1,0-1-1,-1 0 1,1 0 0,-1 1-1,0-1 1,1 0-1,-1 1 1,1-1-1,-1 0 1,0 1 0,0-1-1,1 1 1,-1-1-1,0 1 1,0 0 0,0-1-1,1 1 1,-1 0-1,0 0 1,0-1 0,0 1-1,0 0 1,0 0-1,1 0 1,-1 0 0,0 0-1,0 0 1,0 0-1,0 0 1,0 1-1,0-1 1,-1 1 0,-37 7-23,28-2 76,-1 1-1,1 0 1,0 0-1,0 1 1,1 1-1,0 0 1,-12 13-1,17-16-19,-1 0 0,2 0 0,-1 0 0,1 1 0,0 0 0,0-1 0,0 1 0,1 1-1,0-1 1,1 0 0,0 1 0,0-1 0,-2 15 0,4-20-30,0 0 1,0 0-1,1 0 1,-1 0-1,0-1 1,1 1-1,-1 0 1,1 0-1,-1-1 1,1 1-1,0 0 1,0-1-1,0 1 1,0-1-1,0 1 1,0-1-1,0 1 1,0-1-1,1 0 1,-1 1-1,0-1 1,1 0-1,-1 0 1,3 1-1,0 0-27,0-1-1,0 1 0,1-1 0,-1 0 0,1 0 0,-1 0 0,1-1 0,-1 1 0,9-1 0,-2-1-171,1 0 0,-1-1 0,0 0 0,1 0 0,-1-1 0,0-1 0,14-6 0,-11 1-111,-1-1 1,0 0-1,0 0 0,-1-1 0,-1-1 0,0 0 1,15-21-1,-14 18 327,-18 23 254,0 1 1,1 0-1,0 1 0,1 0 0,0-1 1,0 1-1,1 0 0,0 1 1,1-1-1,0 1 0,0-1 1,1 21-1,1-30-267,1 0 0,0 1 0,-1-1 0,1 0 1,-1 0-1,1 0 0,0 0 0,0 0 0,0 0 0,0 0 0,0 0 0,0 0 1,0-1-1,0 1 0,0 0 0,0 0 0,0-1 0,0 1 0,1-1 0,-1 1 1,0-1-1,0 0 0,1 1 0,-1-1 0,0 0 0,1 0 0,-1 0 0,2 0 1,42-1-65,-39 0 3,11-2-379,0-1-1,0 0 1,-1-2 0,1 0-1,-1 0 1,18-11 0,-19 8 212,1 2 0,0 0 0,0 1 0,1 0 0,-1 2 0,24-4 0,-40 8 278,1-1-1,0 1 1,-1 0 0,1 0 0,-1 0 0,1 0 0,0 0 0,-1 0 0,1 0-1,-1 1 1,1-1 0,0 0 0,-1 0 0,1 0 0,-1 1 0,1-1-1,-1 0 1,1 0 0,-1 1 0,1-1 0,-1 1 0,1-1 0,-1 0 0,1 1-1,-1-1 1,0 1 0,1-1 0,-1 1 0,0-1 0,1 1 0,-1-1 0,0 1-1,0-1 1,1 2 0,-1 23 1307,0-3-602,4-21-768,0-1 1,0 1 0,0 0-1,0-1 1,0 0 0,0 0-1,0 0 1,1-1 0,4 0-1,19-6-1080,54-18 0,-63 18 774,1 0-1,0 1 1,0 1 0,1 1-1,37-3 1,-57 7 359,1 0-1,-1 1 1,0-1 0,0 0 0,1 0 0,-1 1 0,0-1 0,0 1 0,0-1 0,1 1-1,-1 0 1,0-1 0,0 1 0,0 0 0,0 0 0,0 0 0,0 0 0,0-1 0,0 1-1,-1 1 1,1-1 0,0 0 0,-1 0 0,1 0 0,0 0 0,-1 0 0,0 1 0,1-1-1,-1 0 1,0 0 0,1 1 0,-1-1 0,0 0 0,0 0 0,0 3 0,-5 60 449,1-33-4821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8.396"/>
    </inkml:context>
    <inkml:brush xml:id="br0">
      <inkml:brushProperty name="width" value="0.025" units="cm"/>
      <inkml:brushProperty name="height" value="0.025" units="cm"/>
    </inkml:brush>
  </inkml:definitions>
  <inkml:trace contextRef="#ctx0" brushRef="#br0">66 1 11050,'0'0'10010,"-4"8"-8910,-7 14-218,2 0 0,0 1 0,1 0 0,2 0 0,0 1 1,1 0-1,-2 39 0,7-62-863,0 0 0,0 0 0,0 0 0,0 1 0,0-1-1,0 0 1,0 0 0,0 0 0,1 0 0,-1 0 0,0 0 0,1 0 0,-1 0 0,1 0 0,-1 0-1,1 0 1,0 0 0,-1 0 0,1 0 0,0-1 0,-1 1 0,1 0 0,0 0 0,0-1 0,0 1 0,0 0-1,0-1 1,0 1 0,2 0 0,0-1 5,-1 1 0,1-1 1,0 0-1,0 0 0,0 0 0,0 0 0,0-1 0,0 1 0,0-1 0,0 0 0,3-1 1,5-2-14,1-1 0,-1 0 0,0-1 1,15-12-1,-7 4-149,-2-2 0,22-23 0,-33 32 139,-1 1 0,1-1 1,-1-1-1,-1 1 1,1-1-1,-1 0 0,0 0 1,-1 0-1,4-12 0,-8 20-2,1 0 0,0 0 0,0 1 0,-1-1 0,1 0 0,0 0 0,0 0 0,-1 0 0,1 0 0,0 0 0,0 0-1,-1 0 1,1 0 0,0 0 0,-1 0 0,1 0 0,0 0 0,0 0 0,-1 0 0,1 0 0,0 0 0,0 0 0,-1 0-1,1 0 1,0 0 0,0-1 0,-1 1 0,1 0 0,0 0 0,0 0 0,-1 0 0,1-1 0,0 1 0,0 0 0,0 0 0,0 0-1,-1-1 1,1 1 0,0 0 0,0 0 0,0-1 0,0 1 0,0 0 0,0 0 0,0-1 0,0 1 0,0 0 0,0 0-1,-1-1 1,1 1 0,0 0 0,1-1 0,-1 1 0,0 0 0,0 0 0,0-1 0,0 1 0,0 0 0,0 0 0,0-1-1,0 1 1,0 0 0,0 0 0,1-1 0,-1 1 0,0 0 0,-15 14-28,9-2 17,0 0-1,0 1 1,1 0-1,1 0 1,0 0-1,1 1 1,0-1-1,2 1 1,-1 0-1,1 0 1,1-1 0,1 1-1,0 0 1,3 18-1,-3-29-450,1 1-1,-1 0 1,1-1-1,-1 1 1,1-1-1,0 0 1,0 0-1,0 1 1,1-1 0,4 4-1,6 3-5750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1.975"/>
    </inkml:context>
    <inkml:brush xml:id="br0">
      <inkml:brushProperty name="width" value="0.025" units="cm"/>
      <inkml:brushProperty name="height" value="0.025" units="cm"/>
    </inkml:brush>
  </inkml:definitions>
  <inkml:trace contextRef="#ctx0" brushRef="#br0">17 0 13741,'0'0'352,"0"10"230,4 229 3011,1 20-4965,-5-258 1156,0 0 0,0-1 1,0 1-1,0 0 0,0-1 0,0 1 0,0 0 1,0 0-1,0-1 0,0 1 0,0 0 0,0 0 1,-1-1-1,1 1 0,0 0 0,0-1 0,-1 1 1,1 0-1,0-1 0,-1 1 0,1-1 0,-1 1 1,1-1-1,-1 1 0,1-1 0,-1 1 0,1-1 1,-1 1-1,0-1 0,1 1 0,-1-1 0,-1 1 1,-13 0-4659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2.303"/>
    </inkml:context>
    <inkml:brush xml:id="br0">
      <inkml:brushProperty name="width" value="0.025" units="cm"/>
      <inkml:brushProperty name="height" value="0.025" units="cm"/>
    </inkml:brush>
  </inkml:definitions>
  <inkml:trace contextRef="#ctx0" brushRef="#br0">1 80 8296,'0'0'9833,"84"0"-8391,-35 0-257,3-5-641,4-2-288,-7-1-224,1 1 32,-7 1-96,-7-1-416,-7 2-353,-5 0-160,-10-3-480,-10-1-1922,-4-3-1602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2.631"/>
    </inkml:context>
    <inkml:brush xml:id="br0">
      <inkml:brushProperty name="width" value="0.025" units="cm"/>
      <inkml:brushProperty name="height" value="0.025" units="cm"/>
    </inkml:brush>
  </inkml:definitions>
  <inkml:trace contextRef="#ctx0" brushRef="#br0">1 73 13805,'0'0'5349,"58"-4"-3747,3-4-97,13 1-736,7-3-417,3 1-224,-4 1-96,-8-1-865,-13 2-2017,-12-3-3813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3.384"/>
    </inkml:context>
    <inkml:brush xml:id="br0">
      <inkml:brushProperty name="width" value="0.025" units="cm"/>
      <inkml:brushProperty name="height" value="0.025" units="cm"/>
    </inkml:brush>
  </inkml:definitions>
  <inkml:trace contextRef="#ctx0" brushRef="#br0">15 4 14830,'0'0'9006,"-2"10"-8862,0-3-168,-1 3 163,1 0-1,0 1 1,0-1 0,1 1 0,0 17-1,1-26-111,1 0-1,-1 0 0,0-1 0,0 1 0,1 0 0,-1 0 1,1 0-1,0-1 0,-1 1 0,1 0 0,0-1 0,0 1 0,0-1 1,0 1-1,0-1 0,1 1 0,-1-1 0,0 0 0,1 1 1,-1-1-1,1 0 0,-1 0 0,1 0 0,0 0 0,-1 0 0,1-1 1,0 1-1,-1 0 0,1-1 0,0 1 0,0-1 0,0 0 1,0 0-1,-1 1 0,1-1 0,0 0 0,0-1 0,0 1 0,0 0 1,0 0-1,-1-1 0,1 1 0,2-2 0,8-2 60,-1 0-1,1 0 0,-1-1 1,-1-1-1,1 0 0,-1-1 1,0 1-1,0-2 0,14-13 1,-15 12-82,1 1 0,0 0 0,1 0 1,-1 1-1,1 0 0,1 1 0,-1 1 0,14-5 1,-24 10-10,-1 0 1,1 0-1,0 0 0,0 0 1,0 0-1,0 0 1,0 0-1,-1 0 0,1 0 1,0 0-1,0 0 1,0 1-1,0-1 0,-1 0 1,1 1-1,0-1 1,0 1-1,-1-1 0,1 1 1,0-1-1,-1 1 1,1-1-1,0 1 0,-1 0 1,1-1-1,-1 1 1,1 0-1,-1-1 0,1 1 1,-1 0-1,0 0 1,1-1-1,-1 1 0,0 0 1,0 0-1,1 0 1,-1 0-1,0 0 0,0-1 1,0 1-1,0 1 1,1 46 209,-2-36-68,1 68 183,0-79-315,0-1 0,0 1 0,0-1-1,0 0 1,0 1 0,0-1-1,0 0 1,0 1 0,0-1 0,0 0-1,0 1 1,0-1 0,1 0-1,-1 1 1,0-1 0,0 0 0,0 1-1,1-1 1,-1 0 0,0 1-1,0-1 1,1 0 0,-1 0-1,0 1 1,0-1 0,1 0 0,-1 0-1,0 0 1,1 0 0,-1 1-1,0-1 1,1 0 0,-1 0 0,0 0-1,1 0 1,-1 0 0,1 0-1,18-5 178,13-16-105,-26 14-508,2-2-1174,-4 2-3112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4.042"/>
    </inkml:context>
    <inkml:brush xml:id="br0">
      <inkml:brushProperty name="width" value="0.025" units="cm"/>
      <inkml:brushProperty name="height" value="0.025" units="cm"/>
    </inkml:brush>
  </inkml:definitions>
  <inkml:trace contextRef="#ctx0" brushRef="#br0">0 95 11243,'0'0'6651,"9"-10"-5145,-3 3-1269,-1 0 1,2 0-1,-1 1 1,1 0-1,0 0 1,0 0 0,1 1-1,0 0 1,0 1-1,0 0 1,0 0-1,1 1 1,9-3-1,-9 3 17,0 1-1,0 1 1,0 0-1,0 0 1,0 1-1,0 0 1,0 0-1,0 1 1,17 4 0,-24-4-207,0-1 1,1 1 0,-1 0 0,0 1 0,0-1 0,0 0 0,0 1 0,0-1-1,0 1 1,0 0 0,0-1 0,-1 1 0,1 0 0,-1 0 0,1 0 0,1 3 0,-2-1-44,0 0 1,0-1 0,0 1 0,0 0 0,0 0-1,-1-1 1,0 1 0,0 0 0,0 0 0,0 0 0,-1 0-1,1 0 1,-3 5 0,-1 4 29,-1 0 0,-1-1 0,0 0-1,0 0 1,-2 0 0,1-1 0,-1 0 0,-1 0 0,-16 15-1,13-14-4,1 1-1,0 1 0,0 0 0,2 1 0,-9 16 0,17-30-35,1 0 0,-1 0 0,1 0 1,-1 0-1,1 0 0,-1 0 0,1 0 0,0 0 0,-1 0 0,1 0 0,0 1 0,0-1 0,0 0 0,0 0 1,0 0-1,0 0 0,0 1 0,0-1 0,1 0 0,-1 0 0,0 0 0,1 0 0,-1 0 0,1 0 0,-1 0 1,1 0-1,0 0 0,-1 0 0,1 0 0,0 0 0,0 0 0,-1 0 0,1 0 0,0-1 0,0 1 0,0 0 0,0-1 1,0 1-1,0-1 0,0 1 0,0-1 0,0 1 0,0-1 0,1 0 0,-1 1 0,0-1 0,0 0 0,2 0 1,9 1-262,0 0 0,-1 0 0,1-2 0,12-1 0,-8 1-397,34-4-3670,2-6-3272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4.400"/>
    </inkml:context>
    <inkml:brush xml:id="br0">
      <inkml:brushProperty name="width" value="0.025" units="cm"/>
      <inkml:brushProperty name="height" value="0.025" units="cm"/>
    </inkml:brush>
  </inkml:definitions>
  <inkml:trace contextRef="#ctx0" brushRef="#br0">194 32 13869,'-9'-5'4730,"0"1"-4137,1 0 0,-1 0 0,-1 1 0,1 0 0,0 0 0,-12-1 0,18 4-534,-1 0 0,1-1 0,0 1 0,-1 0 0,1 1 0,-1-1 0,1 1 0,-1-1 0,1 1 0,0 0 0,-1 0 0,1 0 0,0 1 0,0-1 0,0 1 0,0 0 0,0 0 0,0 0 0,1 0 0,-1 0 0,1 1 0,-1-1 1,1 1-1,-2 3 0,0-1-55,0 1 0,0-1 1,1 1-1,0 0 0,1 0 1,-1 1-1,1-1 0,0 1 1,1-1-1,-1 1 0,1-1 1,1 1-1,-1 0 0,1-1 1,0 1-1,1 0 0,0 0 1,0-1-1,0 1 1,1-1-1,0 1 0,0-1 1,0 0-1,1 0 0,0 0 1,0 0-1,1 0 0,-1 0 1,1-1-1,1 0 0,-1 0 1,1 0-1,0 0 0,0-1 1,0 0-1,0 0 0,1 0 1,0-1-1,0 1 0,0-1 1,0-1-1,10 4 0,-9-4 37,0-1 0,0 1 0,0-1 0,0-1 0,0 1 0,0-1-1,0-1 1,0 1 0,0-1 0,0 0 0,0-1 0,0 1-1,0-2 1,-1 1 0,1-1 0,-1 0 0,9-5 0,-10 4 105,0 0 1,0 0 0,-1-1-1,1 0 1,-1 1-1,-1-2 1,1 1 0,-1 0-1,1-1 1,-2 0-1,1 1 1,0-1 0,-1 0-1,0 0 1,-1-1-1,0 1 1,0 0 0,0-1-1,0-9 1,-1 8-61,1 1 1,-1 0-1,-1-1 1,0 1-1,0 0 0,0-1 1,-1 1-1,0 0 1,0 0-1,-1 0 1,0 1-1,-4-9 0,4 11-141,1 1 0,-1 0-1,0 1 1,1-1-1,-1 0 1,0 1 0,-1-1-1,1 1 1,0 0-1,-1 0 1,1 1 0,-1-1-1,0 1 1,1-1-1,-1 1 1,0 0 0,0 0-1,0 1 1,0-1-1,0 1 1,0 0 0,0 0-1,0 0 1,-7 2-1,10-2-73,-1 1-1,1-1 0,0 0 1,-1 1-1,1-1 1,0 1-1,-1 0 0,1-1 1,0 1-1,0 0 0,0 0 1,0 0-1,0 0 1,0 0-1,0 0 0,0 0 1,0 0-1,0 0 0,0 0 1,1 0-1,-1 1 1,0-1-1,1 0 0,-1 1 1,1-1-1,-1 0 0,1 3 1,-1-1-465,1 1 1,-1-1-1,1 0 1,0 1-1,0-1 1,1 1-1,-1-1 1,1 0-1,-1 1 1,1-1-1,2 4 1,10 14-5680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4.746"/>
    </inkml:context>
    <inkml:brush xml:id="br0">
      <inkml:brushProperty name="width" value="0.025" units="cm"/>
      <inkml:brushProperty name="height" value="0.025" units="cm"/>
    </inkml:brush>
  </inkml:definitions>
  <inkml:trace contextRef="#ctx0" brushRef="#br0">227 37 17681,'-9'0'1639,"4"-1"-1516,-2 0 108,-1 0 1,1 1 0,-1 0 0,0 0 0,1 0 0,-1 1-1,1 0 1,-1 1 0,1 0 0,0 0 0,-1 0-1,1 1 1,-10 5 0,8-1-21,0 0 0,0 0 0,1 1-1,0 0 1,0 1 0,1-1 0,0 2-1,-7 11 1,11-16-176,0 0-1,1 0 1,0 0 0,0 0-1,0 0 1,0 0-1,1 0 1,0 1 0,0-1-1,1 1 1,-1-1-1,1 1 1,0-1 0,1 1-1,-1-1 1,1 1-1,0-1 1,0 0 0,3 8-1,-1-9-25,-1-1 0,1 1 0,0 0 0,0-1 0,0 0-1,0 1 1,1-1 0,0-1 0,-1 1 0,1 0 0,0-1 0,0 0 0,0 0-1,0 0 1,1 0 0,-1-1 0,0 0 0,1 0 0,-1 0 0,1 0 0,0-1-1,4 1 1,2 0 4,0-1 0,0 0 0,0-1 0,0 0 0,0 0 0,0-1 0,-1 0 0,15-6 0,-16 4 48,1-1 1,-1 0 0,0-1 0,-1 0 0,1 0 0,-1-1 0,0 0 0,-1 0 0,0-1 0,0 0 0,8-12 0,-12 15 117,1-1 0,-1 0 0,1 0 1,-2-1-1,1 1 0,-1-1 0,0 1 0,0-1 1,-1 0-1,1 1 0,-2-1 0,1 0 0,-1 0 1,0 0-1,0 0 0,-1 1 0,0-1 0,-2-9 0,1 12-144,1 1-1,-1 0 0,0 0 0,0-1 0,0 1 0,0 0 0,0 0 0,-1 1 0,0-1 0,1 0 0,-1 1 0,0 0 0,0 0 0,0 0 0,-4-2 0,1 0 18,-1 1-1,0 0 0,0 1 0,-1-1 1,1 1-1,0 1 0,-13-2 0,14 2-130,1 1 0,-1 0 0,1 0-1,-1 0 1,1 1 0,-1 0-1,1 0 1,0 1 0,-1-1 0,-7 4-1,11-3-70,-1-1 0,1 0 0,0 1 0,0-1 0,0 1 0,0 0 0,0 0 0,0 0 0,0 0-1,1 0 1,-1 0 0,1 0 0,-1 0 0,1 1 0,0-1 0,0 1 0,0-1 0,0 1 0,0-1 0,1 1 0,-1 4-1,0-6-88,1 0-1,0 0 1,0 0-1,0 0 1,0 0-1,0 0 1,0 0 0,0 0-1,1 0 1,-1 0-1,0 0 1,0 0-1,1 0 1,-1 0-1,1 0 1,-1 0-1,1 0 1,-1-1-1,1 1 1,-1 0-1,1 0 1,0 0-1,-1-1 1,1 1-1,0 0 1,0-1-1,0 1 1,1 0-1,17 6-5696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5.120"/>
    </inkml:context>
    <inkml:brush xml:id="br0">
      <inkml:brushProperty name="width" value="0.025" units="cm"/>
      <inkml:brushProperty name="height" value="0.025" units="cm"/>
    </inkml:brush>
  </inkml:definitions>
  <inkml:trace contextRef="#ctx0" brushRef="#br0">198 91 17072,'-1'-8'2840,"0"3"-2431,0 0-1,0 0 1,-1 0-1,1 1 0,-1-1 1,0 0-1,0 1 1,-1 0-1,1-1 1,-1 1-1,0 0 1,-5-5-1,6 7-355,0 0 0,0 0 0,0 1 0,0-1 1,-1 1-1,1 0 0,0-1 0,-1 1 0,1 0 0,-1 0 0,1 1 0,-1-1 0,1 1 0,-1-1 1,0 1-1,1 0 0,-1-1 0,0 1 0,1 1 0,-1-1 0,0 0 0,1 1 0,-1-1 0,1 1 1,-1 0-1,0 0 0,1 0 0,0 0 0,-1 0 0,-1 2 0,-2 1-58,0 1 0,0-1 1,0 1-1,1 0 0,0 0 0,0 1 1,1 0-1,-1 0 0,1 0 0,0 0 0,1 0 1,0 1-1,-4 11 0,2-7 42,2 0 0,0 1 0,0-1 0,1 1 0,1-1 0,0 1 1,0 21-1,2-29-21,-1-1 1,1 0 0,-1 1 0,1-1 0,0 0-1,0 1 1,1-1 0,-1 0 0,1 0 0,-1 0 0,1 0-1,0 0 1,0-1 0,1 1 0,-1 0 0,0-1-1,1 0 1,-1 1 0,4 1 0,0-1 12,0 1 0,0-1 0,0-1 0,0 1 0,1-1 0,-1 0 0,1 0 0,-1-1 0,11 1 1,-6-1-3,-1 0 1,1-1 0,0-1 0,0 0-1,0 0 1,-1-1 0,1 0 0,-1-1-1,1 0 1,-1-1 0,0 0 0,12-6-1,-17 6 39,1-1 0,-1 1 0,0-1 0,0 0 0,-1 0-1,1 0 1,-1-1 0,0 1 0,-1-1 0,1 0 0,-1 0 0,2-8-1,-3 11-41,-1 0 0,0 0 0,-1 0 0,1 0 0,-1 0 0,1-1 0,-1 1 0,0 0 0,0 0 0,0 0 0,-1-1 0,1 1 0,-1 0 0,1 0 0,-1 0 0,0 0 0,-1 0 0,1 0-1,0 0 1,-1 0 0,0 0 0,1 1 0,-1-1 0,0 0 0,0 1 0,-1 0 0,-2-3 0,-35-23-1682,-3-2-6816,33 19-724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5.712"/>
    </inkml:context>
    <inkml:brush xml:id="br0">
      <inkml:brushProperty name="width" value="0.025" units="cm"/>
      <inkml:brushProperty name="height" value="0.025" units="cm"/>
    </inkml:brush>
  </inkml:definitions>
  <inkml:trace contextRef="#ctx0" brushRef="#br0">280 108 5541,'0'0'7010,"4"-9"-2863,-1 1-3925,0 3 635,-1 0 0,0-1 0,0 1 0,-1-1 1,1 0-1,0-11 0,-2 15-718,0 1 0,0-1 0,0 0 0,-1 1-1,1-1 1,0 1 0,-1-1 0,0 0 0,1 1 0,-1-1 0,0 1 0,0 0 0,0-1-1,0 1 1,0-1 0,0 1 0,0 0 0,0 0 0,0 0 0,-1 0 0,1 0 0,0 0-1,-1 0 1,1 0 0,-1 0 0,1 1 0,-1-1 0,1 1 0,-1-1 0,1 1-1,-1-1 1,0 1 0,-2 0 0,-5-1-122,1 0 1,-1 1-1,1 0 0,-1 1 0,1-1 1,-1 2-1,1-1 0,0 1 0,-1 1 0,1-1 1,0 1-1,1 1 0,-1-1 0,0 1 1,1 1-1,0 0 0,0 0 0,0 0 1,1 0-1,0 1 0,0 0 0,0 1 1,-7 10-1,4-5-22,0 0 0,1 1-1,1 0 1,0 1 0,1 0 0,0 0 0,1 0 0,1 0 0,0 1 0,1 0-1,0 0 1,0 23 0,3-35 0,0-1 0,0 1-1,0 0 1,1 0 0,-1-1-1,1 1 1,0 0 0,0-1-1,0 1 1,0-1 0,0 1-1,1-1 1,-1 1 0,1-1-1,-1 0 1,1 0 0,0 0-1,0 0 1,0 0 0,0 0-1,4 2 1,-1-1-57,1 0-1,0 0 1,0 0-1,0-1 1,0 0-1,0-1 1,1 1-1,-1-1 1,8 0-1,3 0-951,0 0 1,29-4-1,19-8-6349,-21-3-2978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1.125"/>
    </inkml:context>
    <inkml:brush xml:id="br0">
      <inkml:brushProperty name="width" value="0.025" units="cm"/>
      <inkml:brushProperty name="height" value="0.025" units="cm"/>
    </inkml:brush>
  </inkml:definitions>
  <inkml:trace contextRef="#ctx0" brushRef="#br0">50 4 12524,'2'-3'2594,"2"3"289,-4 4-1089,0 18-994,0 8 257,-9 11 0,-2 4-384,0 4-160,2-3-97,0-3-192,2-8-96,7-9-96,0-11-96,7-11-801,11-4-672,4-11-705,1-13-2114,1-11-2787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6.166"/>
    </inkml:context>
    <inkml:brush xml:id="br0">
      <inkml:brushProperty name="width" value="0.025" units="cm"/>
      <inkml:brushProperty name="height" value="0.025" units="cm"/>
    </inkml:brush>
  </inkml:definitions>
  <inkml:trace contextRef="#ctx0" brushRef="#br0">47 0 13549,'0'0'8461,"-6"8"-7212,1-2-1064,0 0-1,1 0 0,0 1 1,1-1-1,-1 1 0,1 0 1,1 0-1,-1 0 1,1 0-1,0 0 0,1 0 1,0 1-1,0-1 0,0 10 1,1-15-177,1-1 1,-1 0-1,1 0 1,-1 0-1,1 0 1,0 0-1,-1 0 1,1 0-1,0 0 1,0 0-1,0 0 1,0 0 0,-1 0-1,1 0 1,0 0-1,1-1 1,-1 1-1,0-1 1,0 1-1,0 0 1,0-1-1,0 0 1,1 1-1,-1-1 1,0 0-1,0 0 1,1 1-1,-1-1 1,2 0 0,47 1 127,-38-2-123,2 1-127,-1-2 0,0 0 0,22-6 0,-21 4 30,-1 1 1,1 1 0,23-2-1,-36 5 119,0-1 0,-1 0 0,1 0-1,0 1 1,0-1 0,0 0 0,0 1 0,-1-1-1,1 1 1,0-1 0,-1 1 0,1 0 0,0-1-1,-1 1 1,1 0 0,0-1 0,-1 1 0,1 0-1,-1 0 1,0-1 0,1 2 0,0-1-11,0 1 1,-1-1-1,1 0 1,0 0-1,0 0 1,0 0-1,0 0 1,0 0-1,0 0 1,0 0-1,0 0 1,1 0-1,-1 0 1,0-1-1,0 1 1,1 0-1,1 0 1,4 0 22,-1 0 0,1-1 0,0 0 0,0 0 1,-1 0-1,1-1 0,7-1 0,5-4-3928,-1-3-5347,-8 1-4535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6.557"/>
    </inkml:context>
    <inkml:brush xml:id="br0">
      <inkml:brushProperty name="width" value="0.025" units="cm"/>
      <inkml:brushProperty name="height" value="0.025" units="cm"/>
    </inkml:brush>
  </inkml:definitions>
  <inkml:trace contextRef="#ctx0" brushRef="#br0">1 0 15983,'0'0'5702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7.326"/>
    </inkml:context>
    <inkml:brush xml:id="br0">
      <inkml:brushProperty name="width" value="0.025" units="cm"/>
      <inkml:brushProperty name="height" value="0.025" units="cm"/>
    </inkml:brush>
  </inkml:definitions>
  <inkml:trace contextRef="#ctx0" brushRef="#br0">70 0 12844,'0'0'8958,"4"13"-7581,-3-8-1252,1 2-18,0 0-1,0 0 1,-1 0 0,0 0-1,0 0 1,-1 0-1,0 0 1,0 0 0,0 0-1,-1 0 1,0 0-1,-4 11 1,-23 59 353,15-46 2,2 0 1,-13 64-1,24-95-457,-1 1 0,1 0-1,0-1 1,0 1 0,0 0 0,0-1-1,0 1 1,0 0 0,0 0 0,1-1-1,-1 1 1,0 0 0,0-1 0,0 1-1,1 0 1,-1-1 0,0 1 0,1-1 0,-1 1-1,0 0 1,1-1 0,-1 1 0,1-1-1,-1 1 1,1-1 0,-1 1 0,1-1-1,0 0 1,-1 1 0,1-1 0,-1 0-1,1 1 1,0-1 0,-1 0 0,1 0-1,0 0 1,-1 1 0,1-1 0,0 0-1,0 0 1,-1 0 0,1 0 0,0 0-1,-1 0 1,1 0 0,0 0 0,-1-1-1,1 1 1,0 0 0,-1 0 0,1-1 0,0 1-1,-1 0 1,2-1 0,38-17 0,-19 4-183,23-15 25,-41 28 138,0-1 0,-1 1 0,1 0 0,0 0 0,0 0 1,0 0-1,0 1 0,0-1 0,0 1 0,0-1 0,0 1 1,0 0-1,3 0 0,-4 2 3,-1-1 1,0 0-1,0 0 1,1 1-1,-1-1 1,0 0-1,0 1 1,0-1-1,-1 1 1,1-1-1,0 1 1,-1 0-1,1-1 1,-1 1-1,1 0 1,-1-1-1,1 3 1,6 16 36,-6-18-2,1 0-1,0 1 0,0-1 0,0 0 0,1 0 1,-1 0-1,0-1 0,1 1 0,-1 0 0,1-1 1,0 0-1,-1 1 0,1-1 0,0 0 0,0-1 0,0 1 1,0 0-1,0-1 0,0 1 0,0-1 0,0 0 1,0 0-1,0 0 0,0-1 0,-1 1 0,1-1 1,0 0-1,0 1 0,0-1 0,4-2 0,0-1 64,0 1 0,0-1 0,0 0 0,-1 0 0,1-1 0,-1 1 0,0-1 0,-1-1 0,1 1 0,7-11 0,22-40 528,-48 180-475,14-123-128,-1 0 0,1 0 0,-1 0 0,1 0 0,-1 0 0,1 0 0,0 0 0,-1 0 0,1 0 1,0 0-1,0-1 0,0 1 0,0 0 0,0 0 0,0-1 0,0 1 0,0-1 0,0 1 0,0-1 0,0 1 1,0-1-1,0 1 0,0-1 0,0 0 0,0 0 0,1 0 0,-1 0 0,0 0 0,0 0 0,0 0 0,0 0 1,1 0-1,-1 0 0,1-1 0,46-6 177,-8-8-270,-33 12-218,0-1-1,1 1 0,0 1 0,-1 0 1,1 0-1,0 0 0,12 0 0,-19 4 193,0 1 0,0-1 0,0 1 0,0 0-1,0-1 1,-1 1 0,1 0 0,-1 0-1,0-1 1,0 1 0,0 0 0,0 0-1,0 0 1,-1 3 0,0 1-628,2-21-8104,2-4 3282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7.685"/>
    </inkml:context>
    <inkml:brush xml:id="br0">
      <inkml:brushProperty name="width" value="0.025" units="cm"/>
      <inkml:brushProperty name="height" value="0.025" units="cm"/>
    </inkml:brush>
  </inkml:definitions>
  <inkml:trace contextRef="#ctx0" brushRef="#br0">0 0 13261,'0'0'10762,"54"49"-12140,-27-36-1440,4-1-2627,0 2-2435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8.045"/>
    </inkml:context>
    <inkml:brush xml:id="br0">
      <inkml:brushProperty name="width" value="0.025" units="cm"/>
      <inkml:brushProperty name="height" value="0.025" units="cm"/>
    </inkml:brush>
  </inkml:definitions>
  <inkml:trace contextRef="#ctx0" brushRef="#br0">132 9 4516,'0'0'14830,"-10"2"-13127,2 1-1456,0-1 0,0 1-1,0 0 1,1 1 0,-1 0 0,1 0-1,-13 10 1,16-11-86,0 0 1,0 1-1,0-1 0,1 1 0,0 0 0,0 0 0,0 1 1,0-1-1,0 1 0,1-1 0,0 1 0,0 0 0,0 0 1,1 0-1,0 0 0,-2 8 0,3-12-152,0 1 1,0-1-1,0 0 1,0 0-1,0 0 1,0 0-1,0 0 1,1 0-1,-1 0 0,0 1 1,1-1-1,-1 0 1,1 0-1,-1 0 1,1 0-1,-1 0 1,1 0-1,0-1 0,-1 1 1,1 0-1,0 0 1,0 0-1,0-1 1,0 1-1,-1 0 1,3 0-1,0 0-2,0 1 0,0-1 0,1 0 0,-1 0-1,0 0 1,1-1 0,-1 0 0,0 1 0,5-1 0,0 0-71,0-1 0,1 0 0,-1 0 1,0 0-1,0-1 0,0 0 0,9-5 0,-10 4 95,0 0-1,-1-1 1,0 0 0,0 0-1,0-1 1,0 1 0,0-1-1,-1 0 1,0-1 0,0 0-1,-1 1 1,0-2-1,0 1 1,0 0 0,0-1-1,-1 0 1,0 1 0,-1-1-1,0 0 1,0-1 0,0 1-1,0-10 1,-1 17-16,-1-1-1,0 1 1,-1 0 0,1-1-1,0 1 1,0 0 0,0-1-1,0 1 1,0-1 0,0 1-1,0 0 1,-1-1 0,1 1-1,0 0 1,0-1 0,0 1 0,-1 0-1,1-1 1,0 1 0,-1 0-1,1 0 1,0-1 0,-1 1-1,1 0 1,0 0 0,-1-1-1,1 1 1,0 0 0,-1 0-1,1 0 1,0 0 0,-1 0 0,1 0-1,-1 0 1,1 0 0,0-1-1,-1 1 1,1 1 0,-1-1-1,1 0 1,0 0 0,-1 0-1,1 0 1,-1 0 0,1 0-1,0 0 1,-1 0 0,1 1 0,0-1-1,-1 0 1,-18 15-43,17-11-4,0 0 0,0 0 0,0 1 0,1-1 0,-1 1 0,1-1 0,0 1 1,1-1-1,-1 1 0,1 0 0,0-1 0,0 1 0,0-1 0,1 1 1,0 0-1,0-1 0,0 1 0,2 5 0,-1-7-210,-1 1 0,1-1-1,0 0 1,0 0 0,0-1-1,0 1 1,1 0 0,-1-1 0,1 1-1,3 2 1,-2-3-401,0 1 0,0-1 0,0 0 0,0 0 0,0-1 0,0 1 1,0-1-1,1 0 0,4 1 0,25-1-9965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8.765"/>
    </inkml:context>
    <inkml:brush xml:id="br0">
      <inkml:brushProperty name="width" value="0.025" units="cm"/>
      <inkml:brushProperty name="height" value="0.025" units="cm"/>
    </inkml:brush>
  </inkml:definitions>
  <inkml:trace contextRef="#ctx0" brushRef="#br0">296 86 8840,'5'-6'1241,"0"0"0,-1 0-1,1 0 1,-1-1 0,0 1-1,-1-1 1,0 0-1,0 0 1,3-11 0,-6 17-1162,0 1 0,0-1 0,0 1 0,0 0 0,-1-1 0,1 1 0,0-1 0,0 1 1,-1-1-1,1 1 0,0 0 0,-1-1 0,1 1 0,0 0 0,-1-1 0,1 1 0,0 0 0,-1-1 0,1 1 1,-1 0-1,1 0 0,-1 0 0,1-1 0,0 1 0,-1 0 0,1 0 0,-1 0 0,1 0 0,-1 0 0,1 0 0,-1 0 1,1 0-1,-1 0 0,1 0 0,-1 0 0,1 0 0,-2 0 0,-21 2 188,13 1-241,0 0 0,0 1 0,0 0-1,1 0 1,-1 1 0,1 0 0,1 0 0,-1 1-1,-8 8 1,-7 7 384,-36 40 1,48-48-319,0 0 0,1 1 0,1 0-1,0 0 1,1 1 0,1 0 0,0 1 0,1 0 0,1 0 0,0 1 0,2-1 0,-6 31 0,10-44-156,0-1 0,0 1-1,0 0 1,0-1 0,0 1 0,0 0-1,1-1 1,0 1 0,-1-1-1,1 1 1,0-1 0,0 1 0,0-1-1,1 0 1,-1 1 0,0-1-1,1 0 1,0 0 0,-1 0 0,1 0-1,0 0 1,0 0 0,0-1-1,3 3 1,0-1-437,1 0 1,0-1-1,0 0 0,0 1 1,0-2-1,0 1 0,0-1 1,1 0-1,6 0 0,32 2-5232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9.298"/>
    </inkml:context>
    <inkml:brush xml:id="br0">
      <inkml:brushProperty name="width" value="0.025" units="cm"/>
      <inkml:brushProperty name="height" value="0.025" units="cm"/>
    </inkml:brush>
  </inkml:definitions>
  <inkml:trace contextRef="#ctx0" brushRef="#br0">303 15 15759,'0'0'2674,"-10"-3"-1371,6 2-1150,-2-2-30,0 1-1,0 1 1,0-1 0,0 1 0,0 0 0,0 1 0,0-1 0,0 1 0,-1 1 0,1-1 0,0 1 0,0 0 0,0 0 0,-11 4 0,2 3 81,1 1 1,0 1-1,1 0 1,0 0-1,1 2 1,0-1-1,-14 18 1,18-20 59,1 1 0,0 0 1,0 1-1,1 0 0,0 0 0,0 0 1,2 1-1,-1-1 0,2 1 0,-5 19 1,8-29-248,0 0 1,0 0-1,-1 0 1,1 0-1,0 0 1,1 0-1,-1 0 1,0 1-1,1-1 1,-1 0 0,1 0-1,-1 0 1,1 0-1,0 0 1,0-1-1,0 1 1,0 0-1,0 0 1,1-1-1,-1 1 1,0 0 0,1-1-1,2 3 1,-1-2 3,1 0 0,-1-1 0,1 1 1,-1-1-1,1 1 0,-1-1 0,1-1 1,0 1-1,0 0 0,0-1 0,-1 0 0,6 0 1,0 0 21,0 0-1,-1-1 1,1-1 0,0 1 0,-1-2 0,1 1 0,-1-1 0,0 0 0,0-1 0,0 0-1,9-5 1,-16 8-4,1 0-1,0 0 1,-1 0-1,0-1 0,1 1 1,-1 0-1,1-1 1,-1 1-1,0-1 0,0 1 1,0-1-1,0 1 1,0-1-1,0 0 0,-1 1 1,1-1-1,0 0 1,-1 0-1,1 0 0,-1 1 1,0-1-1,0 0 1,0 0-1,0-3 0,-1 4-9,1-1-1,-1 1 0,-1 0 0,1 0 1,0 0-1,0-1 0,0 1 0,-1 0 1,1 0-1,0 1 0,-1-1 0,1 0 1,-1 0-1,1 1 0,-1-1 0,1 1 1,-1-1-1,1 1 0,-1 0 0,0-1 1,1 1-1,-1 0 0,1 0 0,-1 0 1,0 0-1,1 0 0,-3 1 0,1-1-31,1 1 0,-1-1 0,1 0 0,-1 1-1,1 0 1,-1-1 0,1 1 0,-1 0 0,1 0-1,0 0 1,-1 1 0,1-1 0,0 1-1,0-1 1,0 1 0,0 0 0,0-1 0,1 1-1,-1 0 1,0 0 0,1 0 0,0 1 0,-1-1-1,1 0 1,0 0 0,0 1 0,0-1 0,0 1-1,0 3 1,1-5 1,1 0 0,-1-1 0,0 1-1,1 0 1,-1 0 0,1-1 0,0 1 0,-1 0 0,1-1-1,0 1 1,-1 0 0,1-1 0,0 1 0,-1-1-1,1 0 1,0 1 0,0-1 0,0 1 0,0-1-1,-1 0 1,1 0 0,0 1 0,0-1 0,0 0 0,0 0-1,0 0 1,0 0 0,0 0 0,-1 0 0,1 0-1,2-1 1,30-2 46,-19 0-189,-1-1-1,1-1 1,-1 0 0,-1-1 0,23-13 0,35-16-1461,-70 35 1599,1 0 1,-1 0-1,0-1 1,1 1 0,-1 0-1,1 0 1,-1 0 0,0 0-1,1 0 1,-1 0-1,1 0 1,-1-1 0,0 1-1,1 0 1,-1 1 0,1-1-1,-1 0 1,0 0-1,1 0 1,-1 0 0,0 0-1,1 0 1,-1 0 0,1 0-1,-1 1 1,0-1 0,1 0-1,-1 0 1,0 1-1,1-1 1,-1 0 0,0 0-1,0 1 1,1-1 0,-1 0-1,0 1 1,0-1-1,0 0 1,1 1 0,-1-1-1,0 0 1,0 1 0,-2 24-5,-17 29 158,17-51-164,-5 31-1020,12-26-2681,11-17-1836,-2-10-1108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9.629"/>
    </inkml:context>
    <inkml:brush xml:id="br0">
      <inkml:brushProperty name="width" value="0.025" units="cm"/>
      <inkml:brushProperty name="height" value="0.025" units="cm"/>
    </inkml:brush>
  </inkml:definitions>
  <inkml:trace contextRef="#ctx0" brushRef="#br0">40 0 17104,'0'0'5766,"-34"73"-4133,28-43-992,6 1-577,0 3-32,0-4-1506,6 0-1440,3-5-1474,-4-2-1890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0.008"/>
    </inkml:context>
    <inkml:brush xml:id="br0">
      <inkml:brushProperty name="width" value="0.025" units="cm"/>
      <inkml:brushProperty name="height" value="0.025" units="cm"/>
    </inkml:brush>
  </inkml:definitions>
  <inkml:trace contextRef="#ctx0" brushRef="#br0">12 93 7911,'0'0'4180,"-3"-9"-848,-6-30 15,9 38-3242,1 0 1,-1 0 0,0 0 0,0 0-1,0 0 1,1 0 0,-1 0-1,0 0 1,1 0 0,-1 0-1,1 0 1,-1 0 0,1 0 0,-1 1-1,1-1 1,0 0 0,0 0-1,-1 1 1,1-1 0,0 0-1,0 1 1,0-1 0,-1 1 0,1-1-1,0 1 1,0-1 0,0 1-1,0 0 1,0 0 0,0-1-1,0 1 1,2 0 0,36-3 388,-33 3-259,12 0-175,0 0-1,0 1 1,-1 1 0,1 1-1,-1 1 1,0 0 0,0 1-1,0 1 1,21 10-1,-33-13-68,1 0 0,0 0-1,-1 0 1,1 1 0,-1 0-1,0 0 1,0 0 0,-1 0-1,1 1 1,-1 0 0,0 0-1,0 0 1,-1 0 0,1 1-1,-1-1 1,0 1 0,-1 0-1,0 0 1,0 0 0,0 0-1,0 1 1,-1-1 0,0 0-1,0 1 1,-1-1 0,0 0-1,0 1 1,-2 12 0,1-14 214,-1 0 1,0 0 0,0 0 0,-1 0-1,1 0 1,-1 0 0,0 0 0,-1-1-1,1 0 1,-1 1 0,1-1-1,-1-1 1,0 1 0,-1 0 0,1-1-1,-1 0 1,1 0 0,-1-1 0,0 1-1,0-1 1,0 0 0,-1 0-1,-7 2 1,-5 0 128,0 1 0,-1-2-1,1 0 1,-1-2 0,-29 0 0,45-1-481,1-1 1,-1 1-1,0-1 1,0 1 0,1-1-1,-1 0 1,0 0-1,1-1 1,-1 1 0,1 0-1,-3-3 1,-3-9-3635,9 12 3405,-1 0 1,0 0-1,0 0 1,0 0-1,1 0 1,-1 0-1,1 0 1,-1 0 0,0 1-1,1-1 1,-1 0-1,1 0 1,0 1-1,-1-1 1,1 0-1,0 1 1,-1-1 0,1 0-1,1 0 1,17-11-7382</inkml:trace>
  <inkml:trace contextRef="#ctx0" brushRef="#br0" timeOffset="1">576 0 15054,'0'0'8520,"-22"57"-7014,19-27-930,-3 2-512,3 3-32,3-2-64,0 1-832,3-2-514,3-2 802,-5-7-1570,1-6-1698,-2-9-3523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0.370"/>
    </inkml:context>
    <inkml:brush xml:id="br0">
      <inkml:brushProperty name="width" value="0.025" units="cm"/>
      <inkml:brushProperty name="height" value="0.025" units="cm"/>
    </inkml:brush>
  </inkml:definitions>
  <inkml:trace contextRef="#ctx0" brushRef="#br0">0 94 13389,'0'0'7169,"3"-9"-4847,-2 5-2203,0 0 0,0 0-1,1 1 1,-1-1 0,1 0-1,0 1 1,0 0 0,1-1-1,-1 1 1,1 0 0,-1 0-1,1 0 1,0 1 0,0-1-1,0 1 1,0-1 0,1 1-1,-1 0 1,1 0 0,-1 1 0,1-1-1,0 1 1,-1 0 0,1 0-1,7-2 1,3 0-122,0-1 0,-1 1-1,1 1 1,1 1 0,-1 0 0,0 1 0,0 0-1,0 1 1,0 0 0,20 6 0,-28-6-37,-1 1 0,0-1 1,0 1-1,0 1 0,-1-1 1,1 1-1,0-1 0,-1 1 1,0 1-1,1-1 0,-1 0 1,-1 1-1,1 0 0,0 0 1,-1 0-1,0 1 0,0-1 0,0 1 1,-1-1-1,1 1 0,-1 0 1,0 0-1,-1 0 0,1 0 1,-1 1-1,0-1 0,0 0 1,0 0-1,-1 1 0,0 6 1,-1-10 92,1 1 0,-1-1 0,0 1 1,0-1-1,0 1 0,0-1 0,0 0 1,-1 1-1,1-1 0,-1 0 0,0 0 1,1 0-1,-1 0 0,0 0 0,0-1 1,0 1-1,0 0 0,0-1 0,-1 0 1,1 1-1,0-1 0,-1 0 0,1 0 1,-1 0-1,1-1 0,-1 1 1,-3 0-1,-37 6-734,7-13-5473,29 0-1512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1.502"/>
    </inkml:context>
    <inkml:brush xml:id="br0">
      <inkml:brushProperty name="width" value="0.025" units="cm"/>
      <inkml:brushProperty name="height" value="0.025" units="cm"/>
    </inkml:brush>
  </inkml:definitions>
  <inkml:trace contextRef="#ctx0" brushRef="#br0">93 1 13645,'0'0'6438,"-40"70"-5733,24-28-1,2 4 225,-1 2-32,10-3-256,3-5-481,2-7-64,0-9-96,7-9-224,4-7-513,0-8-288,-4 0-833,-2-5-1056,-5-11-1763,0-5-3010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0.855"/>
    </inkml:context>
    <inkml:brush xml:id="br0">
      <inkml:brushProperty name="width" value="0.025" units="cm"/>
      <inkml:brushProperty name="height" value="0.025" units="cm"/>
    </inkml:brush>
  </inkml:definitions>
  <inkml:trace contextRef="#ctx0" brushRef="#br0">116 0 7079,'0'0'12027,"8"4"-9966,-1-1-1742,-1 1 1,1 0 0,-1 0-1,-1 0 1,1 1 0,-1 0-1,1 0 1,-1 1 0,-1-1-1,1 1 1,-1 0 0,0 0-1,0 0 1,-1 1 0,0 0 0,4 10-1,-3-4-211,0 1-1,-1 0 1,0 1 0,-2-1-1,1 0 1,-1 1 0,-1-1-1,-1 1 1,0-1 0,-1 0-1,0 1 1,-2-1-1,1 0 1,-2-1 0,-7 18-1,0-4-147,-2-1 0,-1 0 0,-1-1 0,-1-1 0,-1 0 0,-30 29 0,44-49-791,-1 1 1,0-1 0,0 0 0,0 0 0,0 0 0,-1-1 0,-6 3 0,1-2-7311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1.747"/>
    </inkml:context>
    <inkml:brush xml:id="br0">
      <inkml:brushProperty name="width" value="0.025" units="cm"/>
      <inkml:brushProperty name="height" value="0.025" units="cm"/>
    </inkml:brush>
  </inkml:definitions>
  <inkml:trace contextRef="#ctx0" brushRef="#br0">0 155 8616,'0'0'14558,"6"-10"-13512,3-3-773,1-1-1,0 2 0,0-1 1,1 2-1,1-1 0,21-15 1,-28 22-250,1 1-1,0 0 1,1-1 0,-1 2-1,1-1 1,0 1 0,0 0 0,0 0-1,0 1 1,0 0 0,1 0-1,-1 1 1,1 0 0,-1 0 0,1 1-1,-1 0 1,1 0 0,11 3-1,-15-1-33,1 1 0,0 0 0,-1 0 0,0 0 0,1 1 0,-1-1 0,-1 1 0,1 0 0,0 0 0,-1 1 0,0-1 0,0 1 0,0 0 0,-1-1 0,1 1 0,1 7 0,0-3 4,1 0-1,1 0 1,-1 0-1,8 8 1,-11-15 18,0 0 0,-1-1 1,1 1-1,0 0 0,0-1 0,0 0 0,0 1 0,0-1 1,0 0-1,1 0 0,-1 0 0,0-1 0,0 1 0,1 0 1,-1-1-1,1 1 0,-1-1 0,0 0 0,1 0 0,-1 0 1,5-1-1,-5 1 27,-1-1 0,1 0 0,0 0 0,0 0-1,0-1 1,0 1 0,-1 0 0,1 0 0,0-1 0,-1 1 0,1-1 0,-1 0 0,0 1 0,0-1 0,1 0 0,-1 0 0,0 0 0,-1 0-1,1 0 1,0 0 0,0 0 0,-1 0 0,1-4 0,1 1-558,-1 0 0,0-1 0,-1 1 0,1-1 1,-1 1-1,0-1 0,0 0 0,-2-6 0,2 11 125,0 1 1,-1-1-1,1 0 0,0 0 1,-1 1-1,1-1 1,-1 0-1,1 1 0,-1-1 1,1 0-1,-1 1 1,1-1-1,-1 1 0,0-1 1,1 1-1,-1-1 1,0 1-1,1 0 0,-1-1 1,0 1-1,0 0 0,1-1 1,-1 1-1,-1 0 1,-7-1-8580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2.132"/>
    </inkml:context>
    <inkml:brush xml:id="br0">
      <inkml:brushProperty name="width" value="0.025" units="cm"/>
      <inkml:brushProperty name="height" value="0.025" units="cm"/>
    </inkml:brush>
  </inkml:definitions>
  <inkml:trace contextRef="#ctx0" brushRef="#br0">12 90 13805,'0'0'5461,"-3"-8"-3491,1 5-1827,1 0-1,0 0 0,0 0 1,0 1-1,0-1 1,1 0-1,-1 0 1,1 0-1,0 0 0,0 0 1,0 0-1,0 0 1,1-5-1,-1 7-45,1-1 0,0 0 0,0 1 0,0-1 0,1 1-1,-1-1 1,0 1 0,0 0 0,1 0 0,-1-1 0,1 1 0,-1 0-1,1 0 1,-1 0 0,1 1 0,0-1 0,0 0 0,-1 0 0,1 1-1,0-1 1,0 1 0,-1 0 0,1 0 0,0-1 0,0 1 0,0 0-1,0 0 1,0 1 0,-1-1 0,3 1 0,0 0-71,0 0-1,0 0 1,0 0 0,0 1 0,0-1-1,-1 1 1,1 0 0,0 1 0,-1-1-1,0 0 1,1 1 0,-1 0 0,0 0 0,-1 0-1,1 0 1,0 0 0,-1 0 0,4 7-1,-4-6-21,1 0-1,0 0 1,0 0 0,0-1-1,0 1 1,1-1-1,0 1 1,-1-1-1,1 0 1,0-1-1,0 1 1,1-1-1,-1 0 1,0 0 0,1 0-1,5 2 1,-3-4 128,0 1 0,0-1 1,0 0-1,0-1 0,-1 0 1,1 0-1,0 0 0,0-1 1,-1 0-1,13-6 1,-1-1 132,0-1 1,22-17 0,19-11-363,-48 35-908,1-2-6067,-5-3 207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4.244"/>
    </inkml:context>
    <inkml:brush xml:id="br0">
      <inkml:brushProperty name="width" value="0.025" units="cm"/>
      <inkml:brushProperty name="height" value="0.025" units="cm"/>
    </inkml:brush>
  </inkml:definitions>
  <inkml:trace contextRef="#ctx0" brushRef="#br0">1 56 5733,'2'-6'2149,"-1"-1"-1,1 0 0,-1 1 0,0-1 0,-1-10 0,0 12 1406,-1 7-873,0 29-1951,1 116 1746,0-64-1599,0-28-3151,0-9-2414,0-1-3298,0-55 1713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4.620"/>
    </inkml:context>
    <inkml:brush xml:id="br0">
      <inkml:brushProperty name="width" value="0.025" units="cm"/>
      <inkml:brushProperty name="height" value="0.025" units="cm"/>
    </inkml:brush>
  </inkml:definitions>
  <inkml:trace contextRef="#ctx0" brushRef="#br0">0 13 10314,'0'0'13901,"53"9"-12300,-21-9-383,6 0-322,-2 0-287,4-1-385,1-6-192,-1 0-64,-6 3-929,-5 1-1185,-8 3-1473,-10 0-1890,-4 0-4581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4.945"/>
    </inkml:context>
    <inkml:brush xml:id="br0">
      <inkml:brushProperty name="width" value="0.025" units="cm"/>
      <inkml:brushProperty name="height" value="0.025" units="cm"/>
    </inkml:brush>
  </inkml:definitions>
  <inkml:trace contextRef="#ctx0" brushRef="#br0">1 1 4164,'0'0'-32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5.338"/>
    </inkml:context>
    <inkml:brush xml:id="br0">
      <inkml:brushProperty name="width" value="0.025" units="cm"/>
      <inkml:brushProperty name="height" value="0.025" units="cm"/>
    </inkml:brush>
  </inkml:definitions>
  <inkml:trace contextRef="#ctx0" brushRef="#br0">71 110 11211,'0'0'2252,"-8"-3"354,-6 0-1508,-12-4 457,4-2 4194,49 5-3459,107-31-520,17-4-2649,-126 35-2393,-1 1 0,30 0 0,-42 3-2937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5.665"/>
    </inkml:context>
    <inkml:brush xml:id="br0">
      <inkml:brushProperty name="width" value="0.025" units="cm"/>
      <inkml:brushProperty name="height" value="0.025" units="cm"/>
    </inkml:brush>
  </inkml:definitions>
  <inkml:trace contextRef="#ctx0" brushRef="#br0">67 0 16143,'0'0'6422,"0"9"-5973,5 82 713,-8 104 1,3 72-88,9-239-1233,-2-22-300,-3-19-148,-3-1 190,0 0 0,-1 0 0,-1 0 0,-1 0 1,0 1-1,0-1 0,-9-25 0,6 26 448,0 1-1,0 0 1,-1 0-1,-1 0 1,0 1-1,-1 0 1,0 0-1,-13-13 1,58 33 331,-25-3-2043,1-1-1,0-1 1,22 5 0,-11-4-4310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6.511"/>
    </inkml:context>
    <inkml:brush xml:id="br0">
      <inkml:brushProperty name="width" value="0.025" units="cm"/>
      <inkml:brushProperty name="height" value="0.025" units="cm"/>
    </inkml:brush>
  </inkml:definitions>
  <inkml:trace contextRef="#ctx0" brushRef="#br0">92 194 14638,'0'0'3342,"-9"0"-956,5 0-2250,1 1 0,-1-1 0,0 1 0,1 0 1,-1 0-1,1 0 0,-1 0 0,1 1 0,-1-1 0,1 1 0,0 0 0,0 0 1,0 0-1,0 0 0,0 1 0,0-1 0,0 1 0,1 0 0,0 0 1,-1 0-1,1 0 0,0 0 0,0 0 0,1 1 0,-1-1 0,1 0 0,0 1 1,-1 0-1,2-1 0,-1 1 0,0-1 0,1 1 0,-1 5 0,1-7-76,0 0 0,0 0 0,0 0-1,0 0 1,1 0 0,-1 0 0,1 0-1,-1 0 1,1 0 0,0 0 0,-1 0-1,1 0 1,0 0 0,0 0 0,1-1-1,-1 1 1,0 0 0,0-1 0,1 1 0,-1-1-1,1 1 1,0-1 0,-1 0 0,1 0-1,0 0 1,0 0 0,-1 0 0,1 0-1,0 0 1,0 0 0,0-1 0,0 1-1,0-1 1,0 1 0,0-1 0,0 0-1,1 0 1,-1 0 0,0 0 0,0 0-1,3-1 1,3 0-21,0 0 0,-1 0-1,1-1 1,-1 0 0,1 0 0,-1-1-1,0 0 1,0 0 0,0 0 0,10-8-1,-9 4-70,0 0 0,-1-1 0,0 1 0,0-1 0,0-1 0,6-11 0,-24 75-63,7-43 48,2 0 0,-1 0 0,0 22 0,3-34 7,0 1 1,0 0-1,-1-1 0,2 1 0,-1-1 0,0 1 0,0-1 0,0 1 1,0-1-1,0 1 0,0-1 0,0 1 0,1-1 0,-1 1 0,0-1 1,0 0-1,1 1 0,-1-1 0,0 1 0,1-1 0,-1 1 0,0-1 1,1 0-1,-1 1 0,1-1 0,-1 0 0,0 0 0,1 1 0,-1-1 0,1 0 1,-1 0-1,1 0 0,-1 1 0,2-1 0,20-5-1400,20-21-1447,-29 10 929,-1 1 1,0-1 0,-1-1-1,-1 0 1,-1-1 0,0 0 0,-1-1-1,10-35 1,-3-18 1154,-10 1 6009,-5 71-5086,0 0 0,0 0 1,0 0-1,1-1 0,-1 1 0,0 0 1,0 0-1,0 0 0,0 0 0,0-1 1,0 1-1,0 0 0,0 0 0,0 0 0,0-1 1,0 1-1,0 0 0,0 0 0,0 0 1,0 0-1,0-1 0,0 1 0,0 0 1,0 0-1,0 0 0,0-1 0,0 1 0,0 0 1,0 0-1,-1 0 0,1 0 0,0 0 1,0-1-1,0 1 0,0 0 0,0 0 1,0 0-1,-1 0 0,1 0 0,0 0 0,0-1 1,0 1-1,0 0 0,-1 0 0,1 0 1,0 0-1,0 0 0,0 0 0,0 0 1,-1 0-1,1 0 0,0 0 0,0 0 0,0 0 1,-1 0-1,1 0 0,0 0 0,0 0 1,0 0-1,0 0 0,-1 0 0,1 0 1,0 0-1,0 0 0,-1 1 0,-11 15 2491,-9 24-1268,16-28-1000,1 1 0,0 0 0,2 0 1,-1 0-1,1 1 0,1-1 0,0 0 1,1 1-1,2 16 0,-1-28-341,-1 0 0,0 0-1,1 0 1,-1 0 0,1-1 0,-1 1-1,1 0 1,0 0 0,0-1 0,-1 1-1,1 0 1,1-1 0,-1 1 0,0-1-1,0 1 1,0-1 0,1 0 0,-1 0-1,1 1 1,-1-1 0,1 0-1,-1 0 1,1 0 0,0-1 0,0 1-1,-1 0 1,1-1 0,0 1 0,0-1-1,0 1 1,0-1 0,-1 0 0,1 0-1,0 0 1,0 0 0,4 0 0,-2-1-65,0 1 1,0-1-1,0 0 1,0 0 0,0-1-1,0 1 1,0-1-1,-1 0 1,1 0-1,-1 0 1,1 0 0,-1 0-1,1-1 1,-1 0-1,5-5 1,-7 7 48,9-13-103,-12 18 275,-11 26 157,10-22-190,1 0 0,0-1-1,1 1 1,0 0 0,0 0 0,1 0 0,0 0 0,2 13 0,-1-18-132,-1-1-1,1 1 0,0-1 1,0 1-1,0-1 0,0 1 0,0-1 1,1 0-1,-1 0 0,1 0 1,0 0-1,-1 0 0,1 0 1,0 0-1,0 0 0,0-1 1,1 1-1,-1-1 0,0 1 1,0-1-1,1 0 0,-1 0 1,1 0-1,-1 0 0,1 0 1,-1-1-1,1 1 0,4-1 1,-5 1-101,0-1 0,0 0-1,0 1 1,0 0 0,0-1 0,0 1 0,-1 0 0,1 0 0,0 0 0,-1 0 0,1 0-1,0 0 1,-1 1 0,1-1 0,-1 0 0,0 1 0,0-1 0,1 1 0,-1 0 0,1 2-1,0 0 40,0 1 0,0 0-1,0 0 1,-1 0-1,0 0 1,0 0 0,0 9-1,0 5 237,-2 0 1,0 0-1,-6 26 0,6-34 319,-2 0 1,1 0-1,-2 0 0,1-1 0,-1 1 1,-1-1-1,0 0 0,-1 0 0,0 0 0,0-1 1,-9 11-1,15-20-434,-1 1 0,1 0-1,-1-1 1,1 1 0,-1 0 0,1-1 0,-1 1 0,0-1-1,1 1 1,-1-1 0,0 1 0,0-1 0,1 0 0,-1 1-1,0-1 1,0 0 0,1 1 0,-1-1 0,0 0 0,0 0-1,0 0 1,1 0 0,-1 0 0,0 0 0,0 0 0,0 0-1,0 0 1,1 0 0,-1 0 0,0-1 0,0 1 0,0 0-1,1 0 1,-1-1 0,0 1 0,1-1 0,-1 1 0,0-1-1,0 1 1,1-1 0,-1 1 0,1-1 0,-1 1 0,1-1-1,-1 0 1,1 1 0,-1-1 0,1 0 0,-1 1 0,1-1-1,0 0 1,-1-1 0,-10-50 308,9 38-339,-4-22-458,2-1-1,1 0 0,3-62 0,1 95 211,0 1 1,-1-1-1,1 0 0,1 1 0,-1-1 0,0 1 0,1-1 1,0 1-1,0-1 0,0 1 0,0 0 0,0 0 0,0 0 1,5-3-1,24-22-6743,-27 25 5635,17-14-7131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6.869"/>
    </inkml:context>
    <inkml:brush xml:id="br0">
      <inkml:brushProperty name="width" value="0.025" units="cm"/>
      <inkml:brushProperty name="height" value="0.025" units="cm"/>
    </inkml:brush>
  </inkml:definitions>
  <inkml:trace contextRef="#ctx0" brushRef="#br0">135 1 13869,'0'0'8995,"-8"9"-7911,-7 10-608,1 1 1,0 0-1,2 1 1,0 1-1,2 0 1,0 1-1,-10 37 1,15-43-295,1 0 1,0 0 0,2 0-1,0 0 1,0 0 0,2 1-1,0-1 1,5 33 0,-4-47-307,0-1 1,0 1-1,0-1 1,0 0-1,1 1 0,-1-1 1,1 0-1,0 0 1,-1 0-1,1 0 1,0 0-1,0 0 0,0 0 1,0-1-1,1 1 1,-1-1-1,0 1 1,1-1-1,-1 0 0,1 0 1,-1 0-1,1 0 1,2 0-1,0 0-964,-1-1 0,0 1 0,1-1 0,-1 0 0,0 0-1,1 0 1,-1-1 0,8-1 0,13-8-9215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1.864"/>
    </inkml:context>
    <inkml:brush xml:id="br0">
      <inkml:brushProperty name="width" value="0.025" units="cm"/>
      <inkml:brushProperty name="height" value="0.025" units="cm"/>
    </inkml:brush>
  </inkml:definitions>
  <inkml:trace contextRef="#ctx0" brushRef="#br0">1 0 12684,'0'0'11659,"61"20"-10698,-9-20-288,8 0-225,10 0-288,0-6-96,-1 1-256,-6 2-1409,-11 1-2403,-7-1-3075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7.272"/>
    </inkml:context>
    <inkml:brush xml:id="br0">
      <inkml:brushProperty name="width" value="0.025" units="cm"/>
      <inkml:brushProperty name="height" value="0.025" units="cm"/>
    </inkml:brush>
  </inkml:definitions>
  <inkml:trace contextRef="#ctx0" brushRef="#br0">157 0 18481,'0'0'4527,"-9"6"-4094,-3 4-208,1 0-1,0 0 1,1 1 0,0 1 0,0 0-1,1 0 1,1 1 0,0 0 0,-7 17-1,8-18 42,1 1-1,0 0 1,1 0 0,1 1-1,0 0 1,0 0-1,1 0 1,1 0 0,1 0-1,0 0 1,1 23-1,1-35-258,-1 0 0,1 0 0,0 1 0,-1-1 0,1 0 0,0 0 0,0 0 0,0 0 1,0 0-1,1 0 0,-1 0 0,1 0 0,-1-1 0,1 1 0,-1 0 0,1-1 0,0 1 0,0-1 0,0 0 0,0 0 0,0 0 0,0 0 0,0 0 0,0 0 0,0 0 0,1-1 0,-1 1 0,0-1 0,0 1 0,1-1 0,-1 0 0,0 0 0,1 0 0,3-1 0,-1 1-9,0 0 0,-1-1 0,1 0 0,-1 0 1,1 0-1,-1-1 0,1 1 0,-1-1 0,0 0 0,0 0 0,0-1 0,0 1 0,0-1 1,-1 0-1,1 0 0,5-5 0,-7 5 12,0 0 0,0 0 0,0 0 1,0 0-1,-1-1 0,1 1 0,-1 0 0,0-1 0,0 1 1,0-1-1,0 1 0,-1-1 0,1 1 0,-1-1 0,0 1 1,0-1-1,0 0 0,0 1 0,-2-4 0,1 4 5,0 1 0,0 0-1,0 0 1,0 0 0,0 0 0,-1 0-1,1 0 1,-1 1 0,1-1-1,-1 0 1,0 1 0,0-1-1,0 1 1,0 0 0,0 0 0,0 0-1,0 0 1,0 0 0,0 0-1,-1 0 1,1 0 0,0 1 0,0 0-1,-1-1 1,1 1 0,0 0-1,-1 0 1,-3 0 0,0 0-11,-28 3-31,33-3 29,1 1 0,-1-1 0,0 0-1,0 1 1,0-1 0,0 1 0,0-1 0,1 1 0,-1-1 0,0 1 0,0-1 0,1 1 0,-1 0 0,0-1 0,1 1 0,-1 0 0,1 0 0,-1 0 0,1-1 0,-1 1 0,1 0 0,0 0 0,-1 0-1,1 0 1,0 0 0,0 0 0,0 0 0,0 0 0,-1 0 0,1 1 0,1-2 2,-1 1 0,1 0 0,-1-1 1,0 1-1,1 0 0,-1-1 0,1 1 0,-1-1 0,1 1 0,0-1 0,-1 1 0,1-1 0,-1 0 1,1 1-1,0-1 0,0 0 0,-1 1 0,1-1 0,0 0 0,-1 0 0,1 1 0,0-1 1,0 0-1,-1 0 0,1 0 0,0 0 0,0 0 0,1-1 0,30 1 89,-24 0-59,3-1-163,-1-1 1,0 0-1,1-1 1,-1 0-1,0-1 1,0 0-1,0 0 0,-1-1 1,0 0-1,0-1 1,0 0-1,14-14 1,-22 21 128,-1-1 1,0 0 0,0 0-1,1 1 1,-1-1-1,0 0 1,0 0-1,1 1 1,-1-1 0,0 0-1,0 1 1,0-1-1,0 0 1,0 1 0,1-1-1,-1 0 1,0 1-1,0-1 1,0 0-1,0 1 1,0-1 0,0 0-1,0 1 1,0-1-1,0 0 1,0 1 0,0-1-1,0 0 1,-1 1-1,1-1 1,0 0-1,0 1 1,0-1 0,0 0-1,-1 1 1,1-1-1,0 0 1,0 0 0,-1 1-1,-4 19 52,-1-8-83,-15 42 1096,20-51-1158,0 0 0,0 0 0,0 0 1,1 0-1,-1 1 0,1-1 0,0 0 0,0 0 1,0 0-1,0 1 0,0-1 0,1 0 0,-1 0 1,2 4-1,12-14-10856,1-9-6118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7.804"/>
    </inkml:context>
    <inkml:brush xml:id="br0">
      <inkml:brushProperty name="width" value="0.025" units="cm"/>
      <inkml:brushProperty name="height" value="0.025" units="cm"/>
    </inkml:brush>
  </inkml:definitions>
  <inkml:trace contextRef="#ctx0" brushRef="#br0">40 1 16848,'0'0'8936,"-16"53"-7975,10-22-96,1 2-160,0 1-129,1-1-255,4-1-129,0 1-64,-4-4-64,4-5-192,0-3-801,0-8-1153,0-8-1185,6-5-1345,1-5-4741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8.181"/>
    </inkml:context>
    <inkml:brush xml:id="br0">
      <inkml:brushProperty name="width" value="0.025" units="cm"/>
      <inkml:brushProperty name="height" value="0.025" units="cm"/>
    </inkml:brush>
  </inkml:definitions>
  <inkml:trace contextRef="#ctx0" brushRef="#br0">9 0 12780,'0'0'9460,"0"9"-9177,-8 237 3028,7-136-7823,1-125-10308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40.027"/>
    </inkml:context>
    <inkml:brush xml:id="br0">
      <inkml:brushProperty name="width" value="0.025" units="cm"/>
      <inkml:brushProperty name="height" value="0.025" units="cm"/>
    </inkml:brush>
  </inkml:definitions>
  <inkml:trace contextRef="#ctx0" brushRef="#br0">54 134 10122,'-3'-3'893,"-1"1"1,0-1-1,0 0 1,1 0-1,-1 0 1,1 0-1,0-1 1,-5-6-1,6 7-484,0 0-1,0-1 0,1 1 1,-1 0-1,1-1 0,0 0 1,0 1-1,0-1 0,0 0 1,0-3-1,1 4-298,0 1 1,0 0-1,0-1 1,1 1-1,-1 0 1,1-1-1,-1 1 1,1 0-1,0 0 0,0-1 1,0 1-1,0 0 1,0 0-1,1 0 1,-1 0-1,1 0 1,-1 1-1,1-1 1,-1 0-1,1 1 0,0-1 1,0 1-1,0-1 1,0 1-1,0 0 1,0 0-1,0 0 1,1 0-1,-1 0 0,0 1 1,0-1-1,1 1 1,-1-1-1,0 1 1,1 0-1,-1 0 1,4 0-1,6-1-23,1 1 1,-1 1-1,1 0 0,-1 1 1,0 0-1,1 1 0,-1 0 1,0 1-1,-1 0 0,1 1 1,-1 0-1,0 1 0,0 0 0,0 1 1,14 11-1,-19-13-63,0 1 0,-1-1 0,1 1 0,-1 0 1,0 0-1,-1 0 0,1 1 0,-1 0 0,0 0 0,-1 0 0,0 0 0,0 1 0,-1-1 0,1 1 0,-2-1 0,1 1 1,-1 0-1,0 0 0,-1 0 0,0 0 0,0 0 0,0 0 0,-1-1 0,-1 1 0,-3 14 0,1-11 120,-1 0 1,0 0-1,-1 0 0,0-1 0,-1 0 0,0 0 0,-1 0 0,0-1 1,0 0-1,-1-1 0,0 0 0,0 0 0,-1-1 0,0 0 0,0-1 1,-1 0-1,0 0 0,0-1 0,0-1 0,-1 0 0,1-1 0,-1 0 0,0 0 1,0-1-1,0-1 0,-24 0 0,34-1-293,-1-1 0,1 1-1,-1-1 1,0 0 0,1 0 0,0 0-1,-1 0 1,1-1 0,0 1 0,-1 0-1,1-1 1,0 0 0,0 1 0,0-1-1,0 0 1,1 0 0,-1 0 0,0 0 0,1-1-1,0 1 1,-1 0 0,1-1 0,0 1-1,0-1 1,0 1 0,0-1 0,0-3-1,0 4-23,1 0-1,-1 0 1,1 0-1,0 0 0,0 0 1,-1 0-1,1 0 0,1-1 1,-1 1-1,0 0 1,0 0-1,1 0 0,-1 0 1,1 0-1,0 0 1,-1 0-1,1 0 0,0 0 1,0 0-1,0 1 1,1-1-1,-1 0 0,0 0 1,1 1-1,-1-1 0,1 1 1,-1 0-1,1-1 1,0 1-1,0 0 0,-1 0 1,1 0-1,0 0 1,2-1-1,36-4-9174,-17 4 3743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40.383"/>
    </inkml:context>
    <inkml:brush xml:id="br0">
      <inkml:brushProperty name="width" value="0.025" units="cm"/>
      <inkml:brushProperty name="height" value="0.025" units="cm"/>
    </inkml:brush>
  </inkml:definitions>
  <inkml:trace contextRef="#ctx0" brushRef="#br0">11 1 13132,'0'0'8873,"6"48"-7688,-6-16-512,-2 7-1,-4-1 97,3 1-128,1 3-353,-2-5-96,4-1-160,0-5 0,0-7-256,0-7-961,6-10-1314,-1-7-1344,1-7-3716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40.741"/>
    </inkml:context>
    <inkml:brush xml:id="br0">
      <inkml:brushProperty name="width" value="0.025" units="cm"/>
      <inkml:brushProperty name="height" value="0.025" units="cm"/>
    </inkml:brush>
  </inkml:definitions>
  <inkml:trace contextRef="#ctx0" brushRef="#br0">4 100 14606,'0'0'8573,"-1"-9"-6480,1 8-2056,-1-1 49,1-1 0,-1 1 0,1 0 0,-1-1 0,1 1 0,0 0-1,0 0 1,0-1 0,0 1 0,1 0 0,-1-1 0,1 1-1,-1 0 1,1 0 0,0-1 0,0 1 0,0 0 0,0 0-1,0 0 1,0 0 0,0 0 0,1 0 0,-1 1 0,1-1 0,0 0-1,-1 1 1,1-1 0,0 1 0,0 0 0,0-1 0,0 1-1,0 0 1,0 0 0,0 0 0,0 0 0,3 0 0,5-3 16,0 0 0,0 1 0,0 1 0,1-1 0,-1 1 0,1 1 0,0 0 0,-1 1 0,1 0 0,0 0 0,10 3 1,-14-2-101,0 1 0,-1 0 1,0 1-1,1-1 1,-1 1-1,0 1 0,0-1 1,-1 1-1,1 0 1,-1 0-1,0 0 0,0 1 1,0 0-1,0 0 1,-1 0-1,0 1 0,0-1 1,4 9-1,-5-7-5,1-1-1,-2 0 0,1 1 1,-1-1-1,0 1 0,0 0 1,0-1-1,-1 1 0,0 0 1,-1 14-1,0-19 45,0 1 0,0-1 0,-1 1 0,1-1 0,-1 1 0,0-1 0,0 0 0,0 1 0,0-1 0,0 0 0,0 0 0,-1 0 0,1 0 0,-1 0 0,1 0 0,-1 0 0,0 0 0,1-1 0,-1 1 0,0-1 0,0 1 0,-1-1 0,1 0 0,0 0 0,0 0 0,0 0 0,-1 0 0,1 0 0,-1-1 0,1 1 0,0-1 0,-6 1 0,-1 0 97,-1 0 0,0-1 0,0 0 0,-16-2 0,-3-9-1321,27 9 714,0 1 0,0-1 1,0 1-1,0-1 1,0 0-1,1 0 1,-1 0-1,1 0 0,-1 0 1,-1-5-1,2 2-3062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41.084"/>
    </inkml:context>
    <inkml:brush xml:id="br0">
      <inkml:brushProperty name="width" value="0.025" units="cm"/>
      <inkml:brushProperty name="height" value="0.025" units="cm"/>
    </inkml:brush>
  </inkml:definitions>
  <inkml:trace contextRef="#ctx0" brushRef="#br0">245 0 14894,'0'0'10704,"2"10"-10101,9 58 651,0-7-340,-3 0 1,1 70-1,-8-113-915,-2-1-1,0 1 0,-1-1 1,-1 1-1,-1-1 1,0 0-1,-1 0 1,-1-1-1,0 0 1,-2 0-1,0 0 0,-14 21 1,8-18-644,-1-1 0,0-1 0,-34 29 0,34-35-588,1 0 0,-2-2 1,-16 9-1,-15 4-4298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3.801"/>
    </inkml:context>
    <inkml:brush xml:id="br0">
      <inkml:brushProperty name="width" value="0.025" units="cm"/>
      <inkml:brushProperty name="height" value="0.025" units="cm"/>
    </inkml:brush>
  </inkml:definitions>
  <inkml:trace contextRef="#ctx0" brushRef="#br0">0 219 6790,'0'0'9545,"16"0"-8520,737-64 1465,-589 44-2417,167-22 3,500-45 339,-806 86-271,38-3 545,100 7-1,-161-3-687,-1 0 0,1 0 0,0 1 0,0-1 1,0 0-1,0 1 0,-1-1 0,1 1 0,0-1 0,-1 1 0,1 0 0,0 0 0,-1 0 0,1 0 0,-1 0 0,1 0 0,-1 0 0,1 0 0,-1 1 0,1 1 0,-7-2-923,0 0 0,0-1 0,-1 1 0,1-1 0,-1 0 0,-8-2 0,-19-4-5292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4.250"/>
    </inkml:context>
    <inkml:brush xml:id="br0">
      <inkml:brushProperty name="width" value="0.025" units="cm"/>
      <inkml:brushProperty name="height" value="0.025" units="cm"/>
    </inkml:brush>
  </inkml:definitions>
  <inkml:trace contextRef="#ctx0" brushRef="#br0">545 17 1890,'0'0'8135,"14"-1"-6015,31-3-1665,204-7 6072,-247 10-6484,-1 1 0,1 0-1,0 0 1,0 1 0,0-1-1,0 0 1,0 1-1,0-1 1,0 1 0,-1 0-1,1-1 1,0 1 0,0 0-1,-1 0 1,1 0-1,-1 0 1,1 1 0,1 1-1,-2-2-30,-1 0-1,0 0 1,1 0 0,-1 0-1,0 0 1,1 0-1,-1 0 1,0 0-1,0 0 1,0 0 0,0 0-1,0 0 1,0 0-1,-1 0 1,1 1-1,0-1 1,0 0 0,-1 0-1,1 0 1,-1 0-1,1 0 1,-2 1-1,-2 4 22,0 0-1,0 0 0,-1-1 1,0 1-1,0-1 0,0-1 0,-1 1 1,-6 4-1,-65 34-49,-3-3 0,0-3 0,-104 31 0,79-30 74,50-18 0,-175 75 933,207-79-865,23-16-126,-1 1 0,1-1 0,0 0 0,0 0 0,0 1 0,0-1 1,0 0-1,-1 0 0,1 1 0,0-1 0,0 0 0,0 0 0,0 1 0,0-1 1,0 0-1,0 1 0,0-1 0,0 0 0,0 0 0,0 1 0,0-1 0,0 0 1,0 0-1,0 1 0,1-1 0,-1 0 0,0 0 0,0 1 0,0-1 0,0 0 0,0 0 1,1 1-1,-1-1 0,0 0 0,0 0 0,0 0 0,1 1 0,-1-1 0,0 0 1,0 0-1,0 0 0,1 0 0,4 2-3,-1-1 1,1 1-1,-1-1 1,1-1-1,0 1 1,0-1-1,8 0 0,67 0-8,536 23-1700,-515-12-3984,-12-3-6999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6.031"/>
    </inkml:context>
    <inkml:brush xml:id="br0">
      <inkml:brushProperty name="width" value="0.025" units="cm"/>
      <inkml:brushProperty name="height" value="0.025" units="cm"/>
    </inkml:brush>
  </inkml:definitions>
  <inkml:trace contextRef="#ctx0" brushRef="#br0">29 10 16335,'0'0'6369,"-1"12"-6241,-3 16 24,-20 248 1330,24-272-1418,0 1 1,0-1-1,1 0 1,-1 0 0,1 1-1,0-1 1,0 0-1,1 0 1,-1 0-1,1 0 1,0 0-1,4 7 1,-5-10-10,0 1 1,1-1-1,-1 0 0,1 0 0,0 1 1,-1-1-1,1 0 0,0 0 1,0-1-1,0 1 0,0 0 1,0-1-1,0 1 0,0-1 1,-1 1-1,1-1 0,1 0 0,-1 0 1,0 0-1,0 0 0,0 0 1,0-1-1,0 1 0,0 0 1,-1-1-1,1 0 0,0 1 1,0-1-1,2-1 0,4-2 65,0-1 0,-1 0 0,1 0 0,-1 0 0,0-1 0,-1 0-1,1 0 1,-1 0 0,-1-1 0,8-11 0,-2 2-79,0-1 1,-2 0-1,14-32 0,-18 35-19,-1 0-1,0 0 0,-1-1 1,-1 1-1,0-1 0,-1-15 1,-4 30-378,-4 12 184,-6 16 70,9-16 84,1 1 0,1-1 0,0 1 0,-1 13 0,3-23 16,0-1 0,0 0 0,-1 0 0,1 0 0,1 0 0,-1 0 1,0 0-1,0 1 0,1-1 0,-1 0 0,1 0 0,0 0 0,0 0 0,0 0 0,0 0 0,0-1 0,0 1 0,0 0 0,0 0 0,1-1 0,-1 1 0,1-1 0,-1 1 0,1-1 0,0 0 0,-1 1 0,1-1 0,0 0 0,0 0 0,0 0 0,0 0 0,3 0 0,6 0 7,-1 0 0,1-1 0,-1-1 0,0 0 0,1 0 0,-1-1 0,0 0 0,0-1-1,0 0 1,0 0 0,0-1 0,-1-1 0,0 1 0,0-2 0,0 1 0,11-10 0,-5 4 5,-1-1 1,0-1-1,-1 0 0,-1-1 0,0 0 0,0-1 1,-2 0-1,13-23 0,-22 37-7,0 0 0,-1-1 0,1 1-1,0 0 1,-1-1 0,1 1 0,-1 0 0,1-1 0,-1 1-1,0 0 1,0-1 0,1 1 0,-1-1 0,0 1-1,0-1 1,-1 1 0,1-2 0,0 2-6,-1 1-1,1 0 1,-1-1-1,1 1 1,-1 0 0,1 0-1,-1-1 1,1 1 0,-1 0-1,1 0 1,-1 0-1,1 0 1,-1-1 0,1 1-1,-1 0 1,1 0 0,-1 0-1,0 0 1,1 0 0,-1 1-1,1-1 1,-1 0-1,1 0 1,-1 0 0,1 0-1,-1 0 1,1 1 0,-1-1-1,-5 3-23,1-1-1,0 1 1,0-1-1,1 2 1,-1-1-1,1 0 1,-5 5-1,-6 7 20,8-8 6,-1 1 0,1-1 1,0 1-1,1 0 0,-1 0 1,2 1-1,-1 0 0,1 0 1,1 1-1,-7 17 1,11-26-3,0 0 0,0 0 0,0 0 0,0 0 0,0 0 0,0 0 0,1 0 0,-1 0 0,0 0 0,1 0 0,-1 0 0,0 0 0,1 0 0,-1 0 0,1 0 0,0-1 0,-1 1 0,1 0 0,-1 0 1,1 0-1,0-1 0,0 1 0,0-1 0,-1 1 0,1 0 0,0-1 0,0 1 0,0-1 0,0 0 0,0 1 0,0-1 0,0 0 0,0 0 0,0 1 0,0-1 0,1 0 0,47 2-54,-37-2 1,358-1-883,-370-27 4474,-2 13-3500,-1 0-1,-1 0 0,0 0 0,-1 1 0,-1-1 0,0 1 0,-1 1 0,0-1 0,-11-13 0,24 33-543,1 0-1,1-1 0,-1 0 0,1 0 1,-1-1-1,1 1 0,1-2 1,-1 1-1,0-1 0,1 0 0,0-1 1,0 0-1,11 1 0,13 0-922,-1 0-1,49-4 1,-73 1 1188,0-1 0,-1 0 0,1 0 0,-1-1 1,1 0-1,-1-1 0,0 1 0,1-2 0,8-4 1,-14 7 349,1-1 0,-1 0 0,1 0 0,-1 1 0,0-1 0,1-1 0,-1 1 0,0 0 1,0 0-1,-1-1 0,1 1 0,-1-1 0,1 0 0,-1 1 0,0-1 0,0 0 0,0 0 0,0 0 0,0 0 1,-1 0-1,1 0 0,-1 0 0,0 0 0,0 0 0,0 0 0,-1-5 0,1 7-48,0 0 0,-1 1-1,1-1 1,0 0 0,-1 0 0,1 1-1,-1-1 1,1 0 0,-1 1 0,0-1-1,1 1 1,-1-1 0,1 0 0,-1 1-1,0-1 1,0 1 0,1 0 0,-1-1-1,0 1 1,0 0 0,1-1 0,-1 1-1,0 0 1,0 0 0,0 0-1,0 0 1,1-1 0,-1 1 0,0 0-1,0 0 1,0 1 0,0-1 0,1 0-1,-1 0 1,0 0 0,0 1 0,0-1-1,1 0 1,-1 1 0,0-1 0,0 0-1,1 1 1,-1-1 0,-1 2 0,-33 21 699,32-20-684,0 0 1,0 1-1,0-1 0,0 0 1,1 1-1,0 0 0,0 0 0,0-1 1,0 1-1,0 0 0,1 1 1,0-1-1,0 0 0,0 0 1,0 1-1,1-1 0,-1 0 0,1 1 1,0-1-1,0 0 0,1 1 1,0-1-1,-1 0 0,1 0 0,1 1 1,-1-1-1,1 0 0,-1 0 1,1 0-1,0 0 0,1-1 1,-1 1-1,1-1 0,4 7 0,21 16-524,-5-5-434,-1 1 1,34 44 0,-50-57 800,0 0 1,-1 1 0,0 0-1,-1 0 1,0 0-1,0 0 1,-1 1 0,0-1-1,-1 1 1,0 0 0,0 18-1,-2-22 295,0 1-1,0-1 1,-1 0-1,0 1 1,0-1-1,-1 0 1,0 0-1,0 0 1,-1 0-1,-3 8 0,4-13 12,0 1-1,1-1 0,-1 1 1,0-1-1,0 0 0,0 1 0,0-1 1,-1 0-1,1 0 0,-1-1 1,1 1-1,-1-1 0,0 1 0,1-1 1,-1 0-1,0 0 0,0 0 0,0 0 1,0 0-1,0-1 0,0 1 1,0-1-1,0 0 0,0 0 0,0 0 1,0 0-1,-4-1 0,3 0-125,0-1 0,1 1 0,-1-1 0,1 0 0,-1 0-1,1 0 1,0 0 0,0 0 0,0-1 0,0 1 0,0-1 0,1 0-1,-1 0 1,1 0 0,0 0 0,-1-1 0,2 1 0,-1 0 0,-2-7 0,-3-5-87,1 0 1,1 0 0,-4-21 0,6 26-101,1-1 0,1 0 0,-1 1 0,2-1 0,0 0 0,0 0 1,3-20-1,-2 26-6,1 1 0,-1 0 1,1-1-1,0 1 0,0 0 1,0 0-1,0 0 0,1 0 0,-1 1 1,1-1-1,0 1 0,0-1 1,1 1-1,-1 0 0,1 0 1,-1 1-1,1-1 0,0 1 0,0 0 1,8-4-1,72-25-5566,-36 11-171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2.601"/>
    </inkml:context>
    <inkml:brush xml:id="br0">
      <inkml:brushProperty name="width" value="0.025" units="cm"/>
      <inkml:brushProperty name="height" value="0.025" units="cm"/>
    </inkml:brush>
  </inkml:definitions>
  <inkml:trace contextRef="#ctx0" brushRef="#br0">6 0 10858,'0'0'10197,"0"11"-9621,-2 16-214,0-12-158,1 0 0,1 1-1,0-1 1,1 1-1,0-1 1,1 1 0,5 18-1,-6-32-190,0 0 0,1-1 0,-1 1 0,0 0 0,1 0 0,-1 0 0,1-1 0,-1 1 0,1-1 0,0 1 0,-1-1 0,1 0 0,0 0 0,0 0 0,0 0 0,0 0 0,0 0 0,0 0 0,4 0 0,-1 0 12,0-1 0,-1 1 0,1-1 0,-1-1 0,1 1 0,0-1 1,-1 1-1,1-1 0,4-2 0,7-3-152,0-1 1,0 0-1,-1-1 0,15-11 1,-10 5-228,-15 9 334,0 1 0,0 1 0,0-1 0,1 1 1,-1-1-1,1 2 0,0-1 0,0 1 0,0 0 0,0 0 0,8-1 0,-13 4 69,0 1-1,0-1 1,0 1-1,0-1 1,0 1-1,0 0 1,0-1 0,-1 1-1,1 0 1,-1 0-1,1 0 1,-1 0 0,0-1-1,1 1 1,-1 0-1,0 0 1,0 0-1,-1 2 1,2 9 245,0-11-246,-1 1 0,1 0 0,0 0 0,0 0 0,0-1 0,0 1 0,0 0 0,1-1 0,-1 1 1,1-1-1,-1 0 0,1 1 0,0-1 0,0 0 0,0 0 0,0 0 0,1 0 0,-1-1 0,0 1 0,1-1 0,-1 1 0,5 1 0,-2-2-31,0 0 0,0 0 0,0-1 0,1 1 0,-1-1-1,0 0 1,0-1 0,1 1 0,-1-1 0,0 0 0,9-3 0,51-22-1981,-24 8-1295,3 5-5868,-28 10 2145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6.685"/>
    </inkml:context>
    <inkml:brush xml:id="br0">
      <inkml:brushProperty name="width" value="0.025" units="cm"/>
      <inkml:brushProperty name="height" value="0.025" units="cm"/>
    </inkml:brush>
  </inkml:definitions>
  <inkml:trace contextRef="#ctx0" brushRef="#br0">204 113 7239,'5'-5'887,"0"0"0,0-1 0,-1 1 0,0-1 0,0 0-1,0 0 1,-1 0 0,0-1 0,0 1 0,0-1 0,-1 0 0,0 0 0,1-9 0,-3 15-787,0 0 0,0 1 0,0-1 0,0 0 0,0 1 0,-1-1 0,1 1 0,0-1 0,0 0 0,-1 1 0,1-1 0,0 1 0,-1-1 0,1 1 0,-1-1 0,1 1 0,-1-1 0,1 1 0,-1-1 0,1 1 0,-1 0 0,1-1 0,-1 1 0,0 0 0,1-1 0,-1 1 0,1 0 0,-2 0 0,-26-4 978,-26 12-524,41-4-521,1 1 1,0 0-1,1 1 0,0 0 0,0 1 0,0 0 0,0 1 1,1 0-1,1 0 0,-1 1 0,1 1 0,1-1 0,-9 13 1,17-21-45,-1 0 0,1-1 0,-1 1 0,1 0 1,-1 0-1,1 0 0,0 0 0,-1 0 0,1 0 1,0 0-1,0-1 0,0 1 0,0 0 0,0 0 1,0 0-1,0 0 0,0 0 0,0 0 0,0 0 1,0 0-1,0 0 0,1 0 0,-1 0 0,0 0 1,1-1-1,-1 1 0,1 0 0,-1 0 0,1 0 1,-1-1-1,1 1 0,0 0 0,-1-1 0,1 1 1,0 0-1,0-1 0,-1 1 0,1-1 0,0 1 1,0-1-1,0 1 0,0-1 0,-1 0 0,1 1 1,0-1-1,0 0 0,0 0 0,2 0 0,56 7-301,-43-7 305,35 3-86,-21-2-50,0 1-1,-1 1 0,1 2 0,45 13 0,-74-18 144,0 0 0,0 0 0,0 0 0,0 1 0,0-1 0,0 0 0,0 1 0,0-1 0,0 1 0,0-1 0,0 1 0,0 0 0,0-1 0,-1 1 0,1 0 0,0 0 0,0-1 0,-1 1 0,1 0 0,-1 0 0,1 0 0,-1 0 0,1 0 0,-1 0 0,1 0 0,-1 0 0,1 2 0,-2-2 49,1 1-1,-1-1 1,1 1-1,-1-1 1,0 0 0,0 1-1,1-1 1,-1 0-1,0 0 1,0 0-1,0 1 1,0-1-1,-1 0 1,1 0-1,0 0 1,-2 0-1,-54 29 1124,34-22-1115,0-1 0,0-1 1,-1-1-1,0-1 0,0-1 0,-30 0 0,53-2-150,0-1 0,0 0-1,-1 0 1,1 0 0,0 0-1,0 0 1,-1 0 0,1 0-1,0 0 1,0-1-1,0 1 1,-1 0 0,1-1-1,0 1 1,0-1 0,0 1-1,0-1 1,0 0 0,0 1-1,0-1 1,0 0 0,0 0-1,0 0 1,0 0 0,1 0-1,-1 0 1,0 0 0,0 0-1,1 0 1,-1 0-1,0-2 1,1 0-410,0 0 0,0-1-1,0 1 1,1 0 0,-1 0 0,1 0 0,0-1-1,0 1 1,0 0 0,0 0 0,0 0 0,3-4-1,19-33-6323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7.200"/>
    </inkml:context>
    <inkml:brush xml:id="br0">
      <inkml:brushProperty name="width" value="0.025" units="cm"/>
      <inkml:brushProperty name="height" value="0.025" units="cm"/>
    </inkml:brush>
  </inkml:definitions>
  <inkml:trace contextRef="#ctx0" brushRef="#br0">19 0 14958,'0'0'3972,"-1"12"-2611,-16 224 3540,18-73-3988,3-150-535,4-17 656,5-22 127,34-142-1279,-45 169 13,0 1-1,0-1 0,0 1 1,0 0-1,0-1 0,0 1 1,0 0-1,-1 0 0,1 1 1,-1-1-1,1 0 0,-1 0 1,2 5-1,27 34 128,-22-35-11,1-1 0,-1 0 0,1-1 0,0 0 0,1 0 0,-1-1 0,1 0 0,-1-1 0,1 0 0,0 0 0,0-1 0,-1-1 0,18 0 0,-21 0 18,-1-1 0,1 0 0,0 0 0,0 0 0,-1 0 0,1-1 0,-1 0 0,1 0 0,-1-1 0,10-5 0,-12 6 8,-1-1-1,1 1 0,-1 0 0,0 0 0,1-1 1,-1 0-1,-1 1 0,1-1 0,0 0 0,-1 0 0,1 0 1,-1 0-1,0 0 0,0 0 0,0 0 0,0 0 0,-1-1 1,1 1-1,-1 0 0,0-5 0,0 6-28,0 1 1,-1-1-1,1 1 0,-1-1 0,1 1 0,-1-1 1,1 1-1,-1-1 0,0 1 0,1 0 0,-1-1 1,0 1-1,0 0 0,0 0 0,0 0 0,0 0 1,-1 0-1,1 0 0,0 0 0,0 0 0,-1 0 1,1 0-1,-1 1 0,1-1 0,0 0 0,-1 1 1,1-1-1,-1 1 0,1 0 0,-1 0 0,1-1 1,-1 1-1,0 0 0,1 0 0,-1 0 0,1 1 1,-1-1-1,1 0 0,-3 1 0,-2 0-30,0 0 0,-1 0 0,1 0-1,0 1 1,0 0 0,0 0 0,0 0-1,-10 6 1,4 1 35,1 1-1,0 0 1,1 1-1,0 0 1,-9 13 0,16-20 45,0 0 1,0 0 0,0 0-1,0 0 1,1 1 0,0-1-1,0 1 1,0-1 0,1 1-1,-1 0 1,1 0 0,0 0 0,0 0-1,1 0 1,0 0 0,0 0-1,0 0 1,1 8 0,0-12-46,0 1 0,1 0 0,-1-1 0,0 0 0,1 1 0,-1-1 0,1 0 0,0 0 0,-1 0 0,1 0 0,0 0 0,0 0 0,-1 0 0,1 0 0,0-1 0,0 1 0,0-1 0,0 1 0,0-1 0,3 0 0,47 3-1,-44-2-78,7-1-389,30 1-2154,-14-3-4300,-9-1-2422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7.949"/>
    </inkml:context>
    <inkml:brush xml:id="br0">
      <inkml:brushProperty name="width" value="0.025" units="cm"/>
      <inkml:brushProperty name="height" value="0.025" units="cm"/>
    </inkml:brush>
  </inkml:definitions>
  <inkml:trace contextRef="#ctx0" brushRef="#br0">0 103 11755,'0'0'10597,"10"6"-9038,-7-2-1418,1-1 0,0-1 0,-1 1 0,1 0 1,1-1-1,-1 0 0,0 0 0,0 0 1,1 0-1,-1-1 0,1 0 0,-1 0 0,1 0 1,0-1-1,0 1 0,-1-1 0,1 0 0,0 0 1,-1-1-1,1 1 0,0-1 0,-1 0 0,1 0 1,-1-1-1,1 0 0,-1 1 0,0-1 0,0-1 1,1 1-1,5-5 0,-7 5-75,1-1 0,-1 0-1,0 1 1,0-1 0,0 0 0,0-1-1,0 1 1,0 0 0,-1-1 0,0 0 0,0 1-1,0-1 1,0 0 0,-1 0 0,1 0-1,-1 0 1,0 0 0,0-1 0,0 1-1,-1 0 1,0 0 0,1-1 0,-2 1 0,0-9-1,0 12-64,0 0 0,0 0 0,0-1 0,0 1 0,0 0 0,0 0 0,0 0-1,-1 0 1,1 1 0,0-1 0,-1 0 0,1 0 0,0 1 0,-1-1 0,1 1 0,-1-1-1,1 1 1,-1 0 0,0-1 0,1 1 0,-1 0 0,1 0 0,-1 0 0,1 0-1,-1 0 1,1 1 0,-1-1 0,0 0 0,-1 1 0,-2 0-22,-1 1-1,1-1 1,-1 1 0,1-1-1,0 2 1,0-1 0,-6 4-1,3-1 12,1 1-1,0 1 1,0-1 0,1 1-1,0 1 1,0-1 0,0 1-1,1 0 1,0 0-1,1 0 1,0 1 0,0 0-1,1-1 1,0 2-1,0-1 1,1 0 0,-2 15-1,5-23-28,-1 1 0,0 0 0,1 0-1,-1 0 1,1 0 0,-1-1 0,1 1-1,0 0 1,0 0 0,0-1-1,0 1 1,0-1 0,0 1 0,0-1-1,0 1 1,1-1 0,-1 0 0,1 1-1,-1-1 1,1 0 0,-1 0 0,1 0-1,0 0 1,-1 0 0,1-1 0,0 1-1,0 0 1,0-1 0,-1 0 0,1 1-1,2-1 1,8 2-1697,0 0 0,1-1 0,18-1 1,8-2-5830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8.416"/>
    </inkml:context>
    <inkml:brush xml:id="br0">
      <inkml:brushProperty name="width" value="0.025" units="cm"/>
      <inkml:brushProperty name="height" value="0.025" units="cm"/>
    </inkml:brush>
  </inkml:definitions>
  <inkml:trace contextRef="#ctx0" brushRef="#br0">97 9 12876,'0'0'5371,"-8"6"-2990,2-3-2078,0 1 1,0 1 0,1-1 0,-1 1 0,1-1 0,0 1 0,1 1 0,-1-1 0,1 1 0,0 0 0,1 0 0,-1 0 0,1 0 0,-4 12-1,1 12-78,2 1 0,1 0-1,1 0 1,2 0-1,6 54 1,-3-38-475,-3 62 1,-4-81 200,1-20 575,2-21 1464,11-171 158,-4 137-2715,1 1 1,3 1 0,31-89-1,-39 130 527,-1 0 0,1 0 0,0 0 0,1 0 1,-1 0-1,1 1 0,-1-1 0,1 1 0,0-1 0,1 1 0,-1 0 0,0 0 0,1 1 0,0-1 0,0 1 0,-1 0 0,1 0 0,7-3 0,-8 5 29,1-1 0,-1 0-1,1 1 1,-1 0 0,1-1 0,0 2-1,-1-1 1,1 0 0,-1 1-1,1-1 1,0 1 0,-1 0-1,0 0 1,1 1 0,-1-1-1,0 1 1,1-1 0,-1 1-1,0 0 1,0 0 0,0 0 0,-1 1-1,4 3 1,2 1-90,-2 1 0,1 0 0,-1 0 0,-1 1 0,1 0 0,-2-1 0,1 2-1,-1-1 1,0 1 0,3 15 0,-6-22 133,0 0-1,-1 0 0,1 0 0,-1 0 1,0-1-1,1 1 0,-1 0 1,-1 0-1,1 0 0,0 0 1,-1 0-1,0 0 0,1-1 0,-1 1 1,0 0-1,-1-1 0,1 1 1,0 0-1,-1-1 0,1 1 1,-1-1-1,0 0 0,0 0 0,0 0 1,0 0-1,0 0 0,0 0 1,-1 0-1,1 0 0,0-1 0,-1 0 1,0 1-1,1-1 0,-1 0 1,0 0-1,1 0 0,-1 0 1,0-1-1,0 1 0,0-1 0,-3 0 1,1 1 48,-1 0 0,0 0 0,0-1 0,0 0 0,0 0 0,1-1 0,-1 0 0,0 0 0,0 0 0,-6-2 0,10 2-295,0 0 0,-1-1 0,1 1 0,0 0-1,0-1 1,0 1 0,1-1 0,-1 1 0,0-1 0,-2-4-1,2 3-618,0 1-1,1-1 0,-1 0 1,1 0-1,0 0 0,0 0 1,0-1-1,1 1 0,-2-5 0,1-18-11603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9.290"/>
    </inkml:context>
    <inkml:brush xml:id="br0">
      <inkml:brushProperty name="width" value="0.025" units="cm"/>
      <inkml:brushProperty name="height" value="0.025" units="cm"/>
    </inkml:brush>
  </inkml:definitions>
  <inkml:trace contextRef="#ctx0" brushRef="#br0">54 58 4356,'0'0'7031,"-2"-8"-4255,-8-26-38,0 18 1406,0 22-2338,-3 20-1328,10-12-71,1 0 1,0 0-1,1 0 1,0 0-1,2 16 0,0-6-6,-2-24-390,1 1 0,0 0 0,0 0 0,0 0 0,0-1 0,0 1 0,1 0 0,-1 0 0,0 0 0,0-1 0,0 1 0,1 0 0,-1 0-1,0-1 1,1 1 0,-1 0 0,0-1 0,1 1 0,-1 0 0,1-1 0,-1 1 0,1-1 0,0 1 0,-1-1 0,1 1 0,0-1 0,-1 1 0,1-1 0,0 1 0,-1-1 0,1 0 0,1 1 0,0-1 33,1 0 1,-1 0 0,0 0-1,1 0 1,-1-1 0,0 1 0,1-1-1,-1 1 1,0-1 0,1 0-1,1-1 1,6-3 140,1 0 1,-2-1-1,17-12 0,3-10-101,-23 21-76,1 0-1,-1 1 1,2-1-1,-1 1 1,1 0-1,-1 1 1,18-9-1,-24 14-18,0 0-1,0 1 1,0-1 0,0 0-1,0 0 1,0 0 0,0 1-1,0-1 1,0 1 0,0-1-1,0 1 1,0-1 0,0 1-1,0-1 1,0 1 0,0 0-1,-1 0 1,1-1 0,0 1-1,0 0 1,-1 0 0,1 0-1,-1 0 1,1 0 0,-1 0-1,1 0 1,-1 0 0,1 0-1,-1 0 1,0 0 0,1 0-1,-1 2 1,11 41 38,-11-40-27,1 1 27,0 0 1,-1 0-1,2 0 0,-1 0 0,1-1 0,-1 1 1,1-1-1,0 1 0,1-1 0,4 8 1,-5-11 12,0 0 0,0 1 1,0-1-1,0 0 1,0-1-1,0 1 0,0 0 1,0-1-1,0 1 1,0-1-1,0 1 0,1-1 1,-1 0-1,0 0 1,0 0-1,0 0 0,0 0 1,1-1-1,-1 1 1,0-1-1,0 1 0,0-1 1,0 0-1,0 0 1,0 0-1,0 0 0,3-2 1,49-29 274,-46 26-450,1 0-1,0 0 0,0 1 1,0 1-1,1-1 0,0 2 1,-1-1-1,1 1 0,15-2 1,-24 5 86,1 0 1,-1 0 0,1 0-1,-1 1 1,1-1-1,-1 1 1,1-1 0,-1 1-1,1 0 1,-1-1-1,1 1 1,-1 0-1,0 0 1,0 0 0,1 0-1,-1 0 1,0 0-1,0 0 1,0 1 0,0-1-1,0 0 1,0 0-1,-1 1 1,1-1-1,0 1 1,-1-1 0,1 1-1,-1-1 1,1 1-1,-1-1 1,0 1 0,0-1-1,1 1 1,-1-1-1,0 1 1,-1 2-1,2 5-331,-1 0 0,0 0 0,-1 1-1,0-1 1,-3 10 0,4-18 230,0 0 0,-1 1 0,1-1 0,-1 0-1,1 0 1,-1 0 0,1 1 0,-1-1 0,0 0 0,1 0 0,-1 0 0,0 0 0,0 0 0,0 0 0,-2 1 0,-7 0-4373,1-3-2487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9.636"/>
    </inkml:context>
    <inkml:brush xml:id="br0">
      <inkml:brushProperty name="width" value="0.025" units="cm"/>
      <inkml:brushProperty name="height" value="0.025" units="cm"/>
    </inkml:brush>
  </inkml:definitions>
  <inkml:trace contextRef="#ctx0" brushRef="#br0">0 0 13901,'0'0'481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0.534"/>
    </inkml:context>
    <inkml:brush xml:id="br0">
      <inkml:brushProperty name="width" value="0.025" units="cm"/>
      <inkml:brushProperty name="height" value="0.025" units="cm"/>
    </inkml:brush>
  </inkml:definitions>
  <inkml:trace contextRef="#ctx0" brushRef="#br0">139 51 12204,'0'0'5002,"6"-8"-2120,17-25-981,-23 33-1832,0 0 1,0 0-1,0-1 1,1 1-1,-1 0 1,0 0-1,0 0 1,0 0-1,0-1 1,0 1-1,0 0 1,0 0-1,1 0 1,-1-1-1,0 1 1,0 0-1,0 0 1,0-1-1,0 1 1,0 0-1,0 0 1,0 0-1,0-1 1,0 1-1,0 0 1,0 0-1,0-1 1,0 1-1,0 0 1,-1 0-1,1 0 1,0-1-1,0 1 1,0 0-1,0 0 1,0 0-1,0-1 1,-1 1-1,1 0 1,0 0-1,0 0 1,0 0-1,-1-1 1,-12 1 738,-13 6-708,15 2-42,1 0-1,0 0 1,1 1 0,0 1-1,0-1 1,1 1-1,0 1 1,1-1 0,0 1-1,1 1 1,0-1-1,1 1 1,0 0 0,1 0-1,0 1 1,1-1-1,0 1 1,0 15 0,3-26-63,0-1 1,0 1 0,0 0-1,0 0 1,0 0 0,0 0-1,1 0 1,-1 0 0,1-1-1,-1 1 1,1 0 0,0 0-1,0-1 1,0 1 0,0 0-1,0-1 1,0 1 0,0-1-1,1 1 1,-1-1-1,0 0 1,3 2 0,-1-1-69,0-1-1,1 1 1,-1-1 0,0 0-1,1 0 1,-1 0 0,1 0 0,-1-1-1,1 1 1,-1-1 0,6 0 0,2-1-543,0 0 0,0 0 1,0-1-1,0-1 0,-1 0 1,1 0-1,11-6 0,20-14-4498,-5-6-2461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1.058"/>
    </inkml:context>
    <inkml:brush xml:id="br0">
      <inkml:brushProperty name="width" value="0.025" units="cm"/>
      <inkml:brushProperty name="height" value="0.025" units="cm"/>
    </inkml:brush>
  </inkml:definitions>
  <inkml:trace contextRef="#ctx0" brushRef="#br0">51 38 3075,'0'0'18214,"-5"11"-16991,-4 13-807,0 0-1,2 1 1,1 0-1,1 1 1,1-1 0,-2 43-1,23-102 1400,-10 10-1656,0-1-1,-2 0 1,-1 0-1,-1-1 0,-1-27 1,-12 97-229,9-41 71,1 0 0,0 0-1,0-1 1,1 1 0,-1 0-1,0 0 1,1 0 0,0-1 0,0 1-1,0 0 1,0-1 0,0 1-1,0-1 1,1 1 0,-1-1-1,1 0 1,-1 0 0,1 1-1,0-1 1,0 0 0,0-1 0,0 1-1,0 0 1,1 0 0,-1-1-1,0 0 1,1 1 0,-1-1-1,1 0 1,0 0 0,-1 0 0,1 0-1,0-1 1,-1 1 0,1-1-1,0 0 1,0 0 0,0 0-1,-1 0 1,1 0 0,0 0-1,3-2 1,7 1-30,-1-2-1,1 0 1,-1 0-1,0-1 1,0 0 0,0-1-1,-1-1 1,14-8-1,-17 9 8,57-41-212,-60 42 171,0-1 0,0 1 0,0-1 0,-1 0 0,1 0 0,-1-1 0,0 1 0,-1-1 0,4-7 0,-6-1-50,-10 13-16,-14 16 24,7 2 140,1 0-1,1 0 0,-13 20 1,22-29 6,0-1 0,1 1 1,0 0-1,1 0 1,-1 0-1,2 1 0,-1-1 1,1 1-1,0 0 0,0 13 1,2-21-50,0 0-1,0 0 1,0 0 0,0 0 0,1 0 0,-1 0 0,0 0-1,1 0 1,-1 0 0,0-1 0,1 1 0,0 0 0,-1 0 0,1 0-1,-1-1 1,1 1 0,0 0 0,-1 0 0,1-1 0,0 1-1,0-1 1,0 1 0,0-1 0,1 2 0,32 6-1243,35-12-5537,-33-6-200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1.410"/>
    </inkml:context>
    <inkml:brush xml:id="br0">
      <inkml:brushProperty name="width" value="0.025" units="cm"/>
      <inkml:brushProperty name="height" value="0.025" units="cm"/>
    </inkml:brush>
  </inkml:definitions>
  <inkml:trace contextRef="#ctx0" brushRef="#br0">118 1 12364,'0'0'4388,"-8"1"-1409,2 1-2735,1 0 0,-1 0 1,1 0-1,0 0 0,0 1 0,0 0 1,0 0-1,0 0 0,0 1 1,1 0-1,0 0 0,0 0 1,0 0-1,0 0 0,0 1 0,1 0 1,0 0-1,0 0 0,1 0 1,-5 10-1,4-7-128,0 0-1,1-1 1,0 1 0,0 0-1,1 0 1,-1 11 0,2-17-119,0-1-1,0 0 1,0 1 0,0-1 0,0 0-1,1 0 1,-1 1 0,0-1 0,1 0-1,-1 0 1,1 1 0,-1-1-1,1 0 1,0 0 0,-1 0 0,1 0-1,0 0 1,0 0 0,1 1 0,-1-1-3,1-1 1,-1 1-1,1-1 1,-1 1-1,1-1 1,-1 0-1,1 1 1,0-1-1,-1 0 1,1 0-1,-1 0 1,1 0 0,0-1-1,-1 1 1,1 0-1,-1-1 1,1 1-1,-1-1 1,1 1-1,1-2 1,2 0-19,0-1-1,0-1 1,0 1 0,0-1 0,0 0 0,-1 0 0,0 0 0,0 0-1,0-1 1,0 0 0,4-7 0,31-61-273,-39 72 307,11-21-346,-8 16-2,-4 16 153,-13 32 183,9-30-2,1-1 0,0 1-1,1 0 1,1 0 0,-3 25 0,5-37-107,0 1 1,1 0-1,-1-1 0,0 1 1,0 0-1,0-1 0,0 1 0,0 0 1,1-1-1,-1 1 0,0 0 1,1-1-1,-1 1 0,0-1 1,1 1-1,-1-1 0,1 1 0,-1-1 1,1 1-1,-1-1 0,1 1 1,-1-1-1,1 0 0,-1 1 0,1-1 1,0 0-1,-1 1 0,1-1 1,-1 0-1,1 0 0,0 1 1,-1-1-1,1 0 0,0 0 0,-1 0 1,1 0-1,0 0 0,-1 0 1,2 0-1,28-8-7307,-7-8-1145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1.765"/>
    </inkml:context>
    <inkml:brush xml:id="br0">
      <inkml:brushProperty name="width" value="0.025" units="cm"/>
      <inkml:brushProperty name="height" value="0.025" units="cm"/>
    </inkml:brush>
  </inkml:definitions>
  <inkml:trace contextRef="#ctx0" brushRef="#br0">148 1 12684,'-8'5'2456,"-10"6"-1429,1 0 1,-29 27-1,40-33-839,1 0-1,0 0 1,0 0-1,0 1 0,1-1 1,0 1-1,0 0 1,0 1-1,1-1 1,0 1-1,0-1 1,1 1-1,-3 13 0,5-19-248,1 0 0,-1 0-1,1-1 1,-1 1-1,1 0 1,-1 0-1,1 0 1,0-1-1,0 1 1,-1 0 0,1-1-1,0 1 1,0-1-1,0 1 1,0-1-1,0 1 1,0-1-1,0 1 1,0-1 0,0 0-1,0 0 1,0 1-1,0-1 1,0 0-1,0 0 1,0 0 0,0 0-1,0 0 1,0 0-1,1-1 1,46 1-1843,-35-1 1399,2 1-139,36-1-254,-50 1 995,1 0-1,-1 0 0,1 0 0,0 0 1,-1 0-1,1 0 0,-1 1 0,1-1 1,-1 0-1,1 1 0,-1 0 1,1-1-1,-1 1 0,1 0 0,-1 0 1,0 0-1,0-1 0,1 1 1,-1 1-1,0-1 0,0 0 0,2 2 1,-3-1 85,0 0-1,0 0 1,0 0 0,-1 0 0,1 0 0,0-1 0,-1 1 0,1 0 0,-1 0 0,0 0-1,0 0 1,1-1 0,-1 1 0,0 0 0,0-1 0,-1 1 0,1-1 0,0 1 0,-1-1-1,1 1 1,0-1 0,-1 0 0,1 0 0,-1 0 0,0 0 0,1 0 0,-4 1 0,-50 25 2109,53-26-2191,-47 13 566,16-11-2998,23-4-2008,8-8-4126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2.995"/>
    </inkml:context>
    <inkml:brush xml:id="br0">
      <inkml:brushProperty name="width" value="0.025" units="cm"/>
      <inkml:brushProperty name="height" value="0.025" units="cm"/>
    </inkml:brush>
  </inkml:definitions>
  <inkml:trace contextRef="#ctx0" brushRef="#br0">105 225 7111,'0'0'9956,"-9"-4"-8712,8 3-1182,-1 0 0,0 0 0,0 0 0,0 0 0,0 0 0,0 1-1,0-1 1,0 1 0,0-1 0,0 1 0,0-1 0,0 1 0,0 0 0,0 0 0,0 0 0,-1 1 0,1-1 0,0 0 0,0 1 0,0-1 0,0 1 0,0 0 0,0 0 0,0 0 0,0-1 0,1 2 0,-1-1 0,0 0 0,0 0 0,1 1 0,-1-1 0,1 1 0,-1-1 0,1 1 0,0 0 0,0-1 0,0 1 0,-1 0 0,2 0 0,-3 3 0,0 1 136,0-1 0,0 1 0,1 0 0,0 0-1,0 0 1,0 1 0,0-1 0,1 0 0,0 1 0,0 6 0,1-11-141,1-1 0,-1 0 1,0 1-1,0-1 0,1 1 0,-1-1 0,1 1 0,-1-1 0,1 0 0,-1 1 1,1-1-1,0 0 0,0 0 0,0 0 0,0 1 0,0-1 0,0 0 0,0 0 0,1 1 1,0-1-28,1 0-1,-1 0 1,0 0 0,1 0 0,-1-1 0,1 1 0,-1-1 0,1 1 0,-1-1 0,1 0 0,-1 0 0,1 0 0,-1 0 0,5-1 0,4-2-24,0 0 0,-1-1 1,1 1-1,-1-2 0,0 0 1,0 0-1,-1-1 0,1 0 0,-1 0 1,13-13-1,7-8-996,41-49-1,-11-3 284,-55 72 707,1 0 0,-2-1-1,1 0 1,-1 0 0,0 0 0,0-1-1,-1 1 1,0 0 0,1-11-1,-3 19 20,0-1 0,0 1 0,0-1 0,0 1 0,0 0 0,0-1 0,0 1-1,0-1 1,0 1 0,0-1 0,0 1 0,0-1 0,0 1 0,0-1-1,0 1 1,0 0 0,0-1 0,-1 1 0,1-1 0,0 1 0,0-1-1,0 1 1,-1 0 0,1-1 0,0 1 0,-1 0 0,1-1 0,0 1 0,-1 0-1,1-1 1,0 1 0,-1 0 0,1 0 0,-1-1 0,1 1 0,-1 0-1,1 0 1,0 0 0,-1 0 0,1 0 0,-1 0 0,1 0 0,-1-1-1,1 1 1,-1 0 0,1 0 0,-1 1 0,1-1 0,0 0 0,-1 0-1,1 0 1,-1 0 0,1 0 0,-1 0 0,1 1 0,-1-1 0,1 0 0,0 0-1,-1 1 1,1-1 0,0 0 0,-1 1 0,1-1 0,0 0 0,-1 1-1,-25 22 691,16-11-445,1 0-1,0 1 1,1 1-1,0-1 1,1 1-1,1 1 1,0-1-1,1 1 1,1 0-1,0 0 1,1 1-1,0-1 1,0 26-1,4-38-269,-1 0 0,1 0 1,-1 0-1,1 0 0,0 0 0,0 0 0,0 0 0,1-1 0,-1 1 0,1-1 1,-1 1-1,1-1 0,0 1 0,0-1 0,0 0 0,0 0 0,1 0 0,-1 0 1,1 0-1,-1 0 0,1-1 0,-1 1 0,1-1 0,0 0 0,0 0 1,-1 0-1,1 0 0,0 0 0,0 0 0,6 0 0,47 3-2690,-7-12-4371,-9-11-3872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2.157"/>
    </inkml:context>
    <inkml:brush xml:id="br0">
      <inkml:brushProperty name="width" value="0.025" units="cm"/>
      <inkml:brushProperty name="height" value="0.025" units="cm"/>
    </inkml:brush>
  </inkml:definitions>
  <inkml:trace contextRef="#ctx0" brushRef="#br0">1 44 12332,'0'0'9160,"6"8"-7777,-3-3-1294,1-1 0,-1-1 0,1 1 0,0 0 0,0-1 0,0 0 0,1 0 0,-1 0 0,1-1 0,-1 1 0,1-1 0,0 0 0,0 0 0,0-1 1,0 0-1,0 1 0,1-2 0,-1 1 0,0-1 0,0 1 0,1-1 0,-1-1 0,0 1 0,0-1 0,0 0 0,1 0 0,4-2 0,-5 1-70,0 0 1,0 0-1,-1 0 0,1-1 1,-1 0-1,1 1 0,-1-2 1,0 1-1,0 0 0,-1-1 1,1 0-1,-1 1 0,0-1 0,0-1 1,0 1-1,0 0 0,-1-1 1,1 0-1,-1 1 0,1-7 1,-2 11 3,-1-1 0,0 1 0,0-1 0,0 1 0,0-1 0,0 1 0,0-1 0,0 1 0,0-1 0,-1 1 0,1-1 0,0 1 0,0-1 0,0 1 0,0-1-1,-1 1 1,1 0 0,0-1 0,0 1 0,-1-1 0,1 1 0,0 0 0,-1-1 0,1 1 0,-1-1 0,1 1 0,0 0 0,-1 0 0,1-1 0,-1 1 0,1 0 0,-1 0 0,1 0 0,-1-1 0,-25 1 602,-22 15 118,37-8-687,2 0 1,-1 1-1,1 0 0,0 1 0,1 0 0,-12 16 0,17-22-45,0 2-1,0-1 1,0 0 0,1 1 0,0-1 0,0 1-1,0 0 1,0 0 0,1-1 0,0 1 0,0 0 0,0 0-1,0 1 1,1-1 0,0 0 0,0 0 0,0 0 0,2 9-1,-1-13-50,0 1-1,0 0 0,1 0 1,-1-1-1,0 1 0,0 0 1,1-1-1,-1 1 0,1-1 1,0 0-1,-1 0 1,1 1-1,0-1 0,0 0 1,-1 0-1,1 0 0,0-1 1,0 1-1,0 0 0,0-1 1,0 0-1,3 1 0,48 3-4262,-52-4 4080,31 0-5307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3.080"/>
    </inkml:context>
    <inkml:brush xml:id="br0">
      <inkml:brushProperty name="width" value="0.025" units="cm"/>
      <inkml:brushProperty name="height" value="0.025" units="cm"/>
    </inkml:brush>
  </inkml:definitions>
  <inkml:trace contextRef="#ctx0" brushRef="#br0">162 245 9865,'0'0'3630,"2"-10"-26,5-35-406,-7 43-3065,0 0 0,0 1-1,0-1 1,0 1 0,-1-1 0,1 1 0,0-1 0,0 1 0,-1-1 0,1 1 0,-1-1 0,0 1 0,1-1 0,-1 1 0,0 0 0,0-1 0,0 1 0,0 0 0,0 0 0,0 0 0,0 0 0,0 0 0,0 0 0,-1 0 0,1 0 0,0 0 0,-1 0 0,1 1 0,0-1 0,-1 0 0,1 1 0,-1 0 0,1-1 0,-1 1 0,1 0 0,-1-1 0,1 1 0,-1 0 0,0 0 0,-2 1 0,-1-1-65,0 0 0,-1 1 0,1 0 0,0 0 1,-1 0-1,1 0 0,0 1 0,0 0 0,-8 4 0,7-2-72,1 0 0,0 0 0,0 1 1,0 0-1,1 0 0,-1 0 0,1 1 0,0-1 0,1 1 0,-1 0 0,1 0 0,0 0 0,1 0 0,0 1 0,0-1 0,0 1 0,0-1 0,1 1 0,0 0 0,1 0 0,0-1 1,0 10-1,0-14 2,0-1 0,1 1 0,-1 0 0,0-1 0,1 1 1,-1 0-1,1-1 0,0 1 0,-1-1 0,1 1 0,0-1 0,0 0 1,0 1-1,0-1 0,0 0 0,0 0 0,0 1 0,1-1 1,-1 0-1,0 0 0,1 0 0,-1-1 0,0 1 0,3 1 1,0-1 5,-1 0 1,1 0 0,0-1-1,-1 1 1,1-1 0,0 0-1,0 0 1,0 0 0,-1 0-1,6-2 1,3 0 24,-1-1 0,-1-1 0,1 0 0,0 0 0,-1-1 0,14-8 0,-13 5-4,0-1 0,0 0 0,-1-1 0,0 0 0,0 0 0,11-18 0,-16 21-2,-1 0 0,1-1 0,-1 0-1,-1 0 1,1 0 0,-2 0 0,1 0-1,-1-1 1,0 1 0,-1-1-1,1-13 1,-5 20-274,-3 12 100,-6 15 51,10-20 90,1 1 0,0 0 0,0 0-1,0 0 1,0 1 0,1-1 0,0 0-1,1 0 1,-1 0 0,1 0 0,3 12-1,-3-15 11,1-1 0,-1 1 0,1-1 0,-1 0-1,1 1 1,0-1 0,0 0 0,0 0 0,0 0 0,0 0-1,1-1 1,-1 1 0,0-1 0,1 1 0,-1-1-1,1 0 1,0 0 0,-1 0 0,1 0 0,0 0 0,0 0-1,0-1 1,-1 0 0,1 1 0,0-1 0,0 0-1,3-1 1,2 1 11,0-1 1,0-1-1,0 1 0,0-1 0,-1-1 0,1 1 0,-1-1 1,1-1-1,-1 1 0,0-1 0,0-1 0,-1 1 0,1-1 0,-1 0 1,0 0-1,0-1 0,-1 0 0,1 0 0,-2 0 0,8-11 1,-3 2 2,0 0 1,-1 0 0,0 0 0,-1-1 0,-1 0 0,-1-1 0,0 0 0,4-27 0,-11 35-460,-6 19 165,-6 17 129,-60 200 336,67-199-36,1 1 0,1 0 0,2 1 0,1-1 0,1 1 0,4 31 0,-1-52-219,0-1-1,1 1 1,0-1-1,0 0 1,1 0-1,-1 0 1,7 8-1,-5-8-53,-1-1-1,0 0 0,-1 1 1,0 0-1,0 0 1,3 13-1,-20-85 4497,0 6-3897,7 27-743,2 0 0,2 0-1,0-46 1,3 76 174,0 0 0,0 0 0,0 0 0,1 0 0,-1 0 0,0 0 0,1 0 0,-1 0 1,1 1-1,-1-1 0,1 0 0,0 0 0,-1 0 0,1 1 0,0-1 0,-1 0 0,1 1 0,0-1 0,0 1 0,-1-1 0,1 1 0,0-1 0,0 1 0,0 0 0,0-1 0,0 1 0,1-1 0,33-4-3341,-17 2 319,20-5-4795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3.966"/>
    </inkml:context>
    <inkml:brush xml:id="br0">
      <inkml:brushProperty name="width" value="0.025" units="cm"/>
      <inkml:brushProperty name="height" value="0.025" units="cm"/>
    </inkml:brush>
  </inkml:definitions>
  <inkml:trace contextRef="#ctx0" brushRef="#br0">36 1 5573,'0'0'15348,"0"12"-14237,-28 266 2353,24-244-2749,2 47 1,1-81-703,1 1 0,0-1 0,0 1 0,0 0 0,0-1 0,0 1 0,0-1 0,0 1 0,0 0 1,0-1-1,0 1 0,0-1 0,0 1 0,0 0 0,0-1 0,1 1 0,-1-1 0,0 1 0,0-1 0,1 1 0,-1 0 0,0-1 1,1 0-1,-1 1 0,0-1 0,1 1 0,-1-1 0,1 1 0,-1-1 0,1 0 0,-1 1 0,1-1 0,-1 0 0,1 1 0,-1-1 1,1 0-1,0 0 0,0 1 0,1-2 29,0 0 0,0 1 0,0-1 0,0 0 1,0 0-1,0 0 0,0 0 0,-1 0 0,1 0 0,0-1 1,1-1-1,40-45 447,-33 31-508,-1 0 0,0 0 0,-2-1 0,0 0 0,-1-1-1,0 0 1,-2 0 0,0 0 0,-1 0 0,-1 0 0,-1-29 0,-4 35-448,-4 22 127,-4 22 143,9-21 180,0 0 0,1 0 0,1 0 0,-1 0 1,1 1-1,1-1 0,0 0 0,1 0 0,4 17 0,-4-24 21,-1 0 1,1 0-1,-1 0 1,1 0-1,0 0 1,0-1-1,0 1 1,0-1-1,1 1 1,-1-1-1,1 0 1,-1 0-1,1 0 1,0 0-1,0 0 1,0-1-1,0 1 1,0-1-1,0 0 1,0 0-1,1 0 0,-1 0 1,0-1-1,1 1 1,-1-1-1,0 0 1,1 0-1,-1 0 1,0 0-1,1-1 1,-1 1-1,7-3 1,-4 1 69,1 0 0,-1-1 1,0 1-1,0-2 0,0 1 0,0-1 1,0 0-1,-1 0 0,0 0 1,0-1-1,0 1 0,0-1 1,-1-1-1,1 1 0,-2-1 0,1 1 1,0-1-1,-1 0 0,3-8 1,0 1 40,0-1 0,-1 0 0,-1 0 0,0 0 1,0-1-1,-2 1 0,2-28 0,-3 42-119,-1 0-1,0-1 1,0 1-1,0 0 1,0 0-1,0-1 1,0 1-1,0 0 1,0-1 0,0 1-1,0 0 1,0 0-1,0-1 1,0 1-1,0 0 1,0-1-1,0 1 1,-1 0-1,1 0 1,0-1-1,0 1 1,0 0-1,0 0 1,0-1-1,-1 1 1,1 0-1,0 0 1,0 0-1,0-1 1,-1 1-1,1 0 1,0 0 0,0 0-1,-1 0 1,1-1-1,0 1 1,0 0-1,-1 0 1,1 0-1,0 0 1,0 0-1,-1 0 1,-11 8-224,-10 20 40,12-12 199,1 0 0,1 1 0,0 0 0,1 1 0,1 0 0,1 0 1,1 0-1,0 1 0,1-1 0,1 1 0,0 19 0,2-36-1,0 0 0,1-1 1,-1 1-1,0-1 0,1 1 0,-1 0 0,1-1 0,0 1 0,-1-1 0,1 0 0,0 1 1,0-1-1,0 0 0,0 1 0,0-1 0,0 0 0,0 0 0,0 0 0,1 0 0,-1 0 1,0 0-1,1 0 0,2 1 0,-1-1 8,1 0 0,0 0 1,0 0-1,-1 0 0,1-1 0,0 0 0,0 0 1,0 0-1,-1 0 0,5-1 0,2 0-51,0-2 0,0 1-1,-1-1 1,1 0-1,-1-1 1,0 0 0,11-6-1,-13 6-14,-1-1 0,1 1-1,-1-1 1,1 0-1,-1 0 1,-1-1-1,1 0 1,-1 0 0,0 0-1,0-1 1,-1 1-1,0-1 1,4-10-1,-10 10 176,-8 11-77,-9 9-45,15-8-8,0 0 0,0 1 0,0-1 1,1 0-1,0 1 0,0 0 0,0 0 0,1 0 0,0 0 1,0 0-1,0 1 0,1-1 0,0 1 0,0-1 1,1 0-1,0 8 0,0-13-60,0 1 0,0-1 0,0 0 0,1 0-1,-1 0 1,1 0 0,-1 0 0,1 0 0,-1 0 0,1 0 0,-1 0 0,1 0 0,0 0 0,0 0 0,-1-1 0,1 1-1,0 0 1,0 0 0,0-1 0,0 1 0,0-1 0,0 1 0,0-1 0,0 1 0,0-1 0,0 1 0,2-1 0,35 3-5522,-30-3 3813,23 0-7181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4.546"/>
    </inkml:context>
    <inkml:brush xml:id="br0">
      <inkml:brushProperty name="width" value="0.025" units="cm"/>
      <inkml:brushProperty name="height" value="0.025" units="cm"/>
    </inkml:brush>
  </inkml:definitions>
  <inkml:trace contextRef="#ctx0" brushRef="#br0">187 137 10122,'8'-7'3683,"-5"5"-3595,4-4 1167,-1 0 0,1 0 0,-1-1 0,7-9 0,-11 14-934,0-1 0,0 0 1,-1 1-1,0-1 0,1 0 0,-1 0 0,0 0 0,0 0 0,0 0 0,-1 0 0,1 0 1,-1 0-1,0 0 0,0 0 0,0 0 0,0 0 0,0 0 0,-1 0 0,-1-6 1,2 7-317,-1 1 1,0 0-1,1 0 1,-1-1-1,0 1 1,0 0 0,0 0-1,1 0 1,-1 0-1,-1-1 1,1 2-1,0-1 1,0 0 0,0 0-1,0 0 1,-1 0-1,1 1 1,0-1 0,-1 1-1,1-1 1,0 1-1,-1-1 1,1 1-1,-1 0 1,1 0 0,-1-1-1,1 1 1,0 0-1,-1 1 1,1-1 0,-1 0-1,1 0 1,-1 0-1,1 1 1,-1-1-1,1 1 1,0-1 0,-1 1-1,1 0 1,-2 1-1,-4 1-30,0 1-1,1 0 0,-1 0 0,1 0 0,0 1 0,-8 8 1,-15 18 202,-31 44 0,52-65-130,1 1 1,1-1 0,0 1 0,0 1 0,1-1 0,1 1 0,0-1 0,1 1-1,-3 15 1,6-26-91,-1 0 0,1 0 0,0 0 0,0 0-1,0 1 1,0-1 0,0 0 0,0 0 0,0 0-1,1 0 1,-1 0 0,0 1 0,1-1 0,-1 0 0,1 0-1,-1 0 1,1 0 0,-1 0 0,1 0 0,0 0-1,-1 0 1,1 0 0,0-1 0,0 1 0,0 0 0,0 0-1,0-1 1,0 1 0,1 1 0,1-2-112,0 1 0,0 0 0,0-1 0,1 1 1,-1-1-1,0 0 0,0 0 0,0 0 0,0-1 0,0 1 1,4-1-1,8-3-1430,0-1 1,-1 0-1,24-11 1,19-14-7235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5.624"/>
    </inkml:context>
    <inkml:brush xml:id="br0">
      <inkml:brushProperty name="width" value="0.025" units="cm"/>
      <inkml:brushProperty name="height" value="0.025" units="cm"/>
    </inkml:brush>
  </inkml:definitions>
  <inkml:trace contextRef="#ctx0" brushRef="#br0">114 1 14446,'0'0'6352,"-6"13"-5706,-61 146 2476,58-134-2591,1 1 1,1 0-1,1 0 0,2 0 1,-2 33-1,6-58-526,0-1 1,0 1-1,0 0 0,0-1 0,0 1 0,0 0 1,0-1-1,0 1 0,0 0 0,1-1 0,-1 1 1,0 0-1,0-1 0,1 1 0,-1-1 0,0 1 1,1 0-1,-1-1 0,1 1 0,-1-1 0,1 1 1,-1-1-1,1 0 0,-1 1 0,1-1 0,-1 1 0,1-1 1,0 0-1,-1 0 0,2 1 0,23-3 261,24-20 44,-37 12-400,27-18-130,-38 27 161,1 0 0,-1 0 0,0 0 0,1 0 0,-1 0 0,1 1 0,-1-1 0,1 0 0,0 1 0,-1 0 0,1-1 0,-1 1 0,1 0 1,0 0-1,-1 0 0,1 0 0,0 0 0,-1 0 0,1 0 0,3 1 0,-4 2 19,0-1 1,0 1-1,0 0 0,0-1 1,-1 1-1,1 0 0,-1 0 1,0-1-1,1 1 1,-1 0-1,0 0 0,-1 0 1,1-1-1,-1 4 0,0 5 0,1-10 40,0 11 127,0 0 1,1 0 0,0-1-1,1 1 1,4 17-1,-5-28-97,-1 1-1,1 0 0,0-1 0,-1 1 0,1 0 0,0-1 0,0 1 1,0-1-1,1 0 0,-1 1 0,0-1 0,0 0 0,1 0 1,-1 1-1,1-1 0,-1 0 0,1 0 0,1 0 0,0 0-10,-1-1-1,0 0 1,1 1 0,-1-1-1,1 0 1,-1-1 0,0 1-1,1 0 1,-1-1-1,0 1 1,1-1 0,-1 0-1,0 1 1,0-1 0,1 0-1,-1 0 1,3-3-1,6-4-1,-1 0-1,0 0 1,-1-1-1,1 0 0,-2 0 1,0-1-1,0-1 0,0 1 1,-1-1-1,-1 0 1,0-1-1,-1 0 0,0 0 1,4-15-1,-9 25-315,-1 5-43,-17 33 195,10-24 325,1 1-1,0 1 0,1 0 0,1-1 0,0 2 1,1-1-1,-5 30 0,9-44-164,0 0 0,0 1 1,0-1-1,0 1 0,0-1 0,0 1 0,0-1 1,1 0-1,-1 1 0,0-1 0,0 1 0,0-1 1,0 0-1,1 1 0,-1-1 0,0 0 1,0 1-1,1-1 0,-1 0 0,0 1 0,1-1 1,-1 0-1,0 1 0,1-1 0,-1 0 0,0 0 1,1 0-1,-1 1 0,1-1 0,-1 0 1,0 0-1,1 0 0,0 0 0,19-2 218,16-15-495,-29 11 42,0 0-1,0-1 0,-1 0 1,0 0-1,0 0 0,-1-1 1,0 0-1,6-14 0,-7 14 125,0 0 0,1 0 0,0 0-1,0 1 1,1 0 0,0 0 0,0 0 0,10-8-1,-16 15 101,0-1 0,1 1 0,-1 0 0,0-1-1,1 1 1,-1 0 0,0 0 0,1-1 0,-1 1-1,0 0 1,1 0 0,-1 0 0,1-1 0,-1 1 0,0 0-1,1 0 1,-1 0 0,1 0 0,-1 0 0,1 0 0,-1 0-1,1 0 1,-1 0 0,0 0 0,1 0 0,-1 0-1,1 0 1,-1 1 0,0-1 0,1 0 0,-1 0 0,1 0-1,-1 0 1,0 1 0,1-1 0,-1 0 0,0 0-1,1 1 1,-1-1 0,0 0 0,1 1 0,-1-1 0,1 1-1,3 26 44,-10 30 81,4-47-57,-1 10 501,3-20-563,1 1 0,-1-1-1,0 0 1,0 1 0,0-1 0,0 0-1,1 0 1,-1 0 0,0 1-1,0-1 1,1 0 0,-1 0 0,0 0-1,0 1 1,1-1 0,-1 0 0,0 0-1,0 0 1,1 0 0,-1 0-1,0 0 1,1 0 0,-1 0 0,0 1-1,0-1 1,1 0 0,-1 0 0,0 0-1,1 0 1,-1-1 0,0 1-1,1 0 1,-1 0 0,0 0 0,0 0-1,1 0 1,-1 0 0,0 0 0,1-1-1,-1 1 1,0 0 0,0 0-1,1 0 1,-1 0 0,0-1 0,0 1-1,0 0 1,1 0 0,-1-1 0,0 1-1,0 0 1,0 0 0,0-1-1,1 1 1,34-34-478,-30 28 143,-1 1 0,1 0 0,0 0 0,1 0-1,-1 1 1,1 0 0,9-6 0,-15 10 314,0 0 0,1 0 0,-1 0 0,0 0 0,0 0 0,1 0-1,-1 0 1,0 0 0,0 0 0,0 0 0,1 0 0,-1 1 0,0-1 0,0 0 0,1 0 0,-1 0 0,0 0 0,0 0 0,0 0 0,0 1 0,1-1 0,-1 0 0,0 0 0,0 0 0,0 0-1,0 1 1,0-1 0,1 0 0,-1 0 0,0 0 0,0 1 0,0-1 0,0 0 0,0 0 0,0 0 0,0 1 0,0-1 0,0 0 0,0 0 0,0 1 0,0-1 0,0 0 0,0 1-1,1 18-19,-6 18 276,3-31 143,-5 16-1839,4-20-1273,2-13-1698,1-6-3401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5.964"/>
    </inkml:context>
    <inkml:brush xml:id="br0">
      <inkml:brushProperty name="width" value="0.025" units="cm"/>
      <inkml:brushProperty name="height" value="0.025" units="cm"/>
    </inkml:brush>
  </inkml:definitions>
  <inkml:trace contextRef="#ctx0" brushRef="#br0">0 1 14894,'0'0'6470,"36"48"-15502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6.324"/>
    </inkml:context>
    <inkml:brush xml:id="br0">
      <inkml:brushProperty name="width" value="0.025" units="cm"/>
      <inkml:brushProperty name="height" value="0.025" units="cm"/>
    </inkml:brush>
  </inkml:definitions>
  <inkml:trace contextRef="#ctx0" brushRef="#br0">66 100 5733,'0'0'19544,"9"-3"-18812,-8 3-719,8-3 75,0 0 1,1-1 0,-1 0 0,8-6-1,-15 9-62,0 0 0,-1 0 0,1 0 0,0 0 0,0 0 0,-1 0 0,1-1 0,-1 1 0,1 0 0,-1-1 0,0 0 0,0 1 0,1-1 0,-1 0 0,0 1 0,-1-1 0,1 0 0,0 0 0,0 0 0,-1 0 0,1 0 0,-1 0 0,1 0 0,-1 0 0,0 0 0,0 0 0,0 0 0,0 0 0,0 0 0,-1 0 0,1 0 0,-1 0 0,0-2 0,0 3-20,0 0 0,-1-1 0,1 1 0,0 0 0,-1 0 0,1 0 0,-1 0 0,0 0 1,1 1-1,-1-1 0,0 0 0,1 1 0,-1-1 0,0 1 0,0 0 0,1-1 0,-1 1 1,0 0-1,0 0 0,1 0 0,-1 0 0,0 1 0,0-1 0,0 0 0,-3 2 0,0-1-22,-1 0-1,0 1 1,1-1-1,-1 1 0,1 0 1,-9 6-1,8-4 12,0 2-1,1-1 1,-1 1 0,1-1-1,1 1 1,-1 1 0,1-1-1,-5 10 1,7-12 6,0 0 0,0 0 1,1 0-1,-1 1 1,1-1-1,0 0 0,0 1 1,1-1-1,-1 1 0,1-1 1,0 1-1,0-1 0,1 1 1,-1-1-1,3 8 1,-2-10-88,-1-1 0,1 0 1,0 1-1,0-1 1,0 0-1,0 0 0,0 0 1,0 0-1,0 0 1,0 0-1,0 0 0,1 0 1,-1 0-1,0 0 1,0-1-1,1 1 0,-1 0 1,1-1-1,-1 1 0,1-1 1,-1 0-1,2 1 1,37 2-5749,-36-3 4716,22 0-6179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6.668"/>
    </inkml:context>
    <inkml:brush xml:id="br0">
      <inkml:brushProperty name="width" value="0.025" units="cm"/>
      <inkml:brushProperty name="height" value="0.025" units="cm"/>
    </inkml:brush>
  </inkml:definitions>
  <inkml:trace contextRef="#ctx0" brushRef="#br0">172 1 17777,'-8'0'3011,"-4"0"-2521,0 0 0,0 1 0,0 0 1,0 1-1,1 1 0,-1 0 0,1 0 1,-1 1-1,1 1 0,0-1 0,-18 13 1,29-17-496,-1 0 0,1 0 0,-1 1 0,1-1 0,-1 1 1,1-1-1,0 0 0,-1 1 0,1-1 0,0 1 0,-1-1 1,1 1-1,0-1 0,-1 1 0,1-1 0,0 1 0,0-1 1,-1 1-1,1 0 0,0-1 0,0 1 0,0-1 0,0 1 1,0-1-1,0 1 0,0 0 0,0-1 0,0 1 0,0-1 1,1 2-1,14 10-381,30 2-704,-41-13 901,50 10-2461,29 8-3306,-82-19 5950,0 0-1,0 0 1,0 0 0,0 1-1,0-1 1,0 1-1,0-1 1,0 0 0,0 1-1,0 0 1,0-1-1,0 1 1,0 0 0,0-1-1,-1 1 1,1 0-1,0 0 1,0 0 0,-1-1-1,1 1 1,-1 0 0,1 0-1,-1 0 1,1 0-1,-1 0 1,1 0 0,-1 0-1,0 0 1,0 1-1,1 1 1,-2-1 252,0 0 0,1 0-1,-1 0 1,0 0 0,-1 0 0,1 0-1,0 0 1,0 0 0,-1 0 0,1-1 0,-1 1-1,0 0 1,-3 2 0,-6 4 1371,0 0 0,0-1 0,-24 11 0,30-15-1367,-1-1 1,0 1 0,0-1 0,-1 0 0,1-1 0,0 0 0,-1 0 0,1 0 0,-1 0 0,-11-2 0,17 0-522,0 1 1,0-1 0,0 0-1,0 0 1,0 0 0,0 0-1,0 0 1,0-1 0,1 1 0,-1 0-1,0 0 1,1 0 0,-1-1-1,1 1 1,0 0 0,-1-1-1,1 1 1,0 0 0,0-1 0,0 1-1,0 0 1,0-1 0,0 1-1,0 0 1,0-1 0,0 1-1,1 0 1,-1-1 0,1-1 0,5-18-6857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7.040"/>
    </inkml:context>
    <inkml:brush xml:id="br0">
      <inkml:brushProperty name="width" value="0.025" units="cm"/>
      <inkml:brushProperty name="height" value="0.025" units="cm"/>
    </inkml:brush>
  </inkml:definitions>
  <inkml:trace contextRef="#ctx0" brushRef="#br0">54 81 15375,'0'0'7975,"9"-4"-5610,1-1-1947,3-1-227,1-1 0,-1 0 0,0-1 0,-1 0 0,18-15 0,-30 22-192,1 1 0,-1 0 0,0 0 0,0 0 0,0 0 0,1 0 0,-1-1 0,0 1 0,0 0 0,0 0 0,1 0 0,-1-1-1,0 1 1,0 0 0,0 0 0,0-1 0,0 1 0,1 0 0,-1 0 0,0-1 0,0 1 0,0 0 0,0 0 0,0-1 0,0 1 0,0 0 0,0 0 0,0-1 0,0 1 0,0 0 0,0 0 0,0-1-1,0 1 1,0 0 0,0-1 0,-1 1 0,1 0 0,0 0 0,0 0 0,0-1 0,0 1 0,0 0 0,-1 0 0,1-1 0,0 1 0,0 0 0,-1 0 0,-16-2-27,-22 10 58,26-2 12,1 0 1,0 1-1,1 0 0,-18 14 0,27-19 9,-1 0 0,0 0 0,1 0 0,-1 1 0,1-1 0,0 1 0,0-1 0,0 1-1,0 0 1,0 0 0,1 0 0,-1 0 0,1 0 0,-1 0 0,1 0 0,0 0 0,1 1 0,-1-1 0,1 0 0,-1 0 0,1 1-1,0-1 1,0 1 0,1 4 0,0-6-54,1 1 0,0 0-1,0-1 1,0 1 0,0-1-1,1 0 1,-1 1 0,1-1 0,-1 0-1,1-1 1,0 1 0,0 0-1,0-1 1,0 1 0,0-1 0,0 0-1,0 0 1,0 0 0,0-1-1,4 1 1,67 9-2875,-32-9-1334,4-1-4596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7.612"/>
    </inkml:context>
    <inkml:brush xml:id="br0">
      <inkml:brushProperty name="width" value="0.025" units="cm"/>
      <inkml:brushProperty name="height" value="0.025" units="cm"/>
    </inkml:brush>
  </inkml:definitions>
  <inkml:trace contextRef="#ctx0" brushRef="#br0">49 96 15375,'0'0'1863,"-8"6"427,3-2-1961,1 0 1,0 0-1,0 0 1,0 0-1,0 1 1,1 0-1,-5 8 0,7-12-247,1 0 0,-1 1 0,1-1-1,-1 0 1,1 0 0,0 1-1,0-1 1,0 0 0,-1 1-1,1-1 1,0 0 0,0 1 0,1-1-1,-1 0 1,0 1 0,0-1-1,1 0 1,0 3 0,0-3-25,0 1 0,1 0 0,-1-1 0,0 1 0,1-1 0,-1 0 0,1 1 0,0-1 0,-1 0 0,1 0 0,0 0 0,0 0 0,0 0 0,0-1 0,0 1 0,3 0 0,7 2 65,0-1 0,-1-1 1,1 0-1,0 0 0,0-1 1,0-1-1,0 0 0,-1 0 1,1-2-1,0 1 0,20-9 1,-22 8-100,0-1 0,0 0 1,0-1-1,-1-1 0,0 1 0,0-1 1,0-1-1,-1 1 0,0-2 0,0 1 1,-1-1-1,0 0 0,8-13 0,-13 19-36,0 0-1,-1 0 0,0 0 0,0 0 0,0-1 0,0 1 0,0 0 0,0-1 0,0 1 1,-1-1-1,1 1 0,-1-1 0,0 1 0,1-1 0,-1 1 0,-1-1 0,1 1 1,0-1-1,0 1 0,-1-1 0,-1-3 0,1 4-11,-1 0 0,1 0 0,-1 0 0,0 1 0,0-1 0,1 0 0,-1 1 0,0 0 0,0-1 0,-1 1 0,1 0 0,0 0 0,0 0 0,-1 0 0,1 1 0,0-1 0,-1 0 0,-2 1 0,-5-1-30,0 0 1,0 0 0,0 1-1,0 1 1,0 0 0,0 0-1,0 1 1,0 0 0,-17 7-1,13-2 55,0 1-1,0 0 1,0 1-1,1 0 1,0 1-1,1 1 1,-13 13-1,19-18 90,0 1 1,1 0-1,-1 0 0,2 0 0,-1 0 1,1 1-1,0 0 0,0 0 1,1 0-1,0 0 0,1 0 0,0 1 1,0-1-1,-1 17 0,3-23-87,0 0 0,0 0 0,1 0 0,-1 0 1,0 0-1,1-1 0,-1 1 0,1 0 0,0 0 0,0 0 0,0 0 0,0-1 0,0 1 0,0-1 0,0 1 0,0 0 1,0-1-1,1 0 0,-1 1 0,1-1 0,1 2 0,2-1-60,-1 0 1,1 1-1,-1-1 1,1-1-1,-1 1 0,1-1 1,0 0-1,7 1 0,10 0-1750,0-1-1,43-5 1,-60 4 1220,46-8-5642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3.583"/>
    </inkml:context>
    <inkml:brush xml:id="br0">
      <inkml:brushProperty name="width" value="0.025" units="cm"/>
      <inkml:brushProperty name="height" value="0.025" units="cm"/>
    </inkml:brush>
  </inkml:definitions>
  <inkml:trace contextRef="#ctx0" brushRef="#br0">88 1 14125,'0'0'5899,"-8"7"-4511,-2 4-800,1-1 0,0 1-1,1 1 1,-13 24 0,17-31-390,1 1 1,1 0 0,-1 0-1,1 0 1,0 0 0,0 0 0,0 1-1,1-1 1,0 0 0,1 1-1,-1-1 1,1 1 0,1-1 0,-1 1-1,3 9 1,-2-14-181,0-1 0,0 1 1,1-1-1,-1 0 0,1 1 0,-1-1 0,1 0 0,-1 0 0,1 0 1,0 0-1,-1 0 0,1-1 0,0 1 0,0 0 0,0-1 1,0 1-1,0-1 0,0 0 0,-1 0 0,1 0 0,0 0 1,0 0-1,0 0 0,0 0 0,0 0 0,0-1 0,3 0 0,55-15 200,-43 9-379,0 0 1,0-1-1,-1-1 1,0-1-1,-1-1 0,0 0 1,0 0-1,-2-2 1,1 1-1,-2-2 1,12-15-1,-34 46 319,1 0 0,0 0-1,-7 23 1,13-32-83,1 0-1,-1 1 1,1-1 0,1 1-1,0 0 1,0-1-1,1 1 1,0 0 0,0 0-1,3 15 1,-2-22-178,-1 0 0,1 0 1,0 0-1,0 0 0,-1 0 0,1 0 0,1 0 1,-1-1-1,0 1 0,0 0 0,1-1 0,-1 1 0,1-1 1,-1 1-1,1-1 0,0 1 0,0-1 0,0 0 1,-1 0-1,1 0 0,0 0 0,0 0 0,3 0 1,30 4-8524,-16-5-6108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7.947"/>
    </inkml:context>
    <inkml:brush xml:id="br0">
      <inkml:brushProperty name="width" value="0.025" units="cm"/>
      <inkml:brushProperty name="height" value="0.025" units="cm"/>
    </inkml:brush>
  </inkml:definitions>
  <inkml:trace contextRef="#ctx0" brushRef="#br0">246 2 16496,'0'0'352,"-54"-1"1281,28 1-864,-1 9-641,2 7 385,-2 4 95,0 6 353,7 2 64,0 2 256,6-4-127,9 3-706,5-6-384,9-6-96,18-5-384,10-7-737,7-5-865,4-1-1474,-1-16-3714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8.339"/>
    </inkml:context>
    <inkml:brush xml:id="br0">
      <inkml:brushProperty name="width" value="0.025" units="cm"/>
      <inkml:brushProperty name="height" value="0.025" units="cm"/>
    </inkml:brush>
  </inkml:definitions>
  <inkml:trace contextRef="#ctx0" brushRef="#br0">141 2 9033,'0'0'6277,"-9"0"-3933,0 0-2019,4 0-58,0-1 1,0 1-1,0 0 0,-1 0 0,1 0 0,0 1 0,0 0 1,0 0-1,0 0 0,1 0 0,-1 1 0,0 0 0,1 0 1,-1 0-1,1 1 0,-1 0 0,1-1 0,0 2 0,0-1 1,0 0-1,1 1 0,-5 5 0,7-8-204,0 0-1,-1 0 1,1 1 0,0-1-1,0 0 1,1 1-1,-1-1 1,0 1-1,0-1 1,1 1 0,-1 0-1,1-1 1,-1 1-1,1 0 1,0-1 0,0 1-1,-1 0 1,1-1-1,0 1 1,1 0 0,-1-1-1,0 1 1,0 0-1,1-1 1,0 3 0,0-3-35,1 0 0,-1 1 1,1-1-1,-1 0 0,1 0 1,0 0-1,0 0 0,-1 0 1,1 0-1,0-1 1,0 1-1,0 0 0,0-1 1,0 0-1,0 1 0,0-1 1,3 0-1,10 0-56,-1-1 0,1 0-1,0-1 1,23-6 0,-12 0-310,-18 5 264,0 0 0,0 1 0,1 0-1,-1 0 1,0 0 0,1 1 0,0 1 0,-1-1 0,1 2 0,8 0 0,-16-1 72,0 1 0,1 0 1,-1-1-1,0 1 0,0 0 1,0 0-1,0 0 0,0 0 0,0 0 1,-1 0-1,1 0 0,0 0 1,0 0-1,-1 0 0,1 0 1,-1 1-1,1-1 0,-1 0 1,1 0-1,-1 1 0,1 1 1,5 38 399,-4-19-76,-1-19-284,0-1-1,-1 1 1,1-1 0,0 1-1,0-1 1,0 0 0,1 0-1,-1 1 1,0-1 0,1 0-1,0 0 1,-1 0 0,1 0 0,0-1-1,0 1 1,0 0 0,0-1-1,0 1 1,0-1 0,5 2-1,-3-2-2,1 1 0,-1-2 0,1 1 0,-1 0 1,1-1-1,-1 0 0,1 0 0,0 0 0,-1-1 0,1 0 0,5-1 0,8-3-239,0-1 0,29-14 0,-36 13-50,1 2-1,0 0 1,1 0-1,-1 1 0,1 0 1,0 2-1,24-4 1,-36 7 277,0-1-1,-1 0 1,1 1-1,-1-1 1,1 0 0,-1 1-1,1-1 1,-1 1 0,0-1-1,1 1 1,-1-1-1,1 1 1,-1-1 0,0 1-1,0-1 1,1 1 0,-1-1-1,0 1 1,0 0 0,0-1-1,0 1 1,1 0-1,-1-1 1,0 1 0,0-1-1,0 1 1,0 0 0,0-1-1,-1 1 1,1 0 0,0-1-1,0 2 1,3 17 526,-3-19-643,1 1 1,-1-1-1,1 1 0,-1-1 0,1 0 0,-1 1 1,1-1-1,-1 0 0,1 1 0,0-1 0,-1 0 1,1 0-1,-1 0 0,1 1 0,0-1 0,-1 0 1,1 0-1,0 0 0,-1 0 0,1 0 0,-1 0 1,1 0-1,0 0 0,-1-1 0,1 1 0,0 0 1,-1 0-1,1 0 0,-1-1 0,1 1 0,0 0 1,0-1-1,12-7-5474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9.540"/>
    </inkml:context>
    <inkml:brush xml:id="br0">
      <inkml:brushProperty name="width" value="0.025" units="cm"/>
      <inkml:brushProperty name="height" value="0.025" units="cm"/>
    </inkml:brush>
  </inkml:definitions>
  <inkml:trace contextRef="#ctx0" brushRef="#br0">163 77 15855,'0'0'8515,"-9"-7"-8040,5 4-441,2 1-26,0 0 1,-1 0 0,1 0 0,-1 0-1,1 0 1,-1 1 0,1-1-1,-1 1 1,0 0 0,0 0 0,1 0-1,-1 0 1,0 0 0,0 0 0,0 1-1,0 0 1,0-1 0,0 1-1,0 0 1,0 1 0,0-1 0,0 0-1,0 1 1,0 0 0,0-1 0,0 1-1,0 1 1,0-1 0,1 0-1,-5 3 1,2-1 55,0 0 0,0 1 0,0 0 0,0 0 0,0 0 1,1 0-1,0 1 0,0 0 0,0 0 0,0 0 0,-4 10 0,8-14-62,-1-1 1,1 0-1,0 1 0,0-1 1,0 0-1,0 1 1,0-1-1,0 0 0,0 1 1,0-1-1,0 0 1,0 1-1,0-1 0,0 0 1,0 1-1,0-1 1,1 0-1,-1 1 0,0-1 1,0 0-1,0 1 1,0-1-1,1 0 0,-1 1 1,0-1-1,0 0 1,1 0-1,-1 1 0,0-1 1,0 0-1,1 0 1,-1 0-1,0 1 0,1-1 1,-1 0-1,0 0 1,0 0-1,1 0 0,-1 0 1,1 0-1,-1 0 1,0 1-1,1-1 0,0 0 1,20 0 85,-15-1-39,18-1-57,0-1 0,0-2 0,-1 0 0,41-16 0,-42 13-71,0 1 1,1 1-1,0 0 0,0 2 1,33-2-1,-55 6 73,0 0-1,1 0 1,-1 0-1,0 0 1,0 0-1,0 1 1,0-1 0,0 0-1,0 0 1,0 1-1,0-1 1,1 1-1,-1-1 1,0 1 0,-1-1-1,1 1 1,0 0-1,0-1 1,0 1 0,0 0-1,0 0 1,-1 0-1,1 0 1,0 0-1,-1-1 1,2 3 0,3 31 135,2 2 263,-7-34-369,1-1 1,0 0-1,0 0 0,-1 0 0,1 0 1,0 1-1,0-1 0,0 0 0,0-1 0,1 1 1,-1 0-1,0 0 0,0 0 0,0-1 1,1 1-1,-1-1 0,0 1 0,1-1 0,-1 1 1,1-1-1,-1 0 0,0 1 0,1-1 1,2 0-1,5-1-28,-1 0-1,1 0 1,-1-1 0,1 0 0,-1-1-1,0 0 1,1 0 0,-2 0 0,1-1-1,0-1 1,-1 1 0,1-1 0,11-11-1,-12 10-103,0 1-1,0-1 0,1 1 0,0 1 1,0-1-1,0 1 0,0 1 0,1-1 1,0 2-1,-1-1 0,1 1 0,14-2 1,-22 5 98,1 0 0,-1-1 0,1 1 0,-1 0 0,1 0 0,-1-1 0,0 1 0,1 0 0,-1 0 0,0 1 0,0-1 0,0 0 0,0 0 0,0 1 0,0-1 0,0 0 0,0 1 0,0 1 0,0-1 35,0 0 0,0 0 0,1 0 0,-1 0 0,1 0 0,-1-1 0,1 1 0,-1 0 1,1-1-1,0 1 0,0-1 0,0 0 0,0 0 0,0 1 0,3 0 0,1-1 55,0-1 0,0 1 0,0-1-1,1 0 1,-1-1 0,0 1 0,0-1 0,0-1 0,0 1 0,0-1 0,8-3 0,61-35-993,-66 33 301,1 1-1,0 0 1,0 0-1,0 1 1,1 1-1,0-1 1,0 2-1,0 0 1,18-3-1,-28 6 638,0 1 1,0-1-1,0 1 0,0 0 0,-1-1 0,1 1 0,0 0 1,0 0-1,-1-1 0,1 1 0,0 0 0,-1 0 1,1 0-1,-1 0 0,1 0 0,-1 0 0,0 0 1,1 0-1,-1 0 0,0 0 0,0 0 0,1 0 1,-1 0-1,0 0 0,0 0 0,0 0 0,0 0 1,-1 0-1,1 0 0,0 0 0,0 0 0,-1 2 0,-5 39 1233,4-35-1142,1-1 0,0 1-1,0-1 1,0 1 0,1-1-1,0 1 1,0-1 0,1 1-1,0-1 1,0 1 0,0-1-1,1 1 1,0-1 0,0 0-1,1 0 1,0 0 0,0 0-1,0-1 1,0 1 0,1-1-1,0 1 1,0-1 0,1-1-1,5 6 1,7 8-611,0 0 0,-2 0 1,0 2-1,14 26 0,-25-40 538,0 1 1,-1 0-1,0 0 1,-1 1 0,1-1-1,-2 0 1,1 1-1,-1-1 1,0 1-1,0 0 1,-1-1-1,0 1 1,0 0-1,-1-1 1,0 1-1,-1-1 1,-4 15-1,4-17 242,0-1 0,-1 1 0,1-1 0,-1 0 0,0 1 0,0-1 0,-1-1 0,0 1 0,1 0 0,-1-1 0,0 0 0,0 0 0,-1 0 0,1 0 0,-1-1 0,1 1 0,-1-1 0,0-1 0,0 1-1,0-1 1,0 1 0,0-1 0,0-1 0,0 1 0,0-1 0,-1 0 0,1 0 0,-6-1 0,6 0-171,0 1 0,0-1-1,0 0 1,0-1 0,1 1 0,-1-1 0,1 0-1,-1 0 1,1 0 0,0-1 0,-1 1 0,1-1-1,1 0 1,-1 0 0,0-1 0,1 1 0,-1-1 0,-4-7-1,2 1-153,0 0 0,0-1-1,1 1 1,1-1-1,0 0 1,0 0 0,1 0-1,0-1 1,1 1 0,1-1-1,0 1 1,0-1-1,1 0 1,0 0 0,1 1-1,1-1 1,0 1 0,0-1-1,1 1 1,1 0-1,0 0 1,0 0 0,1 0-1,0 1 1,1 0 0,0 0-1,1 0 1,0 1-1,1 0 1,-1 0 0,2 1-1,-1 0 1,1 0 0,0 1-1,12-6 1,1 2-313,0 1 0,0 0 0,1 2 0,34-7 0,23-8-5232,-38 6-788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14.985"/>
    </inkml:context>
    <inkml:brush xml:id="br0">
      <inkml:brushProperty name="width" value="0.025" units="cm"/>
      <inkml:brushProperty name="height" value="0.025" units="cm"/>
    </inkml:brush>
  </inkml:definitions>
  <inkml:trace contextRef="#ctx0" brushRef="#br0">15 1088 6951,'0'1'142,"0"-1"1,-1 0 0,1 0 0,0 1-1,-1-1 1,1 0 0,-1 0 0,1 0-1,0 0 1,-1 0 0,1 0 0,-1 0-1,1 0 1,0 0 0,-1 0 0,1 0-1,-1 0 1,1 0 0,0 0 0,-1 0-1,1 0 1,-1 0 0,1 0 0,0 0-1,-1-1 1,1 1 0,0 0 0,-1 0-1,1 0 1,0-1 0,-1 1 0,1 0-1,0 0 1,-1-1 0,1 1 0,0 0-1,0-1 1,-1 1 0,1 0 0,0-1-1,0 1 1,0-1 0,0 1 0,0 0-1,-1-1 1,1 1 0,0 0 0,0-1-1,0 1 1,0-1 0,18-22 1580,34-19-1480,329-220 3500,196-123-3317,-471 311-399,161-146-1,-249 203 16,-26 24 138,-30 28-7,-9 7-161,-1-1 1,-75 47-1,-114 55-204,133-85 635,-159 119 1,236-155-428,-210 161-208,538-411-321,19 17 47,-149 102-88,180-148-1,-340 248 562,-8 7 3,0 1-1,-1-1 1,1 0-1,-1 0 1,1 0-1,-1-1 1,1 1-1,-1 0 1,0-1-1,0 0 1,-1 1-1,1-1 1,0 0-1,1-4 1,-25 13 315,-30 26-329,-88 70-1,51-34-7,-266 179-200,-204 152 1470,868-629-3691,195-112-10391,-390 269 8228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15.345"/>
    </inkml:context>
    <inkml:brush xml:id="br0">
      <inkml:brushProperty name="width" value="0.025" units="cm"/>
      <inkml:brushProperty name="height" value="0.025" units="cm"/>
    </inkml:brush>
  </inkml:definitions>
  <inkml:trace contextRef="#ctx0" brushRef="#br0">865 0 897,'0'0'9577,"-83"37"-8904,-2 20-545,-21 18-96,-18 15-32,-2 8 0,1-2-32,12-10-481,10-15-4067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1:28.448"/>
    </inkml:context>
    <inkml:brush xml:id="br0">
      <inkml:brushProperty name="width" value="0.025" units="cm"/>
      <inkml:brushProperty name="height" value="0.025" units="cm"/>
    </inkml:brush>
  </inkml:definitions>
  <inkml:trace contextRef="#ctx0" brushRef="#br0">0 138 6278,'0'0'3571,"9"-3"-3165,18-3 120,-1 1 0,1 1 0,50 0 0,98 9-85,-36-1-306,543 16-34,-673-20-102,479-19 40,-57-4 18,-384 22-56,-33 0-7,3 2-34,0-2-1,0 0 1,0-1 0,23-6-1,-29 1 39,-14 1 50,-21-1 8,-789 37 972,433-5-1069,-94 12 25,782-62 43,155-16 16,155-16-118,-156 26 27,-837 43 288,-741 29-411,948-39-31,-80 7 4,230-3 135,29 3-76,31 4-70,24-4 227,0-3 0,128-4 0,-108-3-13,731-43 5,-30 2 278,-995 41-228,-1293 23 356,1463-21-419,23-1 0,1 0 0,-1 1-1,-16 3 1,26 1-485,14 1 244,14 2 159,52 3 100,1-3 1,-1-3-1,101-7 1,-52 0-19,196-9-13,395-64 0,-672 70 201,-18 2 205,-61 2-170,3 3-457,-1 1 0,-60 15 0,53-9-2555,-53 5 1,42-13-2248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1:55.735"/>
    </inkml:context>
    <inkml:brush xml:id="br0">
      <inkml:brushProperty name="width" value="0.025" units="cm"/>
      <inkml:brushProperty name="height" value="0.025" units="cm"/>
    </inkml:brush>
  </inkml:definitions>
  <inkml:trace contextRef="#ctx0" brushRef="#br0">9 1 6726,'-1'1'59,"1"-1"-1,-1 1 0,0 0 1,0 0-1,1 0 0,-1 0 1,1 0-1,-1-1 0,1 1 1,-1 0-1,1 0 0,0 0 1,-1 0-1,1 0 0,0 0 1,0 1-1,0-1 0,0 0 1,0 0-1,0 0 0,0 0 1,0 0-1,0 0 0,0 0 1,0 0-1,1 0 0,-1 0 1,1 1-1,-1 1-18,1 0 0,0 0 0,-1 0 0,1-1 1,1 1-1,-1 0 0,0 0 0,0-1 0,4 5 0,1-3 57,0-1 1,0 1-1,0-1 0,1 0 1,-1 0-1,1-1 0,0 0 1,0 0-1,0-1 0,0 1 1,10-1-1,90 0 553,-62-3-503,1022 14 3685,-433 31-2402,41 1 125,-570-45-1206,172-24 1,-248 20-399,230-31 472,-202 31-1097,0 2-1,90 9 0,-67 7-3163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1:56.752"/>
    </inkml:context>
    <inkml:brush xml:id="br0">
      <inkml:brushProperty name="width" value="0.025" units="cm"/>
      <inkml:brushProperty name="height" value="0.025" units="cm"/>
    </inkml:brush>
  </inkml:definitions>
  <inkml:trace contextRef="#ctx0" brushRef="#br0">50 23 15246,'-8'1'289,"1"0"-262,-26 1-218,33-2 189,0 0-1,0 0 1,0 0-1,0 0 1,0 0-1,0-1 1,0 1-1,0 0 1,0 0-1,0 0 1,0 0-1,0 0 0,0 0 1,0 0-1,0 0 1,0 0-1,0 0 1,0 0-1,0-1 1,0 1-1,0 0 1,0 0-1,0 0 1,0 0-1,0 0 0,0 0 1,0 0-1,0 0 1,0 0-1,0 0 1,0 0-1,0 0 1,0-1-1,0 1 1,-1 0-1,1 0 1,0 0-1,0 0 0,0 0 1,0 0-1,0 0 1,0 0-1,0 0 1,0 0-1,0 0 1,0 0-1,0 0 1,0 0-1,-1 0 1,1 0-1,0 0 1,0 0-1,0 0 0,23-9-59,-7 5 64,0 0 1,1 1 0,0 1 0,0 1-1,-1 0 1,1 1 0,0 1 0,0 1-1,0 0 1,19 6 0,23 8 23,86 36 0,-24-8-7,-4-11-32,0-6 1,2-5-1,194 12 0,368-29 171,-229-23 316,92-2 664,176 27-81,-173 0-5733,-351-7-4021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2:34.908"/>
    </inkml:context>
    <inkml:brush xml:id="br0">
      <inkml:brushProperty name="width" value="0.025" units="cm"/>
      <inkml:brushProperty name="height" value="0.025" units="cm"/>
    </inkml:brush>
  </inkml:definitions>
  <inkml:trace contextRef="#ctx0" brushRef="#br0">1269 68 4068,'0'0'1249,"-8"-7"-1201,3 2 93,-1 0 0,0 0 0,0 0 0,0 1 0,-1 0 0,0 1 0,1 0 0,-1 0 0,0 0 0,-1 1 0,-12-4 0,-129-6 2477,57 12-2539,-171 23 0,225-16-59,0 2-1,0 1 0,1 2 0,0 2 0,1 1 1,0 1-1,-45 30 0,39-18 61,2 1 1,1 1-1,2 3 0,1 1 0,-45 53 1,76-80-76,0-1 1,0 1 0,0 0 0,1 1 0,0-1 0,0 1 0,1 0 0,0 0 0,0 0 0,1 0 0,0 1 0,0-1 0,1 1-1,0-1 1,1 1 0,0-1 0,0 1 0,1-1 0,2 12 0,0-9-8,0-1 0,1 0-1,0 0 1,1 0 0,0 0 0,1-1 0,0 0-1,0 0 1,1 0 0,0-1 0,0 0 0,1-1-1,0 1 1,18 11 0,-3-5 5,0 0 1,1-2-1,1-1 0,0-1 1,0-1-1,1-1 0,0-2 1,0 0-1,29 2 0,37-1 126,117-4-1,-193-3-119,40-2 187,0-3 1,0-2-1,0-2 0,-1-3 1,0-2-1,-2-3 1,0-2-1,0-2 0,-2-2 1,-1-3-1,-1-2 0,-1-2 1,60-50-1,-97 71-161,-2 0 0,1 0 1,-1-1-1,0 0 0,-1-1 0,-1 0 0,1 0 0,-2-1 1,1 1-1,-2-1 0,0-1 0,0 1 0,-1-1 0,-1 0 0,0 0 1,0 0-1,-1-1 0,-1 1 0,-1 0 0,0-1 0,0 1 0,-1 0 1,-4-18-1,3 24-118,0 1 0,0 0 0,0-1 1,-1 1-1,0 0 0,0 0 0,-1 1 1,1-1-1,-1 1 0,-1-1 1,1 1-1,-1 0 0,1 1 0,-2-1 1,1 1-1,0 0 0,-1 0 0,-6-2 1,-5-3-743,-1 0 1,0 2 0,0 1-1,-1 0 1,-19-4 0,-21-1-4221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2.847"/>
    </inkml:context>
    <inkml:brush xml:id="br0">
      <inkml:brushProperty name="width" value="0.025" units="cm"/>
      <inkml:brushProperty name="height" value="0.025" units="cm"/>
    </inkml:brush>
  </inkml:definitions>
  <inkml:trace contextRef="#ctx0" brushRef="#br0">154 158 12043,'0'0'1559,"4"-11"-37,-2 6-1322,20-52 2394,-21 53-2252,1-1 0,-1 0 1,0 0-1,-1 1 0,1-1 1,-1 0-1,0 0 0,0 0 1,0 1-1,-1-1 0,1 0 1,-3-6-1,2 10-301,0 0 0,0-1-1,0 1 1,0 0 0,0 0 0,0 0 0,0 0 0,0 0 0,-1 0 0,1 0-1,0 0 1,-1 1 0,1-1 0,0 0 0,-1 1 0,1-1 0,-1 1 0,1 0-1,-1-1 1,0 1 0,1 0 0,-1 0 0,1 0 0,-1 0 0,-2 1 0,0-1-41,-1 0 1,1 1-1,0 0 1,0 0-1,0 0 1,0 0-1,0 1 1,-6 3-1,2 1 23,0 0-1,0 1 0,1 1 0,0-1 0,0 1 0,1 0 0,0 0 0,1 1 0,0 0 0,0 0 0,0 0 0,-4 17 0,5-14 110,0-1 1,1 1 0,1-1-1,0 1 1,1 0 0,0 0-1,1-1 1,0 1 0,1 0-1,3 21 1,-3-31-119,-1 0-1,1 1 1,0-1-1,0 0 1,0 0-1,0 0 1,0 0-1,0 0 1,0 0-1,0-1 1,1 1-1,-1 0 1,1-1-1,-1 1 1,1-1-1,0 1 1,0-1 0,0 0-1,-1 0 1,5 2-1,-2-2 52,0 0 0,0 0 0,-1 0 0,1-1 0,0 0 0,0 1 0,0-1 0,-1-1 0,1 1 0,0-1 0,5-1 0,1 0 64,0-1 1,0-1-1,-1 0 0,1-1 0,-1 1 0,0-2 0,0 1 0,9-8 0,-10 6-85,0 0 0,-1-1-1,0 1 1,0-1 0,0-1-1,-1 1 1,0-1-1,-1 0 1,0-1 0,-1 1-1,0-1 1,0 0 0,-1 0-1,0 0 1,-1 0 0,2-17-1,-4 26-48,1 1 0,-1 0 0,0-1 0,0 1 0,0-1 0,0 1 0,0-1 0,-1 1 0,1-1 0,0 1 0,0-1 0,0 1 0,0 0 0,0-1 0,-1 1-1,1-1 1,0 1 0,0 0 0,-1-1 0,1 1 0,0-1 0,-1 1 0,1 0 0,0 0 0,-1-1 0,1 1 0,0 0 0,-1-1 0,1 1 0,-1 0 0,1 0 0,0 0 0,-1 0 0,1-1-1,-1 1 1,1 0 0,-1 0 0,1 0 0,-1 0 0,1 0 0,0 0 0,-1 0 0,1 0 0,-1 0 0,1 0 0,-1 0 0,1 1 0,-1-1 0,1 0 0,0 0 0,-1 0 0,1 1 0,-1-1-1,1 0 1,0 0 0,-1 1 0,1-1 0,0 0 0,-1 1 0,1-1 0,0 0 0,-1 1 0,1-1 0,0 1 0,-3 1-14,1-1 1,0 1-1,0 0 0,-1 0 1,2 1-1,-1-1 0,0 0 0,0 1 1,1-1-1,-2 4 0,2-6 17,1 1 0,0 0 0,-1-1-1,1 1 1,0 0 0,0-1 0,0 1-1,-1 0 1,1 0 0,0-1 0,0 1-1,0 0 1,0 0 0,0-1 0,0 1-1,1 0 1,-1-1 0,0 1 0,0 0-1,0 0 1,1-1 0,-1 1 0,0 0-1,1-1 1,-1 1 0,0-1 0,1 1-1,-1 0 1,1-1 0,-1 1 0,1-1-1,0 1 1,-1-1 0,1 1 0,2 0 4,-1-1 1,0 0 0,0 0-1,0 1 1,0-1-1,0 0 1,0-1-1,0 1 1,0 0 0,1-1-1,-1 1 1,2-1-1,59-26 118,-61 26-120,12-7-7,-9 5-32,1-1 0,-1 1 0,1 0 0,0 1 1,0 0-1,1-1 0,-1 2 0,0-1 0,1 1 0,-1 0 0,0 0 1,10 1-1,-15 0 25,0 1 1,0-1 0,0 1-1,1 0 1,-1-1 0,0 1-1,0 0 1,0 0 0,0 0 0,-1 0-1,1 0 1,0 0 0,0 0-1,0 0 1,-1 0 0,1 0-1,-1 0 1,1 0 0,-1 0-1,1 1 1,-1-1 0,0 0-1,1 0 1,-1 1 0,0-1-1,0 0 1,0 2 0,0 44 35,0-33 24,-1 4 123,1-10-117,-1 0 0,1-1 0,1 1 0,0-1 0,0 1 0,4 14 1,-5-21-45,1 0 0,-1 0 0,1 1 0,-1-1 1,1 0-1,0 0 0,0-1 0,-1 1 0,1 0 0,0 0 1,0 0-1,0 0 0,0-1 0,0 1 0,0 0 1,0-1-1,0 1 0,0-1 0,3 1 0,-2 0 12,1-1-1,-1 0 1,1 0-1,0 0 1,-1-1-1,1 1 1,0 0-1,-1-1 1,1 0-1,-1 1 1,1-1-1,3-3 1,4-1-102,0 0 0,-1-1 0,0 0 0,0-1 0,-1 0 1,0 0-1,0-1 0,0 0 0,-1-1 0,-1 1 0,1-1 0,-1-1 1,-1 1-1,7-16 0,-11 17-1167,-1 3-3005,0-1-3771,0-1 2580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0.888"/>
    </inkml:context>
    <inkml:brush xml:id="br0">
      <inkml:brushProperty name="width" value="0.025" units="cm"/>
      <inkml:brushProperty name="height" value="0.025" units="cm"/>
    </inkml:brush>
  </inkml:definitions>
  <inkml:trace contextRef="#ctx0" brushRef="#br0">0 1 9225,'0'0'486,"7"10"-300,22 21 177,1-2 0,1 0 0,56 38 0,480 312 2456,-368-251-1399,451 347-1179,-30 41 36,-415-343-250,76 66 27,764 632 441,-108-66 482,-34 36-68,-429-397 77,156 118-1797,-613-547 283,32 24-1312,-46-37 1237,0 0 0,0-1 0,0 1 0,1-1 1,-1 0-1,0 1 0,0-2 0,7 2 0,-3-3-4965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3.446"/>
    </inkml:context>
    <inkml:brush xml:id="br0">
      <inkml:brushProperty name="width" value="0.025" units="cm"/>
      <inkml:brushProperty name="height" value="0.025" units="cm"/>
    </inkml:brush>
  </inkml:definitions>
  <inkml:trace contextRef="#ctx0" brushRef="#br0">52 1 18097,'0'0'1762,"-7"9"-492,-23 32-618,28-35-649,-1-1-1,1 1 1,1-1 0,-1 1 0,1 0 0,0 0 0,0 0 0,0 0 0,1 0 0,0 0-1,0 0 1,1 0 0,-1 0 0,3 6 0,-1 4-14,-1-12 27,-1 0 1,1 0 0,1 0 0,-1-1 0,0 1 0,1 0-1,0 0 1,0-1 0,0 1 0,1-1 0,-1 0 0,1 1-1,-1-1 1,1-1 0,0 1 0,0 0 0,1-1 0,-1 1-1,0-1 1,1 0 0,-1 0 0,1 0 0,0 0 0,0-1-1,0 0 1,0 0 0,0 0 0,0 0 0,0 0 0,0-1-1,0 0 1,0 0 0,0 0 0,0 0 0,0-1-1,0 1 1,0-1 0,0 0 0,0 0 0,0-1 0,0 1-1,0-1 1,-1 0 0,1 0 0,-1 0 0,1 0 0,-1-1-1,0 1 1,0-1 0,0 0 0,0 0 0,0 0 0,-1 0-1,0-1 1,1 1 0,-1-1 0,0 1 0,2-8 0,-6 9 1320,-5 6-897,-6 7-242,10-9-149,1 1 1,0 0-1,0 0 1,1 0-1,-1 0 1,0 0-1,1 0 1,0 1-1,0-1 1,0 0-1,0 1 1,0-1-1,1 1 1,0-1-1,-1 0 1,1 1-1,0-1 1,1 5-1,0-6-38,0 0 0,0 1 0,0-1-1,0 0 1,0 0 0,1 0 0,-1 0 0,1 0 0,-1 0-1,1 0 1,0-1 0,0 1 0,0-1 0,0 1 0,0-1 0,0 1-1,0-1 1,0 0 0,0 0 0,1 0 0,-1-1 0,0 1 0,1 0-1,-1-1 1,0 1 0,4-1 0,25 1 105,12 4-39,-42-5-86,1 1-1,0 0 1,-1 0 0,1 0-1,0 0 1,-1 0 0,0 0-1,1 0 1,-1 1 0,0-1 0,1 1-1,-1-1 1,0 1 0,0-1-1,0 1 1,0-1 0,-1 1-1,1 0 1,0 0 0,-1-1-1,1 1 1,0 2 0,4 26 159,-1 1 0,-2 0 0,-1 0 0,-1 1 0,-1-1 0,-2 0 1,-13 53-1,14-73 218,2-8-212,-1 1 0,1 0 0,-1 0 0,0-1 0,0 1 0,-1-1 0,1 1 0,-1-1 0,1 1 0,-1-1 1,0 0-1,-5 6 0,6-9-129,1 0 0,0 0 0,-1 0 1,1-1-1,0 1 0,-1 0 0,1 0 1,0 0-1,-1 0 0,1-1 0,0 1 1,-1 0-1,1 0 0,0-1 0,-1 1 1,1 0-1,0 0 0,0-1 0,-1 1 1,1 0-1,0-1 0,0 1 0,0 0 1,0-1-1,0 1 0,-1-1 0,1 1 1,0 0-1,0-1 0,0 1 0,0 0 1,0-1-1,0 1 0,0-1 0,0 0 1,-3-19 209,3 18-201,-15-75 175,10 58-466,0 0 0,2-1-1,0 1 1,1-1 0,1 0 0,1 0-1,4-27 1,-3 43-66,0 1-1,1-1 0,0 1 1,0 0-1,0-1 1,0 1-1,0 0 0,1 1 1,-1-1-1,1 0 1,0 1-1,0-1 0,0 1 1,0 0-1,0 0 1,5-2-1,5-5-2053,15-11-5152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5.039"/>
    </inkml:context>
    <inkml:brush xml:id="br0">
      <inkml:brushProperty name="width" value="0.025" units="cm"/>
      <inkml:brushProperty name="height" value="0.025" units="cm"/>
    </inkml:brush>
  </inkml:definitions>
  <inkml:trace contextRef="#ctx0" brushRef="#br0">148 313 9513,'10'-14'992,"20"-28"3890,-28 39-4508,-1 1 0,0 0 1,0-1-1,0 1 0,0 0 0,-1-1 0,1 1 1,0-1-1,-1 1 0,0-1 0,0 1 1,0-1-1,0 0 0,0 1 0,0-1 0,-1-3 1,0 5-300,1 1 1,-1-1 0,1 1 0,-1-1 0,0 0 0,1 1 0,-1 0 0,0-1 0,1 1 0,-1-1 0,0 1-1,0 0 1,1 0 0,-1-1 0,0 1 0,0 0 0,1 0 0,-1 0 0,0 0 0,0 0 0,0 0 0,1 0 0,-1 0-1,0 0 1,0 0 0,0 0 0,1 0 0,-3 1 0,-24 8 77,16-3-99,0 1 0,1 0 1,0 1-1,0 0 0,0 1 1,1 0-1,1 0 0,-10 13 1,12-15 60,1 1 0,0-1 0,0 1 0,0 0 0,1 1 1,1-1-1,-1 1 0,1 0 0,1 0 0,0 0 0,0 0 1,-1 10-1,3-18-112,0 0 0,0-1 0,0 1 0,0 0 0,0-1 1,1 1-1,-1-1 0,0 1 0,0 0 0,0-1 0,1 1 1,-1-1-1,0 1 0,0-1 0,1 1 0,-1-1 0,0 1 1,1-1-1,-1 1 0,1-1 0,-1 1 0,1-1 0,-1 0 1,1 1-1,-1-1 0,1 0 0,-1 1 0,1-1 0,-1 0 0,2 1 1,22-2 161,25-19 170,-30 7-313,0 0 0,-1-1 1,-1-1-1,-1 0 1,0-2-1,-1 0 1,0 0-1,-2-1 0,19-32 1,-46 74-496,5-10 450,0 0-1,1 1 1,1 0-1,1 0 1,0 1 0,1-1-1,0 1 1,-4 31-1,9-46 3,0 0 0,0 0 0,0 1-1,0-1 1,0 0 0,1 0 0,-1 1-1,0-1 1,1 0 0,-1 0-1,1 0 1,-1 0 0,1 0 0,-1 1-1,1-1 1,0 0 0,0-1-1,0 1 1,-1 0 0,1 0 0,0 0-1,0 0 1,0-1 0,0 1 0,0 0-1,0-1 1,1 1 0,-1-1-1,0 1 1,0-1 0,0 1 0,0-1-1,1 0 1,-1 0 0,0 0 0,0 0-1,1 0 1,-1 0 0,0 0-1,0 0 1,1 0 0,-1 0 0,0-1-1,0 1 1,0 0 0,1-1-1,0 0 1,5-1-167,0 0 0,-1-1 0,1 1 0,-1-1 0,0-1 0,0 1 0,8-7 0,6-9-1391,-1 0-1,-1-1 0,-1-1 0,-1-1 0,-1 0 0,23-44 0,12-47-1789,-15 3 5487,-43 127 4549,-6 6-4954,-16 30-906,24-34-479,0 1-1,1 0 1,1 0-1,1 0 1,1 0-1,1 1 0,2 33 1,4 1-271,19 87 0,-24-143 227,-3-13-8,0 1 0,0-1 0,-7-15 0,-67-134-154,56 114 830,21 48-930,-1 0 0,1 0-1,0 0 1,-1 0 0,1 0-1,0 0 1,0 0 0,0 0-1,0 0 1,0 0 0,0 0-1,0 0 1,0 0 0,0 0 0,0 0-1,1-1 1,-1 1 0,0 0-1,1 0 1,-1 0 0,0 0-1,1 1 1,0-1 0,-1 0-1,1 0 1,0 0 0,-1 0-1,1 0 1,0 1 0,0-1-1,-1 0 1,1 1 0,0-1-1,0 1 1,0-1 0,0 1-1,0-1 1,0 1 0,0-1 0,0 1-1,0 0 1,0 0 0,2-1-1,93 0-1449,-51 2-1959,3-1-2224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5.539"/>
    </inkml:context>
    <inkml:brush xml:id="br0">
      <inkml:brushProperty name="width" value="0.025" units="cm"/>
      <inkml:brushProperty name="height" value="0.025" units="cm"/>
    </inkml:brush>
  </inkml:definitions>
  <inkml:trace contextRef="#ctx0" brushRef="#br0">20 0 15631,'0'81'7117,"-2"-2"-4436,-1 78-2000,6-168-5244,-2-21 1081,-10-7-3111,0-8-4527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5.885"/>
    </inkml:context>
    <inkml:brush xml:id="br0">
      <inkml:brushProperty name="width" value="0.025" units="cm"/>
      <inkml:brushProperty name="height" value="0.025" units="cm"/>
    </inkml:brush>
  </inkml:definitions>
  <inkml:trace contextRef="#ctx0" brushRef="#br0">8 18 15599,'0'0'4036,"49"-12"-1474,-21 10-352,7-1-416,4 3-897,3 0-513,-4 0-352,1 0-32,-5 5-512,-5 3-962,-9 3-1152,-6-1-866,-14-1-1921,0 1-1249</inkml:trace>
  <inkml:trace contextRef="#ctx0" brushRef="#br0" timeOffset="1">1 195 13036,'0'0'9545,"47"26"-7655,-8-26-961,6-9-801,6 1-128,-10 1-1313,-3 0-1442,-13 2-2113,-14 2-2788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6.213"/>
    </inkml:context>
    <inkml:brush xml:id="br0">
      <inkml:brushProperty name="width" value="0.025" units="cm"/>
      <inkml:brushProperty name="height" value="0.025" units="cm"/>
    </inkml:brush>
  </inkml:definitions>
  <inkml:trace contextRef="#ctx0" brushRef="#br0">0 82 15150,'0'0'10698,"88"-19"-9576,-35 2-706,2 1-320,0 6-160,-1 3-1025,-6 2-1441,-5 3-2147,-3-4-4163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6.571"/>
    </inkml:context>
    <inkml:brush xml:id="br0">
      <inkml:brushProperty name="width" value="0.025" units="cm"/>
      <inkml:brushProperty name="height" value="0.025" units="cm"/>
    </inkml:brush>
  </inkml:definitions>
  <inkml:trace contextRef="#ctx0" brushRef="#br0">240 0 18866,'0'0'544,"-45"38"1090,16-12-417,0 8-769,4 0 97,-2 0-321,5-3 32,3-5-191,4-4-162,8-9-671,2-7-161,3-6-448,2-2-449,0-16-2146,-4-8-2210</inkml:trace>
  <inkml:trace contextRef="#ctx0" brushRef="#br0" timeOffset="1">0 32 15086,'0'0'8008,"44"58"-6118,-16-45-801,3 0-545,9-1-416,5 1-96,-4-2-1313,-3-2-2370,-4-2-3300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7.338"/>
    </inkml:context>
    <inkml:brush xml:id="br0">
      <inkml:brushProperty name="width" value="0.025" units="cm"/>
      <inkml:brushProperty name="height" value="0.025" units="cm"/>
    </inkml:brush>
  </inkml:definitions>
  <inkml:trace contextRef="#ctx0" brushRef="#br0">50 1 16400,'0'10'1521,"-4"48"2033,-16 90 0,10-85-2031,-5 102 0,15-164-1518,0-1 0,0 1 0,-1-1 0,1 1 1,0-1-1,0 1 0,0-1 0,0 1 0,0-1 1,1 1-1,-1 0 0,0-1 0,0 1 1,0-1-1,0 1 0,0-1 0,1 1 0,-1-1 1,0 0-1,1 1 0,-1-1 0,0 1 0,1-1 1,-1 1-1,0-1 0,1 0 0,-1 1 1,1-1-1,-1 0 0,0 1 0,1-1 0,-1 0 1,1 0-1,-1 0 0,1 1 0,0-1 1,21-9 464,16-27 158,3-24-507,-30 42-346,1 1-1,22-26 1,-34 43 190,0-1 0,1 1 0,-1-1-1,0 1 1,1-1 0,-1 1 0,1-1 0,-1 1-1,1 0 1,-1-1 0,1 1 0,-1 0 0,1 0-1,-1-1 1,1 1 0,-1 0 0,1 0-1,-1 0 1,1 0 0,0-1 0,-1 1 0,1 0-1,-1 0 1,1 0 0,-1 0 0,1 0 0,0 1-1,-1-1 1,1 0 0,-1 0 0,2 1-1,9 17-450,-3 33 375,-7-47 95,-1 2-23,1 5 100,0-1 0,1 0 0,0 0 0,0-1 0,5 13 0,-6-21-28,-1 0 0,1 0 1,0 1-1,-1-1 0,1 0 1,0 0-1,0 0 0,0 0 1,0 0-1,0 0 0,0 0 0,0 0 1,0 0-1,0-1 0,0 1 1,0 0-1,1-1 0,-1 1 1,2 0-1,-2-1 20,1 0 0,0 0 0,0 0 0,0 0 0,0-1 0,0 1 1,0 0-1,-1-1 0,1 0 0,0 1 0,0-1 0,-1 0 0,1 0 0,0 0 0,-1 0 1,1 0-1,-1 0 0,2-2 0,2-2 33,0 1 0,0-1 1,0-1-1,-1 1 0,0 0 0,0-1 1,-1 0-1,0 0 0,0 0 0,0 0 1,0-1-1,-1 1 0,0-1 0,-1 1 1,0-1-1,0 0 0,0 0 0,0-13 1,4 18-69,0 0 0,0 0 0,0 1 0,0-1 0,1 1 0,-1 0 1,10 0-1,-12 1-8,36-2-135,17-4-4785,-70-2-11889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7.682"/>
    </inkml:context>
    <inkml:brush xml:id="br0">
      <inkml:brushProperty name="width" value="0.025" units="cm"/>
      <inkml:brushProperty name="height" value="0.025" units="cm"/>
    </inkml:brush>
  </inkml:definitions>
  <inkml:trace contextRef="#ctx0" brushRef="#br0">0 46 11723,'0'0'10762,"72"-37"-10281,-32 31-417,7 4-385,3 2-2305,-6 0-3268,10 0-5444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8.070"/>
    </inkml:context>
    <inkml:brush xml:id="br0">
      <inkml:brushProperty name="width" value="0.025" units="cm"/>
      <inkml:brushProperty name="height" value="0.025" units="cm"/>
    </inkml:brush>
  </inkml:definitions>
  <inkml:trace contextRef="#ctx0" brushRef="#br0">127 0 18033,'-9'4'1046,"-3"1"-458,0 0 0,0 1-1,1 1 1,-20 14-1,28-19-438,0 0-1,0 1 1,0-1-1,1 0 1,-1 1-1,1 0 0,-1 0 1,1 0-1,0 0 1,0 0-1,0 0 0,1 0 1,-1 0-1,1 1 1,0-1-1,0 1 0,0-1 1,0 1-1,0 0 1,1-1-1,0 1 1,0-1-1,0 1 0,0 0 1,0-1-1,2 6 1,-1-7-103,1 1 1,-1-1 0,1 0-1,0 0 1,0 0-1,0 0 1,0-1 0,0 1-1,0 0 1,1-1 0,-1 1-1,0-1 1,1 0 0,-1 0-1,1 0 1,0 0 0,-1 0-1,1-1 1,0 1-1,-1-1 1,1 0 0,0 0-1,0 0 1,-1 0 0,4 0-1,2 0 85,0 0-1,0-1 0,0 0 1,-1 0-1,1-1 1,0 0-1,-1 0 0,9-4 1,-9 3-96,0-1-1,0 0 1,-1-1 0,1 1-1,-1-1 1,0 0 0,0-1-1,-1 1 1,0-1 0,0-1 0,0 1-1,-1 0 1,1-1 0,-2 0-1,7-15 1,-10 22-39,0 0-1,0-1 1,0 1-1,0-1 1,0 1-1,0 0 1,0-1-1,0 1 1,-1 0-1,1-1 1,0 1-1,0 0 1,0-1-1,0 1 1,-1 0 0,1-1-1,0 1 1,0 0-1,-1-1 1,1 1-1,0 0 1,0 0-1,-1-1 1,1 1-1,0 0 1,-1 0-1,1 0 1,0 0-1,-1-1 1,1 1-1,0 0 1,-1 0-1,1 0 1,-1 0 0,1 0-1,0 0 1,-1 0-1,1 0 1,0 0-1,-1 0 1,1 0-1,-1 0 1,1 0-1,0 0 1,-1 1-1,1-1 1,0 0-1,-1 0 1,1 0-1,0 0 1,-1 1 0,1-1-1,-1 0 1,-20 10-294,17-6 276,0 0 1,0 0-1,1 0 1,0 1 0,0-1-1,0 1 1,0 0-1,1 0 1,0 0-1,0 0 1,0 0-1,1 0 1,-1 0-1,1 1 1,0 9-1,1-12-154,0 0 0,0 0-1,0 0 1,0 0-1,1 0 1,0-1 0,-1 1-1,1 0 1,0 0 0,0-1-1,1 1 1,-1 0 0,3 2-1,-2-2-220,-1-1 0,1 0 0,0-1 0,0 1 0,1 0 0,-1-1 0,0 1 0,1-1 1,-1 0-1,1 1 0,-1-1 0,1 0 0,-1-1 0,1 1 0,0 0 0,3 0 0,32 0-8027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8.434"/>
    </inkml:context>
    <inkml:brush xml:id="br0">
      <inkml:brushProperty name="width" value="0.025" units="cm"/>
      <inkml:brushProperty name="height" value="0.025" units="cm"/>
    </inkml:brush>
  </inkml:definitions>
  <inkml:trace contextRef="#ctx0" brushRef="#br0">26 1 5926,'0'0'17638,"-4"11"-16811,-5 43 155,3 0 1,0 103-1,10-133-864,-4-23-194,1-1 1,-1 0 0,0 1 0,0-1 0,0 0 0,1 1 0,-1-1 0,0 0 0,0 0-1,1 1 1,-1-1 0,0 0 0,1 0 0,-1 1 0,0-1 0,1 0 0,-1 0 0,0 0-1,1 0 1,-1 0 0,0 0 0,1 1 0,-1-1 0,1 0 0,-1 0 0,0 0 0,1 0-1,-1 0 1,0 0 0,1 0 0,0-1 0,0 0-325,0 0 0,1 0 0,-1 0 0,0 0 1,0-1-1,0 1 0,0 0 0,0-1 0,0 1 0,0 0 0,-1-1 0,1 1 0,-1-1 1,1 0-1,-1 1 0,1-1 0,-1 1 0,0-1 0,0 0 0,1 1 0,-1-1 0,0 0 1,-1-1-1,1-25-6919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1.597"/>
    </inkml:context>
    <inkml:brush xml:id="br0">
      <inkml:brushProperty name="width" value="0.025" units="cm"/>
      <inkml:brushProperty name="height" value="0.025" units="cm"/>
    </inkml:brush>
  </inkml:definitions>
  <inkml:trace contextRef="#ctx0" brushRef="#br0">0 743 5509,'0'0'3161,"10"4"-1443,30 14 7,-39-17-1630,0-1 1,0 1-1,0-1 1,0 0-1,0 0 1,0 1-1,0-1 1,0 0-1,0 0 1,0 0-1,0 0 1,0 0-1,0 0 1,0 0-1,0-1 1,0 1-1,0 0 1,-1-1-1,1 1 1,0 0-1,0-1 1,0 1-1,0-1 1,0 1 0,0-1-1,-1 0 1,1 1-1,0-1 1,-1 0-1,2-1 1,10-26 1455,-9 19-986,15-38 1021,16-74 0,12-142-1152,-38 210-282,1-28-90,-7 47-29,13-57 0,-15 90-35,0 0 1,0-1-1,0 1 0,0 0 0,0 0 1,1-1-1,-1 1 0,1 0 0,-1 0 1,1 0-1,-1-1 0,1 1 1,-1 0-1,1 0 0,0 0 0,0 0 1,0 0-1,-1 0 0,1 0 1,0 0-1,0 1 0,0-1 0,0 0 1,1 0-1,-1 1 0,0-1 1,0 1-1,0-1 0,0 1 0,1-1 1,-1 1-1,0 0 0,0 0 1,1 0-1,-1 0 0,0-1 0,1 2 1,-1-1-1,0 0 0,0 0 1,1 0-1,-1 0 0,0 1 0,0-1 1,1 1-1,-1-1 0,2 2 1,6 3-19,0 1 0,0 1 0,-1-1 0,15 16 0,-6-5 26,19 11-92,1-1 0,1-1 0,1-3 0,1-1 0,0-2 0,2-1 1,53 15-1,-45-20-1175,1-2 1,0-2 0,75 4 0,-11-9-1676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8.839"/>
    </inkml:context>
    <inkml:brush xml:id="br0">
      <inkml:brushProperty name="width" value="0.025" units="cm"/>
      <inkml:brushProperty name="height" value="0.025" units="cm"/>
    </inkml:brush>
  </inkml:definitions>
  <inkml:trace contextRef="#ctx0" brushRef="#br0">1 47 17424,'0'0'8521,"72"-15"-6952,-27 9-480,3-2-448,6 1-481,-3 2-128,-6 0-160,-9 4-705,-11 1-929,-12 0-1345,-11 9-1281,-2-1-4100</inkml:trace>
  <inkml:trace contextRef="#ctx0" brushRef="#br0" timeOffset="1">8 189 15919,'0'0'6342,"65"-8"-3940,-26-3-704,10 2-1218,-4-3-416,2 6-64,-11 3-1057,-7 3-1889,-13 0-2243,-7 4-4036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9.182"/>
    </inkml:context>
    <inkml:brush xml:id="br0">
      <inkml:brushProperty name="width" value="0.025" units="cm"/>
      <inkml:brushProperty name="height" value="0.025" units="cm"/>
    </inkml:brush>
  </inkml:definitions>
  <inkml:trace contextRef="#ctx0" brushRef="#br0">0 24 17328,'0'0'6567,"69"0"-4742,-30-4-992,6-2-673,0 3-128,-2-1 0,-1 1-544,-8 3-1026,-5 0-960,-11-1-2082,0-1-3236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9.570"/>
    </inkml:context>
    <inkml:brush xml:id="br0">
      <inkml:brushProperty name="width" value="0.025" units="cm"/>
      <inkml:brushProperty name="height" value="0.025" units="cm"/>
    </inkml:brush>
  </inkml:definitions>
  <inkml:trace contextRef="#ctx0" brushRef="#br0">42 0 14990,'0'0'5050,"-4"10"-4772,-5 15 424,-11 47 0,17-60-328,1 0 0,0 1-1,1-1 1,0 0-1,1 0 1,1 1 0,2 16-1,-3-27-356,1 0 0,-1 0 0,1-1 0,-1 1 0,1 0 0,0 0-1,0-1 1,0 1 0,0-1 0,0 1 0,0-1 0,0 1 0,0-1 0,1 0-1,-1 1 1,0-1 0,1 0 0,-1 0 0,1 0 0,-1 0 0,1 0-1,2 1 1,0-1 26,-1-1 0,1 1-1,-1-1 1,1 1-1,-1-1 1,1 0 0,-1-1-1,1 1 1,-1 0-1,1-1 1,3-1 0,3-1 36,0 0 1,0-1 0,-1-1 0,0 1 0,0-1-1,0-1 1,10-8 0,-5 2-61,-1-2 0,-1 1 0,0-1 1,11-18-1,-18 24-25,0 1 1,0-1 0,-1 0-1,-1 0 1,1 0 0,-1-1-1,-1 1 1,0-1 0,0 0 0,1-15-1,-4 30-1,0 0-1,0 0 0,-1 0 1,0-1-1,0 1 1,-4 6-1,-7 26 40,11-30-16,0-1 1,1 1-1,1-1 1,-1 1-1,1 0 0,0 0 1,1-1-1,0 1 1,3 14-1,-3-19-133,1 0-1,0 0 0,-1 0 1,1 0-1,0 0 0,1 0 1,-1-1-1,0 1 1,1-1-1,-1 1 0,1-1 1,0 0-1,0 0 1,0 0-1,0-1 0,0 1 1,0-1-1,0 0 1,0 1-1,1-1 0,-1-1 1,1 1-1,-1 0 0,4-1 1,29 3-3892,1-3-3428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9.915"/>
    </inkml:context>
    <inkml:brush xml:id="br0">
      <inkml:brushProperty name="width" value="0.025" units="cm"/>
      <inkml:brushProperty name="height" value="0.025" units="cm"/>
    </inkml:brush>
  </inkml:definitions>
  <inkml:trace contextRef="#ctx0" brushRef="#br0">0 39 12107,'0'0'13902,"81"22"-12429,-36-22-512,6 0-673,-2-3-256,5-8-256,-6-1-1570,-10-3-2978,-11-4-6471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0.732"/>
    </inkml:context>
    <inkml:brush xml:id="br0">
      <inkml:brushProperty name="width" value="0.025" units="cm"/>
      <inkml:brushProperty name="height" value="0.025" units="cm"/>
    </inkml:brush>
  </inkml:definitions>
  <inkml:trace contextRef="#ctx0" brushRef="#br0">160 0 15471,'0'0'5637,"4"12"-4767,3 16-122,-2 1-1,0 0 0,-2 0 1,-2 47-1,-4 29 774,0-44-923,6 65 0,-3-125-603,0 0-1,0 0 1,0 0 0,1 0-1,-1 0 1,0 0-1,0 0 1,1 0-1,-1 0 1,0 0-1,1 0 1,-1 0 0,1 0-1,0 0 1,-1 0-1,1-1 1,0 1-1,-1 0 1,1 0 0,0-1-1,0 1 1,-1 0-1,1-1 1,0 1-1,0-1 1,1 1 0,-1-1-38,0 0 0,-1 0 0,1 0 0,0 0 1,-1-1-1,1 1 0,-1 0 0,1 0 1,0-1-1,-1 1 0,1 0 0,-1-1 0,1 1 1,-1-1-1,1 1 0,-1 0 0,1-1 1,-1 1-1,0-1 0,1 0 0,-1 1 0,1-1 1,-1 1-1,0-1 0,0 0 0,1 1 1,-1-1-1,0 1 0,0-1 0,0 0 1,0 1-1,0-1 0,0 0 0,0 1 0,0-1 1,0 0-1,0 1 0,0-1 0,0 0 1,-1 0-1,1-7-492,0 1 0,-1-1 0,0 1 0,-1 0 0,0-1 0,0 1 0,0 0 0,-1 0 0,0 0 1,-1 0-1,1 1 0,-1-1 0,0 1 0,-10-10 0,-3-3-795,-2 2 0,0 1 0,-24-17 0,-20-17 7323,62 50-5849,1 0 0,0 0 1,0 0-1,-1-1 0,1 1 1,0 0-1,0 0 0,0 0 1,-1-1-1,1 1 0,0 0 1,0-1-1,0 1 0,0 0 1,0 0-1,-1-1 0,1 1 0,0 0 1,0-1-1,0 1 0,0 0 1,0-1-1,0 1 0,0 0 1,0 0-1,0-1 0,0 1 1,0 0-1,1-1 0,-1 1 1,0 0-1,0-1 0,0 1 1,0 0-1,1-1 0,11-8 1627,24-3-1763,-30 10 550,114-30-104,-79 24-3752,-1 1-4567,-18 3-3783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1.172"/>
    </inkml:context>
    <inkml:brush xml:id="br0">
      <inkml:brushProperty name="width" value="0.025" units="cm"/>
      <inkml:brushProperty name="height" value="0.025" units="cm"/>
    </inkml:brush>
  </inkml:definitions>
  <inkml:trace contextRef="#ctx0" brushRef="#br0">0 131 14061,'0'0'2355,"4"-9"68,-2 3-2134,0 1 1,1-1-1,0 1 0,0 0 1,0 0-1,1 1 0,-1-1 1,1 1-1,0-1 0,1 1 0,-1 0 1,1 1-1,-1-1 0,1 1 1,0 0-1,0 0 0,1 0 1,-1 1-1,1 0 0,-1 0 0,1 0 1,-1 1-1,1 0 0,0 0 1,9 0-1,-10 0-249,0 1-1,0 0 1,0 0 0,0 1 0,0-1 0,0 1-1,0 1 1,0-1 0,-1 0 0,1 1-1,0 0 1,-1 0 0,6 4 0,-7-4-34,-1 1 0,1-1 1,-1 1-1,0 0 0,0 0 1,0 0-1,0 0 0,0 0 1,0 0-1,-1 0 0,0 1 1,1-1-1,-1 1 0,0-1 1,-1 1-1,1-1 0,-1 1 1,0-1-1,0 6 0,-2 56 186,1-61-72,1 0 0,-1 0 0,0 0 0,0 0 0,0 0 0,-1 0 0,1-1 0,-1 1 0,0 0 0,0-1 0,0 0 0,0 1 0,-1-1 0,-2 3-1,3-14 391,0-1-1,1 1 0,0-1 1,1-17-1,2-26-416,-1 26-102,0 1 1,-2-1-1,-4-26 1,30 63-7044,48 15 0,-39-21 491,0-1-155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1.847"/>
    </inkml:context>
    <inkml:brush xml:id="br0">
      <inkml:brushProperty name="width" value="0.025" units="cm"/>
      <inkml:brushProperty name="height" value="0.025" units="cm"/>
    </inkml:brush>
  </inkml:definitions>
  <inkml:trace contextRef="#ctx0" brushRef="#br0">160 251 8968,'0'0'10037,"-10"-1"-7683,4 0-2186,1 1-1,0-1 1,-1 1 0,1 1 0,-1-1 0,1 1 0,-1-1-1,1 1 1,-1 1 0,1-1 0,0 1 0,0 0-1,0 0 1,0 1 0,0-1 0,0 1 0,1 0-1,-1 1 1,1-1 0,0 1 0,0 0 0,-6 7 0,6-6 106,0 0 0,1 0 0,0 1 0,0-1 0,1 1 0,-1-1 0,1 1 0,-2 7 0,4-12-245,0 1 0,0-1-1,-1 0 1,1 1 0,0-1 0,0 0-1,0 0 1,1 1 0,-1-1 0,0 0-1,0 1 1,1-1 0,-1 0 0,1 0-1,-1 0 1,1 1 0,-1-1 0,1 0-1,0 0 1,0 0 0,-1 0 0,1 0-1,0 0 1,0 0 0,0 0 0,0-1-1,0 1 1,0 0 0,0 0 0,1-1-1,-1 1 1,0-1 0,0 1 0,0-1-1,1 1 1,-1-1 0,0 0 0,0 0-1,1 0 1,-1 0 0,0 0 0,1 0-1,1 0 1,4 0 37,1 0-1,0 0 1,0-1-1,-1 0 1,1 0-1,-1-1 1,1 0 0,-1 0-1,1-1 1,-1 0-1,0 0 1,-1-1-1,12-7 1,-7 2-37,1 0 0,-2 0 0,0-1 0,0-1 0,-1 1 0,13-20 0,-37 97-2506,15-66 2332,0 0-1,0 1 1,-1-1-1,1 1 1,0-1-1,0 1 0,0-1 1,1 0-1,-1 1 1,0-1-1,0 1 1,1-1-1,-1 0 1,1 1-1,-1-1 1,1 0-1,0 0 1,-1 1-1,1-1 1,0 0-1,0 0 1,0 0-1,0 0 1,2 2-1,-1-2-82,1 0 0,-1 0 0,1 0 0,-1 0-1,1 0 1,-1 0 0,1-1 0,0 0 0,-1 1 0,1-1 0,0 0 0,4 0-1,3-2-523,0 1-1,0-1 0,0 0 1,0-1-1,-1 0 0,14-7 1,-7 1-1167,-1 0 1,0 0 0,0-2-1,13-13 1,8-18 1207,-33 38 1739,0 0-1,-1-1 1,0 1-1,0-1 1,0 0-1,0 0 1,1-9 0,-3 14-919,1-1 1,-1 1-1,0 0 1,0-1 0,0 1-1,0 0 1,0 0-1,0-1 1,0 1-1,0 0 1,0-1 0,0 1-1,0 0 1,0-1-1,0 1 1,0 0 0,0-1-1,0 1 1,0 0-1,0 0 1,-1-1 0,1 1-1,0 0 1,0 0-1,0-1 1,0 1-1,-1 0 1,1 0 0,0-1-1,0 1 1,-1 0-1,1 0 1,0 0 0,0-1-1,-1 1 1,1 0-1,0 0 1,0 0-1,-1 0 1,1 0 0,0 0-1,-1-1 1,1 1-1,0 0 1,-1 0 0,1 0-1,-20 8 1575,-14 18-532,24-15-480,1 0 1,0 0 0,-13 22-1,19-29-508,1 1-1,0-1 0,-1 1 0,2 0 0,-1 0 1,0 0-1,1 0 0,0 0 0,0 0 0,1 0 1,-1 0-1,1 0 0,1 9 0,0-13-147,-1 1 0,1-1 0,0 0-1,0 1 1,0-1 0,0 0 0,0 0-1,0 0 1,0 0 0,0 0 0,0 0 0,1 0-1,-1 0 1,0 0 0,1-1 0,-1 1-1,0 0 1,1-1 0,-1 1 0,1-1 0,-1 0-1,1 1 1,-1-1 0,1 0 0,-1 0-1,1 0 1,-1 0 0,1 0 0,0 0 0,-1-1-1,1 1 1,-1 0 0,0-1 0,3 0 0,3 0 50,0-1 1,0 0 0,1 0 0,-2-1-1,1 1 1,7-5 0,7-9-76,0-1 1,-1 0-1,-1-2 1,-1 0-1,-1-1 1,0-1-1,-2-1 0,0 0 1,-1-1-1,-2 0 1,0-1-1,-2 0 1,0-1-1,9-42 1,-19 56-39,-6 11 47,-4 8 26,10-8-27,-15 18 148,2 1-1,1 0 0,0 0 0,1 1 1,1 1-1,1 0 0,1 0 1,0 1-1,-6 37 0,12-52-73,1 1 0,0-1-1,0 0 1,1 0 0,0 0 0,0 1 0,1-1 0,0 0-1,0 0 1,1 0 0,4 13 0,-5-18-151,1 1 1,-1-1-1,1 1 1,-1-1-1,1 0 1,0 0 0,0 0-1,0 0 1,0 0-1,0-1 1,0 1-1,0 0 1,5 1-1,-3-1-422,0-1 0,0 0 0,0 0-1,0 0 1,0 0 0,0-1-1,0 1 1,0-1 0,0 0 0,0-1-1,6 0 1,3-4-3776,-2-10-2637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2.239"/>
    </inkml:context>
    <inkml:brush xml:id="br0">
      <inkml:brushProperty name="width" value="0.025" units="cm"/>
      <inkml:brushProperty name="height" value="0.025" units="cm"/>
    </inkml:brush>
  </inkml:definitions>
  <inkml:trace contextRef="#ctx0" brushRef="#br0">1 52 10730,'0'0'11771,"10"5"-10463,-2-2-1182,0 1-1,0-1 0,0 0 0,0-1 1,1 0-1,-1 0 0,1-1 1,-1 0-1,1 0 0,-1-1 1,1 0-1,-1-1 0,1 0 1,-1 0-1,1-1 0,-1 0 0,0 0 1,10-5-1,-16 6-108,34-21 403,-34 21-374,-1 0 0,1 0 1,-1-1-1,1 1 1,-1 0-1,0-1 1,0 1-1,0-1 0,1 0 1,-1 1-1,-1-1 1,1 0-1,0 0 1,0 0-1,-1 0 0,1 1 1,-1-1-1,1-3 1,-3 4-39,1 0 1,-1 0-1,0 0 1,1 1-1,-1-1 1,0 1-1,0-1 1,1 1 0,-1 0-1,0 0 1,0 0-1,0 0 1,1 0-1,-1 0 1,0 0-1,0 0 1,0 1-1,1-1 1,-3 2 0,-8 2-22,1 0 0,0 1 1,1 0-1,-1 1 1,1 0-1,0 1 1,1 0-1,-1 0 1,-12 14-1,15-14 64,0 0-1,0 1 1,1-1-1,0 2 1,0-1-1,1 1 1,0-1-1,1 1 0,0 1 1,0-1-1,-4 16 1,8-23-32,-1 0 0,1 0 0,0 0 0,0 0 1,0 0-1,0 0 0,0-1 0,0 1 0,1 0 0,-1 0 0,1 0 0,-1 0 1,1 0-1,-1-1 0,1 1 0,0 0 0,0 0 0,0-1 0,0 1 1,0-1-1,1 1 0,-1-1 0,0 1 0,3 0 0,-1 1 6,1-1 0,0 0 1,-1 0-1,1-1 0,0 1 0,0-1 0,1 0 0,-1 0 0,0-1 0,7 1 1,7 0-144,1-2 0,-1 0 0,0-1 0,21-5 0,-18 2-965,-1-1-1,-1-1 0,20-9 0,22-17-7745,-19 2-5980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2.580"/>
    </inkml:context>
    <inkml:brush xml:id="br0">
      <inkml:brushProperty name="width" value="0.025" units="cm"/>
      <inkml:brushProperty name="height" value="0.025" units="cm"/>
    </inkml:brush>
  </inkml:definitions>
  <inkml:trace contextRef="#ctx0" brushRef="#br0">8 0 13805,'0'0'14798,"1"63"-13933,-2-21-353,-5 3-287,4 1-97,2 1-64,0-3-32,0-1-32,4-1-833,7-7-1345,-2-2-2178,-4-7-3524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2.955"/>
    </inkml:context>
    <inkml:brush xml:id="br0">
      <inkml:brushProperty name="width" value="0.025" units="cm"/>
      <inkml:brushProperty name="height" value="0.025" units="cm"/>
    </inkml:brush>
  </inkml:definitions>
  <inkml:trace contextRef="#ctx0" brushRef="#br0">0 1 18065,'0'0'8392,"49"28"-17232,-37-31 1569</inkml:trace>
  <inkml:trace contextRef="#ctx0" brushRef="#br0" timeOffset="1">69 40 2114,'0'0'15471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3.415"/>
    </inkml:context>
    <inkml:brush xml:id="br0">
      <inkml:brushProperty name="width" value="0.025" units="cm"/>
      <inkml:brushProperty name="height" value="0.025" units="cm"/>
    </inkml:brush>
  </inkml:definitions>
  <inkml:trace contextRef="#ctx0" brushRef="#br0">62 100 10698,'0'0'4911,"-6"11"-4398,-3 6-268,1 1 1,1 0 0,1 1-1,0 0 1,1 0-1,1 0 1,1 0-1,-1 23 1,2-2 137,1 65 750,1-97-1055,1 0-1,0 0 1,1 0 0,-1 0-1,2 0 1,-1 0 0,1-1-1,0 1 1,1-1 0,4 8-1,-6-12-50,0 0 0,1 0 0,-1-1 0,1 1 0,-1-1 0,1 1 0,0-1 0,0 0 0,0 0 0,0-1 0,0 1 0,0 0 0,0-1 0,1 0 0,-1 0 0,1 0 0,-1 0 0,1-1 0,-1 1 0,1-1 0,-1 0 0,1 0 0,-1 0 0,1 0 0,-1-1 0,1 1 0,-1-1 0,1 0 0,-1 0 0,1 0-1,4-3 1,4-2 24,-1 1-1,-1-2 0,1 0 0,-1 0 1,0 0-1,-1-1 0,16-17 0,-6 2-68,-1-1 1,-1-1-1,-1 0 0,-1-2 0,-2 1 0,0-2 0,-2 0 0,-1 0 0,-1-1 0,6-37 0,-39 173 312,23-102-281,-2 18 153,2 1 0,0-1 0,1 0 1,4 30-1,-3-48-131,-1 0 0,1 0 1,1 0-1,-1-1 0,1 1 1,-1 0-1,1 0 0,1-1 0,-1 1 1,1-1-1,0 0 0,0 1 1,0-2-1,0 1 0,1 0 0,-1 0 1,1-1-1,0 0 0,0 0 1,0 0-1,1 0 0,-1-1 0,1 0 1,-1 0-1,11 3 0,-7-2 11,1-1 0,0-1 0,0 0 0,0 0 0,0-1-1,0 0 1,-1 0 0,1-1 0,0 0 0,0-1 0,0 0 0,-1 0 0,1-1-1,-1 0 1,1 0 0,-1-1 0,0 0 0,-1-1 0,1 1 0,-1-2-1,0 1 1,0-1 0,0 0 0,-1 0 0,8-10 0,-4 2 87,0 0 1,-1-1 0,-1 0 0,0 0-1,-1-1 1,-1 0 0,0 0-1,-1 0 1,-1-1 0,0 1 0,-2-1-1,2-25 1,-3 30-63,0-15 80,-3-45 0,1 64-144,0 1-1,0 0 1,-1 0 0,0-1 0,0 1 0,-1 0 0,0 0 0,0 1 0,0-1 0,-9-11-1,11 16-24,0 1-1,-1-1 1,1 0-1,0 0 1,-1 1-1,1-1 0,-1 1 1,0 0-1,1-1 1,-1 1-1,0 0 1,0 0-1,0 0 0,0 0 1,0 0-1,0 1 1,0-1-1,0 0 1,0 1-1,0 0 1,0-1-1,0 1 0,0 0 1,-1 0-1,1 0 1,0 1-1,0-1 1,0 0-1,0 1 0,0-1 1,0 1-1,0 0 1,0 0-1,0 0 1,0 0-1,0 0 0,0 0 1,0 0-1,1 1 1,-3 1-1,-1 2-252,0 0 0,0 1 0,1-1 0,0 1 0,0 0 0,0 0-1,1 0 1,0 1 0,0-1 0,0 1 0,-1 6 0,2-6-495,1 0 0,-1 0 0,1 0 1,1 0-1,-1 0 0,1 0 0,1 0 0,-1 0 0,1 0 0,1 0 1,-1 0-1,4 9 0,9 10-4685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3.285"/>
    </inkml:context>
    <inkml:brush xml:id="br0">
      <inkml:brushProperty name="width" value="0.025" units="cm"/>
      <inkml:brushProperty name="height" value="0.025" units="cm"/>
    </inkml:brush>
  </inkml:definitions>
  <inkml:trace contextRef="#ctx0" brushRef="#br0">162 224 15727,'-162'29'4404,"213"-24"-1553,1087-63 189,-625 21-2973,-269 25-233,-26 3 41,258-44-1,-453 50 367,1-1 0,-1-2 0,0 0 0,-1-1 0,0-2 0,37-18 0,-49 17-856,-14 5-1039,-22 1-3470,15 3 2353,-22-5-10068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6.187"/>
    </inkml:context>
    <inkml:brush xml:id="br0">
      <inkml:brushProperty name="width" value="0.05" units="cm"/>
      <inkml:brushProperty name="height" value="0.05" units="cm"/>
    </inkml:brush>
  </inkml:definitions>
  <inkml:trace contextRef="#ctx0" brushRef="#br0">19 6 17876,'0'-6'1528,"0"15"-1104,-1 5-168,-1 9 680,-1 6-247,2 8-281,-3 3-80,3 4-160,-1 2 16,1 0-264,1 0-288,-3-6 344,3-7-48,4-11-80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3.763"/>
    </inkml:context>
    <inkml:brush xml:id="br0">
      <inkml:brushProperty name="width" value="0.025" units="cm"/>
      <inkml:brushProperty name="height" value="0.025" units="cm"/>
    </inkml:brush>
  </inkml:definitions>
  <inkml:trace contextRef="#ctx0" brushRef="#br0">29 0 16303,'0'0'8008,"-14"54"-6855,5-21-96,3-1-641,6 1-255,0-6-129,0-5 0,4-2-449,7-6-672,1-3-608,-1-6-834,0-4-1440,-6-1-3749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4.418"/>
    </inkml:context>
    <inkml:brush xml:id="br0">
      <inkml:brushProperty name="width" value="0.025" units="cm"/>
      <inkml:brushProperty name="height" value="0.025" units="cm"/>
    </inkml:brush>
  </inkml:definitions>
  <inkml:trace contextRef="#ctx0" brushRef="#br0">12 76 8168,'0'0'11344,"1"8"-10720,4 35-50,-2 1 0,-2 0 0,-2 0-1,-8 59 1,-2 66-165,13-186-378,1-1-1,0 1 1,1 0-1,8-19 1,2-7-323,-11 29 242,2 0-1,0 0 1,1 0-1,7-13 1,-10 22 70,0 0-1,0 0 1,0 1-1,1 0 1,0-1-1,0 1 1,0 0-1,0 1 1,1-1-1,-1 1 1,1 0 0,0 0-1,9-3 1,-2 0 31,1-1 1,-1 0-1,0 0 1,-1-1-1,0 0 1,0-1-1,-1 0 0,0-1 1,11-14-1,-15 18-43,-1-1-1,0 0 0,0 0 0,0-1 0,-1 1 1,0-1-1,0 0 0,-1 0 0,0-1 0,-1 1 1,0-1-1,0 1 0,-1-1 0,0 1 0,0-14 1,-1 21-10,0 1 1,-1-1-1,1 1 1,0-1-1,0 1 1,-1 0-1,1-1 1,0 1-1,-1-1 1,1 1-1,0 0 1,-1-1-1,1 1 1,-1 0-1,1 0 1,0-1-1,-1 1 1,1 0-1,-1 0 1,1 0-1,-1-1 1,1 1-1,-1 0 1,1 0-1,-1 0 1,1 0-1,-1 0 1,1 0-1,-1 0 1,1 0-1,-1 0 1,1 0-1,0 0 1,-1 1-1,1-1 1,-1 0-1,1 0 1,-1 0-1,1 1 1,-1-1-1,1 0 1,0 0-1,-1 1 1,0 0-1,-22 13-80,8 5 325,2 1 0,0 0-1,1 0 1,1 1 0,1 0-1,0 1 1,2 1 0,1-1-1,0 1 1,2 0 0,1 1-1,-2 29 1,6-51-232,-1 0 1,1 0-1,0 0 0,0 0 0,0 0 0,0 0 1,0 0-1,1 0 0,-1 0 0,1 0 0,-1 0 1,1 0-1,0 0 0,-1 0 0,1 0 0,0 0 1,0-1-1,1 1 0,-1 0 0,0-1 0,0 1 1,1-1-1,-1 1 0,1-1 0,0 1 1,-1-1-1,1 0 0,0 0 0,2 1 0,0-1-6,1 0 0,-1 0-1,0-1 1,0 0-1,1 0 1,-1 0-1,0 0 1,0-1 0,0 0-1,1 1 1,-1-1-1,0-1 1,7-2 0,3-3-248,-2 0 0,1 0 1,-1-1-1,18-16 1,-21 16 78,1 0 1,0 1 0,0 1-1,0-1 1,1 1 0,0 1-1,14-5 1,-24 10 161,-1 0-1,1 0 1,-1 0 0,1 0-1,0 0 1,-1 0 0,1 0 0,0 1-1,-1-1 1,1 0 0,-1 0 0,1 1-1,-1-1 1,1 0 0,-1 1 0,1-1-1,-1 0 1,1 1 0,-1-1 0,1 1-1,-1-1 1,1 1 0,-1-1-1,0 1 1,1-1 0,-1 1 0,0-1-1,1 1 1,-1 0 0,0-1 0,0 1-1,0-1 1,0 1 0,0 0 0,0-1-1,1 1 1,-1 0 0,0-1-1,-1 1 1,1-1 0,0 1 0,0 1-1,-2 29 304,0-22-213,1 0 0,-2 0 0,1 0 1,-1 0-1,-1-1 0,0 1 0,0-1 0,0 0 1,-10 13-1,10-17-277,1 0-1,-1 0 1,0 0 0,0-1-1,0 0 1,0 1 0,-9 3 0,9-5-438,1 0 1,-1-1 0,0 0-1,0 1 1,0-1 0,0-1-1,0 1 1,0-1 0,-1 1-1,-7-2 1,-14-3-5721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4.777"/>
    </inkml:context>
    <inkml:brush xml:id="br0">
      <inkml:brushProperty name="width" value="0.025" units="cm"/>
      <inkml:brushProperty name="height" value="0.025" units="cm"/>
    </inkml:brush>
  </inkml:definitions>
  <inkml:trace contextRef="#ctx0" brushRef="#br0">0 0 15727,'0'0'2947,"51"42"-2915,-22-23-609,-1-2-2081,7 0-2499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5.171"/>
    </inkml:context>
    <inkml:brush xml:id="br0">
      <inkml:brushProperty name="width" value="0.025" units="cm"/>
      <inkml:brushProperty name="height" value="0.025" units="cm"/>
    </inkml:brush>
  </inkml:definitions>
  <inkml:trace contextRef="#ctx0" brushRef="#br0">1 1 13229,'0'0'7345,"3"8"-5407,7 43 135,4 21-346,-13-66-1681,0-1 0,1 1 0,0-1 0,0 0 0,1 0 0,-1 0 0,1 0 0,0 0 0,5 6 0,-5-9-47,-1 0 1,0 0-1,1-1 0,0 1 0,-1-1 1,1 1-1,0-1 0,0 0 0,0 0 1,0 0-1,0 0 0,0 0 0,0-1 1,0 1-1,0-1 0,0 0 0,0 0 1,0 0-1,0-1 0,1 1 0,-1-1 1,0 1-1,0-1 0,0 0 0,-1 0 1,1 0-1,0-1 0,0 1 0,0-1 1,4-3-1,8-6-357,0 0 0,-1-1 0,25-26 1,-28 27-100,-2 0 312,-7 8 147,0 1 0,0-1 0,0 1 1,0 0-1,0 0 0,1 0 0,-1 0 1,1 1-1,4-4 0,-5 12 256,-1-1 0,0 1 0,0 0 0,-1-1 1,-1 14-1,1-17-152,0-2-100,0 1 0,0-1 0,0 0 0,0 1 0,0-1 0,1 0 0,-1 0 0,0 1 0,1-1 0,-1 0 0,1 0-1,-1 1 1,1-1 0,-1 0 0,1 0 0,0 0 0,0 0 0,-1 0 0,1 0 0,0 0 0,0 0 0,0 0 0,0 0 0,0-1 0,0 1 0,0 0 0,1 0 0,-1-1 0,0 1 0,0-1 0,0 0 0,1 1 0,-1-1 0,0 0 0,1 1 0,-1-1 0,0 0-1,0 0 1,1 0 0,-1 0 0,0 0 0,1-1 0,-1 1 0,0 0 0,0-1 0,1 1 0,0-1 0,6-1-163,-1 0 0,0-1-1,0 0 1,0 0 0,0-1 0,-1 0 0,8-5-1,12-11-945,-12 8 413,0 0 0,1 2 0,0-1 0,27-11 0,-42 22 699,0-1 1,0 1 0,1 0-1,-1 0 1,0 0 0,0 0-1,1 0 1,-1 0-1,0 0 1,0-1 0,1 1-1,-1 0 1,0 0 0,1 0-1,-1 0 1,0 0-1,0 0 1,1 0 0,-1 0-1,0 1 1,0-1 0,1 0-1,-1 0 1,0 0-1,1 0 1,-1 0 0,0 0-1,0 0 1,0 1 0,1-1-1,-1 0 1,0 0-1,0 0 1,1 0 0,-1 1-1,0-1 1,0 0 0,0 0-1,1 1 1,-2 13 605,-10 15 232,8-25-1270,-16 26 1679,9-20-3023,9-10 1616,1 0 0,0 0 0,0 0 0,-1 0 0,1 0 0,0 0 0,0 0 1,-1 0-1,1 0 0,0 0 0,0 0 0,0 0 0,-1 0 0,1 0 0,0 0 1,0 0-1,-1 0 0,1 0 0,0 0 0,0-1 0,0 1 0,-1 0 0,1 0 1,0 0-1,0 0 0,0 0 0,0-1 0,-1 1 0,1 0 0,0 0 1,0 0-1,0-1 0,0 1 0,0 0 0,0 0 0,-1 0 0,1-1 0,0 1 1,0 0-1,0 0 0,0-1 0,-2-14-6132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5.516"/>
    </inkml:context>
    <inkml:brush xml:id="br0">
      <inkml:brushProperty name="width" value="0.025" units="cm"/>
      <inkml:brushProperty name="height" value="0.025" units="cm"/>
    </inkml:brush>
  </inkml:definitions>
  <inkml:trace contextRef="#ctx0" brushRef="#br0">26 66 929,'0'0'12876,"-17"-53"-8584,12 41-1441,1 12-1250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6.173"/>
    </inkml:context>
    <inkml:brush xml:id="br0">
      <inkml:brushProperty name="width" value="0.025" units="cm"/>
      <inkml:brushProperty name="height" value="0.025" units="cm"/>
    </inkml:brush>
  </inkml:definitions>
  <inkml:trace contextRef="#ctx0" brushRef="#br0">31 1 15727,'0'0'1505,"2"8"-170,2 34-267,-1 0 1,-3 0 0,-1 0-1,-2 0 1,-12 56-1,6-32-326,-2 79 0,15-130-656,6-20 26,8-22 32,-10 2-360,-2-1 0,-1 0 0,-1 0 0,-1 0 0,-1 0 0,-1-1 0,-2 1 0,-1-1 0,0 1 0,-9-33 0,6 47-19,4 27 176,6 31 380,-3-39-255,0 0 0,0 0 1,1-1-1,0 1 0,0-1 0,0 1 0,1-1 0,0 0 0,0 0 1,0-1-1,1 1 0,0-1 0,0 0 0,0 0 0,1-1 0,0 0 0,0 0 1,0 0-1,0 0 0,0-1 0,1 0 0,0-1 0,-1 1 0,1-1 1,0 0-1,0-1 0,0 0 0,0 0 0,0-1 0,1 1 0,-1-1 1,0-1-1,0 0 0,0 0 0,11-3 0,-11 2-55,1-1 1,-1-1-1,1 0 0,-1 0 0,0 0 1,0-1-1,-1 0 0,0 0 1,1 0-1,-2-1 0,1 0 0,-1 0 1,0-1-1,0 1 0,0-1 1,-1 0-1,0 0 0,-1-1 0,0 1 1,3-11-1,2-4-28,-2 0-1,-1 0 1,-1-1 0,0 1 0,0-46 0,-5 68 15,1 0 0,0 0 0,0 1 1,0-1-1,0 0 0,0 0 1,0 0-1,0 1 0,0-1 1,0 0-1,0 0 0,-1 0 1,1 1-1,0-1 0,0 0 1,0 0-1,0 0 0,-1 0 1,1 0-1,0 0 0,0 1 1,0-1-1,0 0 0,-1 0 1,1 0-1,0 0 0,0 0 0,-1 0 1,1 0-1,0 0 0,0 0 1,0 0-1,-1 0 0,1 0 1,0 0-1,0 0 0,0 0 1,-1 0-1,1 0 0,0 0 1,0 0-1,-1 0 0,1 0 1,0 0-1,0-1 0,0 1 1,0 0-1,-1 0 0,1 0 1,0 0-1,0 0 0,0-1 0,0 1 1,-1 0-1,1 0 0,0 0 1,0 0-1,0-1 0,0 1 1,0 0-1,0 0 0,0 0 1,0-1-1,0 1 0,0 0 1,-13 16-38,3 4 113,1 0-1,1 0 1,0 1 0,2 1-1,0-1 1,2 1 0,0 0-1,2 0 1,-1 41 0,4-58-70,-1 0 0,1 0 0,0 0 1,1 0-1,-1-1 0,1 1 0,0 0 1,0-1-1,0 0 0,1 1 0,-1-1 1,1 0-1,0 0 0,0 0 0,1-1 1,-1 1-1,1-1 0,0 0 0,0 0 0,0 0 1,0 0-1,0-1 0,0 0 0,1 0 1,0 0-1,8 3 0,-1-2 3,1 0 1,-1 0-1,1-1 0,0 0 0,0-2 1,-1 1-1,1-1 0,0-1 0,18-3 1,-24 2 11,0-1 1,0 0 0,-1 0 0,1-1 0,-1 1 0,1-1-1,-1-1 1,0 1 0,-1-1 0,1 0 0,-1 0 0,0-1-1,0 0 1,-1 0 0,0 0 0,0 0 0,0 0 0,0-1-1,-1 0 1,-1 0 0,1 0 0,-1 0 0,0 0-1,0 0 1,-1-1 0,0 1 0,0-9 0,-1 15-18,0 1 0,0-1 0,0 0 0,0 1 1,0-1-1,-1 1 0,1-1 0,0 0 0,0 1 1,0-1-1,0 1 0,-1-1 0,1 0 0,0 1 0,-1-1 1,1 1-1,0-1 0,-1 1 0,1-1 0,-1 1 0,1-1 1,-1 1-1,1 0 0,-1-1 0,1 1 0,-1 0 0,1-1 1,-1 1-1,0 0 0,1 0 0,-1-1 0,1 1 1,-1 0-1,0 0 0,1 0 0,-1 0 0,0 0 0,1 0 1,-1 0-1,1 0 0,-1 0 0,0 0 0,1 0 0,-1 0 1,0 1-1,1-1 0,-1 0 0,1 0 0,-1 1 0,1-1 1,-1 0-1,1 1 0,-1-1 0,1 0 0,-1 1 1,1-1-1,-2 2 0,-30 22-107,29-21 98,0 1 0,0-1 0,1 1-1,0-1 1,-1 1 0,1 0 0,1 0-1,-1 0 1,0 0 0,1 0 0,0 0 0,0 0-1,0 1 1,0-1 0,1 0 0,0 0 0,0 1-1,0-1 1,1 9 0,1-10-225,-1 0-1,0 0 1,1 1 0,-1-1-1,1 0 1,0 0 0,0-1-1,0 1 1,1 0 0,-1-1-1,0 1 1,1-1 0,0 0-1,0 0 1,-1 0 0,1 0-1,0 0 1,1-1 0,-1 1-1,0-1 1,0 0 0,1 0 0,-1 0-1,6 1 1,29 2-5993,1-4-3992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9.219"/>
    </inkml:context>
    <inkml:brush xml:id="br0">
      <inkml:brushProperty name="width" value="0.025" units="cm"/>
      <inkml:brushProperty name="height" value="0.025" units="cm"/>
    </inkml:brush>
  </inkml:definitions>
  <inkml:trace contextRef="#ctx0" brushRef="#br0">38 41 14542,'0'0'3619,"-5"14"-2855,-3 10-216,1 0 0,2 1 0,-6 44 1,10-56-306,1-1 0,0 0 1,1 1-1,4 23 1,-4-31-205,0 0 1,1 0 0,0 0 0,0 0 0,0 0 0,0-1 0,1 1 0,-1-1 0,1 0 0,1 1 0,-1-1 0,7 6 0,-8-8-27,0 0 0,1-1 1,-1 1-1,1 0 0,-1-1 1,1 0-1,-1 0 0,1 0 1,0 0-1,-1 0 1,1 0-1,0-1 0,0 1 1,0-1-1,-1 0 0,1 1 1,0-2-1,5 1 0,-3-2 44,0 1-1,0-1 0,0 1 1,-1-1-1,1-1 0,0 1 1,-1-1-1,0 0 0,7-5 1,4-6 70,-1-1 0,0 0 0,-1-1 0,11-18 0,-8 10-81,-1 0 0,-1-1 0,-2 0 0,0-1 0,-2-1 0,0 0 0,7-40 0,-40 137 648,16-28-403,2 1 0,1 1 0,5 70 0,-1-110-320,1 0 0,-1 0 0,1-1 0,0 1-1,0 0 1,0 0 0,1-1 0,-1 1 0,1-1 0,0 1 0,0-1 0,0 0 0,0 0 0,1 0 0,-1 0 0,1 0 0,0 0 0,0-1 0,0 1-1,0-1 1,0 0 0,0 0 0,1 0 0,-1 0 0,1 0 0,0-1 0,-1 0 0,1 0 0,0 0 0,0 0 0,-1 0 0,7-1 0,-6 1-414,1-1 0,0-1 0,-1 1 0,1-1 0,0 0 0,-1 0 0,1 0 1,-1 0-1,1-1 0,-1 0 0,0 0 0,0 0 0,0 0 0,0-1 0,0 0 0,0 0 1,5-5-1,17-22-5531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59.567"/>
    </inkml:context>
    <inkml:brush xml:id="br0">
      <inkml:brushProperty name="width" value="0.025" units="cm"/>
      <inkml:brushProperty name="height" value="0.025" units="cm"/>
    </inkml:brush>
  </inkml:definitions>
  <inkml:trace contextRef="#ctx0" brushRef="#br0">251 0 14990,'0'0'3128,"-10"2"-1286,-2 1-1432,-1 1 0,1 0 0,0 1 0,1 0-1,-1 1 1,1 0 0,0 1 0,-15 12 0,9-5 87,-1 1 1,2 1 0,0 0-1,-20 28 1,34-41-482,0-1-1,0 1 1,1 0 0,-1 0 0,0 0 0,1 0 0,0 0 0,0 0 0,0 1-1,0-1 1,0 0 0,1 0 0,-1 4 0,2-6-30,-1 1-1,0-1 1,1 0 0,-1 0 0,1 1-1,-1-1 1,1 0 0,0 0-1,0 0 1,-1 0 0,1 1 0,0-1-1,0-1 1,0 1 0,0 0-1,0 0 1,0 0 0,0 0 0,1-1-1,-1 1 1,0 0 0,0-1-1,0 1 1,1-1 0,-1 0 0,0 1-1,1-1 1,-1 0 0,0 0 0,1 0-1,-1 1 1,0-2 0,1 1-1,1 0 1,37 0-443,43-6 1,-54 3 153,-1 1 0,1 1 0,54 6 0,-82-5 322,0 1-1,0-1 0,0 0 1,0 0-1,0 1 0,-1-1 1,1 0-1,0 1 0,0-1 1,0 1-1,0-1 0,0 1 1,0 0-1,-1-1 0,1 1 1,0 0-1,-1 0 0,1-1 1,0 1-1,-1 0 0,1 0 1,-1 0-1,1 0 0,-1 0 1,1 0-1,-1 0 0,0 0 1,0 0-1,1 0 0,-1 0 1,0 0-1,0 0 0,0 0 1,0 0-1,0 0 0,0 0 1,0 0-1,-1 0 0,1 0 1,0 0-1,0 0 0,-1 0 1,1-1-1,-1 2 0,-1 3 131,0 0 1,0-1-1,0 0 0,-1 1 0,0-1 0,1 0 0,-8 7 0,-7 4 397,0 0-1,-2-1 0,0-1 0,-33 17 0,39-23-454,-1 0 0,0-2 0,0 0 0,0 0 0,0-1 0,0-1 0,-1-1 0,-21 2 0,36-4-177,-1 0 1,0 1-1,0-1 1,0 0-1,0 0 0,1 0 1,-1 0-1,0 0 0,0 0 1,0 0-1,0 0 0,1-1 1,-1 1-1,0 0 1,0 0-1,0-1 0,1 1 1,-1 0-1,0-1 0,1 1 1,-1-1-1,0 1 1,1-1-1,-1 1 0,0-1 1,1 0-1,-1 1 0,1-1 1,-1 0-1,1 1 1,-1-1-1,1 0 0,0 0 1,-1 1-1,1-1 0,0 0 1,0 0-1,-1 1 0,1-1 1,0 0-1,0 0 1,0 0-1,0 0 0,0 1 1,0-1-1,0 0 0,0 0 1,1 0-1,-1 0 1,0 1-1,1-2 0,1-3-752,0 1-1,0-1 0,0 1 0,1 0 1,0 0-1,0 0 0,6-7 0,17-13-5252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0.196"/>
    </inkml:context>
    <inkml:brush xml:id="br0">
      <inkml:brushProperty name="width" value="0.025" units="cm"/>
      <inkml:brushProperty name="height" value="0.025" units="cm"/>
    </inkml:brush>
  </inkml:definitions>
  <inkml:trace contextRef="#ctx0" brushRef="#br0">200 39 12043,'0'0'12151,"-8"13"-11207,-45 80 514,-79 196-1,126-265-1346,6-16-445,7-11-1322,20-35-1816,-1-1-1,-2-1 1,-1-2 0,32-84-1,-23 51 1944,3 2 4373,-31 64-1721,-3 7-772,-1 1 0,1-1 0,0 1 0,0-1 0,0 1 0,-1 0 0,2-1 0,-1 1 0,0 0 0,0-1 0,0 1 1,0 0-1,3-1 0,-3 24 2772,-3 15-1602,-9 51 1,6-56-968,1 0 0,1 46-1,3-67-531,1 0 1,1-1-1,-1 1 0,2 0 0,0 0 0,0-1 0,1 0 0,0 0 0,0 0 0,1 0 1,8 10-1,-6-9-371,-4-8-62,0 0 0,0 1 0,-1 0 1,1-1-1,-1 1 0,0 0 0,0 0 0,1 6 0,-14-11-2808,3-3 2417,-1-1 1,1 0-1,0 0 0,0-1 0,-10-9 1,-39-42-174,23 23 1678,21 22 89,-27-27 2416,24 12 1750,17 26-4855,-1 1 1,0-1 0,0 0-1,1 0 1,-1 1 0,0-1-1,1 0 1,-1 1-1,0-1 1,1 0 0,-1 1-1,1-1 1,-1 1 0,1-1-1,-1 1 1,1-1 0,0 1-1,-1-1 1,1 1-1,0 0 1,-1-1 0,1 1-1,0 0 1,-1-1 0,1 1-1,0 0 1,0 0 0,-1 0-1,1 0 1,0 0-1,0 0 1,0 0 0,34-5-80,-29 4 205,51-4-135,43-8-1835,-35-4-4102,-19-3-3104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0.638"/>
    </inkml:context>
    <inkml:brush xml:id="br0">
      <inkml:brushProperty name="width" value="0.025" units="cm"/>
      <inkml:brushProperty name="height" value="0.025" units="cm"/>
    </inkml:brush>
  </inkml:definitions>
  <inkml:trace contextRef="#ctx0" brushRef="#br0">0 57 12684,'0'0'11723,"60"-22"-10890,-37 20-545,4 0-224,6 2-256,6 0-1089,-3-4-1858,4-7-2242,-4-4-5445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7.189"/>
    </inkml:context>
    <inkml:brush xml:id="br0">
      <inkml:brushProperty name="width" value="0.05" units="cm"/>
      <inkml:brushProperty name="height" value="0.05" units="cm"/>
    </inkml:brush>
  </inkml:definitions>
  <inkml:trace contextRef="#ctx0" brushRef="#br0">5 354 19044,'-5'6'1332,"8"-14"-842,9-19-189,161-258 1337,-146 249-1636,-27 36-2,0 0 0,1-1-1,-1 1 1,0 0 0,0 0 0,0 0-1,0-1 1,1 1 0,-1 0 0,0 0 0,0 0-1,0-1 1,1 1 0,-1 0 0,0 0-1,0 0 1,1 0 0,-1 0 0,0 0-1,0 0 1,1 0 0,-1-1 0,0 1 0,1 0-1,-1 0 1,0 0 0,0 0 0,1 0-1,-1 0 1,0 1 0,1-1 0,-1 0-1,0 0 1,0 0 0,1 0 0,-1 0 0,0 0-1,1 1 1,-1 0-1,0 1 0,1-1 0,-1 1 1,0 0-1,0-1 0,0 1 0,0-1 0,0 1 0,0 0 0,0-1 0,-1 4 1,-23 126-51,-4 26 96,24-128-208,2 0 0,1 1 0,3 36 0,2-48 150,2-13-13,-4-5 19,-1-1 1,0 0-1,0 1 0,0-1 1,0 0-1,0 0 1,0 0-1,0 1 1,0-1-1,0 0 1,-1 0-1,1-1 0,0 1 1,-1 0-1,1 0 1,0 0-1,0-2 1,14-31-146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1.650"/>
    </inkml:context>
    <inkml:brush xml:id="br0">
      <inkml:brushProperty name="width" value="0.025" units="cm"/>
      <inkml:brushProperty name="height" value="0.025" units="cm"/>
    </inkml:brush>
  </inkml:definitions>
  <inkml:trace contextRef="#ctx0" brushRef="#br0">160 278 7431,'0'0'15140,"-11"0"-14756,5-1-351,0 1 0,-1 1 0,1-1 0,0 1 0,0 0 0,0 0 0,0 0 1,0 1-1,0 0 0,0 1 0,0-1 0,1 1 0,-1 0 0,1 0 0,0 1 0,0 0 0,0-1 0,0 2 0,1-1 0,-1 0 0,1 1 0,0 0 0,1 0 0,-1 0 0,-3 7 1,6-9-13,0 0 0,-1 0 0,1 0 0,0 1 0,1-1 0,-1 0 0,0 0 0,1 0 0,0 1 0,0 3 0,0-6-14,0 0 0,0 0 0,0 0 0,1 0 0,-1 0 1,0 0-1,1 0 0,-1 0 0,1 0 0,-1 0 0,1 0 0,-1-1 0,1 1 0,0 0 0,-1 0 1,1 0-1,0-1 0,0 1 0,-1 0 0,1-1 0,0 1 0,1 0 0,1-1 3,0 1-1,0-1 0,0 1 1,0-1-1,0 0 1,0 0-1,0-1 1,0 1-1,0-1 0,0 1 1,0-1-1,-1 0 1,1 0-1,0 0 1,0 0-1,-1-1 0,1 1 1,-1-1-1,1 0 1,3-3-1,16-12-70,-1-2-1,0 0 1,-2-1 0,0-1-1,-1-1 1,-2-1-1,0 0 1,-1-1 0,-2-1-1,0 0 1,-2 0-1,-1-1 1,0-1 0,-2 0-1,4-28 1,-27 93 1450,-6 38-1081,20-74-303,-13 110 731,13-104-682,0 1 0,1-1 0,1 0 0,-1 0 0,1 1 0,1-1 0,0 0 0,0 0 0,0 0 0,1 0-1,4 9 1,-5-15-129,-1 0-1,1 1 0,0-1 1,0 0-1,0 0 1,0 0-1,0 0 0,0-1 1,0 1-1,1 0 0,-1-1 1,1 0-1,-1 0 0,1 1 1,-1-1-1,1-1 1,0 1-1,-1 0 0,1-1 1,0 1-1,0-1 0,-1 0 1,1 0-1,0 0 0,0 0 1,0 0-1,-1-1 0,6-1 1,-4 1-474,0 0 0,1-1 0,-1 0 0,0 0 0,0 0 0,0-1 0,5-3 0,-6 3-519,1 0 1,-1 0 0,0 0 0,-1 0-1,1-1 1,0 1 0,3-8 0,5-22-10320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1.981"/>
    </inkml:context>
    <inkml:brush xml:id="br0">
      <inkml:brushProperty name="width" value="0.025" units="cm"/>
      <inkml:brushProperty name="height" value="0.025" units="cm"/>
    </inkml:brush>
  </inkml:definitions>
  <inkml:trace contextRef="#ctx0" brushRef="#br0">80 1 15054,'-6'9'881,"3"-5"-791,-46 81 3488,46-79-3204,0 1 0,0 0 0,0-1 1,1 1-1,0 0 0,0 0 0,1 0 0,0 0 0,0 0 0,1 0 0,0 1 0,1 11 0,0-18-368,-1 0 1,1 0-1,0 0 0,-1 0 1,1 0-1,0 0 0,0 0 1,0-1-1,0 1 1,0 0-1,0-1 0,0 1 1,0 0-1,0-1 1,0 0-1,0 1 0,0-1 1,1 0-1,-1 1 0,0-1 1,0 0-1,0 0 1,1 0-1,-1 0 0,0 0 1,0 0-1,0 0 0,0 0 1,1-1-1,-1 1 1,0 0-1,0-1 0,1 0 1,40-16-11,-31 10-133,-1-1-1,0-1 0,-1 0 0,0 0 1,-1-1-1,0 0 0,0 0 1,-1-1-1,0 0 0,-1 0 0,0-1 1,-1 0-1,0 0 0,4-17 0,-10 23 706,-7 17-297,-7 20 60,-4 48 638,18-73-849,0 1-1,1 0 1,0-1-1,0 1 1,0-1 0,1 1-1,0 0 1,0-1-1,0 1 1,3 6-1,-3-11-129,0 0 0,1-1-1,-1 1 1,1 0 0,-1 0-1,1-1 1,0 1 0,-1-1-1,1 0 1,0 1 0,0-1-1,0 0 1,0 0 0,0 0-1,0 0 1,1 0 0,-1-1-1,0 1 1,0-1 0,1 1-1,-1-1 1,0 0 0,0 0-1,1 0 1,-1 0 0,0 0-1,1-1 1,-1 1 0,3-1-1,0 0-428,0 0 0,0-1 0,1 0 0,-1 1 0,0-1 0,0-1 0,-1 1 0,1-1 0,0 0 0,-1 0 0,6-6 0,8-12-6085,-7-3-4398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2.497"/>
    </inkml:context>
    <inkml:brush xml:id="br0">
      <inkml:brushProperty name="width" value="0.025" units="cm"/>
      <inkml:brushProperty name="height" value="0.025" units="cm"/>
    </inkml:brush>
  </inkml:definitions>
  <inkml:trace contextRef="#ctx0" brushRef="#br0">48 1 13357,'0'0'2973,"3"13"-1617,33 193 3338,1 7-2379,-32-199-2361,-3-15-473,-7-26-549,-3 10 403,0 1 0,-1 0 0,0 0 0,-1 1 0,-13-15 0,-35-33 1505,58 62 132,35 1 298,-32 1-1257,134 1-725,-70-11-2443,-2-13-3518,-30 4 3502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2.840"/>
    </inkml:context>
    <inkml:brush xml:id="br0">
      <inkml:brushProperty name="width" value="0.025" units="cm"/>
      <inkml:brushProperty name="height" value="0.025" units="cm"/>
    </inkml:brush>
  </inkml:definitions>
  <inkml:trace contextRef="#ctx0" brushRef="#br0">159 1 10282,'0'0'2167,"-11"6"310,-1 2-1855,0 1-1,1 0 1,0 0-1,0 1 1,1 0-1,1 1 0,-1 0 1,2 0-1,-1 1 1,2 0-1,-8 15 1,11-18-237,1 0 0,-1-1 0,2 1-1,-1 0 1,1 0 0,0 1 0,1-1 0,-1 14 0,3-21-348,-1 0 1,0 0 0,0 0-1,1 0 1,-1 0-1,1 0 1,-1-1-1,1 1 1,0 0-1,0 0 1,0-1-1,0 1 1,0 0 0,0-1-1,0 1 1,1-1-1,-1 1 1,2 0-1,0 0-28,-1-1-1,1 0 1,0 0-1,0 0 1,-1 0-1,1 0 1,0 0-1,0-1 1,0 1-1,0-1 1,0 0-1,0 0 1,0 0-1,0-1 1,5 0-1,-2 0-57,0-1-1,0 0 0,0 0 0,0 0 1,0-1-1,0 0 0,-1 0 0,1 0 1,-1-1-1,0 0 0,0 0 0,0 0 1,0 0-1,-1-1 0,0 0 1,0 0-1,0 0 0,-1 0 0,6-12 1,-3 6-32,-1-1 1,0 0-1,-1-1 1,0 1-1,-1-1 1,-1 1-1,0-1 1,1-24-1,-3 37 85,0 0 0,0-1-1,0 1 1,1 0-1,-1 0 1,0 0 0,0 0-1,0 0 1,0 0 0,0-1-1,0 1 1,0 0 0,0 0-1,0 0 1,0 0-1,0 0 1,0-1 0,0 1-1,0 0 1,0 0 0,0 0-1,0 0 1,0 0 0,0-1-1,0 1 1,0 0-1,0 0 1,0 0 0,0 0-1,0 0 1,0-1 0,0 1-1,0 0 1,0 0 0,0 0-1,0 0 1,0 0-1,0 0 1,-1-1 0,1 1-1,0 0 1,0 0 0,0 0-1,0 0 1,0 0 0,0 0-1,-1 0 1,1 0-1,0 0 1,0 0 0,0 0-1,0 0 1,0 0 0,-1 0-1,1 0 1,0-1-1,0 1 1,0 1 0,0-1-1,-1 0 1,1 0 0,0 0-1,0 0 1,0 0 0,0 0-1,0 0 1,-1 0 0,-7 13 153,-6 23 63,12-31-200,1 0 1,0 0-1,0 0 1,0 1-1,1-1 1,-1 0-1,1 0 1,1 1-1,-1-1 1,1 0-1,0 1 0,0-1 1,0 0-1,1 0 1,0 0-1,0 0 1,3 5-1,-3-7-133,0 0 1,0-1-1,1 1 0,-1 0 0,1-1 0,0 1 0,0-1 1,0 0-1,0 0 0,5 2 0,-3-1-500,0-1-1,0 0 0,1-1 1,-1 0-1,1 0 1,-1 0-1,11 0 0,19 0-7324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4.044"/>
    </inkml:context>
    <inkml:brush xml:id="br0">
      <inkml:brushProperty name="width" value="0.025" units="cm"/>
      <inkml:brushProperty name="height" value="0.025" units="cm"/>
    </inkml:brush>
  </inkml:definitions>
  <inkml:trace contextRef="#ctx0" brushRef="#br0">54 131 10698,'0'0'9801,"-8"12"-8653,1 2-790,0-1 0,1 2-1,0-1 1,-4 19 0,7-25-151,1 1-1,1-1 1,-1 0 0,2 1 0,-1-1 0,1 1 0,0-1 0,1 1-1,0-1 1,0 1 0,4 10 0,-4-16-190,0-1 0,0 1 0,1-1 0,-1 0 0,1 0 0,0 1 0,0-1 0,-1 0 1,1-1-1,1 1 0,-1 0 0,0-1 0,0 1 0,1-1 0,-1 1 0,0-1 0,1 0 0,0 0 0,-1 0 0,1-1 0,-1 1 1,1 0-1,0-1 0,0 0 0,-1 0 0,1 0 0,0 0 0,0 0 0,-1 0 0,1-1 0,0 1 0,-1-1 0,5-1 0,3-1 6,0 0 0,0 0 0,0-1 0,0-1 0,0 1 0,-1-2-1,11-7 1,-10 6-43,0 0 0,-1-1-1,0 0 1,-1-1 0,0 0 0,0 0-1,-1 0 1,0-1 0,-1 0-1,0-1 1,0 0 0,-1 1 0,-1-2-1,0 1 1,0 0 0,-1-1-1,0 0 1,-1 0 0,0-18 0,-1 30 20,-1-1 0,0 1 0,0 0 1,0-1-1,0 1 0,0-1 1,1 1-1,-1 0 0,0-1 1,0 1-1,0 0 0,0-1 1,0 1-1,0-1 0,0 1 1,0 0-1,0-1 0,-1 1 1,1 0-1,0-1 0,0 1 1,0 0-1,0-1 0,0 1 0,-1 0 1,1-1-1,0 1 0,0 0 1,-1-1-1,1 1 0,0 0 1,0 0-1,-1-1 0,1 1 1,0 0-1,-1 0 0,1 0 1,0-1-1,-1 1 0,1 0 1,0 0-1,-1 0 0,1 0 1,0 0-1,-1 0 0,1 0 0,-1 0 1,1 0-1,0 0 0,-1 0 1,1 0-1,-1 0 0,0 1 4,0-1-1,0 1 0,0 0 0,0 0 0,0 0 0,0 0 0,0 0 1,0 0-1,0 0 0,1 0 0,-1 0 0,0 1 0,1-1 0,-1 2 1,-2 6 27,0 0 1,1 0 0,0 0 0,1 0-1,0 1 1,1-1 0,0 0 0,0 1-1,1-1 1,0 0 0,0 0 0,4 11-1,-4-16-16,1 0 0,0 1 0,0-1 0,0-1 0,0 1 0,1 0 0,-1 0 0,1-1 0,0 0 0,0 1 0,0-1 0,0 0 0,1 0 0,-1-1 0,1 1 0,0-1 0,0 0 0,0 0 0,0 0 0,0 0 0,0-1 0,0 0 0,1 1 0,-1-2 0,0 1 0,1 0 0,5-1 0,-6 1-9,0-1 0,0 0 0,0 0 0,-1 0-1,1-1 1,0 1 0,0-1 0,0 0-1,-1 0 1,1 0 0,-1-1 0,1 1 0,-1-1-1,1 0 1,-1 0 0,0 0 0,4-3-1,-4 1 2,0 0 0,0 0 0,0 0 0,0-1-1,-1 1 1,1-1 0,-1 1 0,-1-1-1,1 0 1,-1 0 0,1 0 0,0-9 0,5-55 5,-7 64-12,0 0 0,0 0 1,0-1-1,-1 1 0,1 0 1,-1 0-1,0 0 0,-1 1 1,1-1-1,-1 0 0,-4-6 1,6 10-4,0 0 1,0 1-1,-1-1 1,1 1-1,0-1 1,-1 1-1,1-1 1,0 1 0,-1 0-1,1-1 1,-1 1-1,1-1 1,-1 1-1,1 0 1,-1-1-1,1 1 1,-1 0 0,1-1-1,-1 1 1,1 0-1,-1 0 1,1 0-1,-1-1 1,0 1-1,1 0 1,-1 0 0,1 0-1,-1 0 1,0 0-1,1 0 1,-1 0-1,1 0 1,-1 1-1,1-1 1,-1 0 0,0 0-1,1 0 1,-1 1-1,1-1 1,-1 0-1,1 0 1,-1 1-1,1-1 1,-1 1 0,1-1-1,-1 0 1,1 1-1,0-1 1,-1 1-1,1-1 1,0 1-1,-1-1 1,1 1 0,0-1-1,0 1 1,-1-1-1,1 1 1,0 0-1,0-1 1,0 1-1,0-1 1,0 2 0,-9 36-26,8-35 38,1 0 0,-1 0 0,1 0 0,0-1 0,0 1 0,1 0-1,-1 0 1,0 0 0,1 0 0,0-1 0,-1 1 0,1 0 0,0 0 0,1-1 0,-1 1 0,0-1 0,1 1 0,0-1-1,-1 0 1,1 1 0,0-1 0,0 0 0,0 0 0,0 0 0,1-1 0,-1 1 0,0 0 0,1-1 0,-1 0-1,1 1 1,-1-1 0,1 0 0,0 0 0,0-1 0,-1 1 0,1 0 0,0-1 0,0 0 0,0 0 0,0 0 0,3 0-1,8 0 9,0 0-1,0-2 0,0 1 0,0-2 1,0 0-1,-1 0 0,1-1 0,-1-1 1,0 0-1,21-13 0,-26 14-15,0 0-1,-1-1 1,1-1 0,-1 1-1,0-1 1,-1-1-1,1 1 1,-1-1 0,-1 0-1,1 0 1,-1-1 0,-1 1-1,1-1 1,-1 0-1,0-1 1,-1 1 0,4-15-1,-6 20 2,-1 1-1,1-1 0,-1 1 1,0-1-1,0 1 0,0-1 0,0 1 1,0-1-1,0 1 0,-1-1 1,1 1-1,-2-3 0,2 4 0,0 0 0,-1 1-1,1-1 1,0 1 0,-1 0 0,1-1-1,-1 1 1,1-1 0,-1 1 0,1-1-1,-1 1 1,1 0 0,-1-1-1,1 1 1,-1 0 0,1 0 0,-1-1-1,1 1 1,-1 0 0,0 0 0,1 0-1,-1 0 1,1 0 0,-1 0 0,0 0-1,1 0 1,-1 0 0,1 0-1,-1 0 1,0 0 0,-3 2 5,1-1 0,-1 1 1,1 0-1,0-1 0,0 2 0,-1-1 1,2 0-1,-1 1 0,0-1 0,0 1 1,1 0-1,-1 0 0,1 0 0,-2 3 1,-2 4 132,0 1 0,1-1 0,0 1 0,1 0 0,0 1 0,1-1 0,-3 17 0,5-24-118,0-1 1,1 1-1,-1 0 1,1 0-1,0-1 1,0 1 0,0 0-1,1 0 1,-1 0-1,1-1 1,0 1-1,0 0 1,0-1 0,1 1-1,-1-1 1,1 1-1,0-1 1,0 0 0,0 0-1,0 1 1,1-2-1,-1 1 1,1 0-1,0 0 1,0-1 0,5 4-1,4 0-125,0-1-1,1 0 0,0 0 1,0-2-1,0 0 0,16 2 1,30-3-3015,-53-3 2038,0 1 0,-1-1 0,1-1 0,0 1 0,0-1 0,9-4 0,14-14-8881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4.881"/>
    </inkml:context>
    <inkml:brush xml:id="br0">
      <inkml:brushProperty name="width" value="0.025" units="cm"/>
      <inkml:brushProperty name="height" value="0.025" units="cm"/>
    </inkml:brush>
  </inkml:definitions>
  <inkml:trace contextRef="#ctx0" brushRef="#br0">207 41 9801,'0'-1'440,"1"0"0,0-1 0,-1 1 0,1 0 1,-1-1-1,0 1 0,1 0 0,-1-1 0,0 1 0,0 0 0,0-1 0,0 1 0,0 0 0,0-1 0,0 1 0,0-1 0,0 1 0,-1 0 0,1-1 0,-1 1 0,1 0 0,-1 0 0,1-1 0,-1 1 0,0 0 1,0-1-1,-1 1-248,1 0 1,-1 1-1,0-1 1,1 1-1,-1-1 1,0 1 0,1 0-1,-1-1 1,0 1-1,1 0 1,-1 0-1,0 1 1,0-1-1,1 0 1,-1 0 0,0 1-1,-2 0 1,-7 3-48,0 0 0,0 1 1,0 0-1,-19 13 0,16-9-37,-36 29 318,46-35-406,1 0-1,0 1 0,0-1 0,0 0 0,0 1 0,1 0 0,-1 0 0,1-1 0,0 1 0,0 1 0,-2 5 1,4-10-24,0 1 0,0 0 0,0-1 0,1 1 0,-1-1 0,0 1 1,0 0-1,0-1 0,0 1 0,1-1 0,-1 1 0,0-1 1,0 1-1,1 0 0,-1-1 0,0 0 0,1 1 0,-1-1 1,1 1-1,-1-1 0,0 1 0,1-1 0,-1 0 0,1 1 0,-1-1 1,1 0-1,0 1 0,-1-1 0,1 0 0,-1 0 0,1 0 1,-1 1-1,1-1 0,0 0 0,-1 0 0,1 0 0,-1 0 1,1 0-1,0 0 0,0 0 0,34 0-316,-25-1 194,72-1-734,47 0-714,-126 3 1539,0-1-1,1 0 1,-1 1-1,0-1 1,0 1-1,0 0 1,0 0-1,0 0 1,0 0-1,0 1 1,-1-1-1,1 1 1,4 3-1,-5-4 82,-1 1 0,0-1 0,0 0-1,0 1 1,0-1 0,0 1 0,-1-1-1,1 1 1,0 0 0,-1-1 0,1 1-1,-1 0 1,1-1 0,-1 1 0,0 0 0,0-1-1,0 1 1,0 3 0,-1-1 114,0 1 1,0-1-1,0 0 1,-1 0-1,0 0 1,1 0-1,-2 0 1,1 0-1,0 0 1,-1-1-1,0 1 1,1-1-1,-2 1 1,1-1-1,0 0 1,0-1-1,-7 5 1,-1 0 21,-1 0 0,1-1 1,-1-1-1,0 0 0,0 0 1,-1-1-1,1-1 0,-1 0 1,0-1-1,0 0 0,0-1 1,-21-1-1,33 0-249,0 0-1,-1 0 1,1 0-1,0 0 1,0-1-1,-1 1 1,1 0 0,0-1-1,0 1 1,-1-1-1,1 0 1,0 1 0,0-1-1,0 0 1,0 1-1,0-1 1,0 0 0,0 0-1,0 0 1,0 0-1,0 0 1,1 0-1,-1 0 1,0-2 0,0 2-202,1-1 0,-1 1 1,1-1-1,0 0 1,0 1-1,0-1 1,0 1-1,0-1 0,0 0 1,0 1-1,0-1 1,1 1-1,-1-1 1,1 1-1,-1-1 0,1 1 1,-1-1-1,1 1 1,0-1-1,0 1 1,0 0-1,0-1 0,0 1 1,0 0-1,0 0 1,0 0-1,0 0 1,1 0-1,1-1 0,58-30-9484,-24 16 3187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5.229"/>
    </inkml:context>
    <inkml:brush xml:id="br0">
      <inkml:brushProperty name="width" value="0.025" units="cm"/>
      <inkml:brushProperty name="height" value="0.025" units="cm"/>
    </inkml:brush>
  </inkml:definitions>
  <inkml:trace contextRef="#ctx0" brushRef="#br0">0 183 13261,'0'0'11392,"11"-5"-11104,53-18-191,43-15-69,-100 35-28,0-1-1,0 1 0,-1-1 1,1 0-1,-1-1 0,0 0 1,0 0-1,0 0 0,-1-1 1,0 1-1,7-10 0,-11 14 12,0 0-1,0-1 0,-1 1 0,1-1 0,0 1 0,-1-1 0,1 1 0,0-1 1,-1 1-1,0-1 0,1 0 0,-1 1 0,0-1 0,0 1 0,0-1 0,0 0 1,0 1-1,0-1 0,0 0 0,-1 1 0,1-1 0,-1-1 0,0 2 17,0 0 1,0-1-1,0 1 0,0 0 0,-1 0 1,1 0-1,0 0 0,0 0 0,-1 1 0,1-1 1,-1 0-1,1 1 0,-1-1 0,1 1 1,-1-1-1,1 1 0,-1-1 0,-2 1 0,-2 0 40,0-1-1,1 1 1,-1 0-1,0 1 1,0 0-1,0 0 1,0 0-1,0 0 1,0 1-1,1 0 1,-7 3 0,0 3 34,-1 0 0,2 1 0,-1 1 0,1 0 0,1 0 0,-15 19 1,19-22 32,1 0 0,1 0 1,-1 0-1,1 1 1,0 0-1,1-1 1,0 2-1,0-1 0,0 0 1,1 0-1,1 1 1,-2 14-1,3-21-127,0 0 0,1 0 0,-1 0 1,1 0-1,-1 0 0,1 0 0,0 0 0,0-1 0,0 1 0,0 0 0,0 0 0,0-1 0,0 1 0,1 0 1,-1-1-1,1 1 0,-1-1 0,1 0 0,-1 1 0,1-1 0,0 0 0,0 0 0,-1 0 0,1 0 1,0 0-1,0-1 0,0 1 0,0-1 0,0 1 0,0-1 0,3 1 0,10 1-59,-1-1 0,1 0-1,20-1 1,-23-1-78,5 0-524,-1 0 1,1-2-1,0 0 1,19-6-1,30-17-6002,-34 9 122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5.952"/>
    </inkml:context>
    <inkml:brush xml:id="br0">
      <inkml:brushProperty name="width" value="0.025" units="cm"/>
      <inkml:brushProperty name="height" value="0.025" units="cm"/>
    </inkml:brush>
  </inkml:definitions>
  <inkml:trace contextRef="#ctx0" brushRef="#br0">1 209 4612,'0'0'15418,"8"2"-13870,1 0-1332,-1-1 0,0 1 0,1-2 0,-1 1 0,1-1 0,-1 0 0,1-1 0,-1 0 0,0 0 0,1-1 0,-1 0 0,0 0 0,0-1 0,15-7 0,-7 0-159,0 0-1,0-1 1,-1-1-1,17-16 1,-29 25-43,1-1 0,0 0 0,-1 1 0,0-1 0,0 0 0,0-1 0,0 1 0,-1-1 0,0 1 0,0-1 0,0 0 0,0 1 0,-1-1 0,0 0 0,0 0 0,0 0 0,0 0 0,-1 0 0,0 0 0,-1-10 0,1 14-11,-1 0 0,0 0 0,1 0 0,-1-1 0,0 1 0,0 0 0,0 0 0,0 0 0,0 0 0,0 0 0,0 0 0,0 0 0,0 1 1,0-1-1,0 0 0,-1 1 0,1-1 0,0 1 0,-1-1 0,1 1 0,0-1 0,-1 1 0,1 0 0,0 0 0,-1 0 0,1 0 0,-1 0 0,1 0 0,0 0 1,-3 1-1,-2-1-8,0 1 1,1-1-1,-1 2 1,1-1 0,-1 1-1,-9 3 1,3 4 70,-1 0 1,1 1 0,0 0-1,1 1 1,0 0-1,1 1 1,0 0-1,1 0 1,0 1 0,1 0-1,1 1 1,0 0-1,0 0 1,2 0 0,0 1-1,0 0 1,2 0-1,-3 19 1,6-31-55,0-1 1,0 1-1,0-1 0,0 1 1,1-1-1,-1 0 1,1 1-1,0-1 0,0 0 1,0 0-1,0 1 1,0-1-1,0 0 0,0 0 1,1 0-1,-1 0 0,1 0 1,-1-1-1,1 1 1,0 0-1,0-1 0,0 1 1,0-1-1,0 0 0,0 0 1,0 1-1,0-1 1,1-1-1,-1 1 0,0 0 1,1 0-1,-1-1 1,0 0-1,1 1 0,-1-1 1,1 0-1,2 0 0,12 1-108,0-1 0,-1-1 0,1 0-1,17-4 1,-15 1-1172,1-1-1,-1-1 0,-1 0 0,1-1 0,18-11 1,-3-3-5149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7.261"/>
    </inkml:context>
    <inkml:brush xml:id="br0">
      <inkml:brushProperty name="width" value="0.025" units="cm"/>
      <inkml:brushProperty name="height" value="0.025" units="cm"/>
    </inkml:brush>
  </inkml:definitions>
  <inkml:trace contextRef="#ctx0" brushRef="#br0">3 1 12139,'0'0'8563,"-1"12"-7911,0 14-1,1 0 0,1 0 0,8 50 1,3-10 207,-5-27-572,1 1-1,16 43 1,-12-64-52,-12-19-221,1 0 0,-1 0-1,0 0 1,1 0 0,-1-1 0,0 1-1,1 0 1,-1 0 0,0 0 0,1 0-1,-1-1 1,0 1 0,1 0 0,-1 0 0,0-1-1,1 1 1,-1 0 0,0 0 0,0-1-1,1 1 1,-1 0 0,0-1 0,0 1-1,0 0 1,0-1 0,1 1 0,-1 0 0,0-1-1,0 1 1,0 0 0,0-2 0,6-40 335,-6 17-550,-2 0 0,-1 1 0,-1-1 0,-1 1 0,-1 0 0,-1 0 1,-10-23-1,7 29 20,6 24-76,4-3 258,0-1 0,1 1 1,-1 0-1,1-1 0,0 1 0,-1-1 1,1 1-1,0-1 0,1 1 0,-1-1 1,0 1-1,3 3 0,1-2 42,0 1-1,0-1 1,0 0-1,0 0 1,0 0-1,1-1 1,0 0-1,0 0 1,0 0-1,0-1 1,0 0-1,0 0 1,1 0-1,-1-1 1,0 0-1,1 0 1,-1-1-1,1 1 1,0-2-1,-1 1 1,1-1-1,-1 0 1,1 0-1,-1 0 1,0-1-1,11-5 1,-11 5-22,1-1 1,-1 0-1,1 0 1,-1-1 0,0 0-1,-1 0 1,1 0-1,-1-1 1,1 0-1,-2 0 1,1 0 0,0-1-1,-1 1 1,0-1-1,0 0 1,-1-1-1,0 1 1,0 0 0,0-1-1,-1 0 1,0 1-1,0-1 1,0 0-1,0-11 1,-2 13-12,-1 1 0,1-1 0,-1 1 0,0-1 0,0 1 0,-1-1 1,1 1-1,-4-7 0,4 10-14,1 0 0,-1 0 0,1 0 0,0 0 0,-1 1 0,0-1 0,1 0 0,-1 0 0,1 1 0,-1-1 1,0 1-1,1-1 0,-1 0 0,0 1 0,0-1 0,0 1 0,1-1 0,-1 1 0,0 0 0,0-1 0,0 1 0,0 0 0,0 0 0,0 0 0,0-1 1,1 1-1,-1 0 0,0 0 0,0 0 0,0 1 0,0-1 0,0 0 0,0 0 0,0 0 0,0 1 0,0-1 0,0 0 0,1 1 0,-1-1 1,0 1-1,0-1 0,0 1 0,1-1 0,-1 1 0,0-1 0,1 1 0,-1 0 0,0 0 0,1-1 0,-1 1 0,1 0 0,-1 1 0,-2 3 19,0 0 0,0 0 0,1 0-1,-1 0 1,1 1 0,1-1 0,-1 1-1,1-1 1,0 1 0,0-1-1,0 1 1,1 0 0,0 0 0,0-1-1,2 8 1,-2-4 34,1-1 0,1 0 0,-1-1 0,1 1 0,0 0 0,1 0 0,0-1 0,0 1 0,1-1 0,6 10 0,-6-12-41,1-1 0,0 0 0,-1 0 0,1 0 0,1 0 0,-1-1 0,1 0 0,-1 0 0,1-1 0,0 1 0,0-1 1,0 0-1,0-1 0,0 1 0,0-1 0,11 0 0,-14-1-6,0 1 1,1-1-1,-1 0 1,0-1-1,0 1 1,1-1-1,-1 1 1,0-1-1,0 0 1,0 0-1,0 0 1,0-1-1,0 1 1,0-1-1,0 1 0,0-1 1,-1 0-1,1 0 1,-1-1-1,1 1 1,-1 0-1,0-1 1,0 1-1,0-1 1,0 0-1,0 0 1,-1 0-1,1 1 1,-1-2-1,0 1 0,0 0 1,1-5-1,-1 3 0,1-2 8,-1 1 0,0 0-1,0-1 1,0 1 0,-1-1 0,0 1 0,-2-13 0,2 19-10,0-1 0,0 1 1,0 0-1,0-1 0,0 1 1,0 0-1,0-1 0,0 1 1,0 0-1,-1-1 0,1 1 1,0 0-1,0-1 1,-1 1-1,1 0 0,0-1 1,0 1-1,-1 0 0,1 0 1,0 0-1,0-1 0,-1 1 1,1 0-1,0 0 0,-1 0 1,1 0-1,0-1 1,-1 1-1,1 0 0,-1 0 1,1 0-1,0 0 0,-1 0 1,1 0-1,0 0 0,-1 0 1,1 0-1,0 0 1,-1 0-1,1 0 0,-1 0 1,1 1-1,0-1 0,-1 0 1,1 0-1,0 0 0,-1 0 1,1 1-1,0-1 0,0 0 1,-1 0-1,1 1 1,0-1-1,0 0 0,-1 0 1,1 1-1,0-1 0,0 0 1,0 1-1,-1-1 0,1 0 1,0 1-1,-11 22 15,11-20-18,-1 0 0,1 0 0,0 0 0,0 0 0,1 0-1,-1 0 1,0-1 0,1 1 0,0 0 0,0 0 0,0 0 0,0-1 0,0 1 0,0 0 0,1-1 0,-1 0 0,1 1 0,0-1 0,2 3-1,1-2-71,-1 0 0,0 0 0,1-1 0,0 1 0,0-1 0,0 0 0,0-1 0,0 1 0,10 1 0,-3-1-1772,1 0 0,-1-1 0,19-1 0,8-2-7346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8.962"/>
    </inkml:context>
    <inkml:brush xml:id="br0">
      <inkml:brushProperty name="width" value="0.025" units="cm"/>
      <inkml:brushProperty name="height" value="0.025" units="cm"/>
    </inkml:brush>
  </inkml:definitions>
  <inkml:trace contextRef="#ctx0" brushRef="#br0">124 323 10826,'0'-1'273,"0"0"-1,0 0 0,0 0 1,0 0-1,0 0 0,0 0 1,0 0-1,-1 0 0,1 0 1,0 0-1,-1 0 0,1 0 1,0 0-1,-1 0 1,0 0-1,1 0 0,-1 1 1,1-1-1,-1 0 0,0 0 1,0 1-1,1-1 0,-1 0 1,-1 0-1,1 0-55,-1 1 1,0-1-1,1 1 1,-1 0-1,0-1 1,0 1-1,1 0 1,-1 0-1,0 0 1,1 0-1,-1 0 0,0 0 1,-2 1-1,0 0-79,0 0 1,0 0-1,0 1 0,1-1 0,-1 1 0,0 0 0,1 0 0,-1 0 0,1 0 0,-1 1 0,1 0 0,-3 3 1,0 2-7,2 1 0,-1 0 1,1 0-1,1 0 0,-1 1 1,2-1-1,-1 1 0,1-1 1,1 1-1,0 0 0,0 0 1,1 0-1,0 0 0,0 0 1,1 0-1,1-1 0,0 1 1,4 14-1,-5-22-116,0 0 0,0 0 0,1 0 0,-1 0 0,0 1 0,1-2 0,-1 1-1,1 0 1,0 0 0,0 0 0,0-1 0,-1 1 0,1-1 0,1 0 0,-1 1 0,0-1 0,0 0 0,0 0 0,1-1 0,-1 1 0,0 0 0,1-1 0,-1 1-1,1-1 1,-1 0 0,1 0 0,-1 0 0,0 0 0,1 0 0,-1 0 0,1-1 0,-1 1 0,0-1 0,1 0 0,2-1 0,3-1 14,0-1 0,0 0 0,-1 0 0,1 0 0,-1-1 0,-1-1 0,1 1-1,10-12 1,-7 7-22,-2 0-1,1-1 0,-1 0 1,-1 0-1,0-1 0,-1 0 1,0 0-1,-1 0 1,0-1-1,-1 1 0,0-1 1,-1 0-1,-1-1 0,0 1 1,0-16-1,-2 28-8,1 0 1,-1 0 0,0 1-1,0-1 1,0 0-1,0 0 1,0 0-1,0 0 1,-1 0 0,1 0-1,0 0 1,0 1-1,-1-1 1,1 0-1,0 0 1,-1 0 0,1 0-1,-1 1 1,1-1-1,-1 0 1,1 1-1,-1-1 1,0 0 0,1 1-1,-1-1 1,0 1-1,1-1 1,-1 1-1,0-1 1,0 1 0,0-1-1,1 1 1,-1 0-1,0-1 1,0 1-1,0 0 1,0 0 0,0 0-1,1 0 1,-1 0-1,-2 0 1,2 0-9,-1 0 0,0 1-1,0-1 1,0 1 0,0 0 0,1 0 0,-1-1 0,0 1-1,1 0 1,-1 0 0,1 1 0,-1-1 0,1 0 0,-1 1-1,1-1 1,0 0 0,0 1 0,-2 2 0,-1 4-4,1-1 0,1 1 0,-1 0 0,1 0 1,-1 14-1,2-18 11,0 0 0,1 0-1,0 0 1,0 0 0,0 0 0,0 0 0,0 0 0,1 0 0,0 0-1,0 0 1,0-1 0,0 1 0,3 6 0,-2-8 1,-1-1-1,1 0 1,-1 0 0,1 1-1,0-1 1,0 0 0,-1 0-1,1 0 1,0-1 0,0 1-1,0 0 1,0-1 0,0 1-1,0-1 1,0 0 0,0 1-1,0-1 1,0 0 0,0 0-1,0-1 1,0 1 0,0 0-1,0-1 1,0 1 0,0-1-1,0 1 1,0-1 0,3-2 0,2 0-34,-1 0 0,1 0 0,-1-1 0,0 0 0,0 0 0,9-10 0,-8 7-86,0 0 0,-1-1 0,0 1 0,0-2 0,-1 1 0,0 0 0,0-1 0,-1 0 0,0 0 0,-1 0 0,0-1 0,0 1 0,-1-1 0,1-13 0,-17 116-258,14-89 448,-1 1 1,1-1-1,1 0 0,-1 0 0,1 0 1,0 0-1,0 0 0,0 0 1,0 0-1,0 0 0,1-1 1,0 1-1,2 4 0,-2-7-54,0 0 0,-1 1 0,1-1 0,0 0 0,0 0 0,-1 0 0,1-1 0,0 1 0,0 0 0,0-1 0,0 1 0,0-1 0,0 0 0,0 1 0,0-1 0,0 0 0,0 0 0,0 0 0,0-1 0,0 1 0,0 0 0,0-1 0,0 0 0,0 1 0,0-1 0,0 0 0,0 0 0,0 0 0,2-1 0,2-2-44,1 1-1,-1-1 1,0-1 0,0 1 0,0-1-1,-1 0 1,1 0 0,-1-1 0,-1 1-1,9-13 1,0-3-317,18-43 0,-30 63 234,-1 40 5,0-34 177,0 0 0,1 0 0,0 0 0,0 0 0,0 0 0,0 0 0,1 0 0,0-1 0,0 1 0,0 0-1,0-1 1,1 0 0,0 1 0,0-1 0,0 0 0,4 4 0,-5-7-48,0 1-1,0-1 0,0 1 0,0-1 0,0 0 1,0 0-1,1 0 0,-1 0 0,0 0 1,1 0-1,-1-1 0,0 1 0,1-1 1,-1 1-1,1-1 0,-1 0 0,1 0 0,-1 0 1,1-1-1,-1 1 0,0 0 0,1-1 1,-1 0-1,0 1 0,1-1 0,-1 0 1,0 0-1,0 0 0,1-1 0,-1 1 0,0 0 1,0-1-1,-1 0 0,1 1 0,2-3 1,6-6 2,-1 0 0,0 0 1,-1-1-1,0 0 0,-1 0 1,0-1-1,0 0 1,-1 0-1,-1-1 0,0 1 1,5-24-1,-5 14-51,-2-1-1,0 1 1,-1-1 0,-1 0 0,-1 1-1,-4-29 1,-1 35-89,-3 15-4,6 2 110,1 1-1,0-1 1,-1 1 0,1-1 0,0 1 0,0-1 0,0 1 0,0 0-1,0-1 1,1 1 0,-1 0 0,0 3 0,-5 20 50,1 1 0,1-1 0,2 1 0,0 0 0,4 43 0,-1-60-25,0 0 1,1 0-1,0 0 0,0 0 1,1 0-1,1 0 0,-1-1 1,8 13-1,-8-17-15,0 0 1,0 0-1,1 0 0,-1 0 1,1 0-1,0-1 1,0 0-1,0 1 0,1-2 1,-1 1-1,1 0 0,-1-1 1,1 0-1,0 0 0,0 0 1,6 1-1,-10-3-31,0 0 0,0 1 0,0-1 0,0 0-1,0 1 1,0-1 0,0 0 0,0 0 0,0 0 0,0 0 0,0 0-1,0 0 1,0 0 0,0 0 0,0 0 0,0-1 0,1 1 0,-1 0-1,0-1 1,0 1 0,-1-1 0,1 1 0,0-1 0,0 1 0,1-2-1,-1 1-4,-1-1 0,1 1-1,-1 0 1,0 0-1,0 0 1,0-1-1,0 1 1,0 0-1,0 0 1,0-1 0,0 1-1,0 0 1,0 0-1,-1 0 1,1-1-1,0 1 1,-1 0 0,0-1-1,-3-6-271,0 0 0,0 0 0,-1 1-1,-10-13 1,6 10 30,0 2-1,0-1 1,0 1-1,-1 1 1,-1 0-1,1 0 1,-1 1-1,-16-7 1,17 10 499,1-1 1,-1 2-1,1 0 1,-1 0-1,0 0 1,-17 1 0,28 1-186,-1 0 0,0 0 0,0 0 0,0 0 0,0 0 0,0 1 0,1-1 0,-1 0 0,0 0-1,0 0 1,0 0 0,0 1 0,0-1 0,0 0 0,0 0 0,0 0 0,0 1 0,0-1 0,0 0 0,0 0 0,0 0 0,0 1 0,0-1 0,0 0 0,0 0 0,0 0 0,0 1 0,0-1 0,0 0 0,0 0 0,0 0 0,0 0 0,0 1 0,-1-1 0,1 0 0,0 0 0,0 0 0,0 0 0,0 0 0,0 1 0,-1-1 0,1 0 0,0 0 0,0 0 0,0 0 0,0 0 0,-1 0 0,1 0 0,0 0 0,0 0 0,0 0 0,0 1 0,-1-1 0,1 0 0,0 0 0,0 0 0,0 0 0,-1 0 0,18 8 366,6-5-409,-1-1 1,1-1 0,0-1-1,36-5 1,-42 3-1786,0-2-1,0 0 1,27-10-1,-14-1-3914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7.715"/>
    </inkml:context>
    <inkml:brush xml:id="br0">
      <inkml:brushProperty name="width" value="0.05" units="cm"/>
      <inkml:brushProperty name="height" value="0.05" units="cm"/>
    </inkml:brush>
  </inkml:definitions>
  <inkml:trace contextRef="#ctx0" brushRef="#br0">171 4 18628,'-2'-1'213,"0"1"1,0 0-1,-1-1 0,1 1 1,0 0-1,-1 0 1,1 1-1,0-1 0,0 0 1,0 1-1,-4 1 1,-3 0 137,0 1 1,0 0 0,1 1 0,-1 0 0,-10 6 0,17-8-331,0-1 1,0 0-1,0 1 0,0-1 0,0 1 1,0-1-1,0 1 0,1 0 1,-1 0-1,1 0 0,-1 0 0,1 0 1,0 0-1,-1 0 0,1 0 0,0 1 1,1-1-1,-1 0 0,0 1 0,1-1 1,-1 0-1,1 1 0,0-1 0,0 5 1,0-6-21,0 0 0,0 1 1,1-1-1,-1 0 0,0 0 0,1 0 1,-1 0-1,1 0 0,0 0 1,-1 0-1,1-1 0,0 1 0,-1 0 1,1 0-1,0 0 0,0-1 0,0 1 1,0 0-1,-1-1 0,1 1 1,2 0-1,0 0-1,0 0 0,0 0 0,0-1 1,0 1-1,0-1 0,-1 1 0,1-1 0,4 0 0,1-1-2,1 0-1,-1 0 1,0-1-1,0 0 1,11-5-1,-8 2 9,0-1 1,-1 0-1,0 0 0,0-1 0,0-1 0,-1 1 0,0-2 0,12-14 0,-20 23-4,0-1 0,-1 1 1,1 0-1,-1-1 0,1 1 0,-1-1 0,1 0 1,-1 1-1,1-1 0,-1 1 0,0-1 0,1 0 0,-1 1 1,0-1-1,1 0 0,-1 1 0,0-1 0,0 0 1,0 0-1,0 1 0,0-1 0,0 0 0,0 1 1,0-1-1,0 0 0,0 0 0,0 1 0,0-1 0,0-1 1,-2 3 0,1-1 0,0 0 1,0 1-1,0-1 0,0 0 0,0 1 1,0-1-1,0 1 0,1-1 1,-1 1-1,0 0 0,0-1 0,0 1 1,0 0-1,1 0 0,-1 0 1,0-1-1,1 1 0,-1 0 1,0 2-1,-13 16 10,2 0-1,0 0 1,2 1 0,0 1-1,1 0 1,1 0 0,1 1 0,1 0-1,1 0 1,0 0 0,2 1-1,-1 38 1,5-55-7,-1-1-1,1 1 1,0-1-1,0 0 1,0 1-1,1-1 1,0 0 0,0 0-1,0 0 1,1 0-1,0 0 1,3 4-1,4 4 14,1-1 0,20 18 0,-6-6-16,-24-24-1,0 1-1,-1-1 0,1 1 1,0-1-1,-1 1 0,1-1 1,-1 1-1,1 0 0,-1-1 1,1 1-1,-1 0 1,1-1-1,-1 1 0,0 0 1,1 0-1,-1-1 0,0 1 1,0 0-1,1 0 0,-1 0 1,0-1-1,0 1 1,0 0-1,0 0 0,0 0 1,0-1-1,0 1 0,0 0 1,-1 0-1,1 0 0,0-1 1,0 1-1,-1 0 0,1 0 1,0-1-1,-1 1 1,1 0-1,-1-1 0,1 1 1,-1 0-1,1-1 0,-1 1 1,0-1-1,1 1 0,-1-1 1,0 1-1,1-1 1,-1 1-1,0-1 0,1 0 1,-1 1-1,0-1 0,0 0 1,-1 1-1,-7 2 67,1-1 1,-1 1-1,-17 1 0,23-4-37,-51 8-336,-70 0-1,129-9 0,1-1 1,-1 1-1,0-1 0,0 0 0,0 0 0,0-1 0,0 1 1,-1-1-1,5-4 0,-4 4 27,22-17-521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09.541"/>
    </inkml:context>
    <inkml:brush xml:id="br0">
      <inkml:brushProperty name="width" value="0.025" units="cm"/>
      <inkml:brushProperty name="height" value="0.025" units="cm"/>
    </inkml:brush>
  </inkml:definitions>
  <inkml:trace contextRef="#ctx0" brushRef="#br0">39 43 14446,'-3'2'441,"0"0"0,0 0 0,1 0 0,-1 0 0,1 1 0,-1 0 0,1-1 0,0 1 1,0 0-1,0 0 0,0 0 0,0 0 0,1 0 0,0 1 0,-1-1 0,1 0 0,0 1 0,1-1 0,-1 1 1,1-1-1,-1 1 0,1 5 0,1-5-367,-1 0 1,1-1-1,0 1 1,0 0-1,0-1 1,0 1-1,1-1 1,-1 1-1,1-1 1,0 0-1,0 1 1,0-1-1,0 0 1,1 0-1,-1-1 1,1 1-1,0 0 1,0-1-1,0 0 1,0 1-1,0-1 1,0-1-1,1 1 1,-1 0-1,1-1 1,-1 0-1,1 1 1,0-1-1,-1-1 1,1 1-1,6 0 1,-5-1-77,-1 1 0,1-1-1,0 0 1,-1-1 0,1 1 0,0-1 0,-1 0 0,1 0 0,-1 0-1,1-1 1,-1 0 0,0 0 0,1 0 0,-1 0 0,0 0-1,-1-1 1,8-5 0,-7 3-42,1-1 0,-1 0 0,0 0 0,0 0 1,-1 0-1,0-1 0,0 1 0,-1-1 0,1 0 0,-1 1 0,1-9 0,1-25-346,-4 38 278,-9 39 256,8-28-67,0-1 0,0 0-1,1 0 1,0 1-1,1-1 1,0 0 0,4 16-1,-4-21-65,0-1-1,0 1 1,0-1-1,0 1 1,1-1-1,-1 0 1,1 1-1,0-1 1,0 0-1,0 0 1,0 0-1,0 0 1,0-1-1,0 1 1,1 0-1,-1-1 1,1 0-1,-1 1 1,1-1 0,-1 0-1,1 0 1,0-1-1,-1 1 1,1-1-1,0 1 1,5-1-1,-3 1-9,1-1-1,-1 0 0,1-1 1,-1 1-1,1-1 1,-1 0-1,1 0 0,-1-1 1,0 0-1,1 0 1,-1 0-1,0 0 0,0-1 1,-1 0-1,1 0 1,0 0-1,-1 0 0,0-1 1,0 0-1,0 0 1,0 0-1,-1 0 0,1-1 1,-1 1-1,0-1 1,-1 0-1,1 0 0,-1 0 1,0 0-1,0-1 1,0 1-1,-1 0 0,0-1 1,0 1-1,0-1 1,-1 1-1,0-1 0,0 0 1,-1-6-1,1 11 0,0 1 0,0 0-1,0-1 1,0 1 0,0-1-1,0 1 1,-1 0 0,1-1-1,0 1 1,0-1 0,0 1 0,0 0-1,-1-1 1,1 1 0,0 0-1,0-1 1,-1 1 0,1 0-1,0 0 1,-1-1 0,1 1 0,0 0-1,-1 0 1,1-1 0,0 1-1,-1 0 1,1 0 0,0 0-1,-1 0 1,1 0 0,-1-1-1,1 1 1,0 0 0,-1 0 0,1 0-1,-1 0 1,1 0 0,0 0-1,-1 0 1,1 0 0,-1 1-1,1-1 1,0 0 0,-1 0 0,1 0-1,0 0 1,-1 0 0,0 1-1,-14 12 96,14-11-74,0 0 0,0 0 0,1-1 0,-1 1 0,1 0 0,0 0 0,-1 0 0,1 0 0,0-1 0,0 1 0,0 0 0,0 0 0,0 0 0,1 0 0,-1-1 0,1 1 0,-1 0 0,1 0 0,0 0 0,1 2 0,-2-4-10,2 1 0,-1 0 0,0 0 0,0-1 0,0 1 0,0-1 0,0 1 0,0-1 0,1 1 0,-1-1 0,0 0 0,0 1 0,1-1 0,-1 0 0,0 0 0,1 0 0,-1 0 0,0 0 0,0 0 0,1 0 0,1-1 0,3-1-278,0 0 0,0 0 1,0 0-1,-1-1 0,1 1 0,-1-1 0,0-1 0,1 1 0,-1-1 0,8-8 0,22-40-9521,-32 47 8067,7-14-6692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0.338"/>
    </inkml:context>
    <inkml:brush xml:id="br0">
      <inkml:brushProperty name="width" value="0.025" units="cm"/>
      <inkml:brushProperty name="height" value="0.025" units="cm"/>
    </inkml:brush>
  </inkml:definitions>
  <inkml:trace contextRef="#ctx0" brushRef="#br0">94 307 3908,'0'0'18390,"-9"-3"-17909,7 2-457,-1 0-1,1 0 1,0 1 0,-1-1-1,1 1 1,0-1 0,-1 1-1,1 0 1,-1 0 0,1 0 0,0 0-1,-1 0 1,1 0 0,-1 1-1,1-1 1,0 1 0,-1 0-1,1 0 1,0-1 0,-4 3-1,3 0 113,1 0-1,-1-1 0,1 1 1,-1 0-1,1 0 0,0 0 0,0 1 1,1-1-1,-1 0 0,1 1 1,-1-1-1,1 1 0,0-1 0,0 1 1,1 0-1,-1 7 0,0-10-100,1 0 0,0 0 1,-1 0-1,1 1 0,0-1 0,0 0 0,0 0 0,0 1 0,0-1 0,0 0 1,0 0-1,1 0 0,-1 1 0,0-1 0,1 0 0,-1 0 0,0 0 0,1 0 1,0 0-1,-1 0 0,1 0 0,0 0 0,-1 0 0,1 0 0,0 0 0,0 0 0,0 0 1,0-1-1,0 1 0,0 0 0,0-1 0,0 1 0,2 0 0,2 0-10,0 0 0,0 0 0,0-1 0,0 0 0,1 0-1,8-2 1,-7 2 27,6-3-177,0 1 0,0-2 0,0 0 1,0-1-1,-1 0 0,0-1 0,15-9 0,-13 7-189,0 1 1,0 0-1,0 1 0,27-7 0,-40 13 347,-1 0-1,1-1 0,-1 1 0,1 0 0,0 0 1,-1 0-1,1 0 0,-1 0 0,1 0 0,0 0 1,-1 0-1,1 1 0,-1-1 0,1 0 0,-1 0 1,1 0-1,-1 1 0,1-1 0,0 0 0,-1 0 1,0 1-1,1-1 0,-1 0 0,1 1 1,-1-1-1,1 1 0,-1-1 0,0 1 0,1-1 1,-1 1-1,0-1 0,1 1 0,-1-1 0,0 1 1,0-1-1,0 1 0,1-1 0,-1 1 0,0 0 1,0-1-1,0 1 0,0-1 0,0 1 0,0-1 1,0 1-1,0 0 0,0-1 0,0 1 0,-1-1 1,1 1-1,0-1 0,0 1 0,0-1 0,-1 1 1,1 0-1,-1 8 818,13-33-220,-13-5-801,0 23-245,0 0-1,1 1 1,0-1 0,0 0-1,0 1 1,1-1-1,-1 1 1,3-9-1,0 13 178,-1-1 1,1 1-1,-1 0 0,1 0 0,-1 0 1,1 0-1,0 0 0,-1 1 0,1-1 1,0 1-1,0 0 0,-1 0 0,1 0 1,0 0-1,0 0 0,3 1 0,3 0-341,33 0-1339,-17 1-1107,0-2 1,32-3 0,-9-10-329,-45 11 3350,1 0-1,-1 0 1,0 0 0,0 0-1,0-1 1,0 1-1,0-1 1,0 1-1,-1-1 1,3-4 0,-3 5 574,0 0 0,-1-1 0,0 0 0,0 1 0,1-1 1,-2 1-1,1-1 0,0 0 0,0 0 0,-1 0 1,0 1-1,1-1 0,-1 0 0,0 0 0,0 0 1,-1 0-1,1 1 0,-1-1 0,1 0 0,-2-2 0,2 3-271,-1 1 0,0-1-1,0 1 1,1 0 0,-1-1-1,0 1 1,0 0 0,0 0-1,0 0 1,0 0 0,-1 0-1,1 0 1,0 0 0,0 0-1,-1 0 1,1 1-1,0-1 1,-1 0 0,-1 0-1,-25 2 253,25 0-439,-1 1-1,1 0 1,-1 0 0,1 0 0,0 0-1,0 0 1,0 1 0,0-1 0,0 1-1,1 0 1,-1 0 0,1 0-1,0 0 1,-1 0 0,2 0 0,-1 1-1,0-1 1,1 1 0,-2 4-1,0 0 210,0 1 0,1-1-1,0 0 1,1 1-1,0 0 1,0-1 0,1 15-1,0-22-304,0 1 0,0-1 0,1 1 0,-1-1 0,0 1 0,1-1 0,-1 1 0,1-1 0,0 0 0,-1 1 0,1-1 0,0 0 0,0 1 0,0-1 0,0 0 0,0 0 0,0 0 0,0 0 0,0 0 0,0 0 0,1 0 0,-1 0 0,2 1 0,0-1-1,0 0 0,0 0 0,0 0 0,1-1 1,-1 1-1,0-1 0,1 0 0,-1 0 0,0 0 0,5 0 0,1-2-51,-1 1 0,0-1-1,0 0 1,0-1 0,0 1 0,0-2 0,-1 1 0,8-6-1,-4 2-78,0-2-1,0 1 0,-1-1 0,-1-1 0,0 0 0,0 0 1,-1-1-1,0 0 0,-1 0 0,0-1 0,-1 0 0,0 0 0,-1-1 1,0 0-1,-1 1 0,0-1 0,-2-1 0,1 1 0,0-15 1,-3 28 122,0-1 1,0 1-1,0 0 1,1-1-1,-1 1 1,0-1 0,0 1-1,0-1 1,0 1-1,0-1 1,0 1 0,-1-1-1,1 1 1,0-1-1,0 1 1,0-1 0,0 1-1,0-1 1,-1 1-1,1-1 1,0 1-1,0-1 1,-1 1 0,1 0-1,0-1 1,-1 1-1,1 0 1,0-1 0,-1 1-1,1 0 1,-1-1-1,1 1 1,-1 0-1,1 0 1,0 0 0,-1-1-1,1 1 1,-1 0-1,1 0 1,-1 0 0,1 0-1,-1 0 1,1 0-1,-1 0 1,1 0 0,-1 0-1,1 0 1,-1 0-1,1 0 1,-1 0-1,1 0 1,-1 0 0,1 1-1,-1-1 1,0 0-1,-22 20 375,19-13-314,1-1 1,-1 1 0,1 0 0,0 0 0,1 0-1,0 0 1,0 1 0,0-1 0,1 0 0,0 1-1,1-1 1,0 1 0,0 0 0,0-1 0,2 9-1,-1-11-148,1-1-1,-1 1 0,0-1 1,1 0-1,0 1 0,0-1 0,0 0 1,1 0-1,-1 0 0,1-1 0,0 1 1,0-1-1,0 1 0,1-1 0,-1 0 1,1 0-1,0 0 0,-1-1 1,1 0-1,0 1 0,1-1 0,-1-1 1,0 1-1,1 0 0,6 0 0,29 3-3410,3-4-1842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1.042"/>
    </inkml:context>
    <inkml:brush xml:id="br0">
      <inkml:brushProperty name="width" value="0.025" units="cm"/>
      <inkml:brushProperty name="height" value="0.025" units="cm"/>
    </inkml:brush>
  </inkml:definitions>
  <inkml:trace contextRef="#ctx0" brushRef="#br0">2 5 10186,'0'14'7487,"-2"15"-1896,6 23-3426,-4-49-2145,1-1 0,-1 0 0,0 1 0,1-1 0,0 0 0,-1 1 1,1-1-1,0 0 0,0 0 0,1 0 0,-1 0 0,0 0 0,1 0 0,-1 0 1,1 0-1,-1 0 0,1-1 0,0 1 0,0-1 0,0 1 0,0-1 0,0 0 1,0 0-1,0 1 0,0-2 0,0 1 0,1 0 0,-1 0 0,0-1 0,1 1 1,3-1-1,2 0-5,0-1-1,0 0 1,0-1 0,0 0 0,0 0 0,0-1 0,-1 0 0,1 0 0,-1 0-1,0-1 1,0-1 0,0 1 0,12-11 0,4-5 33,-2-1 0,27-34 0,-47 54-48,-1 1 0,0 0 0,0-1 0,1 1 0,-1-1 0,0 1 0,1 0 0,-1-1 0,0 1 0,1 0 0,-1-1 0,0 1 0,1 0 0,-1-1 0,1 1 0,-1 0 0,0 0 0,1 0 0,-1-1 0,1 1 0,-1 0 0,1 0 0,-1 0 0,1 0 0,-1 0 0,1 0 0,-1 0 0,1 0 0,-1 0 0,1 0 0,-1 0-1,1 0 1,-1 0 0,0 1 0,1-1 0,-1 0 0,1 0 0,-1 0 0,1 1 0,-1-1 0,0 0 0,1 0 0,-1 1 0,0-1 0,1 0 0,-1 1 0,0-1 0,1 1 0,-1-1 0,0 0 0,0 1 0,1-1 0,-1 1 0,0-1 0,0 1 0,0-1 0,1 0 0,-1 1 0,0-1 0,0 1 0,0-1 0,0 1 0,0-1 0,0 1 0,0-1 0,0 1 0,0-1 0,-1 1 0,7 53 38,-3-26 37,-3-26-34,0 1 0,1-1 0,0 1-1,-1-1 1,1 1 0,0-1 0,0 1-1,1-1 1,-1 0 0,0 0 0,1 1 0,-1-1-1,1 0 1,0 0 0,0-1 0,0 1 0,0 0-1,3 2 1,-3-4-50,0 1 1,0 0-1,1-1 0,-1 0 0,0 1 0,0-1 0,0 0 0,1 0 0,-1 0 1,0-1-1,0 1 0,0-1 0,1 1 0,-1-1 0,0 1 0,0-1 1,0 0-1,0 0 0,0 0 0,0 0 0,0-1 0,2-1 0,26-21-2475,-1-3-3685,-9 8-1107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1.549"/>
    </inkml:context>
    <inkml:brush xml:id="br0">
      <inkml:brushProperty name="width" value="0.025" units="cm"/>
      <inkml:brushProperty name="height" value="0.025" units="cm"/>
    </inkml:brush>
  </inkml:definitions>
  <inkml:trace contextRef="#ctx0" brushRef="#br0">144 33 15375,'0'0'4916,"-10"-2"-3218,3-1-1513,-38-7 658,43 9-787,0 1 0,0 0 1,0 0-1,-1 0 0,1 0 0,0 0 0,0 1 0,0-1 0,-1 1 1,1-1-1,0 1 0,0 0 0,0 0 0,0 0 0,0 0 0,1 0 1,-1 0-1,0 1 0,0-1 0,1 1 0,-3 1 0,-1 5 134,1-1 0,0 1-1,0 0 1,0 0 0,1 1-1,0-1 1,1 1 0,0-1-1,1 1 1,-1 0 0,2 0 0,-1-1-1,1 1 1,1 12 0,0-19-184,-1-1 0,0 1 1,1-1-1,-1 1 0,1-1 1,-1 0-1,1 1 0,0-1 1,0 0-1,-1 1 0,1-1 1,0 0-1,0 0 0,0 0 1,0 0-1,1 0 0,-1 0 1,0 0-1,0 0 1,0 0-1,1-1 0,-1 1 1,1 0-1,-1-1 0,0 1 1,1-1-1,-1 1 0,1-1 1,-1 0-1,1 0 0,-1 0 1,1 0-1,-1 0 0,1 0 1,-1 0-1,2-1 0,2 1-3,-1 0-1,0 0 0,1-1 0,-1 0 1,0 0-1,0 0 0,1-1 0,-1 1 0,0-1 1,0 0-1,6-4 0,-5 0-41,0 0-1,0 0 1,0 0 0,0-1-1,-1 1 1,0-1-1,-1 0 1,1-1 0,-1 1-1,-1-1 1,0 1-1,0-1 1,0 0 0,-1 1-1,0-1 1,0 0-1,-1 0 1,0 0 0,0 0-1,-3-10 1,3 17 35,0 0 0,-1 0 0,1-1 0,0 1 1,-1 0-1,1 0 0,-1 0 0,1 0 0,-1 1 0,1-1 1,-1 0-1,0 0 0,0 0 0,1 0 0,-1 0 0,0 1 1,0-1-1,0 0 0,0 1 0,0-1 0,0 1 1,0-1-1,0 1 0,0-1 0,0 1 0,0 0 0,0 0 1,0-1-1,0 1 0,0 0 0,0 0 0,0 0 0,-1 0 1,1 0-1,0 0 0,0 1 0,0-1 0,0 0 0,0 0 1,0 1-1,0-1 0,-2 1 0,1 0 9,-1 1-1,0-1 1,1 0-1,-1 1 1,0-1 0,1 1-1,0 0 1,-1 0-1,1 0 1,0 0-1,0 0 1,0 0 0,0 1-1,-2 4 1,3-6 16,0 0 0,0 0 0,1 0 0,-1 0 0,1 0 0,-1 0 0,1 1 0,0-1 0,-1 0 0,1 0 0,0 0 0,0 1 0,0-1 0,0 0-1,0 0 1,0 1 0,0-1 0,0 0 0,0 0 0,1 1 0,-1-1 0,0 0 0,1 0 0,0 2 0,1-2 0,0-1 0,-1 1 0,1 0 0,0 0 0,0-1 0,0 1-1,0-1 1,0 0 0,0 0 0,0 1 0,0-1 0,0-1 0,2 1-1,-3 0-8,-1 0 0,0-1-1,1 1 1,-1 0-1,0 0 1,0-1-1,1 1 1,-1 0 0,0 0-1,0-1 1,1 1-1,-1 0 1,0-1-1,0 1 1,0 0 0,1-1-1,-1 1 1,0 0-1,0-1 1,0 1-1,0-1 1,0 1 0,0 0-1,0-1 1,0 1-1,0 0 1,0-1-1,0 1 1,0-1-1,0 1 1,0 0 0,0-1-1,-1 1 1,1 0-1,0-1 1,0 1-1,-1-1 1,1-12-1932,8 11-4682,-3 3 2331,1-1-1307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2.681"/>
    </inkml:context>
    <inkml:brush xml:id="br0">
      <inkml:brushProperty name="width" value="0.025" units="cm"/>
      <inkml:brushProperty name="height" value="0.025" units="cm"/>
    </inkml:brush>
  </inkml:definitions>
  <inkml:trace contextRef="#ctx0" brushRef="#br0">9 110 8072,'0'0'16090,"-1"10"-15375,-1 8-467,-1 9 546,1 53 0,2-75-721,0 0-1,0 0 1,0 0-1,1 0 1,0 0-1,0 0 1,0-1-1,1 1 1,-1 0-1,1-1 1,0 1-1,1-1 1,-1 1-1,1-1 1,0 0-1,0 0 1,0 0-1,7 6 1,-8-9-54,1 1 1,-1-1 0,1 0 0,-1 0 0,1 0 0,-1 0 0,1 0 0,0-1-1,-1 1 1,1-1 0,0 1 0,0-1 0,-1 0 0,1 0 0,0-1 0,0 1-1,-1 0 1,1-1 0,0 0 0,-1 1 0,1-1 0,0 0 0,-1 0 0,1-1-1,-1 1 1,0-1 0,1 1 0,-1-1 0,0 0 0,0 1 0,0-1 0,0 0 0,0 0-1,-1-1 1,1 1 0,-1 0 0,1-1 0,1-4 0,2-2-1,0 0 0,-1 0 0,0 0 0,-1-1 0,0 0 0,0 0 1,-1 1-1,0-1 0,0-15 0,-2 19-15,-4-42 40,4 47-50,0 0 0,0 0 0,-1 0 0,1-1 0,0 1 0,-1 0 0,1 0 0,-1 0 0,1 0 0,-1 0 0,0 0 1,1 0-1,-1 0 0,0 0 0,0 0 0,0 0 0,1 1 0,-1-1 0,0 0 0,0 0 0,0 1 0,0-1 0,-1 1 0,1-1 0,0 1 1,0-1-1,0 1 0,0 0 0,0-1 0,-1 1 0,1 0 0,0 0 0,0 0 0,-1 0 0,0 0 0,1 1 2,1-1-1,-1 0 1,0 0-1,1 1 0,-1-1 1,1 1-1,-1-1 0,1 0 1,-1 1-1,1-1 1,-1 1-1,1-1 0,-1 1 1,1-1-1,0 1 1,-1 0-1,1-1 0,0 1 1,-1-1-1,1 1 1,0 0-1,0-1 0,0 1 1,-1 0-1,1-1 0,0 1 1,0 0-1,0-1 1,0 1-1,0 0 0,0 0 1,1-1-1,-1 1 1,0 0-1,0-1 0,0 1 1,1-1-1,-1 1 1,0 0-1,1 0 0,0 2 13,0-1-1,0 1 0,0-1 1,0 0-1,0 0 0,1 0 0,-1 0 1,1 0-1,-1 0 0,1 0 1,3 3-1,1-2 7,0-1 0,0 1 1,0-1-1,0 0 0,1 0 1,-1-1-1,1 1 0,-1-1 0,1-1 1,0 0-1,-1 0 0,1 0 0,0 0 1,-1-1-1,1 0 0,-1-1 1,1 0-1,-1 0 0,0 0 0,1 0 1,7-5-1,-8 4-9,0-1 0,0 1 0,-1-1 1,1 0-1,-1 0 0,0 0 0,0-1 0,0 0 0,-1 0 0,0 0 0,0 0 1,0-1-1,0 0 0,-1 1 0,0-1 0,0-1 0,-1 1 0,1 0 1,-1-1-1,-1 1 0,2-8 0,-5-25-23,1 38 13,1 0 0,-1 0 0,1 1 0,0-1 1,-1 0-1,1 1 0,-1-1 0,1 0 0,-1 1 1,0-1-1,1 0 0,-1 1 0,0-1 0,1 1 1,-1 0-1,0-1 0,0 1 0,1-1 0,-1 1 1,0 0-1,0 0 0,0-1 0,1 1 0,-1 0 1,0 0-1,0 0 0,0 0 0,0 0 0,1 0 1,-1 0-1,0 0 0,0 1 0,0-1 0,0 0 1,1 0-1,-1 1 0,0-1 0,0 0 0,1 1 1,-1-1-1,0 1 0,0-1 0,0 2 0,-5 2 2,1 0 0,0 0 0,0 0 0,0 1 0,0 0 0,1 0 0,0 0 0,0 1 0,0-1 0,1 1 0,0 0 0,-3 9 0,0-4 145,2 1 0,-1 0-1,2 1 1,0-1 0,-3 21 0,6-31-127,0 0 0,-1 1 1,1-1-1,0 0 0,0 0 1,1 0-1,-1 0 0,0 0 0,1 0 1,-1 0-1,1 0 0,0 0 0,-1 0 1,1 0-1,0 0 0,0 0 1,1 0-1,-1 0 0,0-1 0,0 1 1,1 0-1,-1-1 0,1 1 1,0-1-1,-1 0 0,1 0 0,0 1 1,0-1-1,0 0 0,2 1 0,1-1-7,0 0 0,-1-1 0,1 1-1,0-1 1,0 1 0,0-2 0,0 1-1,-1 0 1,1-1 0,0 0 0,0 0-1,-1 0 1,6-3 0,10-6-197,-1-1 1,0 0-1,0-2 0,-1 0 1,-1-1-1,0-1 1,17-20-1,-9 11 246,-17 22 40,-6 14 48,-7 27 193,3-28-198,1-9-109,1 1 0,0-1 0,-1 0 0,1 0 0,0 0 0,0 1 0,0-1 0,1 0 0,-1 0 0,0 0 0,1 1 0,-1-1 0,1 0 0,0 0 0,0 0 0,0 0-1,0 0 1,0 0 0,0 0 0,0-1 0,1 1 0,-1 0 0,3 2 0,-1-4-24,0 1 0,-1 0-1,1-1 1,0 1 0,0-1-1,-1 0 1,1 0 0,0 0-1,0 0 1,0 0 0,-1 0 0,1-1-1,0 0 1,-1 1 0,1-1-1,0 0 1,-1 0 0,6-3 0,5-4-220,1 0 0,-1-1 0,0 0 0,-1-1 0,0 0 1,13-15-1,19-16-241,-43 91 1832,-1-49-1360,0-1-1,0 1 1,0-1 0,0 1 0,0 0 0,0-1 0,0 1-1,0-1 1,1 1 0,-1 0 0,0-1 0,0 1 0,1-1 0,-1 1-1,0-1 1,1 1 0,-1-1 0,0 1 0,1-1 0,-1 1 0,1-1-1,-1 0 1,1 1 0,-1-1 0,1 0 0,-1 1 0,1-1 0,-1 0-1,1 0 1,-1 1 0,1-1 0,0 0 0,26-2 122,24-21-656,-10-4-354,-29 19 751,1-1-1,-1 1 0,1 1 1,22-8-1,-34 15 155,-1 0 0,1 1-1,-1-1 1,1 1 0,-1 0 0,1-1-1,-1 1 1,1-1 0,-1 1 0,1 0-1,-1-1 1,0 1 0,1 0 0,-1 0-1,0-1 1,0 1 0,1 0 0,-1 0-1,0-1 1,0 1 0,0 0 0,0 0-1,0-1 1,0 1 0,0 0 0,0 0-1,0 0 1,-1-1 0,1 1 0,-1 1 0,1-1-3,0 1 1,0-1-1,-1 0 1,1 1-1,0-1 1,0 0 0,0 1-1,1-1 1,-1 0-1,0 1 1,0-1 0,1 0-1,-1 1 1,1-1-1,-1 0 1,1 0-1,0 0 1,-1 1 0,1-1-1,1 1 1,3-1-109,1-1 1,-1 0-1,0 0 0,1 0 1,-1-1-1,1 0 1,-1 0-1,0 0 0,0-1 1,7-2-1,-7 2-243,0 0-1,0 1 1,0 0 0,0 0-1,0 0 1,0 0 0,1 1-1,-1 0 1,9 0 0,-12 1-684,0-1-1174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3.918"/>
    </inkml:context>
    <inkml:brush xml:id="br0">
      <inkml:brushProperty name="width" value="0.025" units="cm"/>
      <inkml:brushProperty name="height" value="0.025" units="cm"/>
    </inkml:brush>
  </inkml:definitions>
  <inkml:trace contextRef="#ctx0" brushRef="#br0">40 360 4420,'22'4'13206,"-6"-3"-5333,3-18-7209,-16 12-630,1 0 0,-1 1 0,0-1 0,0 0-1,0 0 1,0-1 0,-1 1 0,0-1 0,0 1 0,-1-1-1,0 1 1,0-1 0,0 0 0,0-9 0,-1 14-38,0 0 1,-1 1 0,1-1-1,0 1 1,-1-1 0,1 1-1,0-1 1,-1 1 0,1-1-1,-1 1 1,1-1 0,-1 1-1,1-1 1,-1 1 0,1 0-1,-1-1 1,1 1 0,-1 0-1,0 0 1,1-1 0,-1 1-1,1 0 1,-1 0 0,0 0-1,1 0 1,-1 0 0,0 0-1,1 0 1,-1 0-1,1 0 1,-1 0 0,0 0-1,1 0 1,-1 0 0,0 0-1,1 0 1,-1 1 0,1-1-1,-1 0 1,0 1 0,1-1-1,-1 0 1,0 1 0,-27 15-192,19-5 172,0 0-1,1 0 1,0 1 0,1 0-1,-11 25 1,15-29 24,-1 0 1,2 1 0,-1 0-1,1-1 1,0 1-1,1 0 1,0 0-1,0 0 1,1 0 0,1 12-1,0-20 2,-1 0 0,0 0 0,0-1 0,0 1 0,1 0 0,-1 0 0,0 0 0,1-1 0,-1 1 0,0 0 0,1 0 0,-1-1 0,1 1 0,0 0 0,-1-1 0,1 1 0,-1-1 0,1 1-1,0-1 1,-1 1 0,1-1 0,0 1 0,0-1 0,-1 0 0,1 1 0,0-1 0,1 1 0,27-4 91,-21 0-72,-1 1 0,0-2 1,0 1-1,0-1 0,9-6 0,1-5-351,0-1 0,-1 0 0,-1-2 0,0 0 0,-1 0 0,-1-1 0,11-23 0,-23 41 163,-23 57-910,21-52 1174,-1 1 1,0 0-1,1 0 0,0 0 1,0 0-1,1 0 1,-1 0-1,1 0 1,0 0-1,1 0 0,-1 0 1,2 8-1,-1-12-81,0 0 0,0 0 0,0 0-1,0 0 1,0 0 0,0 0 0,1 0 0,-1-1-1,0 1 1,0 0 0,1-1 0,-1 1 0,0-1-1,1 1 1,-1-1 0,0 0 0,1 0-1,-1 1 1,1-1 0,-1 0 0,1 0 0,-1 0-1,0-1 1,1 1 0,-1 0 0,1 0 0,-1-1-1,0 1 1,1-1 0,-1 1 0,0-1-1,0 0 1,1 1 0,0-2 0,44-26-626,-32 17-66,-2-1 0,0-1 0,0 0 0,-1 0 0,13-21 0,-19 25 439,0 0 0,0 0 0,-1 0 0,0 0 0,-1-1 0,0 0 0,0 0 0,-1 0 0,-1 0 0,2-16 0,26 15 2120,-25 7-2000,0 0-1,0 0 0,-1-1 1,1 0-1,-1 1 1,0-1-1,-1 0 1,1 0-1,-1-1 1,0 1-1,0 0 0,2-11 1,-2-1 501,0-1 0,-1-31 0,-2 33-52,1 23-95,-2 1 0,1 0 0,-1-1 0,-6 15 0,-3 19 468,7-21-486,1 1 0,1 0 1,1 0-1,1-1 1,1 1-1,0 0 0,2 0 1,0-1-1,2 1 1,0-1-1,1 0 0,1 0 1,10 20-1,-7-27-176,-10-24-1,-9-23-39,-1 11 4,-1 0 0,-1 0 0,-1 2 0,-1-1 0,-1 2 0,-1 0 0,-32-31 0,85 48 1780,40 8-1569,6 0-2548,-29-8-3953,-24-4-1239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5.069"/>
    </inkml:context>
    <inkml:brush xml:id="br0">
      <inkml:brushProperty name="width" value="0.025" units="cm"/>
      <inkml:brushProperty name="height" value="0.025" units="cm"/>
    </inkml:brush>
  </inkml:definitions>
  <inkml:trace contextRef="#ctx0" brushRef="#br0">196 227 4132,'0'-2'469,"0"1"1,0-1-1,0 1 1,0-1-1,-1 1 1,1-1-1,0 1 1,-1-1-1,1 1 1,-1-1-1,0 1 1,1-1-1,-1 1 1,0 0-1,0-1 1,0 1-1,0 0 1,0 0-1,0 0 1,0-1-1,-3 0 1,2 0-91,-1 1-1,0 0 1,1 0 0,-1 0 0,0 0 0,1 1 0,-1-1 0,0 0 0,0 1 0,0 0 0,-4 0 0,2 0-193,0 1 1,0-1-1,0 1 0,0 0 0,0 0 1,1 1-1,-1-1 0,0 1 0,1 0 1,-1 0-1,1 1 0,0-1 0,0 1 1,-6 4-1,3 2-70,0 1 0,0-1 0,1 1 0,0 0 0,0 0 0,1 1 0,1-1 0,0 1 0,0 0 0,1 1 0,0-1 0,1 0-1,1 1 1,0 0 0,0-1 0,1 1 0,2 18 0,-2-29-104,0 1 1,1 0-1,-1-1 0,1 1 0,-1-1 0,1 1 1,-1-1-1,1 1 0,0-1 0,0 1 1,0-1-1,0 1 0,0-1 0,0 0 0,0 0 1,0 0-1,0 1 0,1-1 0,-1 0 0,0-1 1,1 1-1,-1 0 0,1 0 0,1 0 0,0 0 7,1 0-1,-1-1 0,0 0 1,1 1-1,-1-1 0,0 0 1,1-1-1,-1 1 0,0-1 1,1 1-1,3-2 0,3-2 17,1 0 0,-2 0 0,1-1 0,0 0-1,-1 0 1,13-11 0,-13 9-22,0-1-1,0-1 1,-1 1-1,0-1 1,-1-1-1,0 1 1,0-1-1,-1-1 1,0 1 0,-1-1-1,-1 0 1,1 0-1,-2 0 1,1-1-1,-2 0 1,3-19 0,-12 33-184,3 5 166,1 0 0,0 0 1,1 0-1,-1 0 1,1 0-1,1 0 0,0 0 1,0 1-1,0-1 0,0 0 1,1 1-1,1-1 1,-1 1-1,3 9 0,-3-15 13,1-1-1,-1 0 1,1 1 0,0-1-1,-1 0 1,1 0-1,0 1 1,0-1-1,0 0 1,0 0-1,0 0 1,0 0 0,0 0-1,0 0 1,0 0-1,0 0 1,1 0-1,-1-1 1,0 1 0,1 0-1,-1-1 1,0 1-1,1-1 1,-1 0-1,1 1 1,-1-1-1,0 0 1,1 0 0,-1 0-1,1 0 1,-1 0-1,1 0 1,-1 0-1,1-1 1,-1 1 0,0 0-1,1-1 1,-1 1-1,1-1 1,0 0-1,5-2 29,-1 1-1,0-1 0,0-1 1,-1 1-1,1-1 0,-1 0 1,8-7-1,1-4-10,-1-1 0,0 0 1,-1-1-1,-1-1 0,-1 0 0,13-30 1,-17 34-38,0 0 0,-2 0 0,0 0 0,0-1 1,-2 0-1,0 0 0,0 0 0,-1 1 0,-3-29 1,-3 34-195,-4 17 66,-4 19 59,5 2 169,1 0 0,2 0 0,0 1 1,2 0-1,1 36 0,3-49-26,0 0 0,1 0 0,1 0 0,0 0 0,1-1 0,1 0 0,1 0 0,0 0 0,1 0 0,15 24 0,9 0-170,12 19-822,-40-55 855,0 1 0,-1-1 0,0 1 0,1 0 0,-2 0 0,1 0 0,-1 0 0,1 0 0,-1 0 0,0 7 0,-1-12 77,0 1 1,0-1-1,0 0 0,0 1 0,0-1 1,0 0-1,0 1 0,0-1 1,0 0-1,0 1 0,0-1 0,0 0 1,0 0-1,0 1 0,0-1 0,0 0 1,-1 1-1,1-1 0,0 0 0,0 0 1,0 1-1,-1-1 0,1 0 0,0 0 1,0 1-1,0-1 0,-1 0 0,1 0 1,0 0-1,0 0 0,-1 1 0,1-1 1,0 0-1,-1 0 0,1 0 0,0 0 1,-1 0-1,1 0 0,0 0 0,-1 0 1,1 0-1,-17-7 140,-12-17 182,9 1-104,7 10-189,1-1 0,0-1 0,1 0 1,0-1-1,2 0 0,-1-1 0,-12-33 1,21 48-38,1 1 0,0-1 0,0 1 0,0-1 0,0 1 0,0-1 0,0 1 0,0-1 0,0 1 0,0-1 0,1 1 0,-1 0 0,1-1 0,-1 1 1,1-1-1,-1 1 0,1 0 0,0 0 0,0-1 0,0 1 0,-1 0 0,1 0 0,0 0 0,0 0 0,1 0 0,-1 0 0,0 0 0,0 0 0,0 0 0,1 0 1,-1 1-1,0-1 0,1 1 0,-1-1 0,1 1 0,2-1 0,8-2-243,-1 1 1,1 0-1,22-1 1,-10 2-695,-3-2-1548,-1-1 1,1 0 0,33-13-1,-19 1-4091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5.990"/>
    </inkml:context>
    <inkml:brush xml:id="br0">
      <inkml:brushProperty name="width" value="0.025" units="cm"/>
      <inkml:brushProperty name="height" value="0.025" units="cm"/>
    </inkml:brush>
  </inkml:definitions>
  <inkml:trace contextRef="#ctx0" brushRef="#br0">44 73 13805,'0'0'4794,"-6"9"-3726,1-1-766,0-1 1,1 1 0,0 0-1,1 0 1,-1 0-1,2 0 1,-1 1 0,1 0-1,0-1 1,1 1 0,0 0-1,0 12 1,1 13 606,-1-1-1,5 45 0,-3-69-861,1-1-1,0 1 0,0 0 1,0-1-1,1 1 0,0-1 1,1 0-1,0 0 0,0 0 1,6 7-1,-9-13-46,0-1 1,0 0-1,0 0 0,0 1 1,0-1-1,0 0 0,0 0 1,0 0-1,0 0 0,1-1 1,-1 1-1,0 0 0,1 0 1,-1-1-1,0 1 0,1-1 1,-1 1-1,1-1 0,1 1 1,-1-1-13,-1-1 0,0 1 0,0 0 0,0-1 0,0 1 0,0 0 0,0-1 0,0 0 0,0 1 0,0-1 0,0 1-1,0-1 1,0 0 0,0 0 0,0 0 0,0 1 0,-1-1 0,1 0 0,0-2 0,2-2-52,0 0-1,0 0 0,-1-1 0,0 1 0,0-1 1,-1 0-1,1 1 0,0-9 0,0-3-38,-1-1 1,-1 0-1,0 1 0,-2-1 0,0 0 0,0 1 0,-2 0 0,0-1 0,-1 1 0,-8-18 1,13 35 102,0-1 0,0 0 0,-1 0 0,1 1 0,0-1 1,-1 0-1,1 1 0,0-1 0,-1 0 0,1 1 1,-1-1-1,1 1 0,-1-1 0,1 0 0,-1 1 1,1-1-1,-1 1 0,0-1 0,1 1 0,-1 0 1,0-1-1,1 1 0,-1 0 0,0-1 0,1 1 0,-2 0 1,-6 16 20,5 34 105,3-49-108,0 5 47,1 0 0,-1 0-1,1-1 1,0 1 0,0-1-1,1 1 1,-1-1-1,1 1 1,0-1 0,1 0-1,-1 0 1,1 0 0,0 0-1,1 0 1,4 6 0,-5-9-50,0 1 1,0-1 0,0 1 0,0-1 0,0 0 0,1 0 0,-1-1-1,1 1 1,-1-1 0,1 0 0,0 1 0,-1-1 0,1-1 0,0 1-1,0-1 1,-1 1 0,1-1 0,0 0 0,0-1 0,0 1 0,0 0 0,-1-1-1,1 0 1,4-2 0,-5 2 42,-1-1 0,1 1 1,-1-1-1,0 0 0,0 0 0,0 0 1,0 0-1,0 0 0,0 0 0,-1 0 0,1-1 1,-1 1-1,1-1 0,-1 1 0,0-1 0,0 1 1,0-1-1,1-4 0,11-54 644,-12 55-732,4-18 51,-2 0 0,-1 0 1,0-1-1,-2 1 1,-1 0-1,-8-48 0,9 71-24,0 0-1,0 0 1,0 0-1,0 0 1,-1 0 0,1 0-1,0 1 1,-1-1-1,1 0 1,-1 0-1,1 0 1,-1 1-1,1-1 1,-1 0 0,1 1-1,-1-1 1,0 0-1,1 1 1,-1-1-1,0 1 1,1-1-1,-1 1 1,0-1 0,-1 0-1,1 1-4,0 1 0,0-1 0,0 0-1,0 1 1,1-1 0,-1 0 0,0 1 0,0-1-1,0 1 1,1-1 0,-1 1 0,0-1 0,1 1 0,-1 0-1,0-1 1,1 1 0,-1 0 0,1 0 0,-1 0-1,-19 45-130,15-14 126,1 0 0,2 0 1,3 44-1,-1-27 96,1-37-59,0 1 1,1-1-1,0 0 1,1 0-1,1 0 1,0 0 0,8 19-1,-9-27-17,-1 1 0,0-1 1,1 0-1,0 0 0,0 0 0,0-1 0,0 1 1,1-1-1,0 0 0,5 4 0,-7-5 0,0-1 0,1 0 0,-1 0 0,1 0 0,-1 0 0,1-1 0,-1 1 0,1-1 0,0 1 0,-1-1 0,1 0 0,-1 0 0,1 0 0,0 0 0,-1-1-1,1 1 1,-1-1 0,1 0 0,-1 1 0,4-3 0,-2 1 8,0 0 0,0 0 0,-1-1 0,1 1 1,-1-1-1,0 0 0,0 0 0,0 0 0,0-1 0,0 1 0,0-1 0,3-7 0,24-55 61,-19 37-59,-6 20-15,-1-1 0,0 1 1,-1-1-1,0 0 1,-1 1-1,0-2 1,0 1-1,-1 0 0,0 0 1,-1-13-1,0 23-4,0-1-1,-1 1 1,1 0-1,0-1 0,0 1 1,0 0-1,0-1 1,0 1-1,0 0 1,0-1-1,0 1 1,-1 0-1,1-1 0,0 1 1,0 0-1,0 0 1,-1-1-1,1 1 1,0 0-1,0 0 0,-1-1 1,1 1-1,0 0 1,-1 0-1,1 0 1,0-1-1,-1 1 1,1 0-1,0 0 0,-1 0 1,1 0-1,0 0 1,-1 0-1,1 0 1,-1 0-1,-11 9-82,-4 17 1,12-16 107,1 1 0,0 0 0,1-1 0,0 1 1,1 0-1,-1 20 0,2-29-7,0 1 1,0-1-1,1 1 1,-1-1-1,0 1 0,1-1 1,-1 1-1,1-1 1,0 1-1,0-1 0,0 0 1,0 0-1,0 1 1,1-1-1,-1 0 1,1 0-1,-1 0 0,1 0 1,0-1-1,-1 1 1,1 0-1,0-1 0,0 1 1,0-1-1,1 1 1,-1-1-1,0 0 0,0 0 1,1 0-1,-1 0 1,1-1-1,-1 1 1,1-1-1,3 1 0,5 0-181,0-1-1,0-1 0,0 1 1,0-2-1,-1 0 1,1 0-1,0 0 0,14-7 1,-17 5-1017,0 1 0,0-1 0,-1-1 0,1 0 0,-1 0 0,12-11 0,5-12-6665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6.963"/>
    </inkml:context>
    <inkml:brush xml:id="br0">
      <inkml:brushProperty name="width" value="0.025" units="cm"/>
      <inkml:brushProperty name="height" value="0.025" units="cm"/>
    </inkml:brush>
  </inkml:definitions>
  <inkml:trace contextRef="#ctx0" brushRef="#br0">111 84 11531,'-5'-30'5913,"5"50"-2680,6 53-1606,15 118 904,7 29-1299,-38-253-2010,0 0-1,-2 0 0,-32-58 0,22 47 61,-20-57-1,37 87 727,1 0 0,0 0 0,1 0 1,1-1-1,0 0 0,1 1 0,1-1 0,2-21 0,-2 33 54,1 0 0,0 0 0,-1 0 0,1 0-1,0 0 1,1 0 0,-1 0 0,0 0 0,1 1-1,0-1 1,0 0 0,-1 1 0,2-1 0,-1 1-1,0 0 1,0 0 0,1 0 0,-1 0 0,1 0-1,3-2 1,0 1-10,0 1-1,0 0 0,0 0 1,-1 0-1,2 1 1,-1 0-1,0 0 0,0 0 1,0 1-1,9 0 1,-8 0-40,0 1 1,0-1 0,1 1 0,-1 1 0,0-1 0,0 1-1,-1 0 1,1 1 0,0 0 0,-1 0 0,1 0-1,-1 1 1,0 0 0,0 0 0,0 1 0,-1-1-1,0 1 1,0 0 0,5 6 0,-8-7 61,-1 1 0,1-1 1,-1 0-1,0 0 0,-1 0 1,1 1-1,-1-1 0,1 0 0,-1 1 1,0-1-1,-1 0 0,1 1 1,-1-1-1,0 0 0,0 0 0,0 1 1,-1-1-1,1 0 0,-1 0 1,0 0-1,0-1 0,-1 1 0,1 0 1,-1-1-1,1 0 0,-6 5 1,1 0-229,0 0 0,-1-1 0,0 0 1,0-1-1,-1 1 0,0-2 1,0 1-1,0-1 0,0-1 0,-11 4 1,7-5-2338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7.888"/>
    </inkml:context>
    <inkml:brush xml:id="br0">
      <inkml:brushProperty name="width" value="0.025" units="cm"/>
      <inkml:brushProperty name="height" value="0.025" units="cm"/>
    </inkml:brush>
  </inkml:definitions>
  <inkml:trace contextRef="#ctx0" brushRef="#br0">1 1 11499,'0'0'7116,"0"13"-5829,-1 30-318,14 292 4692,-12-326-5594,1 0 0,0 0 0,0 0 0,0 0 0,8 14 0,-10-22-65,1 1 1,-1-1 0,1 0-1,0 0 1,0 1 0,-1-1-1,1 0 1,0 0-1,0 0 1,0 0 0,0 0-1,0 0 1,1-1 0,-1 1-1,0 0 1,0 0 0,0-1-1,1 1 1,-1-1-1,0 1 1,1-1 0,-1 0-1,1 1 1,-1-1 0,0 0-1,1 0 1,-1 0 0,1 0-1,-1 0 1,0 0-1,1-1 1,-1 1 0,1 0-1,-1-1 1,0 1 0,0-1-1,1 1 1,-1-1 0,0 0-1,0 1 1,1-1-1,-1 0 1,0 0 0,0 0-1,0 0 1,0 0 0,1-2-1,13-12-439,-1-1 0,0 0 1,-2-1-1,0-1 0,0 0 0,14-32 0,-1 4-23,-25 46 463,0 0-1,0 0 0,0 0 1,0 0-1,0 1 0,0-1 1,0 0-1,0 0 0,0 0 0,0 0 1,0 0-1,0 0 0,0 1 1,0-1-1,0 0 0,0 0 1,0 0-1,0 0 0,0 0 1,0 0-1,0 1 0,0-1 1,0 0-1,1 0 0,-1 0 1,0 0-1,0 0 0,0 0 1,0 0-1,0 0 0,0 0 1,0 0-1,0 1 0,1-1 0,-1 0 1,0 0-1,0 0 0,0 0 1,0 0-1,0 0 0,0 0 1,1 0-1,-1 0 0,0 0 1,0 0-1,0 0 0,0 0 1,0 0-1,0 0 0,1 0 1,-1 0-1,0 0 0,0 0 1,0 0-1,0-1 0,0 1 1,0 0-1,1 0 0,-1 0 0,0 0 1,0 0-1,0 0 0,0 0 1,0 0-1,3 22 345,-1 26 303,-6 83 530,4-131-1217,0 1 0,0-1 0,0 1 0,0 0 1,0-1-1,0 1 0,0 0 0,0-1 0,0 1 0,0-1 1,1 1-1,-1 0 0,0-1 0,0 1 0,1-1 0,-1 1 0,0-1 1,1 1-1,-1-1 0,1 1 0,-1-1 0,0 1 0,1-1 1,-1 1-1,1-1 0,-1 0 0,1 1 0,0-1 0,-1 0 0,1 1 1,-1-1-1,1 0 0,-1 0 0,1 0 0,0 1 0,-1-1 1,1 0-1,0 0 0,-1 0 0,1 0 0,0 0 0,-1 0 0,1 0 1,-1-1-1,1 1 0,0 0 0,-1 0 0,1 0 0,-1-1 1,1 1-1,0 0 0,0-1 0,29-18-4475,-16-3-330,2-5-2130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8.229"/>
    </inkml:context>
    <inkml:brush xml:id="br0">
      <inkml:brushProperty name="width" value="0.05" units="cm"/>
      <inkml:brushProperty name="height" value="0.05" units="cm"/>
    </inkml:brush>
  </inkml:definitions>
  <inkml:trace contextRef="#ctx0" brushRef="#br0">70 19 19772,'0'-1'55,"0"0"0,-1 0 1,1 0-1,-1 0 0,1 0 0,-1 0 0,1 0 0,-1 1 0,0-1 0,1 0 0,-1 0 0,0 0 1,0 1-1,1-1 0,-1 0 0,0 1 0,0-1 0,0 1 0,0-1 0,0 1 0,0-1 1,0 1-1,0 0 0,0-1 0,0 1 0,0 0 0,0 0 0,0 0 0,0 0 0,-1 0 0,1 0 1,0 0-1,0 0 0,0 0 0,0 1 0,0-1 0,0 0 0,0 1 0,0-1 0,0 1 0,0-1 1,0 1-1,0-1 0,1 1 0,-1 0 0,0-1 0,0 1 0,0 0 0,0 1 0,-2 1-43,0 0 0,1 0 0,-1 1 0,1-1 0,0 1 0,0 0 0,1 0 0,-1-1 1,1 1-1,-1 0 0,0 8 0,2-11-18,-1 0 1,1 0-1,0 0 1,0 0 0,-1 1-1,1-1 1,0 0 0,0 0-1,0 0 1,1 0 0,-1 0-1,0 0 1,0 1 0,1-1-1,-1 0 1,0 0 0,1 0-1,-1 0 1,1 0 0,-1 0-1,1 0 1,0 0 0,-1-1-1,1 1 1,0 0 0,0 0-1,0 0 1,-1-1 0,1 1-1,0 0 1,0-1-1,1 1 1,1 0-18,-1-1 0,0 0 0,0-1 0,1 1 0,-1 0 0,0 0 0,0-1 0,0 0 0,0 1 0,1-1 0,-1 0 0,0 0 0,0 0 0,0 0-1,-1 0 1,3-2 0,5-4-165,0 0-1,14-16 0,3-1-262,-26 24 446,0 0 0,0 0 1,1 0-1,-1 0 0,0 0 0,0 0 1,1 0-1,-1 0 0,0 0 1,0 0-1,1 0 0,-1 0 0,0 0 1,0 0-1,0 0 0,1 1 0,-1-1 1,0 0-1,0 0 0,0 0 0,1 0 1,-1 0-1,0 1 0,0-1 0,0 0 1,0 0-1,1 0 0,-1 1 1,0-1-1,0 0 0,0 0 0,0 0 1,0 1-1,0-1 0,0 0 0,0 0 1,0 1-1,0-1 0,0 0 0,0 0 1,0 1-1,0-1 0,0 0 1,0 0-1,0 1 0,2 12 40,4 247 1655,-6-259-1657,1 1 0,-1-1 0,-1 0 0,1 1 0,0-1 0,0 1 0,0-1 0,-1 1 0,1-1 0,-1 1 0,1-1 0,-1 0 0,0 1 0,1-1 0,-1 0 0,0 0 0,0 0 0,0 1 0,0-1 0,0 0 0,-2 1 0,-1 1 16,-1 0 0,1-1 0,-1 0 0,1 0-1,-7 1 1,7-2-43,-1 1 0,1 0 1,-1-1-1,1 1 0,0 1 0,0-1 0,-6 5 0,7-5-200,1 0 1,-1 1-1,1-1 0,0 1 0,-1 0 1,1 0-1,1-1 0,-1 1 0,0 0 1,1 1-1,-1-1 0,1 0 0,-1 6 0,10-22-786,1-9 288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8.233"/>
    </inkml:context>
    <inkml:brush xml:id="br0">
      <inkml:brushProperty name="width" value="0.025" units="cm"/>
      <inkml:brushProperty name="height" value="0.025" units="cm"/>
    </inkml:brush>
  </inkml:definitions>
  <inkml:trace contextRef="#ctx0" brushRef="#br0">31 1 11659,'0'0'8712,"-16"45"-6630,10-20-384,1 1-225,1 2-640,4-4-449,0-2-255,0-4-97,0-3-321,8-5-864,2-6-1057,-2-4-1057,2 0-2819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8.579"/>
    </inkml:context>
    <inkml:brush xml:id="br0">
      <inkml:brushProperty name="width" value="0.025" units="cm"/>
      <inkml:brushProperty name="height" value="0.025" units="cm"/>
    </inkml:brush>
  </inkml:definitions>
  <inkml:trace contextRef="#ctx0" brushRef="#br0">15 13 15759,'0'0'5264,"-1"13"-4410,-7 54 747,3 0 1,6 113-1,-1-177-1626,1 0 0,-1-1 0,1 1 0,0 0 0,-1-1 0,1 1 0,0-1 0,1 1-1,-1-1 1,0 0 0,1 1 0,-1-1 0,1 0 0,0 0 0,-1 0 0,1 0 0,0 0 0,0-1 0,1 1 0,3 2 0,-4-3-71,0 0 0,-1-1 0,1 0 0,0 1 0,-1-1 0,1 0 0,0 0 0,-1 0 0,1 0 0,0 0 0,-1 0 0,1 0 0,0-1 0,-1 1 0,1-1 0,0 1 0,-1-1 0,1 1 0,-1-1 0,1 0 0,-1 0 0,1 0 0,-1 0 0,0 0 0,1 0 0,-1 0 0,0 0 0,0-1 0,0 1 0,0 0 0,0-1 0,2-2 0,4-10-552,0 0 1,0 0-1,-2 0 0,1-1 0,-2 1 1,0-1-1,3-25 0,5-113-1229,-11 129 1831,0-5 243,0 4 3121,-1 40-1063,-8 103-229,5-86-1479,0 1 0,2 0 1,1 0-1,6 39 0,-4-67-584,-1-1 0,1 1 0,0-1 0,0 0 0,1 1 0,-1-1 0,1 0 0,0 0 0,4 4 0,16 6-3290,-22-14 2946,0 0 0,0 1 0,0-1 1,0 0-1,0 0 0,0-1 0,0 1 0,0 0 0,0 0 0,0 0 0,0-1 0,0 1 0,0 0 1,0-1-1,0 1 0,0-1 0,0 0 0,0 1 0,0-1 0,-1 1 0,1-1 0,0 0 0,0-1 1,9-14-8872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8.951"/>
    </inkml:context>
    <inkml:brush xml:id="br0">
      <inkml:brushProperty name="width" value="0.025" units="cm"/>
      <inkml:brushProperty name="height" value="0.025" units="cm"/>
    </inkml:brush>
  </inkml:definitions>
  <inkml:trace contextRef="#ctx0" brushRef="#br0">15 1 1794,'0'0'16623,"-10"64"-14701,6-39-384,4 4-385,0-3-192,0 2-353,0-5-287,4-3-225,3-3-64,0-7-513,2-3-800,-2-7-1057,-1 0-1698,-3-4-2883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9.283"/>
    </inkml:context>
    <inkml:brush xml:id="br0">
      <inkml:brushProperty name="width" value="0.025" units="cm"/>
      <inkml:brushProperty name="height" value="0.025" units="cm"/>
    </inkml:brush>
  </inkml:definitions>
  <inkml:trace contextRef="#ctx0" brushRef="#br0">5 12 15535,'0'0'2119,"-1"9"-886,-2 39-146,2 0 0,3 0 0,1 0 0,18 91 0,-15-98-934,-2 0 1,-3 69 0,-2-60 869,1-48-511,0-5 75,1-101-595,18-136 0,-15 209-380,-1 5-127,1 0-1,1 0 1,1 0 0,1 1-1,15-37 1,-21 60 492,0 0 0,0 0 1,1 0-1,-1 1 0,0-1 0,1 0 1,-1 0-1,0 1 0,1-1 0,0 1 1,-1-1-1,5-1 0,-5 2 6,0 1 0,-1 0 1,1 0-1,0-1 0,0 1 0,0 0 0,0 0 0,0 0 0,0 0 0,0 0 1,0 0-1,-1 0 0,1 0 0,0 0 0,0 0 0,0 1 0,0-1 0,0 0 1,0 1-1,-1-1 0,3 1 0,-1 1 8,0 0 1,0 0-1,-1 0 0,1 0 0,0 0 1,-1 0-1,1 0 0,-1 1 0,0-1 1,0 1-1,0-1 0,0 1 0,0-1 1,0 1-1,-1-1 0,1 1 0,-1 0 1,1 4-1,-2 1 174,1-1 0,-1 1 0,0 0 0,-1 0 0,0 0 0,0 0 0,-1-1 0,0 1 0,0-1 0,0 0 0,-1 0 0,0 0 0,-1 0 0,0-1 0,0 0 0,0 0 0,0 0 0,-1 0 0,0-1 0,-1 0 0,-8 5 0,6-7-292,9-3-98,-1 0 0,1 0 1,0 0-1,-1 0 0,1-1 0,-1 1 0,1 0 1,0 0-1,-1-1 0,1 1 0,0 0 0,0-1 1,-1 1-1,1 0 0,0-1 0,0 1 0,-1 0 1,1-1-1,0 1 0,0-1 0,0 1 0,0 0 1,-1-1-1,1 1 0,0-1 0,0 1 0,0-1 1,0 1-1,0 0 0,0-1 0,0 1 0,0-1 1,0 1-1,1 0 0,-1-1 0,0 1 0,0-1 1,0-17-6070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19.643"/>
    </inkml:context>
    <inkml:brush xml:id="br0">
      <inkml:brushProperty name="width" value="0.025" units="cm"/>
      <inkml:brushProperty name="height" value="0.025" units="cm"/>
    </inkml:brush>
  </inkml:definitions>
  <inkml:trace contextRef="#ctx0" brushRef="#br0">119 1 14286,'0'0'8007,"-9"0"-7046,2 0-752,-1 1 1,1 0-1,0 0 0,0 0 1,0 1-1,0 0 0,-8 4 1,13-5-146,-1 0 1,0 0 0,1 1 0,-1-1-1,1 1 1,-1-1 0,1 1 0,0 0-1,0 0 1,0 0 0,0 0 0,0 0-1,0 1 1,0-1 0,1 0-1,-1 1 1,1 0 0,0-1 0,0 1-1,0 0 1,0-1 0,0 1 0,1 0-1,-1 0 1,0 4 0,2-6-101,-1 0 0,0-1 0,1 1-1,-1 0 1,1 0 0,-1-1 0,1 1 0,-1 0 0,1-1 0,0 1 0,-1-1 0,1 1 0,0-1 0,0 1-1,-1-1 1,1 1 0,0-1 0,0 0 0,-1 1 0,1-1 0,0 0 0,0 0 0,0 1 0,0-1-1,0 0 1,-1 0 0,1 0 0,0 0 0,1 0 0,38 0-1180,-27 0 707,5 0 51,-6 0 348,-1 0 1,1 0-1,-1 1 0,1 1 0,-1 0 0,0 0 1,1 1-1,-1 1 0,-1 0 0,13 5 0,-22-8 165,0 0-1,0 0 0,0 0 0,0 0 0,0 0 1,0 0-1,0 0 0,0 0 0,0 1 1,0-1-1,-1 0 0,1 0 0,-1 1 1,1-1-1,-1 0 0,1 1 0,-1-1 0,0 1 1,1-1-1,-1 0 0,0 1 0,0-1 1,0 1-1,0-1 0,-1 1 0,1-1 1,0 0-1,0 1 0,-1-1 0,1 1 0,-1-1 1,1 0-1,-1 1 0,0-1 0,0 0 1,1 0-1,-1 0 0,-2 3 0,-1 1 256,-1 0-1,0 0 1,1 0-1,-2 0 1,1-1-1,-11 7 1,7-6-249,0-1-1,-1 0 1,0 0 0,0-1 0,0 0 0,-1-1 0,1 0 0,0 0-1,-20-1 1,29-1-249,1 0 0,-1 0 1,0 0-1,0 0 0,0 0 0,1 0 0,-1 0 0,0 0 0,0 0 0,1-1 0,-1 1 0,0 0 0,0-1 0,1 1 1,-1 0-1,0-1 0,0 1 0,1-1 0,-1 1 0,1-1 0,-1 1 0,0-1 0,1 0 0,-1 1 0,1-1 1,0 0-1,-1 1 0,1-1 0,-1-1 0,-4-12-6405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20.069"/>
    </inkml:context>
    <inkml:brush xml:id="br0">
      <inkml:brushProperty name="width" value="0.025" units="cm"/>
      <inkml:brushProperty name="height" value="0.025" units="cm"/>
    </inkml:brush>
  </inkml:definitions>
  <inkml:trace contextRef="#ctx0" brushRef="#br0">1 101 6278,'0'0'15182,"57"-1"-13516,-12-10-289,6-1-576,4-1-545,5-1-224,-4 3-512,-4-2-1762,-12 3-2915,-1-6-5061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21.938"/>
    </inkml:context>
    <inkml:brush xml:id="br0">
      <inkml:brushProperty name="width" value="0.025" units="cm"/>
      <inkml:brushProperty name="height" value="0.025" units="cm"/>
    </inkml:brush>
  </inkml:definitions>
  <inkml:trace contextRef="#ctx0" brushRef="#br0">206 283 7431,'0'0'8953,"-8"-3"-6669,5 1-2150,1 0-13,-1 1 0,1 0 1,-1-1-1,0 1 0,0 0 0,0 0 0,1 1 1,-1-1-1,0 0 0,0 1 0,0 0 0,0 0 1,0 0-1,0 0 0,0 0 0,0 0 0,0 1 1,0-1-1,0 1 0,0 0 0,1 0 0,-1 0 0,0 0 1,1 1-1,-1-1 0,-3 3 0,-4 5 35,0 0 1,0 1-1,1 0 0,0 1 0,0 0 0,1 0 0,1 1 0,0 0 1,1 0-1,0 1 0,1-1 0,0 1 0,1 1 0,0-1 0,-2 22 1,6-34-146,0 1 0,0-1-1,0 0 1,0 1 0,0-1 0,0 1 0,0-1 0,1 0 0,-1 1 0,0-1 0,1 0 0,0 1 0,-1-1 0,1 0 0,-1 0 0,1 0 0,0 1 0,0-1 0,0 0 0,0 0 0,0 0 0,0 0 0,0 0 0,0-1 0,0 1 0,0 0 0,2 0 0,0 1 6,1-1 0,-1-1 0,1 1 0,-1 0 0,0-1 0,1 0-1,0 0 1,-1 0 0,1 0 0,5-1 0,2-1 15,0-1 0,0 0-1,0-1 1,0 0 0,-1 0-1,11-7 1,-11 5-51,0-1-1,0 0 1,-1 0 0,0-1-1,-1-1 1,0 1 0,0-1-1,-1-1 1,0 1 0,-1-1-1,0 0 1,0-1 0,-1 1-1,0-1 1,-1 0 0,-1-1-1,1 1 1,-2-1 0,0 1 0,2-22-1,-8 26-80,-4 14 37,-5 13 45,-19 67 351,30-79-213,0 0 0,1 0 0,-1 0-1,2 0 1,-1 0 0,1 1 0,0-1 0,1 0 0,1 10 0,-1-16-110,0 0-1,0-1 1,0 1 0,0 0 0,1-1-1,-1 1 1,0-1 0,1 1 0,-1-1-1,1 0 1,-1 0 0,1 1-1,-1-1 1,1 0 0,0 0 0,0-1-1,0 1 1,-1 0 0,1 0 0,0-1-1,0 0 1,0 1 0,0-1 0,0 0-1,0 0 1,0 0 0,0 0 0,0 0-1,0 0 1,3-1 0,2 0 6,0 0 0,0 0 1,0-1-1,0 0 0,0 0 1,-1-1-1,12-5 0,-11 3-42,1-1-1,-1 0 0,1 0 0,-2 0 1,1-1-1,-1 0 0,0-1 1,-1 1-1,1-1 0,-1 0 1,-1-1-1,0 1 0,0-1 1,-1 0-1,0 0 0,0 0 0,-1 0 1,0 0-1,-1-1 0,0 1 1,0 0-1,-2-16 0,-3 11-102,-5 20 72,-7 21 35,10-8 205,2 0 1,0 1-1,1-1 0,1 1 1,0 24-1,3-42-182,-1 0 0,1 0 0,0 0 0,0 0 0,-1 0 0,1-1 0,1 1 1,-1 0-1,0-1 0,0 1 0,1-1 0,-1 1 0,1-1 0,-1 0 0,1 1 0,-1-1 0,1 0 1,0 0-1,0 0 0,0 0 0,-1-1 0,1 1 0,0 0 0,0-1 0,0 0 0,0 1 0,4-1 0,-1 1-30,0 0 0,0 0 1,0 0-1,0-1 0,0 0 0,0 0 0,0 0 0,0-1 0,0 0 0,8-2 0,-9-1 33,1-1 1,-1 1 0,0-1 0,0 0 0,-1 0 0,1-1 0,-1 1 0,0-1 0,-1 1 0,1-1 0,-1 0-1,1-7 1,8-15 22,0 5-21,29-52-5,-38 70-7,1 1 1,0 0-1,0 0 1,1 0 0,-1 0-1,1 0 1,0 1-1,0 0 1,0 0 0,0 0-1,1 0 1,-1 0-1,6-1 1,-8 3-1,0 0 1,0 0 0,0 1-1,0 0 1,1-1-1,-1 1 1,0 0-1,0 0 1,0 0 0,0 0-1,0 0 1,0 0-1,0 1 1,0-1-1,0 1 1,0 0-1,0-1 1,0 1 0,0 0-1,0 0 1,0 0-1,-1 0 1,3 2-1,-1 0 1,-1 0-1,1 0 0,-1 0 0,0 0 0,0 1 0,0-1 0,0 1 0,-1-1 1,0 1-1,1 0 0,0 6 0,1 6 2,-1 0 1,-1 1-1,0-1 1,-3 31-1,1-40 165,0 1 0,0 0 1,-1-1-1,1 0 0,-2 1 0,1-1 1,-1 0-1,0 0 0,-5 9 0,5-58 1494,4-35-1532,-3-83-123,3 146-125,6 15-91,15 6 50,-11-7 101,0-1 0,-1 0 0,1 0 0,-1-1 0,1-1 1,-1 0-1,0 0 0,10-6 0,-11 5-2,-1 1 0,1 0 0,0 0 0,0 0 0,0 1 0,0 1-1,1-1 1,-1 2 0,19 0 0,-27 0 63,0 1-1,-1-1 1,1 1 0,0-1-1,0 1 1,-1-1-1,1 1 1,0 0-1,-1-1 1,1 1 0,-1 0-1,1 0 1,0-1-1,-1 1 1,0 0 0,1 0-1,-1 0 1,0 0-1,1 0 1,-1 0-1,0-1 1,0 1 0,0 0-1,0 0 1,0 0-1,0 0 1,0 2-1,-1 28 8,1-29-5,-14 57 176,10-50-75,2-1-1,-1 1 1,1 0-1,0 0 0,1 0 1,0 0-1,1 0 1,0 1-1,1 13 1,0-22-94,-1 0 0,1-1 0,-1 1 0,1-1 0,-1 1 0,1-1 0,-1 1 0,1-1 0,-1 1 0,1-1 0,0 0 0,-1 1 0,1-1 0,0 0 0,0 1 0,-1-1 0,1 0 0,0 0 1,-1 0-1,1 0 0,0 1 0,0-1 0,-1 0 0,1 0 0,0-1 0,0 1 0,-1 0 0,1 0 0,0 0 0,0 0 0,0-1 0,26-8 79,-20 5-77,0-1 0,1-1 0,-2 0 0,1 0 0,-1 0 0,0-1 0,0 1 0,-1-1 0,0-1 0,5-8 0,7-16 0,16-41 0,-11 23 4,-11 34-72,0 20-93,-9-2 153,-1-1 1,1 0 0,0 0-1,0 0 1,0 0 0,0 0 0,-1-1-1,1 1 1,0-1 0,0 1-1,3 0 1,3-1-3,0-1 1,-1 1-1,1-1 0,-1-1 0,1 1 1,-1-1-1,1-1 0,-1 1 1,0-1-1,0 0 0,6-5 0,-9 6-13,0 0 0,-1 0 0,1 0 0,-1-1 0,0 1 0,0-1 0,0 0 0,0 0 0,0 0 0,0 0 0,-1-1 1,0 1-1,1-1 0,-2 0 0,1 1 0,0-1 0,-1 0 0,1 0 0,-1 0 0,0 0 0,1-7 0,-2 10 13,-1 0 1,1 0-1,0 0 1,0 0-1,0 1 1,0-1 0,-1 0-1,1 0 1,0 1-1,-1-1 1,1 0-1,-1 0 1,1 1 0,-1-1-1,1 0 1,-1 1-1,1-1 1,-1 1-1,0-1 1,1 1-1,-1-1 1,0 1 0,1-1-1,-1 1 1,0 0-1,0-1 1,1 1-1,-1 0 1,0 0 0,0-1-1,0 1 1,1 0-1,-1 0 1,0 0-1,0 0 1,0 0-1,0 0 1,1 0 0,-1 0-1,0 1 1,0-1-1,0 0 1,1 0-1,-1 1 1,0-1 0,0 1-1,-4 0-8,0 1 0,0-1 0,1 1 0,-1 0 0,1 1 0,-8 4-1,4 1 42,-1 0 0,1 1 0,0 0 0,1 0-1,0 1 1,0 0 0,1 0 0,0 0 0,1 1-1,0 0 1,1 0 0,0 0 0,1 1-1,0 0 1,1-1 0,0 1 0,1 0 0,0 15-1,1-24-37,1 0 0,0 0 0,-1 1 0,2-1 0,-1 0 1,0 0-1,0-1 0,1 1 0,0 0 0,-1 0 0,1-1 0,0 1 0,0-1 0,0 1 0,1-1 0,-1 0 0,1 0 0,-1 0 0,1 0 0,0-1 0,-1 1 0,1-1 0,0 1 0,0-1 0,3 1 0,5 1-1174,0 0 1,1 0-1,-1-2 0,0 1 0,22-1 1,0-1-5097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8:27.347"/>
    </inkml:context>
    <inkml:brush xml:id="br0">
      <inkml:brushProperty name="width" value="0.025" units="cm"/>
      <inkml:brushProperty name="height" value="0.025" units="cm"/>
    </inkml:brush>
  </inkml:definitions>
  <inkml:trace contextRef="#ctx0" brushRef="#br0">33 64 5477,'-13'0'555,"-4"-1"4924,14 1-621,19 1-3578,146 5-191,252-23 0,526-35-753,-916 53-252,-1 1 0,38 9 1,-38-6-271,0-1 0,38 1 1,-60-15-7631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12.782"/>
    </inkml:context>
    <inkml:brush xml:id="br0">
      <inkml:brushProperty name="width" value="0.025" units="cm"/>
      <inkml:brushProperty name="height" value="0.025" units="cm"/>
    </inkml:brush>
  </inkml:definitions>
  <inkml:trace contextRef="#ctx0" brushRef="#br0">141 92 4676,'0'0'1698,"1"-9"42,3-39-163,-3 21 2115,-1 27-3633,-1-1 0,1 1 0,0-1 0,0 1 0,-1-1 0,1 1 0,0 0 0,-1-1 0,1 1 0,0-1 0,-1 1 0,1 0-1,0 0 1,-1-1 0,1 1 0,-1 0 0,1 0 0,-1-1 0,1 1 0,0 0 0,-1 0 0,1 0 0,-1 0 0,1 0 0,-1 0 0,1 0 0,-1 0 0,1 0-1,-1 0 1,1 0 0,-1 0 0,1 0 0,-1 0 0,1 0 0,-1 0 0,1 0 0,-1 1 0,1-1 0,0 0 0,-1 0 0,1 1 0,-1-1 0,0 1 0,-20 10 609,5 5-563,1 1 0,1 1 0,-13 21 0,22-31-49,0 1-1,1 0 1,1 0 0,-1 0 0,1 0-1,1 1 1,0-1 0,0 1-1,0 17 1,0 33 35,10 104 1,-6-143-76,2-1 0,0 0-1,2 0 1,0 0 0,1-1 0,0 0 0,2 0 0,21 33 0,-29-50-2,1 1 1,0-1 0,-1 1-1,1-1 1,0 0 0,1 0 0,-1 0-1,0 0 1,0 0 0,1 0-1,0-1 1,-1 1 0,1-1-1,0 1 1,-1-1 0,1 0 0,0 0-1,0-1 1,0 1 0,4 0-1,-3-1 36,0-1 0,0 1-1,-1-1 1,1 0-1,0 0 1,0 0 0,-1-1-1,1 1 1,0-1 0,-1 0-1,0 0 1,1 0 0,4-4-1,5-7 145,0 0 0,0-1 0,-1 0 0,-1-1 0,13-20 0,-9 12-25,0-2-1,-2 1 1,0-2-1,-2 0 1,-1 0 0,-1-1-1,-1 0 1,-1 0-1,-2-1 1,-1 0 0,1-32-1,-5 54-150,-1 0-1,0-1 1,0 1 0,-1 0-1,1 0 1,-1 0-1,-1 0 1,1 0 0,-1 0-1,0 1 1,-1-1-1,1 1 1,-1 0 0,0 0-1,0 0 1,0 0-1,-1 1 1,0 0 0,0 0-1,0 0 1,0 1-1,-1-1 1,-10-4 0,11 5-113,-1 1 1,1 0 0,-1 0 0,0 0-1,1 1 1,-1 0 0,0 0 0,0 0-1,0 1 1,0 0 0,0 0-1,0 0 1,0 1 0,1 0 0,-1 0-1,0 0 1,0 1 0,1 0 0,-1 0-1,1 0 1,-1 1 0,1 0 0,0 0-1,0 0 1,-8 8 0,-2 11-2415,11-5-3983,3-9 284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17.700"/>
    </inkml:context>
    <inkml:brush xml:id="br0">
      <inkml:brushProperty name="width" value="0.025" units="cm"/>
      <inkml:brushProperty name="height" value="0.025" units="cm"/>
    </inkml:brush>
  </inkml:definitions>
  <inkml:trace contextRef="#ctx0" brushRef="#br0">3 142 6118,'0'0'5109,"-2"3"-4650,2-2-435,0-1 0,0 1-1,-1-1 1,1 0 0,0 1 0,0-1 0,0 1 0,0-1 0,0 1 0,0-1 0,0 0 0,0 1 0,0-1 0,0 1 0,0-1 0,1 1-1,-1-1 1,0 0 0,0 1 0,0-1 0,0 1 0,1-1 0,-1 0 0,0 1 0,0-1 0,1 0 0,-1 1 0,0-1 0,1 0-1,-1 0 1,0 1 0,1-1 0,-1 0 0,0 0 0,1 1 0,-1-1 0,1 0 0,-1 0 0,1 0 0,30 7 674,58-7 197,-58-1-595,746-14 918,-328 28-41,-401-10-1137,404-10 1341,-210-3-349,117-5-653,400-70 0,-234 37 197,-357 47-3375,-89 2-2618,-42-1 1019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8.699"/>
    </inkml:context>
    <inkml:brush xml:id="br0">
      <inkml:brushProperty name="width" value="0.05" units="cm"/>
      <inkml:brushProperty name="height" value="0.05" units="cm"/>
    </inkml:brush>
  </inkml:definitions>
  <inkml:trace contextRef="#ctx0" brushRef="#br0">49 1 19060,'-1'0'68,"0"-1"0,-1 1 0,1 0-1,0 0 1,0 0 0,0 1 0,0-1 0,0 0-1,0 0 1,0 0 0,0 1 0,0-1 0,0 0-1,0 1 1,0-1 0,0 1 0,0 0 0,0-1 0,1 1-1,-1 0 1,0-1 0,0 1 0,1 0 0,-1 0-1,0-1 1,1 1 0,-1 0 0,1 0 0,-1 0-1,1 0 1,-1 0 0,1 0 0,0 0 0,-1 2 0,-11 41 590,11-39-504,-2 14-98,1-1 0,0 2 0,2 34 0,1-46-66,-1 0-1,1-1 0,1 1 1,-1 0-1,1-1 1,1 1-1,-1-1 1,1 0-1,1 1 0,-1-1 1,1-1-1,6 8 1,-9-12 6,1 0 1,-1 0 0,1 0 0,0-1-1,-1 1 1,1-1 0,0 0-1,0 1 1,0-1 0,0 0 0,0 0-1,0 0 1,1 0 0,-1 0-1,0-1 1,0 1 0,1-1 0,-1 1-1,0-1 1,3 0 0,-2-1 6,0 1 0,0-1 1,0 0-1,0 0 1,0 0-1,0 0 0,0-1 1,-1 1-1,1-1 1,-1 1-1,1-1 0,-1 0 1,4-4-1,0 0 59,0-1 0,0 0 0,-1-1-1,0 0 1,0 1 0,-1-1 0,0-1-1,0 1 1,2-11 0,-4 14 9,-1 0 0,0 0 0,-1-1 0,1 1 0,-1-1 0,0 1 0,0 0 0,-1-1 0,1 1 0,-3-8 0,2 11-69,1 0 1,-1 1 0,0-1-1,1 1 1,-1-1 0,0 1-1,0-1 1,0 1 0,0-1 0,0 1-1,0 0 1,-1 0 0,1-1-1,0 1 1,-1 0 0,1 0-1,-1 0 1,1 1 0,-1-1-1,1 0 1,-1 1 0,1-1-1,-1 0 1,0 1 0,0 0 0,1-1-1,-1 1 1,0 0 0,1 0-1,-1 0 1,0 0 0,0 0-1,1 1 1,-1-1 0,-2 1-1,-37 10-1043,38-10 705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39.238"/>
    </inkml:context>
    <inkml:brush xml:id="br0">
      <inkml:brushProperty name="width" value="0.025" units="cm"/>
      <inkml:brushProperty name="height" value="0.025" units="cm"/>
    </inkml:brush>
  </inkml:definitions>
  <inkml:trace contextRef="#ctx0" brushRef="#br0">153 50 6342,'0'0'3043,"-9"0"-1933,-20 0-16,-36 0 5863,65 0-6921,0 1 1,0-1-1,-1 1 1,1 0-1,0-1 1,0 1 0,-1 0-1,1-1 1,0 1-1,0-1 1,0 1 0,0 0-1,0-1 1,0 1-1,0 0 1,0-1-1,0 1 1,0 0 0,1-1-1,-1 1 1,0-1-1,0 1 1,1 0 0,-1-1-1,0 1 1,1-1-1,-1 1 1,0-1 0,1 1-1,-1-1 1,1 1-1,-1-1 1,1 1-1,28 3 273,0-1 0,-1-1 0,1-2 0,0 0 0,38-7-1,-8 2-228,-27 5 32,-24 0 14,0 1 0,-1-1 0,1 0 0,0 0 0,-1-1 0,1 0 0,-1-1 0,1 0 0,13-5 0,-21 7-133,0 0 0,0 0-1,0 0 1,0 0 0,1 0 0,-1 0 0,0 0 0,0-1 0,0 1-1,0 0 1,0 0 0,0 0 0,0 0 0,0 0 0,0-1 0,0 1-1,1 0 1,-1 0 0,0 0 0,0 0 0,0 0 0,0-1 0,0 1 0,0 0-1,0 0 1,0 0 0,0 0 0,0-1 0,0 1 0,-1 0 0,1 0-1,0 0 1,0 0 0,0 0 0,0-1 0,0 1 0,0 0 0,0 0-1,0 0 1,0 0 0,0 0 0,-1 0 0,1-1 0,0 1 0,0 0-1,0 0 1,0 0 0,0 0 0,-1 0 0,-11-6-919,-15-2-1010,-33 3 1502,-104 5 0,105 1 512,29 1 105,-45 9 1,58-8 303,89 8 495,481-10-185,-244-9-756,-240 8 242,-238-15 619,53 11-751,-1 4-1,1 6 1,0 4 0,-129 30-1,357-50 48,253-10-551,66-10-111,-425 29 471,-3 1-2,0 0 0,0 0-1,0 0 1,0-1 0,0 1 0,-1-1 0,1 0 0,0 0 0,0 0 0,-1 0 0,1 0 0,-1 0 0,1-1 0,-1 0 0,0 1 0,3-3 0,-5 3 0,0 1 0,0-1 1,0 1-1,-1-1 1,1 1-1,0-1 0,-1 1 1,1 0-1,0-1 1,-1 1-1,1 0 0,0-1 1,-1 1-1,1 0 1,-1-1-1,1 1 0,-1 0 1,1 0-1,-1-1 1,1 1-1,-1 0 0,1 0 1,-1 0-1,1 0 1,-1 0-1,1-1 0,-1 1 1,1 0-1,-1 0 1,1 1-1,-1-1 0,0 0 1,-25-1-14,20 1 14,-76-1 34,1 4-1,-112 19 1,149-13-1325,-59 19 0,86-22-983,8-2-3167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45.145"/>
    </inkml:context>
    <inkml:brush xml:id="br0">
      <inkml:brushProperty name="width" value="0.025" units="cm"/>
      <inkml:brushProperty name="height" value="0.025" units="cm"/>
    </inkml:brush>
  </inkml:definitions>
  <inkml:trace contextRef="#ctx0" brushRef="#br0">60 22 6406,'0'0'2546,"-8"-4"-1675,-1-1-508,6 4-160,1-1 0,-1 1 0,0-1-1,1 1 1,-1 0 0,0 0 0,0 0 0,0 0 0,0 0-1,0 1 1,0 0 0,-5-1 0,7 1 795,4 12 1655,2-8-2452,1-1 0,0 0 0,-1 0 0,1 0 0,1-1 0,-1 0 0,0 0 0,0-1 0,8 2 0,65 5 461,-59-7-483,346 10 1028,-158-9-898,-96 1 252,165-17-1,-120 5 268,-157 9-823,0 0-1,0 0 1,0 0 0,-1 0 0,1 0 0,0 0 0,0 1 0,0-1 0,0 0 0,0 0 0,0 0 0,0 0 0,-1 0 0,1 1 0,0-1 0,0 0 0,0 0 0,0 0 0,0 0 0,0 1 0,0-1 0,0 0 0,0 0 0,0 0-1,0 0 1,0 1 0,0-1 0,0 0 0,0 0 0,0 0 0,0 0 0,0 1 0,0-1 0,0 0 0,0 0 0,0 0 0,1 0 0,-1 1 0,0-1 0,0 0 0,0 0 0,0 0 0,0 0 0,0 0 0,1 0 0,-1 1 0,0-1-1,0 0 1,0 0 0,0 0 0,0 0 0,1 0 0,-1 0 0,0 0 0,0 0 0,0 0 0,0 0 0,1 0 0,-16 10-259,14-9 135,-28 6-2507,8-7-2456,7-1-2680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0.350"/>
    </inkml:context>
    <inkml:brush xml:id="br0">
      <inkml:brushProperty name="width" value="0.025" units="cm"/>
      <inkml:brushProperty name="height" value="0.025" units="cm"/>
    </inkml:brush>
  </inkml:definitions>
  <inkml:trace contextRef="#ctx0" brushRef="#br0">1 116 6502,'0'0'2248,"10"-5"-1592,6-2-278,0 1 1,1 0-1,0 2 0,0 0 1,0 1-1,32-2 0,454-3 844,152-5-383,-290 3-809,89-4 169,-196-16 1606,-219 29-1839,-23 3-5089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46.800"/>
    </inkml:context>
    <inkml:brush xml:id="br0">
      <inkml:brushProperty name="width" value="0.025" units="cm"/>
      <inkml:brushProperty name="height" value="0.025" units="cm"/>
    </inkml:brush>
  </inkml:definitions>
  <inkml:trace contextRef="#ctx0" brushRef="#br0">695 112 4356,'0'0'1874,"-8"-5"-160,-19-15-711,9 5 381,-1 2 0,0 0 1,-40-19-1,53 30-1229,1-1 1,-1 1-1,0 0 1,0 1 0,0 0-1,-1 0 1,1 0-1,0 0 1,0 1-1,-1 0 1,1 0-1,0 1 1,0 0-1,0 0 1,0 1-1,0-1 1,0 1 0,0 0-1,0 1 1,-6 3-1,-7 6-126,1 2 0,1-1 0,0 2 0,0 1 0,-25 31 0,-63 99-23,72-97 22,14-21-9,1 1 0,2 1 0,1 0 0,1 1 0,2 1 0,0 0 0,3 0-1,1 1 1,1 0 0,2 1 0,1 0 0,0 44 0,4 27 38,22 187 0,-15-249-49,1 0 0,3-1-1,1 0 1,2-1 0,2 0 0,1-1-1,26 42 1,-36-70-70,1-1 0,0 0 0,1-1 0,0 1 0,1-2 0,0 1-1,0-2 1,1 1 0,0-1 0,0-1 0,1 0 0,0 0 0,0-2 0,22 8 0,-24-10 51,0-1 0,0 0 0,0-1 0,0 0 1,0 0-1,1-1 0,-1-1 0,0 1 0,0-2 1,1 1-1,-1-2 0,0 1 0,-1-1 0,1-1 1,-1 0-1,1 0 0,-1-1 0,0 0 0,0 0 0,7-8 1,18-15 12,-1-2-1,-2-1 1,-1-2 0,-1-1 0,-2-1 0,31-52 0,-8-1 98,65-158 0,-86 175 15,-4-2-1,22-108 1,-39 139 225,-1 0 1,-3-1-1,-1 0 1,-3 0-1,-8-81 0,6 110-270,-1-1-1,-1 0 0,0 1 1,0 0-1,-2 0 0,0 0 1,0 1-1,-1 0 0,-1 0 0,0 0 1,-17-18-1,17 23-67,0 0 0,-1 0 0,0 1 0,0 0 0,-1 1 1,0 0-1,0 1 0,0 0 0,-1 0 0,1 1 0,-1 1 0,0-1 0,-1 2 0,1 0 0,-18-2 0,-90 3-1797,41 9-5277,57-5 794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53.615"/>
    </inkml:context>
    <inkml:brush xml:id="br0">
      <inkml:brushProperty name="width" value="0.025" units="cm"/>
      <inkml:brushProperty name="height" value="0.025" units="cm"/>
    </inkml:brush>
  </inkml:definitions>
  <inkml:trace contextRef="#ctx0" brushRef="#br0">235 100 6022,'2'-2'740,"0"0"0,0 0 1,-1 0-1,1-1 0,-1 1 1,1 0-1,-1-1 1,0 1-1,0-1 0,0 0 1,0 1-1,0-1 0,0-4 1,-1 5-281,0-1 1,0 1 0,0-1-1,0 0 1,0 1 0,0-1-1,-1 1 1,0-1 0,1 1 0,-1 0-1,0-1 1,-2-4 0,1 6-399,1-1 1,0 0-1,-1 0 1,1 0-1,-1 1 0,0-1 1,1 1-1,-1-1 1,0 1-1,0 0 1,0 0-1,0 0 1,0 0-1,0 0 1,0 0-1,-1 0 1,1 1-1,0-1 0,0 1 1,0 0-1,-1-1 1,1 1-1,0 0 1,-1 0-1,1 1 1,0-1-1,0 0 1,-1 1-1,1-1 1,0 1-1,0 0 1,0 0-1,0 0 0,-2 1 1,-2 1-71,1 1 0,0 0 1,-1 0-1,2 0 0,-1 1 1,1 0-1,-1-1 0,1 2 0,0-1 1,1 0-1,-6 11 0,0 3 52,1-1-1,-9 29 0,9-21 113,2 1-1,1 0 0,1 1 1,2-1-1,0 1 1,2 0-1,1-1 1,5 32-1,7-22 292,-7-24-366,-7-22-662,-2 0-1045,-1 0 0,-1 0 1,0 0-1,0 0 0,0 1 0,-14-15 1,6 6-1500,-6-6-1300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54.005"/>
    </inkml:context>
    <inkml:brush xml:id="br0">
      <inkml:brushProperty name="width" value="0.025" units="cm"/>
      <inkml:brushProperty name="height" value="0.025" units="cm"/>
    </inkml:brush>
  </inkml:definitions>
  <inkml:trace contextRef="#ctx0" brushRef="#br0">0 18 8008,'0'0'14253,"80"-17"-13484,-39 17-513,6 0-224,2 0 0,-4 0-352,0 0-1250,-9 0-1793,-4 1-1698,-12-1-1729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54.352"/>
    </inkml:context>
    <inkml:brush xml:id="br0">
      <inkml:brushProperty name="width" value="0.025" units="cm"/>
      <inkml:brushProperty name="height" value="0.025" units="cm"/>
    </inkml:brush>
  </inkml:definitions>
  <inkml:trace contextRef="#ctx0" brushRef="#br0">158 1 3748,'0'0'15374,"-9"2"-14904,2 0-379,0 1 0,1 0 0,-1 0 0,0 0 0,1 1 0,0 0 0,-1 0 0,2 1 0,-1 0 1,0 0-1,1 0 0,0 0 0,0 1 0,1 0 0,0 0 0,-7 13 0,4-8 50,1 0 0,1 0-1,0 1 1,0 0 0,1 0 0,1 1 0,0-1-1,0 1 1,1-1 0,1 1 0,0 0 0,1 0-1,1-1 1,0 1 0,2 14 0,-1-24-196,-1 0 1,1 1-1,0-1 1,0 0 0,0-1-1,0 1 1,0 0-1,1-1 1,-1 1-1,1-1 1,0 0 0,0 1-1,-1-1 1,1-1-1,1 1 1,-1 0-1,0-1 1,0 0-1,1 1 1,-1-1 0,0-1-1,1 1 1,4 0-1,-2 0-801,1 0 0,-1 0 0,1-1 0,-1 0 0,1 0 0,-1 0 0,1-1 0,-1 0 0,0-1 0,1 1 0,11-6 0,8-9-5897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54.684"/>
    </inkml:context>
    <inkml:brush xml:id="br0">
      <inkml:brushProperty name="width" value="0.025" units="cm"/>
      <inkml:brushProperty name="height" value="0.025" units="cm"/>
    </inkml:brush>
  </inkml:definitions>
  <inkml:trace contextRef="#ctx0" brushRef="#br0">189 1 13100,'0'0'5472,"-6"9"-4265,-17 26-420,-96 132 849,114-163-3655,3-16-7338</inkml:trace>
  <inkml:trace contextRef="#ctx0" brushRef="#br0" timeOffset="1">0 48 9737,'0'0'11051,"47"21"-10187,-22-8-447,0 0-225,-1 0-128,1-2-32,-2 0-480,-3-2-1058,-3-4-992,1-1-1570,-4-4-448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55.016"/>
    </inkml:context>
    <inkml:brush xml:id="br0">
      <inkml:brushProperty name="width" value="0.025" units="cm"/>
      <inkml:brushProperty name="height" value="0.025" units="cm"/>
    </inkml:brush>
  </inkml:definitions>
  <inkml:trace contextRef="#ctx0" brushRef="#br0">36 1 12172,'0'0'7436,"5"10"-6860,-1-2-492,3 6 87,0-1 0,-1 1 0,-1 0 0,0 1 0,-1-1 0,-1 1 0,4 27 0,-7-30 20,-1 1-1,0-1 1,-1 0-1,0 1 1,-5 14-1,5-21-350,0-1 0,0 1 1,-1-1-1,0 0 0,0 1 0,0-1 1,0-1-1,-1 1 0,0 0 0,0-1 0,0 0 1,-1 0-1,-5 5 0,-3-4-3315,2-5-2413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55.348"/>
    </inkml:context>
    <inkml:brush xml:id="br0">
      <inkml:brushProperty name="width" value="0.025" units="cm"/>
      <inkml:brushProperty name="height" value="0.025" units="cm"/>
    </inkml:brush>
  </inkml:definitions>
  <inkml:trace contextRef="#ctx0" brushRef="#br0">1 0 7815,'0'0'14062,"47"0"-13742,-19 6-160,7-1-96,-1-2-512,-2 0-1346,-5-3-1025,-7 1-800,-9-1-1250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9.186"/>
    </inkml:context>
    <inkml:brush xml:id="br0">
      <inkml:brushProperty name="width" value="0.05" units="cm"/>
      <inkml:brushProperty name="height" value="0.05" units="cm"/>
    </inkml:brush>
  </inkml:definitions>
  <inkml:trace contextRef="#ctx0" brushRef="#br0">1 82 18940,'29'-1'1728,"8"-1"-1376,12-7-352,6 0 777,14-7-1153,3 0 392,6 0-128,-2 4-152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55.708"/>
    </inkml:context>
    <inkml:brush xml:id="br0">
      <inkml:brushProperty name="width" value="0.025" units="cm"/>
      <inkml:brushProperty name="height" value="0.025" units="cm"/>
    </inkml:brush>
  </inkml:definitions>
  <inkml:trace contextRef="#ctx0" brushRef="#br0">1 0 6342,'0'0'14638,"46"21"-13709,-13-21-641,1 0-256,-3 1-32,3 1-833,-7 0-1505,-5 0-1730,-8-2-2722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56.322"/>
    </inkml:context>
    <inkml:brush xml:id="br0">
      <inkml:brushProperty name="width" value="0.025" units="cm"/>
      <inkml:brushProperty name="height" value="0.025" units="cm"/>
    </inkml:brush>
  </inkml:definitions>
  <inkml:trace contextRef="#ctx0" brushRef="#br0">280 0 1185,'0'0'19517,"-1"9"-19058,-2 0-411,-1-1 1,1 1-1,-1-1 0,0 0 0,-1 0 0,0 0 0,0 0 0,-1-1 0,0 0 0,0 0 1,-10 8-1,-96 74 468,61-51-355,41-29-204,8-7-25,0 0 0,-1 0 0,1 0 0,-1 0 0,1 0 0,-1-1 0,0 1 1,0-1-1,0 1 0,-6 1 0,8-8-1245,0 0-1,0 0 1,1 0 0,-1 0 0,1 0 0,1-9 0,-1 10-225,0-22-3208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56.683"/>
    </inkml:context>
    <inkml:brush xml:id="br0">
      <inkml:brushProperty name="width" value="0.025" units="cm"/>
      <inkml:brushProperty name="height" value="0.025" units="cm"/>
    </inkml:brush>
  </inkml:definitions>
  <inkml:trace contextRef="#ctx0" brushRef="#br0">1 0 4805,'0'0'15694,"65"43"-14637,-42-22-288,9-2-96,-1-2-161,7-1-256,1-3-127,1 0-33,-4-3-1057,2-2-993,-13-5-1473,2-3-2787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57.134"/>
    </inkml:context>
    <inkml:brush xml:id="br0">
      <inkml:brushProperty name="width" value="0.025" units="cm"/>
      <inkml:brushProperty name="height" value="0.025" units="cm"/>
    </inkml:brush>
  </inkml:definitions>
  <inkml:trace contextRef="#ctx0" brushRef="#br0">195 34 8168,'0'0'12123,"-9"-6"-11151,6 3-940,0 0 0,0 1 0,-1-1 0,1 1 0,-1 0 0,1 0 0,-1 0 0,0 0 0,1 1 0,-1 0 0,0 0 0,0 0 0,0 0 0,0 0 0,0 1 0,0 0 0,0 0 0,-1 0 0,1 0 0,0 0 0,0 1 0,0 0 0,0 0 1,0 0-1,1 0 0,-1 1 0,0 0 0,-5 3 0,2-1 30,0 1 0,1-1 1,-1 1-1,1 1 0,0-1 1,-5 8-1,9-11-10,0 1 0,0 0 0,0 0 0,0 0 1,0 0-1,1 1 0,-1-1 0,1 0 0,0 1 0,0-1 0,0 1 1,0-1-1,1 1 0,-1 0 0,1 5 0,1-8-21,0 0 0,-1 0 0,1 0 1,0 0-1,0 0 0,0-1 0,0 1 0,0 0 0,0 0 0,0 0 0,0-1 0,0 1 0,0-1 0,1 1 1,-1-1-1,0 1 0,0-1 0,1 0 0,-1 1 0,0-1 0,0 0 0,1 0 0,-1 0 0,0 0 1,0 0-1,1 0 0,0-1 0,40-1 721,-30-1-702,1-1 0,-1 0 0,0 0 0,0-1 0,0-1 0,-1 0 0,1 0 0,-2-1 0,1-1 0,-1 1 0,0-2-1,0 0 1,15-18 0,-18 16-56,-13 12-145,-12 12-12,16-11 151,0 1-1,0 0 1,0-1 0,0 1-1,1 0 1,-1 0 0,1 0-1,0 0 1,0 1 0,0-1-1,0 0 1,1 0 0,-1 1-1,1-1 1,0 0 0,0 5-1,0-6-2,1 0-1,-1 0 0,1-1 1,0 1-1,0 0 1,-1-1-1,1 1 1,0 0-1,0-1 0,1 1 1,-1-1-1,0 1 1,0-1-1,1 0 0,-1 0 1,1 0-1,-1 1 1,1-1-1,-1 0 0,1-1 1,0 1-1,0 0 1,-1 0-1,1-1 0,0 1 1,0-1-1,0 0 1,3 1-1,56 2-5648,-27-5-2424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00.716"/>
    </inkml:context>
    <inkml:brush xml:id="br0">
      <inkml:brushProperty name="width" value="0.025" units="cm"/>
      <inkml:brushProperty name="height" value="0.025" units="cm"/>
    </inkml:brush>
  </inkml:definitions>
  <inkml:trace contextRef="#ctx0" brushRef="#br0">120 90 4516,'0'0'9027,"8"-9"-6395,3 0-1782,-7 6-507,0-1 0,0 1-1,0-1 1,-1 1-1,1-1 1,-1 0 0,0-1-1,0 1 1,3-7-1,-6 10-264,1 1-1,-1-1 0,1 1 0,-1-1 0,1 1 0,-1-1 0,0 1 1,1-1-1,-1 1 0,0-1 0,0 0 0,1 1 0,-1-1 1,0 1-1,0-1 0,0 0 0,0 1 0,0-1 0,0 0 1,0 1-1,0-1 0,0 0 0,0 1 0,0-1 0,0 0 0,-1 1 1,1-1-1,0 1 0,0-1 0,-1 0 0,1 1 0,0-1 1,-1 1-1,1-1 0,0 1 0,-1-1 0,1 1 0,-1-1 0,1 1 1,-1-1-1,1 1 0,-1 0 0,1-1 0,-1 1 0,0 0 1,1 0-1,-1-1 0,1 1 0,-1 0 0,0 0 0,1 0 1,-1 0-1,0 0 0,1-1 0,-1 1 0,0 0 0,1 1 0,-1-1 1,-1 0-1,-1 0-90,0 1 0,0-1 0,0 1 1,0-1-1,0 1 0,0 0 0,0 0 0,0 1 0,1-1 1,-1 1-1,0-1 0,-2 3 0,-4 5 24,1 1 1,0-1-1,0 2 0,1-1 0,0 1 0,1 0 1,0 0-1,1 1 0,0 0 0,1 0 0,0 0 1,1 0-1,-2 16 0,4-18 16,0 0 0,0 0 1,1 0-1,0 0 0,1 0 0,0 0 0,0 0 0,1 0 1,1 0-1,0-1 0,0 1 0,0-1 0,2 0 0,-1 0 1,1 0-1,0 0 0,7 8 0,-4-8-72,-5-7-66,-1 0 0,0 0-1,1 1 1,-1-1-1,0 1 1,0 0-1,-1-1 1,1 1 0,-1 0-1,2 4 1,-39-18-5719,-12-19-3597,19 12 939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01.059"/>
    </inkml:context>
    <inkml:brush xml:id="br0">
      <inkml:brushProperty name="width" value="0.025" units="cm"/>
      <inkml:brushProperty name="height" value="0.025" units="cm"/>
    </inkml:brush>
  </inkml:definitions>
  <inkml:trace contextRef="#ctx0" brushRef="#br0">0 33 8488,'0'0'11883,"56"-22"-10762,-27 19-128,3 0-544,-1-1-257,3 3-192,-1 1-96,-5 0-961,-2 0-1474,1 0-3074,-6 0-3427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02.853"/>
    </inkml:context>
    <inkml:brush xml:id="br0">
      <inkml:brushProperty name="width" value="0.025" units="cm"/>
      <inkml:brushProperty name="height" value="0.025" units="cm"/>
    </inkml:brush>
  </inkml:definitions>
  <inkml:trace contextRef="#ctx0" brushRef="#br0">1 44 6374,'14'-41'11203,"-14"40"-11127,0 1-1,0 0 1,0 0 0,0 0 0,1 0 0,-1 0 0,0 0-1,0 0 1,0-1 0,0 1 0,0 0 0,0 0 0,0 0 0,0 0-1,1 0 1,-1 0 0,0 0 0,0 0 0,0 0 0,0 0-1,0 0 1,0-1 0,1 1 0,-1 0 0,0 0 0,0 0 0,0 0-1,0 0 1,0 0 0,1 0 0,-1 0 0,0 0 0,0 0 0,0 0-1,0 1 1,0-1 0,1 0 0,-1 0 0,0 0 0,0 0-1,0 0 1,0 0 0,0 0 0,0 0 0,0 0 0,1 0 0,-1 0-1,0 1 1,0-1 0,0 0 0,0 0 0,0 0 0,0 0 0,0 0-1,0 0 1,0 1 0,0-1 0,0 0 0,0 0 0,0 0-1,0 0 1,3 26 221,-9 64 407,-1-3-4082,7-87 3243,0 0 1,0 0-1,0 0 0,0 1 1,0-1-1,0 0 1,0 0-1,0 0 1,0 1-1,0-1 1,0 0-1,0 0 1,0 1-1,0-1 1,1 0-1,-1 0 1,0 0-1,0 1 1,0-1-1,0 0 1,0 0-1,0 0 1,0 0-1,1 1 1,-1-1-1,0 0 1,0 0-1,0 0 1,0 0-1,1 0 1,-1 0-1,0 1 1,0-1-1,0 0 1,0 0-1,1 0 1,-1 0-1,0 0 1,0 0-1,1 0 1,-1 0-1,0 0 1,0 0-1,0 0 1,1 0-1,-1 0 1,0 0-1,0 0 1,1 0-1,0 0-384,6 0-5540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03.341"/>
    </inkml:context>
    <inkml:brush xml:id="br0">
      <inkml:brushProperty name="width" value="0.025" units="cm"/>
      <inkml:brushProperty name="height" value="0.025" units="cm"/>
    </inkml:brush>
  </inkml:definitions>
  <inkml:trace contextRef="#ctx0" brushRef="#br0">144 0 833,'0'0'20056,"-10"9"-19949,-2 4-86,0 0 1,1 1-1,0 1 0,1-1 1,1 2-1,1-1 0,-13 32 1,10-20-357,5-13 441,1 0 1,0 1-1,1-1 0,-5 31 1,9-42-273,0 1-1,0-1 1,0 0 0,1 0 0,-1 1 0,1-1-1,0 0 1,0 0 0,0 0 0,0 0 0,0 0 0,2 3-1,-1-3-223,0-1-1,0 0 0,0 0 0,0 1 0,0-1 1,0-1-1,1 1 0,-1 0 0,1-1 1,-1 1-1,1-1 0,0 0 0,-1 0 0,1 0 1,4 1-1,15 3-3944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03.736"/>
    </inkml:context>
    <inkml:brush xml:id="br0">
      <inkml:brushProperty name="width" value="0.025" units="cm"/>
      <inkml:brushProperty name="height" value="0.025" units="cm"/>
    </inkml:brush>
  </inkml:definitions>
  <inkml:trace contextRef="#ctx0" brushRef="#br0">194 0 12332,'0'0'7292,"-1"10"-6988,-1 0-114,0-1-1,-1 1 1,0 0-1,-1-1 1,1 0-1,-2 0 1,0 0-1,0 0 1,0-1-1,-1 1 1,-11 11-1,-19 21 503,-51 50-1901,87-91 1067,0 0 1,0 0 0,-1 0 0,1 0 0,0 0 0,0 1 0,-1-1-1,1 0 1,0 0 0,0 0 0,-1 0 0,1 0 0,0 0 0,-1 0-1,1 0 1,0 0 0,0 0 0,-1 0 0,1 0 0,0 0-1,0 0 1,-1 0 0,1 0 0,0 0 0,0-1 0,-1 1 0,1 0-1,0 0 1,0 0 0,0 0 0,-1 0 0,1-1 0,0 1 0,0 0-1,0 0 1,-1 0 0,1-1 0,0 1 0,0 0 0,0 0 0,0-1-1,0 1 1,0 0 0,-1 0 0,1-1 0,0 1 0,0 0 0,0 0-1,0-1 1,0 1 0,0 0 0,0 0 0,0-1 0,0 1 0,0 0-1,0 0 1,0-1 0,0 1 0,1 0 0,-1 0 0,0-1 0,0 1-1,0 0 1,0 0 0,0-1 0,0-16-6174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04.067"/>
    </inkml:context>
    <inkml:brush xml:id="br0">
      <inkml:brushProperty name="width" value="0.025" units="cm"/>
      <inkml:brushProperty name="height" value="0.025" units="cm"/>
    </inkml:brush>
  </inkml:definitions>
  <inkml:trace contextRef="#ctx0" brushRef="#br0">0 1 10794,'0'0'11403,"60"40"-11115,-42-27-192,4-2-32,5 2-512,-2-3-1025,2-2-641,-4-4-2307,-5-3-1728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9.587"/>
    </inkml:context>
    <inkml:brush xml:id="br0">
      <inkml:brushProperty name="width" value="0.05" units="cm"/>
      <inkml:brushProperty name="height" value="0.05" units="cm"/>
    </inkml:brush>
  </inkml:definitions>
  <inkml:trace contextRef="#ctx0" brushRef="#br0">0 163 16083,'15'12'1593,"1"-3"-1201,2-12-472,7-3 944,11-14-680,7-4-144,12-5-176</inkml:trace>
  <inkml:trace contextRef="#ctx0" brushRef="#br0" timeOffset="1">588 37 21341,'9'25'1624,"-7"-4"-1296,2-4-168,5-12 256,5-7 1000,6-15-1216,3-16-8,5-19-23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04.398"/>
    </inkml:context>
    <inkml:brush xml:id="br0">
      <inkml:brushProperty name="width" value="0.025" units="cm"/>
      <inkml:brushProperty name="height" value="0.025" units="cm"/>
    </inkml:brush>
  </inkml:definitions>
  <inkml:trace contextRef="#ctx0" brushRef="#br0">75 0 12172,'0'0'4980,"6"9"-3869,42 74 1159,-43-73-2062,-1 1-1,1 0 0,-2-1 0,0 1 1,0 0-1,-1 1 0,2 18 1,-4-20-164,-1-1 0,0 0 0,0 0 0,-1 0 0,0 0 0,0 0 1,-1 0-1,-1 0 0,-5 11 0,6-15-185,1 0 0,-2-1 1,1 1-1,0-1 0,-1 0 0,0 0 1,0 0-1,0-1 0,0 1 0,0-1 0,-1 0 1,0 0-1,1-1 0,-1 1 0,0-1 1,0 0-1,-8 2 0,-26-1-5587,27-3 325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04.744"/>
    </inkml:context>
    <inkml:brush xml:id="br0">
      <inkml:brushProperty name="width" value="0.025" units="cm"/>
      <inkml:brushProperty name="height" value="0.025" units="cm"/>
    </inkml:brush>
  </inkml:definitions>
  <inkml:trace contextRef="#ctx0" brushRef="#br0">83 0 8200,'0'0'14808,"4"1"-13921,26 3-406,47 0 0,-28-4-9497,-36 0 4183</inkml:trace>
  <inkml:trace contextRef="#ctx0" brushRef="#br0" timeOffset="1">0 92 11627,'0'0'5958,"60"3"-4453,-26-3-384,2 0-704,4-1-225,-3-2-160,-6-1-1025,-2 2-2883,0 0-3555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29.952"/>
    </inkml:context>
    <inkml:brush xml:id="br0">
      <inkml:brushProperty name="width" value="0.025" units="cm"/>
      <inkml:brushProperty name="height" value="0.025" units="cm"/>
    </inkml:brush>
  </inkml:definitions>
  <inkml:trace contextRef="#ctx0" brushRef="#br0">126 0 14798,'0'0'1660,"-10"3"-944,6-3-628,-1 1 0,1 0 0,0 1 0,0-1 0,-1 1 0,1-1 0,0 1 0,1 1 0,-1-1 0,0 0 0,1 1 1,-1 0-1,1 0 0,0 0 0,-1 0 0,2 0 0,-1 1 0,0-1 0,1 1 0,-1 0 0,1 0 0,0 0 0,-1 4 1,-6 22 390,2 1-1,0-1 1,2 1 0,2 0 0,1 0 0,3 61 0,0-85-453,0-1 1,1 1-1,0 0 1,0-1-1,0 1 0,0-1 1,1 0-1,0 0 0,1 0 1,0 0-1,-1 0 0,2-1 1,-1 0-1,0 0 0,9 7 1,-42-48-8713,8 17 3727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0.297"/>
    </inkml:context>
    <inkml:brush xml:id="br0">
      <inkml:brushProperty name="width" value="0.025" units="cm"/>
      <inkml:brushProperty name="height" value="0.025" units="cm"/>
    </inkml:brush>
  </inkml:definitions>
  <inkml:trace contextRef="#ctx0" brushRef="#br0">0 13 6822,'0'0'11820,"63"-4"-10763,-20 8-609,8-4-288,3 0-32,-5-1-1857,-1-11-4966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0.630"/>
    </inkml:context>
    <inkml:brush xml:id="br0">
      <inkml:brushProperty name="width" value="0.025" units="cm"/>
      <inkml:brushProperty name="height" value="0.025" units="cm"/>
    </inkml:brush>
  </inkml:definitions>
  <inkml:trace contextRef="#ctx0" brushRef="#br0">131 1 13645,'0'0'4255,"-8"11"-2921,-13 18-449,2 1 0,1 0 0,-21 49 0,34-64-746,0 0 0,0 0 0,2 1 0,0-1 0,-1 28 0,3-40-194,1 0 0,0 0 0,0 0 0,1 0 0,-1 0-1,1 0 1,-1 0 0,1 0 0,0-1 0,0 1-1,0 0 1,0 0 0,1-1 0,-1 1 0,1-1 0,0 1-1,0-1 1,-1 0 0,1 0 0,1 1 0,-1-2 0,0 1-1,0 0 1,1 0 0,-1-1 0,1 1 0,0-1 0,-1 0-1,1 1 1,0-1 0,0-1 0,0 1 0,-1 0 0,1-1-1,0 1 1,6-1 0,0 1-1087,0-1-1,0 0 1,-1 0-1,17-3 1,6-11-4079</inkml:trace>
  <inkml:trace contextRef="#ctx0" brushRef="#br0" timeOffset="1">338 135 13645,'0'0'5595,"-3"8"-4426,-18 49 72,-54 101 0,72-152-1186,-1 2-604,0-18-15506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1.020"/>
    </inkml:context>
    <inkml:brush xml:id="br0">
      <inkml:brushProperty name="width" value="0.025" units="cm"/>
      <inkml:brushProperty name="height" value="0.025" units="cm"/>
    </inkml:brush>
  </inkml:definitions>
  <inkml:trace contextRef="#ctx0" brushRef="#br0">0 1 11979,'0'0'9353,"54"55"-8616,-30-39-289,3-3-256,7-5-95,-5-3-802,-1-4-1377,-8-1-1185,5 0-1954,-12-13-1954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1.365"/>
    </inkml:context>
    <inkml:brush xml:id="br0">
      <inkml:brushProperty name="width" value="0.025" units="cm"/>
      <inkml:brushProperty name="height" value="0.025" units="cm"/>
    </inkml:brush>
  </inkml:definitions>
  <inkml:trace contextRef="#ctx0" brushRef="#br0">114 0 14638,'0'0'1767,"5"10"-182,-4-8-1470,12 20 922,-2 0 1,0 1 0,10 33 0,-19-49-985,0 0-1,0 1 1,-1-1-1,0 1 1,0-1-1,-1 1 1,0-1-1,0 1 1,-1-1-1,0 1 0,0-1 1,0 1-1,-1-1 1,-1 0-1,1 0 1,-1 0-1,-5 9 1,0-3 15,-1-1 1,0 0-1,-1 0 1,-18 16-1,-14 1-1311,37-26 560,0-1-1,0 1 1,-1-1-1,1 0 0,-1-1 1,-6 2-1,-1-3-5012</inkml:trace>
  <inkml:trace contextRef="#ctx0" brushRef="#br0" timeOffset="1">506 158 12236,'0'0'10634,"58"26"-10186,-19-23-320,5-3-32,-3 0-640,-3 0-1538,-4 0-1281,-14 0-2403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1.698"/>
    </inkml:context>
    <inkml:brush xml:id="br0">
      <inkml:brushProperty name="width" value="0.025" units="cm"/>
      <inkml:brushProperty name="height" value="0.025" units="cm"/>
    </inkml:brush>
  </inkml:definitions>
  <inkml:trace contextRef="#ctx0" brushRef="#br0">0 4 14029,'0'0'1570,"54"0"-898,-19 0 321,-5 0-448,4 0-289,1 0-192,-8 0-416,-6 0-2563,-1-3-6598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2.311"/>
    </inkml:context>
    <inkml:brush xml:id="br0">
      <inkml:brushProperty name="width" value="0.025" units="cm"/>
      <inkml:brushProperty name="height" value="0.025" units="cm"/>
    </inkml:brush>
  </inkml:definitions>
  <inkml:trace contextRef="#ctx0" brushRef="#br0">206 1 6951,'0'0'13335,"-2"9"-12716,0 3-470,-2 0 1,0 0-1,0 0 0,-1 0 0,0-1 1,-13 19-1,-53 75 155,42-65-260,-21 39-802,50-84-4738,-3-7 3523,2 9 453,-7-18-6643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2.653"/>
    </inkml:context>
    <inkml:brush xml:id="br0">
      <inkml:brushProperty name="width" value="0.025" units="cm"/>
      <inkml:brushProperty name="height" value="0.025" units="cm"/>
    </inkml:brush>
  </inkml:definitions>
  <inkml:trace contextRef="#ctx0" brushRef="#br0">0 1 12107,'0'0'4997,"69"36"-3331,-38-18-353,6 0-384,5 0-449,3-1-352,2-3-96,7-1-1249,-13-2-2146,1-7-4068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0.137"/>
    </inkml:context>
    <inkml:brush xml:id="br0">
      <inkml:brushProperty name="width" value="0.05" units="cm"/>
      <inkml:brushProperty name="height" value="0.05" units="cm"/>
    </inkml:brush>
  </inkml:definitions>
  <inkml:trace contextRef="#ctx0" brushRef="#br0">9 129 15659,'25'-24'1954,"33"-26"0,-47 42-1680,-1 1 0,1 0 1,1 0-1,-1 2 0,1-1 0,18-5 0,-27 10-214,0 1 1,0-1-1,0 0 1,0 1-1,0 0 0,0 0 1,0 0-1,4 0 1,-6 0-50,0 1 1,0-1-1,-1 0 1,1 1 0,0-1-1,0 0 1,-1 1 0,1-1-1,0 1 1,0-1 0,-1 1-1,1 0 1,-1-1-1,1 1 1,0 0 0,-1-1-1,0 1 1,1 0 0,-1-1-1,1 1 1,-1 0 0,0 0-1,1 0 1,-1-1-1,0 1 1,0 0 0,0 0-1,0 0 1,1 0 0,-1 0-1,0-1 1,-1 1 0,1 0-1,0 1 1,-2 8-1,0 0 0,-1-1 1,0 0-1,-1 1 0,0-1 0,-1-1 1,1 1-1,-2-1 0,-5 9 0,0 0 2,-45 67 40,28-43-30,1 1 0,-24 53 0,48-88-25,0 0 0,0 1 0,1-1 0,0 1 0,-2 12 1,4-18-12,0 0 1,-1-1 0,1 1-1,0-1 1,1 1 0,-1-1-1,0 1 1,0-1 0,1 1-1,-1-1 1,0 1 0,1-1-1,0 1 1,-1-1 0,1 0-1,0 1 1,0-1 0,0 0-1,0 1 1,0-1 0,0 0-1,0 0 1,0 0 0,0 0-1,0 0 1,1 0-1,-1 0 1,0-1 0,1 1-1,-1 0 1,1-1 0,-1 1-1,1-1 1,2 1 0,11 0-15,1 0 1,0-1-1,0 0 0,0-2 1,25-4-1,-28 4 0,48-9-70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3.035"/>
    </inkml:context>
    <inkml:brush xml:id="br0">
      <inkml:brushProperty name="width" value="0.025" units="cm"/>
      <inkml:brushProperty name="height" value="0.025" units="cm"/>
    </inkml:brush>
  </inkml:definitions>
  <inkml:trace contextRef="#ctx0" brushRef="#br0">1 26 14125,'0'0'3497,"10"-4"-1863,5-1-1122,-1 1 1,0 0-1,1 1 1,16-1 0,-26 3-432,-1 1 1,1 0-1,-1-1 1,1 1-1,-1 1 1,1-1 0,0 1-1,-1 0 1,1 0-1,-1 0 1,0 0-1,1 1 1,-1 0 0,0 0-1,0 0 1,0 0-1,0 1 1,0-1-1,-1 1 1,7 6 0,-9-8-60,-1 0 1,1 0-1,-1 0 1,1 0 0,-1 1-1,1-1 1,-1 0-1,0 0 1,0 0 0,0 0-1,1 1 1,-1-1-1,0 0 1,0 0 0,-1 0-1,1 1 1,0-1-1,0 0 1,-1 0 0,1 0-1,0 0 1,-1 0-1,1 1 1,-1-1 0,1 0-1,-1 0 1,0 0-1,0 0 1,1-1 0,-1 1-1,0 0 1,0 0-1,0 0 1,0-1 0,0 1-1,0 0 1,0-1-1,0 1 1,0-1 0,-2 1-1,-52 24 574,46-23-581,-63 20 86,126-13-1013,-9-5 364,-26-3 397,-1 1 0,0 0 1,1 1-1,-1 1 0,29 11 1,-47-15 145,1 0 1,0 1 0,-1-1 0,1 0 0,0 0-1,-1 1 1,1-1 0,-1 0 0,1 1-1,0-1 1,-1 0 0,1 1 0,-1-1 0,1 1-1,-1-1 1,1 1 0,-1 0 0,0-1 0,1 1-1,-1-1 1,1 1 0,-1 0 0,0-1-1,0 1 1,1 0 0,-1-1 0,0 1 0,0 0-1,0-1 1,0 1 0,0 1 0,-1-1 52,1 0 1,-1 1-1,0-1 1,0 0-1,0 0 0,1 0 1,-1 1-1,-1-1 1,1 0-1,0 0 1,0-1-1,0 1 0,0 0 1,-2 0-1,-47 21 1517,22-14-1012,0-1 0,-1-1 0,0-1 1,-50 1-1,77-6-1573,15-5-5957,7-1-615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3.868"/>
    </inkml:context>
    <inkml:brush xml:id="br0">
      <inkml:brushProperty name="width" value="0.025" units="cm"/>
      <inkml:brushProperty name="height" value="0.025" units="cm"/>
    </inkml:brush>
  </inkml:definitions>
  <inkml:trace contextRef="#ctx0" brushRef="#br0">0 1 14382,'0'0'4132,"58"6"-3043,-8-6-577,6 2-256,7 0-224,2 1 0,-4 2-512,-8 0-1602,-14 0-2338,-10-4-577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4.199"/>
    </inkml:context>
    <inkml:brush xml:id="br0">
      <inkml:brushProperty name="width" value="0.025" units="cm"/>
      <inkml:brushProperty name="height" value="0.025" units="cm"/>
    </inkml:brush>
  </inkml:definitions>
  <inkml:trace contextRef="#ctx0" brushRef="#br0">0 0 12460,'0'0'3875,"71"11"-2433,-28-8-129,9-1-544,4-1-481,3 1-192,1-2-480,-12 0-1410,-4 0-3427,-14-2-2498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4.575"/>
    </inkml:context>
    <inkml:brush xml:id="br0">
      <inkml:brushProperty name="width" value="0.025" units="cm"/>
      <inkml:brushProperty name="height" value="0.025" units="cm"/>
    </inkml:brush>
  </inkml:definitions>
  <inkml:trace contextRef="#ctx0" brushRef="#br0">13 1 15855,'0'0'2717,"11"7"-1980,137 74-540,-146-80-236,0 0 0,1 0 0,-1 1 0,0-1-1,0 0 1,0 1 0,0-1 0,0 1-1,0 0 1,0 0 0,-1 0 0,1 0-1,0 0 1,-1 0 0,0 0 0,1 0-1,-1 1 1,0-1 0,0 0 0,-1 1-1,1-1 1,0 1 0,-1-1 0,1 5-1,-2-4 124,0 1 0,0-1 0,0 1 0,-1-1-1,1 0 1,-1 0 0,0 0 0,0 0-1,0 0 1,0 0 0,0 0 0,-1-1-1,1 1 1,-1-1 0,0 1 0,-5 2 0,-65 40 1175,57-37-1380,0 1-1,0 1 1,-26 22 0,35-23-1926,5-4-2195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5.462"/>
    </inkml:context>
    <inkml:brush xml:id="br0">
      <inkml:brushProperty name="width" value="0.025" units="cm"/>
      <inkml:brushProperty name="height" value="0.025" units="cm"/>
    </inkml:brush>
  </inkml:definitions>
  <inkml:trace contextRef="#ctx0" brushRef="#br0">256 60 13805,'0'0'3838,"0"-8"-1686,-3-28-759,2 35-1350,1 1 0,0-1 1,-1 0-1,1 0 0,-1 0 0,1 0 1,-1 1-1,1-1 0,-1 0 0,0 0 0,1 1 1,-1-1-1,0 0 0,0 1 0,1-1 1,-1 1-1,0-1 0,0 1 0,0-1 0,0 1 1,1 0-1,-1-1 0,0 1 0,0 0 0,0 0 1,0 0-1,0 0 0,0 0 0,0 0 1,0 0-1,0 0 0,0 0 0,0 0 0,0 0 1,0 1-1,0-1 0,1 0 0,-1 0 1,-1 2-1,-32 14 203,27-8-156,-1 1-1,1 0 1,1 0-1,-1 0 1,2 0-1,-1 1 1,1 0-1,1 1 1,0-1-1,0 1 1,1-1-1,0 1 1,1 0-1,0 0 1,1 1-1,0-1 1,2 19-1,0-16-60,0 0 1,1 0-1,0 0 0,1 0 0,1 0 0,0-1 0,1 0 0,1 0 0,0 0 0,0-1 0,2 0 0,-1 0 0,18 20 0,-22-31-2213,-3-10 1367,-6-12-501,-7 2-1343,0 0 0,-1 0 0,-27-27 0,-22-16 616,20 20 6166,42 42-4012,1 0 0,0 0 0,0 0 0,0 0 0,0 0-1,0 0 1,0 0 0,-1-1 0,1 1 0,0 0 0,0 0 0,0 0-1,0 0 1,0 0 0,0 0 0,0-1 0,0 1 0,0 0 0,0 0 0,0 0-1,0 0 1,0 0 0,0-1 0,0 1 0,0 0 0,0 0 0,0 0-1,0 0 1,0-1 0,0 1 0,0 0 0,0 0 0,0 0 0,0 0-1,0 0 1,0-1 0,0 1 0,0 0 0,0 0 0,0 0 0,0 0-1,0 0 1,1 0 0,-1 0 0,0-1 0,0 1 0,0 0 0,0 0-1,0 0 1,0 0 0,0 0 0,1 0 0,-1 0 0,14-3 1524,24 4-1585,-35-1 346,103 8 635,-4-1-2691,-34-5-5872,-33-2-2113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5.836"/>
    </inkml:context>
    <inkml:brush xml:id="br0">
      <inkml:brushProperty name="width" value="0.025" units="cm"/>
      <inkml:brushProperty name="height" value="0.025" units="cm"/>
    </inkml:brush>
  </inkml:definitions>
  <inkml:trace contextRef="#ctx0" brushRef="#br0">46 0 8232,'0'0'14477,"-42"48"-13932,39-27-321,3 1-128,0 0-64,0-3-384,10-2-1410,3-4-1345,-2-5-3074,9-8-4550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6.166"/>
    </inkml:context>
    <inkml:brush xml:id="br0">
      <inkml:brushProperty name="width" value="0.025" units="cm"/>
      <inkml:brushProperty name="height" value="0.025" units="cm"/>
    </inkml:brush>
  </inkml:definitions>
  <inkml:trace contextRef="#ctx0" brushRef="#br0">199 0 16496,'0'0'3395,"-10"11"-2231,-7 6-693,-12 12 197,1 2 0,-36 52 0,57-74-659,1 0 0,1 0 0,0 1-1,0 0 1,1 0 0,0 0 0,0 0-1,1 1 1,1-1 0,0 1 0,0 0-1,1 0 1,1 0 0,-1-1 0,4 21-1,-3-29-113,0-1-1,1 1 0,0 0 1,-1 0-1,1 0 0,0-1 0,0 1 1,0 0-1,0-1 0,0 1 1,0-1-1,1 1 0,-1-1 0,0 1 1,1-1-1,-1 0 0,1 0 1,-1 0-1,1 0 0,0 0 0,0 0 1,3 1-1,0 0-727,1-1 0,-1 0-1,1 0 1,-1-1 0,1 1 0,8-1 0,15-2-4805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6.499"/>
    </inkml:context>
    <inkml:brush xml:id="br0">
      <inkml:brushProperty name="width" value="0.025" units="cm"/>
      <inkml:brushProperty name="height" value="0.025" units="cm"/>
    </inkml:brush>
  </inkml:definitions>
  <inkml:trace contextRef="#ctx0" brushRef="#br0">213 1 11691,'0'0'4949,"-3"8"-3348,-7 13-483,0-1 1,-1-1-1,-2 0 0,-26 34 0,-76 66-228,110-114-2262,4-5 1182,1 0-1,0 0 0,0 0 0,-1 0 0,1 0 1,0 0-1,0 0 0,0 0 0,-1 0 0,1-1 1,0 1-1,0 0 0,-1 0 0,1 0 0,0 0 1,0 0-1,0 0 0,0-1 0,-1 1 0,1 0 1,0 0-1,0 0 0,0 0 0,0-1 0,0 1 1,-1 0-1,1 0 0,0 0 0,0-1 0,0 1 0,0 0 1,0 0-1,0-1 0,0 1 0,0 0 0,0 0 1,0-1-1,0 1 0,0 0 0,0 0 0,0 0 1,0-1-1,0 1 0,0 0 0,0 0 0,0-1 1,0 1-1,0 0 0,0 0 0,1 0 0,-1-1 1,0 1-1,0 0 0,0-17-7635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6.828"/>
    </inkml:context>
    <inkml:brush xml:id="br0">
      <inkml:brushProperty name="width" value="0.025" units="cm"/>
      <inkml:brushProperty name="height" value="0.025" units="cm"/>
    </inkml:brush>
  </inkml:definitions>
  <inkml:trace contextRef="#ctx0" brushRef="#br0">1 149 14670,'0'0'6566,"58"40"-5861,-35-28-353,8-1-288,3-5-1217,-5-2-2402,0-4-3076</inkml:trace>
  <inkml:trace contextRef="#ctx0" brushRef="#br0" timeOffset="1">358 1 12844,'0'0'8707,"1"10"-7533,6 28-411,-1-6-59,2 44 0,-7-67-666,-1 1-1,-1 0 1,1-1-1,-2 1 1,1-1 0,-1 1-1,-1-1 1,0 0-1,-6 14 1,-1-4-133,-1-1 0,-1 0 1,-14 15-1,-20 18-5441,35-40-496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37.220"/>
    </inkml:context>
    <inkml:brush xml:id="br0">
      <inkml:brushProperty name="width" value="0.025" units="cm"/>
      <inkml:brushProperty name="height" value="0.025" units="cm"/>
    </inkml:brush>
  </inkml:definitions>
  <inkml:trace contextRef="#ctx0" brushRef="#br0">82 8 12812,'0'0'12748,"61"-1"-12716,-27-1 0,-5 0-64,-3-1-704,-5 3-1090,-5 0-288,-8 0-1410</inkml:trace>
  <inkml:trace contextRef="#ctx0" brushRef="#br0" timeOffset="1">1 84 11723,'0'0'12268,"59"27"-11788,-10-27-320,-2-3-96,-2-3-32,-4 3-384,-6-2-1249,-8 1-2435,-8-2-4709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4.012"/>
    </inkml:context>
    <inkml:brush xml:id="br0">
      <inkml:brushProperty name="width" value="0.025" units="cm"/>
      <inkml:brushProperty name="height" value="0.025" units="cm"/>
    </inkml:brush>
  </inkml:definitions>
  <inkml:trace contextRef="#ctx0" brushRef="#br0">1 743 12579,'1'-8'1672,"7"-5"-968,7-12-200,7-6 1665,13-11-1329,8-7-112,10-11-128,4-3-48,4-4-176,0 3-72,-5 4-255,-8 3-130,-6 11-375,-9 2-200,-6 10-192,-8 4 608,-8 5-184,-2 1-176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0.603"/>
    </inkml:context>
    <inkml:brush xml:id="br0">
      <inkml:brushProperty name="width" value="0.05" units="cm"/>
      <inkml:brushProperty name="height" value="0.05" units="cm"/>
    </inkml:brush>
  </inkml:definitions>
  <inkml:trace contextRef="#ctx0" brushRef="#br0">147 14 18252,'-5'-1'138,"1"1"-1,-1 0 1,0 0 0,0 0-1,1 0 1,-1 1-1,0 0 1,1 0 0,-1 0-1,0 0 1,1 1 0,0-1-1,-1 1 1,1 0 0,0 1-1,0-1 1,-7 6 0,6-3-46,0 0 1,1 0-1,-1 1 1,1-1-1,0 1 0,1 0 1,-1 0-1,1 1 1,0-1-1,1 0 1,-4 12-1,3-4 6,0 1 0,1 0 0,0 0-1,1 0 1,1 0 0,3 23 0,-3-31-70,1 1 0,0 0 1,1-1-1,0 1 0,0-1 1,1 1-1,0-1 0,0 0 1,1 0-1,0 0 1,0-1-1,0 1 0,1-1 1,6 7-1,-9-12-18,0 1 0,0 0 0,0-1 1,0 1-1,0-1 0,0 1 0,0-1 0,0 0 0,0 0 0,1 0 1,-1 0-1,0-1 0,1 1 0,-1 0 0,1-1 0,-1 0 1,1 0-1,-1 1 0,0-1 0,1-1 0,-1 1 0,1 0 0,-1-1 1,1 1-1,-1-1 0,1 0 0,-1 1 0,0-1 0,0 0 1,1-1-1,-1 1 0,0 0 0,0-1 0,0 1 0,0-1 1,-1 0-1,4-2 0,2-4 31,-1 0 0,0-1 0,0 1 0,-1-1 0,0 0 1,0 0-1,5-17 0,-5 9-6,0 1 1,-1-1 0,-1 0-1,-1 1 1,0-21 0,-1 27-102,-1 1-1,-1-1 1,0 1 0,0-1 0,-1 1-1,0-1 1,0 1 0,-1 0-1,-1 0 1,-6-12 0,9 18 97,0 1-1,-1-1 1,0 1 0,0 0 0,1 0-1,-1 0 1,-1 0 0,1 0 0,0 0-1,0 0 1,-1 1 0,1-1-1,-1 1 1,1 0 0,-1 0 0,1 0-1,-1 0 1,0 0 0,0 0 0,0 1-1,1-1 1,-4 1 0,-3 2-130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12.778"/>
    </inkml:context>
    <inkml:brush xml:id="br0">
      <inkml:brushProperty name="width" value="0.025" units="cm"/>
      <inkml:brushProperty name="height" value="0.025" units="cm"/>
    </inkml:brush>
  </inkml:definitions>
  <inkml:trace contextRef="#ctx0" brushRef="#br0">236 55 8616,'6'-23'8460,"-13"7"-3339,4 14-4889,1 0 0,0 1 0,-1 0 0,1-1 0,-1 1 0,0 0 0,1 0 0,-1 0 0,0 0 0,0 1 0,1-1 1,-1 1-1,-3-1 0,-4 1-273,0 0 1,0 0-1,0 1 1,1 0 0,-1 0-1,0 1 1,-14 5-1,18-4 69,0-1 0,0 1-1,0 0 1,0 0 0,1 1 0,-1 0-1,1 0 1,0 0 0,0 0-1,1 1 1,-1 0 0,1 0-1,0 0 1,0 0 0,1 1-1,-1 0 1,1 0 0,1-1-1,-1 2 1,1-1 0,0 0-1,0 0 1,1 1 0,0-1-1,0 1 1,0 7 0,1-12-20,0-1 1,0 0 0,1 0-1,-1 0 1,0 0-1,1 0 1,-1 0-1,1 0 1,-1 0 0,1 0-1,-1 0 1,1 0-1,0 0 1,-1 0-1,1 0 1,0 0 0,0 0-1,0-1 1,-1 1-1,1 0 1,0-1-1,0 1 1,0 0-1,0-1 1,2 1 0,1 0 28,0 0 1,-1 0-1,1 0 1,0 0-1,0-1 1,1 1-1,5-2 1,0 1 49,0-1 0,0-1 0,-1 0 1,1 0-1,15-6 0,-15 3-53,0-1 0,-1 0 1,1 0-1,-1-1 0,0 0 0,-1-1 0,0 0 0,0 0 1,-1 0-1,0-1 0,0 0 0,-1-1 0,0 0 0,6-15 1,-25 46 181,-5 21-336,17-39 110,0 0 0,0 0 0,0 0 0,1 0 0,0 0 0,-1 0 0,1 0 0,0 0 0,1 0 0,-1 0 0,0 0 0,1 0 0,0 0 0,0 0 0,0 0 0,0-1 0,0 1 0,0 0 0,1-1 0,-1 1 0,1 0 0,0-1 0,0 0 0,0 1 0,0-1 0,0 0 0,0 0 0,3 2 0,2-1-615,1 0 0,-1 0 0,0-1 0,1 0 0,-1 0 0,1 0 0,-1-1 0,1 0 0,0-1 1,7 0-1,19 0-6411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13.492"/>
    </inkml:context>
    <inkml:brush xml:id="br0">
      <inkml:brushProperty name="width" value="0.025" units="cm"/>
      <inkml:brushProperty name="height" value="0.025" units="cm"/>
    </inkml:brush>
  </inkml:definitions>
  <inkml:trace contextRef="#ctx0" brushRef="#br0">245 0 6278,'0'0'18567,"-10"4"-18145,-13 6-162,1 2 1,1 0 0,0 1-1,0 2 1,-34 31 0,35-28-188,-31 31-712,55-55-8270,7-19 2315,-5 5 444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13.869"/>
    </inkml:context>
    <inkml:brush xml:id="br0">
      <inkml:brushProperty name="width" value="0.025" units="cm"/>
      <inkml:brushProperty name="height" value="0.025" units="cm"/>
    </inkml:brush>
  </inkml:definitions>
  <inkml:trace contextRef="#ctx0" brushRef="#br0">0 1 12716,'0'0'10421,"1"9"-9471,0-4-868,-1-1 1,1 1 0,0-1-1,0 1 1,1-1 0,-1 1-1,1-1 1,0 0-1,0 0 1,1 0 0,-1 0-1,1 0 1,0-1-1,-1 1 1,2-1 0,-1 0-1,0 0 1,1 0 0,-1 0-1,6 3 1,35 21 25,-22-15-391,-1 1 0,23 20 0,-37-27-810,-1-1 0,0 2 0,-1-1 0,1 1 0,-1 0 0,4 7 0,1 7-5126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21.889"/>
    </inkml:context>
    <inkml:brush xml:id="br0">
      <inkml:brushProperty name="width" value="0.025" units="cm"/>
      <inkml:brushProperty name="height" value="0.025" units="cm"/>
    </inkml:brush>
  </inkml:definitions>
  <inkml:trace contextRef="#ctx0" brushRef="#br0">46 4 3716,'0'0'15887,"-6"-1"-15065,-26-1 1083,25 3 42,26 4-1523,2-1-1053,56 9 1561,-52-13-4187,-4-5-4022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22.453"/>
    </inkml:context>
    <inkml:brush xml:id="br0">
      <inkml:brushProperty name="width" value="0.025" units="cm"/>
      <inkml:brushProperty name="height" value="0.025" units="cm"/>
    </inkml:brush>
  </inkml:definitions>
  <inkml:trace contextRef="#ctx0" brushRef="#br0">1 146 8456,'0'0'14270,"12"-8"-13491,12-9-712,0-1 0,-1-1 1,-1-1-1,36-43 0,-58 63-211,0 25-822,0-10 809,-2 0 0,0 0 0,-4 14 1,-3 13-2011,7 2-5054,4-28 911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47.662"/>
    </inkml:context>
    <inkml:brush xml:id="br0">
      <inkml:brushProperty name="width" value="0.025" units="cm"/>
      <inkml:brushProperty name="height" value="0.025" units="cm"/>
    </inkml:brush>
  </inkml:definitions>
  <inkml:trace contextRef="#ctx0" brushRef="#br0">1 12 1890,'0'0'2530,"3"-11"-2434,3 11-128,-3 0 0,-1 0 128,3 0-32,1 0-32,-1 0-192,-1 0-833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48.245"/>
    </inkml:context>
    <inkml:brush xml:id="br0">
      <inkml:brushProperty name="width" value="0.025" units="cm"/>
      <inkml:brushProperty name="height" value="0.025" units="cm"/>
    </inkml:brush>
  </inkml:definitions>
  <inkml:trace contextRef="#ctx0" brushRef="#br0">141 62 4676,'0'0'15231,"8"-7"-14153,36-45 1986,-100 49-597,45 7-2372,-1 1 1,1-1-1,1 2 1,-1 0 0,1 0-1,0 1 1,0 0-1,1 1 1,-15 14-1,22-20-94,0 1-1,0-1 1,1 1 0,-1 0-1,0-1 1,1 1-1,0 0 1,0 0-1,0 0 1,0 0 0,0 0-1,0 0 1,1 0-1,0 0 1,-1 0-1,1 0 1,0 1-1,1 3 1,0-7 12,-1 1 0,1-1 0,-1 0 0,1 1 0,0-1-1,0 0 1,-1 0 0,1 1 0,0-1 0,-1 0 0,1 0 0,0 0 0,0 0 0,-1 0 0,1 0 0,0 0-1,-1 0 1,1 0 0,0 0 0,0-1 0,-1 1 0,1 0 0,0 0 0,-1-1 0,1 1 0,0 0 0,-1-1-1,1 1 1,0-1 0,23-10 112,-12 4-94,-1 1-15,-2 1-1,1-2 1,-1 1 0,0-1-1,0 0 1,0-1-1,-1 0 1,11-16-1,-20 28-70,-1 0 0,1 1 0,0-1 0,0 0 0,1 0 0,-1 1-1,1-1 1,0 0 0,0 1 0,0-1 0,0 0 0,1 1 0,0-1-1,0 0 1,0 0 0,1 1 0,-1-1 0,1 0 0,0 0 0,0-1 0,0 1-1,0 0 1,4 3 0,-3-4-499,-1-1 0,1 0 0,-1 1 0,1-1 0,0 0 0,0-1-1,0 1 1,0 0 0,0-1 0,0 0 0,0 0 0,0 0 0,5 1 0,13 1-7897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42.873"/>
    </inkml:context>
    <inkml:brush xml:id="br0">
      <inkml:brushProperty name="width" value="0.025" units="cm"/>
      <inkml:brushProperty name="height" value="0.025" units="cm"/>
    </inkml:brush>
  </inkml:definitions>
  <inkml:trace contextRef="#ctx0" brushRef="#br0">0 25 7303,'0'0'11616,"7"-4"-10249,4 0-911,-1 1 0,1 0 0,0 0 0,0 1 0,0 0 0,17 0 0,-22 1-360,0 1 0,1 0-1,-1 0 1,1 1 0,-1 0 0,0 0-1,1 0 1,-1 1 0,0-1-1,0 2 1,0-1 0,0 1 0,0 0-1,6 4 1,-11-6-88,0 0 0,-1-1-1,1 1 1,0 0 0,-1-1 0,1 1-1,-1 0 1,1 0 0,-1 0-1,0-1 1,1 1 0,-1 0 0,0 0-1,0 0 1,1 0 0,-1 0 0,0 0-1,0 0 1,0 0 0,0-1-1,0 1 1,0 0 0,-1 0 0,1 0-1,0 0 1,0 0 0,0 0 0,-1 0-1,1-1 1,-1 1 0,1 0-1,-1 0 1,1 0 0,-1-1 0,1 1-1,-1 0 1,1-1 0,-1 1 0,0 0-1,0-1 1,1 1 0,-1-1-1,-1 1 1,-38 24 341,36-23-333,-34 14 125,28-12-124,0 0-1,0 1 1,0 0 0,-13 10-1,22-15-30,1 0 0,-1 0 0,1 1 0,-1-1 1,1 0-1,0 1 0,-1-1 0,1 1 0,0-1 0,-1 0 0,1 1 0,0-1 0,-1 1 0,1-1 0,0 1 0,0-1 1,0 1-1,-1-1 0,1 1 0,0-1 0,0 1 0,0-1 0,0 1 0,0-1 0,0 1 0,0 0 0,0-1 1,0 1-1,0-1 0,0 1 0,1-1 0,-1 1 0,0-1 0,0 1 0,0-1 0,1 1 0,-1-1 0,0 0 0,1 1 1,-1-1-1,0 1 0,1-1 0,-1 0 0,0 1 0,1-1 0,-1 0 0,1 1 0,-1-1 0,1 0 0,-1 1 1,1-1-1,-1 0 0,1 0 0,-1 0 0,1 0 0,-1 0 0,1 1 0,0-1 0,38 12-477,-34-11 453,-1 0-12,13 4-186,0 0 1,0 1-1,26 13 1,-41-18 217,1 1 1,0 0-1,-1 0 0,1 0 1,-1 0-1,1 0 0,-1 0 1,0 1-1,0-1 0,0 1 0,0-1 1,2 4-1,-4-4 28,1 0-1,-1-1 1,0 1-1,1 0 1,-1-1-1,0 1 1,0 0 0,0 0-1,0-1 1,0 1-1,-1 0 1,1-1-1,0 1 1,-1 0 0,1-1-1,-1 1 1,0-1-1,0 1 1,1-1-1,-1 1 1,0-1 0,0 1-1,0-1 1,-2 2-1,-1 1 219,0 0 0,0 0 0,-1 0 0,0 0 1,1-1-1,-1 0 0,0 0 0,0-1 0,-1 1 0,1-1 0,-1 0 0,1 0 0,-11 1 0,-3 0-132,0-1 0,-33 0 0,51-2-1570,36-6-10334,-13-1 5722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43.218"/>
    </inkml:context>
    <inkml:brush xml:id="br0">
      <inkml:brushProperty name="width" value="0.025" units="cm"/>
      <inkml:brushProperty name="height" value="0.025" units="cm"/>
    </inkml:brush>
  </inkml:definitions>
  <inkml:trace contextRef="#ctx0" brushRef="#br0">194 1 14189,'0'0'8467,"-6"9"-7794,-165 218 1991,158-217-3763,10-11-3963,3-6-452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43.546"/>
    </inkml:context>
    <inkml:brush xml:id="br0">
      <inkml:brushProperty name="width" value="0.025" units="cm"/>
      <inkml:brushProperty name="height" value="0.025" units="cm"/>
    </inkml:brush>
  </inkml:definitions>
  <inkml:trace contextRef="#ctx0" brushRef="#br0">0 1 15054,'0'0'8937,"63"44"-7496,-39-27-608,6 0-513,-5 4-256,-1-2-64,-1 1-352,2 2-1282,-7-6-992,1-5-2115,2-4-3138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1.502"/>
    </inkml:context>
    <inkml:brush xml:id="br0">
      <inkml:brushProperty name="width" value="0.05" units="cm"/>
      <inkml:brushProperty name="height" value="0.05" units="cm"/>
    </inkml:brush>
  </inkml:definitions>
  <inkml:trace contextRef="#ctx0" brushRef="#br0">24 116 15323,'39'-23'1653,"1"2"0,1 2-1,81-27 1,-93 40-1201,-29 6-443,1 0 0,-1 0 0,0 0 1,0 0-1,1 0 0,-1 0 0,0 0 0,1-1 0,-1 1 0,0 0 0,0 0 1,1 0-1,-1 0 0,0 0 0,1 1 0,-1-1 0,0 0 0,1 0 0,-1 0 1,0 0-1,0 0 0,1 0 0,-1 0 0,0 0 0,0 1 0,1-1 0,-1 0 1,0 0-1,0 0 0,1 1 0,-1-1 0,0 0 0,0 0 0,0 1 0,0-1 0,1 0 1,-1 0-1,0 1 0,0-1 0,0 1 0,-7 10 205,-16 9 102,-49 33 0,9-8 16,40-28-209,-41 36 206,58-47-287,0 0 1,0 0-1,1 1 1,0 0 0,0 0-1,0 0 1,-4 10 0,8-16-38,1 0 0,-1 1 0,0-1 0,1 0 0,-1 0 0,1 1 0,0-1 0,-1 0-1,1 1 1,0-1 0,0 1 0,-1-1 0,1 0 0,0 1 0,1-1 0,-1 1 0,0-1 0,0 0 0,1 1 0,-1-1 0,0 0 0,1 1 0,-1-1 0,1 0 0,0 1 0,-1-1 0,1 0 0,0 0 0,0 0 0,0 0 0,0 0 0,0 0 0,0 0 0,0 0 0,0 0 0,0 0 0,1-1 0,-1 1 0,0 0 0,0-1 0,1 1 0,-1-1 0,0 1 0,1-1 0,-1 0 0,2 1 0,8 0-28,-1 0 1,0 0-1,1-1 1,18-2-1,-29 2 23,49-6-615,-1-2 0,-1-3 0,82-29-1,-84 24 134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44.405"/>
    </inkml:context>
    <inkml:brush xml:id="br0">
      <inkml:brushProperty name="width" value="0.025" units="cm"/>
      <inkml:brushProperty name="height" value="0.025" units="cm"/>
    </inkml:brush>
  </inkml:definitions>
  <inkml:trace contextRef="#ctx0" brushRef="#br0">31 6 5605,'0'0'13042,"-7"0"-11953,2-1-906,-13 1 678,31-1 81,25 0-449,-25 0-230,1 0 1,0 0 0,0 2 0,0 0-1,-1 0 1,1 1 0,0 1 0,21 7 0,-34-9-258,-1-1 1,1 0 0,-1 0 0,1 1 0,0-1 0,-1 0 0,1 1 0,-1-1 0,1 1-1,-1-1 1,1 1 0,-1-1 0,1 1 0,-1-1 0,0 1 0,1-1 0,-1 1 0,0 0-1,1-1 1,-1 1 0,0 0 0,0-1 0,1 1 0,-1 0 0,0-1 0,0 1 0,0 0-1,0-1 1,0 1 0,0 1 0,-15 17 479,-28 9 372,42-28-841,-18 7 202,15-6-186,0 0 0,0 0-1,0 1 1,1-1-1,-1 1 1,1 0 0,-1 0-1,-3 3 1,67 7-999,-40-10 683,-12-1 146,1 0 0,-1 1 0,1-1 0,-1 2 0,12 3 0,-20-5 131,1-1 0,-1 0 0,1 0 0,-1 0 0,0 0 0,1 0 0,-1 1 0,1-1 1,-1 0-1,0 0 0,1 1 0,-1-1 0,0 0 0,1 1 0,-1-1 0,0 0 0,1 1 0,-1-1 1,0 1-1,0-1 0,1 0 0,-1 1 0,0-1 0,0 1 0,0-1 0,0 1 0,0-1 1,0 1-1,1-1 0,-1 0 0,0 1 0,0-1 0,0 1 0,-1 0 0,-12 12 334,-23 2 538,13-9-402,-1-1-1,0-1 1,0-1-1,0-1 1,-25-1 0,100-12-14462,-25 7 5868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44.787"/>
    </inkml:context>
    <inkml:brush xml:id="br0">
      <inkml:brushProperty name="width" value="0.025" units="cm"/>
      <inkml:brushProperty name="height" value="0.025" units="cm"/>
    </inkml:brush>
  </inkml:definitions>
  <inkml:trace contextRef="#ctx0" brushRef="#br0">1 12 9289,'0'0'13773,"59"-5"-13549,-25 5-96,10 0-96,-5 0-32,-5 0-1153,1 0-1473,-10 0-1827,-3-6-2241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45.580"/>
    </inkml:context>
    <inkml:brush xml:id="br0">
      <inkml:brushProperty name="width" value="0.025" units="cm"/>
      <inkml:brushProperty name="height" value="0.025" units="cm"/>
    </inkml:brush>
  </inkml:definitions>
  <inkml:trace contextRef="#ctx0" brushRef="#br0">0 65 10474,'0'0'10687,"2"-15"-10580,2 19 3701,-4-4-3754,0 0-1,0 1 1,0-1-1,0 0 0,0 0 1,0 1-1,0-1 0,0 0 1,0 1-1,0-1 0,0 0 1,0 0-1,1 1 0,-1-1 1,0 0-1,0 0 0,0 1 1,0-1-1,1 0 0,-1 0 1,0 0-1,0 1 0,0-1 1,1 0-1,-1 0 0,0 0 1,0 0-1,1 1 0,-1-1 1,0 0-1,1 0 1,-1 0-1,0 0 0,0 0 1,1 0-1,-1 0 0,0 0 1,1 0-1,-1 0 0,0 0 1,0 0-1,1 0 0,-1 0 1,0 0-1,1 0 0,-1 0 1,0 0-1,0 0 0,1 0 1,-1-1-1,0 1 0,0 0 1,1 0-1,8-1-24,1-1-1,-1 0 0,0 0 1,0-1-1,0 0 1,0-1-1,0 0 1,-1 0-1,1 0 0,7-7 1,20-9-64,-34 24-214,-7 9 217,-6 13 211,-1-4 72,4-9-115,1 0 0,0 0 0,1 1 0,1 0-1,0 0 1,0 0 0,2 1 0,-3 15 0,7-29-190,-1 0 0,1 0 0,0-1 0,-1 1 0,1 0 0,-1-1 0,1 1 0,0-1 0,0 1 0,-1-1 0,1 1 0,0-1 0,0 1 0,0-1 0,-1 0 0,1 1 0,0-1 1,0 0-1,0 0 0,0 0 0,0 1 0,0-1 0,0 0 0,-1 0 0,1 0 0,0-1 0,0 1 0,0 0 0,0 0 0,1-1 0,30-6-7770,-16-5-1332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59.470"/>
    </inkml:context>
    <inkml:brush xml:id="br0">
      <inkml:brushProperty name="width" value="0.025" units="cm"/>
      <inkml:brushProperty name="height" value="0.025" units="cm"/>
    </inkml:brush>
  </inkml:definitions>
  <inkml:trace contextRef="#ctx0" brushRef="#br0">1 1 7559,'0'0'12108,"52"0"-11019,-20 0-160,8 2-481,-2 2-288,2-1-128,-1-1 0,-5-2-384,1 0-833,-14 0-97,-3 0-735,-12 0-2179,-6-5-1890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1:59.815"/>
    </inkml:context>
    <inkml:brush xml:id="br0">
      <inkml:brushProperty name="width" value="0.025" units="cm"/>
      <inkml:brushProperty name="height" value="0.025" units="cm"/>
    </inkml:brush>
  </inkml:definitions>
  <inkml:trace contextRef="#ctx0" brushRef="#br0">0 32 13100,'0'0'3428,"72"9"-1442,-30-9-257,6 0-416,1-5-864,-1-1-353,-3-2-352,-5 0-2018,-6 0-3108,-14 3-4963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00.996"/>
    </inkml:context>
    <inkml:brush xml:id="br0">
      <inkml:brushProperty name="width" value="0.025" units="cm"/>
      <inkml:brushProperty name="height" value="0.025" units="cm"/>
    </inkml:brush>
  </inkml:definitions>
  <inkml:trace contextRef="#ctx0" brushRef="#br0">1 31 10025,'0'0'8969,"7"-5"-8558,5 1-247,-1-1 1,0 1-1,1 1 0,0 0 1,0 1-1,0 0 0,23 0 1,9 1 528,45 6 0,-88-5-682,1 0 0,-1 0 0,0 0 0,1 0 0,-1 0-1,0 0 1,1 0 0,-1 1 0,0-1 0,1 1 0,-1-1 0,0 1 0,0-1-1,0 1 1,1 0 0,-1-1 0,0 1 0,0 0 0,0 0 0,0 0-1,0 0 1,0 0 0,0 0 0,-1 0 0,1 0 0,0 0 0,0 0 0,-1 1-1,1 1 1,-1-1 19,0-1-1,0 1 1,0 0-1,-1 0 1,1-1-1,-1 1 1,0 0-1,1-1 0,-1 1 1,0-1-1,0 1 1,0-1-1,0 1 1,0-1-1,0 0 1,0 1-1,-1-1 1,1 0-1,0 0 0,-1 0 1,1 0-1,-2 1 1,-28 17 347,-63 28 1,19-10-76,75-37-306,1 0 0,-1 0 0,0 0 0,1 0 1,-1 0-1,0 0 0,1 0 0,-1 0 0,0 0 0,0 1 0,1-1 0,-1 0 1,0 0-1,1 0 0,-1 0 0,0 1 0,0-1 0,1 0 0,-1 0 1,0 1-1,0-1 0,0 0 0,1 0 0,-1 1 0,0-1 0,0 0 1,0 1-1,0-1 0,0 0 0,1 1 0,-1-1 0,0 0 0,0 1 0,0-1 1,0 0-1,0 1 0,0-1 0,0 0 0,0 1 0,0-1 0,0 0 1,-1 1-1,1-1 0,0 0 0,0 1 0,0-1 0,0 0 0,0 1 0,-1-1 1,1 0-1,0 0 0,0 1 0,0-1 0,-1 0 0,1 0 0,0 1 1,0-1-1,-1 0 0,1 0 0,0 0 0,-1 0 0,1 1 0,38 5 31,-31-5-18,84 17-255,-85-16 211,0 0 1,0 0-1,0 0 1,-1 1 0,1-1-1,-1 1 1,0 1-1,1-1 1,-2 1-1,1 0 1,0 0-1,6 8 1,-9-10 31,-1 0 1,1 0-1,-1 0 1,0 0-1,0 0 1,0 0-1,0 0 1,-1 0-1,1 0 1,0 0-1,-1 1 1,0-1-1,1 0 0,-1 0 1,0 1-1,0-1 1,0 0-1,-1 1 1,1-1-1,0 0 1,-1 0-1,-1 4 1,0-2 84,0-1 0,0 0-1,0 0 1,-1 0 0,1 0 0,-1 0 0,0 0 0,0-1 0,0 0 0,0 1-1,0-1 1,-5 2 0,-8 3 463,1 0 0,-2-1 0,1 0 0,-30 5 0,-35-3 1497,47-7-3142,27-3-2078,28-8-9955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01.436"/>
    </inkml:context>
    <inkml:brush xml:id="br0">
      <inkml:brushProperty name="width" value="0.025" units="cm"/>
      <inkml:brushProperty name="height" value="0.025" units="cm"/>
    </inkml:brush>
  </inkml:definitions>
  <inkml:trace contextRef="#ctx0" brushRef="#br0">252 0 13036,'0'0'11328,"-12"11"-11045,-49 49-53,3 2-1,-62 86 1,126-179-8846,-1 4 1601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01.783"/>
    </inkml:context>
    <inkml:brush xml:id="br0">
      <inkml:brushProperty name="width" value="0.025" units="cm"/>
      <inkml:brushProperty name="height" value="0.025" units="cm"/>
    </inkml:brush>
  </inkml:definitions>
  <inkml:trace contextRef="#ctx0" brushRef="#br0">1 0 15214,'0'0'9930,"59"62"-9194,-35-44-287,3-1-321,0 0-64,-2-3-160,4 0-1794,-2-3-1249,-4-5-2338,-5-6-5253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02.129"/>
    </inkml:context>
    <inkml:brush xml:id="br0">
      <inkml:brushProperty name="width" value="0.025" units="cm"/>
      <inkml:brushProperty name="height" value="0.025" units="cm"/>
    </inkml:brush>
  </inkml:definitions>
  <inkml:trace contextRef="#ctx0" brushRef="#br0">10 46 17104,'0'0'5056,"12"-8"-3834,-5 3-1005,1 0 0,0 1 0,0 0 0,1 0 1,-1 1-1,1 0 0,0 0 0,-1 1 0,1 0 0,0 1 0,16-1 0,-19 2-161,0 0 0,0 1 1,0-1-1,-1 1 0,1 0 0,0 1 0,-1-1 0,1 1 0,6 3 0,-11-4-51,1 0-1,-1 0 0,0 0 1,0 0-1,1 0 1,-1 0-1,0 1 0,0-1 1,0 0-1,0 1 0,0-1 1,-1 0-1,1 1 0,0-1 1,-1 1-1,1-1 1,-1 1-1,1 0 0,-1-1 1,0 1-1,1-1 0,-1 1 1,0 0-1,0-1 0,0 1 1,-1-1-1,1 1 1,0 0-1,0-1 0,-1 1 1,1-1-1,-1 1 0,0-1 1,1 1-1,-1-1 1,0 1-1,0-1 0,-2 3 1,-2 4 120,-2 1 1,1-1-1,-1-1 1,0 1-1,0-1 1,-1 0-1,0-1 1,-18 11 0,-80 40 1097,85-46-891,17-6-53,15-2-279,35 2-453,27 5 72,-58-5 532,0-1 1,0-1 0,0 0 0,22 1-1,-34-4-267,1 0-1,-1 0 0,0 0 0,1-1 0,-1 1 0,1-1 0,-1 0 0,0 0 0,1 0 1,-1 0-1,0-1 0,0 1 0,0-1 0,4-3 0,-5 4-283,-1-1 0,1 0-1,0 0 1,-1 0 0,0 0-1,1 0 1,-1 0 0,0 0 0,0 0-1,0-1 1,0 1 0,-1 0 0,1 0-1,0-4 1,-1-5-4100,0-2-2728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0.725"/>
    </inkml:context>
    <inkml:brush xml:id="br0">
      <inkml:brushProperty name="width" value="0.025" units="cm"/>
      <inkml:brushProperty name="height" value="0.025" units="cm"/>
    </inkml:brush>
  </inkml:definitions>
  <inkml:trace contextRef="#ctx0" brushRef="#br0">138 93 2755,'0'0'1217,"7"-8"-272,1-1-467,42-41 2856,-45 46-2169,0 1 0,-1-1 1,2 1-1,-1 0 0,0 0 0,8-2 2451,-15 8-3373,1 0 1,-1 1 0,0-1 0,0 0-1,0 0 1,-1 0 0,1-1 0,-1 1-1,-3 2 1,1 0 25,-182 187 991,160-159-2445,26-38-4666,1-8 988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1.939"/>
    </inkml:context>
    <inkml:brush xml:id="br0">
      <inkml:brushProperty name="width" value="0.05" units="cm"/>
      <inkml:brushProperty name="height" value="0.05" units="cm"/>
    </inkml:brush>
  </inkml:definitions>
  <inkml:trace contextRef="#ctx0" brushRef="#br0">0 3 16732,'7'-1'307,"1"0"0,-1 1 0,0-1 0,0 2 0,1-1 0,-1 1 0,0 0 1,0 1-1,0 0 0,0 0 0,0 0 0,0 1 0,0 0 0,-1 0 0,10 7 1,-13-8-250,0 0-1,0 0 1,-1 1 0,1-1 0,-1 1 0,1 0 0,-1-1 0,0 1 0,0 0 0,0 0 0,0 1 0,0-1 0,-1 0-1,0 1 1,1-1 0,-1 1 0,-1-1 0,1 1 0,0-1 0,-1 1 0,0-1 0,1 1 0,-2 0 0,1-1 0,0 1 0,-1 0-1,1-1 1,-1 1 0,0-1 0,0 1 0,-1-1 0,-1 4 0,-6 10 280,-1-1 0,0 0 0,-20 23 0,19-26-191,1 0-1,1 0 0,0 1 0,0 0 1,-7 18-1,16-31-149,-1 0 0,1 0 0,-1 0 1,1 0-1,-1 0 0,1 0 0,-1 0 0,1 1 0,0-1 0,0 0 1,0 0-1,0 0 0,0 0 0,0 0 0,0 0 0,0 1 1,0-1-1,0 0 0,1 0 0,-1 0 0,0 0 0,1 0 1,-1 0-1,1 0 0,-1 0 0,1 0 0,-1 0 0,1 0 1,0 0-1,0 0 0,-1-1 0,1 1 0,0 0 0,0 0 1,0-1-1,0 1 0,0 0 0,0-1 0,0 1 0,0-1 1,0 0-1,0 1 0,0-1 0,0 0 0,2 1 0,2-1 41,1 1-1,-1-1 1,1 0-1,-1 0 1,1-1-1,-1 0 1,1 0-1,5-1 1,0-2-9,0-1 0,-1 0 1,1 0-1,-1-1 0,11-8 1,19-12 22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1.119"/>
    </inkml:context>
    <inkml:brush xml:id="br0">
      <inkml:brushProperty name="width" value="0.025" units="cm"/>
      <inkml:brushProperty name="height" value="0.025" units="cm"/>
    </inkml:brush>
  </inkml:definitions>
  <inkml:trace contextRef="#ctx0" brushRef="#br0">1 0 12524,'0'0'9449,"50"35"-9097,-21-13-224,0 2-32,5 2-96,0-3 64,1-1-32,-7 0-640,3-5-641,-11-2-961,-2-5-1794,-4-6-929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1.971"/>
    </inkml:context>
    <inkml:brush xml:id="br0">
      <inkml:brushProperty name="width" value="0.025" units="cm"/>
      <inkml:brushProperty name="height" value="0.025" units="cm"/>
    </inkml:brush>
  </inkml:definitions>
  <inkml:trace contextRef="#ctx0" brushRef="#br0">1 38 6598,'0'0'9230,"1"-7"-10335,2-9 564,0 1-210,-5 25-1800,-1-4 7275,1-8-4037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2.505"/>
    </inkml:context>
    <inkml:brush xml:id="br0">
      <inkml:brushProperty name="width" value="0.025" units="cm"/>
      <inkml:brushProperty name="height" value="0.025" units="cm"/>
    </inkml:brush>
  </inkml:definitions>
  <inkml:trace contextRef="#ctx0" brushRef="#br0">1 95 10570,'0'0'9748,"10"-2"-8851,131-23 502,171-9 0,-65 10-1266,-163 16-860,-48 7-6479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2.885"/>
    </inkml:context>
    <inkml:brush xml:id="br0">
      <inkml:brushProperty name="width" value="0.025" units="cm"/>
      <inkml:brushProperty name="height" value="0.025" units="cm"/>
    </inkml:brush>
  </inkml:definitions>
  <inkml:trace contextRef="#ctx0" brushRef="#br0">329 0 9673,'0'0'13741,"-13"9"-13639,-58 44-124,2 3 1,-101 108 0,169-164-107,1 0 1,0-1 0,0 1 0,0 0 0,0 0 0,0 0 0,0 0 0,0 0 0,0 0-1,0 0 1,0-1 0,0 1 0,0 0 0,0 0 0,-1 0 0,1 0 0,0 0 0,0 0-1,0 0 1,0 0 0,0 0 0,0 0 0,0 0 0,-1 0 0,1 0 0,0 0 0,0 0 0,0 0-1,0 0 1,0 0 0,0 0 0,-1 0 0,1 0 0,0 0 0,0 0 0,0 0 0,0 0-1,0 0 1,0 0 0,0 0 0,-1 0 0,1 0 0,0 0 0,0 0 0,0 0 0,0 0-1,0 0 1,0 1 0,0-1 0,0 0 0,-1 0 0,1 0 0,0 0 0,4-17-2823,0 3-177,-2-10-2451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3.232"/>
    </inkml:context>
    <inkml:brush xml:id="br0">
      <inkml:brushProperty name="width" value="0.025" units="cm"/>
      <inkml:brushProperty name="height" value="0.025" units="cm"/>
    </inkml:brush>
  </inkml:definitions>
  <inkml:trace contextRef="#ctx0" brushRef="#br0">1 0 8584,'0'0'12919,"12"1"-12358,-6-1-476,1 0-9,0 1 0,0-1 0,0 1 0,0 1 0,0-1 0,0 1 0,-1 0 0,1 1 1,-1 0-1,1 0 0,7 5 0,46 35-95,53 34-847,-96-67-1848,0-1 0,28 10 0,-28-14-2449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3.765"/>
    </inkml:context>
    <inkml:brush xml:id="br0">
      <inkml:brushProperty name="width" value="0.025" units="cm"/>
      <inkml:brushProperty name="height" value="0.025" units="cm"/>
    </inkml:brush>
  </inkml:definitions>
  <inkml:trace contextRef="#ctx0" brushRef="#br0">77 49 8456,'0'0'13410,"1"-8"-12967,7-22-133,-8 29-290,-1 1 0,1-1 0,0 1 1,0-1-1,0 1 0,-1-1 1,1 1-1,0-1 0,-1 1 0,1-1 1,0 1-1,-1 0 0,1-1 0,0 1 1,-1-1-1,1 1 0,-1 0 0,1 0 1,-1-1-1,1 1 0,-1 0 0,1 0 1,-1-1-1,1 1 0,-1 0 0,1 0 1,-1 0-1,1 0 0,-1 0 0,1 0 1,-1 0-1,0 0 0,1 0 0,-1 0 1,1 0-1,-1 0 0,1 0 0,-2 1 1,-20 2 1255,18-1-1258,1 0 0,0 0 0,0 0 0,0 1 0,1-1 0,-1 1 0,0-1 0,1 1 0,0 0 0,-1 0 0,1 0 0,0 1 0,1-1 0,-1 0 0,1 1 0,-1-1 1,1 1-1,0-1 0,0 1 0,0 5 0,5-8 65,0 0 0,0 0 0,0 0 0,0-1 0,0 1 0,1-1 0,-1 0 0,0 0 0,5-1 0,-5 1 26,6-2-44,-1-1 1,0 1-1,0-1 0,0-1 0,0 0 0,-1 0 1,1-1-1,-1 0 0,0 0 0,0-1 1,-1 0-1,0 0 0,9-10 0,-19 20-90,0 1 0,0 0 0,0 0 1,0 0-1,1 0 0,0 0 0,0 1 0,1-1 0,0 0 0,0 1 0,0-1 0,0 11 0,1-13-139,0-1 0,0 1 0,0-1 0,1 1 0,-1 0 0,1-1 0,0 0 0,0 1 0,0-1 0,0 1-1,0-1 1,3 4 0,-2-4-171,-1-1 0,1 1-1,-1-1 1,1 1-1,0-1 1,0 0 0,0 0-1,0 0 1,0 0 0,0 0-1,0 0 1,0 0 0,0-1-1,0 1 1,0-1-1,1 1 1,1-1 0,16 1-7070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6.329"/>
    </inkml:context>
    <inkml:brush xml:id="br0">
      <inkml:brushProperty name="width" value="0.025" units="cm"/>
      <inkml:brushProperty name="height" value="0.025" units="cm"/>
    </inkml:brush>
  </inkml:definitions>
  <inkml:trace contextRef="#ctx0" brushRef="#br0">1 27 4548,'0'0'13111,"2"-2"-12411,5-1-592,0 0 0,0 1 1,0 1-1,0-1 0,0 1 1,0 0-1,0 1 0,1-1 1,-1 1-1,0 1 0,0 0 1,9 1-1,17 0-256,-5 0-395,-18-1-145,-1 0 1,0-1-1,1 0 1,-1 0-1,0-1 1,0 0-1,17-5 1,-26 6 598,0 0 1,1 0-1,-1 0 1,0 0 0,1 0-1,-1 0 1,0 0-1,1 0 1,-1 0 0,0 0-1,0 0 1,1 0-1,-1 0 1,0-1 0,1 1-1,-1 0 1,0 0 0,0 0-1,1 0 1,-1-1-1,0 1 1,0 0 0,0 0-1,1 0 1,-1-1-1,0 1 1,0 0 0,0 0-1,0-1 1,1 1 0,-1 0-1,0 0 1,0-1-1,0 1 1,0 0 0,0-1-1,0 1 1,0 0-1,0 0 1,0-1 0,0 1-1,0 0 1,0-1 0,0 1-1,0 0 1,0-1-1,0 1 1,-15-3-3853,-3 3 86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6.694"/>
    </inkml:context>
    <inkml:brush xml:id="br0">
      <inkml:brushProperty name="width" value="0.025" units="cm"/>
      <inkml:brushProperty name="height" value="0.025" units="cm"/>
    </inkml:brush>
  </inkml:definitions>
  <inkml:trace contextRef="#ctx0" brushRef="#br0">120 1 737,'0'0'1793,"-54"14"578,32-8 159,6 0-608,3 0-321,4-1-544,4 0-64,5 2-160,0-2-32,5 3 160,10-4 160,5-1-417,8 0-479,8-3-65,-1 2 0,1 0-480,0-2-2467,-2 0-1825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7.501"/>
    </inkml:context>
    <inkml:brush xml:id="br0">
      <inkml:brushProperty name="width" value="0.025" units="cm"/>
      <inkml:brushProperty name="height" value="0.025" units="cm"/>
    </inkml:brush>
  </inkml:definitions>
  <inkml:trace contextRef="#ctx0" brushRef="#br0">228 1 12940,'0'0'6556,"-8"4"-6514,-5 4 9,0 0-1,1 1 1,1 1-1,-1 0 1,-13 16-1,-54 70 419,49-59-616,27-31-128,-6 6-2473,9-12 2592,-1 0 0,1 0 1,0 0-1,0 1 1,0-1-1,-1 0 0,1 0 1,0 0-1,0 0 1,-1 0-1,1 0 0,0 0 1,0 0-1,-1 0 1,1 0-1,0 0 0,0 0 1,-1 0-1,1 0 1,0 0-1,0 0 0,0 0 1,-1 0-1,1 0 1,0 0-1,0 0 0,-1 0 1,1 0-1,0 0 1,0-1-1,0 1 0,-1 0 1,1 0-1,0 0 1,0 0-1,0-1 1,-1 1-1,1 0 0,0 0 1,0 0-1,0-1 1,0 1-1,0 0 0,0 0 1,0 0-1,-1-1 1,1 1-1,0 0 0,0 0 1,0-1-1,0 1 1,-2-12-8798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7.847"/>
    </inkml:context>
    <inkml:brush xml:id="br0">
      <inkml:brushProperty name="width" value="0.025" units="cm"/>
      <inkml:brushProperty name="height" value="0.025" units="cm"/>
    </inkml:brush>
  </inkml:definitions>
  <inkml:trace contextRef="#ctx0" brushRef="#br0">1 0 13229,'0'0'6598,"74"32"-6278,-45-12-224,5 3-64,0 2-384,0-3-737,1 0-1442,-1-5-1312,-7-8-609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3.605"/>
    </inkml:context>
    <inkml:brush xml:id="br0">
      <inkml:brushProperty name="width" value="0.05" units="cm"/>
      <inkml:brushProperty name="height" value="0.05" units="cm"/>
    </inkml:brush>
  </inkml:definitions>
  <inkml:trace contextRef="#ctx0" brushRef="#br0">423 2 18972,'2'-1'1192,"-13"6"-1088,-10 4-64,-13 14 192,-4 7-152,-10 15-24,-1 4 8,-1 6-32,2 0-32,6-3 16,5-3-136,11-11-456,7-9 288,18-27 176,1-10-80,17-27-56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8.349"/>
    </inkml:context>
    <inkml:brush xml:id="br0">
      <inkml:brushProperty name="width" value="0.025" units="cm"/>
      <inkml:brushProperty name="height" value="0.025" units="cm"/>
    </inkml:brush>
  </inkml:definitions>
  <inkml:trace contextRef="#ctx0" brushRef="#br0">0 11 11723,'0'0'7992,"5"3"-7709,34 12-6,-38-15-262,0 1 0,0-1-1,0 0 1,0 1 0,0-1 0,0 0-1,0 0 1,0 0 0,0 0-1,0 0 1,0 0 0,0 0 0,0 0-1,0 0 1,0 0 0,0-1 0,0 1-1,0 0 1,0-1 0,0 1 0,0-1-1,-1 1 1,1-1 0,0 1 0,0-1-1,0 0 1,-1 1 0,1-1 0,0 0-1,0 0 1,-1 1 0,1-1 0,-1 0-1,1 0 1,-1 0 0,1 0-1,-1 0 1,1 0 0,-1 0 0,0 0-1,0 0 1,1 0 0,-1 0 0,0 0-1,0-1 1,-1 1-10,1 1 0,-1-1 0,0 1 0,1-1 0,-1 1-1,0-1 1,0 1 0,1-1 0,-1 1 0,0 0 0,0-1 0,0 1 0,1 0-1,-1 0 1,0 0 0,0 0 0,0 0 0,0 0 0,0 0 0,1 0 0,-1 0-1,0 0 1,0 0 0,0 0 0,0 1 0,1-1 0,-1 0 0,0 1 0,-1-1-1,-27 11-129,28-10 19,1-1-1,-1 1 0,0 0 0,0 0 1,1 0-1,-1 0 0,0 0 0,1 0 0,-1 0 1,1 0-1,-1 0 0,1 0 0,-1 0 1,1 0-1,0 0 0,-1 0 0,1 0 0,0 0 1,0 1-1,0-1 0,0 0 0,0 0 1,0 0-1,1 2 0,-1-2-248,1 0 1,0 0-1,-1 0 1,1 0-1,-1 0 1,1-1-1,0 1 0,0 0 1,-1 0-1,1-1 1,0 1-1,0-1 0,0 1 1,0-1-1,0 1 1,0-1-1,0 1 1,0-1-1,0 0 0,0 0 1,0 1-1,0-1 1,0 0-1,0 0 0,1 0 1,14 0-8348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8.679"/>
    </inkml:context>
    <inkml:brush xml:id="br0">
      <inkml:brushProperty name="width" value="0.025" units="cm"/>
      <inkml:brushProperty name="height" value="0.025" units="cm"/>
    </inkml:brush>
  </inkml:definitions>
  <inkml:trace contextRef="#ctx0" brushRef="#br0">179 0 14862,'0'0'6753,"-2"10"-6657,-2 3-74,-1-1 0,-1 0 0,0 0 0,0 0 0,-1-1 0,-1 0-1,0 0 1,0 0 0,-11 8 0,1 6-73,-16 16-511,10-25-2733,8-17-3394,9-8 801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9.053"/>
    </inkml:context>
    <inkml:brush xml:id="br0">
      <inkml:brushProperty name="width" value="0.025" units="cm"/>
      <inkml:brushProperty name="height" value="0.025" units="cm"/>
    </inkml:brush>
  </inkml:definitions>
  <inkml:trace contextRef="#ctx0" brushRef="#br0">1 1 14798,'0'0'5669,"54"51"-4676,-29-26-640,7-3-257,3 2 0,-5 0-64,4-7-384,-5 2-449,2-4-801,-11-1-1633,-1-3-961,-10-6-704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49.592"/>
    </inkml:context>
    <inkml:brush xml:id="br0">
      <inkml:brushProperty name="width" value="0.025" units="cm"/>
      <inkml:brushProperty name="height" value="0.025" units="cm"/>
    </inkml:brush>
  </inkml:definitions>
  <inkml:trace contextRef="#ctx0" brushRef="#br0">1 11 9065,'0'0'10660,"8"-1"-9699,115-1 130,-27 2-6746,-79-2 1721,-4-3-919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50.588"/>
    </inkml:context>
    <inkml:brush xml:id="br0">
      <inkml:brushProperty name="width" value="0.025" units="cm"/>
      <inkml:brushProperty name="height" value="0.025" units="cm"/>
    </inkml:brush>
  </inkml:definitions>
  <inkml:trace contextRef="#ctx0" brushRef="#br0">172 43 4324,'0'0'15060,"-1"-7"-14761,1 5-293,1 1 7,-1-1-1,0 1 1,0 0-1,0 0 1,0 0-1,0-1 1,0 1-1,0 0 1,-1 0-1,1 0 1,0 0-1,-1-1 1,1 1-1,0 0 1,-1 0-1,1 0 1,-1 0-1,0 0 1,1 0-1,-1 0 1,0 0-1,0 0 1,0 1-1,1-1 1,-1 0-1,0 0 1,0 1-1,0-1 1,0 0-1,0 1 1,-1-1-1,1 1 1,0 0-1,0-1 1,0 1-1,0 0 1,0 0-1,-1-1 1,1 1-1,0 0 1,0 0 0,0 0-1,0 0 1,-1 1-1,-1-1 0,-6 1 50,0 0 0,0 0 0,1 0 0,-1 1 0,0 0 0,1 1-1,-14 5 1,19-6-36,0-1 0,-1 1 0,1 0 0,0 0 0,0 0 0,0 0 1,0 0-1,0 0 0,1 1 0,-1 0 0,1-1 0,0 1 0,-1 0 0,1 0 0,0 1 0,1-1 0,-1 0 0,1 0 0,-1 1 0,1-1 0,-1 5 0,2-7-19,0 0-1,0 0 1,0 0 0,0 1-1,0-1 1,0 0 0,0 0-1,1 0 1,-1 0 0,0 0-1,1 1 1,-1-1 0,1 0-1,-1 0 1,1 0 0,-1 0-1,1 0 1,0 0 0,-1-1-1,1 1 1,0 0 0,0 0-1,1 1 1,31 10 228,41-8 194,-67-4-393,2-1-5,0 0 0,0-1 0,-1 0 0,1 0 0,-1-1 0,1 0 0,-1 0 0,0-1 0,0 0 0,-1-1 0,1 0 0,-1 0 0,0 0 0,0-1 0,10-12 0,-16 18-15,-1 0-1,0 0 1,1 0-1,-1 0 1,0-1-1,1 1 1,-1 0-1,0 0 1,0-1-1,1 1 1,-1 0 0,0-1-1,0 1 1,1 0-1,-1-1 1,0 1-1,0 0 1,0-1-1,0 1 1,0 0-1,1-1 1,-1 1-1,0 0 1,0-1-1,0 1 1,0-1-1,0 1 1,0 0 0,0-1-1,0 1 1,0 0-1,0-1 1,-1 1-1,1-1 1,0 1-1,0 0 1,0-1-1,0 1 1,0 0-1,-1-1 1,1 1-1,0 0 1,0-1-1,-1 1 1,1 0 0,0 0-1,-1-1 1,1 1-1,0 0 1,0 0-1,-1 0 1,1-1-1,0 1 1,-1 0-1,1 0 1,-1 0-1,1 0 1,0 0-1,-1 0 1,1 0 0,0-1-1,-1 1 1,1 0-1,-1 1 1,0-2-25,0 1 0,-1 1 0,1-1 0,0 0 0,0 0 0,0 0 0,-1 1 0,1-1 0,0 0 0,0 1 0,0-1 1,0 1-1,0 0 0,0-1 0,0 1 0,0 0 0,0-1 0,0 1 0,0 0 0,-1 2 0,1 0 2,-1-1 0,1 1 0,0 0 0,0 0-1,0 0 1,0 0 0,1 0 0,-1 0 0,1 1 0,0-1-1,0 0 1,0 0 0,0 0 0,0 0 0,1 0 0,-1 1-1,1-1 1,0 0 0,0 0 0,0-1 0,1 1 0,-1 0 0,1 0-1,-1 0 1,1-1 0,0 1 0,0-1 0,0 0 0,0 1-1,1-1 1,2 2 0,2 2-448,1 0 0,-1-1 0,1 0 1,0-1-1,0 0 0,1 0 0,-1-1 0,1 0 0,14 3 0,7-1-4088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12.712"/>
    </inkml:context>
    <inkml:brush xml:id="br0">
      <inkml:brushProperty name="width" value="0.025" units="cm"/>
      <inkml:brushProperty name="height" value="0.025" units="cm"/>
    </inkml:brush>
  </inkml:definitions>
  <inkml:trace contextRef="#ctx0" brushRef="#br0">0 22 6758,'0'0'14622,"4"-1"-13810,84-7 894,-25 1-532,-21 4-3316,-7 1-2704,-2 1-3709,-40 1 2998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13.063"/>
    </inkml:context>
    <inkml:brush xml:id="br0">
      <inkml:brushProperty name="width" value="0.025" units="cm"/>
      <inkml:brushProperty name="height" value="0.025" units="cm"/>
    </inkml:brush>
  </inkml:definitions>
  <inkml:trace contextRef="#ctx0" brushRef="#br0">0 6 10666,'0'0'9449,"58"11"-8008,-19-11-672,6-7-513,-1 2-192,1 1 0,-8 4-544,-2 0-1218,-5 0-960,-10 0-2467,0 4-1858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13.753"/>
    </inkml:context>
    <inkml:brush xml:id="br0">
      <inkml:brushProperty name="width" value="0.025" units="cm"/>
      <inkml:brushProperty name="height" value="0.025" units="cm"/>
    </inkml:brush>
  </inkml:definitions>
  <inkml:trace contextRef="#ctx0" brushRef="#br0">186 1 3299,'0'0'18519,"-8"9"-18268,-14 16-82,-4 3-24,1 2 1,1 0 0,2 2-1,-26 48 1,51-116-10449,-5-21 3928,1 10 3253,-5 2 5565,3 25 1340,1 1 6177,7 20-9736,-1 1 0,0 0 0,0 0 0,1 0 0,-1 0 0,0 1 0,-1 0 0,1 0 0,6 6 0,7 5 274,86 48 365,-58-36-2838,1 0-5379,-37-20 1257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15.496"/>
    </inkml:context>
    <inkml:brush xml:id="br0">
      <inkml:brushProperty name="width" value="0.025" units="cm"/>
      <inkml:brushProperty name="height" value="0.025" units="cm"/>
    </inkml:brush>
  </inkml:definitions>
  <inkml:trace contextRef="#ctx0" brushRef="#br0">1 126 7751,'-1'-2'8744,"8"-7"-3746,22-25-2618,15-17-4350,-23 22 3673,-18 122-1916,-4-91-39,1-1 1,0 0-1,0 1 1,0-1-1,-1 1 1,1-1-1,1 0 1,-1 1-1,0-1 1,0 0-1,0 1 1,1-1-1,-1 0 1,1 0-1,-1 1 1,1-1-1,0 0 1,-1 0-1,1 0 1,0 1-1,0-1 1,-1 0-1,1 0 1,0 0-1,0-1 1,0 1-1,1 0 1,-1 0-1,0 0 1,0-1-1,0 1 1,0-1-1,1 1 1,-1-1-1,3 1 1,0 0-5568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16.303"/>
    </inkml:context>
    <inkml:brush xml:id="br0">
      <inkml:brushProperty name="width" value="0.025" units="cm"/>
      <inkml:brushProperty name="height" value="0.025" units="cm"/>
    </inkml:brush>
  </inkml:definitions>
  <inkml:trace contextRef="#ctx0" brushRef="#br0">1 22 9769,'0'0'12172,"65"4"-12012,-40-10-128,-5 3 64,3-1-128,-7 1-609,1-1-896,-5 4-801,-1-3-1570,-2 0-1153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011"/>
    </inkml:context>
    <inkml:brush xml:id="br0">
      <inkml:brushProperty name="width" value="0.05" units="cm"/>
      <inkml:brushProperty name="height" value="0.05" units="cm"/>
    </inkml:brush>
  </inkml:definitions>
  <inkml:trace contextRef="#ctx0" brushRef="#br0">56 0 18012,'-3'17'1328,"-9"10"-1032,-2 9-136,3 11 304,1 7-176,6 4-32,3 5-32,6-4-191,2-4-58,1-9-151,1-6-184,-3-11-320,-3-10 552,-7-16-120,-6-8-88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16.744"/>
    </inkml:context>
    <inkml:brush xml:id="br0">
      <inkml:brushProperty name="width" value="0.025" units="cm"/>
      <inkml:brushProperty name="height" value="0.025" units="cm"/>
    </inkml:brush>
  </inkml:definitions>
  <inkml:trace contextRef="#ctx0" brushRef="#br0">76 53 10858,'0'0'9428,"-3"-2"-9188,1 1-214,-1 1 1,1-1-1,-1 1 0,1 0 0,-1 0 1,1 0-1,0 0 0,-1 0 1,1 0-1,-1 0 0,1 1 0,-1 0 1,1-1-1,0 1 0,-1 0 1,1 0-1,0 0 0,0 0 0,0 1 1,0-1-1,0 0 0,0 1 1,0 0-1,0-1 0,1 1 0,-1 0 1,0 0-1,1 0 0,0 0 0,-1 0 1,1 0-1,0 1 0,0-1 1,0 0-1,1 0 0,-1 1 0,0-1 1,0 5-1,3-6 13,-1 0 0,1 0 0,-1-1 0,1 1 0,-1 0 0,1-1-1,-1 1 1,1-1 0,0 0 0,-1 1 0,1-1 0,0 0 0,-1 0 0,1 0 0,0 0 0,2-1-1,31-1 422,-26 0-413,1 0 0,-1-1 1,0 0-1,0 0 0,0-1 0,-1 0 0,13-8 0,-17 11-37,-1-1-1,0-1 1,1 1-1,-1 0 1,0-1-1,0 0 0,0 1 1,0-1-1,-1 0 1,1-1-1,-1 1 1,0 0-1,0-1 0,0 1 1,0-1-1,0 0 1,-1 1-1,0-1 1,2-8-1,-3 12-12,-1 0 0,1 0 0,0-1 0,0 1 0,-1 0 0,1 0 0,0 0 0,-1-1 0,1 1 0,0 0 0,-1 0 0,1 0 0,-1 0 0,1 0 0,0 0 0,-1 0 0,1 0 0,0 0 0,-1 0 0,1 0 0,0 0 0,-1 0-1,1 0 1,-1 0 0,1 0 0,0 0 0,-1 0 0,1 1 0,0-1 0,-1 0 0,1 0 0,0 0 0,-1 1 0,1-1 0,0 0 0,-1 1 0,-13 6-99,7 0 144,-1 0 0,1 1-1,1-1 1,-12 17 0,16-21-23,0 0-1,0 0 1,0 0 0,1 0 0,-1 0 0,1 1 0,0-1 0,0 0 0,0 1 0,0-1 0,1 1 0,-1-1 0,1 1 0,0-1 0,0 1 0,0-1 0,2 7 0,-1-8-8,0 0 0,1 0 0,-1 0 0,1 0 0,-1 0 0,1-1 0,0 1 0,0 0-1,0-1 1,0 0 0,0 1 0,0-1 0,0 0 0,0 0 0,1 0 0,-1 0 0,0-1 0,1 1 0,-1-1-1,0 1 1,1-1 0,2 0 0,62 3-1778,-53-4 337,20 0-4037,-1-5-4889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01.706"/>
    </inkml:context>
    <inkml:brush xml:id="br0">
      <inkml:brushProperty name="width" value="0.025" units="cm"/>
      <inkml:brushProperty name="height" value="0.025" units="cm"/>
    </inkml:brush>
  </inkml:definitions>
  <inkml:trace contextRef="#ctx0" brushRef="#br0">0 1 12332,'0'0'3139,"7"10"-1746,-3-6-1266,74 96 2307,-68-88-2309,2 0 1,-1-1-1,2 0 0,-1-1 0,1 0 1,25 13-1,-31-20-308,25 13-1137,-16-2-4923,-15-12 2335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02.086"/>
    </inkml:context>
    <inkml:brush xml:id="br0">
      <inkml:brushProperty name="width" value="0.025" units="cm"/>
      <inkml:brushProperty name="height" value="0.025" units="cm"/>
    </inkml:brush>
  </inkml:definitions>
  <inkml:trace contextRef="#ctx0" brushRef="#br0">1 212 11531,'0'0'8776,"66"-31"-7847,-26 9-352,3-6-353,-3 1-160,5 1 32,-11 3-96,-5 2-416,-2 5-641,-6 7-1218,-12 5-992,-3-1-897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02.417"/>
    </inkml:context>
    <inkml:brush xml:id="br0">
      <inkml:brushProperty name="width" value="0.025" units="cm"/>
      <inkml:brushProperty name="height" value="0.025" units="cm"/>
    </inkml:brush>
  </inkml:definitions>
  <inkml:trace contextRef="#ctx0" brushRef="#br0">117 70 2050,'0'0'17916,"-8"-7"-17521,-26-21-299,32 27-97,1 0-1,-1 1 1,1-1 0,-1 0 0,1 1 0,-1 0 0,1-1 0,-1 1-1,1 0 1,-1 0 0,1 0 0,-1 0 0,0 0 0,1 0 0,-1 0 0,1 1-1,-1-1 1,1 0 0,-1 1 0,1 0 0,-1-1 0,1 1 0,-1 0-1,1-1 1,0 1 0,0 0 0,-1 0 0,1 0 0,0 0 0,0 0-1,0 1 1,0-1 0,0 0 0,0 0 0,0 1 0,0-1 0,1 1-1,-1-1 1,0 2 0,-2 3 9,0 0 0,0 0-1,0 0 1,1 1 0,0-1-1,0 1 1,0 8 0,1-13 4,1-1-1,0 1 1,0 0 0,0 0 0,0 0 0,0 0 0,0 0 0,0 0-1,1-1 1,-1 1 0,1 0 0,-1 0 0,1 0 0,0-1 0,0 1-1,0 0 1,-1-1 0,2 1 0,-1-1 0,0 1 0,0-1 0,0 1-1,3 1 1,0-1 34,0-1 0,1 1 0,-1-1-1,0 0 1,0 0 0,1-1 0,-1 1-1,0-1 1,9-1 0,-5 1 18,1-1 0,-1-1-1,1 0 1,-1 0 0,1 0 0,-1-1 0,0-1 0,0 1 0,-1-1 0,1 0-1,7-7 1,-11 9-32,0 0 1,-1-1-1,1 0 0,-1 0 0,0 0 0,0 0 0,0 0 0,0-1 0,0 1 0,-1-1 1,0 0-1,1 0 0,-1 0 0,-1 0 0,1 0 0,-1 0 0,1 0 0,-1 0 1,-1-1-1,1 1 0,0 0 0,-1-1 0,0-8 0,-1 11-11,0 0-1,-1 0 1,1 0-1,0 1 1,-1-1-1,1 0 1,-1 0-1,1 1 1,-1-1-1,0 1 0,0-1 1,1 1-1,-1 0 1,0 0-1,0 0 1,-1 0-1,1 0 1,0 0-1,0 1 1,0-1-1,0 0 1,-1 1-1,1 0 1,0 0-1,-1 0 1,-3 0-1,-65 1-680,70-1 572,0 0 0,0 1-1,0-1 1,0 0 0,0 0-1,0 1 1,0-1-1,0 1 1,0-1 0,0 1-1,0-1 1,0 1 0,0 0-1,1-1 1,-1 1 0,0 0-1,0 0 1,1 0-1,-1-1 1,0 1 0,0 1-1,0-1-201,1 0 1,0 1-1,-1-1 0,1 0 0,0 0 0,0 0 0,-1 0 0,1 0 1,0 0-1,0 0 0,0 0 0,0 0 0,1 0 0,-1 1 0,0-1 1,0 0-1,1 0 0,-1 0 0,0 0 0,1 0 0,-1 0 0,1 0 1,-1 0-1,1 0 0,0 0 0,-1-1 0,1 1 0,0 0 0,0 0 0,0-1 1,-1 1-1,3 1 0,14 7-4504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02.763"/>
    </inkml:context>
    <inkml:brush xml:id="br0">
      <inkml:brushProperty name="width" value="0.025" units="cm"/>
      <inkml:brushProperty name="height" value="0.025" units="cm"/>
    </inkml:brush>
  </inkml:definitions>
  <inkml:trace contextRef="#ctx0" brushRef="#br0">1 1 8904,'0'0'11916,"74"11"-11148,-26-11-543,1-1-129,0-3-705,-10 0-832,-13 2-193,-10 2-480,-11 0-929,-12 3-3971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03.153"/>
    </inkml:context>
    <inkml:brush xml:id="br0">
      <inkml:brushProperty name="width" value="0.025" units="cm"/>
      <inkml:brushProperty name="height" value="0.025" units="cm"/>
    </inkml:brush>
  </inkml:definitions>
  <inkml:trace contextRef="#ctx0" brushRef="#br0">0 26 9673,'0'0'8200,"61"11"-6855,-23-11-352,5-3-576,2-2-321,-1-1-225,-5 1-863,-8 2-1154,-4-3-2467,-7-3-3074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25.779"/>
    </inkml:context>
    <inkml:brush xml:id="br0">
      <inkml:brushProperty name="width" value="0.025" units="cm"/>
      <inkml:brushProperty name="height" value="0.025" units="cm"/>
    </inkml:brush>
  </inkml:definitions>
  <inkml:trace contextRef="#ctx0" brushRef="#br0">46 0 13901,'0'0'6166,"-1"8"-5371,-17 112 726,7-55-2273,-4 110-1,15-175 567,0 0-1,0-1 0,0 1 0,0 0 0,0 0 0,0 0 1,1 0-1,-1-1 0,0 1 0,0 0 0,0 0 0,0 0 0,0 0 1,0-1-1,1 1 0,-1 0 0,0 0 0,0 0 0,0 0 1,0 0-1,1 0 0,-1 0 0,0 0 0,0-1 0,0 1 0,1 0 1,-1 0-1,0 0 0,0 0 0,0 0 0,1 0 0,-1 0 1,0 0-1,0 0 0,0 0 0,1 0 0,-1 0 0,0 1 1,0-1-1,0 0 0,0 0 0,1 0 0,-1 0 0,0 0 0,0 0 1,0 0-1,1 0 0,-1 1 0,0-1 0,0 0 0,0 0 1,0 0-1,0 0 0,0 0 0,1 1 0,1-16-7153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26.127"/>
    </inkml:context>
    <inkml:brush xml:id="br0">
      <inkml:brushProperty name="width" value="0.025" units="cm"/>
      <inkml:brushProperty name="height" value="0.025" units="cm"/>
    </inkml:brush>
  </inkml:definitions>
  <inkml:trace contextRef="#ctx0" brushRef="#br0">0 53 10954,'0'0'10928,"13"-4"-9812,61-12-533,147-12 0,-172 24-1856,-35 3-2721,-20 1-2507,-11 0 2497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26.503"/>
    </inkml:context>
    <inkml:brush xml:id="br0">
      <inkml:brushProperty name="width" value="0.025" units="cm"/>
      <inkml:brushProperty name="height" value="0.025" units="cm"/>
    </inkml:brush>
  </inkml:definitions>
  <inkml:trace contextRef="#ctx0" brushRef="#br0">77 10 5733,'0'0'16784,"79"9"-15791,-40-15-480,7-1-353,-1 3-96,-9 2-128,-6 2-641,-12 0-512,-7 4-705,-11 6-960,0 4-1475,-16 0-287</inkml:trace>
  <inkml:trace contextRef="#ctx0" brushRef="#br0" timeOffset="1">1 232 9801,'0'0'10538,"67"22"-9128,-39-22-417,3 0-321,3 0-480,-5 0-96,-2 0-64,-3 0-320,-1 1-961,-3 2-865,-8-3-1345,-1 0-2371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26.849"/>
    </inkml:context>
    <inkml:brush xml:id="br0">
      <inkml:brushProperty name="width" value="0.025" units="cm"/>
      <inkml:brushProperty name="height" value="0.025" units="cm"/>
    </inkml:brush>
  </inkml:definitions>
  <inkml:trace contextRef="#ctx0" brushRef="#br0">37 1 13100,'0'0'8355,"-3"12"-7506,-8 38-482,2 2 1,2-1-1,3 1 1,2 0-1,5 63 1,-3-112-536,1 0 1,-1 0 0,1 0 0,0 0 0,0 0 0,0 0 0,0 0 0,0 0-1,1 0 1,-1-1 0,4 5 0,-4-6-157,0 0 0,0 0 0,0 0 0,0 0 0,0 0 0,0-1 0,1 1 0,-1 0 0,0-1 0,0 1 0,1-1 1,-1 1-1,0-1 0,1 1 0,-1-1 0,1 0 0,0 0 0,9 0-4849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448"/>
    </inkml:context>
    <inkml:brush xml:id="br0">
      <inkml:brushProperty name="width" value="0.05" units="cm"/>
      <inkml:brushProperty name="height" value="0.05" units="cm"/>
    </inkml:brush>
  </inkml:definitions>
  <inkml:trace contextRef="#ctx0" brushRef="#br0">0 1 15843,'17'31'1569,"15"-12"-977,6-6-264,14-9 920,5-1-592,7-6-448,1-4-280,0-7 136,0-5-96,-12-7-136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27.236"/>
    </inkml:context>
    <inkml:brush xml:id="br0">
      <inkml:brushProperty name="width" value="0.025" units="cm"/>
      <inkml:brushProperty name="height" value="0.025" units="cm"/>
    </inkml:brush>
  </inkml:definitions>
  <inkml:trace contextRef="#ctx0" brushRef="#br0">103 10 14221,'0'0'4405,"-8"1"-2980,4-1-1328,-1 1-1,1 0 1,0 1 0,0-1 0,0 1-1,0 0 1,0 0 0,0 0-1,0 0 1,1 1 0,-1 0-1,1-1 1,-1 1 0,1 0 0,0 1-1,1-1 1,-1 1 0,0-1-1,1 1 1,0 0 0,0 0 0,0 0-1,0 0 1,1 0 0,-2 5-1,0-3-19,1 0 0,0 1-1,1-1 1,0 0-1,0 1 1,0-1-1,0 0 1,1 1 0,0-1-1,2 10 1,-1-13-43,-1-1 0,1 0 0,0 0 0,1 0 0,-1 0 0,0-1 0,0 1 0,1 0 0,-1 0 0,1-1 1,0 1-1,-1-1 0,1 1 0,0-1 0,0 0 0,0 0 0,0 0 0,0 0 0,0 0 0,0 0 0,0-1 0,1 1 0,-1 0 0,0-1 0,0 0 0,0 0 1,1 0-1,-1 0 0,0 0 0,1 0 0,2-1 0,1 0-5,0 0 0,0 0 0,0-1 0,0 1 0,0-2 0,-1 1 0,1-1 0,-1 1 0,1-2 0,-1 1 1,0 0-1,0-1 0,0 0 0,-1 0 0,0-1 0,1 1 0,-2-1 0,1 0 0,3-5 0,-1 2-24,-1-1 1,0 1-1,0-1 1,-1 0-1,0 0 0,-1 0 1,0-1-1,0 1 1,-1-1-1,-1 0 0,2-12 1,-3 22-3,0-1 1,0 1-1,0 0 1,0 0-1,0-1 1,1 1-1,-1 0 1,0-1-1,0 1 1,0 0-1,0 0 1,0-1-1,0 1 1,-1 0-1,1-1 1,0 1-1,0 0 1,0-1-1,0 1 1,0 0-1,0 0 1,0-1-1,-1 1 1,1 0-1,0 0 1,0-1-1,0 1 1,-1 0-1,1 0 1,0 0-1,0-1 1,0 1-1,-1 0 1,1 0-1,0 0 0,-1 0 1,1-1-1,0 1 1,0 0-1,-1 0 1,1 0-1,0 0 1,-1 0-1,1 0 1,0 0-1,-1 0 1,-14 11 158,-10 26 51,24-36-252,1 1 0,-1-1-1,0 1 1,1 0 0,-1 0 0,1-1 0,-1 1 0,1 0-1,0 0 1,-1-1 0,1 1 0,0 0 0,0 0 0,1 0-1,-1-1 1,0 1 0,1 0 0,-1 0 0,1-1 0,-1 1-1,1 0 1,0-1 0,0 1 0,0 0 0,-1-1 0,2 1-1,-1-1 1,0 0 0,0 1 0,0-1 0,1 0 0,-1 0-1,0 1 1,1-1 0,0 0 0,2 1 0,0-1-400,0 0 1,0-1-1,0 1 1,0-1-1,0 0 1,0 0-1,0 0 0,0 0 1,0-1-1,0 1 1,0-1-1,0 0 1,0-1-1,0 1 1,0 0-1,4-4 1,16-11-4479,0-4-411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27.579"/>
    </inkml:context>
    <inkml:brush xml:id="br0">
      <inkml:brushProperty name="width" value="0.025" units="cm"/>
      <inkml:brushProperty name="height" value="0.025" units="cm"/>
    </inkml:brush>
  </inkml:definitions>
  <inkml:trace contextRef="#ctx0" brushRef="#br0">75 0 8616,'0'0'12887,"-9"4"-12289,9-3-586,-33 19 406,32-19-415,0-1 0,0 1-1,0 0 1,0-1 0,0 1 0,0 0 0,0 0 0,0 0 0,0 0 0,1 0 0,-1 0 0,0 0 0,1 0 0,-1 0 0,0 0 0,1 0 0,0 0 0,-1 0 0,1 1-1,0-1 1,-1 0 0,1 0 0,0 1 0,0-1 0,0 0 0,0 0 0,0 0 0,0 1 0,0-1 0,1 0 0,-1 0 0,0 0 0,1 1 0,-1-1 0,1 0 0,-1 0 0,1 0-1,0 1 1,4 1-276,-1 0-1,1-1 1,-1 0 0,1 0-1,0 0 1,0 0-1,0-1 1,0 0-1,0 0 1,6 1-1,13 2-956,-13 0 961,-1 0 0,1 0 0,-1 1 1,16 9-1,-24-13 352,0 1 1,0-1-1,-1 0 0,1 1 1,0 0-1,-1-1 1,1 1-1,-1 0 0,0 0 1,1-1-1,-1 1 1,0 0-1,1 4 0,-2-5 34,0 0-1,1 1 0,-1-1 0,0 0 0,-1 1 1,1-1-1,0 0 0,0 1 0,-1-1 1,1 0-1,0 0 0,-1 1 0,1-1 0,-1 0 1,0 0-1,1 0 0,-1 1 0,0-1 1,0 0-1,0 0 0,0 0 0,0-1 0,0 1 1,0 0-1,-1 1 0,-6 4 219,-1-1 0,1 0 0,-1-1 0,0 1 0,0-2 0,0 1 0,0-1 0,-1-1 0,1 0 0,-1 0 0,0-1 0,0 0 0,1 0 0,-1-1 0,-11-2 0,20 2-414,0 0-1,0 0 1,0 0 0,0 0 0,0-1-1,1 1 1,-1 0 0,0-1-1,0 1 1,0-1 0,1 1 0,-1-1-1,0 1 1,0-1 0,1 1 0,-1-1-1,0 0 1,1 1 0,-1-1 0,1 0-1,-1 1 1,1-1 0,-1-1 0,-2-22-5466,3 1-2666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28.334"/>
    </inkml:context>
    <inkml:brush xml:id="br0">
      <inkml:brushProperty name="width" value="0.025" units="cm"/>
      <inkml:brushProperty name="height" value="0.025" units="cm"/>
    </inkml:brush>
  </inkml:definitions>
  <inkml:trace contextRef="#ctx0" brushRef="#br0">17 1 14221,'0'0'8857,"0"10"-8542,-16 414 2594,16-422-2749,2-20 235,21-184-496,-23 208 88,0-1 0,1 1 1,0 0-1,0-1 0,0 0 0,0 1 1,1-1-1,0 0 0,0 1 0,0-1 1,1 0-1,0-1 0,0 1 0,0 0 1,1-1-1,-1 0 0,1 1 0,0-1 1,4 3-1,-4-5 28,-1 0 1,0 0-1,1 0 1,-1 0-1,1-1 0,0 1 1,0-1-1,-1 0 1,1 0-1,0-1 1,0 1-1,0-1 0,0 0 1,0 0-1,0 0 1,0 0-1,0-1 1,-1 0-1,1 0 0,0 0 1,0 0-1,0 0 1,-1-1-1,1 1 0,-1-1 1,1 0-1,-1 0 1,3-3-1,5-3 21,-1-1 0,0 0-1,0 0 1,-1-1 0,-1 0 0,0-1 0,0 1-1,-1-2 1,7-13 0,-25 55 6,-20 62 168,29-84-188,0 0-1,1 0 1,0 0 0,0 0 0,1-1-1,0 1 1,0 0 0,1 0 0,3 12 0,-4-19-41,0 0-1,0-1 1,1 1 0,-1 0 0,1 0 0,-1-1 0,0 1 0,1 0 0,-1-1 0,1 1 0,0-1 0,-1 1 0,1-1 0,-1 1 0,1-1-1,0 1 1,-1-1 0,1 0 0,0 1 0,0-1 0,-1 0 0,1 1 0,0-1 0,0 0 0,0 0 0,-1 0 0,1 0 0,0 0-1,0 0 1,0 0 0,-1 0 0,1 0 0,0 0 0,0 0 0,-1-1 0,1 1 0,0 0 0,0 0 0,-1-1 0,1 1 0,0-1 0,-1 1-1,2-1 1,1 0-410,0-1 0,-1 0 0,1 1 0,0-1 0,-1 0 0,1 0 0,-1-1 0,0 1 0,4-4-1,-3-1-1156,0 0 1,0 0-1,-1 0 0,1 0 0,1-12 0,-3 14 628,9-33-6954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28.668"/>
    </inkml:context>
    <inkml:brush xml:id="br0">
      <inkml:brushProperty name="width" value="0.025" units="cm"/>
      <inkml:brushProperty name="height" value="0.025" units="cm"/>
    </inkml:brush>
  </inkml:definitions>
  <inkml:trace contextRef="#ctx0" brushRef="#br0">30 0 14798,'0'0'9417,"-29"50"-9898,41-37-1280,3-2-1282,1-2-3171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28.999"/>
    </inkml:context>
    <inkml:brush xml:id="br0">
      <inkml:brushProperty name="width" value="0.025" units="cm"/>
      <inkml:brushProperty name="height" value="0.025" units="cm"/>
    </inkml:brush>
  </inkml:definitions>
  <inkml:trace contextRef="#ctx0" brushRef="#br0">163 3 14574,'0'0'7959,"-10"-1"-6843,5 0-1038,-1 1 0,1-1 1,-1 1-1,0 0 0,1 1 0,-1-1 0,1 1 1,-1 0-1,1 0 0,0 1 0,-1 0 1,1 0-1,0 0 0,0 1 0,0-1 0,0 1 1,1 0-1,-1 1 0,-7 6 0,8-6-11,0 1 0,0 0 0,1 0 0,-1 0 0,1 0-1,0 1 1,0 0 0,1-1 0,0 1 0,0 0 0,0 0 0,1 0 0,-1 0-1,1 0 1,1 1 0,-1-1 0,1 0 0,1 9 0,0-13-65,-1-1 1,1 1-1,-1 0 1,1 0-1,0-1 1,0 1-1,0 0 0,0-1 1,0 1-1,0-1 1,0 0-1,1 1 1,-1-1-1,0 0 1,1 0-1,-1 1 1,1-1-1,-1 0 1,1-1-1,0 1 0,-1 0 1,1 0-1,0-1 1,0 1-1,-1-1 1,1 1-1,0-1 1,0 0-1,3 0 1,62 1-776,-60-2 473,1 0-248,0 0 0,0 0-1,1-1 1,-1 0 0,0-1-1,11-4 1,20-19-6184,-22 10 946</inkml:trace>
  <inkml:trace contextRef="#ctx0" brushRef="#br0" timeOffset="1">287 7 8680,'0'0'10485,"1"10"-9439,-1 13-444,0 1 0,-2-1 0,-7 37 0,8-55 297,1-2-3508,6-8-6075,1-8 1007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29.821"/>
    </inkml:context>
    <inkml:brush xml:id="br0">
      <inkml:brushProperty name="width" value="0.025" units="cm"/>
      <inkml:brushProperty name="height" value="0.025" units="cm"/>
    </inkml:brush>
  </inkml:definitions>
  <inkml:trace contextRef="#ctx0" brushRef="#br0">40 1 12748,'0'0'9844,"1"13"-9470,-3 39 464,-2-1 1,-13 56-1,11-68-348,0 15-73,1 81-1,5-135-411,0 1 0,0-1 0,0 0 0,1 1 0,-1-1 0,0 0 0,1 1 0,-1-1 0,0 0 0,1 0 0,-1 1 0,0-1 0,1 0 0,-1 0 0,0 0 0,1 1 0,-1-1-1,1 0 1,-1 0 0,0 0 0,1 0 0,-1 0 0,1 0 0,-1 0 0,1 0 0,-1 0 0,0 0 0,1 0 0,-1 0 0,1 0 0,-1 0 0,1 0 0,-1 0 0,0-1 0,1 1 0,-1 0 0,0 0 0,1 0 0,-1-1 0,0 1 0,1 0 0,-1 0 0,0-1 0,1 1 0,-1 0 0,0-1 0,1 1 0,-1 0 0,0-1 0,0 1 0,0-1-1,1 1 1,-1 0 0,0-1 0,0 1 0,0-1 0,0 0 0,9-27-358,-2 0 0,0-1 0,-2 0-1,-1 0 1,0-43 0,-5 77 353,1 0-1,1 0 1,-1 1 0,1-1-1,0 0 1,0 0 0,0 1-1,1-1 1,0 0-1,0 0 1,0-1 0,0 1-1,1 0 1,0-1 0,0 0-1,0 1 1,1-1 0,5 5-1,-5-6 2,1 0 0,0 0-1,-1 0 1,1-1-1,0 0 1,0 0 0,1-1-1,-1 1 1,0-1 0,0 0-1,1 0 1,-1-1 0,1 0-1,-1 0 1,0 0-1,1 0 1,-1-1 0,9-2-1,-7 1-20,0-1 0,-1 1 0,1-2-1,0 1 1,-1-1 0,0 0 0,0 0-1,0-1 1,0 0 0,-1 0 0,0 0 0,0 0-1,0-1 1,-1 0 0,0 0 0,0 0-1,0-1 1,4-10 0,-41 63 474,29-38-337,1 0 0,0 0 0,0 1 0,0 0 0,1 0 0,1-1 0,-1 1 0,1 0 0,1 0 1,0 11-1,3 3 2,0-1 0,12 37 1,-4-15-245,-9-33-11,0 0-1,0 1 1,-1-1 0,-1 1-1,-1 21 1,1-31 158,0 0 0,0 0 0,-1 0 1,1 0-1,0 0 0,-1 0 0,1 0 0,-1 0 1,0 0-1,1 0 0,-1 0 0,0-1 0,0 1 1,0 0-1,0-1 0,-1 1 0,1 0 0,0-1 0,-1 1 1,1-1-1,-1 0 0,0 1 0,1-1 0,-1 0 1,0 0-1,0 0 0,0 0 0,1-1 0,-1 1 1,0 0-1,0-1 0,0 1 0,0-1 0,0 0 1,0 0-1,0 0 0,0 0 0,-1 0 0,-2 0 1,3-1 46,0 0 1,0 0 0,0 0 0,0 0 0,0-1 0,0 1 0,0 0 0,1-1 0,-1 0-1,1 1 1,-1-1 0,1 0 0,-1 0 0,1 1 0,0-1 0,0 0 0,0 0-1,0 0 1,0-1 0,1 1 0,-1 0 0,0 0 0,1 0 0,-1-4 0,-6-60 334,7 60-399,-1-2-8,0 0 0,1 0 0,0 0 0,0 0 0,1 0-1,0 0 1,0 0 0,1 0 0,0 1 0,1-1 0,0 0 0,0 1 0,0 0-1,1 0 1,0 0 0,0 0 0,1 0 0,0 1 0,0 0 0,0 0 0,1 0-1,0 1 1,0 0 0,0 0 0,1 1 0,0-1 0,0 1 0,8-3-1,18-7-308,20-10-1293,-50 23 1057,-1-1 1,0 1-1,0-1 0,1 0 1,-1 1-1,0-1 1,0 0-1,-1 0 1,1-1-1,0 1 0,-1 0 1,1-1-1,-1 1 1,0-1-1,0 1 0,2-6 1,-2-9-6617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30.150"/>
    </inkml:context>
    <inkml:brush xml:id="br0">
      <inkml:brushProperty name="width" value="0.025" units="cm"/>
      <inkml:brushProperty name="height" value="0.025" units="cm"/>
    </inkml:brush>
  </inkml:definitions>
  <inkml:trace contextRef="#ctx0" brushRef="#br0">1 1 14574,'0'0'4964,"63"9"-17776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30.480"/>
    </inkml:context>
    <inkml:brush xml:id="br0">
      <inkml:brushProperty name="width" value="0.025" units="cm"/>
      <inkml:brushProperty name="height" value="0.025" units="cm"/>
    </inkml:brush>
  </inkml:definitions>
  <inkml:trace contextRef="#ctx0" brushRef="#br0">18 0 18481,'0'0'5285,"-14"52"-6374,19-47-2658,4 1-5542</inkml:trace>
  <inkml:trace contextRef="#ctx0" brushRef="#br0" timeOffset="1">0 216 17457,'0'0'9160,"6"23"-14637,4-34-5317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54.466"/>
    </inkml:context>
    <inkml:brush xml:id="br0">
      <inkml:brushProperty name="width" value="0.025" units="cm"/>
      <inkml:brushProperty name="height" value="0.025" units="cm"/>
    </inkml:brush>
  </inkml:definitions>
  <inkml:trace contextRef="#ctx0" brushRef="#br0">0 161 6790,'17'-36'4300,"-2"-1"-1,14-50 0,-48 183-1456,7-20-2685,-1 115 1,18-161 92,-5-30-235,0 0 1,0 1 0,1-1-1,-1 0 1,0 1 0,0-1-1,1 1 1,-1-1 0,0 0-1,1 0 1,-1 1 0,1-1-1,-1 0 1,0 0 0,1 1-1,-1-1 1,1 0 0,-1 0-1,0 0 1,1 0 0,-1 1-1,1-1 1,-1 0 0,1 0-1,-1 0 1,1 0 0,-1 0-1,0 0 1,1 0 0,-1 0-1,2-1 1,0 0 33,0-1 0,1 1 0,-1-1 0,0 0 0,0 0 1,0 0-1,0 0 0,0 0 0,-1 0 0,1-1 0,-1 1 0,1 0 0,-1-1 1,0 1-1,2-5 0,5-15-2,0 0 0,-1-1 0,-2 0 0,0 0 0,-1 0 0,-2 0 0,1-37 0,-3 59-50,0 0 0,0 0 0,0 0 0,1 1 0,-1-1-1,0 0 1,0 0 0,0 0 0,0 0 0,0 0 0,-1 1 0,1-1-1,0 0 1,0 0 0,0 0 0,-1 1 0,1-1 0,-1 0 0,1 0 0,0 1-1,-1-1 1,1 0 0,-1 1 0,1-1 0,-1 0 0,0 1 0,1-1 0,-1 1-1,0-1 1,1 1 0,-1-1 0,0 1 0,0 0 0,1-1 0,-1 1 0,0 0-1,0-1 1,0 1 0,1 0 0,-1 0 0,-1 0 0,1 0-3,-1 1 1,1-1-1,-1 1 1,1 0 0,0 0-1,-1-1 1,1 1-1,0 0 1,-1 0-1,1 0 1,0 0 0,0 0-1,0 1 1,0-1-1,0 0 1,0 0-1,1 1 1,-1-1 0,0 0-1,1 1 1,-2 2-1,1 0 10,-1-1 0,1 1 0,0 0 0,-1 0 0,2 0 0,-1 1 0,0-1 1,1 0-1,0 0 0,0 0 0,0 0 0,1 1 0,-1-1 0,1 0 0,0 0 0,0 0 0,1 0 0,-1 0 0,1-1 0,0 1 0,0 0 0,0-1 0,0 1 0,0-1 0,1 1 0,0-1 0,0 0 0,0 0 0,3 2 0,-1-2 3,1 0 1,-1 0-1,1-1 0,-1 1 1,1-2-1,0 1 0,0 0 1,0-1-1,0 0 0,0-1 1,0 1-1,0-1 0,0 0 1,0-1-1,0 0 0,0 0 1,0 0-1,0 0 0,0-1 1,5-2-1,-3 0 4,-1 0 0,1 0 0,-1-1 1,0 0-1,0 0 0,-1-1 0,1 0 0,-1 0 0,-1 0 0,1-1 1,-1 0-1,0 0 0,-1 0 0,1-1 0,-1 0 0,-1 1 1,0-1-1,0-1 0,0 1 0,-1 0 0,0-1 0,-1 1 0,0-1 1,0 1-1,-1-1 0,0 1 0,-1-1 0,-1-12 0,2 21-13,0-1-1,-1 1 0,1-1 0,0 0 0,0 1 1,0-1-1,0 1 0,-1-1 0,1 1 1,0-1-1,-1 1 0,1-1 0,0 1 1,-1-1-1,1 1 0,0-1 0,-1 1 1,1 0-1,-1-1 0,1 1 0,-1 0 1,1-1-1,-1 1 0,1 0 0,-1 0 1,1-1-1,-1 1 0,0 0 0,1 0 1,-1 0-1,1 0 0,-1 0 0,1 0 1,-1 0-1,0 0 0,1 0 0,-1 0 1,1 0-1,-1 0 0,0 0 0,1 0 1,-1 1-1,1-1 0,-1 0 0,1 0 1,-1 1-1,1-1 0,-1 0 0,1 1 0,-1-1 1,1 0-1,-1 1 0,1 0 0,-26 22-122,18-13 168,0 0 0,1 1 1,1 0-1,0 1 0,0 0 0,1 0 0,0 0 0,1 0 0,1 1 0,0-1 0,-2 22 0,5-33-38,0 0-1,1 0 1,0 1-1,-1-1 1,1 0-1,0 0 1,-1 0 0,1 0-1,0 0 1,0 0-1,0 0 1,0 0 0,0-1-1,0 1 1,0 0-1,0-1 1,0 1 0,1 0-1,-1-1 1,0 1-1,0-1 1,0 0 0,1 1-1,-1-1 1,0 0-1,1 0 1,-1 0 0,0 0-1,1 0 1,-1 0-1,0 0 1,2-1 0,49-3 151,-34-2-192,-1 0 1,0-1 0,0-1 0,0 0 0,-1-2 0,-1 0-1,1 0 1,-2-2 0,25-22 0,-26 26-193,-12 20 149,-15 40 177,4-22 16,10-28-106,0-1 0,-1 1 0,1-1 0,0 0 0,0 1 1,-1-1-1,1 1 0,0-1 0,1 1 0,-1-1 0,0 0 0,0 1 0,1-1 0,-1 1 0,0-1 0,1 0 0,0 1 0,-1-1 0,1 0 0,0 0 1,-1 1-1,1-1 0,0 0 0,0 0 0,0 0 0,0 0 0,0 0 0,0 0 0,1 0 0,-1-1 0,0 1 0,2 1 0,2-1 17,0 0-1,1-1 0,-1 1 1,0-1-1,1 0 0,-1 0 1,8-2-1,2-1-28,0 0 0,0-1 0,-1-1 0,1 0 1,-1-1-1,0-1 0,-1 0 0,0-1 0,0-1 0,-1 1 0,1-2 0,13-14 1,-36 62-121,9-35 151,-1 0 1,1 1 0,-1-1-1,1 0 1,0 1-1,0-1 1,0 1 0,1-1-1,-1 1 1,1 6-1,0-9-21,0-1 1,0 1-1,0-1 0,1 1 0,-1-1 0,0 1 1,0 0-1,1-1 0,-1 1 0,0-1 0,1 1 0,-1-1 1,1 1-1,-1-1 0,0 0 0,1 1 0,-1-1 0,1 0 1,-1 1-1,1-1 0,0 0 0,-1 1 0,2-1 0,25-1 126,-14-3-239,0-1 0,0 0 0,-1-1 0,0-1 0,19-13 0,33-16-1116,-64 38 1218,1-1-1,-1 1 0,0 0 1,0 0-1,0-1 0,0 1 1,0 0-1,-1-1 0,1 1 1,0 0-1,-1-1 0,1 1 1,-1 0-1,1-1 0,-3 3 1,-9 17 340,9-17-300,1 0 0,-1-1-1,1 1 1,-1 0 0,1 0 0,1 1 0,-1-1 0,1 0-1,-1 1 1,1-1 0,0 0 0,1 1 0,-1 5 0,1-9-47,1 0 0,0-1 0,0 1 0,0 0 0,-1-1 0,1 1 0,0 0 0,0-1 0,0 1 0,0-1-1,0 1 1,0-1 0,0 0 0,0 1 0,0-1 0,0 0 0,1 0 0,-1 0 0,0 0 0,0 0 0,0 0 0,0 0 0,0 0 0,0 0 0,0-1 0,2 1 0,32-8-1015,-23 3 213,-1-1 1,0 0 0,0-1-1,0 0 1,-1-1 0,0 0-1,17-18 1,26-41-6996,-22 16-34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54.859"/>
    </inkml:context>
    <inkml:brush xml:id="br0">
      <inkml:brushProperty name="width" value="0.025" units="cm"/>
      <inkml:brushProperty name="height" value="0.025" units="cm"/>
    </inkml:brush>
  </inkml:definitions>
  <inkml:trace contextRef="#ctx0" brushRef="#br0">140 1 13164,'0'0'2744,"-9"4"-357,-1 1-2027,1 1 1,0 0-1,1 0 1,-1 1 0,1 0-1,1 0 1,-1 1 0,1 0-1,1 0 1,-1 1-1,1 0 1,1 0 0,0 0-1,0 1 1,1 0-1,0 0 1,0 0 0,1 0-1,-2 18 1,4-24-371,1-1 1,-1 1-1,1-1 1,0 1 0,1 0-1,-1-1 1,0 1-1,1-1 1,0 1-1,0-1 1,0 1 0,0-1-1,1 0 1,-1 1-1,1-1 1,0 0-1,0 0 1,3 4 0,-2-4-123,1 0 1,0-1 0,-1 0-1,1 0 1,0 0 0,0 0 0,0 0-1,0-1 1,0 0 0,0 0 0,1 0-1,-1 0 1,0-1 0,1 1 0,4-1-1,13-1-924,30 3 18,-50-2 1052,-1 0 0,0 1-1,1-1 1,-1 1 0,0-1 0,1 1-1,-1-1 1,0 1 0,0 0-1,0 0 1,0-1 0,0 1 0,0 0-1,0 0 1,0 0 0,0 0 0,0 0-1,0 0 1,-1 1 0,1-1-1,0 0 1,-1 0 0,1 1 0,-1-1-1,1 0 1,-1 0 0,0 1 0,1-1-1,-1 0 1,0 1 0,0 2-1,-1 3 211,0 1-1,0 0 1,-1-1-1,0 1 0,-1-1 1,0 0-1,0 1 1,0-1-1,-1-1 0,0 1 1,0-1-1,-8 9 0,10-12-152,0 1 0,0-1-1,-1-1 1,0 1-1,0 0 1,0-1-1,0 1 1,0-1-1,0 0 1,0 0-1,-1 0 1,1 0 0,-1-1-1,1 1 1,-1-1-1,0 0 1,0 0-1,1-1 1,-1 1-1,0-1 1,0 1-1,0-1 1,0-1 0,1 1-1,-1 0 1,0-1-1,-5-1 1,7 0-132,0 1 1,0-1-1,1 1 1,-1-1-1,1 0 1,-1 0-1,1 0 1,-1 0-1,1 0 1,0 0-1,0-1 1,0 1-1,0 0 1,1-1-1,-1 1 1,1 0-1,-1-1 0,1 1 1,0-1-1,0 1 1,0 0-1,0-1 1,1-4-1,-2 5-130,1-1-1,0 0 1,1 1-1,-1-1 1,0 1-1,1-1 1,-1 1-1,1-1 1,0 1-1,0 0 1,0-1-1,0 1 1,0 0-1,1 0 1,-1-1-1,1 1 1,-1 0-1,1 0 1,0 1-1,0-1 1,-1 0-1,1 1 1,3-2-1,2 1-1068,1 1 0,0 0-1,0 0 1,0 1 0,12 1-1,2 0-1651,6-1-1508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869"/>
    </inkml:context>
    <inkml:brush xml:id="br0">
      <inkml:brushProperty name="width" value="0.05" units="cm"/>
      <inkml:brushProperty name="height" value="0.05" units="cm"/>
    </inkml:brush>
  </inkml:definitions>
  <inkml:trace contextRef="#ctx0" brushRef="#br0">792 75 18516,'0'3'151,"-1"5"124,0 0-1,0 0 0,1 0 1,0 0-1,1 0 1,-1 0-1,3 8 0,-2-14-253,-1-1 0,1 1 0,0-1 0,0 1 0,0-1-1,-1 1 1,1-1 0,1 1 0,-1-1 0,0 0 0,0 0-1,0 1 1,1-1 0,-1 0 0,3 1 0,-1-1-18,-1 0 0,1 0 0,0 0 0,0 0 0,0-1 0,0 1 0,0-1 0,0 0 0,0 1 0,0-2 0,5 0 1,7-1-317,-1-1 1,0-1 0,0-1 0,-1 0-1,1 0 1,-1-1 0,20-14 0,-8 4-732,0-1 1,37-35 0,-23 9-155,-69 87 3067,-36 70 0,33-54-1103,-37 78 545,13-23-330,43-92-825,3-7-22</inkml:trace>
  <inkml:trace contextRef="#ctx0" brushRef="#br0" timeOffset="1">1 765 14947,'77'-12'1384,"24"-9"-959,12-2-177,17-2 368,8 4-24,3 6-128,-7 1-152,-17 8-456,-13 1-224,-26 2 312,-16 2-56,-19-1-32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55.499"/>
    </inkml:context>
    <inkml:brush xml:id="br0">
      <inkml:brushProperty name="width" value="0.025" units="cm"/>
      <inkml:brushProperty name="height" value="0.025" units="cm"/>
    </inkml:brush>
  </inkml:definitions>
  <inkml:trace contextRef="#ctx0" brushRef="#br0">78 83 7239,'0'0'12614,"2"-4"-11994,8-7-354,-6 8-222,-1 1-1,0-1 1,0-1-1,0 1 1,-1 0 0,1-1-1,-1 0 1,0 1-1,0-1 1,0 0-1,0 0 1,1-7-1,-3 10-25,-1 1 0,0 0 0,0-1-1,0 1 1,0 0 0,0-1-1,0 1 1,0 0 0,0 0 0,0 0-1,0 0 1,1 0 0,-1 0-1,0 0 1,0 0 0,0 0 0,0 0-1,0 1 1,0-1 0,0 0-1,0 1 1,-1 0 0,-23 6 124,7 1 56,-40 21 1056,58-29-1239,1 0 1,-1 0-1,1 1 0,0-1 0,-1 0 0,1 0 0,0 0 0,-1 0 0,1 0 0,-1 0 1,1 0-1,0 0 0,-1 0 0,1 0 0,0 0 0,-1 0 0,1-1 0,-1 1 0,1 0 1,0 0-1,-1-1 0,1 1 0,-1 0 0,1-1 0,-1 1 0,1 0 0,-1-1 0,1 1 0,-1-1 1,1 1-1,-1-1 0,0 1 0,1-1 0,-1 1 0,0-1 0,1 1 0,-1-1 0,0 0 1,0 1-1,1-1 0,-1 1 0,0-1 0,0 0 0,0 1 0,0-1 0,0 0 0,1-15 86,3-10-15,-3 26-288,0-1 0,-1 1-1,1-1 1,0 1 0,0 0-1,0-1 1,0 1 0,0 0-1,0 0 1,0 0 0,0-1-1,0 1 1,1 0 0,-1 1-1,0-1 1,0 0 0,0 0-1,0 0 1,0 1 0,0-1-1,-1 0 1,1 1 0,0-1-1,0 1 1,0-1 0,0 1-1,0-1 1,0 1 0,0 1-1,0-2 64,-1 0 1,1 1-1,-1-1 0,1 1 0,-1-1 0,1 1 0,-1-1 0,0 1 0,1-1 1,-1 1-1,0-1 0,0 1 0,1-1 0,-1 1 0,0-1 0,0 1 0,0 0 1,0-1-1,1 1 0,-1-1 0,0 1 0,0 0 0,0-1 0,0 1 1,-1-1-1,1 2 0,-12 8-6420,7-8 2801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9:56.115"/>
    </inkml:context>
    <inkml:brush xml:id="br0">
      <inkml:brushProperty name="width" value="0.025" units="cm"/>
      <inkml:brushProperty name="height" value="0.025" units="cm"/>
    </inkml:brush>
  </inkml:definitions>
  <inkml:trace contextRef="#ctx0" brushRef="#br0">32 179 2114,'0'0'18839,"13"10"-16591,-9-9-2169,0 0 1,-1-1-1,1 0 1,0 0-1,0 0 1,0-1-1,0 1 1,-1-1-1,1 0 1,0 0-1,-1 0 1,1 0-1,0-1 1,-1 0-1,0 1 1,1-1-1,-1 0 1,3-3-1,6-3 51,-2 0-1,1-1 1,17-19-1,-2-9 57,-24 35-171,-1 0-1,0-1 1,0 1-1,0 0 0,0 0 1,0-1-1,-1 1 0,1-1 1,-1 1-1,1-1 1,-1 1-1,0-1 0,0 1 1,0-1-1,-1-4 1,0 6-15,1 0 0,-1 0 0,0 1 0,0-1 0,0 0 0,0 0 0,1 1 0,-1-1 0,0 0 0,0 1 0,0-1 0,-1 1 0,1 0 0,0-1 0,0 1 0,0 0 0,0-1 0,0 1 0,0 0 0,-1 0 0,1 0 0,0 0 0,0 0 0,0 0 0,0 0 0,-2 1 0,-32 7-80,21 0 77,1 0 0,0 1 0,0 0 0,1 1 0,1 0 0,-1 1 0,2 1 0,0-1 0,0 2 0,-13 21 0,22-33 7,1 0-1,-1-1 1,0 1-1,1 0 0,-1 0 1,0 0-1,1 0 0,0 0 1,-1 0-1,1 0 0,-1 0 1,1 0-1,0 0 0,0 0 1,0 0-1,-1 0 0,1 0 1,0 0-1,0 0 0,0 0 1,1 0-1,-1 0 0,0 0 1,0 0-1,1 0 0,-1 0 1,0 0-1,1 0 0,-1 0 1,1 0-1,-1 0 0,1 0 1,0 0-1,0 1 0,2-1 9,-1 1-1,1-1 0,0 0 0,0 0 0,0 0 0,0 0 1,0 0-1,0-1 0,0 1 0,0-1 0,6 0 0,11 0 27,1-2-1,30-5 0,29-17-180,-65 18 204,1 1 0,-1 0 1,1 1-1,0 1 0,26-2 1,-41 6 8,-1 0-1,1 0 1,0 0 0,-1 0 0,1 0 0,-1 1 0,1-1 0,-1 0 0,1 0 0,-1 0-1,0 1 1,0-1 0,0 0 0,1 0 0,-1 1 0,0-1 0,-1 0 0,1 2 0,0 38 352,-1-32-416,3-10 30,0 1-1,-1-1 0,1 1 1,-1-1-1,1 0 1,-1 1-1,1-1 1,-1 0-1,0 0 1,1 0-1,-1 0 1,0-1-1,2-1 1,5-11-25,0 0 0,-1-1 0,-1 0 0,0 0 0,-1 0 0,0-1 0,-2 1 0,0-1 1,0 0-1,-2 0 0,0-31 0,2 50-157,0-1-1,0 1 1,0-1 0,0 0 0,1 1-1,-1-1 1,1-1 0,6 4 0,-4-3-150,3 3-306,1-1 1,-1 0-1,1-1 1,0 0 0,0-1-1,14 2 1,34-2-7217,-13-4-4807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0.153"/>
    </inkml:context>
    <inkml:brush xml:id="br0">
      <inkml:brushProperty name="width" value="0.025" units="cm"/>
      <inkml:brushProperty name="height" value="0.025" units="cm"/>
    </inkml:brush>
  </inkml:definitions>
  <inkml:trace contextRef="#ctx0" brushRef="#br0">0 51 4708,'0'-15'865,"0"-12"5897,0 19-794,0 28-4231,0-18-1691,3 172 2052,8-59-4904,-9-95 1225,-3-16-5128,-8-7 3661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0.533"/>
    </inkml:context>
    <inkml:brush xml:id="br0">
      <inkml:brushProperty name="width" value="0.025" units="cm"/>
      <inkml:brushProperty name="height" value="0.025" units="cm"/>
    </inkml:brush>
  </inkml:definitions>
  <inkml:trace contextRef="#ctx0" brushRef="#br0">72 175 3908,'0'0'4697,"-9"-10"-2097,2 3-2344,-31-36 2817,36 39-2753,0 1 0,0 0 0,0 0-1,0-1 1,1 1 0,-1-1 0,1 0-1,0 1 1,0-1 0,0 0 0,1 1 0,-1-1-1,1 0 1,0 0 0,1-6 0,0 7-272,0 1 1,0-1 0,0 1 0,1-1 0,-1 1 0,1-1 0,-1 1 0,1 0 0,0 0-1,0 0 1,0 0 0,0 0 0,1 0 0,-1 1 0,0-1 0,1 1 0,-1 0 0,1-1-1,-1 1 1,1 0 0,0 0 0,0 1 0,-1-1 0,1 1 0,3-1 0,11-2-78,-1 1 1,32 1 0,-42 1 69,6 0-122,-1 0 0,1 1-1,0 1 1,-1 0 0,1 1-1,-1 0 1,0 0 0,0 1-1,0 1 1,0 0 0,-1 0-1,19 14 1,-22-14 80,-1 0 0,-1 0 0,1 1 0,-1 0 0,0 0 0,0 1 0,0 0 0,-1-1 0,0 1 0,-1 1 0,0-1-1,0 0 1,0 1 0,-1 0 0,0 0 0,0-1 0,-1 1 0,0 0 0,0 13 0,-2-7 336,0 0 0,-1 0 0,0 0 0,-1-1 0,-1 1 0,0-1 0,-1 0 0,0 0 0,-14 24 0,16-31-214,0 0 0,-1-1-1,0 0 1,0 1 0,0-1 0,-1-1 0,1 1-1,-1-1 1,0 0 0,-1 0 0,1 0 0,-1 0-1,1-1 1,-1 0 0,0-1 0,0 1 0,0-1 0,-1 0-1,1 0 1,0-1 0,-1 0 0,-12 0 0,15-1-124,0-1 1,1 0-1,-1 0 1,1 0 0,-1 0-1,1-1 1,0 1 0,0-1-1,-1 0 1,1 0 0,0 0-1,1 0 1,-1-1-1,0 1 1,1-1 0,-1 0-1,1 1 1,0-1 0,0 0-1,0 0 1,-2-5 0,1 3-375,0-1-1,1 0 1,-1 1 0,1-1 0,1 0 0,-1 0 0,1 0 0,0 0 0,0 0 0,1 0 0,0-1 0,1-6 0,-1 10-35,1 1 1,1-1-1,-1 1 1,0 0 0,1-1-1,-1 1 1,1 0-1,-1 0 1,1 0 0,0 0-1,0 0 1,0 1 0,0-1-1,0 0 1,1 1-1,-1 0 1,0-1 0,1 1-1,-1 0 1,1 0-1,4-1 1,-5 1-41,25-10-3493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1.158"/>
    </inkml:context>
    <inkml:brush xml:id="br0">
      <inkml:brushProperty name="width" value="0.025" units="cm"/>
      <inkml:brushProperty name="height" value="0.025" units="cm"/>
    </inkml:brush>
  </inkml:definitions>
  <inkml:trace contextRef="#ctx0" brushRef="#br0">0 135 12844,'0'0'5915,"9"1"-5061,-5 0-826,0 0-1,1-1 0,-1 1 1,0-1-1,0 0 1,1 0-1,-1-1 0,0 1 1,0-1-1,1 0 1,-1 0-1,0 0 0,0-1 1,0 0-1,0 1 1,-1-1-1,1-1 0,0 1 1,-1 0-1,1-1 1,-1 0-1,0 0 1,0 0-1,0 0 0,0 0 1,-1-1-1,1 1 1,-1-1-1,2-4 0,-2 4 19,0 0 0,0 0 0,-1-1 0,0 1 0,0 0 0,0-1 0,-1 1 0,1 0 0,-1-1 0,0 1 0,-1-7 0,1 10-33,0 0 0,0 0-1,-1-1 1,1 1 0,0 0-1,-1 0 1,1 0 0,-1 0 0,1 0-1,-1 0 1,0 0 0,1 0-1,-1 0 1,0 0 0,0 1 0,0-1-1,1 0 1,-1 0 0,0 1 0,0-1-1,0 0 1,0 1 0,0-1-1,-1 1 1,1-1 0,0 1 0,0 0-1,0-1 1,0 1 0,0 0 0,0 0-1,-1 0 1,1 0 0,0 0-1,0 0 1,0 0 0,0 0 0,-1 1-1,1-1 1,0 0 0,0 1 0,0-1-1,0 1 1,0-1 0,-2 2-1,0 0 35,0-1-1,0 1 0,0 1 0,1-1 0,-1 0 0,0 0 1,1 1-1,0 0 0,0-1 0,0 1 0,0 0 1,0 0-1,0 0 0,1 0 0,-1 0 0,1 1 0,-2 6 1,0-1 169,1 2 0,0-1 0,0 0 0,0 18 0,3-26-198,-1 0 1,0 0 0,1-1 0,0 1-1,-1 0 1,1 0 0,0 0 0,0-1-1,0 1 1,0-1 0,0 1 0,0 0-1,0-1 1,1 0 0,-1 1 0,1-1-1,-1 0 1,1 0 0,-1 0 0,1 0 0,0 0-1,-1 0 1,1 0 0,0 0 0,0-1-1,-1 1 1,1-1 0,0 1 0,0-1-1,0 0 1,0 0 0,0 0 0,3 0-1,8 1 34,-1-1-1,1 0 1,24-4-1,-9-3-189,-1-2 0,0 0-1,0-2 1,-1 0 0,38-24 0,-24 13 17,-40 22 118,0-1 1,1 1-1,-1 0 1,1-1 0,-1 1-1,1 0 1,-1 0-1,1-1 1,-1 1-1,1 0 1,-1 0-1,1 0 1,-1 0 0,1 0-1,-1 0 1,1 0-1,-1 0 1,1 0-1,-1 0 1,1 0-1,0 0 1,-1 0-1,1 0 1,-1 0 0,1 0-1,-1 1 1,1-1-1,-1 0 1,1 0-1,-1 1 1,1-1-1,1 19 288,-18 37 829,11-40-576,4-15-511,1-1 0,0 1 0,0-1 0,0 1 0,0-1 1,0 1-1,-1 0 0,1-1 0,0 1 0,0-1 1,0 1-1,0-1 0,1 1 0,-1-1 0,0 1 0,0 0 1,0-1-1,0 1 0,1-1 0,-1 1 0,0-1 1,0 1-1,1-1 0,-1 1 0,0-1 0,1 1 1,-1-1-1,0 0 0,1 1 0,-1-1 0,1 0 0,-1 1 1,2 0-1,21-4 334,33-24-367,-47 23 34,26-17-366,-29 16 174,1 0-1,0 0 1,1 1 0,-1 0 0,1 1 0,0-1-1,0 2 1,0-1 0,13-2 0,-20 6 163,0-1 0,-1 1 1,1 0-1,0-1 0,-1 1 0,1 0 0,-1-1 1,1 1-1,-1 0 0,0 0 0,1-1 0,-1 1 1,0 0-1,1 0 0,-1 0 0,0 0 0,0-1 1,0 1-1,0 0 0,0 0 0,0 0 0,0 0 1,0 1-1,1 25 467,-1-24-374,0 0-59,1 0 0,-1 1 1,1-1-1,0 0 0,0 0 0,0 0 0,0 0 0,1 0 1,-1 0-1,1 0 0,0 0 0,0-1 0,0 1 0,0-1 1,4 5-1,-5-6-471,1 0 1,-1-1-1,0 1 1,0 0-1,1 0 1,-1-1-1,0 1 1,1-1-1,-1 1 1,1-1-1,-1 1 0,1-1 1,2 0-1,1 0-6160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2.508"/>
    </inkml:context>
    <inkml:brush xml:id="br0">
      <inkml:brushProperty name="width" value="0.025" units="cm"/>
      <inkml:brushProperty name="height" value="0.025" units="cm"/>
    </inkml:brush>
  </inkml:definitions>
  <inkml:trace contextRef="#ctx0" brushRef="#br0">0 112 4356,'0'0'18535,"12"-10"-17990,-2 2-471,71-55 382,-76 59-447,0 1 1,0 0 0,0 0 0,1 0 0,0 0 0,-1 1 0,1 0-1,0 0 1,0 0 0,0 1 0,0 0 0,0 0 0,1 1 0,10 0-1,-16 1-8,0-1-1,0 1 1,-1 0-1,1 0 1,0-1-1,0 1 0,-1 0 1,1 0-1,0 0 1,-1 0-1,1 0 1,-1 0-1,1 0 0,-1 0 1,1 0-1,-1 0 1,0 0-1,1 0 1,-1 0-1,0 1 0,0-1 1,0 0-1,0 0 1,0 1-1,-1 37 353,1-29-188,-7 92 86,15-101-8040,2-6 1415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3.094"/>
    </inkml:context>
    <inkml:brush xml:id="br0">
      <inkml:brushProperty name="width" value="0.025" units="cm"/>
      <inkml:brushProperty name="height" value="0.025" units="cm"/>
    </inkml:brush>
  </inkml:definitions>
  <inkml:trace contextRef="#ctx0" brushRef="#br0">115 22 11307,'0'0'8803,"-8"-3"-7586,-27-8-422,33 11-777,0 0 0,0 0 0,0 0-1,0 0 1,0 1 0,0-1 0,0 0 0,0 1-1,0 0 1,0-1 0,0 1 0,0 0 0,0 0-1,0 0 1,0 0 0,1 0 0,-1 1 0,0-1-1,1 1 1,-1-1 0,1 1 0,0-1-1,-1 1 1,1 0 0,0-1 0,0 1 0,-1 2-1,-1 2 10,-1 1-1,1-1 1,1 1-1,-1-1 1,1 1-1,-2 8 1,4-14-20,0 0 1,-1 0 0,1 1-1,0-1 1,0 0 0,0 0-1,0 1 1,0-1 0,0 0-1,0 0 1,0 1 0,1-1-1,-1 0 1,0 0 0,1 0 0,-1 1-1,1-1 1,-1 0 0,1 0-1,-1 0 1,1 0 0,0 0-1,0 0 1,0 0 0,-1 0-1,1 0 1,0 0 0,0-1-1,0 1 1,0 0 0,0 0-1,1-1 1,-1 1 0,0-1-1,0 1 1,0-1 0,1 0 0,-1 1-1,0-1 1,0 0 0,1 0-1,-1 0 1,0 0 0,0 0-1,1 0 1,-1 0 0,0 0-1,0 0 1,1-1 0,-1 1-1,0-1 1,1 0 0,7-1 8,0 0 1,-1-1 0,0 0-1,1 0 1,-1-1-1,10-7 1,-6 2-183,0-1 0,-1 0-1,14-17 1,17-15 51,-45 47 252,0-1 0,0 1-1,1-1 1,-1 1-1,1 0 1,0 0 0,-1 8-1,-4 6 351,5-16-392,1 0 0,-1 1 0,1-1 0,0 1 0,0-1-1,0 1 1,0 0 0,1-1 0,0 1 0,-1-1-1,1 1 1,1 6 0,0-8-74,0-1 1,0 0 0,0 1-1,0-1 1,0 0-1,0 0 1,0 0-1,0 0 1,0 1-1,0-2 1,1 1 0,-1 0-1,0 0 1,1 0-1,-1-1 1,1 1-1,-1 0 1,1-1-1,-1 1 1,1-1-1,-1 0 1,1 0 0,0 0-1,-1 1 1,1-1-1,-1-1 1,1 1-1,0 0 1,-1 0-1,3-1 1,3 0 1,1 0 0,0 0 0,-1-1 1,1 0-1,-1 0 0,0-1 0,0 0 0,13-7 0,54-43-289,-46 32 180,-32 53 230,3-31-131,0 0 0,0 1 0,0-1 0,0 1 0,1-1-1,-1 1 1,1-1 0,-1 1 0,1 0 0,-1-1 0,1 1 0,0-1 0,0 1 0,0 0 0,0-1 0,0 1 0,0 0 0,0-1-1,1 1 1,-1 0 0,1-1 0,-1 1 0,1-1 0,-1 1 0,1-1 0,0 1 0,0-1 0,1 2 0,1-2-45,-1 0 1,1 0 0,-1 0 0,1-1-1,0 0 1,-1 1 0,1-1 0,0 0-1,-1 0 1,1-1 0,-1 1 0,1 0 0,0-1-1,-1 0 1,1 1 0,-1-1 0,1 0-1,2-2 1,2 0-310,23-6-572,-29 9 879,-1-1-1,1 1 0,-1 0 1,1 0-1,-1 0 0,1 0 1,-1 0-1,1 0 0,-1 0 1,1 0-1,-1 0 0,1 0 1,-1 0-1,1 0 0,-1 0 1,1 0-1,-1 0 0,1 1 1,-1-1-1,1 0 0,-1 0 1,1 1-1,-1-1 1,1 0-1,-1 0 0,0 1 1,1-1-1,-1 0 0,0 1 1,1-1-1,-1 1 0,0-1 1,1 1-1,-1-1 0,0 0 1,0 1-1,1-1 0,-1 1 1,0-1-1,0 1 0,0-1 1,0 1-1,0-1 0,0 2 1,0 2-384,0 7-967,-3-5-3122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3.940"/>
    </inkml:context>
    <inkml:brush xml:id="br0">
      <inkml:brushProperty name="width" value="0.025" units="cm"/>
      <inkml:brushProperty name="height" value="0.025" units="cm"/>
    </inkml:brush>
  </inkml:definitions>
  <inkml:trace contextRef="#ctx0" brushRef="#br0">147 295 5445,'0'0'9171,"1"-8"-7911,3-26 134,-4 33-1278,0 0 1,0 0 0,0 0 0,0 0 0,0 0 0,-1 0-1,1 0 1,0 0 0,-1 0 0,1 0 0,0 1-1,-1-1 1,1 0 0,-1 0 0,1 0 0,-1 1-1,0-1 1,1 0 0,-1 1 0,0-1 0,0 0-1,1 1 1,-1-1 0,0 1 0,0-1 0,0 1 0,0 0-1,1-1 1,-1 1 0,0 0 0,0 0 0,0-1-1,0 1 1,0 0 0,0 0 0,0 0 0,0 0-1,0 0 1,0 0 0,0 1 0,0-1 0,0 0-1,-1 1 1,-36 11 1208,29-6-1208,1 1-1,0 0 0,0 0 0,0 1 0,-11 14 1,17-19-95,-1 0 1,1 0 0,0 0 0,0 0 0,0 0-1,0 1 1,1-1 0,-1 1 0,1-1 0,0 1-1,0 0 1,0-1 0,1 1 0,-1 0 0,1 0-1,0-1 1,0 1 0,0 0 0,1 5 0,1-7 0,0-1 0,1-1 1,-1 1-1,0 0 1,0 0-1,0-1 1,1 1-1,-1-1 0,0 0 1,1 0-1,-1 0 1,0 0-1,1 0 1,-1 0-1,0-1 0,1 1 1,3-2-1,5-2 45,-1 0 0,1-1-1,-1 0 1,0-1-1,0 0 1,-1 0 0,15-14-1,2-3-20,28-33 1,-40 40-22,0-1 1,-1 0 0,0-1-1,-2 0 1,0-1 0,-1-1-1,-1 1 1,-1-2 0,-1 1-1,8-33 1,-16 53-25,1 1 0,0-1 0,0 0 0,-1 1 0,1-1 0,0 0 1,0 0-1,-1 1 0,1-1 0,0 0 0,-1 0 0,1 0 0,0 1 0,-1-1 0,1 0 0,0 0 0,-1 0 0,1 0 0,0 0 0,-1 0 0,1 0 0,0 1 0,-1-1 0,1 0 0,-1 0 0,1-1 1,0 1-1,-1 0 0,1 0 0,0 0 0,-1 0 0,1 0 0,0 0 0,-1 0 0,1 0 0,0-1 0,-1 1 0,1 0 0,0 0 0,-1-1 0,1 1 0,0 0 0,0 0 0,-1-1 0,1 1 0,0 0 1,0-1-1,-1 1 0,1 0 0,0-1 0,0 1 0,0 0 0,0-1 0,0 1 0,0 0 0,-1-1 0,1 1 0,0 0 0,0-1 0,0 1 0,0-1 0,0 1 0,0 0 0,1-1 0,-1 1 1,0-1-1,-24 25 111,12-5 38,1 1 1,1 0-1,0 0 1,2 1-1,0 1 1,2-1-1,0 1 0,2 0 1,0 1-1,-1 36 1,5-56-156,1 0 1,-1-1 0,1 1-1,0 0 1,0-1 0,0 1-1,0 0 1,1-1 0,-1 1 0,1-1-1,-1 0 1,1 0 0,0 1-1,0-1 1,0 0 0,0 0-1,0-1 1,0 1 0,1 0-1,-1-1 1,1 1 0,-1-1-1,1 0 1,-1 0 0,1 0-1,0 0 1,-1 0 0,1-1 0,0 1-1,3-1 1,47 4-2465,-48-5 1377,1 1 0,0-1 0,-1-1 0,1 1 0,-1-1 1,6-2-1,11-9-7440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4.393"/>
    </inkml:context>
    <inkml:brush xml:id="br0">
      <inkml:brushProperty name="width" value="0.025" units="cm"/>
      <inkml:brushProperty name="height" value="0.025" units="cm"/>
    </inkml:brush>
  </inkml:definitions>
  <inkml:trace contextRef="#ctx0" brushRef="#br0">1 53 11339,'0'0'11755,"52"-13"-11115,-14 7-255,1-1-289,3 1-64,-3 2-993,1-3-2210,-11-2-5029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5.580"/>
    </inkml:context>
    <inkml:brush xml:id="br0">
      <inkml:brushProperty name="width" value="0.025" units="cm"/>
      <inkml:brushProperty name="height" value="0.025" units="cm"/>
    </inkml:brush>
  </inkml:definitions>
  <inkml:trace contextRef="#ctx0" brushRef="#br0">21 495 8040,'0'0'8429,"-4"8"-6609,-13 25-266,17-32-1502,1-1 0,-1 1-1,0-1 1,0 1 0,0-1 0,0 1 0,0 0 0,0-1 0,1 1 0,-1-1 0,0 1 0,0-1 0,1 1-1,-1-1 1,0 0 0,1 1 0,-1-1 0,1 1 0,-1-1 0,0 0 0,1 1 0,-1-1 0,1 0-1,-1 1 1,1-1 0,-1 0 0,1 0 0,-1 0 0,1 1 0,0-1 0,-1 0 0,1 0 0,-1 0 0,1 0-1,-1 0 1,1 0 0,-1 0 0,1 0 0,0 0 0,-1 0 0,1 0 0,-1-1 0,1 1 0,27-2 1166,-19-1-955,0 0 1,1 0 0,-1-1 0,0 0-1,-1-1 1,1 0 0,-1 0-1,14-12 1,58-57 489,-76 70-724,18-20 45,0-1 1,-1-1 0,-2-1 0,-1-1-1,-1 0 1,14-33 0,-30 57-68,1-1 0,-1 1 0,0-1 0,0 0-1,0 1 1,-1-1 0,0 0 0,0-8 0,0 2-16,0 11 4,0-1-1,0 1 0,0 0 1,0 0-1,0 0 1,0-1-1,0 1 0,0 0 1,0 0-1,0 0 0,0-1 1,0 1-1,0 0 1,0 0-1,0 0 0,-1 0 1,1-1-1,0 1 0,0 0 1,0 0-1,0 0 1,0 0-1,0-1 0,0 1 1,-1 0-1,1 0 1,0 0-1,0 0 0,0 0 1,0 0-1,-1-1 0,1 1 1,0 0-1,0 0 1,0 0-1,0 0 0,-1 0 1,1 0-1,0 0 0,0 0 1,0 0-1,-1 0 1,1 0-1,0 0 0,-11 6-205,-8 12 35,-24 41 182,22-32-17,2 1 1,-16 30-1,30-49 36,1 1-1,0 0 1,0 0 0,1 0-1,0 0 1,1 1 0,0-1-1,1 1 1,0-1 0,1 18-1,1-26-15,-1 0-1,1-1 1,0 1-1,0-1 1,-1 1-1,1-1 1,0 0-1,1 1 1,-1-1-1,0 0 1,0 0-1,0 0 1,1 0-1,-1 0 1,1 0-1,-1 0 1,1 0-1,-1-1 1,1 1-1,-1 0 1,1-1-1,-1 1 1,1-1-1,0 0 1,-1 0-1,1 1 1,0-1-1,0 0 1,2-1-1,3 2 37,1-1 0,0 0-1,-1 0 1,1-1 0,11-3-1,-5-1 2,-1 0-1,0-1 1,-1-1-1,0 0 1,0-1-1,18-14 1,-1-4-3,31-33 1,-23 19 5,44-62 0,-71 88-35,0-1 0,-1 0 0,-1-1 0,0 0 0,-1 0 0,-1-1 0,-1 1 0,5-25 0,-9 39-15,-1 1 0,0 0 0,1-1 0,-1 1-1,0-1 1,0 1 0,0-1 0,0 1 0,0-1 0,0 1-1,-1-1 1,1 1 0,0-1 0,-1 1 0,0-3 0,0 4-2,1 0 1,-1 0 0,1 0 0,-1 0 0,1 0 0,-1 0 0,1 0 0,-1 0 0,1 0 0,-1 0-1,1 0 1,-1 0 0,1 1 0,-1-1 0,1 0 0,-1 0 0,1 0 0,-1 1 0,1-1-1,0 0 1,-1 0 0,1 1 0,0-1 0,-1 0 0,1 1 0,0-1 0,-1 1 0,1-1 0,-1 1-1,-34 46-128,29-37 120,-11 14 14,-19 25 45,-32 62 1,60-96-40,1 0-1,0 0 1,1 1 0,0 0-1,2 0 1,0 1 0,1-1 0,0 1-1,0 17 1,3-32-27,1-1 0,-1 1 0,0-1-1,1 1 1,-1-1 0,1 1 0,0-1 0,-1 1 0,1-1 0,0 0-1,0 1 1,0-1 0,0 0 0,0 1 0,0-1 0,0 0 0,0 0-1,1 0 1,-1 0 0,0 0 0,1 0 0,-1-1 0,0 1 0,1 0-1,-1-1 1,1 1 0,-1-1 0,1 1 0,0-1 0,-1 0 0,1 0 0,-1 0-1,1 1 1,0-2 0,-1 1 0,1 0 0,2-1 0,5 1-459,0-1 0,0 0 0,0-1 1,-1 0-1,15-5 0,-10 1-1174,0 0 1,-1-1-1,0-1 0,12-9 1,11-11-5215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5.571"/>
    </inkml:context>
    <inkml:brush xml:id="br0">
      <inkml:brushProperty name="width" value="0.05" units="cm"/>
      <inkml:brushProperty name="height" value="0.05" units="cm"/>
    </inkml:brush>
  </inkml:definitions>
  <inkml:trace contextRef="#ctx0" brushRef="#br0">0 64 21709,'17'34'2162,"-15"-29"-2053,0-1 0,0 1 0,0-1 0,0 0 0,1 1 0,0-1 0,0 0 0,0-1 0,0 1 1,6 4-1,-3-3-142,1-1 1,1 0-1,-1 0 0,0-1 1,1 0-1,0 0 1,0 0-1,0-1 0,0-1 1,0 1-1,0-1 1,0-1-1,0 0 0,0 0 1,1 0-1,-1-1 1,0 0-1,9-3 0,3 0-629,-1-2 0,1-1 0,-1 0 0,0-1 1,-1-1-1,20-13 0,42-37-3663,-14 9 458,-54 45 3321,-8 10 425,-10 20 822,-59 132 5324,-11 28-2084,68-159-3799,0 0-1,1 0 1,-5 46 0,12-51-89,0-21-56,0 0 0,0 0 0,0 1-1,0-1 1,0 0 0,0 0 0,0 0 0,1 0 0,-1 1 0,0-1-1,0 0 1,0 0 0,0 0 0,0 0 0,0 0 0,1 1 0,-1-1-1,0 0 1,0 0 0,0 0 0,0 0 0,0 0 0,1 0 0,-1 0-1,0 0 1,0 0 0,0 0 0,1 0 0,-1 0 0,0 0-1,0 0 1,0 0 0,0 0 0,1 0 0,-1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5.928"/>
    </inkml:context>
    <inkml:brush xml:id="br0">
      <inkml:brushProperty name="width" value="0.025" units="cm"/>
      <inkml:brushProperty name="height" value="0.025" units="cm"/>
    </inkml:brush>
  </inkml:definitions>
  <inkml:trace contextRef="#ctx0" brushRef="#br0">150 1 9929,'0'0'8563,"-11"6"-7260,0 0-951,0 1 0,1 0 1,0 1-1,0 0 0,0 1 1,1 0-1,-15 18 0,18-18-102,-23 36 611,27-44-839,1 1 0,0 0 0,0 0 0,1 0-1,-1 0 1,0 0 0,1 0 0,-1 0 0,1 0 0,0 0-1,-1 1 1,1-1 0,0 0 0,0 0 0,1 0 0,-1 0-1,0 0 1,1 0 0,-1 0 0,2 3 0,-1-5-16,0 1-1,0 0 1,0-1-1,0 1 1,0-1 0,0 1-1,0-1 1,0 0 0,0 1-1,0-1 1,0 0 0,0 0-1,0 0 1,0 1 0,1-1-1,-1-1 1,0 1 0,0 0-1,0 0 1,0 0-1,0 0 1,2-2 0,26-7 104,-16 3-198,0-2 1,-1 1-1,0-2 0,0 0 1,-1 0-1,12-13 0,56-69-702,-92 109 1122,0 0 0,1 1-1,1 0 1,0 1 0,2 0 0,-8 23-1,16-42-331,1 1 0,-1 0 0,1 0 0,-1 0 0,1 0-1,0 0 1,0 0 0,-1 0 0,1 0 0,1 0 0,-1 0 0,0 0-1,0 0 1,1 0 0,-1-1 0,2 4 0,-1-4-83,-1-1 0,1 1 0,-1-1 0,1 1 0,0-1 0,-1 1-1,1-1 1,0 0 0,0 1 0,-1-1 0,1 0 0,0 1 0,0-1 0,-1 0 0,1 0 0,0 0 0,0 0 0,0 0 0,-1 0 0,1 0 0,0 0-1,0 0 1,0 0 0,-1 0 0,1-1 0,1 1 0,5-3-1161,-1 0 0,1 0 0,-1 0 0,0-1-1,0 0 1,0 0 0,8-7 0,14-15-7479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6.262"/>
    </inkml:context>
    <inkml:brush xml:id="br0">
      <inkml:brushProperty name="width" value="0.025" units="cm"/>
      <inkml:brushProperty name="height" value="0.025" units="cm"/>
    </inkml:brush>
  </inkml:definitions>
  <inkml:trace contextRef="#ctx0" brushRef="#br0">123 0 12620,'0'0'2247,"-8"3"359,-53 28 1099,56-28-3418,0 1 0,0-1 0,1 1 0,-1 0 0,1 0-1,0 0 1,0 0 0,0 1 0,0 0 0,1-1 0,-4 8 0,7-11-294,0-1 1,0 1 0,0 0 0,0-1 0,1 1-1,-1 0 1,0-1 0,0 1 0,0-1-1,1 1 1,-1-1 0,0 1 0,0 0 0,1-1-1,-1 1 1,1-1 0,-1 1 0,0-1 0,1 0-1,-1 1 1,1-1 0,-1 1 0,1-1-1,-1 0 1,1 1 0,-1-1 0,1 0 0,0 0-1,-1 1 1,1-1 0,-1 0 0,1 0-1,0 0 1,-1 0 0,1 0 0,0 0 0,-1 0-1,1 0 1,-1 0 0,1 0 0,0 0 0,0-1-1,40 1-1032,-32 0 611,-8 0 384,14 0-381,-1 0 1,1 1 0,-1 1 0,24 5 0,-36-6 433,0-1 1,0 0-1,0 1 1,0-1-1,-1 1 0,1 0 1,0 0-1,0 0 1,-1 0-1,1 0 0,-1 0 1,1 0-1,-1 0 1,1 1-1,-1-1 0,0 0 1,1 1-1,-1-1 1,0 1-1,0 0 0,0-1 1,0 1-1,-1 0 1,1-1-1,0 1 0,-1 0 1,1 0-1,-1 0 0,1 0 1,-1 0-1,0 0 1,0-1-1,0 1 0,0 0 1,0 0-1,-1 0 1,1 0-1,0 0 0,-1 0 1,1 0-1,-1-1 1,0 1-1,0 0 0,0 0 1,0-1-1,0 1 1,-1 1-1,-5 7 306,-1 0 0,0-1 0,0 0 0,-1 0 0,0-1 0,0 0 0,-1-1 0,0 0 0,-1 0 0,1-1 0,-1 0 0,0-1 0,-24 7 0,34-12-388,1 1 0,-1-1 0,0 0 0,0 0 0,0 0 0,0 0 0,0 0 0,1 0 0,-1 0 0,0 0 0,0 0 1,0 0-1,0-1 0,0 1 0,1 0 0,-1 0 0,0-1 0,0 1 0,0 0 0,1-1 0,-1 1 0,0-1 0,1 1 1,-1-1-1,0 0 0,1 1 0,-1-1 0,1 0 0,-1 1 0,1-1 0,-1 0 0,1 0 0,-1 1 0,1-1 0,0 0 1,-1 0-1,1 0 0,0 1 0,0-1 0,0 0 0,0 0 0,0 0 0,0-1 0,6-44-6648,8 12 966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6.736"/>
    </inkml:context>
    <inkml:brush xml:id="br0">
      <inkml:brushProperty name="width" value="0.025" units="cm"/>
      <inkml:brushProperty name="height" value="0.025" units="cm"/>
    </inkml:brush>
  </inkml:definitions>
  <inkml:trace contextRef="#ctx0" brushRef="#br0">98 1 12460,'0'0'4900,"-3"8"-2972,-23 54-616,14-36-631,0 0 0,2 1 0,1 0 0,2 0 1,0 1-1,-4 51 0,10-78-684,1 0-1,0 1 1,0-1 0,0 0-1,0 0 1,1 0 0,-1 1-1,0-1 1,1 0 0,-1 0-1,0 0 1,1 0 0,-1 0 0,1 1-1,0-1 1,-1 0 0,2 1-1,-1-2-2,-1 1-1,1-1 0,-1 0 1,1 1-1,0-1 0,-1 0 0,1 0 1,0 0-1,-1 0 0,1 1 1,-1-1-1,1 0 0,0 0 1,-1 0-1,1 0 0,0 0 1,-1-1-1,1 1 0,0 0 1,-1 0-1,1 0 0,1-1 0,1-1-32,0 1-1,0-1 0,-1 0 0,1 0 0,0 0 1,-1 0-1,1-1 0,-1 1 0,1-1 1,2-3-1,2-5-131,-1-1 0,0 1 0,0-1 0,-1 0 1,0 0-1,-1-1 0,-1 1 0,3-18 0,-8 40 335,1 0 0,0 0 0,0 0 0,1 0 0,0 0 0,2 11 0,-1-19-141,-1 0 0,1 0 0,-1 0 0,1 1 0,0-1 0,-1 0-1,1 0 1,0 0 0,0-1 0,1 1 0,-1 0 0,0 0 0,1-1 0,-1 1 0,1 0 0,-1-1 0,1 1 0,0-1 0,-1 0-1,1 0 1,0 0 0,0 0 0,0 0 0,0 0 0,0 0 0,0 0 0,0-1 0,0 1 0,1-1 0,-1 0 0,0 1 0,0-1 0,3 0-1,0-1-5,1 1-1,0-1 1,-1 0-1,1-1 0,-1 1 1,1-1-1,-1 0 1,0 0-1,1-1 1,-1 1-1,0-1 0,-1 0 1,6-5-1,25-13-368,-35 26 479,-1 0 0,0 0 1,0-1-1,-1 1 0,1 0 1,-5 8-1,3-8 17,1 0 0,-1 1 1,1-1-1,0 1 0,0-1 0,1 1 0,0 0 0,0 0 0,0-1 1,1 1-1,0 0 0,0 0 0,1 10 0,0-15-182,-1-1 1,1 1-1,-1 0 1,1-1-1,-1 1 1,1 0-1,-1-1 1,1 1-1,-1-1 0,1 1 1,0-1-1,-1 1 1,1-1-1,0 0 1,-1 1-1,1-1 1,0 0-1,0 1 0,-1-1 1,1 0-1,0 0 1,0 0-1,0 0 1,-1 0-1,1 0 1,0 0-1,0 0 0,-1 0 1,1 0-1,0 0 1,0 0-1,0 0 1,-1-1-1,1 1 0,0 0 1,1-1-1,0 0-336,0 0 0,0 0 0,0 0 1,0-1-1,0 1 0,0 0 0,-1-1 0,1 1 0,0-1 0,-1 1 0,1-1 0,0-2 0,7-18-4164,-1-6-2476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7.083"/>
    </inkml:context>
    <inkml:brush xml:id="br0">
      <inkml:brushProperty name="width" value="0.025" units="cm"/>
      <inkml:brushProperty name="height" value="0.025" units="cm"/>
    </inkml:brush>
  </inkml:definitions>
  <inkml:trace contextRef="#ctx0" brushRef="#br0">1 1 10314,'0'0'10730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7.428"/>
    </inkml:context>
    <inkml:brush xml:id="br0">
      <inkml:brushProperty name="width" value="0.025" units="cm"/>
      <inkml:brushProperty name="height" value="0.025" units="cm"/>
    </inkml:brush>
  </inkml:definitions>
  <inkml:trace contextRef="#ctx0" brushRef="#br0">162 1 9769,'0'0'6913,"-8"6"-4468,-15 11-975,0-1 959,-37 34-1,56-46-2307,-1 0-1,1 0 0,0 1 1,1-1-1,-1 1 1,1 0-1,0 0 0,0 0 1,0 0-1,1 0 1,0 1-1,0-1 0,0 1 1,1-1-1,-2 10 1,4-14-120,-1 1 0,0-1 0,1 0 0,0 1 0,-1-1 0,1 0 0,0 1 1,0-1-1,-1 0 0,1 0 0,0 0 0,0 0 0,0 0 0,1 0 0,-1 0 0,0 0 1,0 0-1,0-1 0,1 1 0,-1 0 0,0-1 0,1 1 0,-1-1 0,1 1 1,-1-1-1,0 0 0,1 1 0,-1-1 0,1 0 0,-1 0 0,1 0 0,1-1 0,58 0-874,-57 0 626,6 0-682,0 0 1,0-1-1,0-1 1,-1 0-1,12-5 1,22-16-10942,-34 16 4103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8.211"/>
    </inkml:context>
    <inkml:brush xml:id="br0">
      <inkml:brushProperty name="width" value="0.025" units="cm"/>
      <inkml:brushProperty name="height" value="0.025" units="cm"/>
    </inkml:brush>
  </inkml:definitions>
  <inkml:trace contextRef="#ctx0" brushRef="#br0">14 245 5189,'0'0'5803,"-2"8"-3337,-9 68 4655,12-76-7137,0 0 0,0 0 0,0 0-1,0 0 1,0-1 0,0 1-1,0 0 1,0-1 0,0 1-1,0-1 1,-1 1 0,1-1-1,0 1 1,0-1 0,0 0-1,-1 1 1,2-2 0,5-7-616,1-1 0,-2 1 0,1-1 0,-1 0 0,-1-1-1,0 0 1,7-21 0,16-86-3258,-6 20 3650,-21 103 7130,1 0-5133,-7-14-1030,5 9-667,0-1 0,0 1 0,0 0 1,-1 0-1,1 0 0,0-1 0,0 1 0,0 0 1,0 0-1,0 0 0,-1 0 0,1 0 0,0-1 1,0 1-1,0 0 0,0 0 0,-1 0 0,1 0 1,0 0-1,0 0 0,0 0 0,-1 0 0,1 0 1,0 0-1,0 0 0,0 0 0,-1 0 0,1 0 1,0 0-1,0 0 0,-1 0 0,1 0 0,0 0 1,0 0-1,0 0 0,-1 0 0,1 0 1,0 0-1,0 0 0,0 0 0,0 1 0,-1-1 1,1 0-1,0 0 0,0 0 0,0 0 0,-1 1 1,-7 14 849,-6 29-918,12-37 465,-5 19-131,-8 19 539,2 1-1,3 1 1,1 0 0,-3 76 0,12-122-796,7-24 230,3-11-827,-1 1-1,-2-1 1,-1 0-1,1-39 1,-7 77 523,0-1-1,1 1 1,-1-1 0,1 0 0,-1 1 0,1-1 0,0 0 0,0 1 0,1-1-1,-1 0 1,1 0 0,-1 0 0,1 0 0,0 0 0,0 0 0,0-1 0,1 1-1,-1 0 1,1-1 0,-1 0 0,1 0 0,0 0 0,0 0 0,0 0 0,0 0 0,0-1-1,0 0 1,0 1 0,1-1 0,4 1 0,-3-1-15,0 0-1,0-1 1,1 1-1,-1-1 1,0 0 0,0 0-1,1-1 1,-1 0-1,0 0 1,0 0-1,0 0 1,0-1 0,0 0-1,0 0 1,0 0-1,-1-1 1,1 1 0,-1-1-1,1 0 1,3-4-1,30-37-609,-38 43 332,-3 4 348,1 1 1,-1-1-1,1 1 1,0 0-1,0 0 1,0-1-1,0 2 1,1-1-1,-1 0 1,0 5 0,2-9-47,-1 3 73,0 1 0,0-1 0,0 1 0,1-1 1,-1 1-1,1 0 0,0-1 0,0 1 0,0 0 0,0-1 0,1 1 0,-1 0 0,1-1 0,0 1 0,2 3 1,1 0-87,0-1 1,0 0 0,1 0-1,0 0 1,10 10 0,-9-10-135,0 1 37,-1 0 0,0 0 0,-1 0 0,1 1 0,-1-1 0,-1 1 0,0 0 0,0 0 0,0 0-1,-1 0 1,0 1 0,-1-1 0,0 1 0,0-1 0,-1 1 0,0-1 0,0 1 0,-3 13 0,0-5 440,0 0 0,-1 0 1,-1 0-1,-1 0 0,0-1 0,-1 1 1,-1-2-1,-10 17 0,17-30-282,0-1 1,0 1-1,0 0 1,0-1-1,0 1 1,0-1 0,0 0-1,0 1 1,-1-1-1,1 0 1,-1 0-1,1 1 1,-1-1-1,1 0 1,-1-1-1,0 1 1,1 0-1,-1 0 1,0-1-1,0 1 1,1-1-1,-1 1 1,0-1-1,0 0 1,-2 0-1,3-1-43,-1 1 0,0-1 0,1 0-1,-1 0 1,1 0 0,-1-1 0,1 1 0,-1 0-1,1-1 1,0 1 0,0 0 0,0-1 0,0 0 0,0 1-1,0-1 1,0 0 0,0 1 0,1-1 0,-1 0-1,0 0 1,1 1 0,0-1 0,-1 0 0,1-2-1,-3-9-150,1 0-1,1 0 1,0 0-1,0 0 0,2 0 1,-1 0-1,2 0 1,0 0-1,0 0 0,1 1 1,1-1-1,0 1 0,9-20 1,-8 23 116,1-1 0,0 1 1,1 1-1,0-1 0,0 1 0,1 0 1,0 1-1,0 0 0,0 0 0,1 1 1,0 0-1,1 0 0,0 1 0,-1 0 1,1 1-1,19-5 0,7-3-2742,-13 4-1916,6-5-5358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9.288"/>
    </inkml:context>
    <inkml:brush xml:id="br0">
      <inkml:brushProperty name="width" value="0.025" units="cm"/>
      <inkml:brushProperty name="height" value="0.025" units="cm"/>
    </inkml:brush>
  </inkml:definitions>
  <inkml:trace contextRef="#ctx0" brushRef="#br0">102 72 10122,'1'-1'137,"0"0"0,-1 0 1,1 1-1,-1-1 1,0 0-1,1 0 1,-1 0-1,1 0 0,-1 0 1,0 0-1,0 0 1,0 1-1,0-1 0,1 0 1,-1 0-1,0 0 1,-1 0-1,1 0 1,0 0-1,0 0 0,0 0 1,0 0-1,-1 0 1,1 0-1,0 0 0,-1 1 1,1-1-1,-1 0 1,1 0-1,-1 0 1,0 1-1,1-1 0,-1 0 1,0 0-1,1 1 1,-1-1-1,0 1 1,0-1-1,1 1 0,-1-1 1,0 1-1,0-1 1,0 1-1,0 0 0,0-1 1,0 1-1,0 0 1,0 0-1,-1 0 1,0 0-15,-1 0 1,1 0-1,-1 0 1,1 1-1,-1-1 1,1 1-1,-1-1 1,1 1 0,0 0-1,-1 0 1,1 0-1,0 0 1,0 1-1,0-1 1,0 1 0,0-1-1,0 1 1,0 0-1,-1 1 1,-2 3 80,1-1 0,0 1 0,0 0 0,1 0 0,0 0 0,0 0 1,0 1-1,1-1 0,0 1 0,0 0 0,0-1 0,1 1 0,0 0 0,1 0 0,-1 0 1,2 8-1,-1-14-191,1 0 1,-1 1-1,1-1 1,0 0-1,0 0 1,-1 0-1,1 0 1,0 0-1,0 0 1,0 0-1,0 0 1,0-1-1,0 1 0,1 0 1,-1-1-1,0 1 1,0 0-1,0-1 1,1 1-1,-1-1 1,0 0-1,1 1 1,-1-1-1,0 0 1,1 0-1,-1 0 1,0 0-1,1 0 1,1 0-1,42-7 207,-37 4-203,1 0-1,0-1 0,-1 0 1,0 0-1,0-1 1,0 0-1,-1-1 0,1 1 1,6-9-1,-9 10 31,-1 0-1,-1 0 1,1-1-1,0 1 1,-1-1-1,0 0 1,0 0-1,-1 0 0,0-1 1,1 1-1,-2-1 1,1 1-1,-1-1 1,1 1-1,-1-12 1,-1 15 3,0 0 1,0 1-1,-1-1 1,1 0-1,-1 0 1,1 0-1,-1 1 1,0-1-1,0 0 1,0 1-1,0-1 1,0 0 0,0 1-1,0-1 1,0 1-1,-1 0 1,1-1-1,0 1 1,-1 0-1,1 0 1,-1 0-1,0 0 1,1 0-1,-1 0 1,0 1-1,1-1 1,-1 0-1,0 1 1,0 0-1,0-1 1,0 1-1,1 0 1,-1 0-1,0 0 1,0 0-1,-2 0 1,-1 0-14,0 0 0,0 0 0,-1 1-1,1 0 1,0 0 0,1 0 0,-1 0 0,0 1 0,0 0 0,0 0 0,1 0 0,-7 4 0,7-3 67,0 1 1,1-1 0,0 1 0,-1 0-1,1 0 1,1 0 0,-1 1 0,0-1-1,1 0 1,0 1 0,0 0 0,-1 4-1,3-7-83,0-1 1,-1 1-1,1-1 0,0 0 0,0 1 1,0-1-1,0 1 0,0-1 0,1 1 1,-1-1-1,0 1 0,1-1 0,-1 0 0,1 1 1,-1-1-1,1 0 0,0 1 0,-1-1 1,1 0-1,0 0 0,0 0 0,0 0 0,0 0 1,0 0-1,0 0 0,0 0 0,1 0 1,-1 0-1,0 0 0,0-1 0,1 1 0,-1-1 1,0 1-1,1-1 0,-1 1 0,0-1 1,1 0-1,-1 1 0,1-1 0,-1 0 1,1 0-1,-1 0 0,3-1 0,17 3 55,-1-2-1,35-2 1,-48 1-497,1 0 1,-1 0-1,0-1 1,0 0-1,0 0 0,-1-1 1,1 0-1,0 0 1,-1 0-1,0-1 0,8-6 1,-2-10-7866,-10 12 866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09.669"/>
    </inkml:context>
    <inkml:brush xml:id="br0">
      <inkml:brushProperty name="width" value="0.025" units="cm"/>
      <inkml:brushProperty name="height" value="0.025" units="cm"/>
    </inkml:brush>
  </inkml:definitions>
  <inkml:trace contextRef="#ctx0" brushRef="#br0">1 132 13773,'0'0'8953,"11"-6"-7731,-8 4-1135,7-4 119,0 1 0,-1 0 0,2 1 0,-1 0 0,12-2 0,-20 6-186,0-1 0,0 0 0,0 1 0,0 0 0,0 0 0,1-1 0,-1 1 0,0 1 0,0-1 0,0 0 0,1 0 0,-1 1-1,0-1 1,0 1 0,0 0 0,0 0 0,0 0 0,0 0 0,0 0 0,0 0 0,0 0 0,-1 0 0,1 1 0,0-1 0,-1 1-1,1 0 1,-1-1 0,0 1 0,1 0 0,-1 0 0,0-1 0,0 1 0,0 0 0,0 0 0,-1 1 0,2 3 0,0 7 351,0 0 0,-1 0-1,0 0 1,-2 26 0,-1-4 620,2-34-804,1-30 608,10-129-923,-11 156-28,1-1-1,-1 0 1,0 1-1,1-1 0,0 0 1,0 1-1,0-1 1,0 1-1,0-1 1,0 1-1,1 0 1,-1-1-1,1 1 1,-1 0-1,1 0 1,0 0-1,0 0 1,0 0-1,0 1 1,0-1-1,0 0 1,1 1-1,3-2 0,2 0-1253,1 0 0,-1 1 0,1 1 0,0-1 0,16 0 0,-11 1-397,23-3-6094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0.635"/>
    </inkml:context>
    <inkml:brush xml:id="br0">
      <inkml:brushProperty name="width" value="0.025" units="cm"/>
      <inkml:brushProperty name="height" value="0.025" units="cm"/>
    </inkml:brush>
  </inkml:definitions>
  <inkml:trace contextRef="#ctx0" brushRef="#br0">105 70 9769,'0'0'9043,"-2"10"-7783,-5 39 832,2 0 0,3 88 0,0-2-1081,2-134-1025,0 0-1,0 0 1,1 0-1,-1 0 0,0 0 1,0-1-1,-1 1 1,1 0-1,0 0 1,0 0-1,0 0 1,-1 0-1,1 0 1,0 0-1,-1-1 0,1 1 1,-1 0-1,1 0 1,-1 0-1,1-1 1,-1 1-1,0 0 1,-10-13-1048,-6-34-574,3-1 1052,3-1 0,1 0 0,2 0 0,-1-81 0,8 125 621,1 1 1,0-1-1,0 0 0,1 0 1,-1 1-1,1-1 0,0 0 1,0 1-1,0-1 1,0 1-1,0-1 0,1 1 1,0 0-1,0-1 0,0 1 1,0 0-1,0 0 1,0 0-1,5-4 0,-2 4 16,0 1-1,0-1 1,0 1 0,0 0-1,0 1 1,0-1-1,0 1 1,1 0-1,-1 0 1,1 0-1,-1 1 1,11 0 0,-7 1-51,1 0 1,0 1 0,0 0 0,0 1 0,-1 0-1,0 0 1,1 1 0,-1 0 0,0 1 0,15 9-1,-21-12 1,0 1-1,1-1 0,-1 0 1,0 1-1,0-1 0,0 1 1,0 0-1,0 0 1,-1 0-1,0 1 0,1-1 1,-1 0-1,0 1 0,-1 0 1,1-1-1,0 1 0,-1 0 1,0 0-1,0 0 0,0 0 1,-1 0-1,1 0 1,-1 0-1,0 0 0,0 0 1,0 0-1,-1 0 0,1 0 1,-3 5-1,1-5 34,0 0 0,-1 0 0,1-1 0,-1 1 0,0-1 0,0 0 0,-1 0 0,1 0 0,-1 0 0,1 0 0,-1-1 0,0 0 1,0 0-1,0 0 0,-4 2 0,-65 20 497,65-23-699,0 1 0,-1-1-1,1 0 1,0-1 0,-8 0-1,15-1 77,1 1 0,0 0 0,0 0 0,0 0 0,0-1-1,-1 1 1,1 0 0,0 0 0,0 0 0,0-1 0,0 1 0,0 0 0,0 0 0,-1-1 0,1 1-1,0 0 1,0 0 0,0-1 0,0 1 0,0 0 0,0 0 0,0-1 0,0 1 0,0 0-1,0 0 1,0-1 0,0 1 0,0 0 0,0 0 0,1-1 0,-1 1 0,0 0 0,0 0-1,0 0 1,0-1 0,0 1 0,1 0 0,-1 0 0,0 0 0,0-1 0,0 1 0,0 0-1,1 0 1,-1 0 0,0 0 0,0 0 0,1-1 0,9-10-3091,11-1-2114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1.268"/>
    </inkml:context>
    <inkml:brush xml:id="br0">
      <inkml:brushProperty name="width" value="0.025" units="cm"/>
      <inkml:brushProperty name="height" value="0.025" units="cm"/>
    </inkml:brush>
  </inkml:definitions>
  <inkml:trace contextRef="#ctx0" brushRef="#br0">6 1 10826,'0'0'9844,"-1"8"-9016,-4 199 3357,5-207-4180,0 0 0,0 0-1,0 0 1,0 0 0,0 0 0,0 0 0,0 1 0,0-1-1,0 0 1,0 0 0,0 0 0,0 0 0,0 0 0,0 0 0,0 1-1,0-1 1,0 0 0,0 0 0,0 0 0,0 0 0,1 0-1,-1 0 1,0 0 0,0 1 0,0-1 0,0 0 0,0 0-1,0 0 1,0 0 0,0 0 0,0 0 0,1 0 0,-1 0-1,0 0 1,0 0 0,0 0 0,0 1 0,0-1 0,0 0-1,1 0 1,-1 0 0,0 0 0,0 0 0,0 0 0,0 0-1,0 0 1,0 0 0,1 0 0,-1 0 0,0 0 0,0 0-1,0-1 1,0 1 0,0 0 0,0 0 0,1 0 0,9-7 197,6-12-18,-8 3-241,-1 0 0,0 0 0,-1 0 0,-1-1 0,-1 0 0,0 0 0,-1 0 0,2-32 0,-6 53 69,1 1-1,1 0 1,-1 0-1,1-1 1,0 1-1,0 0 1,0 0-1,1-1 0,-1 1 1,1-1-1,0 0 1,0 1-1,1-1 1,5 7-1,-6-9 6,1 0 0,-1 0 0,1 0-1,0 0 1,0 0 0,-1-1 0,1 1 0,0-1 0,0 0-1,1 0 1,-1 0 0,0-1 0,0 1 0,0-1 0,0 1-1,1-1 1,-1 0 0,0 0 0,0 0 0,1-1 0,-1 1 0,0-1-1,0 0 1,4-1 0,-1-1 0,-1 1 0,0-1 1,0 0-1,0 0 0,0 0 0,0-1 0,0 0 1,-1 1-1,0-2 0,0 1 0,6-8 0,-5 5 4,1 1 0,0 0-1,0 0 1,13-9 0,-17 50-246,-4 5 311,0-30-86,2 1 0,-1-1 0,1 1 0,1-1 0,2 20 0,-3-30-82,0 1 1,1-1-1,-1 1 0,0-1 1,0 0-1,0 1 0,0-1 1,0 1-1,0-1 1,1 0-1,-1 1 0,0-1 1,0 1-1,1-1 0,-1 0 1,0 1-1,1-1 0,-1 0 1,0 0-1,1 1 1,-1-1-1,0 0 0,1 0 1,-1 1-1,0-1 0,1 0 1,-1 0-1,1 0 0,-1 0 1,1 0-1,-1 1 1,0-1-1,1 0 0,-1 0 1,1 0-1,-1 0 0,1 0 1,-1 0-1,1-1 1,-1 1-1,0 0 0,1 0 1,-1 0-1,1 0 0,-1 0 1,0-1-1,1 1 0,-1 0 1,1 0-1,-1-1 1,0 1-1,1 0 0,-1 0 1,0-1-1,0 1 0,1-1 1,-1 1-1,0 0 1,0-1-1,1 1 0,14-26-7569,-11 3 1085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5.871"/>
    </inkml:context>
    <inkml:brush xml:id="br0">
      <inkml:brushProperty name="width" value="0.05" units="cm"/>
      <inkml:brushProperty name="height" value="0.05" units="cm"/>
    </inkml:brush>
  </inkml:definitions>
  <inkml:trace contextRef="#ctx0" brushRef="#br0">0 0 18084,'0'0'2248,"4"11"-2016,3 7 1425,9 8-1377,3 5-112,9 6-144,4 2-128,3 3-480,2-4-240,-5-4 647,-1-8-143,-14-9-104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1.613"/>
    </inkml:context>
    <inkml:brush xml:id="br0">
      <inkml:brushProperty name="width" value="0.025" units="cm"/>
      <inkml:brushProperty name="height" value="0.025" units="cm"/>
    </inkml:brush>
  </inkml:definitions>
  <inkml:trace contextRef="#ctx0" brushRef="#br0">1 0 13485,'0'0'4676,"55"48"-6502,-33-42-1377,1-3-1153</inkml:trace>
  <inkml:trace contextRef="#ctx0" brushRef="#br0" timeOffset="1">231 40 1569,'0'0'20906,"-11"9"-19054,-1 0-1412,-53 45 1263,62-50-1598,-1-1 0,0 1 0,1 0-1,0 0 1,0 0 0,0 0 0,1 1 0,-1-1 0,1 1-1,0-1 1,0 1 0,0 0 0,1 0 0,-2 9 0,3-13-101,1 0 1,-1 1 0,1-1 0,-1 0-1,1 0 1,-1 1 0,1-1 0,0 0-1,0 0 1,0 0 0,-1 0 0,1 0 0,0 0-1,0 0 1,0 0 0,0 0 0,1-1-1,-1 1 1,0 0 0,0-1 0,0 1-1,1-1 1,-1 1 0,0-1 0,0 1-1,1-1 1,-1 0 0,0 0 0,1 0 0,-1 0-1,2 0 1,54 2-684,-43-3-134,-5 1 314,31 0-2968,0-6-3404,-11-3-1436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1.961"/>
    </inkml:context>
    <inkml:brush xml:id="br0">
      <inkml:brushProperty name="width" value="0.025" units="cm"/>
      <inkml:brushProperty name="height" value="0.025" units="cm"/>
    </inkml:brush>
  </inkml:definitions>
  <inkml:trace contextRef="#ctx0" brushRef="#br0">0 39 12236,'0'0'9075,"12"2"-7671,87 14-137,-91-15-1236,0 0 1,1-1 0,-1 1 0,1-2 0,-1 1 0,0-1 0,1-1 0,-1 1 0,0-1 0,0-1-1,12-5 1,-19 8-27,0-1-1,0 1 0,0-1 0,0 0 1,0 1-1,0-1 0,0 0 0,-1 0 1,1 0-1,0 1 0,0-1 0,-1 0 1,1 0-1,-1 0 0,1 0 0,-1-1 1,1 1-1,0-2 0,-1 3-1,0-1 1,0 0-1,-1 1 0,1-1 1,0 0-1,0 1 0,-1-1 0,1 0 1,0 1-1,0-1 0,-1 1 1,1-1-1,-1 1 0,1-1 0,-1 1 1,1-1-1,-1 1 0,1-1 1,-1 1-1,1-1 0,-1 1 0,0-1 1,-3-1 1,0 1 1,0-1 0,1 1 0,-1 0 0,0 0-1,0 0 1,0 0 0,-8 0 0,2 1-15,0 1 1,0 0-1,1 1 1,-1 0-1,0 0 1,-10 5-1,18-7 7,0 1 0,0-1 0,0 1 0,1 0 0,-1 0 0,0 0 0,1 0 0,-1 0 0,0 0 0,1 0 0,-1 0 0,1 0 0,0 1 0,-1-1 0,1 0 0,0 1 0,0 0 0,0-1 0,0 1 0,0-1 0,0 1 0,1 0 0,-1 0 0,0 0 0,1-1 0,-1 1 0,1 0 0,0 0 0,0 0 0,0 0 0,0 0 0,0 0 0,0-1 0,0 1 0,0 0 0,1 0 0,-1 0 0,1 0 0,0-1-1,-1 1 1,2 2 0,0-2-106,-1 0 0,1 0 0,0 0 0,0 0 0,0-1 0,0 1 0,0 0 0,0-1 0,0 0 0,0 1-1,1-1 1,-1 0 0,1 0 0,-1 0 0,1-1 0,-1 1 0,5 0 0,46 5-8041,-14-6-5737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2.577"/>
    </inkml:context>
    <inkml:brush xml:id="br0">
      <inkml:brushProperty name="width" value="0.025" units="cm"/>
      <inkml:brushProperty name="height" value="0.025" units="cm"/>
    </inkml:brush>
  </inkml:definitions>
  <inkml:trace contextRef="#ctx0" brushRef="#br0">34 94 12876,'0'0'11654,"9"6"-11088,-6-4-526,-1 0 0,1-1 0,0 1 0,0-1 0,0 1 0,0-1 0,0 0 0,1 0 0,-1-1 0,0 1 0,0 0 0,1-1 0,-1 0 0,0 0 0,6 0 0,-4-2-16,0 1-1,-1-1 1,0 0 0,1 0-1,-1 0 1,0 0 0,0-1-1,0 0 1,-1 1 0,1-1-1,0-1 1,-1 1 0,6-8-1,-7 9-16,0 0 0,0-1-1,0 1 1,0-1-1,-1 1 1,1-1 0,-1 0-1,1 1 1,-1-1 0,0 0-1,0 0 1,-1 0-1,1 0 1,0 0 0,-1-5-1,0 6-6,-1 1 0,1 0-1,-1-1 1,0 1 0,1 0 0,-1-1-1,0 1 1,0 0 0,0 0-1,0 0 1,0 0 0,0 0 0,-1 0-1,1 0 1,0 0 0,0 0-1,-1 0 1,1 1 0,0-1-1,-1 1 1,1-1 0,-1 1 0,1-1-1,-1 1 1,1 0 0,-1 0-1,1-1 1,-1 1 0,1 0 0,-1 1-1,1-1 1,-1 0 0,-1 1-1,-3-1-7,1 1-1,-1 0 0,0 0 1,1 1-1,0 0 0,-1 0 1,1 0-1,0 0 0,0 1 1,0 0-1,0 0 0,1 0 1,-1 1-1,1-1 1,0 1-1,0 0 0,0 0 1,0 1-1,-2 4 0,1-2 24,0 0 0,1 0 0,0 0 0,0 0 0,1 1 0,0-1 0,0 1 0,1 0 0,0 0 0,0 0 0,1 0 0,-1 16 0,2-22-12,1-1 1,-1 1-1,0-1 1,0 1-1,1-1 1,-1 0-1,1 1 1,-1-1-1,1 1 1,-1-1-1,1 0 1,0 1-1,0-1 1,0 0-1,0 0 1,0 0-1,0 0 1,0 0-1,0 0 1,0 0-1,0 0 0,3 1 1,0 0-95,-1-1 0,1 1 0,0-1-1,0 0 1,0 0 0,-1-1 0,1 1 0,8-1 0,-3 0-577,0 0-1,0-1 1,0-1 0,-1 1 0,1-1-1,0-1 1,12-5 0,12-13-4243,-5-4-2237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3.161"/>
    </inkml:context>
    <inkml:brush xml:id="br0">
      <inkml:brushProperty name="width" value="0.025" units="cm"/>
      <inkml:brushProperty name="height" value="0.025" units="cm"/>
    </inkml:brush>
  </inkml:definitions>
  <inkml:trace contextRef="#ctx0" brushRef="#br0">62 0 16143,'0'0'4901,"-4"9"-3481,-5 5-1072,1 1 0,1 1 1,0-1-1,2 1 0,0 1 0,0-1 1,1 1-1,1-1 0,1 1 0,1 0 0,0 0 1,2 18-1,0-29-684,1 0 0,-1-1 0,2 1 0,-1 0 0,0-1 0,1 1 1,0-1-1,1 0 0,-1 0 0,1 0 0,0 0 0,5 4 0,-9-9 211,1 0 1,-1 0-1,0 0 1,1 0-1,-1 0 0,0 0 1,0 0-1,1 0 0,-1 0 1,0 0-1,1 0 1,-1 0-1,0 0 0,1-1 1,-1 1-1,0 0 0,0 0 1,1 0-1,-1-1 1,0 1-1,0 0 0,1 0 1,-1 0-1,0-1 0,0 1 1,0 0-1,1-1 1,-1 1-1,0 0 0,0 0 1,0-1-1,0 1 1,0 0-1,0-1 0,1 1 1,-1 0-1,0-1 0,0 1 1,0 0-1,0-1 1,0 1-1,0-1 0,3-25-3181,-3 6 4639,0 26 7227,0-5-8427,0-1-90,-5 19 54,4-18-6,0 1 0,0 0 0,0 0 0,1 0 0,-1 0 0,0 0 0,1 1 0,0-1 0,0 0 1,-1 0-1,1 0 0,0 0 0,1 0 0,-1 3 0,1-4-182,0-1 1,0 1-1,-1-1 0,1 0 1,0 1-1,0-1 1,0 0-1,-1 0 1,1 1-1,0-1 0,0 0 1,0 0-1,0 0 1,0 0-1,-1 0 1,1 0-1,0 0 0,0-1 1,0 1-1,0 0 1,-1 0-1,1-1 1,0 1-1,0 0 0,-1-1 1,1 1-1,0-1 1,0 1-1,-1-1 1,1 1-1,0-1 0,0-1 1,22-22-7410,-22 23 6719,9-13-5817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3.553"/>
    </inkml:context>
    <inkml:brush xml:id="br0">
      <inkml:brushProperty name="width" value="0.025" units="cm"/>
      <inkml:brushProperty name="height" value="0.025" units="cm"/>
    </inkml:brush>
  </inkml:definitions>
  <inkml:trace contextRef="#ctx0" brushRef="#br0">148 22 14125,'0'0'4976,"-8"0"-3167,1 1-1444,-1 0 0,1 0 0,-1 0 0,1 1 0,-1 0 0,1 0 0,0 1 0,-13 7 0,15-8-201,1 1 0,0-1 0,0 1 0,0 0 0,0 0 0,0 1 0,1-1-1,-1 1 1,1 0 0,0 0 0,0 0 0,1 0 0,-1 0 0,1 1 0,0-1 0,0 1 0,-1 6 0,2-11-156,1 1-1,0-1 1,0 0 0,0 1 0,0-1 0,0 1-1,0-1 1,0 1 0,0-1 0,0 1 0,0-1 0,0 1-1,0-1 1,0 0 0,1 1 0,-1-1 0,0 1 0,0-1-1,0 1 1,1-1 0,-1 0 0,0 1 0,0-1 0,1 0-1,-1 1 1,0-1 0,1 0 0,-1 1 0,1-1 0,-1 0-1,0 0 1,1 1 0,0-1 0,19 2 146,22-11 8,-31 3-238,0 1 0,0-2 1,0 0-1,-1 0 1,10-10-1,-15 13-6,0 0 0,-1 0 0,0-1 0,0 1-1,0-1 1,-1 0 0,1 0 0,-1 0 0,0-1 0,-1 1-1,1-1 1,2-10 0,-54 86-468,49-69 550,-20 42-63,19-40 6,0-1-1,0 1 1,0 0 0,1-1-1,-1 1 1,1 0 0,-1 0-1,1 0 1,0-1 0,0 1-1,0 0 1,1 0-1,-1-1 1,1 4 0,2-5-530,-1 0 1,0 0-1,0-1 0,0 1 1,1-1-1,-1 0 1,0 1-1,1-1 0,-1 0 1,0 0-1,1-1 1,-1 1-1,0 0 0,0-1 1,1 1-1,3-3 1,14-8-5783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3.897"/>
    </inkml:context>
    <inkml:brush xml:id="br0">
      <inkml:brushProperty name="width" value="0.025" units="cm"/>
      <inkml:brushProperty name="height" value="0.025" units="cm"/>
    </inkml:brush>
  </inkml:definitions>
  <inkml:trace contextRef="#ctx0" brushRef="#br0">89 1 9641,'0'0'11510,"-7"4"-10363,4-3-1048,-1 1 0,1-1-1,0 1 1,0 0 0,0 0-1,1 1 1,-1-1 0,0 0-1,1 1 1,0 0 0,-1-1-1,1 1 1,0 0 0,1 0-1,-1 0 1,0 0 0,1 1-1,0-1 1,-1 0-1,1 1 1,1-1 0,-1 1-1,0-1 1,1 5 0,0-7-107,0 0 0,1 0 0,-1 0 0,1 0 0,-1 0 0,1 0 0,-1 0 0,1 0 0,0-1 0,-1 1 0,1 0 0,0 0 0,0-1 0,-1 1 0,1 0 0,0-1 0,0 1 0,0 0 0,0-1 0,0 0 0,0 1 0,0-1 0,0 1 0,0-1 0,0 0 0,2 0 0,35 8-825,-27-7 440,-3 1 169,0 0 0,0 0 0,0 1 0,-1 0 0,1 0-1,12 8 1,-19-10 257,0-1-1,0 1 0,0 0 0,-1-1 1,1 1-1,0 0 0,0 0 0,-1 0 1,1-1-1,-1 1 0,1 0 0,-1 0 1,1 0-1,-1 0 0,1 0 0,-1 0 1,0 0-1,1 0 0,-1 0 0,0 0 1,0 1-1,0 0 0,-1 0 78,1 0 0,-1 0 0,0 0 0,0 0 0,0 0-1,0-1 1,0 1 0,-1 0 0,1-1 0,0 1 0,-1-1 0,1 1 0,-1-1 0,0 0 0,1 0-1,-5 2 1,-3 3 55,-1 0-1,0-1 0,0-1 0,-1 0 0,1 0 0,-1-1 0,0 0 1,0-1-1,0 0 0,0-1 0,-20 0 0,31 0-330,-1-1 0,1 0 0,0 0 0,-1 0 0,1 0 1,-1 0-1,1-1 0,0 1 0,-1 0 0,1 0 0,-1 0 0,1 0 0,0 0 0,-1-1 0,1 1 0,0 0 0,-1 0 0,1 0 0,0-1 0,-1 1 0,1 0 0,0-1 0,-1 1 0,1 0 0,0-1 0,0 1 1,-1 0-1,1-1 0,0 1 0,0 0 0,0-1 0,0 1 0,0-1 0,-1 1 0,1 0 0,0-1 0,0 1 0,0-1 0,0 1 0,0 0 0,0-1 0,0 1 0,0-1 0,1 1 0,-1-1 0,0 0 1,0-1-994,0-8-5647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4.463"/>
    </inkml:context>
    <inkml:brush xml:id="br0">
      <inkml:brushProperty name="width" value="0.025" units="cm"/>
      <inkml:brushProperty name="height" value="0.025" units="cm"/>
    </inkml:brush>
  </inkml:definitions>
  <inkml:trace contextRef="#ctx0" brushRef="#br0">0 30 14510,'0'0'10281,"69"3"-10088,-38-3-161,-3-3 0,-1 1-865,-3-5-1537,-6-1-2147,-2-5-7590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5.636"/>
    </inkml:context>
    <inkml:brush xml:id="br0">
      <inkml:brushProperty name="width" value="0.025" units="cm"/>
      <inkml:brushProperty name="height" value="0.025" units="cm"/>
    </inkml:brush>
  </inkml:definitions>
  <inkml:trace contextRef="#ctx0" brushRef="#br0">6 0 12524,'0'0'8814,"0"9"-8035,-5 290 3598,8-294-4102,4-13-101,4-12-14,-3-5-297,-2 0 0,-1-1 0,-1 0 0,-1 0 0,0-30 0,-3 60 146,0 1 0,0 0 0,1-1 0,0 1 0,-1-1 1,2 1-1,-1-1 0,0 1 0,1-1 0,0 0 0,0 0 0,0 0 0,0 0 0,1 0 1,0 0-1,0-1 0,0 1 0,0-1 0,0 0 0,1 0 0,-1 0 0,1 0 1,0 0-1,0-1 0,0 0 0,0 0 0,0 0 0,0 0 0,1-1 0,-1 1 0,1-1 1,-1 0-1,1-1 0,-1 1 0,1-1 0,0 0 0,-1 0 0,1 0 0,-1-1 0,9-1 1,-7 0 13,1 0 0,0 0 0,-1-1 1,1 0-1,-1 0 0,0-1 1,0 1-1,0-1 0,10-9 1,-12 9-30,0 1 1,0-1 0,0 0 0,0 0 0,-1-1-1,0 1 1,0-1 0,0 1 0,0-1 0,-1 0-1,0 0 1,0 0 0,2-7 0,-14 61-190,6-33 368,0 0 0,2 0 0,-1 0 0,2 1 0,1 26 0,0-43-187,0 1-1,0 0 1,0 0-1,0 0 1,1 0-1,-1 0 0,0-1 1,1 1-1,-1 0 1,0 0-1,1 0 1,-1-1-1,1 1 1,-1 0-1,1 0 1,0-1-1,-1 1 1,1-1-1,0 1 1,-1 0-1,1-1 1,0 1-1,0-1 1,-1 0-1,1 1 0,0-1 1,0 0-1,0 1 1,-1-1-1,1 0 1,0 0-1,0 0 1,0 0-1,0 0 1,0 0-1,0 0 1,0 0-1,-1 0 1,1 0-1,0 0 1,0 0-1,0-1 1,0 1-1,0 0 0,-1-1 1,1 1-1,0-1 1,0 1-1,-1-1 1,1 1-1,0-1 1,1-1-1,3 0-672,-1-1-1,1-1 0,0 1 0,-1-1 1,0 0-1,7-7 0,2-13-3769,-2-4-2110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5.967"/>
    </inkml:context>
    <inkml:brush xml:id="br0">
      <inkml:brushProperty name="width" value="0.025" units="cm"/>
      <inkml:brushProperty name="height" value="0.025" units="cm"/>
    </inkml:brush>
  </inkml:definitions>
  <inkml:trace contextRef="#ctx0" brushRef="#br0">1 1 14382,'0'0'9513,"0"53"-9481,18-44-481,3 0-800,3-2-1025,5-3-1634,3-2-1985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6.298"/>
    </inkml:context>
    <inkml:brush xml:id="br0">
      <inkml:brushProperty name="width" value="0.025" units="cm"/>
      <inkml:brushProperty name="height" value="0.025" units="cm"/>
    </inkml:brush>
  </inkml:definitions>
  <inkml:trace contextRef="#ctx0" brushRef="#br0">160 0 13068,'0'0'6385,"-10"4"-4906,-5 3-887,-1 0 1,2 2-1,-1-1 1,-22 19-1,33-24-472,0 0-1,0 0 1,0 0 0,0 1-1,1 0 1,0-1-1,0 1 1,0 0 0,0 0-1,0 1 1,1-1-1,0 0 1,0 1 0,0 0-1,0-1 1,1 1-1,0 0 1,0 0 0,0 0-1,1 0 1,-1 0-1,1 0 1,0 0 0,1 5-1,0-9-113,0 0 0,-1 0 0,1 1 0,0-1 0,0 0 0,0 0 0,0 0 0,0 0 0,0 0 0,0 0 0,1 0 0,-1-1 0,0 1 0,0 0 0,1-1 0,-1 1 0,1-1 0,-1 1 0,0-1 0,1 1 0,-1-1 0,1 0 0,-1 0 0,3 0 0,43 0 112,-40 0-108,3-1-188,-1 0 0,0 0 0,0-1 0,0-1 1,0 1-1,0-1 0,-1-1 0,1 0 0,8-5 0,-11 6-959,0-1 0,-1 0 0,1-1 0,-1 0 0,0 1 0,0-2 0,8-9 0,-2-2-4804</inkml:trace>
  <inkml:trace contextRef="#ctx0" brushRef="#br0" timeOffset="1">258 12 6150,'0'0'8760,"-3"9"-7276,-1 23 1367,0 1 0,2 35-1,3-68-3042,1 1 0,-1-1 0,1 0 0,-1 0-1,1 0 1,0 0 0,-1 0 0,1-1 0,-1 1-1,1 0 1,-1-1 0,0 1 0,1-1 0,-1 1 0,1-1-1,-1 0 1,0 0 0,1 0 0,1-1 0,11-28-8894,-12 18 3859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6.290"/>
    </inkml:context>
    <inkml:brush xml:id="br0">
      <inkml:brushProperty name="width" value="0.05" units="cm"/>
      <inkml:brushProperty name="height" value="0.05" units="cm"/>
    </inkml:brush>
  </inkml:definitions>
  <inkml:trace contextRef="#ctx0" brushRef="#br0">0 292 17100,'2'3'1624,"11"-9"-992,4-11-248,9-14 784,9-7-511,10-9-689,1-4 392,10-1-216,3 0-104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17.820"/>
    </inkml:context>
    <inkml:brush xml:id="br0">
      <inkml:brushProperty name="width" value="0.025" units="cm"/>
      <inkml:brushProperty name="height" value="0.025" units="cm"/>
    </inkml:brush>
  </inkml:definitions>
  <inkml:trace contextRef="#ctx0" brushRef="#br0">52 1 8616,'0'0'4722,"0"5"-3166,-2 15 80,0 0 0,-1-1 0,-11 35 0,-4 21 116,12-37-364,1 64 0,4-101-1384,1-1 0,0 1 0,0-1 0,0 1-1,0-1 1,0 0 0,0 1 0,0-1 0,0 1 0,0-1 0,0 1 0,0-1 0,0 1 0,0-1 0,0 1-1,0-1 1,0 0 0,0 1 0,0-1 0,1 1 0,-1-1 0,0 1 0,0-1 0,1 0 0,-1 1 0,0-1-1,1 0 1,-1 1 0,0-1 0,1 0 0,-1 1 0,0-1 0,1 0 0,-1 0 0,1 0 0,-1 1 0,0-1-1,1 0 1,-1 0 0,1 0 0,-1 0 0,1 0 0,-1 0 0,1 0 0,-1 0 0,0 0 0,1 0-1,-1 0 1,1 0 0,-1 0 0,1 0 0,-1 0 0,1 0 0,-1 0 0,0 0 0,1-1 0,-1 1 0,1 0-1,-1 0 1,0-1 0,1 1 0,-1 0 0,1-1 0,21-22 168,20-79-2196,-42 105 2042,0-1-1,0 1 1,1 0-1,-1 0 0,1-1 1,-1 1-1,1 0 1,0-1-1,0 1 1,0-1-1,0 1 0,1-1 1,-1 1-1,1-1 1,-1 0-1,1 0 0,0 0 1,0 0-1,0 0 1,0 0-1,0 0 1,0 0-1,1-1 0,-1 1 1,1-1-1,-1 0 1,1 0-1,-1 0 0,1 0 1,-1 0-1,1-1 1,0 1-1,0-1 1,-1 1-1,1-1 0,0 0 1,0 0-1,-1 0 1,5-1-1,2-1 37,0 0 0,-1-1 0,0 0 0,1 0 0,-1-1 0,0 0 0,-1 0 0,1-1 1,-1 0-1,0 0 0,9-9 0,34-35-951,-49 93 475,-3-27 543,-2 23 903,1 58-1,3-84-909,2 0 0,-1-1-1,2 1 1,0-1 0,0 1 0,2-1 0,-1 0 0,8 13-1,-10-21-131,0 0 0,0 0 0,0 0-1,-1 0 1,0 0 0,0 0 0,0 1 0,-1-1-1,1 0 1,-1 1 0,0-1 0,-1 0-1,0 0 1,1 1 0,-2-1 0,1 0-1,-1 0 1,-2 5 0,3-7 53,0 0 0,-1 0-1,1-1 1,-1 1 0,0-1 0,0 0-1,0 1 1,0-1 0,0 0 0,-1 0-1,1 0 1,-1 0 0,1-1 0,-1 1-1,1-1 1,-1 0 0,0 1 0,0-1-1,0 0 1,0-1 0,0 1 0,0 0 0,0-1-1,0 0 1,0 1 0,0-1 0,0-1-1,0 1 1,0 0 0,0-1 0,0 1-1,-5-3 1,6 2 10,-1 0 0,1-1 0,0 1 0,0-1 1,0 1-1,0-1 0,1 0 0,-1 0 0,0 0 0,1 0 0,-1 0 0,1 0 0,0 0 0,-1-1 0,1 1 0,0 0 0,1-1 0,-1 1 0,0-1 1,1 1-1,-1-1 0,1 1 0,0-1 0,0-2 0,-2-69-62,2 67 39,1-4-100,0 0 1,1-1-1,0 1 0,0 0 1,1 0-1,1 0 1,0 1-1,0-1 0,1 1 1,0 0-1,1 0 1,0 0-1,1 1 0,0 0 1,0 1-1,1-1 1,0 1-1,1 1 0,-1-1 1,2 2-1,-1-1 0,1 1 1,-1 0-1,2 1 1,11-4-1,61-26-6718,-35 13-1126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25.210"/>
    </inkml:context>
    <inkml:brush xml:id="br0">
      <inkml:brushProperty name="width" value="0.025" units="cm"/>
      <inkml:brushProperty name="height" value="0.025" units="cm"/>
    </inkml:brush>
  </inkml:definitions>
  <inkml:trace contextRef="#ctx0" brushRef="#br0">350 6020 4292,'0'0'2712,"-4"-8"-2317,-14-30 219,1-2 1,3 1-1,1-2 0,-14-74 1,-10-183 127,0-1 1124,-47-151 878,72 367-2524,4 0 0,3-146 0,5 170-149,-3-33-4,-19-112 0,8 61 153,7-1 1,15-224 0,26-69-969,-27 315 596,-11-168 0,-33-217 157,21 353-8,-3-98 135,18 157-143,5 0 0,18-100 1,1 51-3,33-154-33,-22 143 88,-25 102 145,3 1 0,2 1 0,33-82 0,-41 122-180,0 0 0,1 1 1,0 0-1,1 0 0,0 1 0,1 0 1,0 0-1,0 1 0,16-11 0,13-6-91,54-25-1,-25 14-1003,-58 31 121,-7 5 604,-1-1 1,1 1 0,-1-1-1,0 0 1,1 0-1,-1 1 1,0-1-1,1 0 1,-1 0 0,0 0-1,0 0 1,0 0-1,0-1 1,0 1 0,0 0-1,0 0 1,0-1-1,0-1 1,1-8-4048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25.604"/>
    </inkml:context>
    <inkml:brush xml:id="br0">
      <inkml:brushProperty name="width" value="0.025" units="cm"/>
      <inkml:brushProperty name="height" value="0.025" units="cm"/>
    </inkml:brush>
  </inkml:definitions>
  <inkml:trace contextRef="#ctx0" brushRef="#br0">37 31 9513,'-5'0'474,"-26"-4"4246,34 1-3266,20-2-1354,-17 3-14,18-3 35,0 0 0,1 2-1,-1 0 1,1 2 0,44 3 0,-66-1-107,1 0 0,-1 0 0,0 1 0,1-1 0,-1 1 1,0 0-1,0 0 0,0 0 0,0 0 0,0 0 0,0 1 0,-1-1 0,1 1 0,-1 0 0,0 0 0,0 0 0,0 0 0,0 0 0,0 0 1,-1 0-1,1 1 0,-1-1 0,0 0 0,0 1 0,0-1 0,0 1 0,-1 0 0,1 3 0,1 12 139,-1 0 1,-1-1-1,0 1 0,-3 19 1,-2-7-34,-14 48 0,2-14-894,-1 8-5098,8-46 213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3.761"/>
    </inkml:context>
    <inkml:brush xml:id="br0">
      <inkml:brushProperty name="width" value="0.025" units="cm"/>
      <inkml:brushProperty name="height" value="0.025" units="cm"/>
    </inkml:brush>
  </inkml:definitions>
  <inkml:trace contextRef="#ctx0" brushRef="#br0">66 168 1505,'0'0'12135,"-8"-3"-9771,-2-2-1580,8 3-451,-1 1-1,0-1 0,0 1 1,-1 0-1,1 0 1,0 0-1,0 0 0,-1 0 1,1 1-1,0 0 1,-5-1-1,7 1 789,5-1-881,0 1-1,0-1 1,0 0 0,0 1-1,0 0 1,0 0 0,0 0-1,7 1 1,16 1 299,-14-5-442,1 1 1,-1-2-1,0 1 1,0-2-1,22-11 1,-26 12-66,-1 0 0,0 0 1,0-1-1,-1-1 0,1 1 0,-1-1 1,-1-1-1,1 1 0,8-12 0,-14 17-24,0 0 0,0 0 0,-1 0 0,1 0-1,-1 0 1,1 0 0,-1 0 0,1 0 0,-1 0-1,1 0 1,-1 0 0,0 0 0,0-1 0,1 1-1,-1 0 1,0 0 0,0 0 0,0 0 0,-1 0-1,1-1 1,0 1 0,0 0 0,0 0 0,-1 0-1,1 0 1,-1 0 0,1 0 0,-2-2 0,0 1-4,1 1 0,-1 0-1,0-1 1,0 1 0,0 0 0,0 0 0,0 0 0,-1 0 0,1 0 0,0 1 0,0-1 0,-1 1 0,-2-1 0,-7 0-23,0 0 0,1 1 0,-1 0 0,-21 3 0,21 0 13,0 1 0,1 0 0,-1 0 0,1 1-1,0 1 1,-18 11 0,26-15 2,-1 1 1,1-1-1,-1 0 0,1 1 0,0 0 0,0-1 1,0 1-1,0 1 0,1-1 0,-1 0 1,1 1-1,0-1 0,-1 1 0,2-1 1,-1 1-1,0 0 0,1 0 0,0 0 1,0 0-1,0 0 0,0 0 0,1 0 1,-1 6-1,2-7 2,0-1 0,1 1 1,-1 0-1,0 0 0,1 0 0,0-1 1,0 1-1,-1-1 0,1 0 0,1 1 1,-1-1-1,0 0 0,1 0 0,-1 0 1,1 0-1,-1-1 0,1 1 1,0-1-1,0 1 0,-1-1 0,7 1 1,65 17-412,-72-19 378,37 5-2229,41 1 1,-1-5-4960,-33-1 1175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4.190"/>
    </inkml:context>
    <inkml:brush xml:id="br0">
      <inkml:brushProperty name="width" value="0.025" units="cm"/>
      <inkml:brushProperty name="height" value="0.025" units="cm"/>
    </inkml:brush>
  </inkml:definitions>
  <inkml:trace contextRef="#ctx0" brushRef="#br0">1 0 8648,'0'0'11622,"14"5"-10731,-5-2-768,3 2 1,1-1-1,1-1 1,-1 0-1,1 0 1,-1-1-1,17 0 1,75-5 870,-53 1-3212,0 1-9418,-58 1 6063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4.569"/>
    </inkml:context>
    <inkml:brush xml:id="br0">
      <inkml:brushProperty name="width" value="0.025" units="cm"/>
      <inkml:brushProperty name="height" value="0.025" units="cm"/>
    </inkml:brush>
  </inkml:definitions>
  <inkml:trace contextRef="#ctx0" brushRef="#br0">0 1 8872,'0'0'10891,"80"18"-9834,-35-18-417,5 0-512,-3 0-64,-2-2-1088,-7-1-1539,-8 2-1216,-6-2-1923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6.041"/>
    </inkml:context>
    <inkml:brush xml:id="br0">
      <inkml:brushProperty name="width" value="0.025" units="cm"/>
      <inkml:brushProperty name="height" value="0.025" units="cm"/>
    </inkml:brush>
  </inkml:definitions>
  <inkml:trace contextRef="#ctx0" brushRef="#br0">127 248 7687,'0'0'4127,"6"-8"-3460,30-35 742,-40 38 5695,-15 3-5504,-19 2-1298,31 1-166,-1 0 1,0 1-1,1 0 0,-1 1 0,1 0 0,-14 7 0,18-9-105,1 0 0,-1 1 0,1-1 0,-1 1 0,1-1 0,-1 1 0,1 0 0,0 0 0,0 0 0,0 0 0,0 1 0,0-1-1,1 0 1,-1 1 0,1 0 0,-1-1 0,1 1 0,0 0 0,0-1 0,0 1 0,0 3 0,1-5-12,1 0-1,0 0 1,0 0 0,0 0 0,-1-1 0,1 1-1,0 0 1,0-1 0,0 1 0,0 0 0,0-1-1,0 1 1,0-1 0,1 0 0,-1 1-1,0-1 1,0 0 0,0 0 0,0 0 0,0 0-1,1 0 1,-1 0 0,0 0 0,0 0-1,2 0 1,36-3 406,-27 0-381,1 0-1,-1-1 1,0-1 0,0 0 0,-1 0 0,1-1 0,-1-1 0,0 0-1,-1 0 1,0-1 0,18-18 0,-16 15-9,-1-2-1,0 1 1,-1-1 0,-1-1-1,0 0 1,-1 0 0,0-1-1,10-28 1,-17 41 18,0 0 1,-1 1-1,1-1 1,0 0-1,-1 0 1,0 1-1,1-1 0,-1 0 1,0 0-1,0 1 1,0-1-1,0 0 1,0 0-1,-1 0 0,1 1 1,-1-4-1,0 5-36,1-1 0,-1 1 0,0 0 0,1 0 0,-1 0 0,1-1 0,-1 1 0,0 0 0,1 0 0,-1 0 0,0 0 0,1 0 0,-1 0 0,0 0-1,1 0 1,-1 0 0,1 1 0,-1-1 0,0 0 0,1 0 0,-1 1 0,1-1 0,-1 0 0,0 1 0,1-1 0,-1 0 0,1 1 0,-1 0 0,-7 4-7,1 1 1,0 0-1,1 1 1,-1-1-1,-5 10 1,3-3 52,0 0 0,2 1 0,-11 25 0,15-34-28,2 0-1,-1 0 1,0 0-1,1 0 1,0 0 0,0 0-1,1 0 1,-1 1-1,1-1 1,0 0 0,1 0-1,-1 1 1,1-1-1,0 0 1,3 8 0,-3-10 9,2 0 0,-1-1 0,0 1 0,1 0 0,-1-1 0,1 1 0,0-1 0,0 0 0,0 0 0,0 0 0,0 0 0,0-1 0,0 1 0,6 1 0,10 6-2024,-3 2-3902,-11-8 1569,-1-2-1864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6.545"/>
    </inkml:context>
    <inkml:brush xml:id="br0">
      <inkml:brushProperty name="width" value="0.025" units="cm"/>
      <inkml:brushProperty name="height" value="0.025" units="cm"/>
    </inkml:brush>
  </inkml:definitions>
  <inkml:trace contextRef="#ctx0" brushRef="#br0">32 7 8776,'0'0'11702,"-5"9"-9871,5-9-1874,-23 46 2426,19-16-549,4-29-1794,0 0 0,1 0-1,-1 0 1,0 0 0,0 0 0,1 0-1,-1 0 1,1 0 0,-1 0 0,1-1 0,-1 1-1,1 0 1,-1 0 0,1-1 0,0 1-1,-1 0 1,1-1 0,0 1 0,0 0-1,-1-1 1,1 1 0,0-1 0,0 1-1,0-1 1,0 0 0,1 1 0,48 5 1871,-41-6-2777,1 0 0,-1-1-1,1-1 1,-1 0 0,1 0-1,15-7 1,-20 7 311,1 0 0,-1-1-1,0 0 1,0 0 0,-1 0 0,1-1 0,0 1-1,-1-1 1,0 0 0,0 0 0,6-10 0,-7 10 625,-1 1 1,-1-1 0,1 0-1,0 0 1,-1 0 0,0 0-1,0 0 1,0 0 0,-1 0 0,1 0-1,-1-5 1656,-3 10-1398,1 1-1,-1 0 1,0 0 0,1 0 0,0 0-1,-1 1 1,1-1 0,0 0 0,0 1-1,0 0 1,-1 3 0,-2 0 351,-12 16 607,1 0-1,-20 40 1,30-51-1285,1 0 0,1 0 0,0 0 0,0 1 0,1-1-1,0 1 1,1 0 0,-1 17 0,4-28-280,-1-1 0,0 1 1,1-1-1,-1 1 0,1-1 0,-1 0 0,1 1 0,0-1 0,-1 1 1,1-1-1,-1 0 0,1 1 0,0-1 0,-1 0 0,1 0 0,0 0 0,-1 1 1,1-1-1,0 0 0,-1 0 0,1 0 0,0 0 0,-1 0 0,1 0 1,0 0-1,-1-1 0,1 1 0,0 0 0,-1 0 0,1 0 0,-1-1 0,1 1 1,0 0-1,-1-1 0,1 1 0,-1 0 0,1-1 0,-1 1 0,1-1 1,-1 1-1,1-1 0,8-13-9677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7.064"/>
    </inkml:context>
    <inkml:brush xml:id="br0">
      <inkml:brushProperty name="width" value="0.025" units="cm"/>
      <inkml:brushProperty name="height" value="0.025" units="cm"/>
    </inkml:brush>
  </inkml:definitions>
  <inkml:trace contextRef="#ctx0" brushRef="#br0">1 81 9641,'0'0'10026,"8"1"-8606,83 2 1225,126-12 0,99-27-3147,-293 33 577,65-13-237,-2-1-2153,-31 13-7396,-62 4 4661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8.897"/>
    </inkml:context>
    <inkml:brush xml:id="br0">
      <inkml:brushProperty name="width" value="0.025" units="cm"/>
      <inkml:brushProperty name="height" value="0.025" units="cm"/>
    </inkml:brush>
  </inkml:definitions>
  <inkml:trace contextRef="#ctx0" brushRef="#br0">130 172 801,'0'0'21946,"-10"-5"-21604,4 3-310,4 1-22,0-1 0,0 1 0,-1 0 0,1-1 0,0 1-1,-1 0 1,1 1 0,-1-1 0,0 0 0,1 1 0,-1 0 0,1-1 0,-1 1 0,0 0 0,1 0-1,-1 1 1,1-1 0,-1 0 0,0 1 0,1 0 0,-1-1 0,1 1 0,-1 0 0,1 0 0,0 1-1,-1-1 1,1 0 0,0 1 0,0-1 0,0 1 0,0 0 0,0 0 0,0 0 0,-1 2 0,-2 3 68,1 0 1,0 1 0,0-1 0,1 1 0,-5 14 0,7 8 114,1-29-189,0 0 0,1 0 0,-1-1 0,1 1 1,-1 0-1,1 0 0,-1 0 0,1-1 0,-1 1 0,1 0 0,0 0 1,-1-1-1,1 1 0,0 0 0,0-1 0,-1 1 0,1-1 0,0 1 1,0-1-1,0 0 0,0 1 0,0-1 0,0 0 0,0 0 0,1 1 1,6-1 42,0 0 1,0 0 0,0-1-1,0 0 1,0 0 0,-1-1 0,1 0-1,0-1 1,-1 1 0,1-1-1,-1-1 1,0 1 0,0-1-1,-1-1 1,1 1 0,-1-1 0,0 0-1,11-12 1,-5 5 92,-1 0-1,0-1 1,-1-1-1,0 0 1,-1-1 0,0 1-1,12-31 1,-19 39-7,0 1 1,0-1-1,0 1 1,-1-1-1,1 0 1,-1 1-1,-1-1 1,1 0-1,-1 0 0,0 0 1,-1-9-1,0 15-131,1 0 0,0 0 0,0-1 0,0 1 0,-1 0-1,1 0 1,0-1 0,0 1 0,-1 0 0,1 0 0,0 0-1,0-1 1,-1 1 0,1 0 0,0 0 0,-1 0 0,1 0-1,0 0 1,-1 0 0,1 0 0,0 0 0,-1 0 0,1 0 0,0 0-1,-1 0 1,1 0 0,0 0 0,-1 0 0,1 0 0,0 0-1,-1 0 1,1 0 0,0 0 0,-1 0 0,1 1 0,0-1-1,0 0 1,-1 0 0,1 0 0,0 1 0,0-1 0,-1 0-1,1 0 1,0 0 0,0 1 0,0-1 0,-1 1 0,-11 13-144,5 2 95,0 0 0,1 0-1,-6 30 1,10-37 41,0 0 0,1 0 0,1 0-1,-1 0 1,1 0 0,1 0 0,0 1 0,0-1-1,3 10 1,-3-15 17,1-1-1,0 0 1,0 0 0,0 1-1,0-1 1,0-1-1,1 1 1,-1 0 0,1 0-1,0-1 1,-1 0-1,1 1 1,1-1 0,-1 0-1,0-1 1,5 3-1,26 8-2867,-2-7-6798,-23-4 2945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9.800"/>
    </inkml:context>
    <inkml:brush xml:id="br0">
      <inkml:brushProperty name="width" value="0.05" units="cm"/>
      <inkml:brushProperty name="height" value="0.05" units="cm"/>
    </inkml:brush>
  </inkml:definitions>
  <inkml:trace contextRef="#ctx0" brushRef="#br0">1 4 16740,'2'-3'1897,"4"8"-1027,9 16-554,-10-15-140,68 87 111,124 122 1,42 51-400,-237-264 100,5 6-188,-1 1 1,0-1-1,0 1 0,-1 0 0,0 1 1,6 15-1,-11-24 182,0-1-1,1 1 1,-1-1-1,0 1 1,0-1-1,0 1 1,0-1-1,0 1 1,0-1-1,0 1 1,0-1-1,0 1 1,0-1-1,-1 1 1,1-1-1,0 1 1,0-1-1,0 1 1,-1-1-1,1 1 1,0-1 0,0 0-1,-1 1 1,1-1-1,0 1 1,-1-1-1,1 0 1,0 1-1,-1-1 1,1 0-1,-1 1 1,1-1-1,-1 0 1,1 0-1,-1 0 1,1 1-1,-1-1 1,1 0-1,-1 0 1,1 0-1,-1 0 1,1 0-1,-1 0 1,1 0-1,-1 0 1,1 0 0,-1 0-1,0 0 1,-10-1-413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6.716"/>
    </inkml:context>
    <inkml:brush xml:id="br0">
      <inkml:brushProperty name="width" value="0.05" units="cm"/>
      <inkml:brushProperty name="height" value="0.05" units="cm"/>
    </inkml:brush>
  </inkml:definitions>
  <inkml:trace contextRef="#ctx0" brushRef="#br0">1 25 20844,'13'21'1937,"4"1"-1537,2-10-248,4 3 1184,4-1-1752,5 1-264,-3-1-440,2 3-449,-5 3 1081,-5 1-336,-5 8-264</inkml:trace>
  <inkml:trace contextRef="#ctx0" brushRef="#br0" timeOffset="0.99">62 323 17548,'17'-30'1656,"7"-2"-1296,16-2-208,6-3 528,14-6-720,2-2 240,7-4-200,2-4-120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9.229"/>
    </inkml:context>
    <inkml:brush xml:id="br0">
      <inkml:brushProperty name="width" value="0.025" units="cm"/>
      <inkml:brushProperty name="height" value="0.025" units="cm"/>
    </inkml:brush>
  </inkml:definitions>
  <inkml:trace contextRef="#ctx0" brushRef="#br0">163 1 7399,'0'0'13645,"-4"8"-12716,-13 20 395,-37 49 0,31-48-705,-34 62 0,53-88-7063,4-15 3261,0 1-280,-3-14-4085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9.637"/>
    </inkml:context>
    <inkml:brush xml:id="br0">
      <inkml:brushProperty name="width" value="0.025" units="cm"/>
      <inkml:brushProperty name="height" value="0.025" units="cm"/>
    </inkml:brush>
  </inkml:definitions>
  <inkml:trace contextRef="#ctx0" brushRef="#br0">1 1 14478,'0'0'8360,"29"52"-7656,-6-34-191,8-1-257,-3 0-128,8-5-448,2-2-1057,2-2-1346,-6-6-1409,-3-2-2370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39.982"/>
    </inkml:context>
    <inkml:brush xml:id="br0">
      <inkml:brushProperty name="width" value="0.025" units="cm"/>
      <inkml:brushProperty name="height" value="0.025" units="cm"/>
    </inkml:brush>
  </inkml:definitions>
  <inkml:trace contextRef="#ctx0" brushRef="#br0">38 11 11147,'0'0'12945,"-7"8"-12235,-20 26-293,26-34-403,1 0 1,0 0 0,-1 1 0,1-1 0,0 0 0,0 1-1,-1-1 1,1 0 0,0 1 0,0-1 0,0 0 0,0 1-1,-1-1 1,1 1 0,0-1 0,0 0 0,0 1-1,0-1 1,0 1 0,0-1 0,0 0 0,0 1 0,0-1-1,0 1 1,0-1 0,0 0 0,1 1 0,-1-1 0,0 0-1,0 1 1,0-1 0,0 0 0,1 1 0,-1-1 0,0 0-1,1 1 1,15 4 506,19-7 294,-32 2-784,-1-1 1,0 0-1,1 0 0,-1 0 1,0 0-1,0 0 0,1 0 1,-1-1-1,0 1 0,0-1 1,-1 1-1,1-1 0,0 0 1,0 0-1,-1 0 0,1 0 1,-1 0-1,0 0 0,1 0 1,-1-1-1,0 1 0,-1 0 1,1-1-1,0 1 0,0 0 1,-1-1-1,0 1 1,1-1-1,-1 1 0,0-4 1,-1 5-19,0 0 0,0 0 0,0 0 0,0 1 0,0-1 0,0 0 0,0 1 0,0-1 0,0 1 0,-1-1 0,1 1 0,0 0 0,0-1 0,0 1 0,-1 0 1,1 0-1,0 0 0,0 0 0,-1 0 0,1 0 0,0 0 0,-2 1 0,-29 5-137,30-5 100,1 0 1,-1 0 0,1-1 0,0 1-1,-1 0 1,1 0 0,0 0-1,0 1 1,-1-1 0,1 0 0,0 0-1,0 0 1,0 1 0,1-1-1,-1 1 1,0-1 0,0 1 0,1-1-1,-1 1 1,1-1 0,-1 1 0,1-1-1,0 1 1,0 0 0,-1 2-1,2-3-138,-1 0-1,0-1 1,1 1 0,-1 0-1,0 0 1,1-1-1,-1 1 1,0 0-1,1-1 1,-1 1-1,1-1 1,0 1 0,-1-1-1,1 1 1,-1-1-1,1 1 1,0-1-1,-1 1 1,2 0-1,24 0-7454,-11-5-4005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40.864"/>
    </inkml:context>
    <inkml:brush xml:id="br0">
      <inkml:brushProperty name="width" value="0.025" units="cm"/>
      <inkml:brushProperty name="height" value="0.025" units="cm"/>
    </inkml:brush>
  </inkml:definitions>
  <inkml:trace contextRef="#ctx0" brushRef="#br0">280 0 10090,'0'0'8472,"-2"6"-6994,-3 4-986,0 0-1,-1 0 1,0 0 0,0-1-1,-1 0 1,-1 0-1,-11 11 1,-72 59 489,1 1-861,89-79-13,-18 16-2376,19-17 2065,-1 0 1,1 0-1,0 0 0,-1 0 1,1 0-1,-1 0 0,1 0 1,0 0-1,-1 0 0,1 0 1,-1 0-1,1 0 0,0 0 1,-1 0-1,1 0 0,0 0 1,-1-1-1,1 1 0,-1 0 1,1 0-1,0 0 0,-1-1 1,1 1-1,0 0 0,0 0 1,-1-1-1,1 1 0,0 0 1,0-1-1,-1 1 0,1 0 1,0-1-1,0 1 0,0 0 1,-1-1-1,1 1 0,0 0 0,0-1 1,0 1-1,0-1 0,0 1 1,0 0-1,0-1 0,0 1 1,0-1-1,0 1 0,0 0 1,0-1-1,0 1 0,0 0 1,1-2-1,-4-17-7152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41.196"/>
    </inkml:context>
    <inkml:brush xml:id="br0">
      <inkml:brushProperty name="width" value="0.025" units="cm"/>
      <inkml:brushProperty name="height" value="0.025" units="cm"/>
    </inkml:brush>
  </inkml:definitions>
  <inkml:trace contextRef="#ctx0" brushRef="#br0">1 0 13645,'0'0'8040,"68"35"-7048,-42-14-415,8 0-289,4-2-128,-2 0-31,-2-1-161,-5-4-993,-2 1-449,-6-3-864,-12-3-1826,2-3-2242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41.569"/>
    </inkml:context>
    <inkml:brush xml:id="br0">
      <inkml:brushProperty name="width" value="0.025" units="cm"/>
      <inkml:brushProperty name="height" value="0.025" units="cm"/>
    </inkml:brush>
  </inkml:definitions>
  <inkml:trace contextRef="#ctx0" brushRef="#br0">1 50 12524,'0'0'7207,"70"8"-5157,-18-8-577,4-2-416,7-5-512,4-1-257,-3 3-192,-2-1-32,-12 4-96,-5-2-577,-5 3-704,-6-1-32,-3 0-705,-3-6-2050,-4-2-1794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42.404"/>
    </inkml:context>
    <inkml:brush xml:id="br0">
      <inkml:brushProperty name="width" value="0.025" units="cm"/>
      <inkml:brushProperty name="height" value="0.025" units="cm"/>
    </inkml:brush>
  </inkml:definitions>
  <inkml:trace contextRef="#ctx0" brushRef="#br0">1 0 10634,'0'0'12043,"6"10"-10943,-2-3-960,0 1 1,1-1-1,0-1 0,0 1 1,1-1-1,0 0 0,0 0 1,0 0-1,1-1 0,0 0 1,0-1-1,0 1 0,11 4 1,-6-5-227,0-1 1,0 0-1,1 0 1,-1-1-1,19 1 1,16-8-3420,-42 4 2421,-1 0-1,0-1 0,1 1 1,-1-1-1,0 0 0,0-1 1,6-4-1,9-9-5876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0:42.733"/>
    </inkml:context>
    <inkml:brush xml:id="br0">
      <inkml:brushProperty name="width" value="0.025" units="cm"/>
      <inkml:brushProperty name="height" value="0.025" units="cm"/>
    </inkml:brush>
  </inkml:definitions>
  <inkml:trace contextRef="#ctx0" brushRef="#br0">209 1 10858,'0'0'7207,"-65"42"-5189,40-18-513,2 4-159,3 2-97,-3 4 32,8 1-608,1 3-449,3-3-160,4-1-64,5 0-1185,2-2-993,0-5-705,0-3-2018,-4-7-2818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08.901"/>
    </inkml:context>
    <inkml:brush xml:id="br0">
      <inkml:brushProperty name="width" value="0.025" units="cm"/>
      <inkml:brushProperty name="height" value="0.025" units="cm"/>
    </inkml:brush>
  </inkml:definitions>
  <inkml:trace contextRef="#ctx0" brushRef="#br0">53 0 5477,'0'0'4890,"-7"1"-3096,-24 2-49,31-4-1588,-1 1 0,0 0 0,1 0 0,-1 0 0,1 0-1,-1 0 1,0 0 0,1 1 0,-1-1 0,1 0 0,-1 0-1,0 0 1,1 0 0,-1 1 0,1-1 0,-1 0 0,1 1-1,-1-1 1,1 0 0,-1 1 0,1-1 0,-1 1 0,1-1-1,0 0 1,-1 1 0,0 0 0,11 9 1761,19 2-394,8-5-486,-1-1-1,1-3 1,50 0-1,-4-4-4898,-18 0-8562,-82 1 5024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09.231"/>
    </inkml:context>
    <inkml:brush xml:id="br0">
      <inkml:brushProperty name="width" value="0.025" units="cm"/>
      <inkml:brushProperty name="height" value="0.025" units="cm"/>
    </inkml:brush>
  </inkml:definitions>
  <inkml:trace contextRef="#ctx0" brushRef="#br0">1 4 3299,'0'0'15823,"52"6"-13805,-19-6-545,1 0-544,5-5-352,-3 2-385,-1 2-160,-3 1 0,-5 0-384,-7 3-801,-2 9-897,-4 0-737,-3-1-3074,-2-6-4709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156"/>
    </inkml:context>
    <inkml:brush xml:id="br0">
      <inkml:brushProperty name="width" value="0.05" units="cm"/>
      <inkml:brushProperty name="height" value="0.05" units="cm"/>
    </inkml:brush>
  </inkml:definitions>
  <inkml:trace contextRef="#ctx0" brushRef="#br0">0 0 20484,'20'5'1273,"-2"13"-1161,2 5-56,8 6 72,1 8-448,8 4-296,-1 0 543,0-4-135,-1-3-64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1.032"/>
    </inkml:context>
    <inkml:brush xml:id="br0">
      <inkml:brushProperty name="width" value="0.025" units="cm"/>
      <inkml:brushProperty name="height" value="0.025" units="cm"/>
    </inkml:brush>
  </inkml:definitions>
  <inkml:trace contextRef="#ctx0" brushRef="#br0">185 48 12043,'0'-2'296,"0"0"0,0 0-1,0 0 1,0 1-1,0-1 1,-1 0 0,1 0-1,-1 0 1,1 0-1,-1 1 1,0-1-1,1 0 1,-1 0 0,0 1-1,0-1 1,0 1-1,0-1 1,-1 1 0,1-1-1,0 1 1,-1 0-1,-2-3 1,1 3-169,0 0 1,1 0-1,-1 0 0,0 0 0,0 1 1,0-1-1,0 1 0,0-1 0,0 1 1,0 0-1,0 0 0,0 0 0,-4 1 1,-1 1-43,0 0 0,0 0 0,0 0 1,0 1-1,1 0 0,-1 1 1,1 0-1,0 0 0,-13 10 0,16-11 36,1 0-1,0 1 0,0-1 0,0 1 0,1 0 1,-1 0-1,1 0 0,0 0 0,0 0 1,-2 6-1,4-9-102,0 1 0,0-1 0,0 0 0,-1 0 0,1 0 0,0 0 0,0 1 0,1-1 0,-1 0 0,0 0 0,0 0 0,0 0 0,1 0 0,-1 0 0,1 1 0,-1-1 0,1 0 0,-1 0 0,1 0 0,-1 0 0,1-1 0,0 1 0,0 0 0,0 0 0,-1 0 0,1 0 0,0-1 0,0 1 0,0 0 0,0-1 0,0 1 0,0-1 0,0 1 0,0-1 0,0 0 1,1 1-1,-1-1 0,0 0 0,0 0 0,0 0 0,0 1 0,0-1 0,1-1 0,-1 1 0,2 0 0,6 0 56,1 0 1,-1-1-1,0 0 1,1-1-1,-1 0 1,0 0-1,0-1 1,0 0-1,-1 0 1,11-6-1,-14 6-8,0 0 0,0 0-1,-1 0 1,1-1-1,-1 1 1,1-1 0,-1 0-1,0 0 1,0-1-1,-1 1 1,1-1 0,-1 1-1,0-1 1,-1 0-1,1-1 1,-1 1-1,0 0 1,2-6 0,-34 65 339,25-42-411,2-1 0,-1 1 0,1 0-1,1 0 1,0 0 0,0 13 0,2-22 7,0 0 1,0-1-1,0 1 1,0 0 0,0-1-1,1 1 1,-1 0-1,1-1 1,0 1 0,0-1-1,0 1 1,0-1-1,0 1 1,0-1 0,1 0-1,-1 0 1,1 0-1,-1 0 1,1 0 0,0 0-1,0 0 1,0 0-1,0 0 1,0-1 0,0 1-1,1-1 1,-1 0-1,0 0 1,1 0 0,-1 0-1,1 0 1,-1 0-1,5 0 1,6 1-401,1 0 0,-1-1 0,17-1 0,-25 0-360,0-1-1,0 1 1,0-1 0,0 0-1,0-1 1,0 1-1,5-4 1,11-8-6598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1.380"/>
    </inkml:context>
    <inkml:brush xml:id="br0">
      <inkml:brushProperty name="width" value="0.025" units="cm"/>
      <inkml:brushProperty name="height" value="0.025" units="cm"/>
    </inkml:brush>
  </inkml:definitions>
  <inkml:trace contextRef="#ctx0" brushRef="#br0">222 0 11979,'0'0'9337,"-5"9"-8232,-15 25 251,-2-2-1,-46 55 1,-25 6-2102,83-88-3655,8-16-2705,2 10 6863,-1-17-7023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1.713"/>
    </inkml:context>
    <inkml:brush xml:id="br0">
      <inkml:brushProperty name="width" value="0.025" units="cm"/>
      <inkml:brushProperty name="height" value="0.025" units="cm"/>
    </inkml:brush>
  </inkml:definitions>
  <inkml:trace contextRef="#ctx0" brushRef="#br0">0 1 8072,'0'0'16239,"42"55"-15182,-15-36-288,1 2-193,3-4-287,3 0-193,-3-1-64,-6-5-417,-1 2-928,-8-2-865,-4-2-1057,-3-3-2819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2.772"/>
    </inkml:context>
    <inkml:brush xml:id="br0">
      <inkml:brushProperty name="width" value="0.025" units="cm"/>
      <inkml:brushProperty name="height" value="0.025" units="cm"/>
    </inkml:brush>
  </inkml:definitions>
  <inkml:trace contextRef="#ctx0" brushRef="#br0">132 94 6118,'0'0'5600,"4"-9"-2931,-2 5-2762,16-41 4532,-18 44-4321,1 0 0,-1 0 0,0 0 0,0 0 0,1-1 0,-1 1 0,0 0 0,0 0 0,-1 0-1,1 0 1,0-1 0,0 1 0,0 0 0,-1 0 0,1 0 0,-1 0 0,1 0 0,-1 0 0,1 0 0,-1 0 0,1 0 0,-1 0-1,0 0 1,0 0 0,0 0 0,1 0 0,-1 1 0,0-1 0,0 0 0,0 1 0,0-1 0,0 0 0,0 1 0,0-1 0,0 1-1,-1 0 1,1-1 0,0 1 0,0 0 0,0 0 0,0 0 0,-3 0 0,-1-1-105,0 1 0,0 0 1,0 1-1,-1-1 0,1 1 0,0 0 1,0 0-1,0 1 0,0 0 1,0 0-1,1 0 0,-1 0 0,0 0 1,1 1-1,0 0 0,-1 0 0,1 1 1,0-1-1,1 1 0,-1-1 1,1 1-1,-1 0 0,1 1 0,1-1 1,-1 0-1,0 1 0,1 0 0,0-1 1,0 1-1,1 0 0,-1 0 1,1 0-1,0 0 0,0 1 0,1-1 1,-1 8-1,1-12-6,1 0 1,-1 0-1,0 0 1,1 0-1,-1 0 1,1 0-1,-1 0 1,1 0-1,0 0 0,-1 0 1,1 0-1,0 0 1,-1 0-1,1-1 1,0 1-1,0 0 1,0-1-1,0 1 0,0-1 1,0 1-1,0-1 1,0 1-1,0-1 1,0 1-1,0-1 1,0 0-1,0 0 0,0 1 1,0-1-1,0 0 1,1 0-1,-1 0 1,0 0-1,0 0 1,0-1-1,0 1 0,0 0 1,0 0-1,2-2 1,3 2 47,0-2 0,0 1 0,0-1 0,0 0 0,0 0 0,7-4 0,-1-2 39,1 0 0,-2-2 0,1 1 0,-1-1 0,-1-1 0,0 0 0,-1 0 0,0-1 0,11-18 0,-25 43-33,1 0-1,0 0 1,0 1 0,2 0-1,-1-1 1,2 1 0,0 23 0,1-36-145,1 1 0,-1-1 0,1 1 0,-1-1 1,1 0-1,0 1 0,0-1 0,0 0 1,0 0-1,0 0 0,0 1 0,0-1 0,0 0 1,0 0-1,0-1 0,1 1 0,-1 0 0,0 0 1,1-1-1,-1 1 0,1 0 0,-1-1 1,0 0-1,1 1 0,-1-1 0,1 0 0,1 1 1,43-1-8974,-24-3-563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3.132"/>
    </inkml:context>
    <inkml:brush xml:id="br0">
      <inkml:brushProperty name="width" value="0.025" units="cm"/>
      <inkml:brushProperty name="height" value="0.025" units="cm"/>
    </inkml:brush>
  </inkml:definitions>
  <inkml:trace contextRef="#ctx0" brushRef="#br0">1 0 10698,'0'0'14350,"47"11"-13838,-22-11-384,0 0-128,2 0-448,-3 0-1282,-6 0-1249,-2-3-2594,-5 1-3748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3.608"/>
    </inkml:context>
    <inkml:brush xml:id="br0">
      <inkml:brushProperty name="width" value="0.025" units="cm"/>
      <inkml:brushProperty name="height" value="0.025" units="cm"/>
    </inkml:brush>
  </inkml:definitions>
  <inkml:trace contextRef="#ctx0" brushRef="#br0">0 190 10762,'0'0'16677,"12"-7"-16517,5-5-124,0-1-1,-1-1 0,0 0 0,-1-1 1,0 0-1,-2-1 0,0-1 0,0 0 1,16-33-1,-38 150-398,4-58 349,-2 37 427,7-73-1089,0-1 1,0 1-1,1-1 1,0 1-1,0-1 1,4 9-1,0-6-5447,2-7-4863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5.156"/>
    </inkml:context>
    <inkml:brush xml:id="br0">
      <inkml:brushProperty name="width" value="0.025" units="cm"/>
      <inkml:brushProperty name="height" value="0.025" units="cm"/>
    </inkml:brush>
  </inkml:definitions>
  <inkml:trace contextRef="#ctx0" brushRef="#br0">52 16 12396,'0'0'9278,"-8"1"-8627,-26 4-234,24-2-11,14-1-56,-3-1-329,1-1 1,-1 0-1,0 0 1,0 0-1,0 0 1,0 0-1,0-1 0,0 1 1,0 0-1,0 0 1,1-1-1,-1 1 1,0-1-1,0 1 1,0-1-1,0 1 0,1-2 1,-2 2 22,1-1-1,0 1 1,-1 0 0,1-1 0,-1 1 0,1-1-1,-1 1 1,1-1 0,-1 1 0,1-1-1,-1 0 1,1 1 0,-1-1 0,0 0-1,1 1 1,-1-1 0,0 0 0,1 1 0,-1-1-1,0 0 1,0 0 0,0 1 0,0-1-1,0 0 1,0 1 0,0-1 0,0 0-1,0 0 1,0 1 0,0-1 0,-1-1 0,0 2-41,0 0 1,0 0-1,0 0 1,0 1-1,0-1 1,0 0-1,0 1 1,0-1 0,0 1-1,1-1 1,-1 1-1,0-1 1,0 1-1,0 0 1,0-1-1,1 1 1,-1 0-1,0 0 1,1-1 0,-1 1-1,1 0 1,-1 0-1,1 0 1,-1 2-1,0-1 5,0 0 1,0 0-1,0 1 0,0-1 0,1 0 0,-1 1 0,1-1 0,0 1 0,0-1 0,0 5 0,0-6 16,0-1-1,0 0 0,0 1 0,0-1 1,0 1-1,0-1 0,0 0 0,0 1 1,0-1-1,0 1 0,0-1 0,0 0 0,1 1 1,-1-1-1,0 0 0,0 1 0,0-1 1,1 0-1,-1 1 0,0-1 0,0 0 1,1 1-1,-1-1 0,0 0 0,1 0 0,-1 1 1,0-1-1,1 0 0,-1 0 0,0 0 1,1 0-1,-1 1 0,0-1 0,1 0 1,-1 0-1,1 0 0,-1 0 0,0 0 1,1 0-1,-1 0 0,0 0 0,1 0 0,-1 0 1,1 0-1,-1 0 0,0 0 0,1 0 1,-1-1-1,1 1 0,-1 0 0,0 0 1,1 0-1,-1-1 0,0 1 0,1 0 1,-1 0-1,0 0 0,0-1 0,1 1 0,-1 0 1,0-1-1,0 1 0,1 0 0,-1-1 1,0 1-1,0 0 0,0-1 0,1 0 1,1-2 265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6.166"/>
    </inkml:context>
    <inkml:brush xml:id="br0">
      <inkml:brushProperty name="width" value="0.025" units="cm"/>
      <inkml:brushProperty name="height" value="0.025" units="cm"/>
    </inkml:brush>
  </inkml:definitions>
  <inkml:trace contextRef="#ctx0" brushRef="#br0">197 1 9225,'0'0'14050,"-8"11"-13777,-154 200 677,162-211-1051,0 1 0,-1-1 0,1 1 0,0-1 0,0 1-1,-1-1 1,1 1 0,0-1 0,-1 0 0,1 1 0,0-1 0,-1 1 0,1-1 0,-1 0 0,1 1 0,-1-1 0,1 0 0,-1 0 0,1 1 0,-1-1 0,1 0-1,-1 0 1,1 0 0,-1 0 0,1 0 0,-1 1 0,1-1 0,-1 0 0,0 0 0,1 0 0,-1-1 0,1 1 0,-1 0 0,1 0 0,-1 0 0,1 0 0,-2-1-1,-4-22-8419,6 21 7991,-2-19-5695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6.512"/>
    </inkml:context>
    <inkml:brush xml:id="br0">
      <inkml:brushProperty name="width" value="0.025" units="cm"/>
      <inkml:brushProperty name="height" value="0.025" units="cm"/>
    </inkml:brush>
  </inkml:definitions>
  <inkml:trace contextRef="#ctx0" brushRef="#br0">1 0 11851,'0'0'11339,"25"48"-10442,-7-31-257,7 0-287,10 0-161,-1-3-96,0-2-32,0 1-416,0-1-1282,-8-2-1088,-5-2-1314,-8-2-2370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6.875"/>
    </inkml:context>
    <inkml:brush xml:id="br0">
      <inkml:brushProperty name="width" value="0.025" units="cm"/>
      <inkml:brushProperty name="height" value="0.025" units="cm"/>
    </inkml:brush>
  </inkml:definitions>
  <inkml:trace contextRef="#ctx0" brushRef="#br0">1 1 6566,'0'0'12198,"8"3"-10046,18 2-1408,-1 0 1,1-2 0,0-1 0,-1-1-1,1-1 1,0-1 0,41-8-1,-29 5-1946,1 1-1,76 4 0,-98 6-1428,-9-3-3322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542"/>
    </inkml:context>
    <inkml:brush xml:id="br0">
      <inkml:brushProperty name="width" value="0.05" units="cm"/>
      <inkml:brushProperty name="height" value="0.05" units="cm"/>
    </inkml:brush>
  </inkml:definitions>
  <inkml:trace contextRef="#ctx0" brushRef="#br0">1 251 15419,'21'-9'2009,"7"-5"-1257,8-9-320,7-3 1760,6-7-375,2-7-1425,-2-9 176,-7-8 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7.218"/>
    </inkml:context>
    <inkml:brush xml:id="br0">
      <inkml:brushProperty name="width" value="0.025" units="cm"/>
      <inkml:brushProperty name="height" value="0.025" units="cm"/>
    </inkml:brush>
  </inkml:definitions>
  <inkml:trace contextRef="#ctx0" brushRef="#br0">1 0 15599,'0'0'8888,"1"9"-8034,-1 25-299,0-18-393,0 0 0,1 0 0,1-1 0,0 1 0,5 17 0,-6-31-156,0 0-1,1 0 1,-1-1 0,0 1-1,1 0 1,-1-1-1,1 1 1,0 0 0,-1-1-1,1 0 1,0 1-1,0-1 1,0 0 0,0 0-1,0 0 1,0 0-1,0-1 1,0 1 0,1-1-1,-1 1 1,0-1-1,0 0 1,0 1 0,1-1-1,-1 0 1,0-1 0,0 1-1,1 0 1,-1-1-1,0 1 1,0-1 0,4-1-1,6-1-590,-1-1 1,0 0-1,0-1 0,19-10 0,23-24-7449,-33 17 972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17.544"/>
    </inkml:context>
    <inkml:brush xml:id="br0">
      <inkml:brushProperty name="width" value="0.025" units="cm"/>
      <inkml:brushProperty name="height" value="0.025" units="cm"/>
    </inkml:brush>
  </inkml:definitions>
  <inkml:trace contextRef="#ctx0" brushRef="#br0">258 0 12236,'0'0'8327,"-56"56"-6533,37-31-385,-3 7-416,-1 4-192,-1 5-416,-1-1-321,2 2 0,-1 0-32,8-6-32,3-1-32,6-6-929,3-5-1249,3-11-1890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27"/>
    </inkml:context>
    <inkml:brush xml:id="br0">
      <inkml:brushProperty name="width" value="0.025" units="cm"/>
      <inkml:brushProperty name="height" value="0.025" units="cm"/>
    </inkml:brush>
  </inkml:definitions>
  <inkml:trace contextRef="#ctx0" brushRef="#br0">0 14 12043,'0'0'9636,"13"0"-8824,186-12 84,-198 12-1057,37-2 636,-20 5-2057,-18-3 1426,0 0 1,0 0 0,1 0-1,-1 0 1,0 0 0,0 0-1,0 1 1,1-1-1,-1 0 1,0 0 0,0 0-1,1 0 1,-1 0 0,0 1-1,0-1 1,0 0-1,0 0 1,1 0 0,-1 1-1,0-1 1,0 0-1,0 0 1,0 0 0,0 1-1,0-1 1,0 0 0,0 0-1,1 1 1,-1-1-1,0 0 1,0 0 0,0 1-1,0-1 1,0 0 0,0 0-1,0 1 1,0-1-1,-1 0 1,1 0 0,0 1-1,-7 5-4291,-10-1-1537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27.346"/>
    </inkml:context>
    <inkml:brush xml:id="br0">
      <inkml:brushProperty name="width" value="0.025" units="cm"/>
      <inkml:brushProperty name="height" value="0.025" units="cm"/>
    </inkml:brush>
  </inkml:definitions>
  <inkml:trace contextRef="#ctx0" brushRef="#br0">0 1 10602,'0'0'9833,"56"17"-8359,-18-17-738,1 1-511,1-1-129,-4 1-96,-4 1-673,-6 3-1185,-8-3-1249,-2-1-3171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27.817"/>
    </inkml:context>
    <inkml:brush xml:id="br0">
      <inkml:brushProperty name="width" value="0.025" units="cm"/>
      <inkml:brushProperty name="height" value="0.025" units="cm"/>
    </inkml:brush>
  </inkml:definitions>
  <inkml:trace contextRef="#ctx0" brushRef="#br0">198 48 9705,'0'0'11280,"-3"-8"-10116,2 6-1113,0-1 1,0 1-1,0-1 0,-1 1 1,1-1-1,0 1 1,-1 0-1,0 0 0,1 0 1,-1 0-1,0 0 0,0 0 1,0 0-1,-3-1 0,2 2-10,0 0-1,1 0 0,-1 0 0,0 0 1,0 1-1,0-1 0,0 1 0,0 0 1,0 0-1,0 0 0,0 0 0,1 1 1,-1-1-1,0 1 0,0 0 0,0 0 0,-4 2 1,-2 1 134,0 0 1,1 0 0,0 1 0,-1 1 0,2-1-1,-1 1 1,-9 10 0,13-13-95,1 0 0,0 1-1,0-1 1,0 1 0,0-1 0,1 1 0,-1 0 0,1 0 0,0 0-1,0 0 1,1 0 0,-1 0 0,1 1 0,0-1 0,0 1-1,0-1 1,0 9 0,2-11-69,0-1-1,0 1 1,0-1 0,0 1 0,0-1-1,1 0 1,-1 1 0,0-1-1,1 0 1,-1 0 0,1 0-1,-1 0 1,1 0 0,-1 0-1,1 0 1,0-1 0,-1 1-1,1 0 1,0-1 0,0 0 0,-1 1-1,1-1 1,0 0 0,0 0-1,0 0 1,0 0 0,-1 0-1,1 0 1,3-2 0,57-7 198,-48 4-178,-1-1 0,1 0 1,-1-1-1,20-14 0,-28 18-22,0 0-1,0-1 1,0 0-1,0-1 0,-1 1 1,0-1-1,1 1 1,-2-1-1,1 0 1,-1-1-1,0 1 0,0-1 1,3-7-1,-6 12-9,1 1 1,-1 0-1,0 0 0,0 0 0,0 0 0,0 0 0,0 0 0,0 0 1,0-1-1,0 1 0,0 0 0,0 0 0,0 0 0,0 0 0,0 0 1,0 0-1,0 0 0,0-1 0,0 1 0,0 0 0,0 0 0,0 0 1,0 0-1,0 0 0,0 0 0,0-1 0,0 1 0,0 0 0,0 0 1,0 0-1,0 0 0,0 0 0,-1 0 0,1 0 0,0 0 0,0-1 1,0 1-1,0 0 0,0 0 0,0 0 0,0 0 0,0 0 1,0 0-1,-1 0 0,1 0 0,0 0 0,0 0 0,0 0 0,0 0 1,0 0-1,0 0 0,-1 0 0,1 0 0,0 0 0,0 0 0,0 0 1,0 0-1,0 0 0,-1 0 0,-9 6-78,-8 10 3,15-13 77,1 1 1,0-1-1,-1 1 0,2-1 1,-1 1-1,0-1 0,1 1 1,-1 0-1,1 0 0,0 0 1,0 0-1,1 0 0,-1 0 1,1 0-1,0 0 0,0 0 1,0 0-1,1 0 0,-1 0 1,1 0-1,1 5 0,1-5-50,-1 0-1,0 0 1,1 0-1,0-1 1,0 1-1,0-1 1,0 0-1,1 0 1,-1 0-1,1 0 1,-1-1-1,1 0 1,0 1-1,0-1 1,0 0-1,1-1 1,-1 1-1,9 1 1,33 6-5766,-28-9-79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29.042"/>
    </inkml:context>
    <inkml:brush xml:id="br0">
      <inkml:brushProperty name="width" value="0.025" units="cm"/>
      <inkml:brushProperty name="height" value="0.025" units="cm"/>
    </inkml:brush>
  </inkml:definitions>
  <inkml:trace contextRef="#ctx0" brushRef="#br0">0 12 11435,'2'-1'9159,"4"0"-4690,20-6-3422,-26 7-1056,-1 0-1,1-1 1,0 1-1,-1 0 1,1 0-1,-1-1 1,1 1-1,-1 0 1,1 0-1,-1 0 1,1 0-1,-1 0 1,1 0-1,-1 0 1,0 0-1,1 0 1,-1 0-1,1 0 1,-1 0-1,1 0 1,-1 0-1,1 0 1,-1 0-1,1 1 1,-1-1-1,1 0 1,-1 0-1,1 1 1,0-1-1,-1 0 1,1 1-1,-1-1 1,1 0-1,0 1 1,-1-1-1,1 1 1,0-1-1,-1 0 1,1 1-1,0-1 1,0 1-1,-1-1 1,1 1-1,0 0 1,0 16-3124,0-16 2838,0-1 0,0 1 0,0-1-1,1 1 1,-1 0 0,0-1 0,0 1 0,1-1 0,-1 1 0,0 0 0,1-1 0,-1 1 0,1-1 0,-1 1 0,1-1-1,-1 0 1,1 1 0,-1-1 0,1 1 0,-1-1 0,1 0 0,0 0 0,-1 1 0,1-1 0,-1 0 0,1 0 0,0 0 0,-1 1-1,1-1 1,0 0 0,-1 0 0,2 0 0,12 0-8161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29.400"/>
    </inkml:context>
    <inkml:brush xml:id="br0">
      <inkml:brushProperty name="width" value="0.025" units="cm"/>
      <inkml:brushProperty name="height" value="0.025" units="cm"/>
    </inkml:brush>
  </inkml:definitions>
  <inkml:trace contextRef="#ctx0" brushRef="#br0">153 51 7239,'0'0'2301,"9"-7"-225,1-3-1196,29-20 3232,-39 30-3978,0 0 1,0 0-1,1-1 1,-1 1 0,0 0-1,0 0 1,0 0-1,1-1 1,-1 1-1,0 0 1,0 0 0,0 0-1,1-1 1,-1 1-1,0 0 1,1 0-1,-1 0 1,0 0 0,0 0-1,1 0 1,-1 0-1,0 0 1,1 0-1,-1 0 1,0 0-1,0 0 1,1 0 0,-1 0-1,0 0 1,1 0-1,-1 0 1,0 0-1,0 0 1,1 0 0,-1 0-1,0 0 1,0 1-1,1-1 1,-1 0-1,0 0 1,0 0 0,1 0-1,-1 1 1,-4 14 1635,-16 19-861,-101 110 631,62-78-2557,55-63-108,4-3 870,0 1 0,-1-1 0,1 0 0,0 0 0,0 0 1,-1 0-1,1 0 0,0 0 0,-1 0 0,1 0 0,0 0 0,0 0 1,-1 0-1,1 0 0,0 0 0,0 0 0,-1 0 0,1-1 1,0 1-1,0 0 0,-1 0 0,1 0 0,0 0 0,0 0 1,-1-1-1,1 1 0,0 0 0,0 0 0,0 0 0,0-1 1,-1 1-1,1 0 0,0 0 0,0-1 0,0 1 0,0 0 0,0 0 1,0-1-1,0 1 0,-1 0 0,1 0 0,0-1 0,0 1 1,0-1-1,-5-13-7214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29.804"/>
    </inkml:context>
    <inkml:brush xml:id="br0">
      <inkml:brushProperty name="width" value="0.025" units="cm"/>
      <inkml:brushProperty name="height" value="0.025" units="cm"/>
    </inkml:brush>
  </inkml:definitions>
  <inkml:trace contextRef="#ctx0" brushRef="#br0">1 1 10282,'0'0'14904,"9"1"-14354,10 3-434,-1 1 1,1 1-1,-1 1 0,1 0 0,-2 1 0,33 21 0,28 12-5557,-65-36 1768,-5-4-2327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30.148"/>
    </inkml:context>
    <inkml:brush xml:id="br0">
      <inkml:brushProperty name="width" value="0.025" units="cm"/>
      <inkml:brushProperty name="height" value="0.025" units="cm"/>
    </inkml:brush>
  </inkml:definitions>
  <inkml:trace contextRef="#ctx0" brushRef="#br0">118 25 10826,'0'0'11745,"-9"-4"-11558,7 3-183,0 0 3,0 0 0,0 0 0,0 0 0,0 0 1,0 0-1,0 0 0,0 0 0,0 1 0,-1-1 1,1 1-1,0-1 0,-1 1 0,1 0 0,0 0 1,0 0-1,-1 0 0,1 0 0,0 1 0,0-1 1,-1 1-1,1-1 0,0 1 0,0 0 0,0 0 1,0 0-1,0 0 0,0 0 0,0 1 0,0-1 1,0 1-1,1-1 0,-1 1 0,0-1 0,1 1 1,-1 0-1,1 0 0,-2 3 0,-21 46 332,19-23-142,5-27-192,0 0 1,1-1-1,-1 1 1,0 0 0,0-1-1,0 1 1,0 0 0,1-1-1,-1 1 1,0-1-1,1 1 1,-1-1 0,0 1-1,1-1 1,-1 1 0,0-1-1,1 1 1,-1-1-1,1 1 1,-1-1 0,1 1-1,-1-1 1,1 0 0,0 1-1,-1-1 1,1 0-1,-1 0 1,1 0 0,0 1-1,-1-1 1,2 0-1,6 0 47,0 0-1,0 0 0,0-1 0,0 0 0,-1 0 0,1-1 0,0 0 0,-1 0 0,1-1 0,-1 0 1,0-1-1,1 1 0,7-7 0,-10 7-14,0 0 0,-1 0 0,0 0 0,1-1 0,-1 1 1,0-1-1,-1 0 0,1-1 0,-1 1 0,0 0 0,0-1 0,0 0 0,-1 0 0,1 0 1,-1 0-1,0 0 0,-1 0 0,1 0 0,-1-1 0,1-7 0,-10 14 518,3 3-559,2 0 0,-1 0-1,0 0 1,1 0-1,0 1 1,0-1 0,0 1-1,0 0 1,1 0-1,0 0 1,0 0 0,0 0-1,1 0 1,-1 6-1,1-8 9,0-1 0,1 0 0,-1 1 0,1-1 0,0 0 0,0 1 0,0-1 0,0 1 0,0-1 0,0 0 0,1 1 0,-1-1 0,1 0 0,-1 1 0,1-1 0,0 0 0,0 0 0,0 1 0,0-1 0,1 0 0,-1 0 0,0 0 0,1-1 0,0 1 0,-1 0 0,1 0 0,0-1 0,0 1 0,0-1 0,0 0 0,0 0 0,0 1 0,4 0 0,31 5-1175,-11-6-2890,-9-1-1939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31.050"/>
    </inkml:context>
    <inkml:brush xml:id="br0">
      <inkml:brushProperty name="width" value="0.025" units="cm"/>
      <inkml:brushProperty name="height" value="0.025" units="cm"/>
    </inkml:brush>
  </inkml:definitions>
  <inkml:trace contextRef="#ctx0" brushRef="#br0">1 1 10858,'0'0'13357,"68"4"-13165,-43-4-96,2 0-96,-3 0-192,-1 0-1025,-7 0-1153,1 0-1922,-7 0-2595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978"/>
    </inkml:context>
    <inkml:brush xml:id="br0">
      <inkml:brushProperty name="width" value="0.05" units="cm"/>
      <inkml:brushProperty name="height" value="0.05" units="cm"/>
    </inkml:brush>
  </inkml:definitions>
  <inkml:trace contextRef="#ctx0" brushRef="#br0">44 1 18708,'6'31'1160,"4"-5"-1104,4-2-168,6 1-224,3-6-280,2-2 520,-1-1-104,-3-1-104</inkml:trace>
  <inkml:trace contextRef="#ctx0" brushRef="#br0" timeOffset="1">1 224 16420,'21'-12'1472,"8"-5"-1032,5-3-200,10-1 136,7 0 664,-2 1-728,-2 6 32,-4 3-264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31.486"/>
    </inkml:context>
    <inkml:brush xml:id="br0">
      <inkml:brushProperty name="width" value="0.025" units="cm"/>
      <inkml:brushProperty name="height" value="0.025" units="cm"/>
    </inkml:brush>
  </inkml:definitions>
  <inkml:trace contextRef="#ctx0" brushRef="#br0">1 212 8456,'0'0'17008,"8"-6"-16287,20-13-604,-1-2 1,-2-1-1,0-1 1,-1 0-1,-1-2 0,32-47 1,-59 81-17,-1 1 1,1 0-1,1 0 0,0 0 1,0 0-1,1 1 0,-1 13 1,-2 32-1395,3-1-6425,2-48 58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32.517"/>
    </inkml:context>
    <inkml:brush xml:id="br0">
      <inkml:brushProperty name="width" value="0.025" units="cm"/>
      <inkml:brushProperty name="height" value="0.025" units="cm"/>
    </inkml:brush>
  </inkml:definitions>
  <inkml:trace contextRef="#ctx0" brushRef="#br0">1 21 8360,'0'0'16394,"33"-7"-15444,-20-5 197,-20 11-192,5 1-933,0 1 0,0 0 0,0 0-1,1 0 1,-1 0 0,0 0 0,0 0-1,1 1 1,-1-1 0,1 1 0,-1-1 0,1 1-1,0-1 1,-1 1 0,0 2 0,2-4-17,-1 0 1,1 0-1,0 1 0,0-1 1,0 0-1,0 0 1,-1 0-1,1 1 0,0-1 1,0 0-1,0 0 1,0 0-1,0 1 1,0-1-1,0 0 0,-1 0 1,1 1-1,0-1 1,0 0-1,0 0 1,0 1-1,0-1 0,0 0 1,0 0-1,0 1 1,0-1-1,0 0 1,1 0-1,-1 1 0,0-1 1,0 0-1,0 0 1,0 1-1,0-1 1,0 0-1,0 0 0,1 0 1,-1 1-1,0-1 1,0 0-1,0 0 1,0 0-1,1 0 0,-1 1 1,0-1-1,0 0 1,0 0-1,1 0 1,-1 0-1,0 0 0,0 0 1,1 0-1,-1 0 1,0 0-1,0 0 0,1 0 1,-1 1-1,0-1 1,0 0-1,1-1 1,-1 1-1,0 0 0,0 0 1,1 0-1,-1 0 1,0 0-1,0 0 1,1 0-1,8 0-2350,-3 7-5219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33.241"/>
    </inkml:context>
    <inkml:brush xml:id="br0">
      <inkml:brushProperty name="width" value="0.025" units="cm"/>
      <inkml:brushProperty name="height" value="0.025" units="cm"/>
    </inkml:brush>
  </inkml:definitions>
  <inkml:trace contextRef="#ctx0" brushRef="#br0">101 51 9353,'0'0'4367,"5"-7"-1725,28-36 1575,-38 80-1777,-3-21-2081,0-1 0,0 0 1,-2 0-1,-21 25 0,21-28-180,0 1 0,1-1 0,1 2 0,0-1-1,0 1 1,-6 18 0,14-32-254,0 0-1,0 0 0,0 0 0,0 0 1,-1 0-1,1 1 0,0-1 0,0 0 0,0 0 1,0 0-1,0 0 0,0 1 0,0-1 1,-1 0-1,1 0 0,0 0 0,0 1 1,0-1-1,0 0 0,0 0 0,0 0 0,0 1 1,0-1-1,0 0 0,0 0 0,0 0 1,0 1-1,0-1 0,0 0 0,0 0 1,1 0-1,-1 0 0,0 1 0,0-1 1,0 0-1,0 0 0,0 0 0,0 0 0,0 1 1,0-1-1,1 0 0,-1 0 0,0 0 1,0 0-1,0 0 0,0 0 0,1 1 1,-1-1-1,0 0 0,0 0 0,0 0 1,1 0-1,4-13-6009,-5-4 400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33.619"/>
    </inkml:context>
    <inkml:brush xml:id="br0">
      <inkml:brushProperty name="width" value="0.025" units="cm"/>
      <inkml:brushProperty name="height" value="0.025" units="cm"/>
    </inkml:brush>
  </inkml:definitions>
  <inkml:trace contextRef="#ctx0" brushRef="#br0">1 0 10602,'0'0'13549,"72"46"-12877,-42-32-127,3 1-353,-3 0-128,-1 1 32,-7-2-160,-4-1-1121,-4 1-897,-7-2-1249,-1-4-3459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33.964"/>
    </inkml:context>
    <inkml:brush xml:id="br0">
      <inkml:brushProperty name="width" value="0.025" units="cm"/>
      <inkml:brushProperty name="height" value="0.025" units="cm"/>
    </inkml:brush>
  </inkml:definitions>
  <inkml:trace contextRef="#ctx0" brushRef="#br0">1 1 12011,'0'0'10859,"10"2"-9973,49 7-146,0-3 1,1-2-1,94-7 0,-37 1-1091,-93 3-369,10-1-974,-13-3-3472,-18-1 537,-2-3-2001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34.868"/>
    </inkml:context>
    <inkml:brush xml:id="br0">
      <inkml:brushProperty name="width" value="0.025" units="cm"/>
      <inkml:brushProperty name="height" value="0.025" units="cm"/>
    </inkml:brush>
  </inkml:definitions>
  <inkml:trace contextRef="#ctx0" brushRef="#br0">159 1 10186,'0'0'13842,"-4"8"-13420,-10 15-236,-11 22-77,-3 0 0,-44 54-1,72-99-246,-1 0 0,1 0-1,0 0 1,0 1 0,0-1 0,-1 0-1,1 0 1,0 0 0,0 1-1,0-1 1,-1 0 0,1 0 0,0 0-1,0 0 1,-1 0 0,1 0-1,0 0 1,0 0 0,-1 1 0,1-1-1,0 0 1,0 0 0,-1 0-1,1 0 1,0 0 0,-1 0-1,1 0 1,0-1 0,0 1 0,-1 0-1,1 0 1,0 0 0,0 0-1,-1 0 1,1 0 0,0 0 0,0-1-1,0 1 1,-1 0 0,1 0-1,0 0 1,0 0 0,0-1 0,-1 1-1,1 0 1,0 0 0,0-1-1,0 1 1,0 0 0,0 0 0,-1-1-1,1 1 1,0 0 0,0 0-1,0-1 1,0 1 0,0 0 0,0 0-1,0-1 1,0 1 0,0 0-1,0-1 1,-3-13-5926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35.201"/>
    </inkml:context>
    <inkml:brush xml:id="br0">
      <inkml:brushProperty name="width" value="0.025" units="cm"/>
      <inkml:brushProperty name="height" value="0.025" units="cm"/>
    </inkml:brush>
  </inkml:definitions>
  <inkml:trace contextRef="#ctx0" brushRef="#br0">0 0 11883,'0'0'11120,"8"3"-10084,32 13-200,69 37 1,-11 5-4854,-61-43-2586,-22-12 1601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35.656"/>
    </inkml:context>
    <inkml:brush xml:id="br0">
      <inkml:brushProperty name="width" value="0.025" units="cm"/>
      <inkml:brushProperty name="height" value="0.025" units="cm"/>
    </inkml:brush>
  </inkml:definitions>
  <inkml:trace contextRef="#ctx0" brushRef="#br0">172 51 9737,'0'0'14126,"-11"-8"-13988,-33-21-116,42 29-21,0-1 0,0 1 0,0 0 0,0-1 0,0 1-1,-1 0 1,1 0 0,0 0 0,0 0 0,0 1 0,0-1 0,0 1 0,0-1 0,0 1 0,0 0 0,0-1 0,1 1 0,-1 0 0,0 0 0,0 1 0,-2 1 0,-32 31 69,30-27-44,3-4-2,1-1 0,-1 1 0,1 1 0,-1-1 0,1 0 0,0 0 0,0 1 0,1 0 0,-1-1 0,1 1 0,-1 0 0,1 0 0,0-1 0,1 1 1,-1 5-1,1-8-17,0 0-1,1 0 1,-1-1 0,1 1 0,0 0 0,-1-1 0,1 1 0,-1 0 0,1-1 0,0 1 0,0-1 0,-1 1 0,1-1 0,0 1 0,0-1 0,0 0 0,0 1 0,-1-1 0,1 0 0,0 0 0,0 0 0,0 0 0,0 1 0,0-1 0,0 0 0,-1 0 0,1-1 0,0 1 0,2 0 0,30-3 216,-20-2-179,0 0 1,0 0-1,-1-1 1,1-1-1,-2 0 1,1 0-1,-1-1 1,0-1-1,0 0 1,-1-1-1,-1 1 1,0-2-1,0 1 1,8-14-1,-22 32-145,-1 2 96,1 0 0,-1 0 1,1 1-1,1-1 0,0 1 0,1 0 0,0 0 0,0 1 1,-1 15-1,5-26 12,-1 1 1,1-1-1,-1 0 1,1 0 0,-1 0-1,1 0 1,0 1-1,0-1 1,0 0-1,-1 0 1,1 0-1,0-1 1,0 1-1,0 0 1,0 0 0,1 0-1,-1-1 1,0 1-1,0-1 1,0 1-1,1-1 1,-1 1-1,0-1 1,0 1 0,1-1-1,-1 0 1,0 0-1,1 0 1,-1 0-1,0 0 1,2 0-1,51-1-768,-48 1 309,22-5-2852,-2-7-2937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2.304"/>
    </inkml:context>
    <inkml:brush xml:id="br0">
      <inkml:brushProperty name="width" value="0.025" units="cm"/>
      <inkml:brushProperty name="height" value="0.025" units="cm"/>
    </inkml:brush>
  </inkml:definitions>
  <inkml:trace contextRef="#ctx0" brushRef="#br0">0 0 6374,'0'0'14296,"11"3"-13319,28 3-293,75 1 0,-77-7-5129,-4-1-4922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2.649"/>
    </inkml:context>
    <inkml:brush xml:id="br0">
      <inkml:brushProperty name="width" value="0.025" units="cm"/>
      <inkml:brushProperty name="height" value="0.025" units="cm"/>
    </inkml:brush>
  </inkml:definitions>
  <inkml:trace contextRef="#ctx0" brushRef="#br0">0 8 10410,'0'0'11050,"71"3"-10089,-34-3-480,-1-6-321,4 3-96,0 2-96,-6 1-577,-5 0-1056,-6 0-1346,-1 0-2819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8.682"/>
    </inkml:context>
    <inkml:brush xml:id="br0">
      <inkml:brushProperty name="width" value="0.05" units="cm"/>
      <inkml:brushProperty name="height" value="0.05" units="cm"/>
    </inkml:brush>
  </inkml:definitions>
  <inkml:trace contextRef="#ctx0" brushRef="#br0">0 0 16796,'8'45'1664,"10"-7"-1040,4-1-272,5-1 944,2 0-535,8-1-313,1 0-56,2 0-288,2-1-120,-4 3-160,-3-1-48,-6-2-232,-4-2-113,-10-6-351,-4-4-120,-14-13 696,-7-6-176,-13-12-72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3.280"/>
    </inkml:context>
    <inkml:brush xml:id="br0">
      <inkml:brushProperty name="width" value="0.025" units="cm"/>
      <inkml:brushProperty name="height" value="0.025" units="cm"/>
    </inkml:brush>
  </inkml:definitions>
  <inkml:trace contextRef="#ctx0" brushRef="#br0">79 15 7495,'0'0'14750,"-10"-4"-14435,9 3-307,-2-1 13,0 1 0,0 0-1,0 0 1,-1 0-1,1 0 1,-1 0 0,1 0-1,0 1 1,-7 0 0,9 0 15,-1 1 1,1-1-1,-1 1 1,1-1-1,-1 1 1,1 0-1,0 0 1,-1 0-1,1 0 1,0 0-1,0 0 1,0 0-1,0 0 1,-1 1-1,1-1 1,1 0-1,-1 1 1,0-1-1,0 0 1,1 1-1,-1-1 1,0 1-1,1-1 1,-1 1-1,1 0 1,0-1-1,0 1 1,0-1-1,-1 1 1,1 0-1,1 1 1,-2-1 9,1 0 1,0-1-1,0 1 1,-1 0 0,1-1-1,0 1 1,1 0-1,-1 0 1,0-1-1,0 1 1,1 0 0,-1-1-1,1 1 1,-1 0-1,1-1 1,0 1-1,0-1 1,0 1 0,-1-1-1,1 0 1,1 1-1,-1-1 1,0 0 0,0 1-1,0-1 1,1 0-1,-1 0 1,3 1-1,-1-1 32,1 0 0,0 0-1,0 0 1,0 0-1,0-1 1,-1 0 0,1 0-1,0 0 1,0 0-1,0 0 1,0-1 0,4-1-1,1-1-38,-1 0 0,0-1 0,0 0 0,0 0 0,-1-1 0,1 0-1,-1 0 1,0-1 0,-1 0 0,0 0 0,1 0 0,-2-1 0,8-11 0,-16 24-69,1 0 1,-1 0-1,1 0 1,0 0-1,0 0 0,1 0 1,-2 9-1,3-13-12,0 0-1,-1-1 0,1 1 1,0 0-1,0 0 0,0 0 1,0 0-1,0 0 0,0 0 1,0 0-1,1 0 0,-1 0 1,1 0-1,-1-1 1,1 1-1,0 0 0,0 0 1,0-1-1,0 1 0,0 0 1,0-1-1,0 1 0,0-1 1,1 1-1,-1-1 0,1 0 1,-1 0-1,4 2 0,4 0-939,0-1 0,0-1 0,1 0-1,-1 0 1,0-1 0,13-1 0,5-1-5665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4.568"/>
    </inkml:context>
    <inkml:brush xml:id="br0">
      <inkml:brushProperty name="width" value="0.025" units="cm"/>
      <inkml:brushProperty name="height" value="0.025" units="cm"/>
    </inkml:brush>
  </inkml:definitions>
  <inkml:trace contextRef="#ctx0" brushRef="#br0">1 2 8200,'0'0'15919,"6"17"-14926,-3-17-858,0 1 0,0 0-1,0-1 1,1 0 0,-1 1 0,0-1 0,0-1 0,0 1 0,4-1 0,12-5-1487,-18 5 944,-1 1 1,1 0 0,-1-1 0,1 1 0,-1-1-1,1 1 1,-1-1 0,1 1 0,-1-1 0,1 1-1,-1-1 1,0 1 0,1-1 0,-1 1 0,0-1-1,0 0 1,1 1 0,-1-1 0,0 1-1,0-1 1,0 0 0,0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5.119"/>
    </inkml:context>
    <inkml:brush xml:id="br0">
      <inkml:brushProperty name="width" value="0.025" units="cm"/>
      <inkml:brushProperty name="height" value="0.025" units="cm"/>
    </inkml:brush>
  </inkml:definitions>
  <inkml:trace contextRef="#ctx0" brushRef="#br0">183 1 7015,'0'0'17552,"-8"9"-17392,-163 214 636,171-223-885,0-1 1,0 1-1,0 0 1,0 0-1,0 0 1,0 0-1,0 0 0,0 0 1,0 0-1,0 0 1,0 0-1,0 0 1,0 0-1,0-1 1,0 1-1,0 0 1,0 0-1,0 0 1,0 0-1,0 0 0,-1 0 1,1 0-1,0 0 1,0 0-1,0 0 1,0 0-1,0 0 1,0 0-1,0 0 1,0 0-1,0 0 1,0 0-1,0-1 0,0 1 1,-1 0-1,1 0 1,0 0-1,0 0 1,0 0-1,0 0 1,0 0-1,0 0 1,0 0-1,0 0 1,0 0-1,0 0 0,-1 1 1,1-1-1,0 0 1,0 0-1,0 0 1,0 0-1,0 0 1,0 0-1,0 0 1,0 0-1,0 0 0,0 0 1,0 0-1,0 0 1,0 0-1,0 0 1,0 0-1,-1 0 1,2-11-2869,-1 4 821,0-13-3090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5.452"/>
    </inkml:context>
    <inkml:brush xml:id="br0">
      <inkml:brushProperty name="width" value="0.025" units="cm"/>
      <inkml:brushProperty name="height" value="0.025" units="cm"/>
    </inkml:brush>
  </inkml:definitions>
  <inkml:trace contextRef="#ctx0" brushRef="#br0">1 1 1153,'0'0'22293,"6"9"-21284,12 9-803,0 0-1,1-1 1,0-1-1,1-1 1,32 18-1,-24-13-2707,-12-5-6286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5.936"/>
    </inkml:context>
    <inkml:brush xml:id="br0">
      <inkml:brushProperty name="width" value="0.025" units="cm"/>
      <inkml:brushProperty name="height" value="0.025" units="cm"/>
    </inkml:brush>
  </inkml:definitions>
  <inkml:trace contextRef="#ctx0" brushRef="#br0">88 22 7847,'0'0'14921,"-8"-2"-14371,5 1-539,1 1 0,0-1 0,0 1 0,-1 0 0,1-1 0,0 1 0,0 0 0,-1 0 0,1 1 1,0-1-1,-1 0 0,1 1 0,0 0 0,0-1 0,0 1 0,-1 0 0,1 0 0,0 0 0,-2 2 0,1 0 24,0 0-1,0 0 1,1 1 0,-1-1 0,1 1-1,0 0 1,0 0 0,0 0 0,0 0-1,1 0 1,0 0 0,-1 4 0,1-6-15,0 0 1,1-1 0,-1 1-1,1-1 1,-1 1 0,1 0-1,0-1 1,0 1 0,-1 0-1,1 0 1,1-1 0,-1 1-1,0 0 1,0-1 0,1 1-1,-1 0 1,0-1 0,2 3-1,-1-4 11,-1 1-1,1-1 0,0 1 1,-1-1-1,1 0 0,0 0 1,0 1-1,-1-1 0,1 0 1,0 0-1,0 0 0,0 0 1,-1 0-1,1 0 0,0 0 1,0 0-1,-1 0 0,1 0 1,0 0-1,0-1 0,-1 1 1,1 0-1,0-1 0,0 1 1,-1 0-1,2-1 0,5-3 94,0-1-1,0 1 1,-1-1 0,0 0-1,1-1 1,5-6-1,33-54 123,-41 60-235,-8 14-37,-1-1 1,1 1 0,0-1 0,1 1 0,0 1 0,0-1-1,0 0 1,1 1 0,1-1 0,-1 1 0,2-1 0,-1 1-1,1 13 1,0-21-16,0-1-1,0 1 0,0-1 0,0 1 1,0-1-1,0 1 0,0-1 0,0 1 1,0-1-1,0 1 0,1-1 1,-1 1-1,0-1 0,0 1 0,0-1 1,1 0-1,-1 1 0,0-1 1,0 1-1,1-1 0,-1 0 0,0 1 1,1-1-1,-1 0 0,0 1 1,1-1-1,-1 0 0,1 1 0,-1-1 1,1 0-1,-1 0 0,0 0 1,1 1-1,0-1 0,19-5-2030,14-22-7678,-21 8-345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6.284"/>
    </inkml:context>
    <inkml:brush xml:id="br0">
      <inkml:brushProperty name="width" value="0.025" units="cm"/>
      <inkml:brushProperty name="height" value="0.025" units="cm"/>
    </inkml:brush>
  </inkml:definitions>
  <inkml:trace contextRef="#ctx0" brushRef="#br0">1 0 9161,'0'0'17200,"54"16"-17232,-38-16-1345,0 0-1570,-3-1-1922,-2-6-4548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6.645"/>
    </inkml:context>
    <inkml:brush xml:id="br0">
      <inkml:brushProperty name="width" value="0.025" units="cm"/>
      <inkml:brushProperty name="height" value="0.025" units="cm"/>
    </inkml:brush>
  </inkml:definitions>
  <inkml:trace contextRef="#ctx0" brushRef="#br0">1 129 9513,'0'0'15113,"3"0"-14206,1-2-848,1 1-1,-1-1 0,1 0 0,-1-1 0,0 1 0,0-1 0,0 0 0,0 0 0,0 0 0,-1 0 0,1 0 0,-1-1 0,0 0 0,0 0 0,3-6 0,43-67-58,-73 179-309,20-57 205,8-32-4736,1-12-258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7.341"/>
    </inkml:context>
    <inkml:brush xml:id="br0">
      <inkml:brushProperty name="width" value="0.025" units="cm"/>
      <inkml:brushProperty name="height" value="0.025" units="cm"/>
    </inkml:brush>
  </inkml:definitions>
  <inkml:trace contextRef="#ctx0" brushRef="#br0">0 14 13549,'0'0'11242,"6"2"-10798,26 4-139,-31-6-290,0 0 1,0 0-1,0 0 1,0 0-1,0 0 1,0 0-1,0 0 1,0 0-1,0 0 0,1 0 1,-1 0-1,0-1 1,0 1-1,0 0 1,-1-1-1,1 1 0,0-1 1,0 1-1,0-1 1,0 1-1,0-1 1,0 0-1,-1 1 1,1-1-1,0 0 0,-1 0 1,1 1-1,0-1 1,-1 0-1,1 0 1,-1 0-1,1 0 0,-1 0 1,0 0-1,1 0 1,-1 0-1,0 0 1,1-1-1,-23 24-319,11 5-1024,11-14-2646,10-7-6430,2-6 2162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7.877"/>
    </inkml:context>
    <inkml:brush xml:id="br0">
      <inkml:brushProperty name="width" value="0.025" units="cm"/>
      <inkml:brushProperty name="height" value="0.025" units="cm"/>
    </inkml:brush>
  </inkml:definitions>
  <inkml:trace contextRef="#ctx0" brushRef="#br0">165 0 8136,'0'0'16239,"-9"12"-15967,-40 48-30,13-18-13,-35 52 0,74-106-8209,-1 9 6655,3-16-4435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8.271"/>
    </inkml:context>
    <inkml:brush xml:id="br0">
      <inkml:brushProperty name="width" value="0.025" units="cm"/>
      <inkml:brushProperty name="height" value="0.025" units="cm"/>
    </inkml:brush>
  </inkml:definitions>
  <inkml:trace contextRef="#ctx0" brushRef="#br0">0 0 10154,'0'0'14253,"34"51"-13580,-12-40-353,1 0-192,-1 1-64,2 0-736,-6-1-994,0-2-1217,-8-2-2274,-1-4-2754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9.122"/>
    </inkml:context>
    <inkml:brush xml:id="br0">
      <inkml:brushProperty name="width" value="0.05" units="cm"/>
      <inkml:brushProperty name="height" value="0.05" units="cm"/>
    </inkml:brush>
  </inkml:definitions>
  <inkml:trace contextRef="#ctx0" brushRef="#br0">1 294 16964,'6'-3'1752,"9"-6"-952,10-4-304,10-6 785,8-4-217,9-10-544,1-2-504,-2-11 160,-4-6-88,-5-9-216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8.867"/>
    </inkml:context>
    <inkml:brush xml:id="br0">
      <inkml:brushProperty name="width" value="0.025" units="cm"/>
      <inkml:brushProperty name="height" value="0.025" units="cm"/>
    </inkml:brush>
  </inkml:definitions>
  <inkml:trace contextRef="#ctx0" brushRef="#br0">0 129 737,'0'0'23804,"6"-9"-23185,21-30 13,37-41 1,-64 80-634,1 0 0,-1 0 0,0 0 0,0 0 0,0 0 0,0 0 1,1 0-1,-1 0 0,0 0 0,0 0 0,0 0 0,0-1 0,1 1 0,-1 0 0,0 1 0,0-1 0,0 0 0,0 0 0,1 0 1,-1 0-1,0 0 0,0 0 0,0 0 0,0 0 0,0 0 0,1 0 0,-1 0 0,0 0 0,0 0 0,0 1 0,0-1 1,0 0-1,0 0 0,1 0 0,-1 0 0,0 0 0,0 0 0,0 1 0,0-1 0,0 0 0,0 0 0,0 0 0,0 0 0,0 0 1,0 1-1,0-1 0,0 0 0,0 0 0,0 0 0,0 0 0,0 1 0,0-1 0,0 0 0,0 0 0,0 0 0,0 0 0,0 1 1,0-1-1,0 0 0,3 23-123,-2 29-75,-1-49 198,-1 1-10,1 0 1,1 0 0,-1-1-1,1 1 1,-1 0-1,1 0 1,0 0-1,0-1 1,1 1-1,2 6 1,13 4-2444,10-12-4522,-17-4 340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9.201"/>
    </inkml:context>
    <inkml:brush xml:id="br0">
      <inkml:brushProperty name="width" value="0.025" units="cm"/>
      <inkml:brushProperty name="height" value="0.025" units="cm"/>
    </inkml:brush>
  </inkml:definitions>
  <inkml:trace contextRef="#ctx0" brushRef="#br0">0 4 1313,'0'0'24055,"29"19"-23799,-11-19-160,2 0-352,0-4-1121,-4-1-449,-4 1-993,-3-1-2658,-1 1-3780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29.643"/>
    </inkml:context>
    <inkml:brush xml:id="br0">
      <inkml:brushProperty name="width" value="0.025" units="cm"/>
      <inkml:brushProperty name="height" value="0.025" units="cm"/>
    </inkml:brush>
  </inkml:definitions>
  <inkml:trace contextRef="#ctx0" brushRef="#br0">138 18 10378,'0'0'12983,"-9"-3"-12124,5 1-813,-1 0 79,0 0 0,0 0 1,0 0-1,0 1 1,0 0-1,-1 0 1,-6-1-1,9 3-92,0-1 0,1 0 0,-1 1 0,0-1 0,1 1 0,-1 0 0,1 0-1,-1 0 1,1 0 0,-1 1 0,1-1 0,0 1 0,0-1 0,-1 1 0,1 0 0,0 0 0,1 0 0,-1 0 0,0 0 0,-2 4 0,-17 36 337,20-41-366,1 0 0,-1 0 0,1-1 0,-1 1 0,1 0 0,0 0 0,-1 0 0,1 0 0,0 0-1,0 0 1,-1 0 0,1 0 0,0 0 0,0 0 0,0 0 0,0 0 0,0 0 0,1-1 0,-1 1 0,0 0 0,0 0-1,1 0 1,-1 0 0,0 0 0,1 0 0,-1 0 0,1 0 0,-1-1 0,1 1 0,-1 0 0,1 0 0,0-1 0,-1 1-1,1 0 1,0-1 0,0 1 0,0-1 0,-1 1 0,1-1 0,0 1 0,0-1 0,1 1 0,4-1 10,0 1 1,-1-1 0,1 0-1,-1-1 1,1 0 0,-1 1-1,1-2 1,-1 1 0,0-1-1,1 0 1,-1 0-1,0 0 1,0 0 0,9-7-1,3-4-269,0-1 0,25-26 0,-35 33 160,-16 48-369,8-39 433,0 0 1,1 0 0,-1 0-1,1 1 1,0-1-1,0 0 1,0 0 0,0 1-1,0-1 1,0 0-1,0 0 1,1 1 0,-1-1-1,1 0 1,0 0 0,-1 0-1,1 0 1,0 0-1,0 0 1,0 0 0,1 0-1,-1 0 1,0 0 0,4 3-1,21 4-3211,11-12-4319,-8-7-5182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39.745"/>
    </inkml:context>
    <inkml:brush xml:id="br0">
      <inkml:brushProperty name="width" value="0.025" units="cm"/>
      <inkml:brushProperty name="height" value="0.025" units="cm"/>
    </inkml:brush>
  </inkml:definitions>
  <inkml:trace contextRef="#ctx0" brushRef="#br0">2 1 8232,'-1'3'9492,"8"4"-7055,9 4-1474,-6-6-776,1-1 0,-1 0 0,1 0 0,0-1 1,0-1-1,0 0 0,1 0 0,13-1 0,51-3-5635,-75 2 5057,0 0 0,0-1 0,0 1 0,0 0 0,0 0 0,0 0 0,0-1 0,0 1-1,-1 0 1,1-1 0,0 1 0,0-1 0,0 1 0,0-1 0,0 0 0,-1 1 0,1-1-1,1-1 1,-1-2-4894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0.080"/>
    </inkml:context>
    <inkml:brush xml:id="br0">
      <inkml:brushProperty name="width" value="0.025" units="cm"/>
      <inkml:brushProperty name="height" value="0.025" units="cm"/>
    </inkml:brush>
  </inkml:definitions>
  <inkml:trace contextRef="#ctx0" brushRef="#br0">1 1 8296,'0'0'13773,"27"21"-13197,-4-17-287,1 0-225,6-2 0,-4 0-128,6-1-929,-3 1-1217,-4-2-1922,4 0-3299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1.401"/>
    </inkml:context>
    <inkml:brush xml:id="br0">
      <inkml:brushProperty name="width" value="0.025" units="cm"/>
      <inkml:brushProperty name="height" value="0.025" units="cm"/>
    </inkml:brush>
  </inkml:definitions>
  <inkml:trace contextRef="#ctx0" brushRef="#br0">107 69 3299,'0'0'14382,"1"-9"-12642,7-40 748,-9 49-2424,1-1 0,0 0 0,-1 1 1,1-1-1,0 0 0,-1 1 0,1-1 0,-1 0 1,1 1-1,-1-1 0,0 1 0,1-1 1,-1 1-1,0 0 0,1-1 0,-1 1 0,0 0 1,1-1-1,-1 1 0,0 0 0,1 0 1,-1-1-1,0 1 0,0 0 0,0 0 0,1 0 1,-1 0-1,0 0 0,0 0 0,1 0 1,-1 1-1,-1-1 0,-27 6 336,23-2-367,1 0 0,0 1 0,0-1-1,1 1 1,-1 0 0,1 0 0,0 1-1,0-1 1,-4 11 0,5-12 27,1-1 0,1 1 0,-1 0-1,1 0 1,-1 0 0,1 0 0,0 0 0,0 0 0,1 0 0,-1 0 0,1 0-1,0 1 1,0-1 0,1 0 0,-1 0 0,3 8 0,-2-11-34,0 0-1,0 0 1,0 0 0,0-1 0,0 1 0,0 0 0,1-1-1,-1 1 1,0 0 0,1-1 0,-1 0 0,0 1 0,1-1-1,-1 0 1,1 0 0,-1 0 0,0 0 0,1 0 0,-1 0-1,1 0 1,-1 0 0,0 0 0,1-1 0,-1 1 0,2-1 0,36-11 380,-23 0-329,0-1 0,0 0 0,-2-2 0,1 1 0,15-23 0,-13 19 27,-21 28-104,1 1 0,0-1 0,1 1 0,0-1 0,-1 19 0,3-26-9,1-1 1,-1 1-1,0 0 1,0-1-1,1 1 1,0-1-1,-1 1 1,1-1-1,0 0 1,0 1-1,0-1 0,1 0 1,-1 0-1,1 0 1,-1 0-1,1 0 1,-1 0-1,1 0 1,0 0-1,0 0 1,0-1-1,0 1 1,0-1-1,1 0 0,-1 1 1,0-1-1,0 0 1,1 0-1,2 0 1,63 12-3848,-21-11-3728,-20-2-611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2.106"/>
    </inkml:context>
    <inkml:brush xml:id="br0">
      <inkml:brushProperty name="width" value="0.025" units="cm"/>
      <inkml:brushProperty name="height" value="0.025" units="cm"/>
    </inkml:brush>
  </inkml:definitions>
  <inkml:trace contextRef="#ctx0" brushRef="#br0">0 34 7559,'0'0'19021,"6"-12"-18365,-5 11-634,0 1 0,0 0 0,1 0 0,-1-1 0,0 1 0,0-1 0,0 1-1,0-1 1,1 0 0,-1 1 0,0-1 0,0 0 0,0 0 0,0 1 0,-1-1 0,1 0-1,0 0 1,0 0 0,0 0 0,0-3 0,0-1 207,-11 15-127,9-8-99,0 0 0,-1-1 0,1 1 0,1 0 0,-1 0 0,0 0 0,0 0 1,1 0-1,-1-1 0,1 1 0,0 0 0,-1 0 0,1 0 0,0 0 0,1 4 1,5 0 28,9-18-114,-12 7-912,7-10 767,-8 10-3582,-1 0-4171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3.051"/>
    </inkml:context>
    <inkml:brush xml:id="br0">
      <inkml:brushProperty name="width" value="0.025" units="cm"/>
      <inkml:brushProperty name="height" value="0.025" units="cm"/>
    </inkml:brush>
  </inkml:definitions>
  <inkml:trace contextRef="#ctx0" brushRef="#br0">134 33 6598,'13'-22'8584,"-7"11"-1225,-12 22-4660,-13 24-2560,-1-2-1,-2 0 1,-1-2 0,-39 43 0,62-100-12941,0 9 6172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3.399"/>
    </inkml:context>
    <inkml:brush xml:id="br0">
      <inkml:brushProperty name="width" value="0.025" units="cm"/>
      <inkml:brushProperty name="height" value="0.025" units="cm"/>
    </inkml:brush>
  </inkml:definitions>
  <inkml:trace contextRef="#ctx0" brushRef="#br0">0 0 10282,'0'0'13223,"7"9"-11990,118 127 1228,-64-72-7004,-36-46-3566,-14-15 288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4.341"/>
    </inkml:context>
    <inkml:brush xml:id="br0">
      <inkml:brushProperty name="width" value="0.025" units="cm"/>
      <inkml:brushProperty name="height" value="0.025" units="cm"/>
    </inkml:brush>
  </inkml:definitions>
  <inkml:trace contextRef="#ctx0" brushRef="#br0">78 51 4356,'0'0'12577,"5"-8"-10868,14-24-380,-16 22 1027,-10 9-1874,-9 10-576,5 1 145,1 1 0,0 1 0,-11 15 0,17-22 56,1 0 0,-1 0 0,1 1 0,1-1 0,-1 1 1,1-1-1,0 1 0,0 0 0,0 0 0,0 11 0,2-16-84,1-1 0,0 1 0,-1 0-1,1-1 1,0 1 0,0-1-1,0 0 1,0 1 0,-1-1 0,1 0-1,0 1 1,0-1 0,0 0-1,0 0 1,0 0 0,0 0 0,0 0-1,0 0 1,0 0 0,0 0-1,0 0 1,0 0 0,1-1 0,26-3 211,-19 0-292,0-1 0,0 0 0,0 0 0,-1-1 0,0 0 0,0-1 0,-1 1 0,0-1 0,0-1 0,0 0 0,-1 0 0,0 0 0,9-18 0,-15 25-70,-8 30-539,-3 18-62,10-44 249,1-1 1,-1 1-1,1-1 0,0 1 1,0 0-1,0-1 1,0 1-1,1 0 0,-1-1 1,1 1-1,-1 0 1,1-1-1,0 1 1,0-1-1,2 5 0,8-2-4233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9.530"/>
    </inkml:context>
    <inkml:brush xml:id="br0">
      <inkml:brushProperty name="width" value="0.05" units="cm"/>
      <inkml:brushProperty name="height" value="0.05" units="cm"/>
    </inkml:brush>
  </inkml:definitions>
  <inkml:trace contextRef="#ctx0" brushRef="#br0">16 0 18804,'13'8'1248,"-4"12"-1096,1 7-80,6 16 344,4 3-224,3 11-416,-1 1-224,4 0-248,-2-3-752,-2-7 1144,-4-5-216,-4-10-256</inkml:trace>
  <inkml:trace contextRef="#ctx0" brushRef="#br0" timeOffset="1">0 335 16908,'25'-27'1800,"2"-2"-1296,8-5-384,1-4 1064,8-6-872,-1-5-63,-3 0-217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4.701"/>
    </inkml:context>
    <inkml:brush xml:id="br0">
      <inkml:brushProperty name="width" value="0.025" units="cm"/>
      <inkml:brushProperty name="height" value="0.025" units="cm"/>
    </inkml:brush>
  </inkml:definitions>
  <inkml:trace contextRef="#ctx0" brushRef="#br0">0 1 4260,'0'0'22261,"25"12"-22133,-5-12-192,-2 0-769,-2 0-1153,-1 0-928,-4 0-1282,-1 0-3107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5.174"/>
    </inkml:context>
    <inkml:brush xml:id="br0">
      <inkml:brushProperty name="width" value="0.025" units="cm"/>
      <inkml:brushProperty name="height" value="0.025" units="cm"/>
    </inkml:brush>
  </inkml:definitions>
  <inkml:trace contextRef="#ctx0" brushRef="#br0">0 113 10570,'0'0'15513,"43"-44"-14568,11-24-2215,-53 67 1179,-5 44 337,2-35-781,-7 42 2135,13-28-3308,-3-22 1425,-1 1 1,1 0-1,-1-1 1,0 1 0,1-1-1,0 1 1,-1-1-1,1 1 1,-1-1-1,1 1 1,-1-1 0,1 0-1,0 1 1,-1-1-1,1 0 1,0 1 0,0-1-1,-1 0 1,1 0-1,0 0 1,0 1-1,-1-1 1,1 0 0,1 0-1,8 0-7356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6.565"/>
    </inkml:context>
    <inkml:brush xml:id="br0">
      <inkml:brushProperty name="width" value="0.025" units="cm"/>
      <inkml:brushProperty name="height" value="0.025" units="cm"/>
    </inkml:brush>
  </inkml:definitions>
  <inkml:trace contextRef="#ctx0" brushRef="#br0">1 37 2947,'0'0'14152,"3"-8"-12113,1-2-1879,4-9 2159,-5 22-1018,-1 17-511,-2 119 998,0-138-1878,0 0-1,0 0 1,0 0-1,1-1 0,-1 1 1,0 0-1,1 0 1,-1-1-1,1 1 1,-1 0-1,0-1 1,1 1-1,0 0 1,-1-1-1,1 1 1,-1-1-1,1 1 1,0-1-1,-1 1 0,1-1 1,0 1-1,-1-1 1,1 0-1,1 1 1,-1-1-227,0 1 1,-1-1-1,1 0 1,0 0-1,0 0 1,-1 1-1,1-1 1,0 0-1,-1 0 1,1 0-1,0 0 1,0 0-1,-1 0 1,1-1-1,0 1 1,0 0-1,-1 0 1,1 0-1,0-1 1,-1 1-1,1 0 1,0-1-1,-1 1 1,1 0-1,0-1 1,-1 1-1,2-2 1,1-7-4702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6.956"/>
    </inkml:context>
    <inkml:brush xml:id="br0">
      <inkml:brushProperty name="width" value="0.025" units="cm"/>
      <inkml:brushProperty name="height" value="0.025" units="cm"/>
    </inkml:brush>
  </inkml:definitions>
  <inkml:trace contextRef="#ctx0" brushRef="#br0">1 17 5605,'0'0'15343,"32"-4"-14414,-12 4-321,5 0-287,0 0-257,4 0-96,0 0-833,-2 0-1505,-3-4-2307,-3-5-2402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7.399"/>
    </inkml:context>
    <inkml:brush xml:id="br0">
      <inkml:brushProperty name="width" value="0.025" units="cm"/>
      <inkml:brushProperty name="height" value="0.025" units="cm"/>
    </inkml:brush>
  </inkml:definitions>
  <inkml:trace contextRef="#ctx0" brushRef="#br0">1 158 8904,'0'0'15322,"9"-6"-14634,16-14-591,0-1 1,-2-1-1,0-1 0,32-43 0,-63 127-546,-1-2 466,8-51-79,0 22-230,2-29 119,-1-1-1,0 1 1,0 0-1,0-1 0,0 1 1,1-1-1,-1 1 0,0 0 1,1-1-1,-1 1 1,0-1-1,1 1 0,-1-1 1,1 1-1,-1-1 1,1 1-1,-1-1 0,1 0 1,-1 1-1,1-1 0,-1 0 1,1 1-1,0-1 1,-1 0-1,1 0 0,-1 1 1,1-1-1,0 0 1,-1 0-1,1 0 0,0 0 1,-1 0-1,1 0 0,0 0 1,-1 0-1,1 0 1,1 0-1,8-3-6152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7.747"/>
    </inkml:context>
    <inkml:brush xml:id="br0">
      <inkml:brushProperty name="width" value="0.025" units="cm"/>
      <inkml:brushProperty name="height" value="0.025" units="cm"/>
    </inkml:brush>
  </inkml:definitions>
  <inkml:trace contextRef="#ctx0" brushRef="#br0">1 9 11915,'0'0'16624,"23"4"-16624,0-4 0,-1 0-448,0 0-1154,-1 0-960,-6-2-834,1-3-1536,-9-1-1250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48.168"/>
    </inkml:context>
    <inkml:brush xml:id="br0">
      <inkml:brushProperty name="width" value="0.025" units="cm"/>
      <inkml:brushProperty name="height" value="0.025" units="cm"/>
    </inkml:brush>
  </inkml:definitions>
  <inkml:trace contextRef="#ctx0" brushRef="#br0">127 2 6822,'0'0'15605,"-10"-1"-14677,3 0-727,1 1-1,-1 0 0,1 0 1,0 1-1,-1 0 0,1 0 0,0 1 1,-1-1-1,-5 4 0,9-4-110,0 0-1,1 0 1,-1 0-1,0 1 1,1-1-1,-1 1 1,1 0 0,0 0-1,0 0 1,-1 0-1,1 0 1,1 1-1,-1-1 1,0 0-1,0 1 1,1-1-1,0 1 1,-1 0-1,1-1 1,0 1-1,0 0 1,0 0-1,1 0 1,-1 0 0,1 0-1,0 5 1,0-7-83,0 0-1,1 0 1,-1-1 0,1 1 0,-1 0 0,1 0 0,0 0 0,-1-1 0,1 1 0,0 0 0,-1-1 0,1 1 0,0-1 0,0 1 0,0-1 0,0 1 0,-1-1-1,1 0 1,0 1 0,0-1 0,0 0 0,0 0 0,0 1 0,0-1 0,0 0 0,0 0 0,0 0 0,0 0 0,0 0 0,0-1 0,0 1 0,0 0-1,0 0 1,1-1 0,37-7 82,-31 4-241,0-1 1,0 1-1,0-1 1,-1-1 0,1 1-1,-1-1 1,-1-1-1,1 1 1,-1-1-1,10-15 1,-25 38-218,6-11 384,0 1-1,0 0 1,0-1 0,0 1 0,1 0-1,0 0 1,0 0 0,1 1 0,-1-1-1,1 0 1,0 12 0,2-17-72,-1 0-1,0 0 1,1 1 0,-1-1 0,1 0-1,-1 0 1,1 0 0,-1 0 0,1 0-1,0 0 1,0-1 0,-1 1 0,1 0-1,0 0 1,0 0 0,0-1 0,0 1-1,0 0 1,0-1 0,0 1 0,0-1-1,0 0 1,0 1 0,0-1 0,0 0-1,1 1 1,-1-1 0,0 0 0,0 0-1,2 0 1,40 0-5955,-41 0 5407,33-4-8796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51.484"/>
    </inkml:context>
    <inkml:brush xml:id="br0">
      <inkml:brushProperty name="width" value="0.025" units="cm"/>
      <inkml:brushProperty name="height" value="0.025" units="cm"/>
    </inkml:brush>
  </inkml:definitions>
  <inkml:trace contextRef="#ctx0" brushRef="#br0">0 56 5445,'0'0'9396,"8"0"-8345,726-1 1468,18 0-2534,-706 0 519,0-2-1,0-2 1,-1-2-1,0-2 1,58-19 0,-159 47-8053,38-16 2520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3:52.986"/>
    </inkml:context>
    <inkml:brush xml:id="br0">
      <inkml:brushProperty name="width" value="0.025" units="cm"/>
      <inkml:brushProperty name="height" value="0.025" units="cm"/>
    </inkml:brush>
  </inkml:definitions>
  <inkml:trace contextRef="#ctx0" brushRef="#br0">162 85 3427,'3'-1'664,"-1"-1"0,0 0 0,0-1 0,1 1 0,-2 0 0,1 0 0,0-1 0,0 1 0,-1-1 0,1 0 0,-1 0 0,0 1 0,0-1 0,0 0 0,0 0-1,0 0 1,0-6 0,-1 8-541,0 0-1,-1-1 1,1 1 0,-1-1-1,1 1 1,-1 0-1,0-1 1,1 1-1,-1 0 1,0-1-1,0 1 1,0 0-1,0 0 1,0 0-1,0 0 1,0 0-1,0 0 1,-1 0 0,1 0-1,0 1 1,-1-1-1,1 0 1,0 1-1,-1-1 1,1 1-1,-1-1 1,1 1-1,-1 0 1,1 0-1,0 0 1,-1-1-1,1 1 1,-1 1 0,1-1-1,-1 0 1,-1 1-1,-5-1-83,0 1 0,1-1 0,-1 2 0,0-1-1,1 1 1,-1 1 0,1-1 0,0 1 0,0 0 0,0 1-1,-10 6 1,13-7 4,0 0-1,1 0 0,-1 0 1,1 0-1,0 0 1,-1 1-1,1 0 0,1-1 1,-1 1-1,1 0 0,-1 0 1,1 0-1,0 1 1,1-1-1,-1 1 0,1-1 1,0 1-1,0-1 0,0 1 1,0 6-1,1-9-22,1-1-1,-1 1 1,1 0 0,0 0-1,0-1 1,-1 1 0,1-1-1,0 1 1,0-1 0,0 1-1,1-1 1,-1 1-1,0-1 1,0 0 0,1 0-1,-1 1 1,1-1 0,-1 0-1,1 0 1,0-1 0,-1 1-1,1 0 1,0 0-1,-1-1 1,1 1 0,0-1-1,0 0 1,0 1 0,-1-1-1,1 0 1,3 0 0,68 1 288,-62-1-263,2-1-24,0-1-1,0 0 0,0-1 1,0 0-1,-1-1 0,24-11 1,-30 13-10,-1-1 0,1 0 0,-1 0 0,0 0 0,0 0 0,0-1 0,0 0 0,-1 0 0,1 0 0,-1-1 0,0 1 1,-1-1-1,1 0 0,-1 0 0,0-1 0,0 1 0,3-8 0,-6 12 20,1-1 0,-1 1 1,0 0-1,0 0 0,0-1 0,0 1 0,0 0 1,0-1-1,0 1 0,0 0 0,0 0 0,0-1 1,-1 1-1,1 0 0,0 0 0,-1-1 0,1 1 0,-1 0 1,0 0-1,1 0 0,-1 0 0,0 0 0,0 0 1,0 0-1,0 0 0,-1-1 0,-1 0 1,0 0-1,0 0 0,0 1 1,0-1-1,-1 1 0,1 0 1,0 0-1,-1 0 0,-6-1 1,-9 1-38,0 0 0,-36 3 0,48-1 16,-4 0-77,1 0 0,-1 1 0,1 1 0,-14 4 0,22-7-91,0 1-1,0 0 1,0-1-1,0 1 1,0 0-1,0 0 0,0 0 1,1 0-1,-1 0 1,0 1-1,0-1 1,1 0-1,-1 1 1,1-1-1,0 1 0,-1 0 1,1-1-1,0 1 1,0 0-1,0 0 1,0 0-1,0 0 0,0 0 1,1 0-1,-1 0 1,1 0-1,-1 0 1,1 2-1,5 2-4256,15-5-2578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09.632"/>
    </inkml:context>
    <inkml:brush xml:id="br0">
      <inkml:brushProperty name="width" value="0.025" units="cm"/>
      <inkml:brushProperty name="height" value="0.025" units="cm"/>
    </inkml:brush>
  </inkml:definitions>
  <inkml:trace contextRef="#ctx0" brushRef="#br0">0 1 3267,'0'0'897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012"/>
    </inkml:context>
    <inkml:brush xml:id="br0">
      <inkml:brushProperty name="width" value="0.05" units="cm"/>
      <inkml:brushProperty name="height" value="0.05" units="cm"/>
    </inkml:brush>
  </inkml:definitions>
  <inkml:trace contextRef="#ctx0" brushRef="#br0">1 1 13763,'9'3'1904,"-2"7"-1167,4 13-313,0 8 2224,4 12-1896,5 3-232,9 9-464,3 5-248,5 2-392,0-3-552,-4-11 920,-5-8-200,-10-9-200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09.978"/>
    </inkml:context>
    <inkml:brush xml:id="br0">
      <inkml:brushProperty name="width" value="0.025" units="cm"/>
      <inkml:brushProperty name="height" value="0.025" units="cm"/>
    </inkml:brush>
  </inkml:definitions>
  <inkml:trace contextRef="#ctx0" brushRef="#br0">85 1 1634,'-66'2'1665,"59"-1"-928,1 0-449,1-1-704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10.334"/>
    </inkml:context>
    <inkml:brush xml:id="br0">
      <inkml:brushProperty name="width" value="0.025" units="cm"/>
      <inkml:brushProperty name="height" value="0.025" units="cm"/>
    </inkml:brush>
  </inkml:definitions>
  <inkml:trace contextRef="#ctx0" brushRef="#br0">0 39 5093,'0'0'16816,"9"-4"-15674,15-4-907,-1 1 0,1 1 0,1 1 0,-1 2 0,1 0-1,49 1 1,-56 12-1724,-12-3-1196,-9-1-4848,-6-4 2585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10.666"/>
    </inkml:context>
    <inkml:brush xml:id="br0">
      <inkml:brushProperty name="width" value="0.025" units="cm"/>
      <inkml:brushProperty name="height" value="0.025" units="cm"/>
    </inkml:brush>
  </inkml:definitions>
  <inkml:trace contextRef="#ctx0" brushRef="#br0">1 1 8584,'0'0'15311,"54"4"-14639,-31-4-319,0 0-225,3 0-128,1 0 32,-4 0-449,0-1-832,-1 1-993,-4 0-1057,-2-1-2563,-3-2-2433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11.090"/>
    </inkml:context>
    <inkml:brush xml:id="br0">
      <inkml:brushProperty name="width" value="0.025" units="cm"/>
      <inkml:brushProperty name="height" value="0.025" units="cm"/>
    </inkml:brush>
  </inkml:definitions>
  <inkml:trace contextRef="#ctx0" brushRef="#br0">177 129 10090,'0'0'4906,"4"-9"-2333,-1 2-2314,0-1 445,0 0 0,0 1-1,0-2 1,-1 1 0,1-13 0,-2 19-617,-1 0 0,0 0 0,0 0 0,0 0 0,0 0 0,-1 0 1,1 1-1,0-1 0,-1 0 0,1 0 0,-1 0 0,0 1 1,0-1-1,1 0 0,-1 1 0,0-1 0,0 0 0,-1 1 1,1-1-1,0 1 0,0 0 0,-1 0 0,1-1 0,-1 1 1,1 0-1,-1 0 0,0 0 0,1 0 0,-1 0 0,0 1 0,0-1 1,1 1-1,-1-1 0,-3 0 0,-1 0-69,1 1 0,0-1 1,-1 1-1,1 0 0,0 1 0,0-1 1,-1 1-1,1 0 0,0 0 0,0 1 0,0 0 1,0 0-1,0 0 0,0 0 0,1 1 0,-1-1 1,1 1-1,-1 0 0,1 1 0,0-1 0,0 1 1,-3 4-1,2-2 49,0 0 1,0 0-1,1 1 1,0-1-1,0 1 1,0 0-1,1 0 1,0 0-1,0 1 0,1-1 1,0 1-1,1-1 1,-1 1-1,1 12 1,1-18-46,0 0 1,1-1-1,0 1 1,-1 0-1,1-1 0,0 1 1,0 0-1,0-1 1,0 1-1,0-1 1,0 0-1,0 1 1,0-1-1,0 0 0,1 0 1,-1 1-1,1-1 1,-1 0-1,1 0 1,-1-1-1,1 1 1,0 0-1,-1 0 0,1-1 1,0 1-1,-1-1 1,1 0-1,0 1 1,0-1-1,0 0 0,-1 0 1,1 0-1,0 0 1,2-1-1,7 2 127,1-2-1,-1 1 0,1-2 0,12-2 1,-10 0-102,-1 0 0,0-2 0,0 1 1,-1-1-1,1-1 0,-1 0 0,12-10 1,-17 12-38,0-1 0,-1 1 1,1-1-1,-1 0 0,0-1 1,-1 1-1,0-1 0,0 0 1,0-1-1,-1 1 0,0-1 1,5-13-1,-9 20-10,1 0 1,-1 0-1,0 0 0,0 0 0,1 1 1,-1-1-1,0 0 0,0 0 0,0 0 1,0 0-1,0 0 0,0 0 0,0 0 1,-1 0-1,1 0 0,0 0 0,0 1 1,-1-1-1,1 0 0,-1 0 0,0-1 1,-14 1-10,11 2 7,0 1 0,0-1-1,0 1 1,0 0 0,1 1-1,-1-1 1,-4 5 0,0 1 25,0 0 1,1 1-1,0-1 0,0 2 1,1-1-1,1 1 1,0-1-1,-5 13 1,9-20-17,0 1 0,0-1 0,0 1 0,0-1 0,1 1 0,-1 0 0,1 0 0,-1-1 0,1 1 0,0 0 0,0 0 0,0-1 0,1 1 0,-1 0 0,1-1 0,-1 1 0,1 0 0,0-1 0,0 1 0,0-1-1,0 1 1,1-1 0,-1 1 0,1-1 0,-1 0 0,1 0 0,0 0 0,0 0 0,0 0 0,0 0 0,0 0 0,0-1 0,0 1 0,1-1 0,-1 1 0,5 1 0,8 3-255,0-1 0,1-1-1,28 5 1,16-5-9035,-39-4-427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22.519"/>
    </inkml:context>
    <inkml:brush xml:id="br0">
      <inkml:brushProperty name="width" value="0.025" units="cm"/>
      <inkml:brushProperty name="height" value="0.025" units="cm"/>
    </inkml:brush>
  </inkml:definitions>
  <inkml:trace contextRef="#ctx0" brushRef="#br0">803 83 2819,'0'0'1238,"2"-8"59,7-31 131,-6 4 3978,-3 34-5108,0 44-196,0-28 11,-1 0 0,-1-1 0,-1 1-1,0 0 1,-1-1 0,-7 18 0,-43 83 272,10-21-284,-98 284 146,-58 133-30,141-382 41,-66 131 63,90-196-229,-84 117 1,108-173-326,7-15-439,5-27-1589,-1 21 889,0-16-1783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2:22.865"/>
    </inkml:context>
    <inkml:brush xml:id="br0">
      <inkml:brushProperty name="width" value="0.025" units="cm"/>
      <inkml:brushProperty name="height" value="0.025" units="cm"/>
    </inkml:brush>
  </inkml:definitions>
  <inkml:trace contextRef="#ctx0" brushRef="#br0">138 7 3651,'0'0'7330,"-8"-2"-6807,6 1-505,0 0 0,1 1 0,-1-1-1,0 1 1,0-1 0,1 1 0,-1 0 0,0-1 0,0 1-1,0 0 1,1 0 0,-1 0 0,0 1 0,0-1-1,0 0 1,1 1 0,-1-1 0,0 1 0,1 0-1,-1-1 1,0 1 0,1 0 0,-1 0 0,1 0 0,-3 2-1,0 3 87,0-1 0,0 1-1,0 1 1,1-1-1,0 0 1,0 1 0,-2 8-1,-6 15 302,1 0 0,1 1 0,2 0 0,1 1 0,2 0 0,-1 42 0,5-72-398,0-1 1,0 1-1,0-1 0,0 1 1,0 0-1,0-1 0,1 1 1,-1-1-1,1 1 0,-1-1 1,1 0-1,0 1 0,-1-1 1,1 1-1,0-1 1,0 0-1,0 0 0,0 0 1,0 1-1,0-1 0,0 0 1,1 0-1,-1 0 0,0-1 1,0 1-1,1 0 1,-1 0-1,1-1 0,-1 1 1,1-1-1,-1 1 0,1-1 1,-1 1-1,1-1 0,-1 0 1,1 0-1,-1 0 1,1 0-1,-1 0 0,1 0 1,0 0-1,-1-1 0,2 0 1,7 0 108,-1-1 0,0-1 0,0 1 0,0-1 1,0-1-1,9-5 0,45-24-117,186-92 757,-75 56-5061,-116 51 536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4:18.049"/>
    </inkml:context>
    <inkml:brush xml:id="br0">
      <inkml:brushProperty name="width" value="0.025" units="cm"/>
      <inkml:brushProperty name="height" value="0.025" units="cm"/>
    </inkml:brush>
  </inkml:definitions>
  <inkml:trace contextRef="#ctx0" brushRef="#br0">372 52 5830,'0'0'2316,"-6"-8"-1862,5 6-439,-1-1 38,-1 0 0,1 0-1,0 0 1,-1 0 0,1 1 0,-1-1-1,0 1 1,0-1 0,0 1-1,0 0 1,0 0 0,-1 1 0,1-1-1,-1 1 1,1-1 0,-1 1 0,1 0-1,-1 0 1,0 1 0,1-1 0,-1 1-1,-4 0 1,-5 1 13,0 0 0,0 1 0,0 1 0,0 0-1,0 0 1,1 2 0,-1-1 0,1 2 0,0-1 0,1 2 0,0 0 0,0 0 0,0 1-1,1 0 1,0 1 0,0 0 0,1 0 0,1 1 0,-1 0 0,1 1 0,1 0 0,0 0-1,1 1 1,0 0 0,1 0 0,0 0 0,1 0 0,0 1 0,1 0 0,0 0 0,1 0-1,1 0 1,0 0 0,1 14 0,0-20-55,1 0 0,0 0 0,1 0 1,-1 0-1,1 0 0,1 0 0,-1 0 0,1-1 0,0 1 0,1-1 0,0 0 0,0 0 0,0 0 1,0 0-1,1-1 0,0 0 0,0 0 0,1 0 0,-1-1 0,1 1 0,0-1 0,0-1 1,0 1-1,1-1 0,-1 0 0,1 0 0,0-1 0,0 0 0,10 2 0,-2-2 16,1 1-1,-1-2 1,0 0-1,0-1 1,0 0-1,1-1 1,-1-1 0,0 0-1,0-2 1,-1 1-1,1-2 1,-1 0-1,16-7 1,-12 3 13,-1-1 0,1-1 1,-2-1-1,0 0 0,0-1 0,20-22 0,-30 28 18,0 0 0,0 0-1,-1-1 1,0 1-1,0-1 1,-1-1-1,0 1 1,0-1-1,-1 1 1,0-1-1,-1 0 1,0 0 0,0 0-1,-1 0 1,0-1-1,-1-11 1,0 17-22,-1 0 0,0-1 0,0 1 0,0 0 0,0 0 0,-1 0 0,0 1 0,0-1 0,0 0 0,0 1 0,0-1 0,-1 1 0,1 0 0,-1-1 0,0 1 0,0 1 0,-1-1 0,1 0 0,0 1 0,-1-1 0,1 1 0,-1 0 0,0 1 0,0-1 0,0 0 0,0 1 0,-5-1 0,-7-2-99,0 0 0,0 2 0,0 0 0,-1 0 0,-27 2 0,44 0-25,-1 0 1,0 0 0,0 0 0,0 0 0,0 0 0,0 0 0,0 0-1,1 0 1,-1 0 0,0 0 0,0 0 0,0 1 0,0-1 0,0 0-1,1 1 1,-1-1 0,0 0 0,0 1 0,0-1 0,1 1-1,-1-1 1,0 1 0,1 0 0,-1-1 0,0 1 0,1 0 0,-1-1-1,1 1 1,-1 0 0,1 0 0,0-1 0,-1 1 0,1 0 0,0 0-1,-1 0 1,1 0 0,0-1 0,0 1 0,0 1 0,4 2-2401,11-4-1366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5:04.168"/>
    </inkml:context>
    <inkml:brush xml:id="br0">
      <inkml:brushProperty name="width" value="0.025" units="cm"/>
      <inkml:brushProperty name="height" value="0.025" units="cm"/>
    </inkml:brush>
  </inkml:definitions>
  <inkml:trace contextRef="#ctx0" brushRef="#br0">1342 195 4068,'0'0'4468,"-7"-8"-4169,-10-11-349,12 11 266,-2 0 0,1 1 0,-1-1 0,0 1 0,-1 0 0,1 1 0,-1 0 0,-1 0 0,1 1 0,-1 0 0,0 0 0,0 1 0,-13-4 0,-307-38 1444,251 33-1168,-1 3 1,0 3-1,-106 6 1,168 3-466,0 0 0,1 2 1,-1-1-1,1 2 1,0 1-1,0 0 0,0 1 1,1 0-1,-18 12 1,-6 6-24,2 2 1,-40 37 0,66-54 17,1-1-1,0 2 1,1-1 0,0 2 0,1-1-1,0 1 1,1 0 0,0 0 0,1 1-1,1 0 1,0 0 0,-6 24 0,8-17 0,0-1-1,1 1 1,2 0 0,0 0 0,0 0 0,2-1 0,1 1 0,5 22 0,8 12 20,3-1 0,1-1 0,3-1 0,2-1-1,45 67 1,-42-73-97,1-1 0,2-2 0,66 67 0,-83-94 22,1-1 0,1 0 0,0-2 0,0 0 0,1 0-1,0-2 1,1 0 0,0-1 0,1-1 0,0 0 0,0-2 0,0 0 0,21 2 0,-14-4 53,0-3 0,-1 0 1,1-1-1,-1-1 0,1-2 1,-1 0-1,0-2 0,-1-1 0,46-18 1,-41 11 9,0-2 1,0 0 0,-2-2-1,0-1 1,-1-1 0,-2-1 0,31-33-1,-25 21 14,-2-1 0,-1-1 0,-2-1 0,-2-2 0,19-41 0,-28 49 95,-1 0 0,-2-1 1,-1 0-1,-2-1 0,-1 0 0,-1 0 0,1-47 1,-6 70-131,-1 1 1,0-1 0,-1 0-1,0 1 1,0-1 0,-1 1 0,0 0-1,0-1 1,-1 1 0,0 0-1,-1 1 1,1-1 0,-2 0 0,1 1-1,-1 0 1,0 0 0,0 0-1,-1 1 1,0 0 0,0 0-1,-1 0 1,1 1 0,-1 0 0,0 0-1,-1 0 1,1 1 0,-1 1-1,0-1 1,0 1 0,0 0 0,0 1-1,-13-3 1,-4 1-325,0 1 0,0 2 0,-41 1 0,35 1-3379,-49-6 0,63 1-2312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5:05.209"/>
    </inkml:context>
    <inkml:brush xml:id="br0">
      <inkml:brushProperty name="width" value="0.025" units="cm"/>
      <inkml:brushProperty name="height" value="0.025" units="cm"/>
    </inkml:brush>
  </inkml:definitions>
  <inkml:trace contextRef="#ctx0" brushRef="#br0">371 164 6054,'3'-13'446,"-1"-1"1,-1 0 0,0 1-1,0-1 1,-3-21-1,2 32-379,-1 1-1,1-1 1,-1 0-1,1 0 0,-1 1 1,0-1-1,0 1 1,0-1-1,-1 0 1,1 1-1,0 0 0,-1-1 1,0 1-1,1 0 1,-1 0-1,0 0 1,0 0-1,0 0 0,0 0 1,-1 1-1,1-1 1,0 1-1,-1 0 1,1-1-1,-1 1 0,1 0 1,-1 0-1,0 1 1,0-1-1,1 0 0,-1 1 1,0 0-1,-4 0 1,-1 0-4,1 1-1,-1 0 1,1 1 0,-1 0 0,1 0 0,0 0-1,0 1 1,0 0 0,0 1 0,0 0 0,1 0-1,0 0 1,0 0 0,0 1 0,0 0 0,1 1-1,-1-1 1,1 1 0,1 0 0,-6 7-1,-8 16-56,0 0-1,2 0 0,-16 40 1,14-25 105,3 2 1,1 0-1,2 1 1,2 0-1,2 1 1,2 0-1,3 0 1,4 85-1,0-113-49,1-1-1,1 1 1,1 0-1,1-1 1,1 0-1,1 0 1,0 0-1,1-1 1,1 0-1,1-1 1,0 0-1,1 0 1,1-1-1,1 0 1,0-1-1,1-1 1,1 0-1,0-1 1,1-1-1,0 0 1,0-1-1,2-1 1,-1 0-1,1-2 1,0 0-1,39 11 1,-9-7-29,1-3 1,0-2 0,0-2 0,1-2 0,-1-2 0,1-3 0,-1-2 0,0-1 0,61-16 0,-53 6 100,-1-2-1,-1-3 1,-1-2 0,0-2 0,-2-3-1,-1-2 1,70-53 0,-61 36 249,-3-2 1,-1-2-1,-3-3 1,-2-2-1,64-91 1,-112 142-359,0 0 0,-1 0 0,0 0 0,1 0 0,-2-1 0,1 1 0,0-1 0,-1 1 0,0-1 0,0 1 0,0-1 0,-1 0 0,0 1 0,0-1 0,0 0 0,0 0 0,-1 1 0,0-6 0,-1 4 24,-1 0 0,1 0 0,-1 0-1,0 1 1,-1-1 0,1 1 0,-1 0 0,0 0 0,-1 0-1,1 0 1,-9-7 0,-9-4 25,-1 2 0,0 0 0,-1 1 0,0 1 0,-30-10 0,1 3-282,-2 2-1,0 2 1,-113-13 0,-59 16-3454,214 12 2860,0 0 1,0 1-1,0 1 0,-24 5 0,-2 6-2513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5:17.885"/>
    </inkml:context>
    <inkml:brush xml:id="br0">
      <inkml:brushProperty name="width" value="0.025" units="cm"/>
      <inkml:brushProperty name="height" value="0.025" units="cm"/>
    </inkml:brush>
  </inkml:definitions>
  <inkml:trace contextRef="#ctx0" brushRef="#br0">291 172 5862,'0'-9'117,"2"-70"3516,-1 40-1230,-1 31-1616,0 13-489,-6 132-175,-25 138-1,1-15 28,26-211-106,-9 185 10,14-199-57,1 1 1,1-1 0,2 0-1,15 53 1,-19-84 4,1 1-1,-1 0 1,1-1 0,0 1-1,1-1 1,-1 0 0,1 0-1,0 0 1,0 0 0,0 0-1,0-1 1,1 1 0,0-1-1,0 0 1,5 4 0,9 14 50,-16-19-51,-1 0 1,1 0-1,-1 0 0,1 0 0,0 0 1,-1 0-1,1 0 0,0-1 1,0 1-1,0-1 0,1 1 1,-1-1-1,0 0 0,0 0 1,1 0-1,3 2 0,33 2 191,-1-1 0,1-2 0,62-5 1,33 2-44,352-1 487,-414-1-503,157 6 77,247 35 0,52 3-139,-292-33-37,218 4-9,293-49 44,-627 27 152,83-11 468,-182 18-652,-1-2 0,1-1 1,-1 0-1,0-2 0,0 0 0,-1-1 0,24-15 0,-33 16-24,0 0 0,0-1 1,-1 0-1,0-1 0,-1 1 1,0-2-1,0 1 0,-1-1 0,0 0 1,8-20-1,2-12 29,20-75 0,-18 55-43,69-266 46,-76 268-7,-3 0 1,-2 0-1,-3-95 0,-4 150 6,-1-1 1,1 1-1,-1 0 0,-1 0 1,1 0-1,-1 0 0,0 0 1,-1 0-1,1 0 0,-1 0 0,0 1 1,0 0-1,-1-1 0,0 1 1,0 1-1,0-1 0,0 0 1,-1 1-1,-6-5 0,3 4-25,-1 0 0,0 0-1,0 0 1,0 1 0,0 1-1,-1 0 1,0 0 0,1 0-1,-1 1 1,0 1 0,-11-1-1,-1336-73 46,939 49-63,-301-7 14,-704 118 87,797 2-134,660-108-8744,8-8 3026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389"/>
    </inkml:context>
    <inkml:brush xml:id="br0">
      <inkml:brushProperty name="width" value="0.05" units="cm"/>
      <inkml:brushProperty name="height" value="0.05" units="cm"/>
    </inkml:brush>
  </inkml:definitions>
  <inkml:trace contextRef="#ctx0" brushRef="#br0">2 212 16283,'-2'-20'1305,"11"0"-1009,11 0-128,14-1 312,6-4-336,9-6 8,6-4-80,6-5-160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6:33.493"/>
    </inkml:context>
    <inkml:brush xml:id="br0">
      <inkml:brushProperty name="width" value="0.025" units="cm"/>
      <inkml:brushProperty name="height" value="0.025" units="cm"/>
    </inkml:brush>
  </inkml:definitions>
  <inkml:trace contextRef="#ctx0" brushRef="#br0">368 132 5573,'0'0'2947,"-10"8"-2039,-41 36 159,2 2 1,1 2 0,-45 61-1,79-86-992,0 1 0,1 1 0,2 0-1,1 1 1,0 0 0,2 0 0,1 1-1,-6 46 1,4 14 181,2 124 0,10-118-102,5 0 0,3 0-1,5-1 1,4 0 0,4-2-1,3-1 1,5-1-1,57 115 1,-73-172-150,1-1 0,1 0 0,1-1 1,2-1-1,1-1 0,1-1 0,32 27 0,-41-40-24,1-2-1,1 0 0,0-1 0,0 0 1,1-1-1,0-1 0,0-1 0,1-1 1,0 0-1,1-1 0,-1-1 1,1 0-1,0-2 0,31 1 0,-42-3-4,1-1-1,-1 0 0,0 0 1,1 0-1,-1-1 0,0-1 1,0 1-1,0-1 0,-1-1 1,1 1-1,-1-1 0,0-1 1,0 1-1,10-9 0,-7 3 26,0 0 0,-1-1 0,0 0 0,-1 0 0,0-1-1,-1 0 1,12-25 0,-2-9 79,-2 0 1,-2-1-1,13-93 0,12-309 282,-34-2-215,-4 448-146,-2-111-244,-21-154 0,15 221 22,-2-1 1,-1 1 0,-3 1 0,-2 0 0,-39-81 0,47 113 260,0 0 0,-1 0 0,-1 1 0,0 0 0,0 1-1,-2 0 1,1 1 0,-1 0 0,-1 0 0,-17-10 0,24 18-128,0-1 0,0 1-1,-1 1 1,1-1 0,-1 1 0,1 0 0,-1 1-1,0-1 1,0 1 0,0 1 0,0-1 0,0 1-1,1 1 1,-1-1 0,0 1 0,0 0 0,0 1-1,1-1 1,-1 1 0,0 1 0,1-1 0,0 1-1,0 0 1,0 1 0,0-1 0,-7 7 0,-27 24-2121,4 3-1421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6:34.826"/>
    </inkml:context>
    <inkml:brush xml:id="br0">
      <inkml:brushProperty name="width" value="0.025" units="cm"/>
      <inkml:brushProperty name="height" value="0.025" units="cm"/>
    </inkml:brush>
  </inkml:definitions>
  <inkml:trace contextRef="#ctx0" brushRef="#br0">1076 42 5285,'-9'-5'155,"-5"-2"70,-1 1-1,1 1 1,-1 1 0,0 0-1,0 0 1,0 2 0,-1 0-1,1 0 1,0 2 0,-30 2-1,10 6-144,1 1-1,0 2 0,1 2 1,0 1-1,-44 25 0,15-8 252,51-26-188,-59 27 580,1 4 0,-125 85 0,175-106-569,1 0 0,1 0 1,0 2-1,1 0 1,1 1-1,1 1 1,0 0-1,2 1 0,0 0 1,1 1-1,1 0 1,1 1-1,1 0 1,-6 28-1,9-26-42,1 0 1,1 1-1,1-1 0,1 1 0,2-1 1,0 1-1,2-1 0,0 1 1,2-1-1,1 0 0,9 24 1,-4-19-82,1-1 1,2 0 0,1-1-1,1-1 1,2 0 0,0-1-1,2-1 1,26 26 0,-17-23-42,0-1 1,2-2 0,1 0 0,1-3 0,1 0-1,0-3 1,2 0 0,0-3 0,1 0 0,0-3-1,1-1 1,0-2 0,1-1 0,51 3 0,-52-10 5,1-2-1,-1-1 1,0-2 0,0-2 0,0-1 0,0-2 0,-1-1-1,-1-3 1,0 0 0,0-3 0,48-28 0,-54 25 40,-1 0 0,-2-2 1,0-1-1,-1-1 0,-1-2 0,-1 0 1,-2-1-1,0-2 0,-2 0 1,-1-1-1,-1-1 0,26-63 0,-28 51 295,-3 0 0,-1 0 0,-3-1 0,-1 0 0,-2-1 0,-2 0 0,-2-66 0,-3 84-273,-1 0-1,-1 0 0,-1 1 1,-1-1-1,-2 1 0,0 0 0,-2 1 1,0 0-1,-2 0 0,-1 1 1,-1 0-1,0 1 0,-2 1 0,-17-20 1,21 29-127,-1 1 0,0 1 1,-1 0-1,-1 0 0,1 1 0,-1 1 1,-1 0-1,1 1 0,-1 1 0,0 0 1,-1 1-1,0 1 0,1 0 1,-21-2-1,-16 2-964,0 2 0,-1 3 0,-54 7 0,46-4-301,-8-1-1522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6:56.012"/>
    </inkml:context>
    <inkml:brush xml:id="br0">
      <inkml:brushProperty name="width" value="0.025" units="cm"/>
      <inkml:brushProperty name="height" value="0.025" units="cm"/>
    </inkml:brush>
  </inkml:definitions>
  <inkml:trace contextRef="#ctx0" brushRef="#br0">428 373 5061,'-8'1'341,"-14"3"-136,1-1 0,-25 0-1,39-3-163,-1-1-1,1 1 1,0-1-1,-1 0 1,1-1-1,0 1 1,0-2-1,0 1 1,0-1-1,0 0 1,-9-5-1,10 3-101,-32-20-793,20 22 344,18 3 499,-1 0 1,1 0-1,-1 0 1,1 0-1,-1 1 1,1-1-1,0 0 1,-1 0-1,1 1 1,0-1-1,-1 0 1,1 1-1,0-1 1,-1 0-1,1 1 1,0-1-1,0 1 0,0-1 1,-1 0-1,1 1 1,0-1-1,0 1 1,0-1-1,0 1 1,0-1-1,-1 1 1,1-1-1,0 0 1,0 1-1,0-1 1,0 1-1,1 0 1,0 24 35,1 1 0,2-1 0,1 0 0,0-1 1,18 45-1,60 117 1505,-57-141-1452,2-2-1,2 0 1,1-2-1,2-1 1,2-2-1,2-1 1,1-2-1,66 46 1,19 2 70,226 115-1,-111-78-143,195 103-13,718 295 815,-750-373-376,457 102 0,-390-159-142,-360-76-224,1-5 0,149-10 0,-211-2-57,-1-2 0,0-2 0,0-3-1,-1-1 1,-1-2 0,69-34 0,-31 6 9,-1-4 0,100-77 0,-160 110-49,-2-2 0,0 0 0,-1-1 0,0-1 0,-2 0 0,0-2 0,-1 0 0,-1 0 0,-1-1 0,-1-1 0,-1 0 0,0-1 0,-2 0 0,-1-1 0,-1 0 0,-1 0 0,-1 0 0,-1-1 0,-1 1 0,-1-1 0,-2-33 0,-2 43 31,0 0 0,-1 1 0,-1 0 0,0 0 0,-1 0-1,-1 0 1,0 1 0,-1 0 0,0 0 0,-1 0 0,-12-13 0,-1-1-7,-2 1 1,0 1 0,-47-38-1,21 27 46,0 2-1,-82-42 1,-120-41 174,103 49-67,-623-245 48,232 104-107,-12-5 28,441 174 3,-478-160 176,398 144-234,-226-35-1,307 73-30,-608-88 611,490 83-386,-268 6 0,465 19-257,0 1 0,0 2 0,0 0 1,0 3-1,1 0 0,0 2 0,1 0 0,0 2 1,-48 29-1,58-30-11,0 1 0,0 1 0,1 0 0,1 1 0,0 1 0,1 0 0,1 1 0,0 1 0,2 0 0,0 1 0,0 1 0,2-1 0,0 2 0,-11 31 0,19-45-152,0 1 0,0 0 1,0 0-1,1 0 0,0 1 1,1-1-1,-1 0 1,1 0-1,1 0 0,-1 1 1,1-1-1,1 0 0,-1 0 1,1 0-1,1 0 1,-1-1-1,1 1 0,0 0 1,5 8-1,16 12-2469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22.578"/>
    </inkml:context>
    <inkml:brush xml:id="br0">
      <inkml:brushProperty name="width" value="0.025" units="cm"/>
      <inkml:brushProperty name="height" value="0.025" units="cm"/>
    </inkml:brush>
  </inkml:definitions>
  <inkml:trace contextRef="#ctx0" brushRef="#br0">1 0 545,'0'0'4510,"8"12"-4371,20 26-33,2-2 0,1-1 1,1-2-1,2-1 0,74 53 0,222 126 563,-284-183-485,391 208 1066,-310-178-562,210 65 0,233 4-24,-234-61-516,116 7 103,-256-46-182,647 125-55,-588-102-1,-197-36-39,13 3-53,-24-13-2726,-52-4-1295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24.031"/>
    </inkml:context>
    <inkml:brush xml:id="br0">
      <inkml:brushProperty name="width" value="0.025" units="cm"/>
      <inkml:brushProperty name="height" value="0.025" units="cm"/>
    </inkml:brush>
  </inkml:definitions>
  <inkml:trace contextRef="#ctx0" brushRef="#br0">0 1 2723,'0'0'4420,"3"7"-4324,-1-3-74,0 0 0,0-1 0,0 0 0,0 1 0,1-1 1,-1 0-1,1 0 0,0 0 0,0 0 0,0-1 0,6 5 0,52 22 236,503 158 86,12-34-544,-486-131 171,189 49 1,327 39 0,79-14 372,-9-1-240,-475-62-96,22 3 358,-191-37-309,-26 1-303,1 0 0,-1 0 0,1 0-1,-1 0 1,11 3 0,-16-1-1628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25.162"/>
    </inkml:context>
    <inkml:brush xml:id="br0">
      <inkml:brushProperty name="width" value="0.025" units="cm"/>
      <inkml:brushProperty name="height" value="0.025" units="cm"/>
    </inkml:brush>
  </inkml:definitions>
  <inkml:trace contextRef="#ctx0" brushRef="#br0">0 1 801,'0'0'1035,"9"0"-207,6 1-486,1 0 0,-1 2-1,1 0 1,-1 0 0,0 2 0,-1 0 0,17 7 0,108 60 748,-55-27-1013,142 65 689,271 90 0,587 175 334,-786-278-1649,-75-27-1421,278 129-1,-274-81 2643,-118-58 674,221 87 0,-293-136-1246,-28-10-417,0 1-1,-1 1 1,1 0 0,-1 0 0,0 0 0,10 7 0,-13-2-2944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25.881"/>
    </inkml:context>
    <inkml:brush xml:id="br0">
      <inkml:brushProperty name="width" value="0.025" units="cm"/>
      <inkml:brushProperty name="height" value="0.025" units="cm"/>
    </inkml:brush>
  </inkml:definitions>
  <inkml:trace contextRef="#ctx0" brushRef="#br0">0 0 10890,'0'0'-96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26.209"/>
    </inkml:context>
    <inkml:brush xml:id="br0">
      <inkml:brushProperty name="width" value="0.025" units="cm"/>
      <inkml:brushProperty name="height" value="0.025" units="cm"/>
    </inkml:brush>
  </inkml:definitions>
  <inkml:trace contextRef="#ctx0" brushRef="#br0">123 753 2787,'-15'15'237,"4"-7"435,2 1-1,-1 0 1,1 1 0,1 0 0,0 0 0,0 1 0,1 0 0,0 0 0,-8 21 0,10-15-322,2 0 1,0 1-1,0-1 1,2 0-1,1 23 1,15-59 556,18-64 179,23-92 0,-9 22-882,21-54-50,39-107-148,-92 288-392,-13 24-53,0-1 1,0 0-1,-1 0 1,1 0-1,0 0 1,-1 0-1,0 0 0,0-1 1,0 1-1,1-4 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26.570"/>
    </inkml:context>
    <inkml:brush xml:id="br0">
      <inkml:brushProperty name="width" value="0.025" units="cm"/>
      <inkml:brushProperty name="height" value="0.025" units="cm"/>
    </inkml:brush>
  </inkml:definitions>
  <inkml:trace contextRef="#ctx0" brushRef="#br0">0 221 10602,'0'0'870,"12"-12"-1542,22-22 749,2-5 139,3 2 0,59-45 1,-95 80-218,-1 0 1,1 0 0,0 1 0,-1-1 0,1 1-1,0 0 1,0 0 0,0 0 0,-1 0 0,1 0-1,0 1 1,0-1 0,0 1 0,1 0 0,-1 0-1,0 0 1,4 0 0,-5 1 12,1 1 0,-1-1 0,0 0 0,0 1 0,0-1 0,-1 1 0,1-1 0,0 1 0,-1 0 0,1 0 0,-1 0 0,1 0 0,-1 0 0,0 0 0,0 0 0,0 0 0,0 1 0,0-1 0,0 0 0,-1 1 0,1-1 0,0 4 0,4 31 181,-1 0-1,-2 0 1,-4 62 0,1-24-89,-2 155-2506,-2-170-2136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27.418"/>
    </inkml:context>
    <inkml:brush xml:id="br0">
      <inkml:brushProperty name="width" value="0.025" units="cm"/>
      <inkml:brushProperty name="height" value="0.025" units="cm"/>
    </inkml:brush>
  </inkml:definitions>
  <inkml:trace contextRef="#ctx0" brushRef="#br0">3 1592 5862,'0'0'4361,"-1"-3"-4260,0 1-77,1 0 0,0 0-1,0 0 1,0 0 0,0 0-1,0 0 1,0 0 0,1 0-1,-1 0 1,0 1 0,1-1-1,0 0 1,-1 0 0,1 0-1,0 1 1,0-1 0,2-2-1,27-37 520,-10 15-305,236-394 213,-119 189-299,-20 34-106,107-169 74,-200 334-149,1 1 1,1 2 0,1 1 0,2 0-1,36-25 1,-7 4-1954,-50 38-84,-6 1-1628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841"/>
    </inkml:context>
    <inkml:brush xml:id="br0">
      <inkml:brushProperty name="width" value="0.05" units="cm"/>
      <inkml:brushProperty name="height" value="0.05" units="cm"/>
    </inkml:brush>
  </inkml:definitions>
  <inkml:trace contextRef="#ctx0" brushRef="#br0">0 74 14955,'20'34'1224,"6"4"-903,2 2-153,2 7 760,7 5-760,0 4-792,-1-1-969,-5-8 1337,-2-1-200,-12-11-200</inkml:trace>
  <inkml:trace contextRef="#ctx0" brushRef="#br0" timeOffset="1">0 426 17620,'16'-23'1528,"14"-10"-912,10-6-288,18-8 528,8-4-415,12-8-1506,6-4 1265,0 6-192,-4 4-200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27.984"/>
    </inkml:context>
    <inkml:brush xml:id="br0">
      <inkml:brushProperty name="width" value="0.025" units="cm"/>
      <inkml:brushProperty name="height" value="0.025" units="cm"/>
    </inkml:brush>
  </inkml:definitions>
  <inkml:trace contextRef="#ctx0" brushRef="#br0">71 391 5862,'0'0'662,"-9"4"181,-51 16 1682,59-20-1836,20-29 143,28-21-607,2 1-1,1 4 0,3 1 0,1 2 1,3 4-1,115-62 0,-167 98-240,1-1 0,-1 1 0,1 0-1,-1 0 1,1 0 0,-1 1 0,1 0 0,0 0 0,9 0-1,-13 1 15,-1 0-1,1 1 0,0-1 0,0 1 0,0-1 1,0 1-1,-1 0 0,1 0 0,0-1 1,-1 1-1,1 0 0,0 1 0,-1-1 0,1 0 1,-1 0-1,0 1 0,1-1 0,-1 1 0,0-1 1,0 1-1,0-1 0,0 1 0,0 0 0,0-1 1,-1 1-1,1 0 0,0 0 0,-1 0 0,0 0 1,1 0-1,-1 2 0,4 24 92,-1 0-1,-1 0 1,-2 0-1,-4 40 1,-25 114 25,0 9-142,24-102-3010,5-64-1323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30.853"/>
    </inkml:context>
    <inkml:brush xml:id="br0">
      <inkml:brushProperty name="width" value="0.025" units="cm"/>
      <inkml:brushProperty name="height" value="0.025" units="cm"/>
    </inkml:brush>
  </inkml:definitions>
  <inkml:trace contextRef="#ctx0" brushRef="#br0">79 642 7527,'0'0'865,"-9"6"-219,0-1-405,2-1 103,0 0 1,0 0 0,0 1 0,0 0 0,1 0 0,0 1 0,-7 8 0,17-13-60,0-1 1,0 0-1,1 0 0,-1 0 1,0 0-1,0-1 0,1 1 1,5-3-1,19-12-69,-1-1 1,0-1 0,-2-2-1,0 0 1,35-35-1,-26 24-106,146-131 42,56-46-213,-72 78-5779,-145 113 3325,-8 2-848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31.214"/>
    </inkml:context>
    <inkml:brush xml:id="br0">
      <inkml:brushProperty name="width" value="0.025" units="cm"/>
      <inkml:brushProperty name="height" value="0.025" units="cm"/>
    </inkml:brush>
  </inkml:definitions>
  <inkml:trace contextRef="#ctx0" brushRef="#br0">1 168 5701,'7'-8'1287,"12"-11"-765,0 1-1,1 1 1,36-24 0,-41 32-241,0 0 1,1 0 0,0 1-1,0 1 1,0 1 0,1 0-1,19-3 1,-35 9-241,1-1 0,-1 1 0,0 0-1,0 0 1,0 0 0,1 0 0,-1 0 0,0 0-1,0 0 1,0 0 0,0 0 0,1 1 0,-1-1 0,0 0-1,0 1 1,0-1 0,0 1 0,0 0 0,0-1 0,0 1-1,0 0 1,0-1 0,0 1 0,0 0 0,0 0-1,0 0 1,-1 0 0,1 0 0,0 0 0,-1 0 0,1 0-1,-1 0 1,1 0 0,-1 0 0,1 0 0,-1 0 0,0 0-1,0 1 1,1-1 0,-1 0 0,0 0 0,0 0-1,0 0 1,0 1 0,0-1 0,-1 1 0,0 9 179,0 1 1,-1-2-1,-1 1 0,-3 11 1,4-17-204,-83 222 893,3-10-27,72-185-1870,2 0 1,1 1-1,1 0 1,-1 62 0,7-89-6333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6:09.476"/>
    </inkml:context>
    <inkml:brush xml:id="br0">
      <inkml:brushProperty name="width" value="0.025" units="cm"/>
      <inkml:brushProperty name="height" value="0.025" units="cm"/>
    </inkml:brush>
  </inkml:definitions>
  <inkml:trace contextRef="#ctx0" brushRef="#br0">956 89 2274,'0'0'3977,"8"-6"-3384,41-28 592,-50 34-1097,1 0 0,0 0 0,-1 0 0,1 0 0,0-1 0,-1 1 0,1 0 0,0 0 1,0 0-1,-1 0 0,1 0 0,0-1 0,-1 1 0,1 0 0,0 0 0,0-1 0,0 1 0,-1 0 0,1 0 0,0-1 0,0 1 0,0 0 1,-1-1-1,1 1 0,0 0 0,0-1 0,0 1 0,0 0 0,0-1 0,0 1 0,0 0 0,0-1 0,0 1 0,0 0 0,0-1 0,0 1 0,0 0 1,0 0-1,0-1 0,0 1 0,0 0 0,0-1 0,1 1 0,-1 0 0,0-1 0,0 1 0,0 0 0,1 0 0,-1-1 0,0 1 0,0 0 0,0 0 1,1-1-1,-1 1 0,0 0 0,1 0 0,-35-2-484,32 2 646,-136-10 1494,68 3-872,-189-3 724,237 7-1518,0 2 1,0 0-1,1 1 1,-1 2-1,0 0 0,1 1 1,-1 1-1,1 1 1,0 1-1,0 1 1,1 1-1,-32 16 0,19-5-31,-42 31-1,66-44-37,0 1 1,0 1-1,1 0 1,1 0-1,-1 0 1,1 1-1,0 0 0,1 1 1,-6 12-1,10-20-1,1 1 0,0-1-1,1 1 1,-1-1 0,0 1-1,1-1 1,-1 1 0,1 0 0,0-1-1,0 1 1,0 0 0,0-1-1,0 1 1,1 0 0,-1-1-1,1 1 1,0-1 0,0 1-1,0-1 1,2 5 0,0-3 1,0 0 0,0-1 0,0 1 0,0-1 0,1 1 1,0-1-1,-1 0 0,1-1 0,1 1 0,6 3 0,10 3 13,0-2 1,0 0-1,42 7 0,-60-13-20,114 18 64,0-4 1,1-6 0,140-7 0,-217-4-27,-1-2 0,73-17 0,-92 16-33,-1-1 1,0-1 0,0-1-1,-1 0 1,0-2 0,-1 0-1,23-17 1,-37 24 3,-1 1 0,1-1 0,-1 0 0,0-1 0,0 1 0,0 0 0,-1-1 0,1 0 0,-1 1 0,0-1 0,0 0 0,0 0 0,-1-1 0,1 1 0,-1 0 0,0 0 0,0-1 0,0-6 0,-1 5 7,-1-1-1,1 1 0,-1 0 0,-1 0 1,1 0-1,-1 0 0,0 0 1,0 1-1,-1-1 0,0 1 0,0-1 1,-4-5-1,0 2-58,0 0-1,0 1 1,0-1 0,-1 2-1,0-1 1,-1 1-1,0 1 1,0-1 0,0 1-1,-1 1 1,1 0-1,-1 0 1,-1 1 0,-19-5-1,19 7-484,0 1-1,0 0 1,-1 1-1,-19 2 1,-16 11-5170,26-4 54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6:15.449"/>
    </inkml:context>
    <inkml:brush xml:id="br0">
      <inkml:brushProperty name="width" value="0.025" units="cm"/>
      <inkml:brushProperty name="height" value="0.025" units="cm"/>
    </inkml:brush>
  </inkml:definitions>
  <inkml:trace contextRef="#ctx0" brushRef="#br0">4978 0 3523,'0'0'150,"-11"0"197,-360 15 2099,285-5-2272,2 3 0,-124 36 0,26 5-152,-586 189 1765,551-163-1763,-305 159 1,253-91-72,6 12 1,7 11-1,-272 238 1,378-273 175,-251 296 1,300-302-99,5 4-1,-142 267 1,189-302 94,-53 152-1,84-194-76,3 1 1,2 0-1,2 1 1,-4 82-1,12-73-40,2 0 0,4 0 0,2 0 1,17 79-1,-17-123-6,2 0 0,0-1 0,1 0 1,2 0-1,0 0 0,1-1 1,1-1-1,2 0 0,0-1 1,0 0-1,2-2 0,1 1 0,0-2 1,39 31-1,-30-32 4,0 0 1,1-2-1,0-1 0,1-1 0,0-1 1,1-2-1,0-1 0,57 9 0,-9-9 11,0-3 0,100-7 0,-92-4 33,-1-4 0,151-38 0,160-74 19,-150 30-31,-5-11 0,361-211 0,399-353 1011,-344 136-884,-527 409-140,-6-6 1,185-248-1,-263 312-18,-3-2 1,-3-2-1,47-112 0,-69 134 15,-1-2 0,-3 1-1,-2-2 1,-1 1 0,-3-1 0,1-85-1,-10 82 66,-2-1 0,-2 1 0,-3 1 0,-2-1 0,-2 1 0,-2 1 0,-3 1 0,-2 0 0,-1 1 0,-3 1 0,-2 2 0,-2 0 0,-2 2 0,-1 1 0,-3 2 0,-44-43 0,59 66-410,-2 1 0,0 0 0,-1 2 0,-1 0 0,0 1 0,-1 2 0,0 0 0,0 2 0,-1 0 0,-1 2 0,1 1 0,-1 1 0,-29-3 0,-42 1-3317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6:52.180"/>
    </inkml:context>
    <inkml:brush xml:id="br0">
      <inkml:brushProperty name="width" value="0.025" units="cm"/>
      <inkml:brushProperty name="height" value="0.025" units="cm"/>
    </inkml:brush>
  </inkml:definitions>
  <inkml:trace contextRef="#ctx0" brushRef="#br0">4631 121 4388,'-512'16'2557,"461"-16"-2551,0 3 0,0 2 1,1 2-1,0 2 0,0 3 0,-83 31 0,-547 288-145,-972 694 1495,1457-887-1077,-348 325-1,468-388-290,3 4-1,4 3 1,3 3-1,4 3 1,4 2-1,-85 182 1,127-235-49,1-1 1,2 2-1,-14 77 1,23-99 19,2 0 1,0 0-1,1 1 1,0-1-1,1 0 1,1 1-1,1-1 1,0 0-1,1 0 1,1-1-1,0 1 1,10 18-1,5 1-58,2-1 0,1-1 1,2-1-1,1-1 0,1-1 0,41 34 0,-13-18-76,2-3 0,106 62 0,-104-75 108,0-2-1,2-3 1,1-2 0,1-3-1,0-3 1,96 13 0,-32-16 90,0-5 1,177-11 0,-81-18 240,262-59 0,-232 34-104,327-69 19,-445 79-9,-1-6 0,155-71 0,-80 11 75,-5-10 1,262-188 0,-348 210-215,-4-5 0,-5-5 1,-4-5-1,-4-4 0,-6-4 1,-4-5-1,98-166 1,-138 195 24,-3-3 0,-5-1 0,-4-2-1,33-117 1,-51 132 22,-3-1-1,-4-1 0,-3-1 0,-3 0 0,-6-135 0,-5 179 26,-2 0 0,-1 1 0,-2 0 0,-2 0 0,-1 1 0,-2 0 0,-1 0 0,-2 2 0,-1 0 0,-2 1 0,-1 1 0,-2 0 0,-1 2 0,-1 1 0,-1 0 0,-2 2 0,-1 1 0,-1 2 0,-36-25 0,19 20-125,-1 2 1,-2 2-1,0 2 0,-1 2 1,-2 2-1,1 3 0,-2 2 0,0 2 1,-1 3-1,0 2 0,0 2 1,0 3-1,-1 2 0,-98 12 1,115-4-380,1 1 0,-1 1 0,2 2 0,-1 2 0,2 1 0,0 2 0,1 1 0,-57 41 0,-25 30-2445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3:59.577"/>
    </inkml:context>
    <inkml:brush xml:id="br0">
      <inkml:brushProperty name="width" value="0.025" units="cm"/>
      <inkml:brushProperty name="height" value="0.025" units="cm"/>
    </inkml:brush>
  </inkml:definitions>
  <inkml:trace contextRef="#ctx0" brushRef="#br0">857 342 7623,'0'0'230,"-1"-10"-182,-1-32-19,-6-70 164,7 101-184,-1 0 0,0 0 0,-1 1 0,0-1 0,0 1 0,-1 0 0,-9-17-1,9 22 12,0 0 0,-1 1 0,1 0 0,-1 0 0,1 0 0,-1 1 0,-1-1 0,1 1-1,0 0 1,-1 1 0,1-1 0,-1 1 0,0 0 0,0 1 0,0-1 0,0 1 0,-7 0-1,-17-2 499,0 2-1,-40 3 1,27-1 395,0 2-538,0 2-1,0 1 0,1 3 1,0 1-1,0 2 0,1 2 0,1 2 1,-61 33-1,94-46-415,0 2-1,0-1 1,0 1-1,1 0 1,0 0 0,0 1-1,0 0 1,1 0-1,-1 0 1,1 1 0,1 0-1,0 0 1,0 0-1,0 0 1,-5 14 0,6-9-4,1-1 0,-1 1 0,2 0 0,0-1 0,0 1 0,1 0 0,1 0 0,0 0 0,0 0 0,4 12 1,1-2 2,1 1 1,1-1-1,0 0 1,2-1-1,1 0 1,0 0 0,2-1-1,0-1 1,1 0-1,26 26 1,-22-30 39,-1-1 0,2 0 1,0-2-1,0 0 1,1-1-1,1-2 0,0 1 1,0-2-1,1-1 0,42 8 1,-2-5 37,1-2 0,106-2 1,-114-8-23,-1-2 1,0-3-1,0-2 1,-1-2-1,77-28 1,-66 16 0,-1-4 1,-1-2-1,115-74 1,-131 71 13,74-67 1,-100 79 30,-1 0 1,0-1-1,-1-1 1,-2-1-1,21-36 1,-35 56-7,0-1 1,0 0-1,0 0 1,0 0-1,-1 0 1,1 0-1,-1-1 1,0 1-1,0 0 0,-1-1 1,0 1-1,1 0 1,-1-1-1,-1 1 1,1-1-1,0 1 1,-1 0-1,0 0 1,-3-7-1,1 5 4,-1 0 1,0 0-1,-1 0 0,1 1 0,-1 0 1,0 0-1,0 0 0,-1 0 0,0 1 1,0 0-1,-7-4 0,-12-6 24,-1 0 0,0 2 0,-1 1-1,-1 1 1,1 1 0,-1 2 0,-1 1 0,1 1 0,-1 1-1,-38 0 1,35 4-108,-1 1-1,1 2 1,0 1-1,0 2 1,0 1-1,1 1 1,0 2-1,0 1 1,-30 15-1,-1 11-1007,0 1 0,3 4 0,-59 53 1,44-35-1248,-8 2-1718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4:02.749"/>
    </inkml:context>
    <inkml:brush xml:id="br0">
      <inkml:brushProperty name="width" value="0.025" units="cm"/>
      <inkml:brushProperty name="height" value="0.025" units="cm"/>
    </inkml:brush>
  </inkml:definitions>
  <inkml:trace contextRef="#ctx0" brushRef="#br0">6 2919 10218,'0'0'101,"-1"-8"33,0-1-85,0 6-37,0 0-1,0-1 1,1 1 0,-1 0 0,1-1 0,0 1 0,0-1-1,0 1 1,1-1 0,-1 1 0,1 0 0,0-1 0,0 1-1,0 0 1,0 0 0,0-1 0,1 1 0,0 0 0,-1 0 0,1 0-1,4-3 1,670-544 183,-80 70-43,734-581 457,-392 370-545,-916 678-77,-16 9 23,0 1 0,0-1 0,-1 0 0,1-1 1,6-7-1,-48 13 1068,24 3-1084,0 0-1,0 0 1,0 1-1,1 1 0,0 0 1,0 1-1,0 0 1,1 0-1,0 1 1,-13 13-1,-10 14-1865,-41 53 0,54-62-115,-10 9-5118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7:30.194"/>
    </inkml:context>
    <inkml:brush xml:id="br0">
      <inkml:brushProperty name="width" value="0.025" units="cm"/>
      <inkml:brushProperty name="height" value="0.025" units="cm"/>
    </inkml:brush>
  </inkml:definitions>
  <inkml:trace contextRef="#ctx0" brushRef="#br0">3737 1555 2370,'-73'4'3582,"72"-4"-2818,-1-16 3628,-3-13-1994,-27 23-1044,30 6-1346,-1 0 0,0 0 0,1 0 0,-1-1 0,1 1 0,-1-1 0,1 1 0,-1-1 0,1 0 0,0 0 0,-1 0 0,1 0 0,0 0 0,0-1 0,-1 1 0,-2-4 0,-4-4 3,-1 1 1,0 0-1,-1 0 1,0 1 0,0 0-1,-17-7 1,-75-27 61,53 25-57,36 13-8,1-1 0,-1-1 0,1 0 0,0-1 0,-23-14 0,0-1 1,-1 1 1,-69-27-1,48 23-5,49 21-3,-30-14 2,0-2 1,-42-27-1,31 12 1,-2 2 0,-1 2 0,-80-33 0,96 48 0,1-2-1,0-1 0,-59-42 1,-92-85 85,112 83-64,26 24-27,-224-172 4,203 162 0,-1 3 0,-85-38 0,69 44-66,-1 5-1,-171-43 1,157 51 46,-2 5-1,-1 5 0,-147-4 1,218 20-32,1 1 0,0 2 0,0 1-1,0 1 1,-36 12 0,56-13 30,0 0 0,1 2 0,0-1-1,0 1 1,0 1 0,1 0-1,0 1 1,1 0 0,-1 0 0,1 1-1,1 1 1,0 0 0,0 0 0,1 0-1,-12 22 1,13-17 9,0-1 1,1 1-1,1 0 0,1 1 1,0-1-1,1 1 0,1 0 1,0 0-1,1 0 0,1 0 1,0 0-1,4 21 0,-2-28 2,0 0 1,1 0-1,1-1 0,-1 1 0,1-1 0,1 1 0,0-1 1,0 0-1,0-1 0,1 0 0,0 0 0,8 7 0,15 14-24,48 35 0,-51-44 27,726 505 6,-215-220-40,19-36 107,123 9 250,-269-117-276,-303-120-4,2-5 1,1-4-1,2-6 0,0-4 1,2-5-1,211 1 0,-323-17-29,0 0-1,0 0 1,0 0-1,-1 0 0,1 0 1,0 0-1,0 0 1,0-1-1,-1 1 0,1-1 1,0 1-1,-1-1 1,1 0-1,0 1 1,-1-1-1,1 0 0,-1 0 1,1 0-1,-1-1 1,1 1-1,-1 0 0,0 0 1,0-1-1,0 1 1,2-4-1,-2 2 16,0 0 1,-1 0-1,1 0 0,-1 0 1,1 0-1,-1 0 1,0 0-1,-1 0 0,1 0 1,0 0-1,-1-1 0,0 1 1,-1-5-1,-5-8 114,0-1 0,-1 1 0,-19-30 0,-11-7 49,-2 2-1,-3 1 1,-1 3 0,-89-74-1,50 56-136,-3 4-1,-112-59 0,5 30-252,53 27-2581,90 35-376,1-8-2188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7:57.939"/>
    </inkml:context>
    <inkml:brush xml:id="br0">
      <inkml:brushProperty name="width" value="0.025" units="cm"/>
      <inkml:brushProperty name="height" value="0.025" units="cm"/>
    </inkml:brush>
  </inkml:definitions>
  <inkml:trace contextRef="#ctx0" brushRef="#br0">0 81 2755,'0'0'416,"34"-54"-416,-25 41-577,2 0-1088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30.134"/>
    </inkml:context>
    <inkml:brush xml:id="br0">
      <inkml:brushProperty name="width" value="0.05" units="cm"/>
      <inkml:brushProperty name="height" value="0.05" units="cm"/>
    </inkml:brush>
  </inkml:definitions>
  <inkml:trace contextRef="#ctx0" brushRef="#br0">1 724 15307,'0'-6'1497,"0"-7"-857,4-7-224,10-12 776,6-5-232,14-11-184,2-5-87,13-8-185,5-1-120,3 1-104,-1 0-64,-4 7-176,-1 4-112,-11 7-464,-4 2-264,-13 7 624,-6 6-97,-6 8-135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6:11.339"/>
    </inkml:context>
    <inkml:brush xml:id="br0">
      <inkml:brushProperty name="width" value="0.05" units="cm"/>
      <inkml:brushProperty name="height" value="0.05" units="cm"/>
    </inkml:brush>
  </inkml:definitions>
  <inkml:trace contextRef="#ctx0" brushRef="#br0">1 4229 11763,'0'1'107,"0"0"1,0 0 0,0-1 0,0 1 0,0 0 0,0 0 0,1 0-1,-1 0 1,0 0 0,1 0 0,-1 0 0,1 0 0,-1 0 0,1-1-1,-1 1 1,1 0 0,-1 0 0,1-1 0,0 1 0,-1 0 0,1-1 0,0 1-1,0 0 1,-1-1 0,1 1 0,0-1 0,1 1 0,1 0 83,0 0 0,1-1 1,-1 1-1,0-1 0,0 0 1,0 1-1,0-2 0,6 1 1,3-2 212,0-1 1,0 0-1,20-8 1,-10 1-183,-2 0 1,0-2-1,34-25 1,51-53 197,-63 52-52,50-34 1,-34 36-179,66-30 0,31-18 24,42-60-194,4-2 0,20 22-14,23-15 4,-7 5 32,-150 88-118,156-109 1,-129 60-4,-72 57 60,1 2-1,2 2 1,86-49 0,12 16 14,-55 27 0,94-58 0,50-64-1,4-4 4,77-7 35,-26 16-32,-230 121-7,0-3-1,91-82 1,-79 58-15,3 3-1,2 3 1,109-63 0,-171 114 18,241-147-21,-176 101 33,84-71 1,-141 105-4,277-230 73,-207 181-32,142-83 1,-201 133-52,47-27 43,98-70 0,-154 97-54,0-1 0,-1-1 0,-1-1-1,-1-1 1,-1 0 0,-1-2 0,0 0-1,19-38 1,-33 55-58,10-16-271,-12 22 297,-1-1 0,1 1 0,-1 0 1,1-1-1,-1 1 0,1 0 0,-1-1 0,1 1 0,0 0 1,-1 0-1,1 0 0,-1-1 0,1 1 0,0 0 0,-1 0 1,1 0-1,-1 0 0,1 0 0,0 0 0,-1 0 0,1 0 1,-1 0-1,1 1 0,0-1 0,-1 0 0,1 0 0,-1 0 1,1 1-1,0-1 0,-1 0 0,1 1 0,-1-1 0,1 0 1,-1 1-1,1 0 0,0 0-26,4-1-310,0-5 135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7:59.179"/>
    </inkml:context>
    <inkml:brush xml:id="br0">
      <inkml:brushProperty name="width" value="0.025" units="cm"/>
      <inkml:brushProperty name="height" value="0.025" units="cm"/>
    </inkml:brush>
  </inkml:definitions>
  <inkml:trace contextRef="#ctx0" brushRef="#br0">59 85 3587,'0'0'2467,"-8"-2"-1795,-43-13 1229,65 17-1615,-1-1 1,1-1 0,-1-1-1,18-2 1,-1 0-145,657-23 2148,-401 27-2233,334-13 137,-603 8-122,-26-1 38,-28-3-31,-81-1-77,-178 8-1,-117 37-4,118 4-175,-82 9-439,564-72-759,174-20 1492,412 9-2358,-773 34 2206,0 0-1,0 0 1,0 0 0,0 0-1,0 0 1,-1 0 0,1 0-1,0 0 1,0 0 0,0 0-1,0 0 1,0 1 0,0-1-1,0 0 1,0 0 0,-1 0-1,1 0 1,0 0 0,0 0-1,0 0 1,0 0 0,0 0-1,0 0 1,0 0 0,0 0-1,0 0 1,0 1 0,0-1-1,-1 0 1,1 0 0,0 0-1,0 0 1,0 0-1,0 0 1,0 0 0,0 0-1,0 1 1,0-1 0,0 0-1,0 0 1,0 0 0,0 0-1,0 0 1,0 0 0,0 0-1,0 1 1,0-1 0,0 0-1,0 0 1,1 0 0,-1 0-1,0 0 1,0 0 0,0 0-1,0 0 1,0 1 0,0-1-1,0 0 1,0 0 0,0 0-1,0 0 1,-21 2-845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8:05.811"/>
    </inkml:context>
    <inkml:brush xml:id="br0">
      <inkml:brushProperty name="width" value="0.025" units="cm"/>
      <inkml:brushProperty name="height" value="0.025" units="cm"/>
    </inkml:brush>
  </inkml:definitions>
  <inkml:trace contextRef="#ctx0" brushRef="#br0">0 1 1634,'0'0'-32,"56"48"32,-38-31-33,4 0 33,-3-2-32,5 3 32,3 0-32,-4 0 64,6 0-32,-2 1 32,5 0 33,3-2-33,-1 3-64,0 2-161,2 0-1184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8:06.294"/>
    </inkml:context>
    <inkml:brush xml:id="br0">
      <inkml:brushProperty name="width" value="0.025" units="cm"/>
      <inkml:brushProperty name="height" value="0.025" units="cm"/>
    </inkml:brush>
  </inkml:definitions>
  <inkml:trace contextRef="#ctx0" brushRef="#br0">0 1 480,'12'9'828,"51"41"51,2-3 1,2-2-1,113 54 1,276 137 988,-251-124-1318,6 3-315,-72-41-46,-84-47-244,72 48 1,-92-50 16,1-2-1,1-1 1,2-2-1,70 27 1,-74-41-3352,-29-6 2264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8:23.432"/>
    </inkml:context>
    <inkml:brush xml:id="br0">
      <inkml:brushProperty name="width" value="0.025" units="cm"/>
      <inkml:brushProperty name="height" value="0.025" units="cm"/>
    </inkml:brush>
  </inkml:definitions>
  <inkml:trace contextRef="#ctx0" brushRef="#br0">1 0 769,'0'0'-128,"0"54"128,0-35-32,3-2-449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8:24.477"/>
    </inkml:context>
    <inkml:brush xml:id="br0">
      <inkml:brushProperty name="width" value="0.025" units="cm"/>
      <inkml:brushProperty name="height" value="0.025" units="cm"/>
    </inkml:brush>
  </inkml:definitions>
  <inkml:trace contextRef="#ctx0" brushRef="#br0">0 1 32,'37'94'634,"3"-1"-1,4-2 1,5-2-1,103 144 1,281 296 79,-410-502-724,197 251 62,-145-176 67,4-3 1,142 137-1,-102-135 70,3-6 0,186 109 1,298 105 319,-474-256-368,2-5-1,225 48 1,290 4 295,42-48-109,-501-27-149,-57-5 94,-132-20-309,0 0-1,-1 0 1,1 1 0,0-1-1,-1 0 1,1 0-1,0 0 1,-1 0 0,1 0-1,0 0 1,-1 0-1,1 0 1,0 0 0,-1-1-1,1 1 1,0 0-1,-1 0 1,1-1 0,0 1-1,-1 0 1,1-1-1,-1 1 1,1 0 0,-1-1-1,1 1 1,-1-1-1,1 1 1,-1-1 0,1 1-1,0-2 1,-1-6-1521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8:33.398"/>
    </inkml:context>
    <inkml:brush xml:id="br0">
      <inkml:brushProperty name="width" value="0.025" units="cm"/>
      <inkml:brushProperty name="height" value="0.025" units="cm"/>
    </inkml:brush>
  </inkml:definitions>
  <inkml:trace contextRef="#ctx0" brushRef="#br0">1715 95 2755,'0'0'4105,"2"-9"-3571,4-24-22,-6 32-482,0 1 0,0-1 0,0 0 0,0 0-1,0 1 1,0-1 0,0 0 0,-1 1 0,1-1 0,0 1 0,-1-1-1,1 0 1,0 1 0,-1-1 0,1 1 0,0-1 0,-1 1-1,1-1 1,-1 1 0,1-1 0,-1 1 0,1-1 0,-1 1 0,0 0-1,1-1 1,-1 1 0,1 0 0,-1-1 0,0 1 0,1 0 0,-1 0-1,0 0 1,1 0 0,-1-1 0,-1 1 0,-26-1 353,22 1-117,-78-3 733,-122 12-1,-153 2-309,276-11-604,59-2 34,-1 0 0,1-2 0,-27-7 0,27 6-87,-1 0 0,1 1-1,-29 0 1,-249 19 267,289-16-195,2 0 0,-1-1-1,0 0 1,-18-7 0,18 6-45,1 0 1,-1 0 0,0 1-1,-19-1 1,22 3-62,0 1 0,0 0 1,0 1-1,0 0 0,0 0 0,0 1 1,1 0-1,-1 1 0,1 0 0,0 0 0,0 1 1,1 0-1,-1 0 0,1 1 0,0-1 1,0 2-1,1-1 0,0 1 0,0 0 0,-5 8 1,2-1-5,1 0 1,1 1 0,0 0-1,1 0 1,0 1 0,1-1-1,1 1 1,0 0 0,1 0-1,0 18 1,2-27 3,1-1 0,0 0 0,0 0 0,1 0 0,-1 0 1,1 0-1,1 0 0,-1 0 0,1-1 0,0 1 0,0 0 0,1-1 0,0 1 0,0-1 1,0 0-1,0 0 0,1 0 0,0 0 0,0-1 0,0 0 0,1 1 0,-1-2 0,1 1 0,0 0 1,0-1-1,0 0 0,1 0 0,-1 0 0,1-1 0,9 3 0,0-1 10,0-1 1,0-1-1,1 0 0,-1-1 0,1-1 1,21-2-1,95-17 35,-90 11-48,86-9-61,0 5 1,228 8-1,-172 15-192,89 2-173,-212-13 444,72-11 1,-110 8-10,-1-1-1,0-1 1,0-1 0,0-1 0,-1-1 0,32-16 0,-48 21 16,0-1 1,0 1 0,0-1 0,0 0 0,-1 0 0,0-1 0,0 1 0,0-1 0,0 0 0,-1 0 0,0 0-1,0-1 1,0 1 0,0-1 0,-1 1 0,0-1 0,2-10 0,-3 12-3,-1-1 0,1 1 1,-1-1-1,0 1 0,0-1 0,0 1 1,-1-1-1,0 1 0,0-1 0,0 1 1,0 0-1,0-1 0,-1 1 0,0 0 1,0 0-1,0 0 0,-1 0 1,1 0-1,-1 1 0,0-1 0,0 1 1,0 0-1,0-1 0,-4-1 0,-8-5 15,-1 1-1,1 0 1,-1 1-1,0 1 1,-1 0-1,0 2 1,0 0 0,0 0-1,-21-1 1,-3 1-252,0 1 0,-76 4 0,114 0-8,-1 0-1,0 1 0,1-1 1,-1 1-1,1-1 0,-1 1 1,0 0-1,1 0 0,0 1 1,-1-1-1,1 1 0,0-1 0,0 1 1,0 0-1,0 0 0,0 1 1,0-1-1,0 1 0,-4 4 1,7-2-2768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8:49.933"/>
    </inkml:context>
    <inkml:brush xml:id="br0">
      <inkml:brushProperty name="width" value="0.025" units="cm"/>
      <inkml:brushProperty name="height" value="0.025" units="cm"/>
    </inkml:brush>
  </inkml:definitions>
  <inkml:trace contextRef="#ctx0" brushRef="#br0">3971 1322 480,'0'0'7138,"-6"6"-6498,-58 45 3348,63-50-3893,0 0 1,0 0-1,-1-1 0,1 1 0,0 0 0,-1-1 1,1 1-1,-1-1 0,1 1 0,-1-1 1,1 0-1,-1 0 0,1 0 0,-1 0 0,1 0 1,-1 0-1,1 0 0,-1 0 0,1 0 0,-1-1 1,1 1-1,-1 0 0,1-1 0,0 0 0,-1 1 1,-1-2-1,-1 0-75,0-1 1,0 1-1,0-1 1,1 1-1,-1-1 1,1 0-1,0 0 0,-3-4 1,-4-5-2,-1 0 0,0 1 0,-1 1 0,0 0 0,-1 0 0,0 1-1,0 1 1,-1 0 0,0 1 0,0 0 0,-16-4 0,-26-7 121,-92-18-1,115 29-15,-9-2 27,-296-52 109,-38-14 367,149 24-544,76 22-86,-240-52 33,62 7-101,120 28 24,143 31 47,-20-3 31,1-3-1,0-4 1,-128-57 0,-142-122 185,170 93-176,140 85-36,-80-49 45,110 65-32,1-1 0,0-1 0,1 0 0,0-1 0,-20-26 0,32 37-85,-1 0 1,1 0-1,0 0 1,0 0-1,0 0 1,0 0-1,0-1 1,1 1-1,-1 0 1,1 0-1,-1-4 1,1 3-587,0 0 1,1 0-1,-1 0 1,1 1-1,-1-1 1,1 0-1,0 0 0,0 1 1,2-5-1,6-8-4711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8:52.843"/>
    </inkml:context>
    <inkml:brush xml:id="br0">
      <inkml:brushProperty name="width" value="0.025" units="cm"/>
      <inkml:brushProperty name="height" value="0.025" units="cm"/>
    </inkml:brush>
  </inkml:definitions>
  <inkml:trace contextRef="#ctx0" brushRef="#br0">94 1 1537,'-19'0'801,"-1"0"-705,2 3-64,1-2-64,7 2-128,1-2-1025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8:53.251"/>
    </inkml:context>
    <inkml:brush xml:id="br0">
      <inkml:brushProperty name="width" value="0.025" units="cm"/>
      <inkml:brushProperty name="height" value="0.025" units="cm"/>
    </inkml:brush>
  </inkml:definitions>
  <inkml:trace contextRef="#ctx0" brushRef="#br0">0 0 2691,'0'0'160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8:54.333"/>
    </inkml:context>
    <inkml:brush xml:id="br0">
      <inkml:brushProperty name="width" value="0.025" units="cm"/>
      <inkml:brushProperty name="height" value="0.025" units="cm"/>
    </inkml:brush>
  </inkml:definitions>
  <inkml:trace contextRef="#ctx0" brushRef="#br0">3490 1171 3812,'0'0'3870,"-7"2"-3213,-79 30 869,78-31-1407,1 0-1,-1 0 0,0-1 0,1 1 0,-1-2 0,1 1 1,-1-1-1,1 0 0,-1-1 0,1 0 0,0 0 1,-1 0-1,1-1 0,-11-6 0,-45-11 31,-205-35 367,-42-6-322,-90-11-128,311 49-56,1-4 0,-119-54 0,12 2 341,-308-81 1,143 51 541,279 80-839,2-4-1,1-3 1,2-4-1,2-3 0,-83-64 1,-81-63 271,238 170-466,-1-1-1,1 1 0,-1-1 0,0 0 1,1 1-1,-1-1 0,1 0 0,-1 1 1,1-1-1,0 0 0,-1 0 0,1 1 1,0-1-1,-1 0 0,1 0 0,0 0 1,0 1-1,0-1 0,0 0 0,0 0 1,0 0-1,0 0 0,0 0 0,0 1 1,0-1-1,0 0 0,1 0 0,-1 0 1,0 1-1,1-1 0,-1 0 0,0 0 1,1 1-1,-1-1 0,1 0 0,-1 0 1,2 0-1,6-10-2933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3:51.042"/>
    </inkml:context>
    <inkml:brush xml:id="br0">
      <inkml:brushProperty name="width" value="0.025" units="cm"/>
      <inkml:brushProperty name="height" value="0.025" units="cm"/>
    </inkml:brush>
  </inkml:definitions>
  <inkml:trace contextRef="#ctx0" brushRef="#br0">0 1 12684,'0'0'2050,"58"71"-1986,-20-25-32,8 6 0,7 3 32,2-2-128,3-2-192,-2-7 0,-4-2 159,-7-6 65,-5-3 32,-6-6 32,-5-1-64,-13-6-1281,0-2-737,-14-5 513,-2-3-930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8:58.523"/>
    </inkml:context>
    <inkml:brush xml:id="br0">
      <inkml:brushProperty name="width" value="0.025" units="cm"/>
      <inkml:brushProperty name="height" value="0.025" units="cm"/>
    </inkml:brush>
  </inkml:definitions>
  <inkml:trace contextRef="#ctx0" brushRef="#br0">2539 363 3427,'-1'-3'245,"1"0"1,-1 1-1,0-1 0,0 0 0,0 1 0,-1-1 1,1 0-1,-1 1 0,1 0 0,-1-1 0,0 1 1,0 0-1,0 0 0,0 0 0,0 0 0,-4-3 0,-48-32 223,35 25-155,-190-113-410,164 100 402,8 6-208,-1 2-1,-1 1 1,0 2-1,-1 1 0,-1 3 1,1 1-1,-55-4 1,-24 4 16,-152 10 0,171 3-79,0 5 0,1 5 0,0 3 0,-119 39-1,155-36 68,2 2 0,1 4 0,1 2 0,2 2 0,1 3 0,1 3 0,-79 66 0,108-78-75,0 2-1,2 1 1,1 0-1,1 2 1,2 1-1,0 0 1,-22 50-1,31-56-28,1 0 0,2 1 0,0 1 0,1 0 0,2-1 0,1 2 0,1-1 0,1 0 0,1 1 0,5 49 0,-1-63 2,0-1-1,1 0 0,0 0 1,1 0-1,0 0 0,1-1 1,1 0-1,-1 0 1,2 0-1,-1-1 0,2 0 1,-1-1-1,1 0 0,1 0 1,-1-1-1,13 8 1,6 4 0,0-2 0,1-2 0,1 0 0,63 22 0,-43-22 21,2-3-1,0-2 1,0-2-1,58 2 1,213-10 16,-183-13-7,150-31 0,135-50 0,-362 78-26,379-104 47,-385 99-2,-1-2 1,-2-2 0,0-3 0,-2-2-1,77-56 1,-113 72 36,-1 0-1,0-1 1,0-1 0,-2-1 0,0 0-1,-1-1 1,-1 0 0,0 0-1,-1-1 1,8-22 0,-15 32-66,0 0-1,0-1 1,-1 1 0,0 0-1,0-1 1,-1 0 0,0 1-1,-1-1 1,0 0 0,0 1-1,-1-1 1,0 0 0,-1 1-1,1-1 1,-2 1 0,1 0-1,-1 0 1,-1 0 0,1 0-1,-1 0 1,-1 0 0,1 1-1,-1 0 1,0 0 0,-1 0-1,-6-5 1,0 2-105,1 0 0,-2 1 1,1 1-1,-1 0 0,0 1 0,-1 0 0,0 1 0,0 1 1,-24-7-1,-4 3-833,0 1 1,-50-2-1,-27 3-3010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10.669"/>
    </inkml:context>
    <inkml:brush xml:id="br0">
      <inkml:brushProperty name="width" value="0.025" units="cm"/>
      <inkml:brushProperty name="height" value="0.025" units="cm"/>
    </inkml:brush>
  </inkml:definitions>
  <inkml:trace contextRef="#ctx0" brushRef="#br0">354 102 1313,'-1'-1'93,"0"0"0,0 0-1,-1 0 1,1 0 0,0 0-1,0 0 1,0 0 0,0 0-1,0 0 1,1-1 0,-1 1-1,0 0 1,0 0 0,1-1-1,-1 1 1,1-1 0,-1 1-1,1 0 1,0-1 0,-1-2-1,1-34 1919,1 20-811,-1 17-1148,-1 0 0,0-1 0,1 2-1,-1-1 1,0 0 0,0 0 0,1 0 0,-1 0 0,0 0 0,0 1-1,0-1 1,0 0 0,0 1 0,0-1 0,0 1 0,-1-1-1,1 1 1,0-1 0,0 1 0,0 0 0,0-1 0,0 1 0,-1 0-1,1 0 1,0 0 0,-2 0 0,-38-2 526,38 2-479,-13 0-26,1 1 0,0 0-1,0 1 1,0 0 0,0 1 0,0 1 0,-18 7 0,26-8-41,0 1 0,0-1 0,0 2 0,1-1 0,-1 1 0,1 0 0,0 0 0,0 1-1,1-1 1,0 1 0,0 1 0,0-1 0,1 1 0,0-1 0,-7 16 0,5-6 3,1 0-1,0 1 0,1 0 1,1 0-1,0 0 1,2 0-1,0 1 1,1-1-1,2 26 0,1-18 18,1-1-1,1 0 1,2 0-1,0-1 1,1 0-1,12 25 1,-17-43-30,-1-1 1,1 1-1,0-1 1,0 0-1,0 0 1,0 0 0,1 0-1,-1-1 1,1 1-1,0-1 1,0 0-1,1 0 1,-1 0-1,1-1 1,-1 1-1,1-1 1,0 0-1,0 0 1,0-1 0,0 0-1,7 2 1,-6-3 59,1 0 0,0 0 0,0 0 0,-1-1 0,1 0 0,0 0 0,-1-1 1,1 1-1,-1-1 0,0-1 0,1 0 0,-1 1 0,0-2 0,-1 1 0,11-8 1,8-9 459,-1-1 1,-2 0 0,0-2 0,-1 0 0,-2-2 0,27-44 0,-40 61-449,-2 0-1,1 0 0,-1 0 0,0-1 0,-1 1 0,0-1 0,-1 1 0,1-1 0,-2 0 0,1 0 0,-1 0 0,0 1 1,-1-1-1,0 0 0,-4-14 0,3 16-162,0 1 1,0-1-1,0 1 0,-1 0 1,0 0-1,-1 0 0,1 0 1,-1 1-1,0-1 0,-1 1 1,1 0-1,-1 0 1,0 1-1,0-1 0,0 1 1,-1 0-1,0 0 0,0 1 1,0 0-1,-11-5 0,13 7-473,1 0-1,-1 1 0,0-1 0,1 1 0,-1 0 0,0 0 0,0 0 0,1 0 0,-5 1 0,-6 5-2825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15.324"/>
    </inkml:context>
    <inkml:brush xml:id="br0">
      <inkml:brushProperty name="width" value="0.025" units="cm"/>
      <inkml:brushProperty name="height" value="0.025" units="cm"/>
    </inkml:brush>
  </inkml:definitions>
  <inkml:trace contextRef="#ctx0" brushRef="#br0">488 2 3619,'-8'0'209,"-4"-1"-58,1 1 0,0 0 1,-1 1-1,1 0 1,0 1-1,0 1 1,0-1-1,0 2 0,1 0 1,-14 6-1,-1 3-59,2 2 1,-1 0-1,2 2 0,0 1 0,1 0 0,1 1 1,1 2-1,1 0 0,0 0 0,2 2 0,0 0 1,2 1-1,0 1 0,2 0 0,1 0 1,1 1-1,1 1 0,1 0 0,2 0 0,0 0 1,-1 33-1,5-41-78,1 0 0,1 0 0,0 1-1,2-1 1,0 0 0,1 0 0,1 0 0,1-1 0,8 20 0,-9-27 6,2 0 1,0-1-1,0 0 0,1 0 1,0 0-1,0-1 0,1 0 1,1 0-1,-1-1 0,1 0 1,1-1-1,-1 0 0,1 0 1,1-1-1,18 9 0,-16-9 79,1-1 0,-1-1 0,1 0 0,0 0 1,-1-1-1,1-1 0,1-1 0,-1 0 0,0 0 0,0-2 0,0 0 0,0 0 0,0-1 0,0-1 0,0 0 0,16-7 0,-15 4 103,0-2 0,0 1 0,-1-1 0,0-1 0,-1-1 0,0 0 0,-1-1 0,0 0 0,0 0 0,-1-2-1,-1 1 1,0-1 0,15-26 0,-11 11 93,0 0-1,-2-1 1,-2 0-1,0-1 1,-2-1 0,5-36-1,-6 16 124,-2 1-1,-3-1 0,-4-54 1,1 97-573,0-1 0,0 0 0,-1 1 0,0-1 0,-1 1 0,1 0 0,-2-1 0,1 1 0,-8-11 0,9 15 38,-1 0 0,0 0 0,0 1 0,0-1 0,0 1 0,-1 0-1,1 0 1,-1 0 0,0 0 0,0 0 0,0 1 0,0 0 0,-1 0 0,1 0 0,0 0-1,-1 1 1,1 0 0,-1 0 0,-6-1 0,-53 1-4186,36 1 209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16.412"/>
    </inkml:context>
    <inkml:brush xml:id="br0">
      <inkml:brushProperty name="width" value="0.025" units="cm"/>
      <inkml:brushProperty name="height" value="0.025" units="cm"/>
    </inkml:brush>
  </inkml:definitions>
  <inkml:trace contextRef="#ctx0" brushRef="#br0">355 8 4837,'-7'-2'110,"1"1"0,-1-1 0,0 1 0,0 0 0,0 1 0,0 0 0,0 0 0,1 0 0,-1 1 0,0 0 0,0 0 0,0 1 0,1 0 0,-10 4 0,5-1 9,1 0 1,0 1-1,0 1 1,1-1-1,0 2 1,0-1-1,1 1 1,-9 10 0,0 3 67,1 1 1,1 0 0,1 1 0,1 1 0,1 0 0,-15 44 0,18-38-93,1 0 0,1 0 0,2 1 0,1-1 0,0 63 0,4-78-51,1 0 1,1 1 0,0-1 0,1 0-1,0 0 1,1 0 0,1 0-1,1-1 1,0 1 0,0-1-1,2-1 1,0 1 0,16 21 0,-16-27-23,0-1 0,0 1 1,1-1-1,0-1 1,0 1-1,1-2 1,-1 1-1,1-1 1,1-1-1,-1 0 1,0 0-1,1-1 0,0 0 1,0-1-1,0 0 1,0-1-1,0 0 1,0-1-1,0 0 1,0-1-1,0 0 1,0-1-1,0 0 1,19-6-1,-4-1 142,0 0 0,-1-2 1,0-1-1,-1-1 0,0-1 0,-1-1 0,-1-1 1,38-35-1,-36 27 29,-2 0 0,-1-2 0,0 0 0,-3-2 0,0 0 0,23-50 1,-32 58-136,-1 0 0,0 0 0,-2-1 0,-1 0 0,0 0 1,-1 0-1,-2-1 0,0 1 0,-1-1 0,-1 0 1,-4-25-1,4 43-92,-1 1 1,0-1-1,0 1 1,0-1-1,-1 1 1,1-1-1,-1 1 1,0 0-1,0-1 1,0 1-1,0 0 1,0 1-1,-1-1 1,1 0-1,-1 0 1,-5-3-1,2 2-80,1 1 0,-1 0 0,0 0 0,0 1 0,-1 0 1,1 0-1,0 0 0,-13-1 0,-2 1-404,0 2 0,0 0 0,0 1 0,-40 8-1,4 3-858,7 1-945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31.731"/>
    </inkml:context>
    <inkml:brush xml:id="br0">
      <inkml:brushProperty name="width" value="0.025" units="cm"/>
      <inkml:brushProperty name="height" value="0.025" units="cm"/>
    </inkml:brush>
  </inkml:definitions>
  <inkml:trace contextRef="#ctx0" brushRef="#br0">1 173 7687,'0'0'6588,"9"0"-6268,49 3 109,0-2 0,0-3 0,1-2 0,-1-3-1,93-24 1,-78 9-78,1-2-101,1 3 0,0 4 0,131-14 0,-141 23-133,-53 5-110,1 0 0,0 1 0,0 1 1,0 0-1,0 1 0,0 1 0,0 0 0,13 3 0,-9 6-1302,-11 0-6325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3.274"/>
    </inkml:context>
    <inkml:brush xml:id="br0">
      <inkml:brushProperty name="width" value="0.025" units="cm"/>
      <inkml:brushProperty name="height" value="0.025" units="cm"/>
    </inkml:brush>
  </inkml:definitions>
  <inkml:trace contextRef="#ctx0" brushRef="#br0">33 0 9833,'0'0'7378,"1"9"-6465,10 217 1066,-6-38-1609,14 59-159,-16 309-1,-7-494-1392,-19 91 0,13-124-1243,9-28 2131,1 0 0,-1-1 0,1 1 0,-1 0 0,0 0 0,0 0 0,0 0 0,1 0-1,-1-1 1,0 1 0,0 0 0,0-1 0,0 1 0,0-1 0,0 1 0,0-1 0,0 0 0,-1 1 0,1-1 0,0 0 0,-2 1 0,-10-1-4858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3.652"/>
    </inkml:context>
    <inkml:brush xml:id="br0">
      <inkml:brushProperty name="width" value="0.025" units="cm"/>
      <inkml:brushProperty name="height" value="0.025" units="cm"/>
    </inkml:brush>
  </inkml:definitions>
  <inkml:trace contextRef="#ctx0" brushRef="#br0">0 98 10762,'22'369'2378,"-12"-295"-1569,4 0 0,43 136 0,-52-197-695,-1 0-1,2-1 1,0 0 0,13 20 0,-18-30-65,0-1 1,0 1-1,0-1 1,0 1-1,0-1 0,1 1 1,-1-1-1,1 0 1,-1 1-1,1-1 1,-1 0-1,1 0 1,0 0-1,0 0 1,-1 0-1,1-1 1,0 1-1,0-1 1,0 1-1,0-1 0,0 1 1,0-1-1,0 0 1,-1 0-1,1 0 1,0 0-1,0-1 1,0 1-1,0 0 1,0-1-1,0 1 1,0-1-1,0 0 0,-1 1 1,1-1-1,0 0 1,0 0-1,-1 0 1,1 0-1,-1-1 1,1 1-1,1-3 1,9-9 130,-2-1 1,1 0-1,-2-1 1,0 0-1,-1 0 1,-1-1-1,0 0 1,7-26-1,-5 19-80,109-376-1697,-49 147-8321,-44 172 3688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5.072"/>
    </inkml:context>
    <inkml:brush xml:id="br0">
      <inkml:brushProperty name="width" value="0.025" units="cm"/>
      <inkml:brushProperty name="height" value="0.025" units="cm"/>
    </inkml:brush>
  </inkml:definitions>
  <inkml:trace contextRef="#ctx0" brushRef="#br0">345 74 11403,'0'0'1356,"1"-8"272,0-1-1530,-1 6 183,1 0 0,-1-1-1,1 1 1,-1-1-1,0 1 1,-1 0 0,1-1-1,-2-6 1,1 9-197,1 0-1,-1-1 1,0 1 0,0 0-1,0 0 1,0 0 0,0-1-1,0 1 1,0 0 0,0 0-1,-1 1 1,1-1 0,0 0-1,-1 0 1,1 1 0,0-1-1,-1 0 1,1 1 0,-1 0-1,1-1 1,-1 1-1,1 0 1,-1-1 0,1 1-1,-1 0 1,1 0 0,-1 1-1,-1-1 1,-7 1-11,0 0-1,-1 1 1,1 0 0,0 1 0,1 0-1,-1 1 1,0 0 0,1 0-1,0 1 1,0 0 0,0 1-1,1 0 1,0 0 0,-8 8 0,1 0 68,1 0 1,1 0-1,0 2 1,1-1 0,1 2-1,-14 23 1,24-36-136,-1-1-1,0 0 1,1 1-1,0-1 1,-1 1-1,1-1 1,1 1-1,-1 0 1,1-1-1,-1 1 1,1 0-1,0-1 1,0 1-1,1 0 1,0 6-1,0-8-4,0 0 0,0 0-1,0 0 1,1 0 0,-1 0 0,0-1-1,1 1 1,-1 0 0,1-1-1,-1 1 1,1-1 0,0 1 0,0-1-1,0 0 1,0 0 0,0 0-1,0 0 1,0 0 0,0 0 0,0 0-1,0-1 1,0 1 0,1-1-1,-1 0 1,3 1 0,34 1-51,49-2 0,27 1-897,-113-1 935,0 0-1,-1 0 0,1 0 1,-1 0-1,1 0 0,-1 1 1,1-1-1,-1 0 0,1 1 1,-1-1-1,1 1 0,-1 0 1,1-1-1,-1 1 0,0 0 1,1 0-1,-1 0 0,0 0 1,0 0-1,1 0 0,-1 0 1,0 0-1,0 0 0,0 1 1,-1-1-1,1 0 0,0 1 1,0-1-1,-1 1 0,1-1 1,-1 1-1,1-1 0,-1 1 1,0-1-1,1 4 0,-2-2 27,1 0-1,-1 0 0,1-1 0,-1 1 0,0 0 0,0 0 1,-1 0-1,1-1 0,0 1 0,-1 0 0,0-1 1,1 0-1,-1 1 0,0-1 0,0 0 0,0 0 0,-4 3 1,-15 9 272,-1-1 1,0 0-1,-1-2 1,0-1 0,-1-1-1,0-1 1,0 0 0,-1-2-1,1-1 1,-1-1 0,-1-2-1,-27 1 1,53-3-313,-1 0 1,1 0 0,-1 0-1,1 0 1,-1 0-1,1 0 1,-1 0 0,1 0-1,-1 0 1,1-1-1,-1 1 1,1 0 0,-1 0-1,1 0 1,-1-1-1,1 1 1,0 0 0,-1 0-1,1-1 1,-1 1-1,1 0 1,0-1 0,-1 1-1,1-1 1,0 1-1,-1 0 1,1-1 0,0 1-1,0-1 1,-1 1-1,1-1 1,0 1 0,0-1-1,0 1 1,0-1-1,0 1 1,-1-1 0,1 1-1,0-1 1,0 1-1,0-1 1,0 1 0,1-1-1,-1 1 1,0-1-1,0 1 1,0-1 0,0 1-1,0-1 1,1 1 0,-1-1-1,0 1 1,0-1-1,1 1 1,-1 0 0,0-1-1,1 0 1,21-25-2303,95-57-8781,-68 46 2669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5.432"/>
    </inkml:context>
    <inkml:brush xml:id="br0">
      <inkml:brushProperty name="width" value="0.025" units="cm"/>
      <inkml:brushProperty name="height" value="0.025" units="cm"/>
    </inkml:brush>
  </inkml:definitions>
  <inkml:trace contextRef="#ctx0" brushRef="#br0">197 1 13132,'0'0'4565,"-8"5"-3353,1 1-1040,0 0 0,0 1 0,1-1 0,0 1 0,0 1 0,1-1 0,-1 1 0,2 0 0,-1 0 0,1 0 0,0 1 0,-2 9 0,-4 18 22,2-1-1,2 1 1,1 0-1,2 0 1,1 1-1,2-1 1,5 43-1,-2-58-133,1 0 0,1 0 0,0 0 0,16 34-1,-18-53 220,-2-13-116,-3-18-108,-8-20-831,-24-62 0,26 89 676,-1 0 1,-1 0-1,-1 1 1,-26-38-1,30 52 480,7 12-239,7 12-160,-1-11-22,-1 0 0,1 0 1,0 0-1,0-1 0,0 0 1,1-1-1,-1 1 0,1-1 1,1 0-1,-1-1 0,0 0 1,13 4-1,39 5-2460,-1-8-3555,-14-4-1642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6.298"/>
    </inkml:context>
    <inkml:brush xml:id="br0">
      <inkml:brushProperty name="width" value="0.025" units="cm"/>
      <inkml:brushProperty name="height" value="0.025" units="cm"/>
    </inkml:brush>
  </inkml:definitions>
  <inkml:trace contextRef="#ctx0" brushRef="#br0">97 302 4228,'0'0'6908,"-9"7"-3956,-3 3-2206,1 1 1,1 0-1,0 0 1,-10 15-1,17-22-618,1 0-1,-1 0 0,1 0 1,-1 1-1,1-1 0,0 1 1,1-1-1,-1 1 0,1-1 1,0 1-1,0 0 0,0 0 0,1 0 1,0-1-1,0 1 0,0 0 1,0 0-1,1 0 0,0 0 1,1 6-1,-1-10-121,0 1 0,1 0 1,-1 0-1,0-1 0,0 1 0,1 0 0,-1-1 0,1 0 0,0 1 1,-1-1-1,1 0 0,0 0 0,0 0 0,0 0 0,-1 0 1,1 0-1,0 0 0,0-1 0,0 1 0,1-1 0,-1 0 0,0 1 1,0-1-1,0 0 0,0 0 0,0 0 0,0-1 0,0 1 1,3-1-1,0 0 1,0 0-1,-1 0 1,1 0 0,0 0 0,-1-1 0,0 0 0,1 0 0,-1 0-1,0-1 1,0 0 0,7-5 0,-5 2-94,0 0 0,-1 0 1,1-1-1,-1 1 0,-1-1 0,1 0 1,-1-1-1,-1 1 0,1-1 0,-1 1 1,-1-1-1,1 0 0,-1 0 1,-1 0-1,2-12 0,-22 65 130,13-30 140,1 0-1,0 0 1,1 1 0,1-1 0,0 1 0,1 0 0,0 18-1,2-33-178,1-1 0,-1 1-1,0 0 1,0 0-1,1-1 1,-1 1 0,0 0-1,1-1 1,-1 1-1,1 0 1,-1-1-1,0 1 1,1 0 0,0-1-1,-1 1 1,1-1-1,-1 1 1,1-1 0,0 1-1,-1-1 1,1 0-1,0 1 1,-1-1-1,1 0 1,0 0 0,0 1-1,-1-1 1,1 0-1,0 0 1,0 0 0,-1 0-1,1 0 1,0 0-1,0 0 1,0 0 0,-1 0-1,1 0 1,0 0-1,0-1 1,-1 1-1,1 0 1,0 0 0,0-1-1,3 0 11,1 0 0,-1-1-1,0 1 1,0-1-1,-1 0 1,1 0 0,6-4-1,1-4-193,0-1-1,-1 0 1,-1-1-1,0 0 0,0-1 1,-1 0-1,-1 0 1,8-19-1,38-118-595,-49 138 828,62-233-276,-87 311 1881,12-45-1385,2 1-1,-5 25 1,6-8-29,2 0 0,2 1 1,4 59-1,25 118-63,-20-229 331,0-12-141,5-227-861,-12 257 485,1 1-1,1 0 1,-1-1 0,1 0 0,0 1 0,0-1-1,1 0 1,0 0 0,0 0 0,0 0 0,1-1-1,-1 1 1,2-1 0,-1 0 0,0 0 0,10 7-1,-11-9 7,0-1-1,1 1 0,-1-1 0,1 0 0,0 0 1,0 0-1,0 0 0,0-1 0,0 1 0,0-1 0,0 0 1,0 0-1,0-1 0,1 1 0,-1-1 0,0 0 1,0 0-1,1 0 0,-1-1 0,0 0 0,0 0 0,0 0 1,0 0-1,0 0 0,0-1 0,0 0 0,4-2 1,5-4-15,0-1 1,-1-1 0,-1 0 0,1-1 0,14-17-1,-20 21 10,0-1 1,-1 1-1,0-1 0,0 0 0,0 0 0,-1 0 0,-1-1 0,1 1 1,-1-1-1,2-13 0,-25 45 619,7 4-22,1 0 1,-15 48 0,23-62-440,1 0 1,0-1-1,1 1 1,1 0 0,0 0-1,1 0 1,0 0-1,3 22 1,-3-33-171,1-1-1,-1 1 1,1-1-1,-1 1 1,1-1-1,0 1 1,0-1-1,-1 1 1,1-1-1,0 0 1,0 1-1,0-1 1,0 0-1,1 0 1,-1 0-1,0 0 1,0 0 0,1 0-1,-1 0 1,1 0-1,-1-1 1,0 1-1,1 0 1,-1-1-1,1 1 1,0-1-1,-1 0 1,1 1-1,1-1 1,-1 0-178,-1 0 0,1 0 0,0 0 1,-1-1-1,1 1 0,-1 0 0,1-1 0,-1 1 0,1-1 1,-1 1-1,0-1 0,1 0 0,-1 1 0,0-1 1,1 0-1,-1 0 0,0 0 0,0 0 0,0 0 1,0-1-1,0 1 0,0 0 0,0 0 0,0-1 0,0 1 1,-1 0-1,1-1 0,0 1 0,0-4 0,5-27-4577,-2-11-1148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3:51.387"/>
    </inkml:context>
    <inkml:brush xml:id="br0">
      <inkml:brushProperty name="width" value="0.025" units="cm"/>
      <inkml:brushProperty name="height" value="0.025" units="cm"/>
    </inkml:brush>
  </inkml:definitions>
  <inkml:trace contextRef="#ctx0" brushRef="#br0">0 766 16015,'0'0'2723,"4"-67"-2563,19 19 160,13-20 33,18-11 159,6-12-32,8-6-191,4 2-257,-3 9-929,-15 12-3940,-9 13-6662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6.630"/>
    </inkml:context>
    <inkml:brush xml:id="br0">
      <inkml:brushProperty name="width" value="0.025" units="cm"/>
      <inkml:brushProperty name="height" value="0.025" units="cm"/>
    </inkml:brush>
  </inkml:definitions>
  <inkml:trace contextRef="#ctx0" brushRef="#br0">19 1 9577,'0'0'3652,"-18"51"-2595,18-30-737,0 1-128,5-3-160,8-5-1698,-3-3-1248,7-7-6119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6.961"/>
    </inkml:context>
    <inkml:brush xml:id="br0">
      <inkml:brushProperty name="width" value="0.025" units="cm"/>
      <inkml:brushProperty name="height" value="0.025" units="cm"/>
    </inkml:brush>
  </inkml:definitions>
  <inkml:trace contextRef="#ctx0" brushRef="#br0">150 0 10858,'-6'8'2541,"-5"6"-1429,-26 36 2893,34-46-3731,0 0-1,1 0 1,-1 1-1,1-1 1,0 1-1,1-1 0,-1 1 1,1 0-1,0 0 1,-1 5-1,3-9-271,0 0-1,0-1 1,0 1-1,0-1 0,0 1 1,1 0-1,-1-1 0,0 0 1,0 1-1,0-1 1,0 0-1,1 1 0,-1-1 1,0 0-1,0 0 1,1 0-1,-1 0 0,0 0 1,2-1-1,34 0-469,-33 1 262,10-1-257,-1 0 206,-1 0-1,1 0 1,23 3-1,-35-2 287,0 0 0,0 0-1,0 1 1,1-1 0,-1 0-1,0 0 1,0 0 0,0 1-1,0-1 1,0 1 0,0-1-1,0 0 1,0 1 0,0 0-1,-1-1 1,1 1 0,0 0-1,0-1 1,0 1 0,-1 0-1,1 0 1,0 0 0,-1-1-1,1 1 1,0 0 0,-1 0-1,1 0 1,-1 0 0,0 0-1,1 0 1,-1 0 0,0 0-1,0 0 1,0 1 0,1-1-1,-1 0 1,0 0 0,0 0-1,0 0 1,-1 0 0,1 0-1,0 0 1,0 0 0,-1 0-1,1 0 1,0 0-1,-1 0 1,1 0 0,-1 0-1,0 0 1,1 0 0,-1 0-1,1 0 1,-1-1 0,-1 2 0,-4 5 228,1-1 0,-1-1 1,0 1-1,0-1 0,0 0 1,-1 0-1,0-1 0,0 0 1,-12 5-1,1-1 449,-1 0 1,-35 9-1,11-11-241,21-8-2382,21 1 1602,0 1 1,1 0 0,-1 0 0,0-1-1,1 1 1,-1 0 0,0-1 0,1 1 0,-1-1-1,1 1 1,-1-1 0,1 1 0,-1-1-1,1 1 1,-1-1 0,1 1 0,-1-1 0,1 0-1,0 1 1,-1-1 0,1-1 0,-3-15-9060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7.664"/>
    </inkml:context>
    <inkml:brush xml:id="br0">
      <inkml:brushProperty name="width" value="0.025" units="cm"/>
      <inkml:brushProperty name="height" value="0.025" units="cm"/>
    </inkml:brush>
  </inkml:definitions>
  <inkml:trace contextRef="#ctx0" brushRef="#br0">1 117 5862,'4'-11'1729,"2"-5"-778,-1 1 1020,1-1 0,0 1 0,14-22 0,-20 36-1883,0 1-1,0 0 0,0-1 1,0 1-1,1 0 1,-1-1-1,0 1 1,0 0-1,0-1 0,1 1 1,-1 0-1,0 0 1,0-1-1,1 1 0,-1 0 1,0 0-1,1-1 1,-1 1-1,0 0 0,1 0 1,-1 0-1,0 0 1,1 0-1,-1-1 0,0 1 1,1 0-1,-1 0 1,0 0-1,1 0 1,-1 0-1,0 0 0,1 0 1,0 0-1,4 13 905,-4 28-841,-1-36 208,-6 129 1432,-35 197 1,38-309-1718,-1 2 18,1 0 0,1 0 0,2 40 0,0-64-87,0 1 0,0-1 0,1 0-1,-1 1 1,0-1 0,0 0 0,1 0 0,-1 1 0,0-1 0,1 0 0,-1 0 0,0 1-1,1-1 1,-1 0 0,0 0 0,1 0 0,-1 0 0,0 0 0,1 1 0,-1-1-1,1 0 1,-1 0 0,0 0 0,1 0 0,-1 0 0,1 0 0,-1 0 0,0 0 0,1 0-1,-1-1 1,0 1 0,1 0 0,-1 0 0,1 0 0,-1 0 0,0 0 0,1-1-1,-1 1 1,0 0 0,1 0 0,-1-1 0,0 1 0,0 0 0,1 0 0,-1-1 0,0 1-1,0 0 1,1-1 0,-1 1 0,0 0 0,0-1 0,17-15 168,-6-1-120,-2 0-1,-1 0 1,0 0-1,-1-1 1,10-37 0,-7 8-38,6-57 1,-14 72-87,-1 11-16,-1 36-262,-1 14 263,-1-16 79,2 0-1,0 0 1,0 0-1,1 1 0,3 12 1,-4-24 6,1 0 0,-1 0 0,1 0 0,0-1 0,-1 1 0,1 0 0,0 0 0,0 0 0,0 0 0,1-1 0,-1 1 0,0-1 0,0 1-1,1-1 1,-1 1 0,1-1 0,0 0 0,-1 0 0,1 1 0,0-1 0,0-1 0,-1 1 0,1 0 0,0 0 0,0-1 0,0 1 0,0-1 0,0 1 0,0-1 0,0 0 0,0 0 0,0 0 0,0 0 0,0 0 0,0 0 0,0-1 0,0 1 0,3-1 0,5-3 15,0 1-1,0-1 1,-1-1-1,0 0 1,1 0 0,-2-1-1,1 0 1,-1 0-1,13-13 1,1-3 11,38-47 1,-38 44-83,-22 25 55,0 0-1,0 0 0,1 0 1,-1 0-1,0 0 0,0 0 1,0 0-1,1 0 0,-1 0 0,0 0 1,0 0-1,0 1 0,0-1 1,1 0-1,-1 0 0,0 0 0,0 0 1,0 0-1,0 0 0,1 0 1,-1 1-1,0-1 0,0 0 1,0 0-1,0 0 0,0 0 0,0 0 1,0 1-1,1-1 0,-1 0 1,0 0-1,0 0 0,0 0 0,0 1 1,0-1-1,0 0 0,0 0 1,0 0-1,0 1 0,0-1 1,0 0-1,0 0 0,0 0 0,0 1 1,0-1-1,0 0 0,0 0 1,-1 0-1,1 0 0,0 1 0,0-1 1,0 0-1,0 0 0,0 0 1,0 0-1,0 0 0,0 1 1,-1-1-1,1 0 0,0 0 0,0 0 1,0 0-1,-23 59-258,16-41 327,1-2-73,-5 6 99,2 1 1,1 1-1,1 0 1,1 0 0,1 0-1,-2 37 1,6-61-91,1 1 0,0-1 0,0 0 0,0 1 1,0-1-1,0 0 0,0 1 0,0-1 0,0 0 0,1 1 0,-1-1 1,0 1-1,0-1 0,0 0 0,0 1 0,0-1 0,1 0 1,-1 0-1,0 1 0,0-1 0,0 0 0,1 1 0,-1-1 0,0 0 1,0 0-1,1 0 0,-1 1 0,0-1 0,1 0 0,-1 0 1,0 0-1,1 0 0,-1 1 0,0-1 0,1 0 0,-1 0 0,16-5-174,11-17-1155,-22 14 284,0-1 0,-1 0 0,0 1 0,-1-2 0,1 1 0,-2 0 0,1-1 0,-2 1 0,1-1 0,0-15 1,0-32-6592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7.996"/>
    </inkml:context>
    <inkml:brush xml:id="br0">
      <inkml:brushProperty name="width" value="0.025" units="cm"/>
      <inkml:brushProperty name="height" value="0.025" units="cm"/>
    </inkml:brush>
  </inkml:definitions>
  <inkml:trace contextRef="#ctx0" brushRef="#br0">39 1 10378,'0'0'9032,"-38"54"-9000,50-39-128,10-4-1537,-4-3-2723,2-3-4549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8.342"/>
    </inkml:context>
    <inkml:brush xml:id="br0">
      <inkml:brushProperty name="width" value="0.025" units="cm"/>
      <inkml:brushProperty name="height" value="0.025" units="cm"/>
    </inkml:brush>
  </inkml:definitions>
  <inkml:trace contextRef="#ctx0" brushRef="#br0">141 1 6438,'0'0'8691,"-9"6"-6508,-8 8-1586,1 0-1,1 1 1,-15 19-1,24-27-412,0 0-1,1 1 0,-1-1 1,2 1-1,-1 0 0,1 0 1,1 1-1,-1-1 0,1 1 0,1 0 1,-3 16-1,4-23-167,1-1 0,0 1 0,0 0 0,0 0 0,0 0-1,0-1 1,1 1 0,-1 0 0,0-1 0,1 1 0,-1 0 0,1 0 0,0-1 0,-1 1-1,1-1 1,0 1 0,0-1 0,0 1 0,0-1 0,3 3 0,-2-3-74,0 0 0,-1-1 0,1 1 0,0 0 0,0-1-1,0 1 1,1-1 0,-1 0 0,0 0 0,0 0 0,0 0 0,0 0 0,0 0 0,0-1 0,0 1 0,0-1 0,0 1 0,0-1 0,2-1 0,4-2-760,0-1 0,0 0 1,0 0-1,-1-1 0,0 0 1,0 0-1,-1-1 0,0 1 1,0-2-1,0 1 0,7-14 1,5-10-3299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9.003"/>
    </inkml:context>
    <inkml:brush xml:id="br0">
      <inkml:brushProperty name="width" value="0.025" units="cm"/>
      <inkml:brushProperty name="height" value="0.025" units="cm"/>
    </inkml:brush>
  </inkml:definitions>
  <inkml:trace contextRef="#ctx0" brushRef="#br0">152 381 4356,'0'0'10640,"4"-9"-8510,4-23-503,-8 31-1586,0 1 0,0-1 0,0 1 0,0-1 1,0 1-1,-1 0 0,1-1 0,0 1 0,0-1 0,0 1 0,-1-1 1,1 1-1,0-1 0,0 1 0,-1 0 0,1-1 0,0 1 1,-1 0-1,1-1 0,0 1 0,-1 0 0,1-1 0,-1 1 0,1 0 1,-1 0-1,1-1 0,0 1 0,-1 0 0,-1 0 29,-1 0 0,1 0 1,0 0-1,0 0 0,0 0 0,0 0 0,0 1 0,0-1 0,0 1 0,0-1 1,-3 3-1,-3 1 6,1 1-1,-1-1 1,1 2 0,0-1 0,0 1 0,1 0 0,0 1 0,0-1 0,0 1 0,1 0 0,-5 8 0,4-5 112,0 0 0,0 1 1,1-1-1,0 1 1,1 0-1,0 1 1,-3 20-1,6-30-177,1 0 0,-1-1-1,1 1 1,0 0 0,0-1 0,0 1-1,0 0 1,0-1 0,1 1 0,-1 0 0,0-1-1,1 1 1,-1 0 0,1-1 0,-1 1 0,1-1-1,0 1 1,0-1 0,0 1 0,0-1-1,0 0 1,0 1 0,0-1 0,0 0 0,2 2-1,-1-2 4,1-1 0,-1 1 0,1 0 0,-1-1 0,0 1 0,1-1 0,-1 0 0,1 0 0,-1 0 0,1 0 0,-1 0-1,1 0 1,-1-1 0,1 1 0,2-2 0,5-1 17,0 0 1,0-2-1,0 1 0,-1-1 0,0 0 0,0-1 0,11-9 1,-8 5-116,-1-2 0,0 1 0,-1-1 0,0-1 1,-1 0-1,0 0 0,-2-1 0,1 0 0,8-22 1,-40 91-368,18-43 491,0 0 0,1 1 0,0 0 0,1 0 0,0 0 0,-2 24 0,5-35-22,1 0 0,0 0-1,0 0 1,0 0 0,0 1 0,0-1 0,0 0 0,0 0 0,1 0 0,-1 0 0,1 0 0,0 0 0,-1 0 0,1 0-1,0 0 1,0 0 0,0 0 0,1 0 0,-1 0 0,0-1 0,3 3 0,-2-3-6,0 0 0,0-1 0,0 1 0,1-1 0,-1 1-1,0-1 1,0 0 0,1 0 0,-1 0 0,0 0 0,0 0 0,1 0 0,-1-1 0,0 1 0,0-1 0,1 1 0,-1-1 0,0 0 0,0 0-1,0 0 1,3-2 0,8-5 20,-1 0-1,1 0 1,-1-1-1,-1-1 0,0 0 1,0-1-1,12-16 0,7-11-9,24-43-1,-29 40-205,39-90 1,-56 110 129,0 0 1,-1-1-1,-2 0 1,0 0-1,-1 0 0,1-34 1,-5 57 53,0-1 0,0 0 0,0 1-1,-1-1 1,1 0 0,0 0 0,-1 1 0,1-1 0,0 0 0,-1 0 0,1 0 0,0 1-1,-1-1 1,1 0 0,0 0 0,-1 0 0,1 0 0,-1 0 0,1 1 0,0-1 0,-1 0-1,1 0 1,0 0 0,-1 0 0,1 0 0,-1 0 0,1-1 0,0 1 0,-1 0 0,1 0-1,-1 0 1,1 0 0,0 0 0,-1 0 0,1-1 0,0 1 0,-1 0 0,1 0-1,0-1 1,-1 1 0,1 0 0,0 0 0,0-1 0,-1 1 0,1 0 0,0-1 0,0 1-1,0 0 1,-1-1 0,1 1 0,0 0 0,0-1 0,0 1 0,0-1 0,0 1 0,0 0-1,0-1 1,0 1 0,0-1 0,0 1 0,0 0 0,0-1 0,0 1 0,0-1 0,0 1-1,0 0 1,0-1 0,0 1 0,1-1 0,-24 26 34,22-24-28,-33 42 702,-54 91 1,77-115-447,2 0 0,0 1 0,1-1 0,1 2-1,0-1 1,2 1 0,1 0 0,-2 23 0,5-39-237,1 0 0,0 1 0,1-1 0,-1 0 0,1 0 0,0 1 0,0-1 0,1 0 0,-1 0-1,1 0 1,1-1 0,-1 1 0,0 0 0,1-1 0,0 0 0,0 1 0,0-1 0,1 0 0,0 0 0,-1-1 0,1 1 0,0-1 0,1 0 0,-1 0-1,1 0 1,5 2 0,0-1-196,-1 0 0,0 0 0,1-1-1,-1-1 1,17 3 0,-13-4-1020,0 0-1,0 0 1,25-4 0,-4-7-4730,-1-10-5967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39:59.841"/>
    </inkml:context>
    <inkml:brush xml:id="br0">
      <inkml:brushProperty name="width" value="0.025" units="cm"/>
      <inkml:brushProperty name="height" value="0.025" units="cm"/>
    </inkml:brush>
  </inkml:definitions>
  <inkml:trace contextRef="#ctx0" brushRef="#br0">23 0 9161,'0'0'8808,"0"9"-7788,-10 88 1447,-2 25-1181,12-121-1267,0 0 1,0 0 0,-1 1 0,1-1 0,0 0 0,1 0 0,-1 0 0,0 0 0,0 0 0,0 1-1,1-1 1,-1 0 0,0 0 0,1 0 0,-1 0 0,1 0 0,-1 0 0,1 0 0,0 0 0,-1 0-1,1 0 1,0-1 0,0 1 0,0 0 0,0 0 0,-1-1 0,1 1 0,0 0 0,0-1 0,2 1-1,-1-1 20,1 1-1,-1-1 1,0-1-1,1 1 0,-1 0 1,1 0-1,-1-1 1,1 0-1,-1 1 0,0-1 1,0 0-1,1 0 1,2-2-1,8-5 108,0 0 1,0-1-1,16-15 1,13-17-38,53-69 0,-76 88-87,-18 53-145,-13 7 202,9-32-72,1-1 0,0 0 0,0 1-1,1 0 1,-1-1 0,1 1 0,0 0-1,1 0 1,0 0 0,0 0 0,0 6-1,1-12-4,-1 1-1,1 0 0,0 0 1,-1-1-1,1 1 0,0-1 1,-1 1-1,1 0 0,0-1 1,0 1-1,-1-1 0,1 0 1,0 1-1,0-1 0,0 0 0,0 1 1,0-1-1,0 0 0,-1 0 1,1 0-1,0 0 0,0 0 1,0 0-1,0 0 0,0 0 1,0 0-1,0 0 0,1-1 1,26-4 56,-11-2-125,-1-1 0,-1-1 1,0 0-1,0-1 1,24-21-1,20-12-505,-61 55 130,-6 5 436,1-6-292,-17 28-557,17-15-4468,13-25-2733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00.567"/>
    </inkml:context>
    <inkml:brush xml:id="br0">
      <inkml:brushProperty name="width" value="0.025" units="cm"/>
      <inkml:brushProperty name="height" value="0.025" units="cm"/>
    </inkml:brush>
  </inkml:definitions>
  <inkml:trace contextRef="#ctx0" brushRef="#br0">143 0 10890,'0'0'6118,"-4"11"-5162,-34 97 1006,4 3 1,-28 169 0,58-204-1675,8-69-140,6-14-1,6-13 60,-6-1-360,-2 1 0,0-2 0,-1 1 0,-2-1 0,6-38 0,-5 28-878,-2 40 957,0 1-1,1-1 0,0 1 1,0-1-1,1-1 0,0 1 0,0-1 1,9 8-1,-8-11 88,-1-1 0,1 0 0,0 0 0,0 0 0,0-1 0,0 0 0,0-1-1,1 0 1,-1 0 0,0 0 0,1-1 0,-1 0 0,0 0 0,1-1 0,-1 0 0,9-2 0,-12 2 7,0 0 1,0 0-1,0 0 0,0-1 0,0 0 1,-1 1-1,1-1 0,-1 0 1,1-1-1,-1 1 0,0-1 0,1 1 1,-1-1-1,-1 0 0,1 0 0,0 0 1,-1-1-1,0 1 0,1-1 1,-1 1-1,-1-1 0,1 0 0,0 0 1,-1 1-1,0-1 0,0 0 1,0 0-1,-1-1 0,1 1 0,-1-4 1,0 7-12,0 0 0,0 0 0,0 0 0,-1 0 0,1 0 0,0 0 0,-1 0 0,1 0 0,-1 0 0,1 0 0,-1 0 0,1 0 0,-1 0 0,1 0-1,-1 1 1,0-1 0,0 0 0,1 0 0,-1 1 0,0-1 0,0 1 0,0-1 0,0 1 0,0-1 0,0 1 0,0-1 0,0 1 0,0 0 0,0-1 0,0 1 0,0 0 0,0 0 0,0 0 0,0 0 0,0 0 0,0 0 0,0 0 0,0 0 0,0 0 0,-2 1 0,-1-1 14,0 1-1,0 0 0,0 0 0,1 0 1,-1 0-1,0 0 0,0 1 1,1 0-1,-1 0 0,-3 2 1,3-1 19,-1 1-1,1-1 1,0 1 0,1 0 0,-1 0 0,1 0 0,0 1 0,0-1 0,0 1 0,0-1 0,1 1 0,0 0 0,0 0 0,0 0 0,1 0 0,0 0 0,0 1 0,0-1-1,0 0 1,1 9 0,0-13-39,0 0-1,1 1 1,-1-1-1,1 0 0,-1 0 1,1 1-1,0-1 1,-1 0-1,1 0 0,0 0 1,0 0-1,0 0 1,0 0-1,0 0 0,0 0 1,0 0-1,0 0 1,0-1-1,0 1 0,0 0 1,0-1-1,1 1 1,-1-1-1,0 1 0,0-1 1,1 0-1,-1 0 1,0 1-1,2-1 0,46 3 72,-40-3-70,38 0-333,-25-1-49,0 1-1,0 0 1,0 2-1,28 6 1,-50-8 375,1 0 1,0 0-1,0 0 0,0 0 0,-1 0 0,1 0 1,0 1-1,0-1 0,0 0 0,-1 1 1,1-1-1,0 0 0,-1 1 0,1-1 1,0 1-1,-1-1 0,1 1 0,0-1 0,-1 1 1,1 0-1,-1-1 0,1 1 0,-1 0 1,1-1-1,-1 1 0,0 0 0,1-1 1,-1 1-1,0 0 0,0 0 0,1 0 0,-1-1 1,0 1-1,0 0 0,0 0 0,0 0 1,0-1-1,0 1 0,0 0 0,-1 1 1,1 0 49,-1-1 1,0 0 0,0 0 0,0 1 0,0-1 0,0 0 0,0 0-1,0 0 1,-1 0 0,1 0 0,0 0 0,-1 0 0,1 0 0,0-1-1,-1 1 1,1-1 0,-1 1 0,1-1 0,-1 1 0,-2 0 0,2-1 57,-1 0-1,1 0 1,0 0 0,0 0 0,-1 0 0,1 0 0,0 0 0,-1-1 0,1 1 0,0-1 0,0 1 0,0-1 0,-1 0 0,1 0 0,0 0 0,0 0 0,0-1 0,1 1 0,-1 0 0,0-1-1,-3-3 1,3 2-53,-1-1 0,1 1 0,-1-1 0,1 0 0,0 0-1,1 0 1,-1 0 0,1 0 0,0 0 0,0-1-1,-1-5 1,1 5-63,1 0 0,-1 0 0,1 0 0,0-1-1,0 1 1,1 0 0,-1 0 0,1 0 0,0 0-1,1 0 1,-1 0 0,1 0 0,0 0 0,0 0 0,0 1-1,1-1 1,0 1 0,0-1 0,0 1 0,7-7-1,-3 7-89,1 1-1,-1-1 0,1 1 0,0 0 1,0 1-1,0 0 0,0 0 0,0 1 0,13-1 1,40-9-3964,-60 10 3894,0 1-1,-1 0 1,1 0-1,-1 0 0,1 0 1,-1-1-1,1 1 1,0 0-1,-1 0 0,1-1 1,-1 1-1,1 0 1,-1-1-1,0 1 0,1-1 1,-1 1-1,1-1 1,-1 1-1,0-1 1,1 1-1,-1-1 0,0 1 1,1-1-1,-1 1 1,0-1-1,0 1 0,0-1 1,1 0-1,-1 1 1,0-1-1,0 1 0,0-1 1,0 0-1,0 0 1,0-14-5077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00.897"/>
    </inkml:context>
    <inkml:brush xml:id="br0">
      <inkml:brushProperty name="width" value="0.025" units="cm"/>
      <inkml:brushProperty name="height" value="0.025" units="cm"/>
    </inkml:brush>
  </inkml:definitions>
  <inkml:trace contextRef="#ctx0" brushRef="#br0">0 0 4132,'0'0'13228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01.547"/>
    </inkml:context>
    <inkml:brush xml:id="br0">
      <inkml:brushProperty name="width" value="0.025" units="cm"/>
      <inkml:brushProperty name="height" value="0.025" units="cm"/>
    </inkml:brush>
  </inkml:definitions>
  <inkml:trace contextRef="#ctx0" brushRef="#br0">0 0 10410,'0'0'8547,"6"13"-7651,2 8-568,-1 1-1,-1 0 1,-1 0-1,0 0 1,1 43-1,-6 33 655,-4-1 1,-26 156-1,28-249-34,2-12-346,0-29-140,7-55-435,-4 65-35,28-177-2,-23 167-195,2-1 0,1 1 0,21-46 0,-32 80 188,2 1 0,-1-1 0,0 0 0,1 0 0,-1 1 0,1-1 1,0 1-1,0-1 0,0 1 0,0 0 0,0-1 0,0 1 0,1 0 0,-1 1 0,1-1 0,-1 0 1,1 1-1,0-1 0,0 1 0,-1 0 0,1 0 0,0 0 0,0 0 0,0 1 0,0-1 0,0 1 0,1 0 1,-1 0-1,0 0 0,0 0 0,0 0 0,0 1 0,0-1 0,0 1 0,5 2 0,-4-1-2,0 0-1,1 0 1,-1 0-1,0 1 1,-1 0-1,1 0 1,0 0-1,-1 1 1,0-1-1,0 1 1,0-1-1,0 1 1,0 0-1,-1 0 1,0 0-1,1 1 1,-2-1-1,1 1 1,0-1-1,-1 1 1,0-1-1,1 9 1,-2-9 47,0 1-1,0 0 1,0-1-1,-1 1 1,0 0 0,0-1-1,0 1 1,0-1 0,-1 1-1,0-1 1,0 0-1,0 0 1,0 0 0,-1 0-1,1 0 1,-1 0 0,0 0-1,0-1 1,-1 0 0,1 1-1,-1-1 1,1-1-1,-1 1 1,0 0 0,0-1-1,-6 3 1,0 0 37,1-1 1,-1 0-1,0-1 1,0 0-1,-1-1 1,1 0-1,0 0 1,-1-1-1,1-1 1,-1 0 0,-11-1-1,20 1-103,-1 0 0,0-1 1,1 1-1,-1-1 0,1 0 0,-1 0 1,1 0-1,-1 0 0,1 0 0,-1 0 1,1-1-1,0 1 0,0-1 0,0 0 1,0 1-1,0-1 0,0 0 0,0 0 1,0 0-1,1-1 0,-1 1 0,-1-5 1,1 3-368,1 1 0,0-1 0,0 0 0,0 0 0,0 0 1,1-1-1,0 1 0,-1 0 0,2-4 0,-1 7 155,0 0 0,0 0 0,0 0 0,1 0 0,-1 0 0,0 0 0,1 0 0,-1 0 1,1 0-1,-1 0 0,1 0 0,-1 0 0,1 0 0,0 0 0,0 0 0,-1 1 0,1-1 0,0 0 0,0 0 0,0 1 0,0-1 0,-1 1 0,1-1 0,0 1 0,0-1 0,0 1 0,0 0 0,2-1 0,18-7-5057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1:16.302"/>
    </inkml:context>
    <inkml:brush xml:id="br0">
      <inkml:brushProperty name="width" value="0.025" units="cm"/>
      <inkml:brushProperty name="height" value="0.025" units="cm"/>
    </inkml:brush>
  </inkml:definitions>
  <inkml:trace contextRef="#ctx0" brushRef="#br0">54 95 6342,'0'0'3395,"-8"-4"-2279,-3-1-530,-7-3 166,1-4 3510,53 4-2378,32-3-1444,278-35 135,-324 46-519,-1 0 0,34 6 1,23 1-1961,-27-12-3333,-33-3 1089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02.084"/>
    </inkml:context>
    <inkml:brush xml:id="br0">
      <inkml:brushProperty name="width" value="0.025" units="cm"/>
      <inkml:brushProperty name="height" value="0.025" units="cm"/>
    </inkml:brush>
  </inkml:definitions>
  <inkml:trace contextRef="#ctx0" brushRef="#br0">74 82 5830,'0'0'5279,"0"-8"-1403,1 0-3634,-2-12 3720,-2 20-2036,-5 15-1314,-37 115 1169,40-112-1545,1 0-1,1-1 0,0 1 0,1 1 0,2 27 1,0-46-231,0 1 0,0-1 0,0 1 0,0-1 0,0 1 1,0-1-1,0 1 0,0-1 0,0 1 0,1-1 1,-1 1-1,0-1 0,0 1 0,0-1 0,1 0 0,-1 1 1,0-1-1,1 1 0,-1-1 0,0 0 0,1 1 1,-1-1-1,0 0 0,1 0 0,-1 1 0,1-1 0,-1 0 1,1 0-1,-1 1 0,1-1 0,-1 0 0,1 0 1,-1 0-1,1 0 0,-1 0 0,1 0 0,-1 0 0,1 0 1,-1 0-1,1 0 0,-1 0 0,0 0 0,1 0 1,-1 0-1,1 0 0,-1 0 0,1-1 0,-1 1 0,1 0 1,-1 0-1,1-1 0,-1 1 0,0 0 0,1-1 1,23-18 274,-17 6-248,0 1-1,-1-1 0,0 0 0,-1 0 0,-1 0 0,0-1 1,-1 0-1,2-19 0,12-43-584,29 109-29,-37-30 564,-1-2-1,1 1 1,0-1 0,0 0-1,0-1 1,0 0-1,0 0 1,0-1-1,0 0 1,-1-1-1,1 0 1,0 0 0,15-7-1,-19 7 13,0 0 0,-1 0 0,1 0 0,-1-1 0,1 1 0,-1-1-1,0 0 1,0 0 0,0-1 0,-1 1 0,1-1 0,-1 0 0,0 0 0,0 0 0,0 0 0,-1-1 0,1 1 0,-1-1-1,0 0 1,0 1 0,-1-1 0,1 0 0,-1 0 0,0 0 0,0-8 0,-1 12 7,0 0 0,0 1 0,0-1 1,0 0-1,0 0 0,0 0 0,0 0 0,0 1 0,0-1 1,-1 0-1,1 0 0,0 0 0,-1 1 0,1-1 0,0 0 1,-1 1-1,1-1 0,-1 0 0,1 1 0,-1-1 0,0 0 1,1 1-1,-1-1 0,0 1 0,1-1 0,-1 1 0,0-1 1,1 1-1,-1 0 0,0-1 0,0 1 0,0 0 0,1 0 1,-1 0-1,0-1 0,0 1 0,0 0 0,0 0 0,1 0 1,-1 0-1,0 0 0,0 0 0,0 1 0,0-1 0,1 0 1,-1 0-1,0 1 0,0-1 0,0 0 0,1 1 0,-1-1 1,0 1-1,-1 0 0,-3 1-4,0 1 0,0 0-1,1 0 1,-1 0 0,1 0 0,-1 0-1,-4 6 1,2 0 49,0-1 1,0 1-1,0 1 0,2-1 0,-1 1 0,1 0 0,0 0 1,1 1-1,0-1 0,1 1 0,0 0 0,1 0 0,0 0 1,1 0-1,0 0 0,1 22 0,1-32-41,-1 1-1,0 0 1,1-1 0,-1 1 0,1-1-1,-1 1 1,1-1 0,0 1 0,0-1-1,-1 0 1,1 1 0,0-1 0,0 0-1,0 0 1,1 0 0,-1 0-1,0 0 1,0 0 0,1 0 0,-1 0-1,0 0 1,1 0 0,1 0 0,1 0-38,0 0 0,0 0 0,-1 0 0,1 0 0,0-1 0,1 0 1,-1 0-1,0 0 0,5-1 0,0 0-434,1-1 0,-1 0 0,0-1 0,0 0 0,0 0 0,0-1 1,12-7-1,12-17-3484,-3-4-2327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02.432"/>
    </inkml:context>
    <inkml:brush xml:id="br0">
      <inkml:brushProperty name="width" value="0.025" units="cm"/>
      <inkml:brushProperty name="height" value="0.025" units="cm"/>
    </inkml:brush>
  </inkml:definitions>
  <inkml:trace contextRef="#ctx0" brushRef="#br0">53 1 11755,'-3'9'1826,"-3"13"-955,1-1-1,2 1 1,0-1 0,1 1 0,1 0-1,3 38 1,29 138 689,-22-139-1179,-9-53 64,-4-39-470,-1 9-215,-1-1-1,-1 1 1,-1 0 0,-1 0 0,-17-30-1,19 44 261,8 13-80,12 19-134,-4-14-9,-1 0 0,1 0 1,1-2-1,-1 1 1,1-1-1,0 0 1,1-1-1,13 5 1,-12-6-1153,-1-1 1,1 0 0,0 0-1,20 0 1,-1-2-3141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03.271"/>
    </inkml:context>
    <inkml:brush xml:id="br0">
      <inkml:brushProperty name="width" value="0.025" units="cm"/>
      <inkml:brushProperty name="height" value="0.025" units="cm"/>
    </inkml:brush>
  </inkml:definitions>
  <inkml:trace contextRef="#ctx0" brushRef="#br0">137 271 9769,'0'0'1869,"-10"3"811,3-1-2356,1 0 1,-1 1-1,1 0 1,0 0-1,-1 0 1,2 1 0,-1 0-1,0 0 1,1 1-1,-1-1 1,1 1-1,1 0 1,-1 0 0,1 1-1,0 0 1,0-1-1,0 1 1,1 1-1,-5 12 1,4-11 14,1 1 0,0-1 0,0 1-1,-1 14 1,3-21-322,1-1 0,0 0-1,-1 1 1,1-1 0,0 0-1,0 1 1,0-1-1,0 1 1,0-1 0,1 0-1,-1 1 1,0-1 0,1 0-1,-1 1 1,1-1 0,-1 0-1,1 1 1,-1-1 0,1 0-1,0 0 1,0 0 0,0 0-1,-1 0 1,1 0-1,0 0 1,0 0 0,1 0-1,-1 0 1,0 0 0,0-1-1,0 1 1,1 0 0,-1-1-1,0 1 1,0-1 0,1 1-1,-1-1 1,2 1 0,3-1-12,0 0 1,1 0 0,-1-1 0,0 1-1,0-1 1,0 0 0,1-1-1,-1 0 1,-1 0 0,1 0 0,0-1-1,0 1 1,-1-1 0,0-1 0,1 1-1,-1-1 1,0 0 0,-1 0 0,1 0-1,5-8 1,-4 6-336,-1-2 0,0 1 1,0 0-1,0-1 0,-1 0 0,0 0 1,-1 0-1,0 0 0,0-1 0,0 1 1,-1-1-1,-1 0 0,0 0 0,1-9 1,-15 58 125,2-9 595,10-25-258,0-1 0,0 1 1,1-1-1,0 1 1,0-1-1,0 1 1,0-1-1,1 1 1,2 7-1,-2-11-98,0 0-1,0 0 1,0-1 0,0 1-1,0-1 1,0 1-1,1-1 1,-1 1 0,1-1-1,-1 1 1,1-1-1,-1 0 1,1 0 0,0 0-1,-1 0 1,1 0-1,0 0 1,0-1 0,0 1-1,0-1 1,0 1-1,0-1 1,0 0 0,0 1-1,0-1 1,0 0-1,0 0 1,2-1 0,3 1-21,0-1 1,0 0 0,0-1 0,0 1 0,-1-2-1,1 1 1,0 0 0,-1-1 0,0 0-1,0-1 1,0 0 0,0 0 0,0 0-1,-1 0 1,1-1 0,-1 0 0,-1 0 0,1 0-1,6-10 1,-1-1-43,0 0 1,0 0-1,-2-1 0,0 0 1,-1 0-1,6-24 0,-6 14-115,-2-1 0,-1 0-1,-1-1 1,-1 1 0,-3-40 0,1 67 145,0 0 0,0 0-1,0 0 1,1 0 0,-1 0 0,0 0 0,-1 0 0,1 0 0,0 0 0,0 0 0,0 0 0,-1 0 0,1-1 0,0 2 0,-1-1 0,1 0-1,-1 0 1,0 0 0,1 0 0,-1 0 0,1 0 0,-1 0 0,0 1 0,0-1 0,0 0 0,1 1 0,-1-1 0,0 0 0,0 1 0,0-1-1,0 1 1,0-1 0,-1 1 0,0 0 24,1 1-1,0-1 0,-1 1 0,1-1 0,-1 1 1,1 0-1,0 0 0,0 0 0,-1-1 1,1 1-1,0 0 0,0 1 0,0-1 1,0 0-1,0 0 0,0 0 0,1 1 0,-1-1 1,0 0-1,1 1 0,-1-1 0,0 3 1,-10 27 177,2 0 0,1 0 1,1 1-1,2 0 1,1 1-1,2-1 0,1 1 1,2-1-1,6 46 1,-6-68-175,0 0 0,1-1 1,0 1-1,1-1 0,0 0 1,0 1-1,1-1 0,1 0 1,-1-1-1,1 1 1,9 10-1,-14-19 4,1 0 0,-1 0-1,0 0 1,1 0 0,-1 0 0,0 0 0,1 0 0,-1 0 0,1 0 0,-1 0-1,0 0 1,1 0 0,-1 0 0,0 0 0,1-1 0,-1 1 0,0 0-1,1 0 1,-1 0 0,0-1 0,0 1 0,1 0 0,-1 0 0,0-1-1,0 1 1,1 0 0,-1-1 0,0 1 0,0 0 0,0-1 0,1 1 0,-1 0-1,0-1 1,0 1 0,0 0 0,0-1 0,0 1 0,0 0 0,0-1-1,0 1 1,0-1 0,0 1 0,0 0 0,0-1 0,0 1 0,0 0 0,0-1-1,0 1 1,-1-1 0,3-22 539,-2 5-383,1-3-153,-1 1 0,-1 0 1,0 0-1,-2 0 1,0 0-1,-10-30 0,19 64-273,16 17 15,-18-27 219,0 0 0,1 0 1,-1-1-1,1 0 0,0 0 0,0 0 0,0-1 0,1 1 0,-1-1 0,0-1 0,1 1 0,-1-1 0,1 0 1,0 0-1,-1 0 0,1-1 0,0 0 0,0 0 0,-1 0 0,1-1 0,8-1 0,-7-1-1,-1 1 1,0-1-1,1 0 0,-1-1 0,0 1 1,-1-1-1,1 0 0,-1-1 0,1 1 1,-1-1-1,0 0 0,-1-1 0,0 1 0,1-1 1,-2 1-1,7-13 0,-7 13 5,-1 1-1,0-1 1,0 0 0,0 1-1,0-1 1,-1 0-1,0 0 1,1-7 0,-12 19-60,2 6 180,0 1 0,1-1 0,0 2 0,1-1 0,-4 19-1,7-24-19,0 1-1,1-1 1,0 1-1,1 0 0,0 0 1,1-1-1,0 1 1,0 0-1,3 15 0,-2-23-97,0 0 0,-1 0-1,1 0 1,0 0-1,0-1 1,0 1 0,1 0-1,-1-1 1,0 1-1,1-1 1,-1 0 0,1 1-1,-1-1 1,1 0 0,-1 0-1,1 0 1,0 0-1,0 0 1,0 0 0,0 0-1,-1-1 1,1 1-1,0-1 1,0 1 0,0-1-1,0 0 1,0 0-1,4 0 1,-3 0-156,0 0 0,0 0 0,0 0 0,0 0 1,0-1-1,0 0 0,0 1 0,0-1 0,0 0 0,0-1 0,-1 1 0,1 0 0,0-1 1,-1 0-1,1 1 0,-1-1 0,0 0 0,3-3 0,0-3-1157,-1 0 0,0-1 0,0 0 1,-1 0-1,0 1 0,0-2 0,-1 1 0,-1 0 0,2-18 0,-3 27 1287,6-56-9297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03.619"/>
    </inkml:context>
    <inkml:brush xml:id="br0">
      <inkml:brushProperty name="width" value="0.025" units="cm"/>
      <inkml:brushProperty name="height" value="0.025" units="cm"/>
    </inkml:brush>
  </inkml:definitions>
  <inkml:trace contextRef="#ctx0" brushRef="#br0">27 0 13261,'0'0'4452,"-27"63"-4196,27-40-96,16 3-96,2-5-384,2-7-2467,0-3-2914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03.950"/>
    </inkml:context>
    <inkml:brush xml:id="br0">
      <inkml:brushProperty name="width" value="0.025" units="cm"/>
      <inkml:brushProperty name="height" value="0.025" units="cm"/>
    </inkml:brush>
  </inkml:definitions>
  <inkml:trace contextRef="#ctx0" brushRef="#br0">74 0 12043,'0'0'4874,"-5"12"-2781,-9 15-926,6-13-486,0 0 0,1 1 0,0 0 0,1 0 0,1 1-1,1 0 1,-5 30 0,9-45-682,1 0 0,-1 1 0,1-1 0,-1 0 0,1 0 0,0 1 1,0-1-1,0 0 0,0 0 0,0 0 0,0 0 0,0 0 0,0 0 0,0 0 0,0-1 0,0 1 0,1 0 0,-1 0 0,0-1 0,1 1 0,-1-1 0,0 1 0,1-1 0,-1 0 0,1 0 0,-1 1 0,0-1 0,1 0 0,-1 0 0,1 0 0,1-1 0,50-2-918,-42 0 655,0 0 0,1-2-1,-1 1 1,-1-1 0,16-10 0,35-14 328,-57 65 3829,-4-23-3308,1-12-570,-1 0-1,1-1 0,-1 1 1,1 0-1,0 0 0,-1 0 0,1 0 1,0-1-1,-1 1 0,1 0 1,0-1-1,0 1 0,0 0 0,0-1 1,0 1-1,0-1 0,0 0 0,0 1 1,0-1-1,0 0 0,0 1 1,0-1-1,0 0 0,0 0 0,2 0 1,33 1 166,-27-1-146,11-2-270,0 0 1,1-1 0,-1-1 0,35-12-1,38-7-1102,-92 23 1341,-1 0 1,0 0 0,1 0 0,-1 0 0,1 0-1,-1 0 1,0 0 0,1 1 0,-1-1-1,0 0 1,1 0 0,-1 0 0,0 0-1,1 0 1,-1 1 0,0-1 0,1 0 0,-1 0-1,0 1 1,0-1 0,1 0 0,-1 0-1,0 1 1,0-1 0,1 0 0,-1 1-1,0-1 1,0 0 0,0 1 0,0-1 0,0 0-1,0 1 1,1-1 0,-1 1 0,0-1-1,0 0 1,0 1 0,0-1 0,0 0-1,0 1 1,0-1 0,0 1 0,-1-1 0,1 0-1,0 1 1,0 0 0,-7 28 124,2-6-632,5 2-5892,0-18-374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16.795"/>
    </inkml:context>
    <inkml:brush xml:id="br0">
      <inkml:brushProperty name="width" value="0.025" units="cm"/>
      <inkml:brushProperty name="height" value="0.025" units="cm"/>
    </inkml:brush>
  </inkml:definitions>
  <inkml:trace contextRef="#ctx0" brushRef="#br0">70 42 10762,'0'0'10533,"-2"9"-10047,-19 86 668,7-40-770,2 1 0,3 0 0,-2 65 0,11-120-380,0 1 0,0-1 0,0 1-1,0 0 1,0-1 0,0 1 0,1-1 0,-1 1-1,1-1 1,-1 1 0,1-1 0,-1 0 0,1 1-1,0-1 1,-1 1 0,1-1 0,0 0 0,2 2-1,-2-3-7,-1 1 0,1-1 0,0 1-1,0-1 1,0 1 0,0-1 0,0 0 0,0 0-1,0 1 1,0-1 0,0 0 0,0 0-1,1 0 1,-1 0 0,0 0 0,0 0 0,0-1-1,0 1 1,0 0 0,1-1 0,3-1-76,1-1 1,-1 0-1,0 1 1,0-2 0,0 1-1,-1-1 1,1 1-1,5-7 1,7-11-567,0 0 0,-2-1 1,0-1-1,-2-1 0,0 0 0,-2 0 1,0-1-1,-2 0 0,-1-1 0,6-32 1,-9 29 457,0 1 0,0-52 1,-16 89 2493,2 10-1922,1 1 1,1 0-1,0 1 1,2-1-1,0 1 0,1 0 1,-1 32-1,3-31-243,0 0 1,1-1-1,2 1 1,0 0-1,1 0 1,1-1-1,8 28 1,-25-96 528,-32-93-646,48 144 45,1 0 1,0-1-1,0 1 1,1-1 0,-1 0-1,1 0 1,-1 0-1,1 0 1,0-1 0,0 0-1,0 1 1,8 2-1,2 0-15,-1 0-1,1-1 1,0 0-1,0-1 1,15 1-1,-21-2-43,1-2 1,0 0-1,0 0 0,-1 0 0,1-1 0,0 0 1,0-1-1,-1 0 0,12-4 0,-16 4 2,0 0 0,0 0-1,-1 0 1,1 0 0,-1-1 0,0 1 0,0-1-1,0 0 1,0 0 0,0 0 0,0 0-1,-1 0 1,1-1 0,-1 1 0,0-1 0,0 1-1,0-1 1,-1 0 0,0 0 0,2-7 0,-1 7-1,-2-1 0,1 1 0,0 0 1,-1-1-1,0 1 0,0 0 1,0-1-1,0 1 0,-1 0 1,0-1-1,-2-6 0,3 10-14,-1-1 0,0 1 0,0 0 0,0-1 0,0 1 0,0 0 0,-1-1 0,1 1-1,0 0 1,0 0 0,-1 0 0,1 0 0,-1 0 0,1 0 0,-1 1 0,1-1 0,-1 0 0,1 1 0,-1-1 0,0 1 0,1 0 0,-1 0 0,0-1-1,0 1 1,1 0 0,-1 0 0,0 0 0,1 1 0,-1-1 0,0 0 0,-2 2 0,2-2-1,0 1-1,1 0 1,-1 0-1,0 0 1,1 0 0,-1 0-1,1 0 1,0 0 0,-1 0-1,1 0 1,0 1 0,0-1-1,0 1 1,0-1-1,0 1 1,0-1 0,0 1-1,0 0 1,0-1 0,1 1-1,-1 0 1,1-1 0,-1 1-1,1 0 1,0 0-1,0 3 1,-2 56 158,2-46-35,15 76 1093,-11-87-1148,0-1 1,0 1-1,0-1 1,1 0-1,-1 0 1,1 0 0,0-1-1,0 0 1,10 4-1,-12-6-57,0 0-1,1 0 0,-1 0 0,1 0 1,-1 0-1,0-1 0,1 1 0,-1-1 1,0 0-1,1 0 0,-1 0 0,0-1 1,0 1-1,0-1 0,0 1 1,4-4-1,1-2 33,0-1 0,0 0 0,12-16-1,-5 5-17,-1-1-21,15-17 13,-27 35-19,-1 1 0,1-1 0,0 1 0,-1-1 0,1 1 0,0 0-1,0-1 1,0 1 0,-1 0 0,1 0 0,1 0 0,-1 1-1,0-1 1,0 0 0,4 0 0,-5 2-1,0-1 0,0 1-1,0 0 1,0-1 0,0 1 0,-1 0 0,1 0-1,0 0 1,-1-1 0,1 1 0,0 0 0,-1 0-1,1 0 1,-1 0 0,1 0 0,-1 0 0,0 0 0,1 0-1,-1 0 1,0 1 0,0-1 0,0 0 0,0 0-1,0 0 1,0 2 0,2 36 25,-2-36-20,-6 126 712,6-128-701,0-1-1,0 1 0,0-1 1,0 0-1,1 1 1,-1-1-1,0 1 0,0-1 1,0 1-1,0-1 1,1 1-1,-1-1 0,0 0 1,0 1-1,1-1 1,-1 0-1,0 1 0,1-1 1,-1 0-1,0 1 1,1-1-1,-1 0 0,0 1 1,1-1-1,-1 0 1,1 0-1,-1 0 0,1 1 1,-1-1-1,0 0 1,1 0-1,-1 0 0,1 0 1,-1 0-1,1 0 1,-1 0-1,1 0 1,-1 0-1,1 0 0,-1 0 1,1 0-1,-1 0 1,1 0-1,-1-1 0,0 1 1,1 0-1,-1 0 1,1 0-1,0-1 0,22-14 330,-17 4-318,-1 0-1,0 0 1,0-1-1,-2 1 1,1-1 0,-1 0-1,-1 0 1,0 0-1,-1 0 1,0-1 0,0 1-1,-2 0 1,0 0-1,-4-24 1,2 28-98,3 13-100,0-3 171,1-1 0,-1 1 0,0-1 0,1 0 0,0 1 0,-1-1 1,1 1-1,0-1 0,0 0 0,-1 0 0,1 1 0,0-1 0,0 0 0,1 0 0,-1 0 0,2 2 0,4 0 3,0 0 1,0 0-1,0-1 0,1 1 0,-1-1 0,1-1 1,-1 0-1,1 0 0,0 0 0,-1-1 0,1 0 1,0-1-1,-1 1 0,13-4 0,-13 3-4,0-1 0,-1 0-1,1 0 1,-1 0 0,1-1 0,-1 0-1,0 0 1,0-1 0,-1 0 0,1 0-1,-1 0 1,1 0 0,-1-1-1,-1 0 1,1 0 0,5-9 0,-9 13 9,0 0 1,0 1 0,0-1 0,-1 0 0,1 0 0,-1 0 0,1 0 0,0 0-1,-1 0 1,0 0 0,1 0 0,-1 0 0,0 0 0,1-1 0,-1 1 0,0 0-1,0 0 1,0 0 0,0 0 0,0 0 0,0 0 0,0-1 0,0 1 0,-1 0-1,1 0 1,0 0 0,-1 0 0,1 0 0,-1 0 0,1 0 0,-1 0 0,1 0-1,-1 0 1,0 0 0,0 0 0,1 0 0,-1 1 0,0-1 0,0 0 0,0 1-1,0-1 1,0 0 0,0 1 0,0-1 0,0 1 0,0-1 0,0 1 0,0 0-1,0-1 1,-2 1 0,-1-1-4,1 1 1,0 0-1,-1-1 0,1 1 0,0 1 1,-1-1-1,1 0 0,0 1 0,0 0 1,-1 0-1,1 0 0,0 0 0,0 0 1,0 1-1,0-1 0,0 1 0,-3 2 1,0 2 34,0 1 1,-1-1 0,2 1 0,-1 1-1,1-1 1,0 1 0,1 0 0,0 0 0,0 0-1,1 0 1,0 1 0,-3 13 0,5-18-39,0 0 1,1 0 0,-1 0-1,1 0 1,0 0 0,0 1-1,1-1 1,-1 0 0,1 0 0,0 0-1,0 0 1,0 0 0,0 0-1,1 0 1,0-1 0,-1 1-1,2 0 1,-1-1 0,0 1-1,1-1 1,-1 0 0,1 0-1,0 0 1,0 0 0,0 0 0,0-1-1,1 1 1,-1-1 0,5 2-1,-1 0-451,0-1 1,1 0-1,-1-1 0,1 0 0,0 0 0,10 1 0,26-1-5844,-1-2-3769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17.914"/>
    </inkml:context>
    <inkml:brush xml:id="br0">
      <inkml:brushProperty name="width" value="0.025" units="cm"/>
      <inkml:brushProperty name="height" value="0.025" units="cm"/>
    </inkml:brush>
  </inkml:definitions>
  <inkml:trace contextRef="#ctx0" brushRef="#br0">0 179 13068,'0'-5'484,"0"1"-1,1-1 0,-1 0 0,1 0 0,0 1 1,0-1-1,0 1 0,1-1 0,-1 1 0,1-1 1,0 1-1,1 0 0,2-5 0,-1 5-232,0 0 1,0 0-1,0 0 0,0 0 1,1 1-1,0 0 0,-1 0 0,1 0 1,0 0-1,10-3 0,-6 3-96,-1 0 0,1 1 0,0 0 1,0 0-1,13 0 0,-20 1-141,-1 1 0,1 0 1,0 0-1,0 0 1,-1 0-1,1 0 1,0 0-1,-1 0 1,1 1-1,0-1 1,-1 1-1,1-1 0,0 1 1,-1 0-1,1-1 1,-1 1-1,1 0 1,-1 0-1,0 0 1,1 0-1,-1 0 1,0 1-1,0-1 0,1 0 1,-1 1-1,0-1 1,0 0-1,-1 1 1,1-1-1,0 1 1,0 0-1,-1-1 1,1 1-1,0 2 0,-1 10 27,0-1 0,0 1 0,-1-1 0,-1 0 0,-1 0-1,1 1 1,-2-1 0,0-1 0,-10 23 0,8-21 29,0 1 1,1 0-1,1 1 1,0-1 0,1 1-1,-1 21 1,4-36-55,0 0 0,0-1 0,0 1 1,0-1-1,0 1 0,1-1 0,-1 1 1,0 0-1,0-1 0,0 1 0,1-1 1,-1 1-1,0-1 0,1 1 0,-1-1 0,0 1 1,1-1-1,-1 1 0,1-1 0,-1 0 1,0 1-1,1-1 0,-1 0 0,1 1 1,-1-1-1,1 0 0,0 1 0,-1-1 1,1 0-1,-1 0 0,2 0 0,25 0 315,26-19 116,-34 7-396,0 0 0,0-2 1,-1-1-1,-1 0 0,17-20 1,-25 25-46,0 0 1,-1 0-1,0-1 0,-1 0 1,0-1-1,-1 1 1,0-1-1,-1 0 1,-1-1-1,5-16 1,-9 28-9,1 0-1,-1 1 1,0-1 0,0 0-1,1 0 1,-1 0-1,0 1 1,0-1 0,0 0-1,0 0 1,0 0 0,0 0-1,0 1 1,0-1 0,-1 0-1,1 0 1,0 0 0,0 1-1,-1-1 1,1 0 0,0 0-1,-1 0 1,-11 8-106,-13 29-45,19-22 203,0 0 0,1 0 1,1 1-1,0-1 0,-2 16 0,6-25-27,-1-1 0,1 1 0,0-1 0,0 0 0,1 1 0,-1-1 0,1 1 0,0-1 0,2 8 0,-2-10-16,0-1 0,0 1-1,0 0 1,0 0-1,1-1 1,-1 1 0,0-1-1,1 1 1,-1-1-1,1 0 1,-1 1 0,1-1-1,0 0 1,0 0-1,-1 0 1,1 0 0,0 0-1,0-1 1,0 1-1,0-1 1,0 1 0,2-1-1,2 2 34,0-2 1,0 1-1,0-1 0,0 0 1,0 0-1,1-1 0,-1 1 0,0-1 1,0-1-1,0 1 0,-1-1 0,1 0 1,0 0-1,-1-1 0,1 0 0,-1 0 1,0 0-1,0-1 0,0 1 1,0-1-1,0 0 0,-1-1 0,0 1 1,6-9-1,-4 4-5,0-1-1,0 0 1,-1-1 0,-1 1-1,0-1 1,0 0 0,-1 0-1,0 0 1,-1 0 0,-1-1-1,1 1 1,-2-14 0,1 24-36,-1 0 1,0 1 0,0-1 0,0 0 0,1 0 0,-1 1 0,0-1 0,0 0-1,0 1 1,0-1 0,0 0 0,0 1 0,0-1 0,-1 0 0,1 0-1,0 1 1,0-1 0,0 0 0,-1 1 0,1-1 0,0 0 0,-1 1 0,1-1-1,-1 1 1,1-1 0,-1 1 0,1-1 0,-1 1 0,1-1 0,-1 1-1,1-1 1,-1 1 0,1 0 0,-1-1 0,0 1 0,1 0 0,-1-1 0,0 1-1,1 0 1,-1 0 0,0 0 0,1 0 0,-1-1 0,-1 1 0,1 1-1,0 0 0,0-1 1,0 1-1,0 0 1,0 0-1,0 0 0,0 0 1,0 0-1,0 0 1,1 0-1,-1 0 1,0 0-1,1 0 0,-1 0 1,1 0-1,-1 0 1,1 1-1,0-1 0,-1 0 1,1 0-1,0 1 1,0-1-1,0 0 0,0 0 1,0 2-1,0-1 8,0 1-1,0-1 1,0 0 0,1 0-1,-1 0 1,1 1 0,-1-1-1,1 0 1,0 0-1,0 0 1,0 0 0,0 0-1,0 0 1,0 0-1,0 0 1,1-1 0,-1 1-1,1 0 1,3 2 0,-1-2 7,0 1 1,0-1-1,0 0 1,0 0 0,1 0-1,-1-1 1,0 0-1,1 0 1,5 1 0,9 0 31,0-1 1,0-1-1,35-5 1,-46 4-30,0 0 1,0-1 0,-1 0 0,1 0 0,-1-1-1,0 0 1,0-1 0,0 1 0,0-1 0,0-1-1,-1 1 1,1-1 0,-1 0 0,-1-1 0,1 1-1,-1-1 1,0 0 0,0-1 0,-1 1 0,1-1-1,-2 0 1,1 0 0,-1 0 0,0 0 0,0-1-1,-1 1 1,0-1 0,0 0 0,0-11-1,-2 18-9,0 1 0,1 0 0,-1-1 0,0 1 0,-1-1-1,1 1 1,0-1 0,0 1 0,0-1 0,0 1 0,0 0-1,0-1 1,0 1 0,-1-1 0,1 1 0,0 0 0,0-1 0,-1 1-1,1 0 1,0-1 0,0 1 0,-1 0 0,1-1 0,0 1-1,-1 0 1,1 0 0,-1-1 0,1 1 0,0 0 0,-1 0-1,1 0 1,-1-1 0,1 1 0,0 0 0,-1 0 0,1 0-1,-1 0 1,-21 5 3,-15 20-127,27-14 122,0 1-1,1 0 1,1 1 0,-12 21 0,18-28-3,-1 0 1,1 0-1,0 1 0,0-1 0,0 0 0,1 1 1,0-1-1,1 1 0,-1 0 0,1-1 1,0 1-1,1-1 0,1 8 0,-1-10-32,1 0 0,0-1 0,-1 1 0,2-1 0,-1 1 0,0-1 0,0 0-1,1 0 1,0 0 0,0 0 0,0-1 0,0 1 0,0-1 0,0 1 0,1-1 0,-1 0-1,1 0 1,-1-1 0,1 1 0,0-1 0,4 1 0,6 3-362,0-2 0,0 0 0,0 0 1,22 0-1,7-4-3341,-3-8-2327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18.576"/>
    </inkml:context>
    <inkml:brush xml:id="br0">
      <inkml:brushProperty name="width" value="0.025" units="cm"/>
      <inkml:brushProperty name="height" value="0.025" units="cm"/>
    </inkml:brush>
  </inkml:definitions>
  <inkml:trace contextRef="#ctx0" brushRef="#br0">28 0 14125,'-4'55'8394,"-4"14"-4898,1-19-3181,2 1 0,2-1-1,4 55 1,-1-104-308,0 1-1,0-1 1,0 0 0,0 1 0,1-1 0,-1 1 0,0-1-1,1 0 1,-1 0 0,1 1 0,0-1 0,-1 0 0,1 0-1,0 0 1,0 1 0,-1-1 0,1 0 0,0 0-1,0 0 1,0-1 0,0 1 0,1 0 0,-1 0 0,0 0-1,0-1 1,0 1 0,1-1 0,-1 1 0,0-1 0,0 1-1,1-1 1,-1 0 0,1 0 0,-1 1 0,0-1-1,1 0 1,-1 0 0,0 0 0,1-1 0,-1 1 0,0 0-1,1 0 1,-1-1 0,0 1 0,1-1 0,-1 1 0,0-1-1,0 0 1,1 1 0,0-2 0,7-3 24,0 1 0,0-2 0,0 1 0,-1-1 0,9-9 0,62-68-528,-79 83 485,0 0-1,0 0 1,0-1-1,1 1 1,-1 0-1,0 0 1,0 0-1,0-1 1,1 1-1,-1 0 1,0 0-1,0 0 1,1 0 0,-1 0-1,0 0 1,0 0-1,1 0 1,-1-1-1,0 1 1,0 0-1,1 0 1,-1 0-1,0 0 1,0 0-1,1 0 1,-1 0-1,0 1 1,0-1-1,1 0 1,-1 0-1,0 0 1,0 0-1,1 0 1,-1 0 0,0 0-1,0 0 1,0 1-1,1-1 1,3 13-205,-3 23 159,-2-29 34,0 17 132,1-17-260,-1 0-1,1 0 0,0 0 0,1 0 0,-1 0 1,4 11-1,-3-16 2,-1-1 1,1 1 0,0-1-1,0 0 1,0 1 0,0-1-1,0 0 1,0 1-1,0-1 1,0 0 0,1 0-1,-1 0 1,0 0-1,1 0 1,-1 0 0,0-1-1,1 1 1,-1 0-1,1-1 1,0 1 0,-1-1-1,1 1 1,-1-1-1,1 0 1,0 0 0,-1 0-1,1 0 1,0 0-1,-1 0 1,1 0 0,-1 0-1,1-1 1,3 0-1,1-1-624,-1 1-1,1-1 0,0 0 0,-1-1 0,1 0 0,-1 1 0,0-2 1,8-5-1,19-15-4077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18.936"/>
    </inkml:context>
    <inkml:brush xml:id="br0">
      <inkml:brushProperty name="width" value="0.025" units="cm"/>
      <inkml:brushProperty name="height" value="0.025" units="cm"/>
    </inkml:brush>
  </inkml:definitions>
  <inkml:trace contextRef="#ctx0" brushRef="#br0">148 0 7143,'0'0'11835,"-11"6"-10346,-9 4-294,-38 28 0,54-35-1024,-1 0-1,1 0 0,0 1 1,0-1-1,0 1 0,0 0 1,0 0-1,1 1 0,0-1 1,0 1-1,0-1 0,0 1 1,1 0-1,0 0 0,0 0 1,0 1-1,-1 5 0,3-10-166,0-1-1,0 0 1,1 1-1,-1-1 0,0 1 1,0-1-1,0 1 1,0-1-1,0 0 1,0 1-1,1-1 1,-1 1-1,0-1 0,0 0 1,1 1-1,-1-1 1,0 0-1,0 1 1,1-1-1,-1 0 1,0 0-1,1 1 1,-1-1-1,1 0 0,-1 0 1,0 1-1,1-1 1,-1 0-1,1 0 1,-1 0-1,0 0 1,1 0-1,-1 0 0,1 1 1,22-4 128,19-13 5,-33 8-236,-1-1 0,1 1 0,-1-2 0,-1 1 0,0-1 0,0 0-1,-1-1 1,6-11 0,-17 34 120,1 1 0,0-1 1,0 0-1,2 1 0,0 0 0,0 0 0,0 18 0,2-28-75,0 0-1,0 1 1,1-1 0,-1 0 0,1 1-1,0-1 1,0 0 0,0 0 0,0 1-1,0-1 1,1 0 0,0 0-1,-1-1 1,1 1 0,0 0 0,0-1-1,0 1 1,1-1 0,-1 1 0,1-1-1,-1 0 1,1 0 0,0 0 0,0 0-1,0-1 1,0 1 0,0-1 0,0 0-1,0 0 1,0 0 0,0 0 0,1 0-1,3 0 1,-1 0-608,1 0 0,-1-1 0,1 1 0,0-1 0,-1 0 0,1-1 0,-1 0 0,1 0 0,0 0 1,-1-1-1,11-4 0,10-11-6075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19.484"/>
    </inkml:context>
    <inkml:brush xml:id="br0">
      <inkml:brushProperty name="width" value="0.025" units="cm"/>
      <inkml:brushProperty name="height" value="0.025" units="cm"/>
    </inkml:brush>
  </inkml:definitions>
  <inkml:trace contextRef="#ctx0" brushRef="#br0">1 62 5125,'0'0'17387,"11"-4"-16613,4-2-491,1 1 0,0 0 0,0 1 0,1 1 0,-1 0 0,1 1 0,26 1 0,-42 1-279,0 0 1,0 1 0,0-1 0,1 0 0,-1 1-1,0-1 1,0 1 0,0-1 0,0 1 0,0-1-1,0 1 1,-1 0 0,1-1 0,0 1 0,0 0-1,0 0 1,-1 0 0,1 0 0,0 0 0,-1 0-1,1 0 1,-1 0 0,1 0 0,0 1 0,2 34 360,-17 36 160,14-72-527,0 1 4,-2 6 83,-1 1 0,2 0 0,-1 0 0,1 0 0,0 16-1,1-22-72,0-1-1,0 0 0,1 1 0,-1-1 0,1 0 1,-1 1-1,1-1 0,-1 0 0,1 0 1,0 0-1,-1 0 0,1 1 0,0-1 0,0 0 1,0 0-1,0 0 0,0-1 0,0 1 0,0 0 1,0 0-1,0 0 0,0-1 0,1 1 0,-1-1 1,0 1-1,0-1 0,1 1 0,-1-1 0,0 0 1,1 0-1,-1 1 0,0-1 0,1 0 1,-1 0-1,1 0 0,-1-1 0,0 1 0,1 0 1,-1 0-1,0-1 0,0 1 0,3-2 0,2 0 0,0 0-1,0 0 0,0-1 0,0 0 1,0 0-1,0-1 0,-1 0 0,0 0 0,0 0 1,0 0-1,0-1 0,-1 0 0,6-6 0,1-4-121,0 0-1,-1-1 0,13-24 0,-19 32 108,0 0 0,-1-1 1,0 1-1,0-1 0,-1 1 0,3-18 0,-13 46-54,8-17 61,0 0 0,0 0 1,1 0-1,-1 1 1,1-1-1,-1 0 0,1 0 1,0 0-1,0 0 0,0 0 1,0 0-1,1-1 0,-1 1 1,1 0-1,0 0 1,0-1-1,0 1 0,0-1 1,0 0-1,4 3 0,-2-2 5,1-1 0,0 1 0,0-1 0,0 0 0,0 0 0,1 0 0,-1-1 0,1 0 0,-1 0-1,0 0 1,7 0 0,-1-1-5,1 0 1,0-1-1,-1 0 0,1-1 0,-1 0 0,1 0 0,21-9 1,-30 10-4,0 0 0,0 0 0,0-1 0,0 1 0,0 0 0,0-1 0,-1 0 0,1 0 0,-1 0 0,1 0 0,-1 0 0,0 0 0,0 0 0,0-1 0,0 1 0,0-1 0,0 0 0,-1 0 0,1 1 0,-1-1 0,0 0 0,0 0 0,0 0 0,0 0 0,-1 0 1,1 0-1,-1-1 0,1 1 0,-1 0 0,0 0 0,-1 0 0,1 0 0,0-1 0,-2-2 0,1 4-1,0 1-1,0-1 1,0 1 0,0 0-1,0-1 1,0 1 0,-1 0 0,1 0-1,-1 0 1,1 0 0,-1 0-1,1 0 1,-1 0 0,1 1 0,-1-1-1,0 1 1,1-1 0,-1 1-1,0-1 1,1 1 0,-1 0 0,0 0-1,0 0 1,1 0 0,-1 0-1,0 0 1,0 0 0,-2 2 0,-2-2-8,0 1 0,0 0 0,0 0 1,0 1-1,0 0 0,1 0 1,-9 4-1,10-3 4,-1 0 0,1 0 0,0 1 0,0 0 1,0-1-1,0 2 0,0-1 0,1 0 0,0 1 0,0-1 0,0 1 0,1 0 0,-1 0 0,1 0 1,0 0-1,1 0 0,-1 0 0,1 1 0,0-1 0,0 1 0,1-1 0,0 7 0,0-8-160,1 0 0,-1 0 1,1 0-1,1 0 0,-1 0 0,1 0 0,-1 0 0,1 0 0,0-1 0,0 1 0,1-1 0,-1 1 0,1-1 0,0 0 0,-1 0 0,2 0 0,-1-1 1,0 1-1,0 0 0,1-1 0,-1 0 0,1 0 0,0 0 0,0-1 0,0 1 0,-1-1 0,1 0 0,1 0 0,4 1 0,31 2-5152,4-3-4794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1:17.784"/>
    </inkml:context>
    <inkml:brush xml:id="br0">
      <inkml:brushProperty name="width" value="0.025" units="cm"/>
      <inkml:brushProperty name="height" value="0.025" units="cm"/>
    </inkml:brush>
  </inkml:definitions>
  <inkml:trace contextRef="#ctx0" brushRef="#br0">158 36 5061,'0'0'1713,"-9"-2"-501,1 0-1095,-7-1 997,1 0 1,-1 1-1,1 0 1,-1 1-1,0 0 1,1 1-1,-19 3 1,33-3-1109,0 0 0,-1 0 0,1 0 0,0 1 0,-1-1 0,1 0 0,0 0 0,0 0 0,-1 0 0,1 0 0,0 1 0,0-1 1,-1 0-1,1 0 0,0 0 0,0 1 0,0-1 0,-1 0 0,1 0 0,0 1 0,0-1 0,0 0 0,0 1 0,0-1 0,-1 0 0,1 0 0,0 1 0,0-1 0,0 0 0,0 1 1,0-1-1,0 0 0,0 1 0,0-1 0,0 0 0,0 0 0,0 1 0,0-1 0,1 0 0,-1 1 0,0-1 0,0 0 0,0 0 0,0 1 0,0-1 0,0 0 0,1 0 0,-1 1 1,0-1-1,0 0 0,1 0 0,-1 1 0,0-1 0,0 0 0,1 0 0,-1 0 0,16 10 17,21-6 508,1-2 0,0-1 0,66-9 0,-85 7-488,147-15 339,215-11 187,-380 27-329,-13 6-1806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20.257"/>
    </inkml:context>
    <inkml:brush xml:id="br0">
      <inkml:brushProperty name="width" value="0.025" units="cm"/>
      <inkml:brushProperty name="height" value="0.025" units="cm"/>
    </inkml:brush>
  </inkml:definitions>
  <inkml:trace contextRef="#ctx0" brushRef="#br0">94 123 11787,'6'-9'3000,"-3"4"-2501,24-41 2518,-25 43-2650,0 0 1,-1-1-1,0 1 0,1-1 1,-1 1-1,0-1 1,0 1-1,-1-1 0,1 0 1,-1 1-1,0-1 0,0 0 1,0-4-1,-1 7-320,1 1 0,-1-1 0,1 1 0,0-1 0,-1 1 0,1-1 0,-1 1 0,1-1 0,-1 1 0,0-1 0,1 1 0,-1 0 0,1-1 0,-1 1 0,0 0 0,1 0 0,-1 0 0,0-1 0,1 1 0,-1 0 0,0 0 0,1 0 0,-1 0 0,0 0 0,1 0-1,-1 0 1,0 0 0,1 0 0,-1 1 0,0-1 0,1 0 0,-1 0 0,0 0 0,1 1 0,-1-1 0,1 0 0,-2 1 0,-22 12 272,15-4-272,1 0 1,-1 0 0,2 1-1,-1 0 1,1 0 0,1 0 0,0 1-1,0 0 1,1 1 0,0-1 0,1 1-1,1 0 1,0 0 0,0 0-1,1 0 1,-1 21 0,3-31-33,1 0 0,-1 0 0,0 0 0,0 0 0,1 0 0,-1 0 1,1 0-1,0 0 0,0 0 0,0 0 0,0 0 0,0 0 0,0-1 0,0 1 0,0 0 0,1-1 0,-1 1 1,1-1-1,-1 1 0,1-1 0,2 2 0,0-1 11,0 0 0,0 0 0,0 0-1,0-1 1,1 0 0,-1 0 0,0 0 0,1 0 0,7-1-1,1 0 18,0 0 0,-1-1 0,1-1 0,-1 0 0,0-1 0,20-7 0,-9 0-10,0-2 0,-1-1 0,0 0 0,-1-2-1,-1 0 1,30-29 0,-58 88 116,8-43-142,-1 1-1,0 0 0,1-1 0,-1 1 0,1 0 0,0-1 1,0 1-1,0 0 0,0-1 0,0 1 0,0 0 0,0 0 1,0-1-1,1 1 0,-1 0 0,0-1 0,1 1 0,0 0 1,-1-1-1,1 1 0,0-1 0,0 1 0,0-1 1,2 3-1,0-3 6,0 0 0,0 0 0,1 0 0,-1 0 0,0 0 0,1-1 0,-1 1 0,1-1 0,-1 0 0,1 0 0,5-1 0,2-1-41,1 0-1,-1-1 1,0 0-1,-1 0 0,1-1 1,0-1-1,9-5 0,-10 4-56,0 2-1,0-1 1,1 1-1,-1 1 0,1 0 1,20-3-1,-29 10 74,-1 0 0,0 0 0,0 0 0,0 0 0,0 1 0,-1-1 0,0 0 0,0 0 0,0 1 0,-1 7 0,1-6 6,0-5-84,-1 0 0,1 0 0,0-1 0,0 1 0,0 0 0,0 0 0,1 0 0,-1 0 0,0 0 0,0 0 0,0 0 0,1-1 0,-1 1 0,0 0 0,1 0 0,-1 0 0,1-1 0,-1 1 0,1 0 0,-1-1 0,1 1 0,0 0 0,-1-1 0,1 1 0,0-1 0,-1 1 0,1-1 0,0 1 0,0-1 0,0 1 0,-1-1 0,1 0 0,0 1 0,0-1 0,0 0 0,0 0 0,0 0 0,-1 0 0,1 0 0,0 0 0,0 0 0,0 0 0,0 0 0,0 0 0,0 0 0,0 0 0,-1-1 0,1 1 0,0 0 0,0-1 0,0 1 0,-1-1 0,1 1 0,0-1 0,0 0 0,6-2-1028,-1 0 1,0-1 0,0 0 0,0 0 0,0 0-1,5-6 1,14-16-4631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20.917"/>
    </inkml:context>
    <inkml:brush xml:id="br0">
      <inkml:brushProperty name="width" value="0.025" units="cm"/>
      <inkml:brushProperty name="height" value="0.025" units="cm"/>
    </inkml:brush>
  </inkml:definitions>
  <inkml:trace contextRef="#ctx0" brushRef="#br0">85 0 13645,'-7'9'1671,"-8"12"13,1 0-1,-12 25 1,22-40-1496,1 0 1,0 0-1,1 1 0,-1-1 0,1 1 0,1 0 0,-1 0 1,1-1-1,0 1 0,1 0 0,-1 0 0,1 0 1,1 0-1,2 14 0,-3-19-220,1 0-1,0-1 1,0 1-1,0 0 1,0 0 0,0 0-1,0 0 1,1-1-1,-1 1 1,1-1 0,-1 1-1,1-1 1,-1 0-1,1 1 1,0-1 0,-1 0-1,1 0 1,0 0-1,0 0 1,0 0 0,0-1-1,0 1 1,0-1-1,0 1 1,0-1 0,0 0-1,1 1 1,-1-1-1,0 0 1,0 0 0,0-1-1,0 1 1,0 0-1,0-1 1,0 1 0,0-1-1,0 0 1,3-1-1,5-2-45,-1 0-1,0 0 0,1-1 0,-1 0 0,-1-1 1,11-8-1,-19 14 88,0 0-1,0 1 1,0-1 0,0 0 0,0 0-1,0 1 1,0-1 0,0 0 0,0 1-1,0-1 1,0 0 0,0 0 0,0 1-1,0-1 1,1 0 0,-1 0-1,0 1 1,0-1 0,0 0 0,0 0-1,0 1 1,1-1 0,-1 0 0,0 0-1,0 0 1,0 0 0,1 1 0,-1-1-1,0 0 1,0 0 0,1 0 0,-1 0-1,0 0 1,0 0 0,1 1 0,-1-1-1,0 0 1,0 0 0,1 0-1,-1 0 1,0 0 0,0 0 0,1 0-1,-1 0 1,0 0 0,1 0 0,-1 0-1,0 0 1,0-1 0,1 1 0,-1 0-1,0 0 1,0 0 0,1 0 0,-1 0-1,0 0 1,0-1 0,0 1 0,1 0-1,-1-1 1,-8 37 585,3-19-242,4-10-260,0 0 1,1 1 0,0-1 0,0 0 0,1 0 0,1 10 0,-1-15-79,-1 0 0,1 0 1,0 0-1,-1-1 1,1 1-1,0 0 1,0-1-1,0 1 1,0-1-1,1 1 1,-1-1-1,0 1 1,1-1-1,-1 0 0,1 0 1,-1 1-1,1-1 1,0 0-1,-1-1 1,1 1-1,0 0 1,0 0-1,-1-1 1,1 1-1,0-1 1,0 0-1,0 1 0,0-1 1,2 0-1,3 0-42,1 0 0,-1 0 0,0-1 0,0 1 0,0-2-1,0 1 1,0-1 0,0 0 0,0-1 0,0 1 0,-1-1 0,1-1-1,-1 1 1,0-1 0,0 0 0,0-1 0,-1 1 0,0-1 0,1 0-1,-2 0 1,7-8 0,-5 1 275,-12 13 441,-15 19-37,14-4-423,0 0 0,1 1 0,1-1 0,0 1 0,1 0 0,1 1 0,1-1 0,1 0 0,0 1 0,2 25 0,-1-10-250,-6 48 0,4-70 39,0 0-1,-1 0 0,0 0 0,-1-1 0,0 1 0,-1-1 1,0 0-1,-7 12 0,3-10 114,-1 1 1,0-1-1,0 0 0,-16 12 1,21-19-16,0-1 1,0 0-1,0-1 1,-1 1-1,1-1 1,-1-1-1,0 1 1,0-1-1,0 1 1,0-2-1,0 1 1,0-1-1,-8 1 1,12-2-106,1 0 0,0 0 0,-1 0 1,1-1-1,0 1 0,-1-1 0,1 1 0,0 0 1,0-1-1,-1 0 0,1 1 0,0-1 1,0 0-1,0 0 0,0 0 0,0 1 0,0-1 1,0 0-1,0 0 0,0-1 0,0 1 0,1 0 1,-1 0-1,0 0 0,1 0 0,-1-1 0,1 1 1,-1 0-1,1-1 0,0 1 0,0 0 0,-1-1 1,1-1-1,-1-53-1,1 43-40,1 0-12,1 1-1,0-1 1,0 1-1,1 0 1,1 0-1,0 0 1,1 0-1,0 1 1,1-1-1,0 1 1,0 1-1,2-1 1,-1 1-1,1 0 1,0 1-1,18-15 1,-8 8-322,0 2 0,1 0 0,1 1 0,25-12 1,42-11-4189,-44 21-860,2-2-3966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22.435"/>
    </inkml:context>
    <inkml:brush xml:id="br0">
      <inkml:brushProperty name="width" value="0.025" units="cm"/>
      <inkml:brushProperty name="height" value="0.025" units="cm"/>
    </inkml:brush>
  </inkml:definitions>
  <inkml:trace contextRef="#ctx0" brushRef="#br0">34 115 8840,'-3'-2'349,"0"0"1,0 0-1,0 0 0,0 0 0,1-1 0,-1 1 0,1-1 0,-1 1 0,1-1 1,-2-4-1,3 6-234,1 0-1,0 0 1,-1 0 0,1-1 0,0 1 0,0 0 0,0 0 0,0 0-1,0 0 1,0 0 0,0 0 0,0 0 0,0 0 0,1 0 0,-1-1-1,0 1 1,1 0 0,-1 0 0,0 0 0,1 0 0,-1 0 0,1 1 0,0-1-1,-1 0 1,1 0 0,0 0 0,0 0 0,-1 1 0,1-1 0,0 0-1,0 1 1,0-1 0,0 0 0,0 1 0,0-1 0,0 1 0,1-1-1,16-7 150,0 0 0,0 2 0,0 0 0,1 0 0,0 2 0,37-4 0,-8 5 1124,78 3 0,-123 0-1284,0 0 0,0 1 1,0-1-1,0 1 1,1-1-1,-1 1 0,0 0 1,0 0-1,-1 1 1,1-1-1,0 1 1,0-1-1,0 1 0,-1 0 1,1 0-1,-1 0 1,0 0-1,4 5 0,-5-5-20,0 0 0,0 0 0,0 0 0,0 0 0,-1 0-1,1 0 1,-1 1 0,0-1 0,1 0 0,-1 0 0,0 0-1,0 1 1,-1-1 0,1 0 0,0 0 0,-1 1-1,1-1 1,-1 0 0,0 0 0,0 0 0,1 0 0,-2 0-1,1 0 1,0 0 0,0 0 0,0-1 0,-1 1 0,-2 3-1,-10 9 257,0-1 0,-1 0-1,0-1 1,-17 11 0,-32 26 155,63-48-502,1-1 0,-1 0 0,1 0 0,0 1 0,-1-1 0,1 0 0,0 1 0,0-1 0,-1 0 0,1 1 0,0-1 0,0 1 0,0-1 0,-1 0 0,1 1 0,0-1 0,0 1-1,0-1 1,0 1 0,0-1 0,0 0 0,0 1 0,0-1 0,0 1 0,0-1 0,0 1 0,0-1 0,0 0 0,0 1 0,0-1 0,0 1 0,1-1 0,-1 1 0,0-1 0,0 0 0,0 1-1,1-1 1,-1 0 0,0 1 0,1-1 0,-1 0 0,0 1 0,1-1 0,-1 0 0,0 1 0,1-1 0,-1 0 0,0 0 0,1 0 0,-1 1 0,1-1 0,-1 0 0,1 0 0,-1 0 0,0 0-1,1 0 1,-1 0 0,1 0 0,0 0 0,36 8-469,-29-7 382,34 7-401,48 16-1,-80-21 444,0 0 1,0 1-1,-1 0 0,0 1 0,0 0 1,0 1-1,0-1 0,-1 2 0,0-1 1,0 1-1,6 8 0,-12-13 75,0 0-1,-1 0 1,0 1-1,1-1 1,-1 1-1,0-1 1,0 1-1,0-1 1,-1 1-1,1-1 1,-1 1-1,1 0 1,-1-1-1,0 1 1,0 0-1,0-1 1,0 1-1,-1 0 1,1-1-1,-1 1 1,1-1-1,-1 1 1,0-1-1,0 1 1,0-1-1,0 1 1,-1-1-1,1 0 1,-1 1-1,1-1 1,-1 0-1,0 0 1,0 0-1,0-1 1,0 1-1,-3 2 1,-5 4 264,0-1 1,-1 0-1,0 0 1,0-1 0,0-1-1,-18 7 1,8-5 14,-1-1 0,0 0 1,0-2-1,-1 0 0,1-2 0,-1-1 1,-44-2-1,62 0-365,0 0 0,0 0 1,0-1-1,0 0 0,1 0 0,-1 0 0,0 0 1,1-1-1,0 0 0,-1 0 0,-4-4 0,8 5-128,-1 1 0,1 0 0,0-1 0,0 1 0,0 0 0,0-1 1,0 0-1,0 1 0,0-1 0,1 1 0,-1-1 0,0 0 0,1 0 0,-1-2 0,1 2-111,0 1 1,0-1-1,1 1 1,-1-1-1,0 1 0,1-1 1,-1 1-1,1 0 1,-1-1-1,1 1 1,0 0-1,-1-1 1,1 1-1,0 0 0,0 0 1,0 0-1,0 0 1,0 0-1,0 0 1,2-2-1,19-12-6173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23.258"/>
    </inkml:context>
    <inkml:brush xml:id="br0">
      <inkml:brushProperty name="width" value="0.025" units="cm"/>
      <inkml:brushProperty name="height" value="0.025" units="cm"/>
    </inkml:brush>
  </inkml:definitions>
  <inkml:trace contextRef="#ctx0" brushRef="#br0">222 206 10698,'0'0'2712,"-1"-9"96,0 8-2764,2-1 63,-1 1-1,-1-1 1,1 0-1,0 0 1,0 0-1,-1 0 1,1 1-1,-1-1 1,0 0-1,1 1 1,-1-1-1,0 0 1,0 1-1,0-1 1,0 1-1,0-1 1,0 1-1,-1-1 1,1 1-1,0 0 1,-1 0-1,1 0 0,-1 0 1,1 0-1,-1 0 1,1 0-1,-1 0 1,0 1-1,0-1 1,1 0-1,-1 1 1,0 0-1,0-1 1,0 1-1,1 0 1,-1 0-1,0 0 1,0 0-1,0 0 1,1 0-1,-1 1 1,0-1-1,-2 1 1,-4 2-29,-1 1 0,1 0 0,0 0-1,0 0 1,1 1 0,-1 0 0,1 1 0,0-1 0,0 1 0,1 1 0,0-1 0,0 1 0,-6 10-1,4-7 65,2 0-1,-1 0 0,1 1 1,1 0-1,0 0 0,1 0 1,0 0-1,0 1 0,-2 18 1,5-28-122,1 0 1,0 0-1,0 0 1,0-1-1,0 1 1,0 0-1,0 0 1,0 0-1,1 0 1,-1-1 0,1 1-1,-1 0 1,1 0-1,0-1 1,0 1-1,-1 0 1,1-1-1,0 1 1,1-1 0,-1 1-1,0-1 1,0 1-1,3 1 1,-1-2 6,-1 1 0,1-1-1,0 0 1,0 0 0,0 0 0,0-1 0,-1 1 0,1-1 0,0 1 0,0-1 0,0 0-1,0 0 1,5-1 0,4-1 60,0-1 0,0 0 0,0 0 0,-1-1 0,1-1 0,13-7 0,0-3-6,0-2 0,-1 0 0,-1-2 0,-1 0 0,38-43 0,-49 49-2,0-1-1,-1 0 1,0 0 0,-1-1 0,-1 0-1,0 0 1,-1-1 0,-1 0 0,-1 0-1,0 0 1,4-26 0,-9 40-74,1 1-1,-1 0 1,0 0-1,0-1 1,0 1 0,1 0-1,-1 0 1,0-1 0,-1 1-1,1 0 1,0-1 0,0 1-1,-1 0 1,1 0-1,0-1 1,-1 1 0,1 0-1,-1 0 1,-1-2 0,1 3-2,0 0 1,1 0-1,-1 0 1,0 0-1,0 0 1,1 0 0,-1 0-1,0 1 1,0-1-1,1 0 1,-1 0-1,0 1 1,1-1 0,-1 1-1,1-1 1,-1 1-1,0-1 1,1 1-1,-1-1 1,1 1 0,-1-1-1,1 1 1,-1 0-1,-32 46 129,15-13-57,-26 64 1,40-87-64,0 0 0,1 1 0,0-1 0,1 1 0,0 0 0,1 0 0,0 0 0,1 0 0,0 0 0,3 14 0,-2-22-125,0 0 1,1-1 0,-1 1 0,1-1 0,0 1 0,-1-1 0,2 0 0,-1 0-1,0 0 1,1 0 0,-1 0 0,1 0 0,0-1 0,0 1 0,0-1 0,0 0-1,0 0 1,0 0 0,1 0 0,-1 0 0,1-1 0,5 2 0,0 0-977,1-1 0,-1 0 0,1-1 0,-1 1 0,1-2 0,0 0 0,18-1 0,12-8-5702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24.205"/>
    </inkml:context>
    <inkml:brush xml:id="br0">
      <inkml:brushProperty name="width" value="0.025" units="cm"/>
      <inkml:brushProperty name="height" value="0.025" units="cm"/>
    </inkml:brush>
  </inkml:definitions>
  <inkml:trace contextRef="#ctx0" brushRef="#br0">142 261 15118,'0'0'3203,"-10"3"-1126,0 0-1709,1 0 0,0 1 0,0 0 0,0 1 0,0 0 1,1 0-1,-11 10 0,15-12-185,0 1 0,0 0 0,0 0 0,0 0 0,1 0 0,-1 0 0,1 1 1,0-1-1,1 1 0,-1 0 0,1 0 0,0 0 0,0 0 0,1 0 0,-1 0 0,1 0 0,-1 11 1,2-15-180,0 0 1,0 0 0,0 0 0,1 0 0,-1 0 0,0-1 0,0 1 0,1 0 0,-1 0 0,1 0-1,-1 0 1,1-1 0,-1 1 0,1 0 0,-1 0 0,1-1 0,0 1 0,-1-1 0,1 1 0,0 0-1,-1-1 1,1 1 0,0-1 0,0 0 0,0 1 0,31 6 150,-23-7-123,0 0-1,0 0 0,0-1 0,0 0 0,9-3 0,-9 0-106,1-1 0,-1 1 0,-1-2 0,1 1 0,-1-1 0,1 0 0,-2-1 0,1 0-1,-1 0 1,0-1 0,0 0 0,-1 0 0,0 0 0,5-12 0,-13 26-86,0-1 0,0 1-1,1 0 1,-1 0 0,1 0 0,0 0 0,1-1 0,0 1-1,0 7 1,0-10 69,1-1 1,-1 0-1,1 0 0,-1 0 0,1 0 0,0 1 0,0-1 0,0 0 0,0 0 1,0-1-1,1 1 0,-1 0 0,0 0 0,1-1 0,0 1 0,-1 0 1,1-1-1,0 0 0,0 1 0,-1-1 0,1 0 0,0 0 0,0 0 0,0 0 1,1 0-1,-1-1 0,0 1 0,0 0 0,0-1 0,1 0 0,-1 0 1,0 1-1,4-2 0,1 2-447,0-1 0,-1-1 1,1 1-1,-1-1 1,1 0-1,-1-1 0,1 0 1,-1 0-1,0 0 0,0 0 1,0-1-1,0 0 0,-1-1 1,10-6-1,-6 3-53,-1-1-1,0 0 1,-1 0-1,0-1 1,0 0 0,-1 0-1,11-21 1,-7 8 230,0-1 0,11-44 0,1-38 3243,-21 94-2409,1 5 9,-1 0 0,0 0 1,0-1-1,0 1 0,-1 0 1,0 0-1,0-1 0,-1 1 1,-2-11-1,3 17-425,0 0 0,-1 0 0,1 0 0,0 0 0,0 0 0,-1 0 0,1 0 0,0 0 0,-1 0 0,1 0 0,0 0 0,0 0 0,-1 0 0,1 0 0,0 0 0,-1 0 0,1 0 0,0 0-1,0 0 1,-1 0 0,1 0 0,0 0 0,-1 1 0,1-1 0,0 0 0,0 0 0,0 0 0,-1 0 0,1 1 0,0-1 0,0 0 0,0 0 0,-1 1 0,1-1 0,0 0 0,0 0 0,0 1 0,0-1 0,0 0 0,-1 0 0,1 1 0,-9 13 631,-4 13-117,2 1 1,0 0 0,2 1 0,1 0-1,1 0 1,1 1 0,2 0 0,1 0-1,2 0 1,0 0 0,5 35 0,13-10-350,-16-52-254,0 0-1,0 0 1,1 0 0,-1-1 0,1 1 0,0 0 0,0-1-1,0 1 1,0-1 0,0 0 0,1 0 0,-1 0 0,1 0-1,-1 0 1,5 2 0,-7-4 18,1 0-1,-1 0 1,1-1 0,-1 1-1,1 0 1,-1 0-1,1 0 1,-1-1 0,1 1-1,-1 0 1,1 0-1,-1-1 1,0 1 0,1 0-1,-1-1 1,1 1-1,-1-1 1,0 1 0,1 0-1,-1-1 1,0 1 0,0-1-1,1 1 1,-1-1-1,0 1 1,0-1 0,0 1-1,1-1 1,-1 1-1,0-1 1,0 1 0,0-1-1,0 1 1,0-1-1,0 1 1,0-1 0,0 1-1,0-1 1,-1 1 0,1-1-1,0 0 1,-1-25-17,-2 16 31,0 0-1,0 1 1,0-1-1,-2 1 1,1-1-1,-1 1 1,0 1-1,-1-1 1,0 1-1,0 0 1,-1 0-1,0 1 1,0 0-1,-1 0 1,0 0-1,0 1 1,-18-10-1,103 38-2259,-40-16-1060,0-1 0,0-2 0,69-4 0,-95 0 3240,-1-1 1,0 0-1,1-1 1,-1 0-1,18-8 0,-25 10 327,0 0-1,-1-1 0,1 1 1,0 0-1,-1-1 0,1 1 0,-1-1 1,0 0-1,0 0 0,1 0 0,-1 0 1,0 0-1,-1 0 0,1-1 1,0 1-1,-1-1 0,1 1 0,-1-1 1,0 1-1,0-1 0,0 0 0,0 0 1,0 1-1,-1-1 0,1-4 1,-1 6-95,-1 0 0,1 0 1,-1 0-1,0 0 0,1 0 1,-1 0-1,0 0 0,0 0 1,1 1-1,-1-1 0,0 0 1,0 0-1,0 1 0,0-1 1,0 1-1,0-1 0,0 0 1,0 1-1,0 0 0,0-1 1,0 1-1,-1 0 0,1 0 1,0-1-1,0 1 0,0 0 1,0 0-1,0 0 0,-1 0 1,1 1-1,0-1 0,0 0 1,-2 1-1,-42 8 1088,37-5-962,-1 0-1,1 1 0,0 0 1,0 0-1,1 1 1,-1 0-1,-11 12 0,16-15-130,0 1 0,0-1 0,0 1 0,1-1 1,-1 1-1,1 0 0,0 0 0,0 0 0,0 0 0,0 0 0,1 0 0,0 1 0,0-1 0,0 1 0,0-1 0,1 0 0,0 1 0,0 5 0,0-8-127,1-1-1,0 1 1,-1-1 0,1 0-1,0 1 1,0-1-1,-1 0 1,1 1-1,0-1 1,0 0 0,1 0-1,-1 0 1,0 0-1,0 0 1,0 0-1,1 0 1,-1-1-1,0 1 1,1 0 0,-1-1-1,1 1 1,-1-1-1,1 1 1,-1-1-1,1 0 1,2 1 0,47 1 142,-41-2-119,1-1-61,0 0 0,0-1 0,0 0 1,0-1-1,0 0 0,-1-1 0,1 0 0,-1 0 0,0-1 0,9-7 0,-13 9-56,0-1 0,1 0-1,-2-1 1,1 1-1,-1-1 1,1 0 0,-1-1-1,-1 1 1,1-1-1,-1 0 1,0 0 0,0-1-1,-1 1 1,1-1-1,-2 1 1,3-9 0,-27 42-630,20-22 675,0 0 0,0 1 1,0-1-1,1 0 0,0 1 0,0-1 0,0 1 0,1-1 1,-1 1-1,1-1 0,1 1 0,-1-1 0,1 1 1,0-1-1,3 11 0,-2-13-198,0 1 0,-1-1-1,1 0 1,0 1 0,0-1 0,1 0 0,-1 0-1,1-1 1,0 1 0,2 2 0,-1-2-378,0-1 1,0 1-1,0-1 0,0 0 1,0 0-1,0 0 1,1-1-1,-1 0 0,7 2 1,27 0-8588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25.075"/>
    </inkml:context>
    <inkml:brush xml:id="br0">
      <inkml:brushProperty name="width" value="0.025" units="cm"/>
      <inkml:brushProperty name="height" value="0.025" units="cm"/>
    </inkml:brush>
  </inkml:definitions>
  <inkml:trace contextRef="#ctx0" brushRef="#br0">52 33 12492,'4'-25'3971,"-2"17"110,-4 23-2711,-19 151 1175,5-46-753,-2 130 0,18-248-1762,0 0 0,0-1 1,0 1-1,0 0 1,0 0-1,0-1 0,0 1 1,0 0-1,1-1 1,-1 1-1,1 0 0,-1-1 1,1 1-1,0 0 1,-1-1-1,1 1 0,0-1 1,0 0-1,0 1 1,0-1-1,1 0 0,1 3 1,-2-5-13,0 1 1,1 0-1,-1 0 1,0-1-1,0 1 1,0-1 0,0 1-1,0-1 1,0 1-1,0-1 1,0 0-1,0 1 1,0-1-1,0 0 1,0 0-1,0 0 1,0 0-1,-1 0 1,1 0-1,0 0 1,-1 0-1,1 0 1,-1 0-1,1 0 1,-1 0-1,1 0 1,-1 0-1,0-1 1,0 1-1,0 0 1,1-2-1,12-45-31,12-75-1,7-27-1341,-27 132 1129,1 0 0,0 1 0,2 0 0,0 0 0,20-30 0,-26 44 213,0 0 0,1 0 1,-1 0-1,1 1 0,-1-1 0,1 1 0,0-1 1,0 1-1,0 0 0,0 0 0,0 1 1,1-1-1,-1 0 0,1 1 0,-1 0 1,1 0-1,-1 0 0,1 0 0,-1 1 0,1-1 1,0 1-1,0 0 0,-1 0 0,1 1 1,0-1-1,-1 1 0,1-1 0,-1 1 1,5 2-1,-5-2 3,0 1 0,0-1 0,0 1 0,0 0-1,-1 0 1,1 0 0,-1 0 0,1 0 0,-1 1 0,0-1 0,0 1 0,0 0 0,0-1 0,-1 1 0,1 0 0,-1 0 0,0 0 0,1 0-1,-1 0 1,-1 0 0,1 1 0,0-1 0,-1 0 0,0 0 0,1 1 0,-1-1 0,0 0 0,-1 1 0,1-1 0,-1 0 0,1 0 0,-3 6-1,1-4-3,-1-1-1,1 0 1,-1 0-1,1 0 0,-1-1 1,0 1-1,-1-1 0,1 1 1,0-1-1,-1 0 0,0 0 1,0-1-1,0 1 0,0-1 1,0 0-1,0 0 0,-5 2 1,-12 4 38,-1-1-1,-22 6 1,28-10-82,0 0-1,0 0 0,0-2 0,-29 0 1,45-1-23,-1 0-1,1 0 1,0 0 0,0 0 0,0 0 0,-1 0-1,1 0 1,0 0 0,0 0 0,-1 0 0,1 0 0,0-1-1,0 1 1,0 0 0,-1 0 0,1 0 0,0 0 0,0 0-1,0 0 1,0-1 0,-1 1 0,1 0 0,0 0-1,0 0 1,0 0 0,0-1 0,0 1 0,0 0 0,-1 0-1,1-1 1,0 1 0,0 0 0,0 0 0,0 0 0,0-1-1,0 1 1,0 0 0,0 0 0,0-1 0,0 1 0,0 0-1,0 0 1,0 0 0,0-1 0,0 1 0,0 0-1,0 0 1,1-1 0,-1 1 0,0 0 0,0 0 0,0 0-1,0 0 1,0-1 0,0 1 0,1 0 0,-1 0 0,0 0-1,0 0 1,1-1 0,9-10-4208,12 0-1775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25.564"/>
    </inkml:context>
    <inkml:brush xml:id="br0">
      <inkml:brushProperty name="width" value="0.025" units="cm"/>
      <inkml:brushProperty name="height" value="0.025" units="cm"/>
    </inkml:brush>
  </inkml:definitions>
  <inkml:trace contextRef="#ctx0" brushRef="#br0">148 10 6022,'0'0'8269,"-7"-2"-6427,4 1-1710,-1 0 0,1 1 1,0-1-1,0 1 0,0-1 1,-1 1-1,1 0 0,0 0 1,0 1-1,-1-1 1,1 1-1,0-1 0,0 1 1,0 0-1,0 0 0,0 1 1,0-1-1,0 0 0,0 1 1,0 0-1,1 0 0,-1 0 1,0 0-1,1 0 0,0 0 1,0 1-1,0-1 1,-3 4-1,-1 2 190,0-1 1,0 1-1,0 0 0,1 1 1,1-1-1,-1 1 1,1 0-1,-3 12 0,6-19-268,0 0 0,1 0-1,-1 0 1,1 0 0,-1 0-1,1 0 1,0 0 0,0 0-1,0 1 1,0-1 0,0 0 0,0 0-1,0 0 1,1 0 0,-1 0-1,1 0 1,0 0 0,0 0-1,-1 0 1,1 0 0,0-1-1,0 1 1,1 0 0,-1 0-1,0-1 1,1 1 0,-1-1-1,1 1 1,-1-1 0,1 0-1,0 0 1,-1 1 0,1-1-1,0 0 1,0 0 0,0-1 0,0 1-1,0 0 1,0-1 0,0 1-1,0-1 1,0 0 0,0 1-1,3-1 1,1 1-23,1 0 1,-1-1-1,1 1 0,-1-1 1,1-1-1,-1 1 1,1-1-1,-1 0 0,1-1 1,-1 1-1,0-1 0,0 0 1,1-1-1,-2 0 1,1 0-1,0 0 0,0-1 1,-1 1-1,0-1 1,0 0-1,0-1 0,0 1 1,-1-1-1,0 0 0,0-1 1,0 1-1,0 0 1,-1-1-1,0 0 0,0 0 1,-1 0-1,0 0 0,0 0 1,0-1-1,0 1 1,-1 0-1,0-1 0,-1 1 1,0-1-1,0-7 0,-3-17-114,3 32 83,0-1-1,0 0 0,0 1 1,0-1-1,-1 0 1,1 1-1,0-1 0,0 0 1,-1 1-1,1-1 1,0 0-1,0 0 0,-1 1 1,1-1-1,0 0 1,-1 0-1,1 1 0,0-1 1,-1 0-1,1 0 0,-1 0 1,1 0-1,0 0 1,-1 0-1,1 0 0,0 1 1,-1-1-1,1 0 1,-1 0-1,1 0 0,0-1 1,-1 1-1,1 0 1,-1 0-1,1 0 0,0 0 1,-1 0-1,1 0 1,0 0-1,-1-1 0,1 1 1,0 0-1,-1 0 0,1-1 1,0 1-1,-1 0 1,1 0-1,0-1 0,0 1 1,-1 0-1,1-1 1,0 1-1,0 0 0,0-1 1,-1 1-1,1 0 1,0-1-1,0 1 0,0-1 1,0 1-1,0 0 1,0-1-1,0 1 0,0-1 1,-2 4 20,0 0 0,1 1 0,-1-1 0,1 1 0,0-1 0,0 1 0,0-1 0,0 1 0,0 0 0,1-1 0,0 1 0,0 0 0,0 0-1,0-1 1,1 1 0,-1 0 0,1-1 0,0 1 0,0-1 0,0 1 0,1-1 0,-1 1 0,1-1 0,0 0 0,0 1 0,0-1 0,0 0 0,0-1 0,1 1 0,-1 0 0,1-1 0,0 1 0,0-1 0,0 0 0,0 0 0,0 0 0,0 0 0,7 2 0,7 0-392,0-2-1,0 0 1,0-1 0,0 0-1,0-1 1,1-1 0,-1-1-1,0-1 1,0 0 0,-1-1-1,1-1 1,-1 0 0,0-1-1,0-1 1,25-15-1,-41 40 1198,0-16-750,-1 0 1,1 1-1,0-1 1,0 1-1,0-1 1,0 1-1,0-1 1,0 1-1,1-1 1,0 4-1,2-5-113,-1 0 0,0 0 0,1 0 0,-1 0 0,1 0 0,-1-1 0,1 1 0,-1-1 1,1 0-1,-1 0 0,1 0 0,-1 0 0,1 0 0,-1 0 0,1-1 0,-1 1 0,1-1 0,-1 1 0,4-3 0,44-21-6911,-27 8 1803,1-4-2077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26.303"/>
    </inkml:context>
    <inkml:brush xml:id="br0">
      <inkml:brushProperty name="width" value="0.025" units="cm"/>
      <inkml:brushProperty name="height" value="0.025" units="cm"/>
    </inkml:brush>
  </inkml:definitions>
  <inkml:trace contextRef="#ctx0" brushRef="#br0">119 1 10282,'0'0'9726,"-5"10"-8605,-20 50 1634,-26 95 0,44-132-2557,2 1 0,1 0 0,1 0 0,1-1 0,1 2 1,1-1-1,6 47 0,1-52-291,-6-19 83,-1 1 1,0-1-1,0 0 1,0 0-1,1 0 1,-1 0-1,0 0 1,0 0-1,1 0 1,-1 0-1,0 0 1,1 0-1,-1 0 1,0 0-1,0 0 1,0 0 0,1 0-1,-1 0 1,0 0-1,0-1 1,1 1-1,-1 0 1,0 0-1,0 0 1,1 0-1,-1 0 1,0-1-1,0 1 1,0 0-1,0 0 1,1 0-1,-1-1 1,0 1-1,0 0 1,0 0 0,0 0-1,0-1 1,1 1-1,0-3-33,1-1 0,-1 1 0,0 0 1,0 0-1,0-1 0,-1 1 0,1-1 0,0-6 0,-1-2 31,-5-95-106,4 96 105,-1 0 1,-1 1 0,0-1-1,0 1 1,-1-1-1,0 1 1,-10-17 0,8 20 56,5 11-22,8 13-35,1-11-246,-1 1 1,1-1-1,0-1 1,1 1-1,-1-2 1,1 1-1,0-1 1,0 0-1,1-1 0,-1 0 1,1 0-1,-1-1 1,1-1-1,0 1 1,0-2-1,14 0 0,-9 0-682,-1-1 0,1 0 0,0-1-1,-1-1 1,0 0 0,1-1-1,-1-1 1,-1 0 0,1-1-1,17-10 1,-27 14 887,53-38-9,-53 37 665,0-1 0,0 1 0,0-1 1,0 0-1,0-1 0,-1 1 0,0 0 1,0-1-1,0 0 0,2-6 1,-5 11-539,0 0 0,0 0 0,0 0 1,0 0-1,1-1 0,-1 1 1,0 0-1,0 0 0,0 0 0,0 0 1,0-1-1,0 1 0,0 0 0,0 0 1,0 0-1,0 0 0,0 0 0,-1-1 1,1 1-1,0 0 0,0 0 1,0 0-1,0 0 0,0 0 0,0-1 1,0 1-1,0 0 0,0 0 0,0 0 1,-1 0-1,1 0 0,0 0 1,0 0-1,0-1 0,0 1 0,0 0 1,0 0-1,-1 0 0,1 0 0,0 0 1,0 0-1,0 0 0,0 0 1,-1 0-1,1 0 0,0 0 0,0 0 1,0 0-1,0 0 0,-1 0 0,-13 3 887,-11 8-567,12-3 128,1 1 1,0 1-1,-16 16 1,26-23-476,-1-1 0,0 1-1,1 0 1,0 0 0,0 1 0,0-1 0,0 0 0,0 1-1,1 0 1,-1-1 0,1 1 0,0 0 0,0-1 0,1 1-1,-1 0 1,1 0 0,0 0 0,-1 0 0,2 5 0,0-7-55,0-1 0,0 1 0,0 0 1,0 0-1,0 0 0,0-1 1,1 1-1,-1 0 0,0-1 0,1 1 1,0-1-1,-1 0 0,1 0 1,0 1-1,-1-1 0,1 0 0,0 0 1,0-1-1,0 1 0,0 0 1,0-1-1,2 1 0,54 11-1304,-42-10 719,17 2-341,-22-3 862,0 0 1,0 1-1,-1 0 1,1 1-1,-1 0 1,1 0-1,13 7 1,-24-9 140,1-1 0,0 0 1,-1 1-1,1-1 1,0 0-1,-1 1 1,1-1-1,0 1 1,-1-1-1,1 1 0,-1-1 1,1 1-1,-1 0 1,1-1-1,-1 1 1,0-1-1,1 1 1,-1 0-1,0 0 0,1-1 1,-1 1-1,0 0 1,0-1-1,0 1 1,1 0-1,-1 0 1,0-1-1,0 1 0,0 0 1,0 0-1,0-1 1,-1 1-1,1 0 1,0 0-1,0-1 1,0 1-1,-1 0 0,1 0 1,0-1-1,-1 1 1,1 0-1,-1-1 1,1 1-1,0-1 1,-1 1-1,0 0 0,1-1 1,-1 1-1,1-1 1,-1 0-1,-1 2 1,-37 19 2080,14-14-1522,0 0 0,-1-1 0,0-2 0,-45 2 0,50-5-828,0-1 1,0-1-1,0-1 1,0-1-1,0-1 1,-29-9-1,40 9-837,1 0 0,-1-1 0,1 0 0,-1-1 0,2 1 0,-12-11-1,-18-16-6169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26.634"/>
    </inkml:context>
    <inkml:brush xml:id="br0">
      <inkml:brushProperty name="width" value="0.025" units="cm"/>
      <inkml:brushProperty name="height" value="0.025" units="cm"/>
    </inkml:brush>
  </inkml:definitions>
  <inkml:trace contextRef="#ctx0" brushRef="#br0">0 0 14414,'0'0'8776,"54"11"-10410,-43-5-4483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37.411"/>
    </inkml:context>
    <inkml:brush xml:id="br0">
      <inkml:brushProperty name="width" value="0.025" units="cm"/>
      <inkml:brushProperty name="height" value="0.025" units="cm"/>
    </inkml:brush>
  </inkml:definitions>
  <inkml:trace contextRef="#ctx0" brushRef="#br0">279 12 13293,'-9'-2'1564,"-5"-1"-813,1 0 0,-1 1 0,0 1 0,1 0 1,-25 2-1,31 0-592,1 0-1,0 0 1,-1 1 0,1-1 0,0 2 0,0-1-1,0 1 1,0-1 0,0 2 0,1-1 0,-1 1-1,1 0 1,0 0 0,0 0 0,0 0 0,-4 7 0,1-2-12,2 0 0,-1 0-1,2 1 1,-1-1 0,1 2 0,0-1 0,1 0 0,1 1 0,-1 0 0,2-1 0,-1 1 0,2 1 0,-1-1 0,1 18 0,1-28-128,1 1 1,-1 0-1,0 0 0,1-1 0,-1 1 0,1-1 0,-1 1 0,1 0 1,0-1-1,0 1 0,-1-1 0,1 1 0,0-1 0,0 0 0,1 1 1,-1-1-1,0 0 0,0 0 0,1 0 0,-1 0 0,1 0 1,-1 0-1,3 1 0,0 0 11,0-1 0,0 0 1,0-1-1,0 1 0,0-1 0,0 1 1,0-1-1,1 0 0,7-2 0,-1 0 16,0 0 0,0-1 0,0-1 0,0 0 0,0 0 0,15-9 0,-11 2-31,1 0 1,-2-1-1,0 0 1,0-1-1,14-19 1,-22 26-10,-1-1 0,0 0 0,0-1-1,-1 1 1,0-1 0,0 0 0,0 0 0,-1 0 0,-1 0 0,1-1 0,-1 1 0,-1-1 0,1-10 0,-2 19-6,0 0 0,1 0-1,-1-1 1,0 1 0,0 0-1,0 0 1,0 0 0,0 0-1,0 0 1,0 0 0,0 0-1,0-1 1,0 1 0,0 0-1,0 0 1,-1 0 0,1 0-1,0 0 1,0 0 0,0 0-1,0-1 1,0 1 0,0 0 0,0 0-1,0 0 1,0 0 0,0 0-1,0 0 1,0 0 0,0 0-1,0 0 1,-1 0 0,1 0-1,0 0 1,0-1 0,0 1-1,0 0 1,0 0 0,0 0-1,0 0 1,-1 0 0,1 0-1,0 0 1,0 0 0,0 0 0,0 0-1,0 0 1,0 0 0,0 0-1,-1 0 1,1 0 0,0 0-1,0 0 1,0 0 0,0 0-1,0 1 1,0-1 0,0 0-1,0 0 1,0 0 0,-1 0-1,1 0 1,0 0 0,0 0-1,0 0 1,0 0 0,0 0 0,0 1-1,-11 10-8,-6 16 88,10-14 48,0 0 0,1 1-1,1 0 1,0 0 0,1 1-1,0-1 1,1 1 0,1 0-1,1 0 1,-1 18 0,3-31-113,0 0 1,0 1 0,0-1-1,0 0 1,0 0 0,0 0 0,0 0-1,1 0 1,-1 0 0,1 0 0,-1-1-1,1 1 1,0-1 0,0 1 0,-1-1-1,1 1 1,0-1 0,1 0 0,-1 0-1,0 0 1,0 0 0,0 0-1,1-1 1,-1 1 0,0 0 0,1-1-1,-1 0 1,0 0 0,1 0 0,-1 0-1,3 0 1,6 0 16,1 0 0,-1-1 0,0 0-1,0-1 1,14-4 0,-11 0-98,-1 0 1,1 0-1,-1-1 0,-1-1 1,0 0-1,0-1 0,0 0 1,17-19-1,27-20-48,-56 86 745,-4-27-496,-4 37 416,8-47-537,0 0 0,0 0 1,0 0-1,1 0 0,-1 0 0,0 0 0,0 0 1,1 0-1,-1 0 0,1 0 0,-1 0 0,1 0 0,-1 0 1,1 0-1,-1 0 0,1 0 0,0 0 0,0 0 1,-1-1-1,1 1 0,0 0 0,0 0 0,0-1 0,0 1 1,0-1-1,0 1 0,0-1 0,0 1 0,0-1 0,0 0 1,0 1-1,0-1 0,0 0 0,0 0 0,0 0 1,0 0-1,2 0 0,12-1-101,-1 0-1,1-1 1,-1-1 0,0 0-1,0-1 1,0-1 0,-1 0 0,0-1-1,1 0 1,-2-1 0,1 0-1,12-11 1,-6 10-47,-9 12 265,-8 28 441,-1 9-394,0-40-216,-1 1-1,0-1 1,1 0 0,-1 0 0,1 0-1,-1 0 1,1 0 0,0 0-1,-1 0 1,1 0 0,0 0 0,0 0-1,-1-1 1,1 1 0,0 0-1,0 0 1,0-1 0,0 1-1,0-1 1,0 1 0,0-1 0,0 1-1,1-1 1,-1 1 0,0-1-1,0 0 1,0 0 0,0 0 0,0 0-1,2 0 1,3 1-1155,-1-1 0,1-1 0,-1 1 1,1-1-1,-1 0 0,0 0 0,1-1 0,-1 0 0,0 1 0,9-6 1,17-11-8614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44.855"/>
    </inkml:context>
    <inkml:brush xml:id="br0">
      <inkml:brushProperty name="width" value="0.025" units="cm"/>
      <inkml:brushProperty name="height" value="0.025" units="cm"/>
    </inkml:brush>
  </inkml:definitions>
  <inkml:trace contextRef="#ctx0" brushRef="#br0">1 3474 4516,'0'0'4495,"0"-2"-4407,0 1-1,0-1 1,0 1-1,0-1 1,0 1-1,1-1 1,-1 1 0,0-1-1,1 1 1,-1-1-1,1 1 1,-1-1-1,1 1 1,1-2-1,228-211 1403,97-121-948,-7 7-214,-111 128-24,114-115 294,407-371-213,-374 364 10,-106 91-278,194-167 257,-344 306-365,-39 35-2,1 2 0,3 3 0,100-61 0,-70 67-3909,-92 44 1574,-2-2-1051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37.775"/>
    </inkml:context>
    <inkml:brush xml:id="br0">
      <inkml:brushProperty name="width" value="0.025" units="cm"/>
      <inkml:brushProperty name="height" value="0.025" units="cm"/>
    </inkml:brush>
  </inkml:definitions>
  <inkml:trace contextRef="#ctx0" brushRef="#br0">105 114 17649,'0'0'4393,"-11"8"-2674,5-4-1570,-48 44 2154,50-44-2162,1 0 1,0 0-1,0 0 1,0 0-1,1 0 1,-1 0 0,1 1-1,0 0 1,0-1-1,0 1 1,1 0-1,0 0 1,0 0 0,-1 7-1,3-11-147,-1 0 0,1 0 0,-1 0 0,1 0 0,-1 0 0,1 0 0,0 0 0,0 0 0,0 0 0,0 0 0,0 0 0,0 0 0,0-1 0,0 1 0,0 0 0,0-1 1,0 1-1,0 0 0,0-1 0,0 0 0,1 1 0,-1-1 0,0 0 0,0 1 0,1-1 0,-1 0 0,0 0 0,0 0 0,1 0 0,-1 0 0,0-1 0,0 1 0,1 0 0,0-1 0,50-9-767,-42 5 570,0-1 0,-1 0 1,0 0-1,1-1 0,-2-1 1,1 1-1,-1-1 0,-1-1 0,1 1 1,-1-1-1,9-15 0,-8 9 236,1 0 0,-2 0 1,0-1-1,-1 1 0,0-2 0,-1 1 0,2-18 0,-7 34-10,0-1-1,1 1 0,-1 0 0,0 0 0,0 0 0,0-1 0,0 1 0,0 0 0,0 0 0,0 0 0,0-1 0,0 1 0,0 0 0,0 0 0,0-1 0,0 1 0,0 0 0,0 0 0,0 0 0,0-1 0,0 1 0,0 0 0,0 0 0,-1-1 0,1 1 0,0 0 0,0 0 0,0 0 0,0 0 0,0-1 0,-1 1 0,1 0 0,0 0 0,0 0 0,0 0 0,0 0 0,-1-1 0,1 1 0,0 0 0,0 0 1,0 0-1,-1 0 0,1 0 0,0 0 0,0 0 0,-1 0 0,1 0 0,0 0 0,0 0 0,0 0 0,-1 0 0,1 0 0,0 0 0,0 0 0,-1 0 0,1 0 0,0 0 0,0 0 0,0 0 0,-1 0 0,1 1 0,0-1 0,0 0 0,-15 11 373,6-1-301,1 1 0,1 0 0,0 0-1,1 0 1,0 1 0,0 0 0,1 1 0,1-1 0,0 1 0,1 0 0,0 0 0,1 0-1,1 0 1,0 0 0,1 0 0,1 23 0,1-31-114,-1-1 0,0 1 1,1-1-1,0 0 0,0 1 0,0-1 0,0 0 1,1 0-1,0 0 0,0-1 0,0 1 0,0-1 0,0 1 1,1-1-1,0 0 0,-1 0 0,1-1 0,0 1 1,8 3-1,-2-2-699,0 1 1,1-2-1,-1 1 1,1-1-1,0-1 1,0 0-1,14 0 1,22-1-5518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38.963"/>
    </inkml:context>
    <inkml:brush xml:id="br0">
      <inkml:brushProperty name="width" value="0.025" units="cm"/>
      <inkml:brushProperty name="height" value="0.025" units="cm"/>
    </inkml:brush>
  </inkml:definitions>
  <inkml:trace contextRef="#ctx0" brushRef="#br0">57 104 10346,'0'0'11098,"-3"13"-10527,-14 64 895,3 2-1,3-1 1,1 115-1,9-193-1452,1 1 1,0-1-1,0 0 1,0 1-1,0-1 1,0 0-1,0 1 0,0-1 1,0 0-1,0 1 1,0-1-1,0 0 0,0 1 1,0-1-1,0 0 1,0 1-1,0-1 1,0 0-1,0 1 0,1-1 1,-1 0-1,0 0 1,0 1-1,0-1 0,1 0 1,-1 1-1,0-1 1,0 0-1,1 0 1,-1 0-1,0 1 0,0-1 1,1 0-1,-1 0 1,0 0-1,1 1 0,-1-1 1,0 0-1,1 0 1,-1 0-1,1 0 1,13-10 275,10-24-74,-17 11-352,-1 0 1,0 0-1,-2-1 1,-1 1 0,-1-1-1,-1 0 1,-1 0-1,-4-34 1,-2 31-90,6 26 217,0 1 1,0-1-1,-1 0 1,1 0-1,-1 1 0,1-1 1,0 0-1,-1 0 1,1 1-1,-1-1 0,1 1 1,-1-1-1,0 0 1,1 1-1,-1-1 0,0 1 1,1-1-1,-1 1 1,0 0-1,1-1 1,-1 1-1,0 0 0,0 0 1,0-1-1,1 1 1,-1 0-1,0 0 0,-1 0 1,1 1-5,0-1 1,0 1-1,0 0 0,0 0 1,0 0-1,1 0 0,-1 0 1,0 0-1,0 0 1,1 0-1,-1 1 0,1-1 1,-1 0-1,1 0 1,0 1-1,-1-1 0,1 0 1,0 0-1,0 1 1,0-1-1,0 0 0,0 1 1,0-1-1,0 2 0,1 40-43,-1-40 38,1 2 26,-1-1-1,1 1 1,-1-1 0,1 0-1,1 0 1,-1 1 0,1-1-1,-1 0 1,1 0 0,0 0-1,1 0 1,-1-1 0,1 1-1,-1-1 1,1 1 0,0-1-1,0 0 1,1 0 0,-1 0-1,1-1 1,-1 1 0,1-1-1,0 0 1,0 0 0,0 0-1,0 0 1,0-1 0,0 0-1,1 0 1,-1 0 0,0 0-1,1 0 1,-1-1 0,9 0-1,-2 0 13,-1 0-1,1-1 0,-1 0 1,1-1-1,-1 0 1,1-1-1,-1 0 0,0 0 1,0-1-1,0 0 0,-1-1 1,0 0-1,16-12 0,-14 6-3,-1 0-1,0 0 0,-1-1 0,0-1 1,-1 1-1,-1-1 0,0-1 0,0 1 1,-2-1-1,1-1 0,-2 1 0,0 0 1,-1-1-1,0 0 0,-1 0 0,-1 0 1,0 0-1,-1 0 0,-1 0 0,-4-26 1,5 40-16,0-1 0,0 1 0,0-1-1,-1 1 1,1 0 0,0-1 0,-1 1 0,1-1 0,-1 1 0,1 0 0,-1-1 0,0 1 0,0 0 0,0-1 0,0 1 0,1 0 0,-1 0 0,-1 0 0,1 0 0,0 0 0,0 0 0,0 0 0,0 1 0,-1-1 0,1 0 0,0 0 0,-1 1 0,1-1 0,-1 1 0,1 0 0,-1-1 0,1 1 0,-1 0 0,1 0 0,-2 0 0,0 0-2,0 1 0,0 0 0,0 0 0,0 0 0,0 0 0,0 0 0,0 1 0,0 0 0,1-1 0,-1 1 0,0 0 0,1 0 0,0 0 0,-1 0 0,-2 5 1,-14 18 53,1 0 1,1 1-1,-16 36 1,26-48-28,0 1 0,2 1 0,0-1 0,0 1 0,2 0 0,0 0 0,-2 32 1,5-46-23,0 0 1,0 1 0,1-1-1,-1 0 1,1 0 0,-1 0-1,1 0 1,0 1 0,-1-1-1,1 0 1,0 0 0,0 0-1,1-1 1,-1 1 0,0 0 0,1 0-1,-1-1 1,1 1 0,1 1-1,1 0 2,0-1 0,0 1-1,0-1 1,0 0-1,0 0 1,1-1 0,-1 1-1,10 1 1,7 0-184,1-1 1,0-1-1,28-2 1,-23 0-430,-4 1 319,-17-1 248,1 1 0,-1 0 0,0 0 0,1 0 0,-1 1 0,0 0 0,8 2-1,-13-2 85,1 0-1,0 0 0,-1 0 0,1 0 0,-1 1 0,1-1 0,-1 0 0,1 1 0,-1-1 0,0 1 0,0-1 0,0 1 0,0-1 1,0 1-1,0 0 0,0 0 0,0-1 0,-1 1 0,1 0 0,-1 0 0,1 0 0,-1 0 0,0 0 0,0 0 0,0 0 0,0 0 1,0 3-1,-2 11 415,-1 8-2535,7-21-1855,6-11-2952,4-8-1875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39.370"/>
    </inkml:context>
    <inkml:brush xml:id="br0">
      <inkml:brushProperty name="width" value="0.025" units="cm"/>
      <inkml:brushProperty name="height" value="0.025" units="cm"/>
    </inkml:brush>
  </inkml:definitions>
  <inkml:trace contextRef="#ctx0" brushRef="#br0">50 0 11179,'0'0'8552,"-4"8"-6839,-4 7-656,1 1 0,0-1-1,-8 30 1,13-37-872,0 0 0,0 0 0,1 0 1,0 0-1,1 0 0,-1 0 0,1 0 0,1 0 1,0 0-1,0 0 0,4 15 0,-4-22-197,0 1 0,0 0 1,0 0-1,0-1 0,0 1 0,0 0 0,0-1 0,0 1 1,1-1-1,-1 0 0,1 1 0,-1-1 0,1 0 0,-1 0 1,1 0-1,0 0 0,-1 0 0,1 0 0,0 0 0,0-1 1,0 1-1,0-1 0,0 1 0,0-1 0,-1 0 0,1 0 1,0 0-1,0 0 0,3 0 0,-2-1-58,0 1 0,0-1 0,0 1 0,-1-1 0,1 0 0,0-1-1,0 1 1,-1 0 0,1-1 0,-1 1 0,1-1 0,-1 0 0,1 0 0,-1 0 0,0 0-1,0 0 1,0 0 0,2-4 0,2-4-23,-1 0 0,-1 0 0,0-1 0,0 1 0,-1-1 0,0 0 0,-1 0 0,0 0 0,-1 0 0,0 0 0,-1 0 0,0 0 0,-2-11 0,2 21 102,0 1 0,0 0 0,-1-1 0,1 1 0,0 0 0,0-1 0,0 1 0,0 0 0,-1-1 0,1 1 1,0 0-1,0 0 0,-1-1 0,1 1 0,0 0 0,0 0 0,-1 0 0,1-1 0,0 1 0,-1 0 0,1 0 0,0 0 1,-1 0-1,1 0 0,0-1 0,-1 1 0,1 0 0,0 0 0,-1 0 0,1 0 0,0 0 0,-1 0 0,1 0 0,0 0 1,-1 1-1,1-1 0,0 0 0,-1 0 0,1 0 0,0 0 0,-1 0 0,1 0 0,0 1 0,-1-1 0,1 0 0,0 0 1,0 0-1,-1 1 0,1-1 0,0 0 0,0 0 0,0 1 0,-1-1 0,1 0 0,0 1 0,0-1 0,0 0 1,0 1-1,-1-1 0,1 0 0,0 1 0,0-1 0,0 0 0,0 1 0,-13 20 260,6-3 78,1 0 0,1 0 0,0 0 1,1 1-1,-1 26 0,4-38-479,0 1 0,1-1 0,0 1 0,1-1 0,0 0 0,0 1 0,0-1 0,1 0 0,0 1 0,0-1 1,1 0-1,0 0 0,1-1 0,-1 1 0,1-1 0,7 9 0,-2-8-2197,-1-6-2223,2-1-1102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0.145"/>
    </inkml:context>
    <inkml:brush xml:id="br0">
      <inkml:brushProperty name="width" value="0.025" units="cm"/>
      <inkml:brushProperty name="height" value="0.025" units="cm"/>
    </inkml:brush>
  </inkml:definitions>
  <inkml:trace contextRef="#ctx0" brushRef="#br0">280 18 8168,'0'0'16746,"-11"-5"-16319,7 3-398,-1 0 1,0 0-1,-1 1 0,1-1 0,0 1 0,0 0 0,-1 1 0,1-1 0,0 1 0,-1 0 1,1 0-1,0 1 0,0-1 0,-1 1 0,1 1 0,0-1 0,0 1 0,0 0 1,0 0-1,0 0 0,-8 5 0,-47 33 423,56-38-430,0 1 0,1 0 0,-1 1-1,1-1 1,0 0 0,0 1 0,1 0 0,-1 0 0,1 0 0,-1 0-1,1 0 1,1 0 0,-3 7 0,4-10-22,0 0 0,0 0 0,0 0-1,0 0 1,0 0 0,0-1 0,0 1 0,1 0 0,-1 0 0,0 0-1,1 0 1,-1-1 0,1 1 0,-1 0 0,1 0 0,-1-1 0,1 1-1,-1 0 1,1-1 0,0 1 0,-1-1 0,1 1 0,0-1 0,-1 1-1,1-1 1,0 1 0,0-1 0,0 0 0,-1 1 0,1-1 0,0 0-1,0 0 1,0 1 0,0-1 0,0 0 0,-1 0 0,2 0 0,42 2-25,-36-3-30,55-1-525,-39 0 227,0 2 0,0 0 1,1 1-1,38 7 0,-61-7 355,-1-1 1,1 0-1,0 1 0,-1-1 1,1 1-1,-1-1 0,1 1 1,0 0-1,-1-1 0,0 1 0,1 0 1,-1 0-1,1 0 0,-1 0 1,0 0-1,0 1 0,0-1 1,1 0-1,-1 0 0,-1 1 1,1-1-1,0 1 0,1 1 1,-2-1 64,0-1 0,0 1 1,0-1-1,-1 1 1,1 0-1,0-1 0,-1 1 1,1 0-1,-1-1 1,1 1-1,-1-1 0,0 1 1,0-1-1,0 0 1,0 1-1,0-1 1,0 0-1,-2 2 0,-4 4 199,0 0 0,0-1 0,-1-1 0,0 1 0,0-1 0,-15 7 0,9-6-185,-1-1 1,1 0 0,-1-1 0,0-1-1,-1 0 1,1-1 0,-26 0-1,34-2-377,0-1 1,-1 0-1,1 0 0,0-1 0,0 0 0,0 0 0,-11-5 0,12 4-531,1-1-1,-1 1 1,1-1-1,0 0 1,0 0-1,0 0 1,1-1-1,0 0 1,-7-8 0,-14-26-7469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0.538"/>
    </inkml:context>
    <inkml:brush xml:id="br0">
      <inkml:brushProperty name="width" value="0.025" units="cm"/>
      <inkml:brushProperty name="height" value="0.025" units="cm"/>
    </inkml:brush>
  </inkml:definitions>
  <inkml:trace contextRef="#ctx0" brushRef="#br0">0 0 17905,'0'0'3523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1.027"/>
    </inkml:context>
    <inkml:brush xml:id="br0">
      <inkml:brushProperty name="width" value="0.025" units="cm"/>
      <inkml:brushProperty name="height" value="0.025" units="cm"/>
    </inkml:brush>
  </inkml:definitions>
  <inkml:trace contextRef="#ctx0" brushRef="#br0">206 107 11819,'6'-8'3080,"1"0"-2207,-1 3-125,-1-1 0,0 0 0,0 0 0,0 0 0,-1 0 1,0-1-1,0 0 0,-1 0 0,0 0 0,3-8 0,-6 14-659,-1 0-1,1 1 0,0-1 1,-1 0-1,1 1 0,0-1 1,-1 1-1,1-1 0,0 0 1,-1 1-1,1-1 0,-1 1 1,1-1-1,-1 1 0,0 0 1,1-1-1,-1 1 0,1-1 1,-1 1-1,0 0 0,1-1 1,-1 1-1,0 0 0,1 0 1,-1 0-1,0 0 0,0 0 1,1-1-1,-1 1 0,0 0 1,1 0-1,-1 1 0,0-1 1,-1 0-1,-30 2-143,30-2 173,-13 4-115,0 0-1,1 1 0,0 0 0,0 1 0,0 1 0,1 0 0,0 1 0,0 1 1,1 0-1,0 0 0,0 1 0,1 1 0,1 0 0,-13 16 0,22-26-6,0 0-1,0 0 1,1 0-1,-1 0 1,0 1-1,1-1 1,-1 0-1,1 0 1,-1 1-1,1-1 1,-1 0-1,1 0 1,0 1-1,0-1 1,0 3-1,0-4-4,0 1 0,0 0 0,0-1 1,1 1-1,-1 0 0,0-1 0,1 1 0,-1-1 0,1 1 0,-1-1 0,0 1 0,1-1 0,-1 1 0,1-1 0,0 1 1,-1-1-1,1 1 0,-1-1 0,1 0 0,-1 1 0,1-1 0,0 0 0,47 6-420,-30-5 388,12 2-171,71 11-279,-93-12 476,1 0 1,-1 0-1,0 1 1,0 0-1,0 1 0,-1 0 1,1 0-1,-1 0 1,9 8-1,-14-11 34,-1 0-1,0 0 1,0 0-1,0 0 1,0 0-1,0 1 1,-1-1-1,1 0 1,0 0-1,-1 1 1,1-1-1,0 1 1,-1-1-1,0 0 1,1 1-1,-1-1 1,0 1-1,0-1 1,0 1-1,0-1 0,0 1 1,0-1-1,0 1 1,0-1-1,0 0 1,-1 1-1,1-1 1,-1 1-1,1-1 1,-1 0-1,0 1 1,1-1-1,-1 0 1,0 0-1,0 1 1,0-1-1,0 0 1,0 0-1,0 0 1,0 0-1,0 0 1,0 0-1,0 0 1,-3 1-1,-7 5 209,0 0-1,0 0 1,-22 9 0,28-14-263,-5 3-21,-7 4-101,0-1 0,-1-1-1,0 0 1,0-1-1,-1-1 1,0-1 0,-21 2-1,40-7 41,0 1 0,-1 0 0,1 0 0,0-1 0,0 1 0,0 0 0,0-1 0,-1 1 0,1 0 0,0-1 0,0 1 0,0 0 0,0-1 0,0 1 0,0 0 0,0-1-1,0 1 1,0 0 0,0-1 0,0 1 0,0 0 0,0-1 0,0 1 0,0-1 0,1 1 0,-1 0 0,0 0 0,0-1 0,0 1 0,0 0 0,1-1 0,-1 1 0,0 0 0,0 0 0,1-1 0,-1 1 0,0 0 0,0 0-1,1-1 1,-1 1 0,0 0 0,1 0 0,13-17-2306,15-12-2562,4-7-1004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1.390"/>
    </inkml:context>
    <inkml:brush xml:id="br0">
      <inkml:brushProperty name="width" value="0.025" units="cm"/>
      <inkml:brushProperty name="height" value="0.025" units="cm"/>
    </inkml:brush>
  </inkml:definitions>
  <inkml:trace contextRef="#ctx0" brushRef="#br0">86 0 15086,'0'0'7672,"-4"8"-6653,-13 27 61,2 1-1,-14 46 1,24-64-942,0-1 0,2 0 1,0 1-1,1 0 1,0 0-1,2-1 0,2 32 1,-2-47-134,1 0 0,-1 0 0,1 0 0,-1 1 0,1-1 0,0 0 0,0 0 0,0 0 1,0 0-1,1 0 0,-1 0 0,0-1 0,1 1 0,-1 0 0,1-1 0,0 1 0,-1-1 0,1 1 1,0-1-1,2 1 0,0 0 7,0 0 1,0-1 0,0 0-1,0 0 1,1 0 0,-1 0-1,0-1 1,0 1 0,9-2-1,-2 0-108,1 0 0,-1-1 0,-1 0 1,1-1-1,0-1 0,-1 1 0,14-8 0,50-39-449,-86 83 978,5-19-370,0 0-1,1 0 1,1 0 0,0 1 0,1 0 0,0 0 0,2 0 0,-2 23 0,4-37-152,0-1 1,0 0-1,0 1 1,0-1 0,0 0-1,1 1 1,-1-1 0,0 0-1,0 1 1,0-1-1,1 0 1,-1 1 0,0-1-1,1 0 1,-1 1 0,0-1-1,0 0 1,1 0-1,-1 0 1,1 1 0,-1-1-1,0 0 1,1 0 0,-1 0-1,0 0 1,1 0-1,-1 1 1,1-1 0,-1 0-1,0 0 1,1 0 0,-1 0-1,1 0 1,-1 0-1,0-1 1,1 1 0,-1 0-1,1 0 1,-1 0 0,0 0-1,1 0 1,-1 0 0,0-1-1,1 1 1,-1 0-1,0 0 1,1-1 0,-1 1-1,1-1 1,19-11-6384,-4-5-3025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2.068"/>
    </inkml:context>
    <inkml:brush xml:id="br0">
      <inkml:brushProperty name="width" value="0.025" units="cm"/>
      <inkml:brushProperty name="height" value="0.025" units="cm"/>
    </inkml:brush>
  </inkml:definitions>
  <inkml:trace contextRef="#ctx0" brushRef="#br0">145 51 11723,'0'0'14056,"-9"-3"-13965,7 2-91,0 0 1,-1 1-1,0-1 0,1 0 1,-1 1-1,1 0 0,-1 0 1,0-1-1,1 1 1,-1 1-1,1-1 0,-1 0 1,0 1-1,1-1 0,-5 3 1,2-1 20,1 1-1,0 0 1,0 0 0,0 0 0,0 0-1,1 1 1,-1 0 0,1 0 0,-5 7-1,-29 51 1004,35-59-975,0 0 1,1 1 0,0-1-1,0 1 1,0 0 0,0-1 0,0 1-1,1 0 1,-1 0 0,1-1-1,0 1 1,0 0 0,1 0 0,-1-1-1,1 1 1,2 7 0,-2-10-43,0 1 0,0-1 0,1 0 0,-1 0 0,1 0 0,-1 1 0,1-1 0,-1-1 0,1 1 0,-1 0 0,1 0 1,0-1-1,0 1 0,-1-1 0,1 1 0,0-1 0,0 0 0,0 1 0,-1-1 0,1 0 0,0 0 0,3-1 0,1 1 20,-1-1-1,1 1 0,-1-1 1,1 0-1,-1-1 0,9-3 1,-7 1-49,-1 0 0,1-1-1,-1 0 1,0 0 0,-1 0 0,0-1 0,1 0 0,-2 0 0,1 0 0,-1-1 0,0 1 0,0-1-1,4-10 1,-4 8 7,-1-1-1,0 1 1,0-1-1,0 0 1,-1 0-1,-1 0 1,0 0-1,0 0 1,-2-18-1,1 27 14,0 1 0,1 0-1,-1-1 1,0 1 0,0-1-1,0 1 1,0-1-1,0 1 1,0-1 0,-1 1-1,1-1 1,0 1 0,0-1-1,0 1 1,0 0-1,0-1 1,-1 1 0,1-1-1,0 1 1,0 0 0,-1-1-1,1 1 1,0 0 0,-1-1-1,1 1 1,0 0-1,-1-1 1,1 1 0,-1 0-1,1 0 1,0-1 0,-1 1-1,1 0 1,-1 0 0,1 0-1,-1 0 1,1-1-1,0 1 1,-1 0 0,1 0-1,-1 0 1,1 0 0,-1 0-1,1 0 1,-1 0 0,1 1-1,-1-1 1,1 0-1,-1 0 1,1 0 0,0 0-1,-1 0 1,1 1 0,-1-1-1,1 0 1,0 0 0,-1 1-1,1-1 1,0 0-1,-1 1 1,1-1 0,0 0-1,-1 1 1,1-1 0,0 1-1,-19 25 26,17-20 10,0-1 0,1 1 0,0-1 0,0 1 0,0-1 0,1 1 0,0 0 0,0 0 0,0-1 0,2 10 0,-1-13-23,0 0 0,0 0 0,0 0 0,0 0 0,0 0 0,0 0 0,0 0 0,1 0 0,-1-1 0,1 1 0,-1 0-1,1-1 1,0 1 0,-1-1 0,1 0 0,0 1 0,0-1 0,0 0 0,0 0 0,0 0 0,0 0 0,1-1 0,-1 1 0,0-1-1,0 1 1,1-1 0,-1 0 0,4 0 0,2 1 1,-1-1-1,1-1 0,0 0 1,-1 0-1,1 0 0,0-1 1,-1 0-1,0 0 1,1-1-1,-1 0 0,0 0 1,11-8-1,2-3-86,0-2 1,28-27-1,-1 1 19,-61 88 345,12-41-180,0 0 0,1 0-1,-1 0 1,1 1 0,0-1 0,0 1 0,1-1 0,0 1 0,0-1-1,1 7 1,-1-10-92,1-1 1,-1 1-1,1 0 0,0-1 0,0 1 0,0-1 0,0 1 0,0-1 1,0 1-1,0-1 0,0 1 0,1-1 0,-1 0 0,0 0 0,1 0 1,-1 0-1,1 0 0,-1 0 0,1 0 0,0 0 0,-1-1 0,1 1 1,0 0-1,0-1 0,-1 0 0,1 1 0,0-1 0,0 0 0,0 0 1,-1 0-1,1 0 0,3-1 0,3 1-49,0-1 0,0-1 1,0 0-1,0 0 0,0 0 0,0-1 0,0 0 1,-1-1-1,1 0 0,-1 0 0,0 0 0,0-1 1,-1 0-1,1 0 0,-1-1 0,8-9 0,0 2-108,-6 65-479,-5-49 331,0-1-1,1 1 0,-1-1 1,1 0-1,0 0 0,-1-1 0,1 1 1,0-1-1,0 0 0,0 0 1,0 0-1,0 0 0,0-1 1,1 1-1,-1-1 0,0 0 1,5-1-1,5 1-1791,0-2 0,-1 1 0,26-8 0,-5-3-3631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2.544"/>
    </inkml:context>
    <inkml:brush xml:id="br0">
      <inkml:brushProperty name="width" value="0.025" units="cm"/>
      <inkml:brushProperty name="height" value="0.025" units="cm"/>
    </inkml:brush>
  </inkml:definitions>
  <inkml:trace contextRef="#ctx0" brushRef="#br0">135 223 13677,'0'0'6849,"-11"3"-5861,2-1-732,1 0 1,0 1-1,0 0 1,0 0 0,1 1-1,-1 0 1,-11 8-1,15-9-120,0 0 1,1 1-1,-1-1 0,1 1 1,-1 0-1,1 0 0,0 0 0,1 0 1,-1 0-1,1 1 0,0-1 1,0 1-1,0 0 0,1 0 0,-1-1 1,1 1-1,-1 8 0,2-12-131,-1 1 0,1-1 1,0 1-1,-1-1 0,1 1 0,0-1 0,0 1 0,0-1 0,0 1 0,0-1 0,1 1 0,-1-1 1,0 1-1,1-1 0,-1 1 0,1-1 0,-1 1 0,1-1 0,0 0 0,-1 1 0,1-1 0,0 0 1,0 0-1,0 1 0,0-1 0,0 0 0,0 0 0,1 0 0,-1 0 0,0 0 0,0 0 0,1-1 1,-1 1-1,1 0 0,-1-1 0,0 1 0,1-1 0,-1 1 0,1-1 0,-1 0 0,1 0 0,-1 0 1,1 0-1,0 0 0,-1 0 0,1 0 0,-1 0 0,3-1 0,3 0-11,-1-1 1,0 0-1,0 0 0,0-1 1,0 0-1,0 0 0,0 0 0,-1 0 1,1-1-1,8-8 0,33-41-34,-3-1 0,-2-3 0,42-73 0,-60 79 438,-24 46-129,-2 6-46,-16 26-141,1 1 149,2-5 67,1 1 1,1 0 0,1 1 0,1 1-1,1 0 1,-10 43 0,-18 98-241,35-152-1811,6-22-7854,1-11-872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3.555"/>
    </inkml:context>
    <inkml:brush xml:id="br0">
      <inkml:brushProperty name="width" value="0.025" units="cm"/>
      <inkml:brushProperty name="height" value="0.025" units="cm"/>
    </inkml:brush>
  </inkml:definitions>
  <inkml:trace contextRef="#ctx0" brushRef="#br0">173 180 11082,'0'0'301,"1"-1"0,0 0 0,-1 0 0,1 0 0,-1 0 0,1 0 0,-1 0 0,1 0 0,-1-1 0,0 1 0,0 0 0,0 0 0,1 0 0,-1 0 0,0 0 0,0 0 0,0-1 0,-1 1 0,1 0 0,0 0 0,0 0 0,-1 0 0,1 0 0,0 0 0,-2-2 0,1 2-134,0 1 1,0-1 0,0 1-1,-1 0 1,1-1 0,0 1-1,0 0 1,-1 0 0,1 0-1,0 0 1,0 0 0,-1 0-1,1 0 1,0 0-1,0 0 1,0 1 0,-1-1-1,-1 1 1,-5 2 27,-1 0 1,1 1-1,0 0 0,0 0 0,-10 8 1,10-5-101,0 0 0,0 1 0,1 0 0,0 0 0,0 1 0,1 0 0,0 0 0,1 0 0,0 1 1,1 0-1,-1 0 0,2 0 0,0 0 0,0 1 0,-2 17 0,4-26-85,1-1 0,0 1-1,0 0 1,0-1 0,1 1 0,-1 0 0,0-1-1,1 1 1,-1-1 0,1 1 0,-1-1 0,1 1-1,0-1 1,-1 1 0,1-1 0,0 1 0,0-1-1,0 0 1,0 0 0,0 1 0,0-1-1,1 0 1,-1 0 0,0 0 0,1 0 0,-1 0-1,0-1 1,1 1 0,-1 0 0,1-1 0,0 1-1,-1-1 1,1 1 0,-1-1 0,1 0 0,0 1-1,-1-1 1,1 0 0,-1 0 0,1 0-1,0-1 1,1 1 0,7-1 42,0 0 0,0 0-1,0-1 1,0 0 0,18-6-1,-2-4 24,1-1-1,-2-1 0,0-2 0,-1 0 0,0-1 0,-1-2 0,-1 0 0,-1-1 0,-1-1 0,-1-1 0,-1-1 0,0-1 0,-2 0 0,-1-1 1,15-35-1,-24 36 937,-20 32-337,-19 32-309,23-24-267,0-1 0,2 1 0,-1 1 0,2 0 1,0 0-1,2 0 0,-1 1 0,-4 32 0,10-44-195,-1-1 0,1 1 0,0 0 0,1-1-1,-1 1 1,1 0 0,0-1 0,0 1-1,1-1 1,0 1 0,0-1 0,0 0 0,5 9-1,-4-10-281,1 0 0,-1-1 0,1 1 0,0-1-1,0 0 1,0 0 0,0 0 0,0 0 0,1-1-1,-1 1 1,1-1 0,0 0 0,0-1-1,0 1 1,-1-1 0,2 0 0,8 1 0,26 0-7106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7:45.311"/>
    </inkml:context>
    <inkml:brush xml:id="br0">
      <inkml:brushProperty name="width" value="0.025" units="cm"/>
      <inkml:brushProperty name="height" value="0.025" units="cm"/>
    </inkml:brush>
  </inkml:definitions>
  <inkml:trace contextRef="#ctx0" brushRef="#br0">125 50 4484,'-8'-3'262,"-3"-2"-245,-1-1 760,0 0 0,0 1 0,-1 1 0,0 0 0,0 1 0,-16-3 0,28 6-51,36 13 1281,18-11-1777,0-1-1,-1-3 1,54-8-1,4-1-213,-108 11 11,0 0 0,1-1 0,-1 1-1,0 0 1,0 0 0,0 0 0,0 0 0,0 1 0,1-1-1,-1 1 1,0-1 0,0 1 0,0 0 0,0-1 0,0 1-1,0 0 1,-1 0 0,1 1 0,2 0 0,-3 0 8,0 0 1,0 1 0,-1-1 0,1 0 0,0 0 0,-1 0-1,0 1 1,1-1 0,-1 0 0,0 0 0,0 1 0,0-1-1,-1 0 1,1 0 0,0 1 0,-1-1 0,1 0-1,-2 3 1,-4 8 51,0 1 0,0-2 0,-2 1 1,1-1-1,-1 0 0,-1-1 0,-17 18 0,-6 11-15,13-15-121,-21 42 1,9 0-2893,20-33-811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4.216"/>
    </inkml:context>
    <inkml:brush xml:id="br0">
      <inkml:brushProperty name="width" value="0.025" units="cm"/>
      <inkml:brushProperty name="height" value="0.025" units="cm"/>
    </inkml:brush>
  </inkml:definitions>
  <inkml:trace contextRef="#ctx0" brushRef="#br0">17 0 10794,'0'0'9396,"-2"9"-8040,-4 24 83,2 0 1,0 53-1,4-85-1418,0 0 0,0 0-1,0 0 1,0 0-1,0 0 1,0 0 0,1 0-1,-1-1 1,0 1 0,1 0-1,-1 0 1,0 0-1,1-1 1,-1 1 0,1 0-1,-1 0 1,1-1-1,0 1 1,-1 0 0,1-1-1,0 1 1,-1-1-1,1 1 1,0-1 0,0 1-1,1 0 1,29 2 319,-22-3-276,0-2 0,0 1 0,0-2 0,-1 1 1,10-5-1,3-4-48,-1 0 1,0-2-1,34-29 0,-11 9-1,-43 32-22,0 1 0,0 0 0,1 0 0,-1-1-1,0 1 1,0 0 0,1 0 0,-1 0 0,0-1 0,0 1 0,1 0 0,-1 0 0,0 0 0,1 0 0,-1-1 0,0 1 0,0 0 0,1 0 0,-1 0 0,0 0 0,1 0 0,-1 0 0,0 0-1,1 0 1,-1 0 0,0 0 0,1 0 0,-1 0 0,0 0 0,1 0 0,-1 1 0,0-1 0,1 0 0,-1 0 0,0 0 0,0 0 0,1 1 0,-1-1 0,1 0 0,0 17-85,-10 34 148,6-39-64,2-8-99,0 0 0,0 0 0,0 0-1,1 0 1,0 0 0,-1 0 0,2 0 0,-1 1-1,0-1 1,1 0 0,0 0 0,2 7 0,-1-10-169,-1 1 0,1 0 0,0 0 1,0-1-1,0 1 0,0-1 0,0 0 1,0 0-1,0 1 0,0-1 1,1-1-1,-1 1 0,0 0 0,1 0 1,-1-1-1,0 0 0,1 1 0,-1-1 1,1 0-1,-1 0 0,1 0 1,3-1-1,0 1-577,0 0 0,0-1 0,1 1 0,-1-1-1,0-1 1,0 1 0,0-1 0,-1 0 0,8-4 0,21-14-5008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4.564"/>
    </inkml:context>
    <inkml:brush xml:id="br0">
      <inkml:brushProperty name="width" value="0.025" units="cm"/>
      <inkml:brushProperty name="height" value="0.025" units="cm"/>
    </inkml:brush>
  </inkml:definitions>
  <inkml:trace contextRef="#ctx0" brushRef="#br0">107 0 1730,'0'0'19640,"-8"3"-18685,1 0-751,1 1-1,0 0 1,-1 0-1,1 0 1,1 1-1,-1-1 1,1 1-1,0 1 1,0-1-1,0 1 1,1 0-1,0 0 1,0 0-1,0 0 1,1 1-1,0 0 1,0 0-1,1 0 1,-1 0-1,2 0 1,-1 0-1,1 0 1,0 0-1,0 13 1,2-19-196,-1 1 0,0 0 0,1-1 0,0 1 0,-1-1 0,1 1 0,0-1 0,0 1 0,0-1 0,0 0 0,0 1 0,0-1 0,0 0 1,0 0-1,0 1 0,1-1 0,-1 0 0,0 0 0,1 0 0,-1-1 0,1 1 0,-1 0 0,1-1 0,-1 1 0,1-1 0,0 1 0,-1-1 1,1 0-1,0 1 0,-1-1 0,1 0 0,0 0 0,-1 0 0,1 0 0,1-1 0,3 1 9,-1 0-1,0 0 1,0-1 0,0 0 0,0 0-1,0 0 1,0 0 0,0-1 0,-1 0-1,1 0 1,6-3 0,-6-1-5,0 0 1,0 0-1,-1 0 1,0-1 0,0 0-1,0 1 1,-1-1-1,0-1 1,0 1-1,-1 0 1,0-1-1,1-10 1,-2 14-37,0 1 1,-1-1-1,0 0 1,0 0-1,0 0 1,0 0-1,0 0 1,-1 0-1,0 0 1,0 1-1,-2-8 1,2 10-23,0-1 0,0 0 0,0 1 1,-1-1-1,1 1 0,0 0 0,-1-1 1,1 1-1,0 0 0,-1 0 1,0 0-1,1 0 0,-1 0 0,0 0 1,1 0-1,-1 1 0,0-1 1,0 1-1,1-1 0,-1 1 0,0-1 1,0 1-1,0 0 0,0 0 1,-2 0-1,4 0-119,-1 1-1,1-1 1,0 0 0,-1 0 0,1 1-1,-1-1 1,1 0 0,0 0 0,-1 1-1,1-1 1,0 0 0,-1 1 0,1-1-1,0 1 1,0-1 0,-1 0 0,1 1-1,0-1 1,0 1 0,0-1 0,0 1 0,-1-1-1,1 1 1,0-1 0,0 1 0,0-1-1,0 0 1,0 1 0,0-1 0,0 2-1,3 9-6781,6-3-2102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6.202"/>
    </inkml:context>
    <inkml:brush xml:id="br0">
      <inkml:brushProperty name="width" value="0.025" units="cm"/>
      <inkml:brushProperty name="height" value="0.025" units="cm"/>
    </inkml:brush>
  </inkml:definitions>
  <inkml:trace contextRef="#ctx0" brushRef="#br0">95 79 11659,'18'-60'5715,"-14"42"-38,-19 80-4732,3 0 0,2 1 0,3 0 0,3 126 0,4-183-911,1 0 1,0 0 0,0 0 0,0 0 0,5 11 0,-6-16-22,1 1 0,0 0 0,0-1 0,-1 1 0,1 0 0,0-1-1,1 1 1,-1-1 0,0 1 0,0-1 0,1 0 0,-1 0 0,0 0 0,1 1 0,-1-1 0,1 0 0,0-1 0,-1 1 0,1 0 0,0 0 0,-1-1 0,4 1 0,-4-1-22,-1 0 0,1 0 1,-1 0-1,1 0 0,-1-1 0,1 1 1,0 0-1,-1-1 0,1 1 1,-1 0-1,1-1 0,-1 1 0,1 0 1,-1-1-1,0 1 0,1-1 1,-1 1-1,1-1 0,-1 1 0,0-1 1,0 0-1,1 1 0,-1-1 1,0 1-1,0-1 0,0 1 0,1-1 1,-1 0-1,0 1 0,0-1 1,0 0-1,0 1 0,0-1 0,0 1 1,0-2-1,-1-28-792,0 25 592,-1-7-78,0 1 0,-2 0 0,1 0 0,-1 0 0,-1 0-1,0 1 1,-1 0 0,0 0 0,0 0 0,-1 0 0,-15-16 0,-27-42 566,83 68 1259,1 6-1429,152 22 111,-58-20-5290,-59-8-2900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6.914"/>
    </inkml:context>
    <inkml:brush xml:id="br0">
      <inkml:brushProperty name="width" value="0.025" units="cm"/>
      <inkml:brushProperty name="height" value="0.025" units="cm"/>
    </inkml:brush>
  </inkml:definitions>
  <inkml:trace contextRef="#ctx0" brushRef="#br0">88 1 12396,'0'0'11958,"0"14"-11184,-11 185 1788,10-193-2500,0 0 0,0 0 0,1 0 0,0 0 1,0 1-1,1-1 0,1 11 0,-1-15-57,0-1 1,0 1 0,0 0 0,0-1-1,0 1 1,1 0 0,-1-1-1,0 0 1,1 1 0,-1-1 0,1 0-1,-1 0 1,1 0 0,0 0-1,-1 0 1,1 0 0,0 0 0,0 0-1,0-1 1,0 1 0,0-1-1,-1 0 1,1 1 0,0-1 0,0 0-1,0 0 1,3 0 0,79-1-443,-56 0-81,48 4-1,-75-3 518,-1 0-1,1 0 1,0 0-1,-1 0 1,1 0-1,0 0 1,0 0-1,-1 1 1,1-1-1,0 0 0,-1 0 1,1 1-1,0-1 1,-1 0-1,1 1 1,-1-1-1,1 1 1,0-1-1,-1 1 1,1-1-1,-1 1 1,1-1-1,-1 1 0,0 0 1,1-1-1,-1 1 1,0-1-1,1 1 1,-1 0-1,0-1 1,1 1-1,-1 0 1,0 0-1,0-1 0,0 1 1,0 0-1,0-1 1,0 1-1,0 0 1,0 0-1,0-1 1,0 1-1,0 0 1,-1-1-1,1 1 1,0 0-1,0 0 0,-1-1 1,0 2-1,0 1 65,-1 0 0,1 0-1,-1-1 1,0 1 0,0-1 0,0 1-1,0-1 1,0 0 0,-4 3-1,-5 2 166,0-2-1,0 1 1,-1-1 0,0-1-1,1 0 1,-1-1 0,-18 3-1,-2-2 283,-54-1-1,83-3-566,0 0 0,0 0 0,0 0 0,0 0 0,0-1 0,-1 1 0,1-1 0,0 0 0,0 0 0,0 0 0,1-1-1,-1 1 1,0-1 0,0 1 0,1-1 0,-1 0 0,1 0 0,-1 0 0,1 0 0,0-1 0,0 1 0,-3-5 0,3 4-306,1 0 0,0 0-1,-1-1 1,1 1 0,0-1 0,0 1 0,1-1 0,-1 0 0,1 1 0,0-1 0,0 0 0,1-5 0,-1 6-131,1 1 0,0 0 0,0-1-1,0 1 1,1 0 0,-1 0 0,0 0 0,1 0 0,0 0 0,-1 0 0,1 1-1,0-1 1,0 0 0,0 1 0,0 0 0,0-1 0,0 1 0,0 0 0,0 0 0,1 0-1,-1 0 1,0 0 0,1 1 0,3-1 0,24-7-5362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7.323"/>
    </inkml:context>
    <inkml:brush xml:id="br0">
      <inkml:brushProperty name="width" value="0.025" units="cm"/>
      <inkml:brushProperty name="height" value="0.025" units="cm"/>
    </inkml:brush>
  </inkml:definitions>
  <inkml:trace contextRef="#ctx0" brushRef="#br0">0 148 13293,'0'0'11749,"15"2"-11017,-2-1-656,0 0 1,0-1 0,-1-1-1,1 0 1,0 0 0,-1-1-1,1-1 1,-1 0 0,1-1 0,14-6-1,-15 4-41,0-1 1,0 0-1,14-11 0,-23 16-15,0 0-1,-1 0 1,1-1-1,-1 1 1,0-1 0,1 1-1,-1-1 1,0 0-1,0 0 1,-1 0-1,1 0 1,-1 0-1,0-1 1,1 1-1,-1 0 1,-1-1 0,1 1-1,0-5 1,-1 6-14,-1 0 0,1 1 1,-1-1-1,0 1 0,0-1 0,0 1 1,0-1-1,0 1 0,0 0 1,0-1-1,0 1 0,0 0 0,-1 0 1,1 0-1,0 0 0,-1 0 1,1 0-1,-1 0 0,1 0 0,-1 1 1,0-1-1,1 0 0,-1 1 1,1 0-1,-1-1 0,0 1 0,0 0 1,1 0-1,-1 0 0,0 0 1,-2 0-1,-4 0-8,1-1 0,-1 1 0,0 1 0,0-1 0,0 2 0,-9 1 0,7 1 34,0 1 1,0 0 0,1 0 0,0 0 0,0 1 0,0 1 0,1-1 0,0 1-1,0 1 1,1 0 0,0 0 0,0 0 0,1 1 0,0 0 0,0 0-1,1 0 1,1 1 0,-7 18 0,10-25-29,1 0 1,0-1-1,1 1 0,-1 0 0,0 0 0,1-1 1,0 1-1,-1 0 0,1-1 0,0 1 1,0-1-1,1 1 0,-1-1 0,0 1 1,1-1-1,-1 0 0,1 0 0,0 0 0,0 0 1,0 0-1,0 0 0,0 0 0,0 0 1,1-1-1,-1 0 0,0 1 0,1-1 0,-1 0 1,1 0-1,5 1 0,9 5-194,1-1-1,0-2 0,24 4 1,-34-6-17,22 2-3340,52 2-1,-29-5-5986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8.753"/>
    </inkml:context>
    <inkml:brush xml:id="br0">
      <inkml:brushProperty name="width" value="0.025" units="cm"/>
      <inkml:brushProperty name="height" value="0.025" units="cm"/>
    </inkml:brush>
  </inkml:definitions>
  <inkml:trace contextRef="#ctx0" brushRef="#br0">50 12 4452,'-1'-1'437,"0"0"0,1 0-1,-1 0 1,0 1 0,0-1-1,0 0 1,0 0 0,0 1 0,0-1-1,0 1 1,0-1 0,0 1-1,0-1 1,0 1 0,0 0-1,0-1 1,0 1 0,0 0 0,-1 0-1,1 0 1,0 0 0,0 0-1,0 0 1,0 0 0,0 0-1,-1 0 1,0 1 0,0 0-178,1 1 1,0-1-1,-1 0 1,1 1-1,0-1 1,0 1-1,0-1 1,0 1-1,1 0 1,-1-1-1,0 1 0,1 0 1,-1-1-1,1 1 1,-1 3-1,-1 13-110,0-1 0,2 34-1,0-38 1044,0-8-1069,-1 0-1,2 1 1,-1-1-1,0 1 0,1-1 1,0 0-1,0 1 1,1-1-1,0 0 1,-1 0-1,2 0 1,2 6-1,-2-8-92,-1-1 0,1 0 1,0 0-1,-1 0 0,1 0 0,0 0 0,0 0 1,0-1-1,0 1 0,1-1 0,-1 0 0,0 0 1,0 0-1,1-1 0,-1 1 0,1-1 1,-1 0-1,0 0 0,1 0 0,5-1 0,3-1 6,1-1-1,-1 0 1,0-1 0,0 0-1,0-1 1,-1 0-1,0-1 1,0 0-1,0-1 1,0 0-1,12-12 1,7-2-73,-29 20 32,0 0 0,1 0 0,-1 0 0,1 0 0,-1 0 0,1 1 0,-1-1 0,1 0 0,-1 1 0,1 0 0,0-1 0,0 1 0,-1 0 0,3 0-1,-3 0 3,0 0 0,0 0-1,-1 0 1,1 1-1,0-1 1,0 0-1,-1 1 1,1-1-1,0 1 1,-1-1-1,1 1 1,0-1-1,-1 1 1,1-1-1,-1 1 1,1 0-1,-1-1 1,1 1-1,-1 0 1,0-1-1,1 2 1,1 5 20,0 0 1,-1-1 0,0 1 0,0 0-1,-1 13 1,2 1 236,-2-18-229,0 0-1,0 0 1,1 0 0,-1 0-1,1 0 1,0-1-1,0 1 1,0 0 0,0 0-1,0-1 1,1 1-1,-1 0 1,1-1 0,0 1-1,-1-1 1,1 0-1,0 0 1,3 3 0,-2-4-6,0 0 1,0 1-1,0-1 1,-1-1-1,1 1 1,0 0-1,1-1 1,-1 1-1,0-1 1,0 0-1,0 0 1,0 0-1,0-1 1,0 1-1,0-1 1,0 1-1,0-1 1,3-2-1,8-2-41,-1 0-1,0-2 0,-1 1 0,24-18 1,-23 15-248,0 0 1,1 1 0,20-9 0,-33 17 257,-1 0 0,1 0 1,-1-1-1,1 1 0,-1 0 0,1 0 1,-1 0-1,1 0 0,0 0 0,-1 0 0,1 0 1,-1 0-1,1 0 0,0 0 0,-1 0 1,1 0-1,-1 0 0,1 1 0,-1-1 1,1 0-1,-1 0 0,1 1 0,-1-1 1,1 0-1,-1 1 0,1-1 0,-1 0 0,1 1 1,-1-1-1,1 1 0,-1-1 0,0 0 1,1 1-1,-1-1 0,0 1 0,0-1 1,1 1-1,-1 1 0,4 31 58,-16 37 314,9-61 179,-1 5-2743,2-23-3552,2-10-1109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9.083"/>
    </inkml:context>
    <inkml:brush xml:id="br0">
      <inkml:brushProperty name="width" value="0.025" units="cm"/>
      <inkml:brushProperty name="height" value="0.025" units="cm"/>
    </inkml:brush>
  </inkml:definitions>
  <inkml:trace contextRef="#ctx0" brushRef="#br0">1 1 10602,'0'0'8936,"5"54"-10185,15-49-1954,4-1-2562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9.521"/>
    </inkml:context>
    <inkml:brush xml:id="br0">
      <inkml:brushProperty name="width" value="0.025" units="cm"/>
      <inkml:brushProperty name="height" value="0.025" units="cm"/>
    </inkml:brush>
  </inkml:definitions>
  <inkml:trace contextRef="#ctx0" brushRef="#br0">20 0 15310,'0'0'1207,"-1"12"-118,-13 234 6270,10-75-5830,3-170-1526,1 0 0,0 0 0,0-1 0,0 1 0,0 0 0,0 0 0,1 0 0,-1-1 0,0 1 0,0 0 0,0 0 0,1-1 0,-1 1 0,0 0 0,1-1 0,-1 1 0,1 0 0,-1-1 0,1 1 0,-1 0 0,1-1 0,-1 1 0,1-1 0,-1 1 0,1-1 0,1 1 0,-2-1-6,1 0 1,-1 0 0,1 0 0,-1 0 0,1 0 0,-1-1 0,1 1-1,-1 0 1,1 0 0,-1 0 0,0-1 0,1 1 0,-1 0 0,1-1-1,-1 1 1,0 0 0,1-1 0,-1 1 0,0 0 0,1-1 0,-1 1 0,0-1-1,0 1 1,1-1 0,-1 1 0,0 0 0,0-1 0,0 1 0,0-1-1,0 1 1,0-1 0,1 1 0,-1-1 0,0 1 0,0-1 0,-1 1-1,1-1 1,0 1 0,0-1 0,-1-132-1092,1 132 971,16 27-320,-6-18 441,0-1-1,0 1 1,1-2 0,0 1 0,0-1-1,0-1 1,1 0 0,-1-1 0,1 0-1,0-1 1,1 0 0,-1-1 0,0 0-1,1-1 1,0 0 0,-1-1 0,1 0-1,24-5 1,-33 4 18,0-1 0,0 0-1,0 1 1,0-1 0,0-1-1,0 1 1,-1-1 0,1 1 0,-1-1-1,1 0 1,-1 0 0,0-1-1,0 1 1,-1 0 0,1-1 0,-1 0-1,0 0 1,0 0 0,0 0-1,0 0 1,0 0 0,-1 0 0,1-7-1,-1 8 5,0 1 1,-1-1-1,1 1 0,-1-1 0,0 0 0,0 1 1,0-1-1,0 0 0,0 1 0,-1-1 0,1 0 1,-1 1-1,0-1 0,1 1 0,-1-1 0,0 1 1,-1-1-1,1 1 0,0 0 0,-1 0 0,1-1 1,-1 1-1,0 0 0,0 0 0,1 1 0,-1-1 1,-1 0-1,1 1 0,0-1 0,0 1 0,-1-1 1,1 1-1,0 0 0,-1 0 0,1 0 0,-1 1 1,0-1-1,1 0 0,-3 1 0,0-1-18,0 0-1,0 1 0,0 0 1,1 0-1,-1 0 0,0 0 0,0 1 1,0 0-1,1 0 0,-1 0 1,1 0-1,-1 1 0,1 0 1,-1 0-1,1 0 0,0 1 1,0-1-1,0 1 0,0 0 1,-6 6-1,6-4 38,0 0 0,1 0 1,-1 0-1,1 0 0,0 1 1,0 0-1,1 0 0,0 0 1,0 0-1,0 0 0,1 0 1,-1 0-1,2 0 0,-1 1 1,1 8-1,0-12-34,0-1 1,0 1-1,0 0 1,1-1 0,-1 1-1,1-1 1,0 1-1,0-1 1,0 0-1,0 1 1,0-1-1,1 0 1,-1 1-1,0-1 1,1 0-1,0 0 1,0 0-1,-1-1 1,4 4 0,0-2-10,0 0 0,0 0 1,1 0-1,-1 0 0,1-1 1,0 0-1,-1 0 1,8 1-1,6 0-947,0 0 0,-1-2 0,1 0 0,29-3 0,-44 2 290,-1-1-1,0 1 1,0-1 0,0 0-1,0 0 1,0 0-1,0-1 1,0 1-1,0-1 1,3-2-1,10-7-6166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49.947"/>
    </inkml:context>
    <inkml:brush xml:id="br0">
      <inkml:brushProperty name="width" value="0.025" units="cm"/>
      <inkml:brushProperty name="height" value="0.025" units="cm"/>
    </inkml:brush>
  </inkml:definitions>
  <inkml:trace contextRef="#ctx0" brushRef="#br0">26 0 15759,'0'0'6283,"-3"13"-4783,-4 20-284,1 0-1,-3 67 0,9-93-963,3 56 402,-3-62-640,1 1-1,-1-1 0,0 1 0,1-1 0,-1 0 0,1 1 1,-1-1-1,1 0 0,0 0 0,0 1 0,-1-1 1,1 0-1,0 0 0,0 0 0,2 2 0,-2-3-1,-1 0-1,1 0 0,0 0 0,0 1 0,0-1 1,0 0-1,0 0 0,0 0 0,0 0 0,0 0 1,-1 0-1,1-1 0,0 1 0,0 0 0,0 0 1,0-1-1,0 1 0,-1 0 0,1-1 0,0 1 1,0-1-1,0 1 0,-1-1 0,1 1 0,0-1 1,-1 0-1,2 0 0,0-2-13,0 0-1,1-1 0,-1 1 1,0 0-1,-1-1 1,1 0-1,-1 1 0,1-1 1,-1 0-1,0 1 1,0-1-1,-1 0 1,1-6-1,2-54-401,-3 59 374,0-8-81,-1-31-238,1 42 324,-1 0-1,1 0 0,-1 0 1,1 0-1,-1 0 0,1 0 0,-1 0 1,0 0-1,0 1 0,0-1 1,0 0-1,0 0 0,-1 1 1,1-1-1,0 0 0,-4-2 0,4 4-107,1 1 59,0 1-1,-1-1 1,1 1 0,0-1 0,0 1-1,0-1 1,0 1 0,1-1-1,-1 1 1,0-1 0,1 1-1,-1-1 1,1 0 0,-1 1 0,1-1-1,0 0 1,-1 1 0,1-1-1,0 0 1,0 0 0,0 1 0,0-1-1,0 0 1,0 0 0,0 0-1,1 0 1,1 1 0,34 22-3595,-31-21 2287,1-1 0,-1 0 0,0 0 1,1 0-1,11 1 0,11-2-6124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0.414"/>
    </inkml:context>
    <inkml:brush xml:id="br0">
      <inkml:brushProperty name="width" value="0.025" units="cm"/>
      <inkml:brushProperty name="height" value="0.025" units="cm"/>
    </inkml:brush>
  </inkml:definitions>
  <inkml:trace contextRef="#ctx0" brushRef="#br0">108 1 13261,'0'0'3203,"-9"9"-1159,-3 8-1296,0 0-1,1 0 0,1 1 1,0 1-1,2 0 0,0 0 1,1 1-1,-8 36 1,12-31-584,1 1 0,1-1 0,2 0 0,0 0 0,7 34 0,1 34-113,-6-67 57,-3-26-101,0 0 1,0 0 0,0 0 0,0-1-1,0 1 1,0 0 0,0 0-1,0 0 1,0 0 0,1 0 0,-1 0-1,0 0 1,0 0 0,0 0 0,0 0-1,0 0 1,0 0 0,0 0 0,0 0-1,0 0 1,1-1 0,-1 1-1,0 0 1,0 0 0,0 0 0,0 0-1,0 0 1,0 0 0,0 0 0,0 0-1,1 0 1,-1 0 0,0 1 0,0-1-1,0 0 1,0 0 0,0 0-1,0 0 1,0 0 0,0 0 0,1 0-1,-1 0 1,0 0 0,0 0 0,0 0-1,0 0 1,0 0 0,0 0 0,0 0-1,0 1 1,0-1 0,0 0-1,0 0 1,0 0 0,0 0 0,0 0-1,0 0 1,0 0 0,0 0 0,0 1-1,0-1 1,0 0 0,0 0 0,0 0-1,0 0 1,0 0 0,0 0-1,12-37 1123,-3 8-1291,23-80-43,-21 69-319,1 1 0,28-63 0,-36 96 499,0-1-1,1 1 1,-1 0-1,1 0 1,11-9-1,-15 13 16,0 1 1,0 0-1,0 0 0,1 0 0,-1-1 1,0 2-1,1-1 0,-1 0 0,0 0 1,1 0-1,-1 0 0,1 1 0,-1-1 1,1 1-1,0-1 0,-1 1 0,1 0 1,-1 0-1,1-1 0,0 1 0,-1 0 0,1 0 1,0 1-1,-1-1 0,1 0 0,-1 1 1,1-1-1,0 0 0,-1 1 0,1 0 1,-1-1-1,1 1 0,-1 0 0,2 1 1,-1 0 2,-1 0 1,0 0-1,0 0 1,1 0-1,-1 1 1,0-1-1,-1 0 1,1 0-1,0 1 1,-1-1-1,1 1 1,-1-1-1,0 0 1,0 1-1,0-1 1,0 1-1,0-1 1,0 1-1,-1-1 1,1 0-1,-1 1 1,0-1-1,1 0 1,-1 1-1,0-1 1,-2 3-1,-1 2 49,0 0-1,0 0 1,0-1-1,-1 1 1,0-1 0,-11 11-1,-52 34 1483,62-47-1431,0-1-1,-1 0 1,1 0-1,0 0 1,-1-1 0,0 0-1,1 0 1,-1-1-1,-14 2 1,21-3-163,-1 0 0,1 0 0,-1 0 0,1 0 0,-1 0 0,1 0 0,-1 0 0,1 0 0,-1 0 0,1-1 0,-1 1 0,1 0 0,-1 0 0,1 0 0,-1-1 0,1 1 0,0 0 0,-1-1 0,1 1 0,-1 0 0,1-1 0,0 1 0,-1 0 0,1-1 0,0 1 0,0-1-1,-1 1 1,1-1 0,0 1 0,0 0 0,0-1 0,-1 1 0,1-1 0,0 0 0,4-22-3158,18-18-6312,1 17-748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2.660"/>
    </inkml:context>
    <inkml:brush xml:id="br0">
      <inkml:brushProperty name="width" value="0.025" units="cm"/>
      <inkml:brushProperty name="height" value="0.025" units="cm"/>
    </inkml:brush>
  </inkml:definitions>
  <inkml:trace contextRef="#ctx0" brushRef="#br0">0 241 9865,'0'0'10277,"10"-2"-9615,5-3-547,0 0 1,0-1 0,-1-1 0,1 0 0,23-16 0,69-59 39,-72 53-236,71-45 0,-106 76 73,0 0-1,0 0 0,0 0 0,0 0 0,0 0 1,-1 0-1,1 0 0,0 0 0,-1 0 1,0 0-1,1-1 0,-1 1 0,-2 3 1,-83 165 1086,85-166-1239,-1 1 1,1-1-1,-1 1 0,1-1 1,0 1-1,1-1 0,-1 1 1,1 0-1,0-1 1,1 9-1,16-14-8487,-4-8-534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0.794"/>
    </inkml:context>
    <inkml:brush xml:id="br0">
      <inkml:brushProperty name="width" value="0.025" units="cm"/>
      <inkml:brushProperty name="height" value="0.025" units="cm"/>
    </inkml:brush>
  </inkml:definitions>
  <inkml:trace contextRef="#ctx0" brushRef="#br0">27 92 2338,'0'0'11099,"-5"9"-7918,-14 27-138,19-35-2921,-1 0-1,1-1 0,0 1 1,-1 0-1,1 0 0,0-1 1,0 1-1,-1 0 0,1 0 0,0 0 1,0 0-1,0-1 0,0 1 1,0 0-1,0 0 0,0 0 1,0 0-1,1-1 0,-1 1 1,0 0-1,0 0 0,1 0 1,-1-1-1,1 1 0,-1 0 1,0 0-1,1-1 0,-1 1 1,1 0-1,0-1 0,-1 1 1,1-1-1,-1 1 0,1-1 1,0 1-1,0-1 0,-1 1 1,1-1-1,0 0 0,0 1 0,-1-1 1,1 0-1,0 0 0,0 1 1,0-1-1,0 0 0,-1 0 1,3 0-1,45 0 567,-41 0-311,1-1-312,0-1 1,1 1 0,-1-1 0,0-1-1,0 1 1,0-2 0,-1 1 0,1-1-1,-1 0 1,0 0 0,0-1 0,9-7-1,-12 9-45,0 0 0,-1 0 0,1-1-1,-1 1 1,0-1 0,0 0-1,0 0 1,0 0 0,-1 0-1,1 0 1,-1 0 0,0-1 0,0 1-1,-1-1 1,0 1 0,1-1-1,-1 0 1,-1 0 0,1 1-1,-1-1 1,0 0 0,0-7-1,-1 11-17,0 0 0,1-1 0,-1 1 0,0 0-1,0 0 1,0 0 0,1 0 0,-1 1-1,0-1 1,0 0 0,-1 0 0,1 1-1,0-1 1,0 0 0,0 1 0,0-1-1,-1 1 1,1-1 0,0 1 0,0 0-1,-1-1 1,1 1 0,0 0 0,0 0 0,-1 0-1,1 0 1,-2 1 0,-39 4-62,35-2 88,-1 1 1,0 0-1,1 0 1,0 0-1,0 1 1,0 1-1,1-1 1,0 1-1,0 0 1,0 0-1,0 1 0,1-1 1,1 1-1,-1 1 1,1-1-1,0 1 1,0-1-1,1 1 1,0 0-1,1 0 1,0 0-1,0 1 1,-1 9-1,3-16-27,1 0 0,-1 0 0,0 0-1,1 0 1,-1 0 0,1 0 0,0 0 0,-1 0-1,1 0 1,0 0 0,0-1 0,0 1 0,1 0-1,-1-1 1,0 1 0,1-1 0,-1 1 0,1-1 0,-1 1-1,1-1 1,0 0 0,-1 0 0,1 0 0,0 0-1,0 0 1,0 0 0,0-1 0,0 1 0,0-1-1,0 1 1,2-1 0,9 2-664,1 0 1,-1-1-1,23-1 1,-22 0-856,-13 0 1399,0 0-207,1 0 0,-1 0 0,0 0 0,1 0 0,-1 0-1,0 0 1,1 0 0,-1 0 0,0-1 0,0 1 0,1 0 0,-1-1 0,0 0-1,0 1 1,0-1 0,0 1 0,1-1 0,-1 0 0,1-1 0,6-8-6139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1.378"/>
    </inkml:context>
    <inkml:brush xml:id="br0">
      <inkml:brushProperty name="width" value="0.025" units="cm"/>
      <inkml:brushProperty name="height" value="0.025" units="cm"/>
    </inkml:brush>
  </inkml:definitions>
  <inkml:trace contextRef="#ctx0" brushRef="#br0">100 0 14382,'0'0'8402,"-7"10"-7516,-1 4-434,0-1-1,1 1 1,1 0-1,0 0 1,1 1-1,-5 22 1,-7 42 1174,9-51-1174,2-1-1,1 1 1,-2 42-1,7-70-339,10-39 353,3 5-859,-5 10 671,1 1-1,17-32 0,8 12-1826,-29 38 820,0 1 0,1-1 0,-1 1 0,1 1 0,0-1 0,7-2 0,3-2-3508,-1 1-2110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2.266"/>
    </inkml:context>
    <inkml:brush xml:id="br0">
      <inkml:brushProperty name="width" value="0.025" units="cm"/>
      <inkml:brushProperty name="height" value="0.025" units="cm"/>
    </inkml:brush>
  </inkml:definitions>
  <inkml:trace contextRef="#ctx0" brushRef="#br0">94 0 14221,'0'0'5691,"-9"11"-4847,0 2-446,0 0 0,1 0 1,1 1-1,0 0 1,0 0-1,2 1 0,-8 28 1,7-21 161,2 1 1,0 0-1,1 1 1,2-1-1,0 0 1,3 32-1,-2-53-537,0-1-1,0 0 0,0 1 1,0-1-1,1 0 0,-1 1 1,0-1-1,1 0 0,-1 1 1,1-1-1,-1 0 0,1 0 1,-1 1-1,1-1 0,0 0 1,0 0-1,-1 0 0,1 0 1,0 0-1,0 0 0,0 0 1,0 0-1,0-1 0,0 1 1,1 0-1,-1 0 0,0-1 1,0 1-1,0-1 0,1 1 1,-1-1-1,0 0 0,1 1 0,-1-1 1,0 0-1,1 0 0,1 0 1,0-1 9,-1 0 1,1 0 0,-1 0-1,0 0 1,0 0-1,0-1 1,1 1-1,-1-1 1,-1 1 0,1-1-1,0 0 1,0 0-1,-1 0 1,1 0 0,-1 0-1,1 0 1,-1 0-1,0-1 1,1-2-1,5-13-39,-1-1-1,5-29 0,1-7-556,-12 58 522,1 0-1,-1 0 1,1-1 0,0 1-1,-1 0 1,1-1-1,1 1 1,-1-1 0,0 1-1,0-1 1,1 0-1,-1 0 1,1 1 0,0-1-1,0 0 1,3 3-1,0 0 44,-1-1 0,1 0-1,-1 0 1,1 0 0,1 0-1,-1-1 1,0 0-1,7 3 1,-2-3-8,0-1-1,0 1 1,1-2 0,-1 1-1,0-2 1,1 1 0,-1-1-1,20-3 1,-27 3 27,0-1 0,0 1 0,0-1 1,0 0-1,0 0 0,0 0 0,0 0 0,0 0 0,0-1 0,0 1 0,-1-1 0,1 0 1,0 0-1,-1 0 0,0 0 0,1 0 0,-1 0 0,0-1 0,0 1 0,-1-1 0,1 0 1,0 1-1,-1-1 0,1 0 0,-1 0 0,0 0 0,0 0 0,0 0 0,-1 0 0,1 0 1,-1 0-1,1-6 0,-1 8-5,0 0 1,0 0-1,0 0 1,0 0-1,0 1 1,0-1 0,-1 0-1,1 0 1,0 0-1,0 0 1,-1 1-1,1-1 1,-1 0-1,1 0 1,0 1-1,-1-1 1,1 0-1,-1 1 1,0-1-1,1 0 1,-1 1 0,1-1-1,-1 1 1,0-1-1,0 1 1,1-1-1,-2 0 1,-27 1 85,23 1-108,-1 1 1,1 0 0,0 0-1,0 1 1,0 0-1,-10 5 1,6 0 6,1 1 0,0 0 0,0 0-1,-13 19 1,20-25-23,0 0-1,-1 0 0,1 0 0,1 0 1,-1 0-1,0 0 0,1 1 0,0-1 0,0 1 1,0-1-1,0 1 0,0-1 0,1 1 1,-1 0-1,1-1 0,0 1 0,0 0 1,1-1-1,-1 1 0,1-1 0,1 5 1,-1-6-115,0 0 1,1 0-1,-1 0 1,1 0-1,0-1 1,0 1-1,-1-1 1,1 0-1,0 1 0,0-1 1,0 0-1,0 0 1,1 0-1,-1 0 1,0 0-1,0-1 1,1 1-1,-1-1 1,0 1-1,4-1 1,53 1-4390,-50-2 3422,34-4-4340,2-8-1405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2.614"/>
    </inkml:context>
    <inkml:brush xml:id="br0">
      <inkml:brushProperty name="width" value="0.025" units="cm"/>
      <inkml:brushProperty name="height" value="0.025" units="cm"/>
    </inkml:brush>
  </inkml:definitions>
  <inkml:trace contextRef="#ctx0" brushRef="#br0">178 137 14189,'0'0'5862,"-12"2"-4293,5-1-1397,0 0 0,-1 0 1,1 1-1,0-1 0,0 2 0,1-1 0,-1 1 0,0 0 0,1 1 0,0-1 0,0 1 0,0 1 0,0-1 0,1 1 0,-1 0 0,1 0 0,-5 7 0,3-3 146,1 0 1,0 1-1,1-1 1,0 1 0,1 0-1,-4 12 1,7-20-297,0 0 1,0-1-1,1 1 1,-1 0-1,1 0 1,-1 0 0,1 0-1,0 0 1,-1 0-1,1 0 1,0 0-1,1 0 1,-1-1-1,0 1 1,0 0-1,1 0 1,-1 0-1,1 0 1,0 0-1,-1 0 1,1-1-1,0 1 1,0 0 0,0-1-1,0 1 1,0 0-1,1-1 1,-1 0-1,0 1 1,1-1-1,-1 0 1,1 1-1,0-1 1,-1 0-1,1 0 1,0 0-1,-1-1 1,1 1-1,0 0 1,0-1 0,4 1-1,1 1-42,1-1 0,-1-1 1,1 0-1,-1 0 0,1 0 0,-1-1 0,1 0 0,-1 0 1,0-1-1,1 0 0,-1 0 0,11-6 0,-7 2-60,0 0 0,-1-1 0,1 0 0,-2-1 0,1 0 0,-1 0 0,9-12 0,-2 1-56,-1-2-1,0 0 1,-2 0 0,-1-1-1,0-1 1,15-46 0,-24 61 138,-1 4 19,-1 1 1,1-1-1,-1 0 0,0 1 0,0-1 0,-1 0 0,1 0 1,-1 0-1,0 1 0,0-1 0,0 0 0,0 0 0,-1-4 1,0 7 3,0 1 0,1 0 1,-1 0-1,0 0 1,0 0-1,1-1 1,-1 1-1,0 0 1,0 0-1,1 1 0,-1-1 1,0 0-1,1 0 1,-1 0-1,0 0 1,1 1-1,-1-1 0,0 0 1,1 1-1,-1-1 1,0 0-1,1 1 1,-1-1-1,1 1 1,-1-1-1,1 1 0,-1-1 1,1 1-1,-1-1 1,1 1-1,-1 0 1,0 0-1,-18 20 107,10-8 47,0 1 1,1 1-1,0-1 0,1 1 0,1 1 0,0-1 0,1 1 1,-4 22-1,9-34-295,-1 1 1,1-1-1,0 1 1,0-1-1,0 0 1,0 1-1,1-1 1,0 0-1,0 1 1,0-1 0,0 0-1,1 0 1,-1 0-1,1 0 1,3 4-1,-2-4-425,-1-2-1,1 1 0,0 0 1,1 0-1,-1-1 1,0 0-1,1 0 1,-1 0-1,1 0 0,0 0 1,0-1-1,-1 0 1,1 1-1,0-1 1,0-1-1,0 1 0,0-1 1,0 1-1,6-1 1,26 0-14359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3.613"/>
    </inkml:context>
    <inkml:brush xml:id="br0">
      <inkml:brushProperty name="width" value="0.025" units="cm"/>
      <inkml:brushProperty name="height" value="0.025" units="cm"/>
    </inkml:brush>
  </inkml:definitions>
  <inkml:trace contextRef="#ctx0" brushRef="#br0">69 1 12139,'0'0'9231,"-8"11"-8361,0-1-570,1 1 1,1-1-1,0 1 1,0 1 0,1-1-1,0 1 1,1 0-1,1 0 1,0 1 0,0-1-1,1 0 1,0 18-1,2-28-283,1 0 1,0-1-1,-1 1 0,1-1 0,0 1 0,0 0 0,0-1 0,0 0 0,1 1 0,-1-1 0,0 0 0,0 1 0,1-1 0,-1 0 1,1 0-1,-1 0 0,1 0 0,0 0 0,-1-1 0,1 1 0,0 0 0,-1-1 0,1 1 0,0-1 0,0 0 0,-1 1 0,1-1 1,0 0-1,0 0 0,0 0 0,0-1 0,-1 1 0,3-1 0,7 1 29,0-1 0,-1 0 1,1-1-1,15-5 0,-7-1-88,1-1-1,-1-1 1,33-22 0,19-10-8,-69 75 1150,-3-16-654,4 19 352,-3-35-784,1 0 1,0 0-1,0 0 0,-1 0 0,1 0 0,0 0 1,0 0-1,0 0 0,0 0 0,0 0 0,0-1 1,1 1-1,-1 0 0,0-1 0,0 1 1,0-1-1,1 1 0,-1-1 0,0 0 0,0 0 1,1 1-1,-1-1 0,0 0 0,1 0 0,-1 0 1,2 0-1,8-1-65,0-1 0,0 1-1,0-2 1,0 1 0,0-2 0,-1 1 0,0-1 0,1-1-1,-1 0 1,14-10 0,-12 8-48,0 0 0,1 1-1,-1 1 1,1 0 0,24-6-1,-36 10 108,0 1 0,-1 0 0,1 0 0,0-1 0,0 1 0,0 0 0,0 0 0,-1 0 0,1 0 0,0 0 0,0 0 0,0 0 0,0 0 0,0 1 0,-1-1 0,1 0 0,0 0 0,0 1 0,0-1 0,-1 0 0,1 1 0,0-1 0,0 1 0,-1-1 0,1 1 0,0-1 0,-1 1 0,1 0 0,-1-1 0,1 1 0,-1 0 0,1-1 0,0 2 0,-1 28 367,0-27-402,-1 0 0,1 0 0,0 0 1,0-1-1,0 1 0,0 0 1,0 0-1,1 0 0,1 5 0,-2-8-112,0 0-1,0 1 1,1-1-1,-1 0 1,0 1-1,1-1 1,-1 0-1,0 1 1,1-1-1,-1 0 1,0 0-1,1 1 1,-1-1-1,1 0 0,-1 0 1,0 0-1,1 0 1,-1 0-1,1 1 1,-1-1-1,1 0 1,-1 0-1,1 0 1,-1 0-1,0 0 1,1 0-1,-1 0 0,1-1 1,0 1-243,-1 0-1,1 0 1,0 0 0,-1-1 0,1 1-1,-1 0 1,1 0 0,-1-1-1,1 1 1,-1 0 0,1-1 0,-1 1-1,1-1 1,-1 1 0,1 0 0,-1-1-1,0 1 1,1-1 0,-1 1-1,0-1 1,0 1 0,1-2 0,3-14-8325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3.960"/>
    </inkml:context>
    <inkml:brush xml:id="br0">
      <inkml:brushProperty name="width" value="0.025" units="cm"/>
      <inkml:brushProperty name="height" value="0.025" units="cm"/>
    </inkml:brush>
  </inkml:definitions>
  <inkml:trace contextRef="#ctx0" brushRef="#br0">0 1 17809,'0'0'6054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4.353"/>
    </inkml:context>
    <inkml:brush xml:id="br0">
      <inkml:brushProperty name="width" value="0.025" units="cm"/>
      <inkml:brushProperty name="height" value="0.025" units="cm"/>
    </inkml:brush>
  </inkml:definitions>
  <inkml:trace contextRef="#ctx0" brushRef="#br0">181 118 8392,'0'0'3272,"-1"-9"-538,0 4-2422,2 2-94,-1 1 0,0 0-1,0-1 1,0 1 0,0 0-1,-1-1 1,1 1 0,-1 0-1,1-1 1,-1 1-1,0 0 1,0 0 0,0 0-1,0 0 1,0-1 0,-1 2-1,1-1 1,-1 0 0,1 0-1,-1 0 1,1 1 0,-1-1-1,0 1 1,0-1 0,0 1-1,0 0 1,0-1-1,0 1 1,0 0 0,0 1-1,-1-1 1,-2-1 0,0 2-129,0-1 0,0 1 1,0 0-1,0 0 0,0 0 1,0 1-1,0-1 0,0 1 1,0 1-1,0-1 0,0 1 0,0-1 1,1 2-1,-1-1 0,1 0 1,-1 1-1,1 0 0,0 0 1,0 0-1,0 0 0,0 1 1,1-1-1,0 1 0,-1 0 0,1 0 1,1 1-1,-1-1 0,0 0 1,1 1-1,0 0 0,0-1 1,1 1-1,-1 0 0,1 0 1,0 0-1,0 7 0,1-12-83,0 1 0,0 0 0,0-1 0,0 1 0,0 0 0,0 0 0,1-1 0,-1 1 0,0 0 0,0-1 0,1 1 0,-1 0 0,1-1 0,-1 1 0,0-1 0,1 1 0,-1 0 0,1-1 0,0 1 0,-1-1 0,1 0 0,-1 1 0,1-1 0,0 1 0,-1-1 0,1 0 0,0 1 0,0-1 0,28 3 206,27-15 128,-36 4-330,0-2 0,-1 0-1,0-1 1,-1-1 0,0 0-1,-1-2 1,0 0 0,-1 0 0,-1-2-1,16-19 1,-35 83-213,2-36 252,1-1 1,0 1-1,1 0 1,0 0-1,1 0 0,0-1 1,5 21-1,-4-28-264,-1 0 0,1 0 0,0 0 0,0 0 0,0-1 0,0 1 0,1-1 0,-1 0 0,1 1 0,0-1 0,0 0 1,0-1-1,0 1 0,1-1 0,-1 1 0,1-1 0,0 0 0,-1 0 0,1 0 0,0-1 0,0 0 0,0 1 0,0-1 0,0-1 0,6 2 0,30 1-5972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4.964"/>
    </inkml:context>
    <inkml:brush xml:id="br0">
      <inkml:brushProperty name="width" value="0.025" units="cm"/>
      <inkml:brushProperty name="height" value="0.025" units="cm"/>
    </inkml:brush>
  </inkml:definitions>
  <inkml:trace contextRef="#ctx0" brushRef="#br0">132 57 10218,'0'0'2301,"2"-8"533,5-24 150,-6 31-2889,-1 1 0,0-1-1,0 1 1,0-1 0,0 1 0,0-1-1,0 0 1,0 1 0,0-1 0,0 1-1,-1-1 1,1 1 0,0-1-1,0 1 1,0-1 0,-1 1 0,1-1-1,0 1 1,0-1 0,-1 1-1,1-1 1,0 1 0,-1 0 0,1-1-1,-1 1 1,1 0 0,0-1-1,-1 1 1,1 0 0,-1-1 0,1 1-1,-1 0 1,1 0 0,-1 0-1,1-1 1,-1 1 0,1 0 0,-1 0-1,1 0 1,-1 0 0,0 0-1,1 0 1,-1 0 0,1 0 0,-1 0-1,1 0 1,-1 0 0,1 1-1,-1-1 1,-26 7 764,19-3-709,1 1 1,0 0-1,0 0 0,1 0 0,-1 1 1,-10 12-1,14-14-136,0 0 1,-1 0-1,1 0 0,0 1 1,1-1-1,-1 1 0,1 0 1,0-1-1,0 1 0,0 0 1,1 0-1,-2 9 0,4-13-35,-1-1-1,1 1 0,-1 0 0,1 0 0,-1 0 0,1-1 0,0 1 0,-1 0 0,1 0 0,0-1 0,-1 1 0,1-1 0,0 1 0,0-1 0,0 1 0,0-1 0,0 1 0,-1-1 0,1 0 0,0 0 0,0 1 0,0-1 0,0 0 0,0 0 0,0 0 0,0 0 0,2 0 0,38 1-357,-28-1 231,-1 0 29,1 1 0,0 0 0,-1 1 0,0 0 0,1 0 0,-1 2 0,0-1 0,0 2 0,21 10 0,-32-15 123,0 1 1,0 0-1,0 0 1,0-1-1,0 1 1,0 0 0,0 0-1,0 0 1,-1 0-1,1 0 1,0 0-1,0 0 1,-1 1 0,1-1-1,-1 0 1,1 0-1,-1 0 1,0 1-1,1-1 1,-1 0-1,0 0 1,0 1 0,0-1-1,0 3 1,0-2 59,-1 0 0,0 1 0,0-1 0,0 0 0,0 0 0,0 0 0,0 0 0,-1 0 0,1 0 0,-1 0 0,1 0 0,-4 2 0,-3 3 218,-1 0 1,-1-1 0,1 0-1,-16 7 1,15-7-269,-1-1 0,0 0 0,-1-1 0,1 0 1,-1-1-1,0-1 0,1 0 0,-1 0 0,0-1 0,-18-1 0,29 0-132,0 0 0,0 0 0,0-1 0,0 1 0,0 0 0,0-1 0,1 1 0,-1-1 0,0 1 1,0-1-1,0 0 0,0 1 0,0-1 0,1 0 0,-1 0 0,0 1 0,1-1 0,-1 0 0,1 0 0,-1 0 0,1 0 0,-1 0 0,1 0 0,-1 0 0,1 0 0,0 0 1,0 0-1,-1 0 0,1 0 0,0 0 0,0 0 0,0 0 0,0-1 0,7-37-5994,9 11 715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6.180"/>
    </inkml:context>
    <inkml:brush xml:id="br0">
      <inkml:brushProperty name="width" value="0.025" units="cm"/>
      <inkml:brushProperty name="height" value="0.025" units="cm"/>
    </inkml:brush>
  </inkml:definitions>
  <inkml:trace contextRef="#ctx0" brushRef="#br0">108 1 12492,'0'0'7554,"-4"10"-6412,-16 38 880,-25 93-1,40-119-1783,0 0-1,2 1 0,0-1 1,2 1-1,0 0 0,2-1 0,3 30 1,12-2-154,-15-48-80,0 0 0,0 0 1,0 0-1,0-1 0,0 1 0,0 0 0,0 0 0,1-1 1,-1 1-1,0-1 0,1 1 0,0-1 0,-1 1 0,1-1 1,0 0-1,0 0 0,-1 0 0,1 0 0,0 0 0,0 0 1,3 0-1,-5-1-1,1 0-1,-1-1 1,1 1 0,0 0-1,-1 0 1,1-1 0,-1 1-1,1 0 1,0-1 0,-1 1-1,1-1 1,-1 1 0,0-1-1,1 1 1,-1-1 0,1 1-1,-1-1 1,0 1 0,1-1 0,-1 0-1,0 1 1,0-1 0,1 1-1,-1-1 1,0 0 0,0 1-1,0-1 1,0 0 0,0 1-1,0-1 1,0 0 0,0 0-1,0-30-73,0 23 70,-1-3-13,0 0 0,0 1 0,-1-1 0,-1 0 0,0 1 0,0 0 1,-1 0-1,-7-14 0,-48-74-235,63 102 110,0-1 0,0 0 0,0-1-1,0 1 1,1-1 0,-1 0 0,10 4-1,-2-2-305,67 27-2800,-50-23 254,0-2 1,0-1-1,0-1 0,51 1 1,-78-5 3240,-1 0 0,0 0 1,0 0-1,1 0 0,-1-1 1,0 1-1,1 0 0,-1-1 0,0 1 1,0 0-1,0-1 0,1 1 1,-1-1-1,0 0 0,0 1 1,0-1-1,0 0 0,0 0 0,0 0 1,0 0-1,0 0 0,0 0 1,-1 0-1,1 0 0,0 0 1,-1 0-1,1 0 0,-1 0 0,1-1 1,-1 1-1,1 0 0,-1 0 1,0-1-1,1 1 0,-1 0 1,0 0-1,0-1 0,0 1 0,0 0 1,0-1-1,-1 1 0,1 0 1,-1-2-1,1 2-136,0 1-1,-1-1 1,1 1-1,-1-1 1,1 1 0,-1-1-1,1 1 1,-1-1 0,1 1-1,-1-1 1,1 1-1,-1 0 1,0-1 0,1 1-1,-1 0 1,0 0 0,1 0-1,-1-1 1,0 1 0,1 0-1,-1 0 1,0 0-1,0 0 1,1 0 0,-1 0-1,0 0 1,1 0 0,-1 0-1,0 1 1,1-1 0,-1 0-1,0 0 1,-1 1-1,-24 9 780,21-7-718,1 0-1,-1 1 0,1 0 1,0 0-1,0 0 0,0 0 1,1 1-1,0-1 0,-1 1 0,2 0 1,-1 0-1,0 0 0,1 0 1,0 1-1,0-1 0,1 1 1,0-1-1,0 1 0,0-1 1,0 1-1,1 0 0,1 11 1,-1-16-168,1 0 1,0 1 0,-1-1 0,1 0 0,0 0 0,0 1 0,0-1 0,0 0 0,0 0 0,0 0-1,0 0 1,1 0 0,-1-1 0,0 1 0,1 0 0,-1 0 0,0-1 0,1 1 0,-1-1 0,1 1 0,-1-1-1,0 0 1,1 0 0,-1 1 0,1-1 0,-1 0 0,1 0 0,-1-1 0,4 1 0,0 0 4,1-1 1,0 1 0,0-1-1,0-1 1,-1 1 0,11-4-1,-5-3-181,-1 0 0,0-1 0,0 1-1,-1-2 1,0 0 0,-1 0 0,0 0 0,0-1 0,7-14-1,-13 21-375,-3 9 608,0-1 0,1 1 0,-1 0 0,1 0 0,0 0-1,0-1 1,1 1 0,-1 0 0,1 0 0,0-1 0,0 1 0,3 6-1,-2-9-41,-1 0 0,1 1-1,0-1 1,0 0 0,0-1 0,0 1-1,0 0 1,0 0 0,0-1-1,0 0 1,1 1 0,-1-1-1,0 0 1,1 0 0,0 0-1,-1 0 1,1-1 0,-1 1-1,1-1 1,0 1 0,-1-1-1,1 0 1,3 0 0,5 0-15,1-1 0,-1 0 0,0-1 0,0 0 0,-1 0 0,1-2 0,0 1 0,-1-1 0,0 0 0,0-1 0,0-1 0,-1 1 0,1-1 0,-1-1 0,-1 0 0,1 0 0,-1-1 0,0 0 0,13-18 0,-12 14-66,0-2 0,0 1 0,-2-1 0,1-1-1,-2 1 1,0-1 0,-1 0 0,0-1 0,-1 1 0,-1-1 0,-1 0 0,0 0 0,0-21 0,-2 36 57,0-1 1,0 1 0,0-1-1,0 0 1,0 1-1,0-1 1,0 1-1,0-1 1,-1 1-1,1-1 1,-1 1-1,1-1 1,-1 1-1,0-1 1,1 1-1,-1 0 1,0-1-1,0 1 1,0 0 0,0 0-1,0 0 1,0-1-1,0 1 1,-1 0-1,1 1 1,0-1-1,0 0 1,-1 0-1,1 0 1,-1 1-1,1-1 1,-1 1-1,-1-1 1,0 1 11,1 0 1,-1 0-1,1 1 0,-1-1 1,1 1-1,-1 0 0,1-1 1,0 1-1,-1 0 0,1 0 1,0 1-1,0-1 0,0 0 1,0 1-1,0 0 0,0-1 1,0 1-1,0 0 0,0 0 1,-1 2-1,-6 10 102,1 0-1,0 0 1,1 1-1,0 0 1,1 0-1,1 1 1,1 0-1,0 0 1,1 0-1,0 0 1,1 0-1,1 1 1,1-1 0,0 1-1,2-1 1,4 25-1,-5-37-102,0 0 1,0 0-1,1 0 1,0-1-1,0 1 0,0-1 1,0 1-1,0-1 0,1 0 1,-1 0-1,1 0 0,0 0 1,0-1-1,0 1 0,0-1 1,4 3-1,-5-4 2,-1 0 0,1 0 0,-1-1 0,1 1 0,-1-1 0,1 1 0,0-1 1,-1 0-1,1 1 0,-1-1 0,1 0 0,0 0 0,-1 0 0,1 0 0,0-1 0,-1 1 0,1 0 0,-1-1 0,1 1 1,-1-1-1,1 1 0,-1-1 0,1 0 0,-1 1 0,1-1 0,-1 0 0,0 0 0,1 0 0,-1 0 0,0-1 0,0 1 1,0 0-1,0 0 0,0-1 0,0 1 0,0 0 0,0-1 0,-1 1 0,1-1 0,0-2 0,5-9 18,-2-1-1,0 1 0,0-1 1,-1 1-1,-1-1 1,0 0-1,-1-23 0,-1 37-28,0-1-1,1 1 1,-1 0 0,0 0-1,0-1 1,0 1 0,0 0-1,0 0 1,0-1 0,0 1-1,0 0 1,0 0 0,0-1-1,0 1 1,0 0-1,0-1 1,0 1 0,0 0-1,0 0 1,-1-1 0,1 1-1,0 0 1,0 0 0,0-1-1,0 1 1,0 0 0,-1 0-1,1 0 1,0-1-1,0 1 1,0 0 0,-1 0-1,1 0 1,0-1 0,0 1-1,-1 0 1,1 0 0,0 0-1,0 0 1,-1 0-1,1 0 1,0 0 0,0 0-1,-1 0 1,1 0 0,0 0-1,0 0 1,-1 0 0,1 0-1,0 0 1,-1 0 0,1 0-1,0 0 1,0 0-1,-1 0 1,1 0 0,-11 15-66,9-12 85,1 1-1,0 0 1,1-1-1,-1 1 1,1 0 0,-1 0-1,1 0 1,0 0 0,0 0-1,1 0 1,-1-1-1,1 1 1,0 0 0,0 0-1,0-1 1,1 1-1,-1 0 1,1-1 0,0 1-1,0-1 1,0 0-1,0 0 1,1 0 0,-1 0-1,1 0 1,0 0-1,-1-1 1,1 1 0,1-1-1,-1 0 1,6 4-1,0-2 15,0-1-1,0 0 1,1 0-1,-1-1 0,1 0 1,-1 0-1,1-1 1,0-1-1,-1 1 0,1-2 1,0 1-1,10-3 1,-12 1-25,0 0 0,0-1 1,0 0-1,0 0 0,0 0 1,-1-1-1,0-1 0,1 1 0,-1-1 1,-1 0-1,11-11 0,-12 12-21,0-1-1,-1 0 1,0 0-1,0 0 1,0 0-1,-1-1 1,0 1-1,0-1 1,0 0-1,-1 0 1,0 0 0,0 0-1,0-1 1,-1 1-1,1-11 1,-2 16 10,0 1 1,0 0-1,1-1 1,-1 1 0,0 0-1,0-1 1,0 1 0,0 0-1,0-1 1,0 1 0,-1 0-1,1-1 1,0 1-1,0 0 1,0-1 0,0 1-1,0 0 1,0-1 0,-1 1-1,1 0 1,0-1 0,0 1-1,0 0 1,-1 0 0,1-1-1,0 1 1,0 0-1,-1 0 1,1 0 0,0-1-1,0 1 1,-1 0 0,1 0-1,0 0 1,-1 0 0,1 0-1,0 0 1,-1-1 0,1 1-1,-1 0 1,-15 8-18,-12 20 142,23-21-44,1 1 0,1-1 0,0 1 0,0 0 0,0 0 0,1 0 0,0 0 1,0 1-1,1-1 0,1 0 0,-1 13 0,1-18-125,1 0 0,-1 0 1,0 0-1,1 0 1,0 0-1,0 0 0,0 0 1,0 0-1,0 0 1,1 0-1,-1-1 0,1 1 1,0 0-1,0-1 0,-1 0 1,2 1-1,-1-1 1,0 0-1,0 0 0,1 0 1,-1 0-1,1-1 1,0 1-1,-1-1 0,1 1 1,0-1-1,0 0 0,0 0 1,0 0-1,0-1 1,0 1-1,0-1 0,0 1 1,3-1-1,-2 0-595,-1 1 0,1-1-1,0 0 1,0 0 0,-1 0-1,1 0 1,0-1 0,-1 0 0,1 0-1,-1 0 1,1 0 0,-1 0 0,1-1-1,-1 1 1,1-1 0,-1 0-1,5-4 1,14-17-6521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6.555"/>
    </inkml:context>
    <inkml:brush xml:id="br0">
      <inkml:brushProperty name="width" value="0.025" units="cm"/>
      <inkml:brushProperty name="height" value="0.025" units="cm"/>
    </inkml:brush>
  </inkml:definitions>
  <inkml:trace contextRef="#ctx0" brushRef="#br0">13 0 12844,'-7'0'769,"1"9"-769,6 4 32,0 3-673,13-2-1921,3-2-4197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3.039"/>
    </inkml:context>
    <inkml:brush xml:id="br0">
      <inkml:brushProperty name="width" value="0.025" units="cm"/>
      <inkml:brushProperty name="height" value="0.025" units="cm"/>
    </inkml:brush>
  </inkml:definitions>
  <inkml:trace contextRef="#ctx0" brushRef="#br0">126 1 9929,'0'0'7837,"0"0"-7727,1 0 1,-1 1-1,1-1 0,-1 1 1,1-1-1,-1 1 0,1 0 1,-1-1-1,1 1 0,-1-1 1,0 1-1,1 0 0,-1-1 1,0 1-1,0 0 0,1-1 1,-1 1-1,0 0 0,0-1 1,0 1-1,0 0 0,0 0 1,0 0-1,-3 9 322,1 1 0,-2-1 0,0 0 0,0-1-1,-1 1 1,0-1 0,0 0 0,-9 11 0,6-8-203,-4 5-184,1 0 1,1 1-1,0 0 0,2 1 1,0 0-1,1 0 1,-6 26-1,13-44-84,0-1 1,0 1-1,0 0 0,0 0 1,0-1-1,0 1 1,0 0-1,0-1 0,1 1 1,-1 0-1,0 0 1,0-1-1,1 1 0,-1-1 1,0 1-1,1 0 1,-1-1-1,0 1 0,1-1 1,-1 1-1,1 0 1,-1-1-1,1 0 0,0 1 1,-1-1-1,1 1 0,-1-1 1,1 0-1,0 1 1,-1-1-1,1 0 0,0 1 1,-1-1-1,1 0 1,0 0-1,-1 0 0,1 0 1,0 0-1,0 0 1,-1 0-1,1 0 0,0 0 1,-1 0-1,1 0 1,0 0-1,-1-1 0,1 1 1,1 0-1,36-14-1288,31-29-2952,-27 9-1916,-21 14 1497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6.898"/>
    </inkml:context>
    <inkml:brush xml:id="br0">
      <inkml:brushProperty name="width" value="0.025" units="cm"/>
      <inkml:brushProperty name="height" value="0.025" units="cm"/>
    </inkml:brush>
  </inkml:definitions>
  <inkml:trace contextRef="#ctx0" brushRef="#br0">166 31 9417,'0'0'12374,"-9"-5"-10489,0 0-1513,1 2-1,-1-1 1,0 1 0,0 0 0,-17-3 0,24 6-345,0-1 0,0 1 1,0 0-1,0-1 0,1 1 1,-1 0-1,0 0 0,0 0 1,0 0-1,0 1 0,0-1 0,0 0 1,0 1-1,1-1 0,-1 1 1,0 0-1,0 0 0,1-1 1,-1 1-1,0 0 0,1 0 1,-1 1-1,1-1 0,-1 0 0,1 0 1,0 1-1,0-1 0,-1 1 1,1-1-1,0 1 0,0 0 1,0-1-1,1 1 0,-1 0 1,0 0-1,1-1 0,-1 1 0,1 0 1,-1 0-1,1 0 0,0 0 1,0 0-1,0 3 0,0-3-96,1 0 1,-1-1-1,1 1 0,0-1 0,-1 1 0,1-1 1,0 1-1,0-1 0,0 1 0,0-1 0,0 1 0,0-1 1,0 0-1,0 0 0,0 0 0,1 0 0,-1 0 0,1 0 1,-1 0-1,0 0 0,1 0 0,0-1 0,2 2 0,49 15-2456,-31-11 1017,-12-3 917,51 22-3088,-59-24 3769,0 0 1,0 0-1,-1 0 1,1 0-1,0 0 1,-1 0-1,1 0 1,0 1-1,-1-1 1,1 1-1,-1-1 1,0 1 0,0 0-1,1-1 1,-1 1-1,0 0 1,0 0-1,-1 0 1,1 0-1,0 0 1,-1 0-1,1 0 1,-1 0-1,1 0 1,-1 4-1,-1-4 145,0-1 0,1 1-1,-1 0 1,0-1-1,0 1 1,-1 0 0,1-1-1,0 0 1,0 1-1,-1-1 1,1 0 0,-1 1-1,1-1 1,-1 0-1,0 0 1,1 0 0,-1-1-1,0 1 1,-3 1-1,-40 11 979,39-11-989,6-2-238,-83 16 839,76-15-1976,0-1 1,0 0 0,0 0-1,0-1 1,-12-2 0,3-4-7215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7.492"/>
    </inkml:context>
    <inkml:brush xml:id="br0">
      <inkml:brushProperty name="width" value="0.025" units="cm"/>
      <inkml:brushProperty name="height" value="0.025" units="cm"/>
    </inkml:brush>
  </inkml:definitions>
  <inkml:trace contextRef="#ctx0" brushRef="#br0">104 1 14318,'0'0'9150,"-9"13"-8547,7-10-544,-6 9 181,0 0 0,2 1 0,-1-1 0,1 1 1,1 1-1,-6 21 0,-3 29 777,3 1 0,3 0 0,0 69 0,8-133-1012,0-1 0,0 1 0,0-1 0,0 1 0,0 0 0,0-1 0,0 1 0,1 0 0,-1-1 1,0 1-1,0-1 0,1 1 0,-1-1 0,0 1 0,1 0 0,-1-1 0,0 1 0,1-1 0,-1 0 0,1 1 0,-1-1 0,1 1 0,-1-1 0,1 0 0,-1 1 0,1-1 1,-1 0-1,1 1 0,-1-1 0,1 0 0,0 0 0,-1 0 0,1 1 0,-1-1 0,1 0 0,0 0 0,-1 0 0,1 0 0,0 0 0,-1 0 0,1 0 0,-1-1 0,1 1 1,0 0-1,-1 0 0,1 0 0,-1-1 0,1 1 0,0 0 0,-1 0 0,1-1 0,-1 1 0,1-1 0,-1 1 0,1-1 0,3-1 20,0 0 0,0 0-1,-1-1 1,1 1-1,-1-1 1,0 0 0,5-5-1,-3 1-62,-1 0-1,0-1 0,0 1 0,0-1 0,-1 0 0,0 0 1,-1-1-1,1 1 0,0-12 0,0-7-672,-2-44 0,-1 48 156,-2 11 179,-2 14 78,-2 18 60,5-12 242,1-1 0,0 1 0,1-1 1,-1 1-1,1-1 0,1 1 1,0-1-1,0 0 0,0 0 0,1 1 1,5 10-1,-5-15 21,0 1 0,0-1 0,0 1-1,0-1 1,0 0 0,1 0 0,0 0 0,-1-1 0,1 1-1,0-1 1,0 0 0,0 0 0,1-1 0,-1 1 0,0-1-1,1 0 1,-1 0 0,1 0 0,-1 0 0,1-1 0,4 0 0,0 0-22,0 0 1,-1 0-1,1-1 1,-1 0-1,0 0 1,1-1-1,-1 0 1,0-1 0,0 0-1,0 0 1,0 0-1,-1-1 1,1-1-1,-1 1 1,0-1-1,0 0 1,-1-1 0,1 1-1,-1-1 1,0-1-1,-1 1 1,0-1-1,0 0 1,0 0-1,-1-1 1,0 1 0,0-1-1,-1 0 1,5-16-1,-7 16-402,-4 8 173,-7 16 138,-11 30 283,18-35-140,0-1 0,0 1 0,1 0 0,0 0 0,1 0 0,0 0-1,1 0 1,0 0 0,1 0 0,2 14 0,-2-23-197,0-1 0,0 1 1,0-1-1,0 1 1,1-1-1,-1 1 0,0-1 1,1 0-1,-1 1 1,1-1-1,-1 0 0,1 0 1,0 0-1,-1 0 1,1-1-1,0 1 0,0 0 1,0-1-1,0 1 1,-1-1-1,1 1 0,0-1 1,0 0-1,0 0 0,0 0 1,3 0-1,-3-1-538,0 1-1,0 0 1,1 0-1,-1-1 0,0 0 1,0 1-1,1-1 1,-1 0-1,0 0 1,0 0-1,0 0 1,0 0-1,3-3 0,11-15-10636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7.842"/>
    </inkml:context>
    <inkml:brush xml:id="br0">
      <inkml:brushProperty name="width" value="0.025" units="cm"/>
      <inkml:brushProperty name="height" value="0.025" units="cm"/>
    </inkml:brush>
  </inkml:definitions>
  <inkml:trace contextRef="#ctx0" brushRef="#br0">1 1 14798,'0'0'3427,"2"60"-3235,10-38-320,10-3-1697,-1-3-2339,3-2-2371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8.221"/>
    </inkml:context>
    <inkml:brush xml:id="br0">
      <inkml:brushProperty name="width" value="0.025" units="cm"/>
      <inkml:brushProperty name="height" value="0.025" units="cm"/>
    </inkml:brush>
  </inkml:definitions>
  <inkml:trace contextRef="#ctx0" brushRef="#br0">248 13 16207,'0'0'2221,"-8"-3"-187,-1 0-1685,0 1-1,0 0 0,0 1 1,0 0-1,0 0 1,0 1-1,0 0 1,0 1-1,0 0 1,0 0-1,0 1 1,1 0-1,-1 1 1,0 0-1,1 0 1,0 0-1,-16 10 1,17-8-125,1 0 0,-1 0 0,1 0 0,0 1 0,0 0 0,0 1 0,-7 10 0,12-16-218,0 0 0,1 1 1,-1-1-1,0 0 0,0 1 1,1-1-1,-1 1 0,0-1 0,1 1 1,0-1-1,-1 1 0,1-1 0,0 1 1,0-1-1,-1 1 0,1 0 1,1-1-1,-1 1 0,0-1 0,0 1 1,1-1-1,-1 1 0,0-1 1,1 1-1,0-1 0,-1 1 0,1-1 1,0 1-1,0-1 0,-1 0 0,1 0 1,0 1-1,0-1 0,1 0 1,-1 0-1,0 0 0,0 0 0,0 0 1,1 0-1,-1-1 0,1 1 1,-1 0-1,0-1 0,1 1 0,-1-1 1,4 1-1,9 4-516,0-1 1,0-1-1,0-1 0,1 0 1,15 0-1,-12-1-2226,0-2 0,0 0 0,32-6-1,-11-4-4363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8.565"/>
    </inkml:context>
    <inkml:brush xml:id="br0">
      <inkml:brushProperty name="width" value="0.025" units="cm"/>
      <inkml:brushProperty name="height" value="0.025" units="cm"/>
    </inkml:brush>
  </inkml:definitions>
  <inkml:trace contextRef="#ctx0" brushRef="#br0">168 295 12332,'0'0'3192,"-11"-1"-619,5 0-2289,-1 1 0,1-1-1,0 1 1,0 1 0,0-1-1,0 1 1,0 0 0,0 1 0,0-1-1,0 1 1,0 0 0,0 1 0,1-1-1,-1 1 1,1 0 0,0 1-1,0-1 1,0 1 0,0 0 0,1 0-1,-1 1 1,1-1 0,0 1 0,1 0-1,-1 0 1,-3 7 0,5-9-155,1 1 1,-1-1 0,1 1 0,0 0-1,0-1 1,0 1 0,1 0 0,-1 0-1,1 0 1,0 0 0,0-1-1,0 1 1,0 0 0,1 0 0,0 0-1,1 6 1,0-7-103,-1 0-1,1 0 1,0-1 0,0 1-1,0-1 1,0 1 0,0-1-1,1 0 1,-1 0 0,0 0-1,1 0 1,0 0 0,-1-1-1,1 1 1,0-1 0,0 0-1,0 0 1,0 0 0,0 0-1,5 1 1,2 0-29,1-1-1,-1 0 1,0-1-1,1 0 1,-1 0 0,0-1-1,1-1 1,-1 1-1,0-2 1,0 1 0,0-1-1,-1-1 1,1 0-1,-1 0 1,0-1 0,12-8-1,-4 1-96,0-1-1,0-1 1,-2-1 0,0 0-1,0-1 1,23-33-1,-41 66 235,0-6 67,0 0 0,0 1 0,1-1-1,1 1 1,0 17 0,1-28-192,1 0 0,0 0 0,0 0 0,0 1 0,0-1 0,0-1 0,0 1 0,0 0 0,0 0 0,0 0 0,0 0 0,0-1 0,1 1 0,-1-1 0,0 1 0,0-1 0,1 1 0,-1-1 0,1 0 0,-1 1 0,0-1 0,1 0 0,-1 0 0,0 0 0,1 0 0,1-1 0,42-1 264,-29-1-275,-1-1-1,1-1 1,-1 0-1,0-1 1,-1 0-1,0-2 1,0 1-1,0-2 1,22-17-1,-16 10-47,0-2 0,-1 0 0,-1-2 0,-1 0 0,17-24-1,-24 29-29,-1-1 0,-1 0 0,9-22 0,-14 30-11,-1 1-1,1-1 0,-1 0 1,-1 0-1,0 0 0,0 0 1,0 0-1,-1 0 1,-1-12-1,1 18 81,-1 1 1,1-1-1,0 1 1,-1 0-1,1-1 1,-1 1-1,1-1 1,-1 1-1,1 0 0,-1 0 1,0-1-1,0 1 1,0 0-1,0 0 1,0 0-1,0 0 1,0 0-1,0 0 0,0 0 1,0 0-1,0 1 1,-1-1-1,1 0 1,0 1-1,-3-2 1,1 2-2,-1-1 1,1 1-1,-1 0 1,1 0 0,0 0-1,-1 0 1,1 1-1,0-1 1,-1 1 0,-5 2-1,-2 1 19,0 1 0,1 0 0,-1 0 0,1 1 0,-15 11 0,11-4 120,1 0 1,0 1-1,0 0 0,1 1 1,1 0-1,-18 33 0,24-39-93,1 0-1,0 1 0,0-1 1,1 1-1,0 0 1,1 0-1,0 0 1,1 0-1,0 0 0,0 0 1,1 0-1,0 1 1,1-1-1,3 16 1,-2-20-68,1 0 1,0 0 0,0-1 0,0 1-1,0-1 1,1 0 0,0 0 0,0 0 0,0 0-1,1-1 1,0 0 0,0 0 0,0 0-1,0 0 1,0-1 0,1 0 0,0 0-1,7 3 1,53 15-3651,-5-14-5570,-27-7-324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0:59.817"/>
    </inkml:context>
    <inkml:brush xml:id="br0">
      <inkml:brushProperty name="width" value="0.025" units="cm"/>
      <inkml:brushProperty name="height" value="0.025" units="cm"/>
    </inkml:brush>
  </inkml:definitions>
  <inkml:trace contextRef="#ctx0" brushRef="#br0">55 1 9993,'0'0'4657,"0"13"-2779,-2 3-627,0 0 0,0 0 0,-2 0 0,0 0 0,-9 22 0,7-23-732,1-1 1,1 1-1,0 0 0,1 0 0,1 0 1,-1 29-1,3-43-505,0 0 0,0 0-1,0-1 1,0 1 0,1 0 0,-1 0 0,0-1 0,0 1-1,1 0 1,-1 0 0,0-1 0,1 1 0,-1 0 0,1-1 0,-1 1-1,1-1 1,-1 1 0,1 0 0,-1-1 0,1 1 0,-1-1-1,1 0 1,0 1 0,-1-1 0,1 1 0,0-1 0,0 0-1,-1 0 1,2 1 0,28-2 287,-23-1-246,1 0 0,-1 0 0,1-1 0,-1 0 0,11-7 0,-5-1-51,1-1 0,-2-1-1,0 0 1,0-1 0,-1 0 0,-1-1-1,0 0 1,-1-1 0,10-23-1,4-6-29,-31 95-76,4-39 229,1-1 1,0 1-1,1 0 0,0 1 0,0-1 0,1 0 0,1 0 0,0 1 0,2 14 0,-1-24-114,-1-1 1,1 0-1,0 1 1,0-1 0,0 0-1,0 0 1,0 0-1,0 0 1,0 0-1,1 0 1,-1 0-1,0 0 1,1 0-1,-1-1 1,0 1-1,1 0 1,-1-1-1,1 0 1,-1 1-1,1-1 1,-1 0-1,1 1 1,-1-1-1,1 0 1,-1 0-1,1 0 1,-1 0-1,1-1 1,1 1-1,2-1 22,1 1 1,0-1-1,-1-1 0,1 1 0,-1-1 0,9-3 0,1-5-67,0-1 0,-1 0 0,0-1 0,0-1 0,-2 0 0,21-27 0,-23 28-32,-10 12 62,0 0 0,0-1 0,0 1 1,0 0-1,0 0 0,1-1 0,-1 1 0,0 0 1,0 0-1,0-1 0,0 1 0,0 0 0,1 0 0,-1 0 1,0-1-1,0 1 0,0 0 0,1 0 0,-1 0 0,0 0 1,0 0-1,1 0 0,-1-1 0,0 1 0,0 0 0,0 0 1,1 0-1,-1 0 0,0 0 0,1 0 0,-1 0 0,0 0 1,0 0-1,1 0 0,-1 0 0,0 0 0,0 0 0,1 0 1,-1 0-1,0 0 0,0 1 0,1-1 0,-1 0 1,0 0-1,0 0 0,0 0 0,1 0 0,-1 1 0,0-1 1,0 0-1,0 0 0,1 0 0,-1 1 0,3 19 94,-6 26 187,1-34-43,0 0 0,1 0 0,0 0-1,1 0 1,1 13 0,-1-22-376,1 0-1,-1 0 1,1 0 0,0 0 0,0 0-1,0-1 1,1 1 0,-1 0 0,0-1-1,1 1 1,2 2 0,-3-3-397,1-1 0,-1 0-1,1 1 1,-1-1 0,1 0 0,0 0 0,0 0 0,-1 0 0,1 0 0,0-1-1,0 1 1,0 0 0,0-1 0,0 0 0,0 1 0,0-1 0,0 0-1,3 0 1,4 0-8661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1:00.794"/>
    </inkml:context>
    <inkml:brush xml:id="br0">
      <inkml:brushProperty name="width" value="0.025" units="cm"/>
      <inkml:brushProperty name="height" value="0.025" units="cm"/>
    </inkml:brush>
  </inkml:definitions>
  <inkml:trace contextRef="#ctx0" brushRef="#br0">189 89 9929,'0'0'2472,"1"-10"331,4-36 133,-5 45-2831,1 0 1,-1 0-1,0 0 1,0-1-1,0 1 0,0 0 1,-1 0-1,1 0 1,0 0-1,0-1 0,-1 1 1,1 0-1,-1 0 1,1 0-1,-1 0 1,1 0-1,-1 0 0,1 0 1,-1 0-1,0 0 1,0 0-1,0 0 0,1 1 1,-1-1-1,0 0 1,0 0-1,0 1 1,0-1-1,0 1 0,0-1 1,-1 1-1,1-1 1,0 1-1,0 0 0,0-1 1,0 1-1,0 0 1,-1 0-1,1 0 1,0 0-1,0 0 0,0 0 1,0 0-1,-1 0 1,1 1-1,0-1 1,0 0-1,0 1 0,-1 0 1,-4 0 54,0 0 1,1 1-1,-1 0 1,1 0-1,0 0 1,-1 1-1,1 0 1,-6 4 0,-1 5 112,0 0 1,0 1 0,1 1 0,-9 14 0,15-20-213,0-1 0,1 1 0,0 0 0,1 0 0,0 1 1,0-1-1,1 1 0,0-1 0,-2 16 0,4-22-55,1-1-1,-1 0 1,0 0 0,0 1-1,1-1 1,-1 0 0,1 0-1,-1 0 1,1 1 0,-1-1-1,1 0 1,0 0 0,-1 0-1,1 0 1,0 0 0,0 0-1,0 0 1,0 0 0,0-1-1,0 1 1,0 0 0,0 0-1,0-1 1,0 1 0,0-1-1,1 1 1,-1-1-1,0 0 1,0 1 0,1-1-1,-1 0 1,0 0 0,0 0-1,1 1 1,-1-2 0,0 1-1,0 0 1,1 0 0,-1 0-1,0 0 1,3-2 0,4 1 24,1 0 1,-1-1 0,1 0-1,-1-1 1,9-3 0,-1-1-22,-1-1 1,0-1 0,0 0-1,-1-1 1,0-1-1,-1 0 1,0-1 0,-1 0-1,0-1 1,-1 0-1,0-1 1,-1 0 0,-1-1-1,9-18 1,-46 72-10,21-27 102,-34 70 713,39-77-717,0 0 0,0 0-1,1 0 1,-1 0-1,1 0 1,0 0-1,1 1 1,0-1-1,-1 0 1,1 0 0,1 1-1,-1-1 1,1 0-1,2 7 1,-2-11-82,1 1 0,0 0 0,-1-1 0,1 1 0,0-1 0,0 0 0,0 0 0,0 1 0,0-1 0,0-1 0,1 1 0,-1 0 0,0 0 0,0-1 0,1 1 0,-1-1 0,0 0 0,1 0 0,-1 0 0,0 0 0,5 0 0,52-6 144,-47 3-149,-1 0 0,0-1 0,0-1 0,-1 1 0,1-2-1,-1 1 1,0-2 0,0 1 0,11-11 0,-3 1-98,-1-1-1,-1 0 1,22-31 0,-37 47-4,-6 13-106,-10 16 204,12-23 51,-1 0 0,2 0 0,-1 0 0,0 1 0,1-1 0,0 1 0,1-1 0,-1 1 0,-1 11 0,4-17-48,0 1 0,0-1-1,0 1 1,0-1 0,0 1 0,0-1-1,0 1 1,0-1 0,0 0-1,0 0 1,0 1 0,0-1 0,0 0-1,0 0 1,0 0 0,0 0 0,0 0-1,0 0 1,0 0 0,0-1 0,0 1-1,0 0 1,0-1 0,1 1 0,28-8 72,3-9-224,-28 13-52,0 1 0,1 0 0,-1 0 0,1 0 0,0 1 0,0 0 0,0 0 0,0 0 0,9-1 0,-15 4 178,1 0 0,0 0 0,-1-1 0,1 1 0,-1 0 0,0 0 0,1 0-1,-1 0 1,0 0 0,1 0 0,-1 0 0,0 0 0,0 0 0,0 0 0,0 0 0,0 0 0,0 0 0,0 0 0,0 0 0,0 0 0,0 0 0,-1 0 0,1 0 0,0 0 0,-1 0 0,1 0 0,-1 1 0,-10 31-683,7-22 512,2-6-2374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1:01.237"/>
    </inkml:context>
    <inkml:brush xml:id="br0">
      <inkml:brushProperty name="width" value="0.025" units="cm"/>
      <inkml:brushProperty name="height" value="0.025" units="cm"/>
    </inkml:brush>
  </inkml:definitions>
  <inkml:trace contextRef="#ctx0" brushRef="#br0">64 1 9705,'0'0'14163,"-5"11"-12636,-4 9-984,0-4 25,1 2-1,1-1 1,1 1-1,0 0 1,1 1-1,-3 32 1,8-50-562,0 0 1,0-1-1,0 1 1,0 0-1,1-1 0,-1 1 1,0 0-1,1-1 1,-1 1-1,1 0 0,-1-1 1,0 1-1,1-1 1,0 1-1,-1-1 0,1 1 1,-1-1-1,1 1 1,-1-1-1,1 1 0,0-1 1,-1 0-1,1 1 1,0-1-1,-1 0 0,1 0 1,0 0-1,0 1 1,-1-1-1,1 0 0,0 0 1,0 0-1,-1 0 1,1 0-1,0 0 1,0 0-1,-1-1 0,1 1 1,0 0-1,-1 0 1,1-1-1,0 1 0,-1 0 1,1-1-1,0 1 1,0-1-1,35-16 104,-14-3-337,-2-2 0,0 0-1,33-48 1,-51 68 223,2-3-102,-3 7 66,-4 16 94,-11 22 182,11-32-161,-12 39 417,14-45-467,0 1-1,0 0 1,1-1 0,-1 1 0,1 0-1,0 0 1,0 0 0,0-1 0,0 1-1,1 0 1,-1 0 0,1-1-1,1 6 1,0-7-16,-1 0 0,0 0 0,1-1 0,-1 1 1,1 0-1,-1-1 0,1 1 0,-1-1 0,1 1 0,-1-1 0,1 0 0,-1 0 0,1 0 0,0 0 0,-1 0 0,1 0 0,-1 0 0,1 0 0,-1 0 1,1-1-1,1 0 0,35-9-289,-1-9-431,-31 15 242,1 0 0,0 0 1,0 1-1,1 0 0,-1 0 1,1 0-1,-1 1 0,1 0 1,0 1-1,9-1 0,-16 2 434,-1 1 1,1-1-1,-1 1 0,1-1 0,-1 1 0,0-1 0,1 1 1,-1-1-1,0 1 0,1 0 0,-1-1 0,0 1 0,0 0 1,0-1-1,0 1 0,1 0 0,-1-1 0,0 1 0,0 0 1,0-1-1,0 1 0,0 0 0,-1-1 0,1 1 0,0 0 1,0-1-1,0 1 0,-1 0 0,1-1 0,0 1 0,0-1 1,-1 1-1,0 0 0,-9 25-388,1-13-527,-7 17-3993,16-21-385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1:01.648"/>
    </inkml:context>
    <inkml:brush xml:id="br0">
      <inkml:brushProperty name="width" value="0.025" units="cm"/>
      <inkml:brushProperty name="height" value="0.025" units="cm"/>
    </inkml:brush>
  </inkml:definitions>
  <inkml:trace contextRef="#ctx0" brushRef="#br0">99 64 10570,'0'0'3032,"-9"7"-555,6-5-1969,-37 25 2033,38-25-2116,-1 0 0,1-1 0,0 1 0,0 0 0,0 0 0,0 0 0,0 1 0,0-1 0,1 0 0,-1 1 0,1-1 0,0 1 0,-1-1 1,1 1-1,-1 4 0,3-7-339,1 0 0,-1 0 1,1 0-1,-1 0 0,0 0 1,1 0-1,-1-1 0,0 1 1,1-1-1,-1 1 0,0-1 1,1 1-1,-1-1 1,0 0-1,0 0 0,2-1 1,3-2-80,-1-1 1,1-1-1,-1 1 1,0-1 0,0 0-1,-1 0 1,1 0-1,-1-1 1,-1 1-1,1-1 1,-1 0 0,-1 0-1,1 0 1,-1-1-1,0 1 1,-1-1 0,1 1-1,-1-10 1,-43 25 216,-11 8-15326,38-15 8909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1:02.338"/>
    </inkml:context>
    <inkml:brush xml:id="br0">
      <inkml:brushProperty name="width" value="0.025" units="cm"/>
      <inkml:brushProperty name="height" value="0.025" units="cm"/>
    </inkml:brush>
  </inkml:definitions>
  <inkml:trace contextRef="#ctx0" brushRef="#br0">1 338 15599,'0'0'10335,"10"2"-8915,1 1-1280,0-1 1,0 0-1,0-1 1,0-1-1,1 1 1,-1-2-1,0 1 0,0-2 1,0 0-1,0 0 1,0-1-1,20-7 1,-18 3-88,1-1 0,-1-1 1,0 0-1,0-1 1,-1 0-1,-1-1 0,0 0 1,12-16-1,-16 18 1,-1 0-1,0 0 0,0 0 1,-1 0-1,0-1 0,-1 0 1,0 0-1,-1-1 1,0 1-1,0-1 0,-1 1 1,2-21-1,-4 30-54,0 1 0,0-1 0,0 0 0,0 0-1,0 0 1,0 0 0,0 0 0,-1 0 0,1 0 0,0 0 0,0 0-1,-1 0 1,1 0 0,-1 1 0,1-1 0,-1 0 0,1 0 0,-1 0-1,1 1 1,-1-1 0,0 0 0,1 1 0,-1-1 0,0 0 0,0 1-1,1-1 1,-1 1 0,0-1 0,0 1 0,-1-1 0,0 1-7,-1 0 1,0-1-1,1 1 1,-1 0-1,1 1 1,-1-1 0,1 0-1,-1 1 1,1-1-1,-1 1 1,-2 1-1,-5 2-15,0 1 0,0 0 0,1 0 0,-15 11 0,15-9 10,-15 12 94,-33 35-1,53-50-46,-1 1 0,1 0 0,0 1 0,0-1 0,0 1 0,1-1 0,0 1 0,0 0 0,0 1 0,1-1 0,0 0 0,0 1 0,-1 9 0,3-15-29,0 1-1,1-1 0,-1 1 1,0-1-1,1 1 0,-1-1 1,1 1-1,0-1 0,-1 0 0,1 1 1,0-1-1,0 0 0,0 1 1,0-1-1,0 0 0,0 0 1,0 0-1,0 0 0,1 0 0,-1 0 1,0 0-1,1 0 0,-1-1 1,0 1-1,1 0 0,-1-1 1,1 1-1,-1-1 0,1 0 0,-1 1 1,1-1-1,-1 0 0,1 0 1,-1 0-1,4 0 0,6 0 27,1 0 0,-1 0-1,19-4 1,-15 0-54,0-1 1,0 0-1,-1 0 0,1-2 0,15-9 1,-19 9 10,1 1 0,-1 0 1,1 1-1,1 0 0,-1 1 1,1 1-1,22-4 0,-34 7 37,0 1 0,0 0 0,0 0 0,-1 0 0,1 0 0,0 0 0,0 0 0,-1 0 0,1 1 0,-1-1 0,1 0-1,-1 0 1,1 0 0,-1 1 0,0-1 0,0 0 0,1 0 0,-1 1 0,0-1 0,0 0 0,0 1 0,-1-1 0,1 0 0,0 2-1,-2 36 266,-8 39 164,10-78-452,0 1 0,0-1 1,0 0-1,0 0 0,0 0 0,0 1 0,0-1 0,0 0 0,0 0 1,0 0-1,0 0 0,0 1 0,0-1 0,0 0 0,0 0 0,0 0 1,0 1-1,0-1 0,0 0 0,0 0 0,1 0 0,-1 0 0,0 0 1,0 1-1,0-1 0,0 0 0,0 0 0,0 0 0,1 0 0,-1 0 1,0 0-1,0 0 0,0 0 0,0 1 0,1-1 0,-1 0 1,0 0-1,0 0 0,0 0 0,0 0 0,1 0 0,-1 0 0,0 0 1,0 0-1,0 0 0,1 0 0,-1 0 0,0 0 0,0 0 0,0-1 1,13-6 206,8-15 86,-8-3-295,-1-1 0,-2 0 0,0-1 0,-2 0 0,-1 0 0,5-44 0,6-21 0,-18 92-1,1-1-1,-1 0 1,0 1-1,0-1 1,0 1-1,1-1 1,-1 1-1,0-1 1,1 1 0,-1 0-1,0-1 1,1 1-1,-1-1 1,1 1-1,-1 0 1,1-1-1,-1 1 1,1 0-1,-1 0 1,1-1 0,-1 1-1,1 0 1,-1 0-1,1 0 1,-1-1-1,1 1 1,-1 0-1,1 0 1,-1 0 0,1 0-1,0 0 1,-1 0-1,1 0 1,-1 0-1,1 1 1,-1-1-1,1 0 1,-1 0-1,1 0 1,-1 0 0,1 1-1,-1-1 1,1 0-1,-1 1 1,1-1-1,30 20-160,-21-13 60,8 3-449,0-2-1,0 0 1,0-1-1,1 0 1,24 4-1,5-5-3943,0-7-3908,-8-6-5968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3.384"/>
    </inkml:context>
    <inkml:brush xml:id="br0">
      <inkml:brushProperty name="width" value="0.025" units="cm"/>
      <inkml:brushProperty name="height" value="0.025" units="cm"/>
    </inkml:brush>
  </inkml:definitions>
  <inkml:trace contextRef="#ctx0" brushRef="#br0">97 1 9705,'0'0'4965,"-37"56"-3396,28-34-223,-6 3-353,4 0-353,2-2-448,4 0-128,-4-4 0,7-3-64,2-3-160,0-7-1057,2-5-1089,9-1-961,0-5-1698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41:32.352"/>
    </inkml:context>
    <inkml:brush xml:id="br0">
      <inkml:brushProperty name="width" value="0.025" units="cm"/>
      <inkml:brushProperty name="height" value="0.025" units="cm"/>
    </inkml:brush>
  </inkml:definitions>
  <inkml:trace contextRef="#ctx0" brushRef="#br0">52 298 9513,'0'0'-1030,"-8"0"992,-27 0 284,26 0-8,31 0-150,173 14 582,-64-2-582,221-3 64,406-41 0,24 1 210,4 39 115,-110 0-441,697-36 445,3-1-182,-1304 29-274,1858-33 414,-1150-12 385,359-17-232,-2 34 523,-880 28 54,-256 0-1009,22-14-2578,-12-5-305,-4-9-891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5:03.870"/>
    </inkml:context>
    <inkml:brush xml:id="br0">
      <inkml:brushProperty name="width" value="0.025" units="cm"/>
      <inkml:brushProperty name="height" value="0.025" units="cm"/>
    </inkml:brush>
  </inkml:definitions>
  <inkml:trace contextRef="#ctx0" brushRef="#br0">27 1 1249,'-1'0'91,"0"0"0,0-1 0,0 1 0,0 0 0,0 0-1,0 0 1,0 0 0,0 0 0,0 1 0,0-1 0,0 0 0,0 0-1,0 1 1,0-1 0,0 0 0,0 1 0,0-1 0,0 1 0,0-1 0,1 1-1,-1 0 1,0-1 0,0 1 0,1 0 0,-1-1 0,0 1 0,0 1 0,1-1-41,0 1 0,0-1 1,0 0-1,1 1 1,-1-1-1,0 0 0,1 0 1,-1 1-1,0-1 1,1 0-1,0 0 0,-1 0 1,1 0-1,0 0 1,0 0-1,-1 0 0,1 0 1,1 1-1,91 115 1356,35 39-73,-24-44-955,-49-51 74,121 106-1,-57-77-383,72 59 129,-153-117 1,-2 3 0,57 69 0,-74-78-142,1 0-1,2-1 1,0-2 0,1 0-1,2-1 1,0-1-1,1-2 1,1-1-1,38 20 1,35 10-80,-31-12-202,146 50 1,-99-54 112,58 18 49,-108-26 65,-31-10 2,1-2 0,1-1 0,-1-2 0,71 9 0,-33-12 17,0 3 0,-1 3 0,124 38 0,-140-34 28,0-1 1,1-3-1,0-3 0,107 4 0,-68-8 28,-57-1-62,1-3-1,63-5 1,-102 4-90,0 0-1,0-1 1,0 1-1,0-1 1,0 1 0,0-1-1,0 0 1,0 0-1,0 0 1,-1 0 0,1 0-1,0 0 1,0 0-1,-1-1 1,2-1 0,-2-1-2284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5:06.164"/>
    </inkml:context>
    <inkml:brush xml:id="br0">
      <inkml:brushProperty name="width" value="0.025" units="cm"/>
      <inkml:brushProperty name="height" value="0.025" units="cm"/>
    </inkml:brush>
  </inkml:definitions>
  <inkml:trace contextRef="#ctx0" brushRef="#br0">0 1 416,'0'0'4773,"30"1"-3583,-9 4-1043,0 1-1,-1 0 0,0 2 0,0 0 1,0 1-1,18 13 0,108 77 222,-121-81-318,29 19 6,1-3 0,2-2 0,63 25 0,-14-3-11,-3 5 0,152 114 0,-61-38 236,20 5 149,285 138 0,95-25-373,-460-199-632,-102-39-1171,-9-2-1660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5:07.144"/>
    </inkml:context>
    <inkml:brush xml:id="br0">
      <inkml:brushProperty name="width" value="0.025" units="cm"/>
      <inkml:brushProperty name="height" value="0.025" units="cm"/>
    </inkml:brush>
  </inkml:definitions>
  <inkml:trace contextRef="#ctx0" brushRef="#br0">183 149 5605,'-6'1'141,"0"0"-1,0 0 1,0 1-1,0 0 0,0 0 1,1 1-1,-1 0 1,1 0-1,-1 0 0,1 0 1,0 1-1,0 0 1,1 0-1,-9 9 0,3-2-15,0 0-1,1 1 0,0 0 0,0 0 0,-6 15 0,9-16-48,2 1 0,-1-1-1,2 1 1,-1 0 0,1 0 0,1 0-1,0 0 1,1 0 0,1 0 0,-1 0-1,2 1 1,0-1 0,0 0 0,1 0-1,1 0 1,0 0 0,0 0 0,1-1 0,1 0-1,0 1 1,0-1 0,1-1 0,1 1-1,0-1 1,16 18 0,2 2-54,2-2 1,1-1-1,1-1 1,1-1-1,2-1 1,0-2 0,53 26-1,-59-35-11,1-1 1,0-1-1,1-2 0,0-1 0,1-1 1,0-1-1,0-2 0,0-1 1,1-1-1,46-3 0,-70 1 1,1-1 0,-1 0-1,0 0 1,1 0 0,-1-1 0,0 0-1,0 0 1,0 0 0,0-1 0,0 0 0,-1 0-1,1 0 1,-1-1 0,0 0 0,0 0-1,0 0 1,-1-1 0,1 1 0,-1-1-1,0 0 1,-1-1 0,1 1 0,-1 0-1,0-1 1,0 0 0,-1 0 0,1 0-1,-1 0 1,-1 0 0,1 0 0,0-12 0,0 0 41,-2 0 0,0 0 0,-1 0 0,0 0 0,-2 1 0,0-1 0,-1 0 1,-1 1-1,-1 0 0,-9-22 0,-16-23 153,-1 1-1,-4 2 1,-2 2-1,-2 1 1,-59-61-1,87 104-117,-2 0 0,0 1-1,0 0 1,-1 2 0,0-1-1,-1 2 1,0 0 0,0 1-1,-1 1 1,-25-8 0,14 8-144,0 1 0,0 1 0,-1 2 1,1 1-1,-55 2 0,81 0-270,0 1 0,0-1 0,0 0 0,-1 1 0,1-1 0,0 1 0,0-1 0,1 1 0,-1 0 0,0 0 0,0 0 0,0 0 0,-1 1 0,-9 9-5013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5:08.150"/>
    </inkml:context>
    <inkml:brush xml:id="br0">
      <inkml:brushProperty name="width" value="0.025" units="cm"/>
      <inkml:brushProperty name="height" value="0.025" units="cm"/>
    </inkml:brush>
  </inkml:definitions>
  <inkml:trace contextRef="#ctx0" brushRef="#br0">51 209 7719,'0'0'6006,"-8"-4"-5120,5 3-808,0-1-1,1 1 0,-1-1 1,1 0-1,-1 0 0,1 0 1,0 0-1,-1-1 0,1 1 1,1 0-1,-1-1 0,0 0 1,0 1-1,1-1 0,-2-5 1,1 2 143,1 0-1,0-1 1,0 1 0,0-1 0,1 1-1,0 0 1,0-1 0,3-11 0,-2 11-105,1 0 0,0-1 1,0 2-1,1-1 0,0 0 1,0 0-1,0 1 0,1 0 1,5-7-1,-8 11-105,0 1 0,0-1 0,0 1 0,1-1 0,-1 1 0,0-1 0,1 1-1,-1 0 1,1 0 0,-1 0 0,1 0 0,0 0 0,-1 0 0,1 0 0,0 1 0,0-1 0,0 0 0,-1 1 0,1 0 0,0-1 0,0 1 0,0 0 0,0 0 0,0 0 0,0 0 0,0 0-1,0 1 1,-1-1 0,1 1 0,0-1 0,0 1 0,0-1 0,0 1 0,-1 0 0,1 0 0,0 0 0,-1 0 0,1 0 0,-1 0 0,3 3 0,3 3 24,-1 1 0,0 0 1,0 0-1,-1 1 0,0-1 1,0 1-1,-1 0 1,0 1-1,5 18 0,19 93 78,-27-118-109,6 86 61,-6-65-50,0-1 1,6 26 0,-7-48-24,0-1 0,0 1 0,0-1 0,0 1 0,0 0 0,0-1 0,0 1 0,1-1 0,-1 1 0,0 0 0,0-1 0,0 1 0,1-1 0,-1 1 0,0-1 0,1 1 0,-1-1 0,0 1 0,1-1 0,-1 0 0,1 1 0,-1-1 0,1 1 0,-1-1 0,1 0 0,-1 1 0,1-1 0,-1 0 0,1 0 0,-1 1 0,2-1 0,13-13-672,11-34-1513,-24 43 1718,31-75-6038,-18 35 2045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5:08.496"/>
    </inkml:context>
    <inkml:brush xml:id="br0">
      <inkml:brushProperty name="width" value="0.025" units="cm"/>
      <inkml:brushProperty name="height" value="0.025" units="cm"/>
    </inkml:brush>
  </inkml:definitions>
  <inkml:trace contextRef="#ctx0" brushRef="#br0">76 1 4420,'0'0'5077,"-8"1"-3342,6-1-1676,-1 0 0,0 1 0,1-1 0,-1 1 0,0 0 0,1-1 0,-1 1 1,1 1-1,-1-1 0,1 0 0,0 1 0,-1-1 0,1 1 0,0-1 0,0 1 0,0 0 0,0 0 0,0 0 0,1 0 0,-1 1 0,1-1 1,-1 0-1,1 1 0,0-1 0,0 1 0,0-1 0,0 1 0,0-1 0,0 1 0,1 0 0,0-1 0,-1 1 0,1 0 0,0 0 0,0-1 0,0 1 1,1 0-1,-1-1 0,1 1 0,-1 0 0,1-1 0,0 1 0,0-1 0,0 1 0,3 4 0,0 0-60,0-1 0,0 1 0,1-1 0,0 1 0,0-2 0,1 1 1,0 0-1,8 5 0,-12-8 7,1-1 0,0 0 0,0 0 0,0-1 0,-1 1 1,2 0-1,-1-1 0,0 0 0,0 0 0,0 0 1,1 0-1,-1 0 0,0-1 0,1 1 0,-1-1 0,0 0 1,1 0-1,-1 0 0,0-1 0,1 1 0,-1-1 0,5-1 1,-6 1 79,0-1 0,-1 0 0,1 1 0,-1-1 0,1 0 0,-1 0 0,0 0 0,0 1 0,0-1 0,0-1 0,0 1 0,0 0 0,-1 0 0,1 0 0,-1 0 0,1 0 0,-1-1 0,0 1 0,0 0 0,0 0 0,0-1 0,0 1 0,-1 0 0,0-3 0,1-1 187,-1 0 0,0 0 0,0 1 0,-1-1 0,0 0 0,0 1 0,0-1 0,-4-6 0,3 8-151,-1 0 0,1 1 0,-1-1 0,0 1 0,0-1 1,-1 1-1,1 1 0,0-1 0,-1 0 0,0 1 0,0 0 0,0 0 1,0 1-1,0-1 0,0 1 0,0 0 0,-7 0 0,10 1-121,0 0 0,-1-1 1,1 2-1,-1-1 0,1 0 0,0 0 0,-1 1 0,1-1 0,0 1 0,0 0 0,-1 0 1,1 0-1,0 0 0,0 0 0,0 0 0,0 0 0,0 1 0,0-1 0,0 1 1,1-1-1,-1 1 0,0 0 0,1 0 0,0 0 0,-1 0 0,1 0 0,0 0 0,0 0 1,0 0-1,0 0 0,0 0 0,1 1 0,-1-1 0,1 0 0,-1 1 0,1-1 1,0 0-1,0 5 0,-1-2-211,1 1 0,1-1 1,-1 1-1,1-1 0,0 1 0,0-1 1,0 0-1,4 10 0,-4-13-112,0 0-1,0 0 0,1 0 1,-1 0-1,0 0 0,1-1 1,-1 1-1,1 0 1,0-1-1,0 1 0,0-1 1,-1 0-1,1 1 1,0-1-1,1 0 0,-1 0 1,0-1-1,0 1 0,0 0 1,0-1-1,1 1 1,-1-1-1,3 1 0,13-1-4027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5:08.900"/>
    </inkml:context>
    <inkml:brush xml:id="br0">
      <inkml:brushProperty name="width" value="0.025" units="cm"/>
      <inkml:brushProperty name="height" value="0.025" units="cm"/>
    </inkml:brush>
  </inkml:definitions>
  <inkml:trace contextRef="#ctx0" brushRef="#br0">5 0 7783,'0'0'2104,"-1"11"-770,-1 22-691,0 0-1,4 38 0,-1-61-540,0 0-1,0 0 1,1 0-1,1-1 1,-1 1-1,1 0 0,1-1 1,0 0-1,0 0 1,1 0-1,0-1 1,12 16-1,-16-22-100,0-1-1,0 0 1,0 0-1,0 0 1,1 0-1,-1 0 1,0 0 0,0 0-1,1 0 1,-1 0-1,1 0 1,-1 0-1,0-1 1,1 1 0,0-1-1,-1 1 1,1-1-1,-1 0 1,1 0-1,2 1 1,-3-2 1,0 1 0,0-1 1,-1 1-1,1-1 0,0 0 0,0 1 0,0-1 0,0 0 1,0 0-1,-1 1 0,1-1 0,0 0 0,-1 0 0,1 0 1,-1 0-1,1 0 0,-1 0 0,1 0 0,-1 0 0,0 0 1,1-2-1,1-9 66,0 0 0,0 0 0,-2-24 0,0 31-26,0-7 143,-1 1 1,0-1 0,-1 1 0,0 0-1,-6-17 1,7 26-115,1-1 0,-1 0 0,0 0 0,0 1-1,-1-1 1,1 0 0,0 1 0,-1-1 0,0 1-1,1 0 1,-1 0 0,0-1 0,0 1 0,-1 0 0,1 1-1,0-1 1,0 0 0,-1 1 0,1-1 0,-1 1 0,0 0-1,1-1 1,-1 1 0,0 1 0,0-1 0,-4-1 0,5 3-43,1-1 0,0 0 1,0 0-1,0 0 1,0 0-1,0 1 1,0-1-1,0 0 1,1 1-1,-1-1 1,0 1-1,0-1 0,0 1 1,0 0-1,0-1 1,1 1-1,-1 0 1,0 0-1,1-1 1,-1 1-1,0 0 0,1 0 1,-1 0-1,0 1 1,-7 31 94,7-21-150,0 0 0,2 0 0,2 20 0,-3-28-135,1 0 0,0-1 0,0 1 0,0 0 1,0 0-1,0-1 0,1 1 0,0-1 0,0 1 1,0-1-1,0 0 0,4 4 0,-6-6 46,0-1-1,1 0 0,-1 0 1,0 0-1,1 0 1,-1 0-1,1 0 0,-1 0 1,0 0-1,1-1 1,-1 1-1,0 0 0,1 0 1,-1 0-1,1 0 0,-1 0 1,0-1-1,1 1 1,-1 0-1,0 0 0,0 0 1,1-1-1,-1 1 1,0 0-1,1-1 0,-1 1 1,0 0-1,0-1 0,0 1 1,1 0-1,-1-1 1,0 1-1,0 0 0,0-1 1,0 1-1,0 0 1,0-1-1,0 1 0,0-1 1,1 1-1,-1 0 0,-1-1 1,1 1-1,0-1 1,4-22-3376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5:09.243"/>
    </inkml:context>
    <inkml:brush xml:id="br0">
      <inkml:brushProperty name="width" value="0.025" units="cm"/>
      <inkml:brushProperty name="height" value="0.025" units="cm"/>
    </inkml:brush>
  </inkml:definitions>
  <inkml:trace contextRef="#ctx0" brushRef="#br0">28 45 10922,'0'0'1169,"-2"9"-394,-3 6-522,3-9-154,0 1 0,0-1-1,0 1 1,1 0 0,-1 9 0,2-14-87,0 0 0,0 1 0,1-1 0,-1 1 0,1-1 0,-1 0 0,1 1 0,0-1 0,0 0 0,0 0 0,0 1 0,0-1 0,0 0 0,0 0 0,1 0 0,-1 0 0,1-1 0,0 1 0,0 0 0,-1-1 0,4 3 0,-1-1-14,0 0 0,0 0 0,0-1 0,1 0 0,-1 1 0,1-1 0,-1-1 0,1 1 0,0-1 0,0 1 0,-1-1 0,1-1-1,0 1 1,6-1 0,-9 0 34,-1 0-1,1-1 0,-1 1 0,1 0 1,-1-1-1,1 0 0,-1 1 0,0-1 0,1 0 1,-1 0-1,0 0 0,1 0 0,-1 0 0,0 0 1,0 0-1,0 0 0,0 0 0,1-2 1,0 0 129,-1-1 0,1 1 0,-1 0 1,0-1-1,0 1 0,0 0 1,-1-1-1,1 1 0,-1-1 1,0 0-1,0-3 0,0 0 28,0 0 0,-1 0 0,0 0 0,0 0 0,-1 0-1,0 0 1,0 0 0,-1 1 0,0-1 0,0 1 0,-7-11 0,8 14-95,0 0 1,-1 0 0,1 1 0,-1-1 0,1 0 0,-1 1 0,0 0 0,0 0 0,0 0 0,0 0 0,0 0-1,0 0 1,-1 1 0,1 0 0,-1 0 0,1 0 0,-1 0 0,1 0 0,-1 0 0,1 1 0,-1 0 0,0 0 0,1 0-1,-5 1 1,6-1-126,0 0-1,1 1 1,-1-1-1,0 1 1,1-1-1,-1 1 1,1 0-1,-1 0 1,1 0-1,-1-1 1,1 2-1,-1-1 1,1 0-1,0 0 1,0 0-1,0 0 1,-1 1-1,1-1 0,0 1 1,1-1-1,-1 1 1,0-1-1,0 1 1,1-1-1,-1 1 1,1 0-1,-1-1 1,1 1-1,0 0 1,-1-1-1,1 4 1,0-3-441,0 1 1,0 0-1,1-1 1,-1 1 0,1-1-1,-1 1 1,1-1-1,0 1 1,0-1-1,0 0 1,0 1-1,3 3 1,8 11-5113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9:14.063"/>
    </inkml:context>
    <inkml:brush xml:id="br0">
      <inkml:brushProperty name="width" value="0.025" units="cm"/>
      <inkml:brushProperty name="height" value="0.025" units="cm"/>
    </inkml:brush>
  </inkml:definitions>
  <inkml:trace contextRef="#ctx0" brushRef="#br0">330 327 3427,'-13'8'219,"-61"32"761,18-11 980,-61 42 1,111-66-1906,1 0 0,-1 0 1,1 1-1,0 0 0,0 0 1,1 0-1,0 0 0,0 0 1,0 1-1,1 0 0,0 0 0,0 0 1,1 0-1,0 0 0,0 1 1,-1 12-1,0 8-66,2 0 0,2-1 0,4 35-1,-5-59 19,9 73 28,3 0 0,4-2 1,2 1-1,5-2 0,2-1 0,3-1 1,4-1-1,2-2 0,68 101 0,-84-144-34,1-1-1,1 0 1,1-2 0,2 0-1,0-1 1,1-2-1,1 0 1,0-1 0,55 27-1,-67-39 1,0-1 0,1 0-1,-1 0 1,1-2-1,0 1 1,0-2 0,1 0-1,-1-1 1,0 0 0,0-1-1,1 0 1,-1-2 0,0 1-1,0-2 1,0 0 0,0-1-1,0 0 1,-1-1-1,1 0 1,-1-1 0,0-1-1,-1 0 1,17-12 0,7-11 33,-1-1 1,-1-1-1,-1-3 1,-3 0-1,0-2 1,-3-1-1,-1-1 1,-2-1-1,20-45 1,-10 10 1,-4-3 1,-3 0 0,-4-2-1,17-102 1,-27 110 210,-4 0-1,-2 0 0,-4-1 1,-3 0-1,-19-142 1,14 188-97,-1 1 1,-1-1 0,-2 1-1,-19-41 1,24 58-119,-1 1 0,1 0 1,-1 0-1,-1 0 0,0 1 1,0 0-1,0 0 0,-1 0 1,0 1-1,0 0 0,-1 0 1,1 1-1,-1 0 0,-1 0 0,1 1 1,-1 0-1,-11-3 0,0 3 16,0 0-1,-1 2 1,0 0-1,1 2 1,-1 0-1,0 1 0,1 1 1,-1 1-1,-30 8 1,-21 11 463,-91 39 0,53-19 48,-289 92-1360,387-130-46,0 1-1,0 1 1,-17 10-1,4 1-1693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36.351"/>
    </inkml:context>
    <inkml:brush xml:id="br0">
      <inkml:brushProperty name="width" value="0.025" units="cm"/>
      <inkml:brushProperty name="height" value="0.025" units="cm"/>
    </inkml:brush>
  </inkml:definitions>
  <inkml:trace contextRef="#ctx0" brushRef="#br0">1134 41 11243,'-11'0'1692,"-27"3"-1966,-1 2 0,-53 14 0,-45 6-492,-16 6 2278,134-26-1397,0 1 0,1 2 0,0 0 0,0 0 0,-33 23 0,17-4-118,1 1 0,1 2 0,2 1 0,0 1 0,3 2 0,-38 57-1,26-26 426,3 1 0,-54 140 0,65-133-281,4 1 1,3 1 0,3 1-1,4 0 1,2 1-1,5 0 1,2 0 0,4 0-1,3 0 1,4 0 0,3-1-1,3 0 1,4-1-1,2-1 1,4-1 0,54 108-1,-60-145-176,2-1 0,1 0 0,2-1 0,2-2 0,1-1 0,1-1 0,1-1 0,40 30 0,-45-41-84,1-2-1,0 0 0,2-2 1,-1-1-1,2-1 0,0-1 1,0-2-1,1 0 0,-1-2 1,2-2-1,58 5 0,-56-9 52,0-2-1,0-2 1,0-1 0,-1-1-1,0-1 1,0-2-1,51-20 1,-40 10 88,-2-2 0,-1-1 0,0-3 0,-2-1 0,34-29 0,-16 5 121,-3-1-1,-2-3 0,-2-2 0,-3-2 1,-2-2-1,57-106 0,-58 81-31,-4-1-1,-4-2 1,-3-2-1,-4 0 0,16-104 1,-20 44 599,-6-1 1,-3-212-1,-15 323-524,-1 0-1,-2 0 0,-2 0 0,-1 1 0,-2 0 0,-2 0 1,-1 1-1,-21-45 0,24 64-154,-1 1 0,0 0-1,-1 0 1,-1 1 0,0 0 0,-1 1 0,-1 0 0,0 1-1,-1 1 1,-1 1 0,0 0 0,0 0 0,-1 2 0,-1 0-1,0 1 1,0 1 0,-36-11 0,23 12-43,-1 2 0,1 0 0,-1 3 0,0 0 0,0 2 0,0 2 0,0 1 0,1 1 1,-56 15-1,48-8-352,2 1 0,0 2 1,0 2-1,2 1 0,0 2 1,1 1-1,-47 38 1,70-49-259,0 0 1,1 1 0,-15 17 0,-2 19-4363,16-21-102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55.444"/>
    </inkml:context>
    <inkml:brush xml:id="br0">
      <inkml:brushProperty name="width" value="0.05" units="cm"/>
      <inkml:brushProperty name="height" value="0.05" units="cm"/>
    </inkml:brush>
  </inkml:definitions>
  <inkml:trace contextRef="#ctx0" brushRef="#br0">0 1 15187,'12'15'1080,"13"6"-831,2-4-81,7 11 184,11 1-64,7 3-80,1 0 16,1-3-48,-1-3-80,-5-3-56,-5-2-16,-10 1-40,-2-4-64,-10 2-312,-2-1-416,-12-3 680,-2-3-112,-7-4-89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4.168"/>
    </inkml:context>
    <inkml:brush xml:id="br0">
      <inkml:brushProperty name="width" value="0.025" units="cm"/>
      <inkml:brushProperty name="height" value="0.025" units="cm"/>
    </inkml:brush>
  </inkml:definitions>
  <inkml:trace contextRef="#ctx0" brushRef="#br0">238 91 6246,'0'0'5253,"1"-8"-2733,1-5-2176,-1 8 430,0-1 0,0 1 0,-1 0 0,0 0 0,0-1 0,0 1 0,-1-6 0,1 10-681,-1 0 0,1 0 0,-1-1 0,1 1 0,-1 0 0,0 0 0,1 0 0,-1 0 0,0 0 0,0 0-1,0 0 1,0 0 0,0 0 0,0 1 0,0-1 0,0 0 0,0 0 0,0 1 0,0-1 0,0 1 0,-1-1 0,1 1 0,0 0 0,0-1 0,-1 1 0,1 0-1,0 0 1,0 0 0,-1 0 0,1 0 0,0 0 0,-1 0 0,1 0 0,0 0 0,0 1 0,-1-1 0,0 1 0,-5 1-82,1 1 1,-1-1-1,1 1 1,0 0-1,0 1 1,0 0-1,0 0 1,1 0-1,-1 0 1,1 1-1,-7 8 1,-48 61 15,52-63-12,0 0 0,1 0-1,0 1 1,1 0 0,1 0-1,0 1 1,0 0 0,1 0-1,1 0 1,0 0 0,-1 15-1,4-27-13,0 0 0,0 0 0,0 1 0,0-1 0,0 0 0,0 0 0,1 0 0,-1 0-1,0 0 1,1 1 0,-1-1 0,1 0 0,-1 0 0,1 0 0,-1 0 0,1 0-1,0 0 1,-1 0 0,1-1 0,0 1 0,0 0 0,0 0 0,0 0 0,0-1 0,0 1-1,0 0 1,0-1 0,2 2 0,0-2 5,0 1-1,1-1 0,-1 1 1,0-1-1,1 0 1,-1 0-1,0-1 1,1 1-1,-1-1 0,5 0 1,3-3 13,0 1 1,1-2 0,-2 1-1,1-2 1,11-6-1,-2-2-12,0-1-1,-2-1 1,1 0-1,-2-2 0,0 0 1,-1-1-1,-1 0 1,-1-1-1,15-29 0,-34 60-20,-5 9 12,1 1 0,1 0 0,1 1 0,1-1 0,-5 31 0,10-47 12,-7 112 153,8-103-146,0-1-1,1 1 0,1-1 1,0 0-1,0 0 1,8 21-1,-10-33 49,1 0 0,-1 0-1,0 0 1,0 0 0,0 0 0,0 0-1,0 0 1,0 0 0,0 0 0,-1 0 0,1 0-1,0-1 1,-1 1 0,1 0 0,0 0-1,-1 0 1,1 0 0,-1 0 0,1 0 0,-1-1-1,1 1 1,-1 0 0,0 0 0,1-1-1,-1 1 1,0 0 0,0-1 0,0 1 0,1-1-1,-1 1 1,0-1 0,0 0 0,0 1-1,0-1 1,0 0 0,0 1 0,0-1 0,0 0-1,0 0 1,0 0 0,0 0 0,-1 0-1,-50 5 1366,46-5-1305,-9 1-133,0 0-1,0-1 0,0-1 1,0 0-1,1-1 1,-1 0-1,0-2 1,1 0-1,-28-11 1,41 15-863,5 0-3394,23 0 1665,15-5-4067,-18-1 1883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13.276"/>
    </inkml:context>
    <inkml:brush xml:id="br0">
      <inkml:brushProperty name="width" value="0.025" units="cm"/>
      <inkml:brushProperty name="height" value="0.025" units="cm"/>
    </inkml:brush>
  </inkml:definitions>
  <inkml:trace contextRef="#ctx0" brushRef="#br0">108 4 2466,'0'0'812,"-8"-1"-289,-91-1 3652,98 30-2750,3-8-1406,1 0 0,1-1 0,0 1 0,2-1 1,9 25-1,8 26 31,1 14-9,5-1-1,61 126 0,102 145 29,-146-273-29,287 601 203,-174-335-160,206 346 338,181 253 407,-522-905-810,320 514 81,-233-393-59,173 195 0,708 704 510,-587-684-288,27-28-133,-221-180-114,421 298 278,23-30-228,-490-329-59,442 279 80,26-43 201,193 3-191,-667-293-80,2-7 0,1-8 0,225 26 0,318-40-153,-686-25 135,54-5-908,-69 4 323,1 0 1,0-1 0,0 0 0,-1 1 0,1-1-1,-1-1 1,5-2 0,-3-1-3893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9:00.044"/>
    </inkml:context>
    <inkml:brush xml:id="br0">
      <inkml:brushProperty name="width" value="0.025" units="cm"/>
      <inkml:brushProperty name="height" value="0.025" units="cm"/>
    </inkml:brush>
  </inkml:definitions>
  <inkml:trace contextRef="#ctx0" brushRef="#br0">1 1394 7399,'0'0'3673,"3"-11"-3134,12-54 180,-3 0-1,5-90 1,-6-150 323,-2 47-567,22-182 358,-25 398-473,0 10-1836,-5 11-4423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9:00.561"/>
    </inkml:context>
    <inkml:brush xml:id="br0">
      <inkml:brushProperty name="width" value="0.025" units="cm"/>
      <inkml:brushProperty name="height" value="0.025" units="cm"/>
    </inkml:brush>
  </inkml:definitions>
  <inkml:trace contextRef="#ctx0" brushRef="#br0">0 788 9385,'0'0'1746,"1"-10"-1608,8-26 100,1 0-1,1 0 1,26-55-1,-4 12-130,124-380 1692,-157 457-1789,0 0 0,1 0 0,-1 0 0,1 0 0,-1 0 0,1 1 0,0-1 0,-1 0 0,1 0-1,0 0 1,0 1 0,1-1 0,-1 1 0,0-1 0,0 1 0,1-1 0,-1 1 0,1 0 0,-1-1-1,1 1 1,0 0 0,-1 0 0,1 0 0,0 0 0,0 1 0,3-2 0,-3 3 35,1 0 0,-1 0 1,1 0-1,-1 0 1,1 0-1,-1 1 0,0-1 1,0 1-1,0-1 0,0 1 1,0 0-1,0 0 0,0 0 1,0 0-1,-1 0 0,1 0 1,-1 1-1,0-1 0,2 4 1,36 66 667,40 105 0,-47-100-1992,51 90 0,-62-130-1903,-6-9-1654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9:04.375"/>
    </inkml:context>
    <inkml:brush xml:id="br0">
      <inkml:brushProperty name="width" value="0.025" units="cm"/>
      <inkml:brushProperty name="height" value="0.025" units="cm"/>
    </inkml:brush>
  </inkml:definitions>
  <inkml:trace contextRef="#ctx0" brushRef="#br0">2893 2772 7495,'0'0'2178,"-9"0"-1671,-12-1-232,0-2-1,0 0 1,0-1-1,0-1 1,1-1 0,-22-10-1,-36-19 287,3-4 0,-86-58 0,87 51-674,1-2 186,-118-100 1,-50-76 162,240 223-235,-131-117 281,-150-101 1,-110-95 225,331 253-300,3-3-1,-51-72 1,-88-149 666,160 229-802,-182-299 290,85 132-248,124 208-54,-1 1 0,0 1 0,-26-23 0,23 23-118,2 0 1,-1 0 0,-15-23-1,-3-16-2394,10 16-2215,13 22 1569,2 4-1243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9:04.846"/>
    </inkml:context>
    <inkml:brush xml:id="br0">
      <inkml:brushProperty name="width" value="0.025" units="cm"/>
      <inkml:brushProperty name="height" value="0.025" units="cm"/>
    </inkml:brush>
  </inkml:definitions>
  <inkml:trace contextRef="#ctx0" brushRef="#br0">223 945 9129,'0'0'2071,"-4"-12"-1249,-20-62 364,4-1 0,-17-118-1,11 49-744,-74-247 227,92 364-647,8 26-32,-1 0 1,1 0-1,-1 0 0,1 0 0,0 0 0,-1 0 1,1 0-1,0 0 0,0 0 0,0-1 0,0 1 1,0 0-1,0 0 0,0 0 0,0 0 0,1 0 1,-1 0-1,0 0 0,1-1 0,-1 1 0,1 0 0,0-1 1,0 1 8,1 1 0,-1 0 0,1-1 0,-1 1 0,1 0 0,-1 0 0,1-1 0,-1 1 0,1 1 1,-1-1-1,1 0 0,-1 0 0,1 0 0,-1 1 0,0-1 0,1 1 0,2 0 0,17 9 117,1 0-1,-2 1 0,0 0 1,0 2-1,19 17 1,5 1-65,123 78-220,-8-4-2088,-56-33-3626,-89-61 941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0:43.867"/>
    </inkml:context>
    <inkml:brush xml:id="br0">
      <inkml:brushProperty name="width" value="0.025" units="cm"/>
      <inkml:brushProperty name="height" value="0.025" units="cm"/>
    </inkml:brush>
  </inkml:definitions>
  <inkml:trace contextRef="#ctx0" brushRef="#br0">6 1 1922,'0'0'32,"0"8"-160,-2 4-64,-2 2-1410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0:44.225"/>
    </inkml:context>
    <inkml:brush xml:id="br0">
      <inkml:brushProperty name="width" value="0.025" units="cm"/>
      <inkml:brushProperty name="height" value="0.025" units="cm"/>
    </inkml:brush>
  </inkml:definitions>
  <inkml:trace contextRef="#ctx0" brushRef="#br0">0 0 96,'0'0'320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0:45.010"/>
    </inkml:context>
    <inkml:brush xml:id="br0">
      <inkml:brushProperty name="width" value="0.025" units="cm"/>
      <inkml:brushProperty name="height" value="0.025" units="cm"/>
    </inkml:brush>
  </inkml:definitions>
  <inkml:trace contextRef="#ctx0" brushRef="#br0">48 44 1858,'0'0'4836,"-8"-7"-3912,-24-22-364,25 21 33,333 9 2994,-316 0-3525,1 1-1,0 0 1,-1 1-1,0 0 1,18 9-1,27 7 88,34-4 2,-66-12-139,1 0-1,-1 2 0,-1 1 0,1 0 0,-1 2 1,22 10-1,34 23 69,2-3 0,1-4 0,131 36 0,-212-70-86,73 23 214,-68-21-449,0 1 0,0-1 0,-1 1 0,1 0 0,-1 0 0,0 0 0,0 0 0,0 1 0,0 0 0,0 0 0,-1 0 0,4 6 0,2 9-2823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0:46.218"/>
    </inkml:context>
    <inkml:brush xml:id="br0">
      <inkml:brushProperty name="width" value="0.025" units="cm"/>
      <inkml:brushProperty name="height" value="0.025" units="cm"/>
    </inkml:brush>
  </inkml:definitions>
  <inkml:trace contextRef="#ctx0" brushRef="#br0">1 0 2851,'1'0'154,"-1"1"1,1-1 0,0 1-1,0-1 1,-1 1 0,1 0-1,-1-1 1,1 1 0,0 0-1,-1-1 1,1 1 0,-1 0-1,0 0 1,1-1 0,-1 1-1,0 0 1,1 0 0,-1 0-1,0-1 1,0 1 0,0 0-1,1 0 1,-1 0 0,0 1-1,12 46 170,-4-16-73,6 18-167,3-1-1,3 0 0,1-2 1,2 0-1,3-2 1,1 0-1,55 67 1,31 32 76,-67-82 100,2-2-1,86 81 1,120 65 105,64 59 140,-114-66 18,274 259 203,23-31 16,-209-215-248,-20-16-299,-224-159-132,3-2 1,1-1-1,1-4 0,2-1 1,1-3-1,85 27 0,221 76 978,-361-129-1140,22 11 457,-23-11-409,0 1 1,0-1-1,0 0 1,-1 0 0,1 0-1,0 0 1,0 0-1,0 0 1,0 1-1,-1-1 1,1 0-1,0 0 1,0 0-1,0 0 1,0 1-1,0-1 1,0 0-1,0 0 1,-1 0-1,1 0 1,0 1 0,0-1-1,0 0 1,0 0-1,0 0 1,0 1-1,0-1 1,0 0-1,0 0 1,0 1-1,0-1 1,0 0-1,0 0 1,0 0-1,0 1 1,1-1-1,-1 0 1,0 0-1,0 0 1,0 0 0,0 1-1,0-1 1,0 0-1,1 0 1,-24 0-3575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0:47.394"/>
    </inkml:context>
    <inkml:brush xml:id="br0">
      <inkml:brushProperty name="width" value="0.025" units="cm"/>
      <inkml:brushProperty name="height" value="0.025" units="cm"/>
    </inkml:brush>
  </inkml:definitions>
  <inkml:trace contextRef="#ctx0" brushRef="#br0">1744 443 5061,'-54'-21'1079,"0"2"0,-2 3 1,0 3-1,-58-7 0,22 3-139,60 11-889,0 1 0,0 2-1,0 1 1,0 1-1,0 2 1,-57 8-1,65-3-35,0 0 1,1 1-1,0 1 1,0 1-1,1 2 0,1 0 1,0 1-1,0 1 0,-31 25 1,14-4 70,1 2-1,2 2 1,1 0 0,2 3 0,2 0 0,1 2 0,-38 81 0,40-65 30,2 1 0,3 1 0,2 1-1,4 1 1,-16 112 0,25-90-122,3-1-1,4 1 1,3-1-1,28 159 1,-16-172-2,2-1-1,4 0 1,3-2 0,3-1-1,2 0 1,40 63-1,-43-92 70,0 0 0,3-1-1,1-2 1,2-1-1,1-2 1,1-1-1,2-1 1,1-2-1,1-2 1,1-1 0,1-2-1,2-2 1,0-2-1,77 24 1,-77-31-34,0-1 1,0-3 0,1-1-1,1-2 1,-1-2 0,1-2-1,-1-2 1,1-2 0,-1-2-1,0-1 1,0-3-1,-1-1 1,0-2 0,-1-2-1,71-35 1,-66 24 9,-2-2 0,0-3 0,-2-1 1,-2-2-1,0-2 0,-3-1 0,40-49 0,-35 30 64,-2-1 0,-3-2 0,-3-1 0,54-126 0,-52 84-21,-4-2-1,-4-1 0,-6-1 0,-3 0 0,-6-2 1,-4 0-1,-5-108 0,-6 146-58,-3-1 0,-3 1 0,-4 0 0,-2 1 0,-3 1 0,-3 0 0,-3 2 0,-3 0 0,-43-77 0,48 106 36,-1 2 1,-2 1-1,-1 0 1,-2 2-1,-1 1 1,-1 2 0,-45-34-1,48 43 42,-2 1 1,0 2-1,0 0 0,-2 2 0,0 2 1,0 0-1,-1 2 0,-1 2 0,0 1 1,-35-4-1,18 7 35,0 3 0,0 2 0,0 2 1,0 2-1,0 2 0,1 2 0,0 3 0,1 1 1,-68 29-1,6 8-103,3 3 0,-174 119 1,-145 142-1604,152-92-4314,251-204 5096,-96 80-6684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4.498"/>
    </inkml:context>
    <inkml:brush xml:id="br0">
      <inkml:brushProperty name="width" value="0.025" units="cm"/>
      <inkml:brushProperty name="height" value="0.025" units="cm"/>
    </inkml:brush>
  </inkml:definitions>
  <inkml:trace contextRef="#ctx0" brushRef="#br0">137 36 11275,'0'0'2914,"4"-7"-186,10-18-169,-12 22 744,-9 15-1071,0 0-2062,-28 50 343,15-28-272,0 1 0,3 1 0,1 1 1,-13 43-1,28-78-251,0 0 0,0 0 0,1 0 0,-1 0 0,1 0 0,-1 0 0,1 1 0,0-1 0,0 0 0,0 0 0,0 0 0,0 0 0,0 0 1,0 0-1,1 1 0,-1-1 0,1 0 0,0 0 0,0 0 0,-1 0 0,1 0 0,0-1 0,1 1 0,-1 0 0,0 0 0,0-1 0,1 1 0,1 1 0,0-2-116,0 0-1,1 0 1,-1 0-1,0-1 1,0 1 0,0-1-1,1 0 1,-1 0-1,0 0 1,0-1 0,0 1-1,0-1 1,1 0 0,-1 0-1,0 0 1,0 0-1,0 0 1,5-3 0,5-4-1170,1 0 1,-2-1 0,1 0 0,-1-1-1,0-1 1,-1 0 0,11-14 0,12-12-3841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26.691"/>
    </inkml:context>
    <inkml:brush xml:id="br0">
      <inkml:brushProperty name="width" value="0.025" units="cm"/>
      <inkml:brushProperty name="height" value="0.025" units="cm"/>
    </inkml:brush>
  </inkml:definitions>
  <inkml:trace contextRef="#ctx0" brushRef="#br0">74 352 5349,'0'0'-294,"9"-2"54,-5 1 309,0 0 0,0 0 0,0 0-1,0 0 1,0 0 0,0-1 0,0 0-1,-1 0 1,6-3 0,-7 3 163,0 0-1,0-1 1,0 1 0,-1 0 0,1-1-1,-1 1 1,1-1 0,-1 1 0,0-1-1,0 1 1,0-1 0,0 0-1,-1 0 1,1 0 0,-1 1 0,1-1-1,-1 0 1,0 0 0,0-3 0,0 0 400,-1-1 1,1 1-1,-1 0 1,0-1-1,0 1 1,-1 0-1,-3-8 1,4 13-506,1-1 0,-1 0 0,0 1 0,0-1 0,0 1 0,0-1 0,0 1-1,0-1 1,-1 1 0,1 0 0,0-1 0,-1 1 0,1 0 0,-1 0 0,1 0 0,-1 0 0,0 0 0,1 1 0,-1-1 0,0 0-1,1 1 1,-1-1 0,0 1 0,0 0 0,0 0 0,1-1 0,-1 1 0,0 0 0,0 0 0,-2 1 0,1 0-114,1 0-1,0 1 1,-1-1 0,1 1 0,0-1 0,0 1 0,0 0-1,0-1 1,1 1 0,-1 0 0,0 0 0,1 1 0,-1-1-1,1 0 1,0 0 0,0 1 0,0-1 0,0 1 0,0-1-1,0 1 1,1-1 0,-1 4 0,-12 64-121,13-68 113,0 1-10,-4 31 85,1 55 0,2-83-68,1 1 0,1 0 0,-1 0 0,1-1 0,1 1 0,-1-1 0,1 1 0,0-1 0,0 0 0,1 1 0,0-1 0,0 0 0,0-1 0,1 1 0,7 8 0,-10-13-8,1 1 0,0-1 0,0 0 0,-1 0 0,1 1-1,0-2 1,0 1 0,0 0 0,0 0 0,0 0 0,0-1 0,1 1 0,-1-1 0,0 0 0,0 0 0,0 0 0,0 0-1,0 0 1,1 0 0,-1 0 0,0-1 0,0 1 0,0-1 0,0 1 0,0-1 0,0 0 0,0 0 0,0 0 0,0 0-1,0 0 1,-1-1 0,1 1 0,0 0 0,-1-1 0,1 1 0,-1-1 0,1 0 0,-1 1 0,1-3 0,6-6 130,-2 1 1,1-1 0,-2 0 0,1-1 0,7-19 0,-9 15 89,0 0 0,-1 0 0,0 0 0,-1-1 0,-1 1 0,0-1 0,-1 1 0,-3-21 0,2 29-131,0-1-1,-1 1 1,0 0-1,0 0 1,-1 0-1,0 0 1,0 0-1,-7-10 0,7 13-72,1 1 0,-1 0-1,0 0 1,0 0 0,0 0-1,0 0 1,-1 1-1,1-1 1,-1 1 0,1 0-1,-1 0 1,0 1-1,0-1 1,0 1 0,0-1-1,-5 0 1,6 2-22,0-1 1,0 1-1,0 0 0,0 0 1,0 0-1,0 0 0,0 0 1,0 0-1,0 1 1,0 0-1,0 0 0,1-1 1,-1 1-1,0 1 0,0-1 1,1 0-1,-1 1 0,1 0 1,-1-1-1,-1 3 0,-1 0-7,2 1-1,-1-1 1,0 1-1,1 0 0,0 0 1,0 0-1,1 0 0,-1 1 1,-2 9-1,0 6-19,0 0-1,1 1 1,2 0 0,-1 31-1,3-40 28,-1-4-9,1 1 1,0-1-1,1 0 0,-1 0 1,2 0-1,2 11 0,-3-18 8,0 1 0,0-1-1,0 0 1,0 0 0,1 0-1,-1 0 1,1-1 0,-1 1-1,1 0 1,-1 0 0,1-1 0,0 1-1,0-1 1,0 0 0,0 1-1,0-1 1,0 0 0,0 0-1,0 0 1,1-1 0,-1 1 0,0 0-1,0-1 1,1 1 0,-1-1-1,0 0 1,1 0 0,-1 0-1,4-1 1,3 0 7,-1-1-1,1 0 1,-1 0 0,1-1-1,-1 0 1,0 0 0,0-1-1,-1-1 1,1 1 0,-1-1-1,0 0 1,0 0 0,0-1-1,6-8 1,16-16 123,40-53-1,-63 75-108,19-24 74,36-66 0,-52 82-61,-1 0 0,-1-1 0,0 0 0,-1 0 0,-1-1-1,3-25 1,-7 40-11,-1 0 0,1 1 0,-1-1 0,0 1 0,0-1 0,0 0 0,0 1 0,-1-1 0,1 0 0,-1 1 0,0-1 0,1 1 0,-1-1 0,0 1 0,-1-1 0,1 1 0,-3-4 0,3 5-3,-1-1 0,1 1 0,-1 0 0,1 0 0,-1 0 0,0 0 1,0 0-1,1 0 0,-1 1 0,0-1 0,0 1 0,0-1 0,0 1 0,0 0 0,0-1 0,0 1 0,0 0 0,-3 1 0,-2 0-11,0 0 1,0 1 0,1-1-1,-1 2 1,0-1 0,1 1-1,0 0 1,-1 0 0,1 1-1,0 0 1,-9 8 0,-7 10-11,2 2 0,1 0 0,1 1 0,1 1 0,2 1 0,0 0 0,2 1 0,1 1 1,1 0-1,-8 32 0,16-49-4,1-1 0,-1 1 0,0 23 0,3-35 6,0 0-1,0 1 1,1-1 0,-1 0-1,0 0 1,0 0 0,0 1 0,0-1-1,0 0 1,0 0 0,0 0 0,0 0-1,0 1 1,0-1 0,1 0 0,-1 0-1,0 0 1,0 0 0,0 0 0,0 0-1,0 1 1,1-1 0,-1 0-1,0 0 1,0 0 0,0 0 0,0 0-1,1 0 1,-1 0 0,0 0 0,0 0-1,0 0 1,1 0 0,-1 0 0,0 0-1,0 0 1,0 0 0,1 0 0,-1 0-1,0 0 1,0 0 0,0 0 0,0 0-1,1 0 1,-1 0 0,0 0-1,0-1 1,0 1 0,0 0 0,1 0-1,-1 0 1,0 0 0,0 0 0,0 0-1,0-1 1,0 1 0,0 0 0,1 0-1,11-10-18,16-22 73,-2-1 0,0-1 0,-3-1 0,-1-1 0,-1-2 0,-2 0 0,17-49 0,-34 81-31,0 0-1,-1 0 1,0 0-1,0-1 1,0 1 0,0-1-1,-1 1 1,-1-11-1,1 16-13,0 1 0,-1-1-1,1 0 1,0 0 0,0 1 0,0-1 0,0 0-1,-1 1 1,1-1 0,0 1 0,-1-1 0,1 0-1,-1 1 1,1-1 0,0 1 0,-1-1 0,1 1-1,-1-1 1,0 1 0,1-1 0,-1 1 0,1 0-1,-1-1 1,0 1 0,1 0 0,-1-1-1,0 1 1,1 0 0,-2 0 0,0 0-4,0 0 1,-1 1 0,1 0-1,0-1 1,0 1 0,0 0-1,0 0 1,0 0 0,0 1-1,0-1 1,0 0 0,0 1-1,0-1 1,-2 4-1,-10 9-20,1 1 0,1 1-1,0 0 1,1 1-1,1 0 1,-15 35-1,10-18 52,2 1 0,-15 66-1,35-121 49,0 1 1,18-36-1,14-32 18,-32 68-79,-1-1 1,0 0-1,-2 0 1,4-34-1,-8 53-18,0 0 0,0 0 0,0 0 0,0 0 1,0 0-1,0 0 0,0 0 0,0 0 0,0 0 0,0 0 0,0 0 1,-1 1-1,1-1 0,0 0 0,-1 0 0,1 0 0,-1 0 0,1 0 1,-1 1-1,1-1 0,-2-1 0,1 2-4,1 0-1,-1-1 1,0 1 0,1 0 0,-1 0-1,0 0 1,1 1 0,-1-1 0,0 0-1,1 0 1,-1 0 0,0 0-1,1 1 1,-1-1 0,1 0 0,-1 1-1,0-1 1,1 0 0,-1 1-1,1-1 1,-1 1 0,0 0 0,-3 2-26,0 1 1,1 0 0,-1 0 0,1 0-1,0 0 1,-4 8 0,-9 29 31,2 1 0,2 0 1,2 1-1,1 0 0,3 1 1,-2 46-1,8-89-5,0 0-1,0 0 1,-1 0 0,1 0 0,0 0-1,0 0 1,0 0 0,0 0-1,0 0 1,0 0 0,1 0 0,-1 0-1,0 0 1,0 0 0,1 0-1,-1-1 1,0 1 0,1 0-1,-1 0 1,1 0 0,0 1 0,0-3 3,0 0 1,0 1 0,1-1 0,-1 0 0,0 1 0,0-1 0,0 0 0,-1 0 0,1 0 0,0 0 0,0 0 0,0 0 0,-1 0-1,1 0 1,0 0 0,-1 0 0,1-2 0,14-24 33,-2 0 0,-1 0 0,-1-2 0,-1 1 0,-2-1-1,0-1 1,-2 1 0,-2-1 0,-1 0 0,0-32 0,-3 61-42,0 1 0,1-1 1,-1 1-1,0-1 0,0 1 0,0 0 0,0-1 1,0 1-1,0-1 0,0 1 0,0-1 1,0 1-1,0-1 0,0 1 0,0 0 0,0-1 1,0 1-1,0-1 0,0 1 0,-1-1 1,1 1-1,0 0 0,0-1 0,0 1 1,-1-1-1,1 1 0,0 0 0,-1-1 0,1 1 1,0 0-1,-1-1 0,1 1 0,0 0 1,-1 0-1,1-1 0,-1 1 0,1 0 0,0 0 1,-1 0-1,1 0 0,-1-1 0,1 1 1,-1 0-1,1 0 0,0 0 0,-1 0 1,1 0-1,-1 0 0,1 0 0,-1 0 0,1 0 1,-1 0-1,1 1 0,0-1 0,-1 0 1,0 0-1,-19 22-241,9 1 150,0 0 1,1 1-1,2 1 1,-8 34-1,-12 106 126,22-42-586,9-116-1960,4-14 976,4-17-1381,-1-14-3843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27.021"/>
    </inkml:context>
    <inkml:brush xml:id="br0">
      <inkml:brushProperty name="width" value="0.025" units="cm"/>
      <inkml:brushProperty name="height" value="0.025" units="cm"/>
    </inkml:brush>
  </inkml:definitions>
  <inkml:trace contextRef="#ctx0" brushRef="#br0">0 0 6438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28.087"/>
    </inkml:context>
    <inkml:brush xml:id="br0">
      <inkml:brushProperty name="width" value="0.025" units="cm"/>
      <inkml:brushProperty name="height" value="0.025" units="cm"/>
    </inkml:brush>
  </inkml:definitions>
  <inkml:trace contextRef="#ctx0" brushRef="#br0">148 109 1569,'0'0'2542,"-2"-8"-541,-12-71 3071,14 78-4858,0 0 0,0 1 0,0-1 0,0 0 0,-1 0 1,1 0-1,0 0 0,0 0 0,-1 0 0,1 0 0,0 0 0,-1 0 0,1 0 0,-1 0 1,1 1-1,-1-1 0,0 0 0,1 0 0,-1 1 0,0-1 0,0 0 0,1 1 0,-1-1 1,0 1-1,0-1 0,-1 0 0,1 1-164,1 0 0,-1 0-1,0 1 1,1-1 0,-1 0 0,0 0-1,1 0 1,-1 1 0,1-1 0,-1 1 0,0-1-1,1 0 1,-1 1 0,1-1 0,-1 1 0,1-1-1,-1 1 1,1-1 0,-1 1 0,1-1 0,0 1-1,-1 0 1,1-1 0,0 1 0,-1 0-1,1-1 1,0 1 0,0 0 0,0-1 0,0 1-1,0 0 1,0-1 0,-1 1 0,2 0 0,-1 0-1,0 0 1,-4 70 200,4 0 0,2 0 1,20 111-1,-3-20-226,35 689 510,-34-571-384,-1 55 90,-58 304 1081,-48-4-1057,78-570-243,-2 8-90,-51 377 681,35 4 239,48 24-739,-16-182 133,-2-32 887,-3-263-1132,1 17-5,0-1 1,1 1-1,0 0 1,2-1-1,0 1 1,9 21-1,-13-55-10584,10-25 5675,1-9 799,-6 15 666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28.807"/>
    </inkml:context>
    <inkml:brush xml:id="br0">
      <inkml:brushProperty name="width" value="0.025" units="cm"/>
      <inkml:brushProperty name="height" value="0.025" units="cm"/>
    </inkml:brush>
  </inkml:definitions>
  <inkml:trace contextRef="#ctx0" brushRef="#br0">72 5288 1505,'-28'-315'8566,"7"-159"-7133,32-1506 361,-30 1153-1538,4 57 82,68 3 1860,-49 737-2161,15-94 75,-27 302 1148,-1 1573 614,59-867-1804,12 515 218,-60-1156 3,-18 458 966,12-758-1647,-1 9-517,0-143-6482,4 72-1264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30.010"/>
    </inkml:context>
    <inkml:brush xml:id="br0">
      <inkml:brushProperty name="width" value="0.025" units="cm"/>
      <inkml:brushProperty name="height" value="0.025" units="cm"/>
    </inkml:brush>
  </inkml:definitions>
  <inkml:trace contextRef="#ctx0" brushRef="#br0">6355 132 6342,'-35'-9'4354,"-7"-2"-1976,-96 2-1097,75 4-761,-121 4 1,-467 41 418,36-5-649,-46 0-99,-245-90 777,576 26-794,-27-2-18,-570-26 601,-127 59 1784,805-24-599,125 7-1530,112 17-587,11 1-2304,-1 4-3675,-1-2-2686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40.523"/>
    </inkml:context>
    <inkml:brush xml:id="br0">
      <inkml:brushProperty name="width" value="0.025" units="cm"/>
      <inkml:brushProperty name="height" value="0.025" units="cm"/>
    </inkml:brush>
  </inkml:definitions>
  <inkml:trace contextRef="#ctx0" brushRef="#br0">2434 2429 3267,'0'0'929,"-11"-2"-598,-17-6 199,0-1 1,1-2-1,0 0 0,1-2 0,-30-20 1,-6-8 427,-113-74-57,-255-219 0,198 123 26,-325-308-627,459 416-180,4-3 0,5-5-1,5-3 1,-87-158-1,107 163-92,-68-128-16,122 206 24,9 27-110,0-1 0,-1 1 0,1-1 0,-1 1-1,0 0 1,0 0 0,-3-4 0,-5 7-3561,3 5 951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40.884"/>
    </inkml:context>
    <inkml:brush xml:id="br0">
      <inkml:brushProperty name="width" value="0.025" units="cm"/>
      <inkml:brushProperty name="height" value="0.025" units="cm"/>
    </inkml:brush>
  </inkml:definitions>
  <inkml:trace contextRef="#ctx0" brushRef="#br0">354 934 3011,'0'0'2167,"-3"8"-651,1 2-1004,-8 23 1960,5-40-1206,-44-159 972,-82-188 1,5 18-1976,118 311-261,1 0 0,-4-31 0,11 55-15,0 1 1,-1 0 0,1-1 0,0 1 0,0-1 0,0 1 0,0-1 0,0 1 0,0-1 0,0 1 0,0-1 0,0 1-1,0-1 1,0 1 0,0-1 0,0 1 0,0 0 0,0-1 0,1 1 0,-1-1 0,0 1 0,0-1 0,0 1 0,1 0-1,-1-1 1,0 1 0,1 0 0,-1-1 0,0 1 0,1 0 0,-1-1 0,0 1 0,1 0 0,-1-1 0,1 1 0,-1 0 0,0 0-1,1 0 1,20 7-203,18 24 304,127 129 15,76 69-251,-197-190-686,2-3 0,2-2 1,79 42-1,-70-52-1505,-12-15-1565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48.975"/>
    </inkml:context>
    <inkml:brush xml:id="br0">
      <inkml:brushProperty name="width" value="0.025" units="cm"/>
      <inkml:brushProperty name="height" value="0.025" units="cm"/>
    </inkml:brush>
  </inkml:definitions>
  <inkml:trace contextRef="#ctx0" brushRef="#br0">1 0 8904,'0'0'-261,"2"8"229,0-3 27,-1 0 0,1 0 1,1-1-1,-1 1 0,0-1 1,1 1-1,0-1 0,0 0 1,1 0-1,-1-1 0,1 1 1,0-1-1,-1 1 0,2-1 1,-1 0-1,0 0 0,1-1 1,-1 0-1,1 1 0,-1-2 1,1 1-1,0 0 0,5 0 1,187 51 741,12 4 448,24 19 419,337 65 0,-146-71-1092,185 34-181,-462-69-145,-1 6 0,-1 6 0,-3 7-1,204 109 1,-339-159-161,4 2-149,-7-4-5361,-12-2 825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49.628"/>
    </inkml:context>
    <inkml:brush xml:id="br0">
      <inkml:brushProperty name="width" value="0.025" units="cm"/>
      <inkml:brushProperty name="height" value="0.025" units="cm"/>
    </inkml:brush>
  </inkml:definitions>
  <inkml:trace contextRef="#ctx0" brushRef="#br0">2484 2225 5605,'-4'11'241,"-3"16"924,1 1 0,1 0 0,-2 46 0,7-73-1110,0 0 0,0-1 0,0 1 0,0-1-1,-1 1 1,1 0 0,0-1 0,0 1 0,-1 0 0,1-1 0,0 1 0,-1-1 0,1 1 0,0-1-1,-1 1 1,1-1 0,-1 1 0,1-1 0,-1 1 0,1-1 0,-1 0 0,1 1 0,-1-1 0,1 0 0,-1 1-1,0-1 1,1 0 0,-1 0 0,1 1 0,-1-1 0,0 0 0,1 0 0,-1 0 0,0 0 0,1 0-1,-1 0 1,0 0 0,1 0 0,-1 0 0,0 0 0,1-1 0,-1 1 0,0 0 0,1 0 0,-1 0-1,1-1 1,-1 1 0,1 0 0,-1-1 0,0 1 0,0-1 0,-32-19 127,-18-25 226,2-3-1,-80-103 1,84 93-173,-3 3 0,-72-65 0,-13 19 189,-193-115 0,177 123-440,116 72 18,-382-264-32,355 238 41,2-4 0,3-1 0,2-3 0,-74-99 0,-22-61-15,-95-129 72,216 306-36,1-2 0,2 0 0,2-1 0,-23-60 0,45 101-45,1-1 0,0 1-1,0 0 1,0-1 0,-1 1-1,1 0 1,0-1-1,0 1 1,0 0 0,0-1-1,0 1 1,-1-1 0,1 1-1,0 0 1,0-1 0,0 1-1,0 0 1,0-1-1,0 1 1,1-1 0,-1 1-1,0 0 1,0-1 0,0 1-1,0 0 1,0-1 0,0 1-1,1-1 1,-1 1-1,0 0 1,0 0 0,1-1-1,-1 1 1,1-1 0,14 4-502,28 20-901,-31-16 547,35 16-3578,-26-14-838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50.563"/>
    </inkml:context>
    <inkml:brush xml:id="br0">
      <inkml:brushProperty name="width" value="0.025" units="cm"/>
      <inkml:brushProperty name="height" value="0.025" units="cm"/>
    </inkml:brush>
  </inkml:definitions>
  <inkml:trace contextRef="#ctx0" brushRef="#br0">0 0 5157,'0'49'128,"0"5"-608,0 2-609,0 4-2627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4.845"/>
    </inkml:context>
    <inkml:brush xml:id="br0">
      <inkml:brushProperty name="width" value="0.025" units="cm"/>
      <inkml:brushProperty name="height" value="0.025" units="cm"/>
    </inkml:brush>
  </inkml:definitions>
  <inkml:trace contextRef="#ctx0" brushRef="#br0">97 1 8680,'0'0'9353,"-55"73"-8136,38-41-320,3-1 0,3-1-321,11-5-479,0-7-354,11-9-1344,7-9-1122,9 0-1505,2-18-1954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50.925"/>
    </inkml:context>
    <inkml:brush xml:id="br0">
      <inkml:brushProperty name="width" value="0.025" units="cm"/>
      <inkml:brushProperty name="height" value="0.025" units="cm"/>
    </inkml:brush>
  </inkml:definitions>
  <inkml:trace contextRef="#ctx0" brushRef="#br0">52 2285 4484,'-3'11'417,"-31"87"2289,34-97-2623,0-1-1,0 0 1,0 1-1,0-1 1,0 1-1,0-1 1,0 0-1,-1 1 1,1-1-1,0 0 1,0 1-1,0-1 1,0 0-1,-1 1 1,1-1-1,0 0 1,0 1-1,-1-1 1,1 0-1,0 0 1,-1 1-1,1-1 1,0 0-1,-1 0 1,1 0-1,0 1 1,-1-1-1,1 0 1,-1 0-1,1 0 0,0 0 1,-1 0-1,1 0 1,-1 0-1,-4-13 733,5-25-935,20-34 501,4 0 0,40-83 0,-38 96-125,398-858 1291,85 45-382,-505 866-1155,22-33 43,1 0 1,2 1 0,39-37-1,-68 74-59,0 1 0,1 0 0,-1-1 0,0 1 0,0-1 0,1 1 0,-1 0 0,0-1 1,1 1-1,-1 0 0,1-1 0,-1 1 0,0 0 0,1-1 0,-1 1 0,1 0 0,-1 0 0,1 0 0,-1-1 0,0 1 0,1 0 0,-1 0 0,1 0 0,-1 0 0,1 0 0,-1 0 0,1 0 1,-1 0-1,1 0 0,-1 0 0,1 0 0,-1 0 0,1 0 0,-1 1 0,1-1 0,-1 0 0,1 0 0,-1 0 0,0 1 0,1-1 0,-1 0 0,1 1 0,-1-1 0,0 0 0,1 1 1,-1-1-1,0 0 0,1 1 0,-1-1 0,0 1 0,4 36-736,-4-26-5,-1 1-1,-1 0 0,0 0 1,-1-1-1,-4 13 0,-6-7-1969,0-2-1676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1:51.298"/>
    </inkml:context>
    <inkml:brush xml:id="br0">
      <inkml:brushProperty name="width" value="0.025" units="cm"/>
      <inkml:brushProperty name="height" value="0.025" units="cm"/>
    </inkml:brush>
  </inkml:definitions>
  <inkml:trace contextRef="#ctx0" brushRef="#br0">160 341 7143,'-9'-4'480,"-11"-2"334,0 0 0,0 2 1,0 0-1,0 1 0,-31 0 0,69-5-480,-1-1 0,0 0 0,16-12 0,-24 15-181,100-68 254,-66 43-366,1 1 1,2 2-1,0 3 1,54-22-1,-85 42-49,0 0-1,0 1 0,18-2 1,-31 6 7,1-1 0,-1 1 0,0-1 0,1 1 0,-1 0 0,0 0 0,1 0 0,-1 0 0,1 0 0,-1 1 0,0-1 0,0 1 0,1-1 0,-1 1 0,0 0 0,0 0 0,0 0 0,1 0 0,-1 0 0,0 1 0,-1-1 0,1 1 0,0-1 0,0 1 0,-1-1 0,1 1 0,-1 0 0,1 0 0,1 3 0,1 13 103,-1 1 0,-1-1 0,0 1 0,-2-1-1,0 1 1,-1-1 0,-1 1 0,-4 19 0,4-22-31,-55 272 713,35-202-688,5 0 0,-12 170 1,28-245-269,3 46 76,-2-55-95,0 0-1,0 0 1,0 0-1,1 0 1,-1 0-1,0 0 1,1 0 0,0 0-1,-1-1 1,1 1-1,0 0 1,0 0-1,0-1 1,0 1-1,1-1 1,-1 1-1,0-1 1,1 1-1,-1-1 1,1 0 0,-1 1-1,4 1 1,12-4-4539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21.697"/>
    </inkml:context>
    <inkml:brush xml:id="br0">
      <inkml:brushProperty name="width" value="0.025" units="cm"/>
      <inkml:brushProperty name="height" value="0.025" units="cm"/>
    </inkml:brush>
  </inkml:definitions>
  <inkml:trace contextRef="#ctx0" brushRef="#br0">19 0 5958,'0'0'42,"-4"12"-74,1-1 63,-1 0-1,2 0 1,0 1-1,0-1 1,1 1-1,0 0 1,1-1-1,0 1 1,1 0-1,1-1 1,0 1-1,0-1 1,7 20-1,8 10 410,-2 1 0,-2 1 0,-2 0 0,-2 0 0,6 58 0,-3 227-84,-4-54 700,36 778 68,-40-896-1063,-2-58-1,-13 834 259,-30-35-223,38-506 42,12 522 397,72 106-310,37-1-82,-76-666-84,93 686 331,56 518-102,-159-1244-224,76 809 410,-42 2-446,-64-952 0,7 125 3,-9-288-45,1 1 0,1 0-1,-1-1 1,1 0 0,1 1 0,0-1 0,4 9 0,-5-13-675,1 0 0,-1 0-1,1 0 1,0 0 0,0 0 0,0-1 0,1 0 0,6 6-1,-3-2-5838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28.299"/>
    </inkml:context>
    <inkml:brush xml:id="br0">
      <inkml:brushProperty name="width" value="0.025" units="cm"/>
      <inkml:brushProperty name="height" value="0.025" units="cm"/>
    </inkml:brush>
  </inkml:definitions>
  <inkml:trace contextRef="#ctx0" brushRef="#br0">0 741 12011,'0'0'1629,"9"-4"-834,297-167 1077,-86 44-872,-64 45-248,-25 15-1627,156-107 0,-276 166 330,-2 3-58,-1-1 0,-1 1 1,1-1-1,-1 0 0,0-1 1,0 0-1,0 0 0,-1 0 0,-1-1 1,10-16-1,-12 5-5296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28.646"/>
    </inkml:context>
    <inkml:brush xml:id="br0">
      <inkml:brushProperty name="width" value="0.025" units="cm"/>
      <inkml:brushProperty name="height" value="0.025" units="cm"/>
    </inkml:brush>
  </inkml:definitions>
  <inkml:trace contextRef="#ctx0" brushRef="#br0">0 131 13997,'0'0'235,"10"-10"-32,6-3 4,0 1 0,1 0 0,0 2 1,1 0-1,0 1 0,1 0 0,0 2 0,0 0 0,38-7 0,-31 8-69,0 1 1,0 2-1,1 1 0,-1 1 0,1 1 0,-1 1 0,33 6 0,-55-6-135,1 0 0,-1 1 0,0-1 0,1 1 0,-1 0 0,0 0 0,0 0 0,0 1 0,-1-1 0,1 1 0,0 0 0,-1 0 0,0 0-1,0 1 1,0-1 0,0 1 0,0 0 0,-1 0 0,1 0 0,-1 0 0,0 0 0,-1 0 0,1 0 0,-1 1 0,1-1 0,-1 1 0,-1-1 0,1 1 0,-1-1 0,1 1-1,-2 4 1,1 6 28,-2-1 1,1 0-1,-2 0 0,0 0 0,-1 0 0,0-1 0,-1 1 0,-12 23 0,-21 27 659,-82 106-1,-14 21 83,126-178-1090,0 1 0,1 0 0,1 0 0,-8 24 0,12-13-3975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38.916"/>
    </inkml:context>
    <inkml:brush xml:id="br0">
      <inkml:brushProperty name="width" value="0.025" units="cm"/>
      <inkml:brushProperty name="height" value="0.025" units="cm"/>
    </inkml:brush>
  </inkml:definitions>
  <inkml:trace contextRef="#ctx0" brushRef="#br0">279 0 14125,'0'0'8590,"-11"1"-8104,3 0-440,0 0 1,0 0-1,0 1 1,0 0-1,0 1 1,1 0-1,-1 0 1,1 0-1,-1 1 1,1 0-1,0 0 1,1 1-1,-8 7 1,-6 4 280,2 2 0,0 0 1,1 1-1,-15 23 0,25-32-250,1 1 0,0 0 0,0 0 0,1 0 0,1 1 0,0-1 0,0 1-1,2 0 1,-1 0 0,-1 20 0,4-29-67,0 0 0,0 0-1,0 0 1,1 0 0,-1 0 0,1 0-1,0 0 1,-1 0 0,1 0-1,1 0 1,-1 0 0,0 0 0,1 0-1,-1-1 1,1 1 0,0 0 0,0-1-1,3 3 1,-1-1-74,0-1 0,0 0 0,1 0 0,0 0 0,-1-1 0,1 0 0,0 0 0,0 0 0,0 0 0,6 1 0,3-1-616,0 0 1,1 0-1,-1-2 0,0 0 0,1 0 0,-1-1 0,22-5 1,26-16-4121,-1-9-1937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39.493"/>
    </inkml:context>
    <inkml:brush xml:id="br0">
      <inkml:brushProperty name="width" value="0.025" units="cm"/>
      <inkml:brushProperty name="height" value="0.025" units="cm"/>
    </inkml:brush>
  </inkml:definitions>
  <inkml:trace contextRef="#ctx0" brushRef="#br0">165 28 15407,'-8'0'1494,"2"0"-1349,0 0-1,0 0 1,0 0-1,1 1 0,-1 0 1,0 0-1,0 1 1,1 0-1,-1 0 0,1 0 1,-1 0-1,1 1 1,0 0-1,0 0 1,0 1-1,0-1 0,1 1 1,-8 7-1,6-3-124,0 0 0,0 1-1,1-1 1,-8 18 0,11-21 5,0-1 1,1 0 0,-1 1-1,1-1 1,0 1 0,0-1-1,1 1 1,-1-1 0,1 1 0,0 0-1,1-1 1,0 9 0,0-12-6,0 0-1,0 0 1,-1-1 0,1 1 0,0 0 0,0 0 0,0-1 0,0 1 0,0-1 0,0 1-1,0-1 1,0 1 0,0-1 0,0 0 0,0 1 0,0-1 0,0 0 0,0 0-1,0 0 1,0 0 0,0 0 0,0 0 0,1 0 0,-1 0 0,0 0 0,0-1 0,0 1-1,0 0 1,0-1 0,0 1 0,1-1 0,36-14 588,50-45-162,-62 41-213,55-32 0,-80 50-200,0 1 0,-1-1-1,1 0 1,0 1 0,0 0-1,0-1 1,-1 1 0,1-1 0,0 1-1,0 0 1,0 0 0,0-1-1,0 1 1,0 0 0,0 0-1,0 0 1,0 0 0,0 0-1,-1 0 1,1 0 0,0 1-1,0-1 1,0 0 0,0 0-1,0 1 1,0-1 0,0 0 0,-1 1-1,2 0 1,4 24 803,1 4-330,-6-28-508,0 0 0,0 0-1,-1 0 1,1 0-1,0 0 1,0-1 0,0 1-1,0 0 1,0-1-1,0 1 1,0-1 0,1 1-1,-1-1 1,0 1-1,0-1 1,0 0 0,0 1-1,1-1 1,-1 0-1,0 0 1,0 0 0,0 0-1,1 0 1,-1 0-1,0 0 1,2-1 0,7-2 48,0 0 1,0 0 0,0-1-1,-1 0 1,0-1 0,0 0-1,0-1 1,-1 1 0,11-10-1,-12 9-61,0 0-1,0 1 0,1 0 0,0 0 0,0 0 1,0 1-1,0 1 0,1-1 0,0 1 0,-1 1 1,1-1-1,17-1 0,-25 4 13,0 0-1,0 0 1,1 0 0,-1 1-1,0-1 1,0 0-1,0 0 1,1 1 0,-1-1-1,0 1 1,0-1 0,0 1-1,0-1 1,0 1 0,0 0-1,0-1 1,0 1-1,0 0 1,0 0 0,0 0-1,0 0 1,-1-1 0,1 1-1,0 0 1,-1 1-1,1-1 1,0 2 0,6 36 487,-7-36-443,0 0-1,0 0 1,0 0 0,0 0-1,1 0 1,-1 0 0,1 0 0,0 0-1,0 0 1,0 0 0,0-1-1,0 1 1,1 0 0,-1-1-1,3 4 1,-2-5-20,-1-1 0,1 1 1,-1 0-1,1-1 0,-1 1 0,1-1 0,0 0 0,-1 1 1,1-1-1,0 0 0,0 0 0,-1 0 0,1 0 0,0 0 1,-1-1-1,1 1 0,0 0 0,-1-1 0,1 1 0,-1-1 1,1 0-1,0 1 0,-1-1 0,3-1 0,38-29 400,-31 22-405,14-10 5,-18 12-46,-1 1 1,1 0-1,1 1 1,-1 0-1,1 0 0,-1 1 1,1 0-1,1 0 1,-1 0-1,0 1 1,1 1-1,17-4 0,-25 6 16,0 0-1,0 0 0,0 0 0,1 1 0,-1-1 1,0 0-1,0 1 0,0-1 0,0 0 0,0 1 1,0 0-1,0-1 0,0 1 0,0-1 0,0 1 1,0 0-1,0 0 0,0 0 0,0 0 0,0-1 1,-1 1-1,1 0 0,0 2 0,11 29 405,-11-29-587,0 1-1,0 0 0,0-1 1,0 1-1,1 0 0,0-1 1,0 0-1,3 6 0,-4-8-81,0 0 0,1-1 0,-1 1 0,0 0 0,0-1-1,1 1 1,-1 0 0,0-1 0,1 0 0,-1 1 0,1-1 0,-1 0 0,0 0-1,1 1 1,-1-1 0,1 0 0,-1 0 0,1-1 0,-1 1 0,1 0 0,-1 0 0,0-1-1,1 1 1,-1-1 0,0 1 0,1-1 0,-1 0 0,2-1 0,15-11-5775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39.958"/>
    </inkml:context>
    <inkml:brush xml:id="br0">
      <inkml:brushProperty name="width" value="0.025" units="cm"/>
      <inkml:brushProperty name="height" value="0.025" units="cm"/>
    </inkml:brush>
  </inkml:definitions>
  <inkml:trace contextRef="#ctx0" brushRef="#br0">64 0 13100,'0'0'4255,"-6"11"-2376,-4 6-1118,1 1 0,1 1 0,1 0 1,0 0-1,1 0 0,-5 32 0,11-17-611,1 1 0,2-1 0,1 0 0,2 0 0,1-1 0,16 46 0,-9-28-99,13 81 1,-26-127 26,3 29-117,-2-27 302,-1-20 593,-2-210 438,0 0-4349,1 220 3006,0-15-99,1-1-1,0 0 1,6-26-1,-7 42 139,1 0-1,-1 0 1,1-1-1,0 1 0,0 0 1,0 0-1,1 0 0,-1 0 1,1 0-1,0 0 1,0 1-1,-1-1 0,2 0 1,-1 1-1,0 0 1,1-1-1,-1 1 0,1 0 1,-1 0-1,1 0 1,0 1-1,0-1 0,0 1 1,0-1-1,0 1 0,0 0 1,4 0-1,-1 0 15,0 1 0,1 0 0,-1 0 0,0 1 0,0 0 0,0 0 0,0 0 0,0 1 0,0 0 0,0 0 1,0 0-1,0 1 0,-1 0 0,0 0 0,1 0 0,6 6 0,-10-6 42,1-1 1,-1 0 0,0 1-1,0-1 1,0 1-1,0 0 1,0 0 0,0 0-1,-1 0 1,1 0-1,-1 0 1,0 0 0,0 0-1,0 0 1,-1 1 0,1-1-1,-1 0 1,1 1-1,-1-1 1,0 0 0,0 1-1,-1-1 1,1 0 0,-1 1-1,0-1 1,0 0-1,0 0 1,0 1 0,0-1-1,0 0 1,-1 0-1,-2 3 1,-2 3 33,0-1 0,0 0 0,-1 0 0,0 0 0,0-1 1,0 0-1,-1 0 0,-1-1 0,1 0 0,-1 0 0,0-1 0,0 0 0,0-1 0,-1 0 0,0 0 0,1-1 0,-1-1 0,0 1 1,-16 0-1,26-3-190,-1 0 1,0 0 0,1 0-1,-1 0 1,0 0 0,1 0 0,-1 0-1,1 0 1,-1 0 0,0 0-1,1 0 1,-1-1 0,1 1-1,-1 0 1,0 0 0,1-1 0,-1 1-1,1 0 1,-1-1 0,1 1-1,-1-1 1,1 1 0,0 0 0,-1-1-1,1 1 1,-1-1 0,1 1-1,0-1 1,-1 0 0,1 1 0,0-1-1,0 1 1,0-1 0,-1 1-1,1-1 1,0 0 0,0 1-1,0-1 1,0 0 0,0 1 0,0-1-1,0 1 1,0-2 0,12-26-5775,5 7 150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0.415"/>
    </inkml:context>
    <inkml:brush xml:id="br0">
      <inkml:brushProperty name="width" value="0.025" units="cm"/>
      <inkml:brushProperty name="height" value="0.025" units="cm"/>
    </inkml:brush>
  </inkml:definitions>
  <inkml:trace contextRef="#ctx0" brushRef="#br0">118 43 14382,'0'0'8018,"-9"1"-7079,3 0-778,0 0-1,0 1 0,0 0 1,0 0-1,1 1 0,-1 0 1,1 0-1,-1 0 0,1 0 1,-6 6-1,8-7-100,-1 1 0,1 0-1,0 0 1,0 1 0,0-1 0,1 1-1,-1-1 1,1 1 0,0 0-1,-1 0 1,2 0 0,-1 0 0,1 0-1,-1 0 1,1 0 0,0 1 0,0-1-1,0 6 1,1-9-53,1 0-1,-1 0 0,0-1 1,0 1-1,0 0 1,0 0-1,1 0 1,-1-1-1,0 1 0,1 0 1,-1-1-1,1 1 1,-1 0-1,1 0 1,-1-1-1,1 1 0,-1-1 1,1 1-1,-1-1 1,1 1-1,0-1 1,-1 1-1,1-1 0,0 1 1,0-1-1,-1 0 1,1 1-1,0-1 0,1 0 1,34 3 279,36-16 20,-42 3-300,-20 6-4,0 1 1,0 0-1,0 0 0,0 1 0,0 0 1,1 1-1,-1 0 0,14 1 1,-23 1 4,0 0 0,0 0 0,0 0 1,-1 0-1,1 1 0,0-1 0,-1 0 1,1 0-1,-1 1 0,1-1 0,-1 0 1,0 1-1,0-1 0,1 0 0,-1 1 1,0-1-1,0 1 0,0-1 0,0 0 1,-1 1-1,1-1 0,-1 2 0,-5 32 969,4-35-89,3-12-567,2-24-365,-2 29 100,-2-75-1,-1 33-407,2 48 198,20 1-2605,66-7-6059,-62 5 2942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0.793"/>
    </inkml:context>
    <inkml:brush xml:id="br0">
      <inkml:brushProperty name="width" value="0.025" units="cm"/>
      <inkml:brushProperty name="height" value="0.025" units="cm"/>
    </inkml:brush>
  </inkml:definitions>
  <inkml:trace contextRef="#ctx0" brushRef="#br0">12 109 13293,'0'0'6811,"10"0"-4985,4 0-1213,1-1 0,-1 0-1,0-1 1,0-1 0,21-6-1,-30 8-518,0 0 0,0-1-1,-1 0 1,1 0-1,-1 0 1,1 0 0,-1-1-1,0 1 1,0-1 0,0 0-1,0-1 1,0 1-1,-1-1 1,1 1 0,-1-1-1,0 0 1,0 0-1,-1-1 1,1 1 0,-1 0-1,0-1 1,2-7 0,-3 11-68,-1 1 1,0-1 0,0 1-1,0 0 1,0-1 0,0 1 0,0-1-1,0 1 1,-1-1 0,1 1-1,0 0 1,0-1 0,0 1 0,0-1-1,0 1 1,-1 0 0,1-1-1,0 1 1,0-1 0,-1 1 0,1 0-1,0-1 1,0 1 0,-1 0-1,1 0 1,-1-1 0,1 1-1,0 0 1,-1 0 0,1-1 0,0 1-1,-1 0 1,1 0 0,-1 0-1,0 0 1,-23-1 166,-20 11-338,34-5 129,0 0 1,1 1 0,0 0-1,0 0 1,0 1-1,1 0 1,0 1 0,1-1-1,-7 10 1,8-11 41,2 1 0,-1-1 1,1 1-1,0 0 0,0 0 0,1 0 0,0 1 1,1-1-1,-1 1 0,1-1 0,1 1 0,-2 15 0,3-22-21,0 1 0,0 0-1,0-1 1,0 1-1,1-1 1,-1 1-1,1-1 1,-1 1 0,1-1-1,0 0 1,-1 1-1,1-1 1,0 1 0,0-1-1,0 0 1,0 0-1,0 0 1,0 0-1,0 0 1,1 0 0,1 2-1,1-1 12,0 0 0,0 0 1,1 0-1,-1-1 0,1 1 0,-1-1 0,8 1 0,7 0-133,1-1-1,32-2 1,-48 0 37,64-9-2301,-24-5-2371,9-13-6843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5.236"/>
    </inkml:context>
    <inkml:brush xml:id="br0">
      <inkml:brushProperty name="width" value="0.025" units="cm"/>
      <inkml:brushProperty name="height" value="0.025" units="cm"/>
    </inkml:brush>
  </inkml:definitions>
  <inkml:trace contextRef="#ctx0" brushRef="#br0">167 1 14926,'0'0'1826,"-7"5"-758,-2 1-827,1 1 0,0 0 1,0 0-1,1 0 1,0 1-1,1 0 1,-1 0-1,1 1 1,1-1-1,0 2 1,0-1-1,1 0 1,0 1-1,0 0 1,1 0-1,-3 18 1,6-24-322,-1 0 1,1 1 0,0-1 0,1 0-1,-1 0 1,1 0 0,0 0 0,0 0-1,0 0 1,0 0 0,1 0 0,0 0-1,-1 0 1,1-1 0,1 1 0,-1-1-1,0 1 1,6 4 0,1 0-297,0-1 0,1 0 0,-1-1 1,1 0-1,13 6 0,25 15-374,-45-26 758,-1 0 0,0 1 0,1-1 0,-1 1 0,0 0 0,0-1 0,-1 1 0,1 0-1,0 0 1,0 1 0,-1-1 0,1 0 0,-1 0 0,0 1 0,0-1 0,0 1 0,0-1 0,0 1 0,0-1 0,-1 1 0,1-1 0,-1 1 0,0 3 0,-1-2 76,1 1-1,-1-1 1,-1 0 0,1 0-1,-1-1 1,1 1 0,-1 0-1,0 0 1,0-1 0,-1 1-1,1-1 1,-1 0 0,-4 5-1,-2 1 336,-1 0 0,0-1 0,0-1 0,-1 1 0,0-1 0,0-1 0,0 0 0,-1-1 0,-13 4 0,23-8-347,0 0 1,-1 0-1,1 0 1,0 0 0,-1-1-1,1 0 1,-1 1-1,1-1 1,-1 0 0,1 0-1,-1 0 1,1 0-1,-1-1 1,1 1 0,-1-1-1,1 1 1,0-1-1,-1 0 1,1 0-1,0 0 1,0 0 0,-1 0-1,1-1 1,0 1-1,0-1 1,0 1 0,1-1-1,-1 0 1,0 0-1,1 1 1,-1-1-1,1 0 1,-3-4 0,1-3-189,1 1 1,0 0 0,1-1 0,-1 1-1,1-1 1,1 0 0,0 1 0,2-17-1,-1 16 41,1 0-1,0-1 1,0 1-1,1 1 1,1-1 0,-1 0-1,1 1 1,1 0-1,0 0 1,0 0-1,0 0 1,1 1-1,0 0 1,0 0-1,1 1 1,11-9-1,14-10 117,1 2-1,56-29 0,-34 20-25,-42 25 54,34-24 154,-45 29-154,0 1 1,0-1-1,0 1 1,-1-1-1,1 0 1,-1 0-1,1 0 1,-1 0-1,0 0 1,0 0-1,1 0 1,-2 0-1,1 0 0,0 0 1,0-1-1,-1 1 1,1 0-1,-1 0 1,1-5-1,-2 6-26,0 0-1,1 0 0,-1-1 0,0 1 0,0 0 1,0 0-1,0 0 0,0 0 0,0 0 1,0 0-1,0 0 0,0 1 0,-1-1 1,1 0-1,0 1 0,0-1 0,-1 1 1,1-1-1,0 1 0,-1-1 0,1 1 1,-1 0-1,1 0 0,0 0 0,-1 0 1,1 0-1,-3 0 0,-45 0-183,44 0 146,1 1-79,0-1 1,0 1 0,1 0 0,-1 0-1,0 0 1,0 1 0,0-1 0,1 1-1,-1 0 1,1 0 0,-1 0 0,1 1-1,0-1 1,-4 5 0,5-5-250,0 0 1,0 0-1,1 0 1,-1 0-1,1 1 1,0-1-1,-1 1 1,1-1-1,0 1 1,0 2-1,0-2-455,1-1-1,0 0 1,-1 1 0,1-1-1,0 1 1,1-1-1,-1 1 1,0-1-1,1 0 1,-1 1-1,1-1 1,1 4 0,10 11-9664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1.754"/>
    </inkml:context>
    <inkml:brush xml:id="br0">
      <inkml:brushProperty name="width" value="0.025" units="cm"/>
      <inkml:brushProperty name="height" value="0.025" units="cm"/>
    </inkml:brush>
  </inkml:definitions>
  <inkml:trace contextRef="#ctx0" brushRef="#br0">112 1 12460,'0'0'12764,"0"11"-12540,0 100 862,5 1-1,37 216 0,-42-326-930,0-13 19,0 1 0,-1-1-1,-1 1 1,1-1 0,-2 1 0,1 0-1,-9-20 1,-37-67-663,38 78 421,8 15 28,-3-7-21,-1 0-1,0 1 1,0 0 0,-1 0-1,0 0 1,-1 1-1,0 0 1,-13-11 0,22 21 41,-1-1 0,0 0 0,0 0 1,0 0-1,0 0 0,0 0 1,0 1-1,0-1 0,0 0 1,0 0-1,0 0 0,0 0 0,0 1 1,0-1-1,0 0 0,0 0 1,0 0-1,0 0 0,0 1 1,0-1-1,0 0 0,0 0 1,0 0-1,0 0 0,0 1 0,0-1 1,0 0-1,0 0 0,0 0 1,-1 0-1,1 0 0,0 1 1,0-1-1,0 0 0,0 0 0,0 0 1,0 0-1,-1 0 0,1 0 1,0 0-1,0 0 0,0 1 1,0-1-1,-1 0 0,1 0 0,0 0 1,0 0-1,0 0 0,0 0 1,-1 0-1,1 0 0,0 0 1,0 0-1,0 0 0,0 0 1,-1 0-1,1 0 0,0 0 0,0-1 1,0 1-1,0 0 0,-1 0 1,1 0-1,6 13-839,-1-8 555,0 0 0,0-1 0,0 0 0,1 0 0,-1-1-1,1 1 1,0-1 0,0-1 0,0 1 0,0-1 0,1 0 0,-1 0 0,1-1-1,8 2 1,15 0-3318,54 1 0,-73-4 2328,116 0-6762,-74 0 13581,-52 0-5217,0 0-1,0 0 0,0 0 1,0 0-1,0 0 0,0-1 0,0 1 1,0 0-1,0-1 0,-1 1 1,1 0-1,0-1 0,0 1 0,0-1 1,-1 1-1,1-1 0,0 1 0,0-1 1,-1 0-1,1 1 0,-1-1 1,1 0-1,-1 0 0,1 0 0,-1 1 1,1-1-1,-1 0 0,1 0 1,-1 0-1,0 0 0,0 0 0,1 0 1,-1 1-1,0-1 0,0 0 1,0 0-1,0 0 0,0 0 0,0 0 1,-1-1-1,1 1-271,0 1 1,0 0-1,0 0 1,-1-1-1,1 1 0,0 0 1,0 0-1,-1-1 1,1 1-1,0 0 0,0 0 1,-1 0-1,1 0 1,0-1-1,-1 1 1,1 0-1,0 0 0,0 0 1,-1 0-1,1 0 1,0 0-1,-1 0 0,1 0 1,0 0-1,-1 0 1,1 0-1,0 0 0,-1 0 1,1 0-1,0 0 1,-1 0-1,1 0 0,0 0 1,-1 1-1,1-1 1,0 0-1,-1 0 0,1 0 1,-1 1-1,-15 6 110,10-1-166,0 0 1,1 1-1,-1-1 0,1 1 1,0 0-1,1 0 1,0 1-1,0-1 1,0 1-1,-4 15 1,5-12 76,0 0 0,0 0-1,1 0 1,0 1 0,1-1 0,0 1 0,2 18 0,-1-28-50,0 0 1,0 0 0,1 0-1,-1 0 1,1 0 0,-1-1 0,1 1-1,0 0 1,0 0 0,0-1-1,0 1 1,0-1 0,0 1-1,0-1 1,0 1 0,1-1-1,-1 0 1,0 1 0,1-1-1,0 0 1,-1 0 0,1 0 0,2 1-1,0 0 79,0-1 1,0-1-1,0 1 0,0 0 1,0-1-1,0 0 0,1 0 0,-1 0 1,0 0-1,7-2 0,0-1 185,0 0 0,0 0-1,0-1 1,0-1 0,-1 0-1,0 0 1,11-8 0,-14 8-127,-1-1 1,1 0-1,-1-1 0,-1 0 1,1 0-1,-1 0 1,0 0-1,-1-1 0,0 0 1,0 1-1,0-2 0,-1 1 1,-1 0-1,3-9 1,-5 13-142,1 1 1,0 0-1,-1 0 1,0-1-1,0 1 1,0 0-1,0-1 1,-1 1-1,1 0 1,-1 0-1,0-1 1,0 1-1,0 0 1,0 0-1,0 0 1,-1 0-1,0 0 1,1 0-1,-1 1 1,0-1-1,0 0 1,0 1-1,-1 0 1,1-1-1,-1 1 1,1 0-1,-1 0 1,0 0-1,0 1 1,1-1-1,-1 1 1,0 0-1,-1-1 1,1 1-1,0 0 1,0 1-1,0-1 1,-1 1 0,-3-1-1,-43-1-825,26 9-1046,22-7 1508,1 1 0,0 0-1,0-1 1,0 1-1,0 0 1,0 0 0,0 0-1,0 0 1,0 0-1,0 0 1,1 0 0,-1 0-1,0 0 1,1 1-1,-1 0 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2.716"/>
    </inkml:context>
    <inkml:brush xml:id="br0">
      <inkml:brushProperty name="width" value="0.025" units="cm"/>
      <inkml:brushProperty name="height" value="0.025" units="cm"/>
    </inkml:brush>
  </inkml:definitions>
  <inkml:trace contextRef="#ctx0" brushRef="#br0">1 36 13805,'4'-12'922,"4"-10"4567,-5 21-3125,-2 14-1658,-1 387 2380,9-363-2435,-1-32-146,2-22-49,-5-8-146,0 0 1,-2 0-1,1-46 1,-5-24-1393,3 102 1066,0 0 1,0 0-1,1 0 1,0-1-1,0 1 0,1-1 1,-1 1-1,2-1 0,-1 0 1,0-1-1,1 1 1,0-1-1,0 0 0,1 0 1,0 0-1,0-1 1,0 0-1,12 6 0,-12-7 27,0-1 0,-1 1 0,1-2 0,0 1-1,0-1 1,0 0 0,0 0 0,0 0 0,1-1-1,-1 0 1,0 0 0,0-1 0,0 1 0,0-1-1,0-1 1,0 1 0,0-1 0,0 0 0,-1-1-1,1 1 1,-1-1 0,1 0 0,4-4 0,0 0 71,0-1 0,-1-1 0,-1 1 0,1-1 0,-1-1 1,0 1-1,-1-1 0,-1-1 0,1 1 0,-2-1 0,1-1 1,-1 1-1,-1 0 0,0-1 0,-1 0 0,0 0 0,-1 0 1,0-1-1,-1 1 0,-1 0 0,1-1 0,-3-15 0,2 26-83,0 1 1,0-1-1,0 1 0,-1-1 0,1 1 0,0-1 0,-1 1 0,1-1 0,-1 1 1,1-1-1,-1 1 0,1 0 0,-1-1 0,0 1 0,0 0 0,0-1 0,0 1 0,0 0 1,0 0-1,0 0 0,0 0 0,-1 0 0,1 0 0,0 0 0,0 0 0,-1 1 0,1-1 1,-1 0-1,1 1 0,-1-1 0,1 1 0,-1 0 0,1-1 0,-1 1 0,-1 0 0,0 0-27,0 1 0,0 0 0,0 0 0,1 0 0,-1 0 0,0 0 0,1 1 0,0-1 0,-1 1-1,1 0 1,0-1 0,-1 1 0,1 0 0,0 0 0,0 1 0,1-1 0,-1 0 0,-2 5 0,-9 17-5,1 0 1,1 2 0,2-1 0,0 1 0,1 1 0,2 0 0,-5 48 0,10-71 28,0-1 0,1 0 0,0 0 0,-1 1 0,1-1 0,1 0-1,-1 0 1,0 1 0,1-1 0,-1 0 0,1 0 0,0 0 0,0 0 0,0 1-1,1-2 1,-1 1 0,1 0 0,0 0 0,-1 0 0,1-1 0,1 1 0,3 3 0,-2-3 9,1-1 0,0 0 0,-1 0 1,1-1-1,0 1 0,0-1 0,0 0 1,0-1-1,0 1 0,0-1 0,0 0 1,0 0-1,0-1 0,7-1 0,-1 0 18,0 0-1,0-1 0,-1-1 1,1 0-1,-1 0 0,0-1 1,9-6-1,-6 4-35,0 0 1,1 1-1,17-5 0,-30 10 1,0 1-1,-1 0 0,1 0 1,0 0-1,-1-1 0,1 1 1,0 0-1,0 0 0,-1 0 1,1 0-1,0 1 0,0-1 1,-1 0-1,1 0 0,0 0 1,0 0-1,-1 1 0,1-1 1,0 0-1,-1 1 0,1-1 1,0 1-1,-1-1 0,1 0 1,-1 1-1,1-1 0,-1 1 1,1 0-1,-1-1 0,1 1 1,-1-1-1,1 1 0,-1 0 1,0-1-1,0 1 0,1 0 1,-1-1-1,0 1 0,1 1 1,3 40 345,0 0-1536,-4-41 1009,0 0 1,0 0-1,1 0 0,-1 0 1,0 1-1,1-1 1,-1 0-1,1 0 1,-1 0-1,1 0 1,0 0-1,-1 0 1,1 0-1,0 0 1,0 0-1,-1-1 0,1 1 1,0 0-1,0 0 1,0-1-1,0 1 1,0 0-1,2 0 1,-2-1-154,0 0 1,0 1-1,0-1 1,0 0-1,0 0 0,0 0 1,0 0-1,0 0 1,0 0-1,1 0 1,-1 0-1,0-1 1,0 1-1,0 0 1,0-1-1,0 1 1,0 0-1,0-1 0,-1 1 1,1-1-1,0 0 1,0 1-1,0-1 1,0 0-1,-1 1 1,1-1-1,0 0 1,-1 0-1,1 0 1,0 0-1,-1 0 0,1 1 1,-1-1-1,1-2 1,10-18-9733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3.048"/>
    </inkml:context>
    <inkml:brush xml:id="br0">
      <inkml:brushProperty name="width" value="0.025" units="cm"/>
      <inkml:brushProperty name="height" value="0.025" units="cm"/>
    </inkml:brush>
  </inkml:definitions>
  <inkml:trace contextRef="#ctx0" brushRef="#br0">0 118 9161,'0'0'10100,"9"2"-8814,6 2-634,1 0-1,29 2 0,-38-6-401,-1 1 0,1-2 0,0 1 0,-1-1 0,1 0 0,0 0 0,-1 0 0,1-1 0,-1 0 0,0-1 0,8-3 0,-8 3-101,-1 0 0,1 0 0,-1 0 0,0-1 0,0 0 0,-1 0 0,1 0 0,-1-1 0,0 1 0,0-1 0,0 0-1,-1 0 1,1-1 0,-1 1 0,-1-1 0,1 1 0,-1-1 0,3-10 0,-5 15-119,0 0 1,0 0-1,0 0 1,-1 1-1,1-1 1,0 0-1,0 0 1,-1 0-1,1 0 1,0 0-1,-1 1 1,1-1-1,-1 0 1,1 0-1,-1 1 1,1-1-1,-1 0 1,0 1-1,1-1 1,-1 1-1,0-1 1,0 1-1,1-1 1,-1 1-1,0-1 1,0 1-1,0 0 1,0-1-1,1 1 0,-1 0 1,0 0-1,0-1 1,0 1-1,0 0 1,0 0-1,0 0 1,-1 1-1,-3-2-36,1 1 0,0 0 0,-1 1 0,1-1 0,-1 1 0,1 0 0,-6 2 0,4 0-9,-1 1 0,0 0 0,1 0-1,0 1 1,0-1 0,0 2 0,1-1-1,-1 0 1,1 1 0,1 0 0,-1 0 0,1 1-1,0-1 1,-5 13 0,3-6 1,0 0 1,1 1-1,1-1 1,0 1-1,1 0 1,1 0-1,-1 15 1,2-26-5,1 0-1,0 0 1,0 0 0,1 0-1,-1 1 1,0-1 0,1 0-1,0 0 1,0 0 0,0 0-1,0 0 1,0 0 0,1-1 0,0 1-1,-1 0 1,1-1 0,0 1-1,0-1 1,4 5 0,-2-4-72,0-1 1,0 1 0,1-1-1,-1 0 1,1 0 0,-1 0-1,1 0 1,-1-1-1,1 0 1,0 0 0,9 0-1,0 0-778,0-1 0,1-1 0,-1 0 0,0-1 0,0-1 0,0 0 0,0-1 0,15-6-1,39-23-10592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3.473"/>
    </inkml:context>
    <inkml:brush xml:id="br0">
      <inkml:brushProperty name="width" value="0.025" units="cm"/>
      <inkml:brushProperty name="height" value="0.025" units="cm"/>
    </inkml:brush>
  </inkml:definitions>
  <inkml:trace contextRef="#ctx0" brushRef="#br0">0 0 16239,'0'0'4736,"3"14"-3808,7 75 1341,-4 171 0,-6-109-1538,0-147-744,0 0-1,0 1 1,0-1-1,1 0 0,-1 0 1,1 0-1,0 0 1,0 0-1,1 0 0,-1 0 1,1-1-1,0 1 1,0 0-1,0-1 0,0 1 1,1-1-1,0 0 1,-1 0-1,1 0 0,6 4 1,-6-5-188,1 0 1,0-1-1,0 1 1,-1-1-1,1 0 0,0-1 1,0 1-1,0 0 1,0-1-1,0 0 1,1 0-1,-1 0 1,0-1-1,0 1 0,0-1 1,0 0-1,-1 0 1,1 0-1,0-1 1,0 0-1,5-2 1,4-3-1739,-1-1 0,0 0 0,0 0 0,17-16 0,6-13-7158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4.207"/>
    </inkml:context>
    <inkml:brush xml:id="br0">
      <inkml:brushProperty name="width" value="0.025" units="cm"/>
      <inkml:brushProperty name="height" value="0.025" units="cm"/>
    </inkml:brush>
  </inkml:definitions>
  <inkml:trace contextRef="#ctx0" brushRef="#br0">171 0 11915,'-7'1'5077,"0"1"-4769,-1 0 1,1 0-1,0 0 0,0 1 1,1 0-1,-1 1 0,1-1 1,-1 1-1,1 1 0,0-1 1,0 1-1,1 0 0,0 0 1,0 0-1,0 1 0,-5 7 1,3-4-108,1 1 1,0 0-1,0 0 1,1 0-1,1 1 1,0 0-1,0 0 0,1 0 1,0 0-1,-2 18 1,5-27-182,0 0 0,-1 1 1,1-1-1,0 0 0,1 1 1,-1-1-1,0 0 0,1 1 1,-1-1-1,1 0 0,0 0 1,0 1-1,-1-1 0,2 0 1,-1 0-1,0 0 0,0 0 1,1 0-1,-1 0 0,1 0 1,-1-1-1,1 1 0,0-1 1,0 1-1,-1-1 0,1 1 1,0-1-1,0 0 0,1 0 1,-1 0-1,0 0 0,0 0 1,0-1-1,1 1 0,-1-1 1,0 1-1,1-1 0,-1 0 0,5 0 1,0 0 81,1 0 0,-1-1 0,0 0 0,0 0 0,0 0 1,0-1-1,0 0 0,-1 0 0,1-1 0,0 0 0,-1 0 0,8-6 0,0-1-16,-2 0 0,0-1 0,0 0 0,-1-1 0,0-1 0,-1 1 0,0-2-1,-1 1 1,-1-1 0,0-1 0,9-23 0,-20 54-222,0 0 0,1 1-1,0 25 1,1-40 133,1-1 0,0 1-1,0-1 1,0 1-1,1-1 1,-1 0 0,0 1-1,1-1 1,-1 1 0,1-1-1,-1 1 1,1-1-1,-1 0 1,1 1 0,0-1-1,0 0 1,0 0 0,0 1-1,0-1 1,0 0-1,0 0 1,0 0 0,0 0-1,2 1 1,0-1 9,0 0 1,0 0-1,0-1 0,-1 1 1,1-1-1,0 1 1,0-1-1,0 0 0,0 0 1,0 0-1,0-1 1,3 0-1,9-2 45,1-2 0,-1 1 0,24-13 0,-5 0-91,-15 7 75,0 1-1,30-11 0,-45 19-87,0 0 0,0-1 0,0 2 0,0-1 0,0 0 0,0 1 0,0 0 0,0 0 0,0 0 0,0 0 0,0 1 0,0-1 0,0 1 0,0 0-1,0 0 1,0 1 0,0-1 0,6 5 0,-5-4-164,-1 0 0,0 0-1,1 0 1,-1 0 0,1 0-1,0-1 1,-1 0 0,1 0-1,0 0 1,0-1 0,0 0-1,-1 0 1,1 0 0,0 0-1,0-1 1,0 1 0,-1-1-1,1-1 1,5-1 0,2-1-362,0-1 0,-1 0 1,1 0-1,-1-2 0,0 1 1,11-10-1,32-27-2832,-57 66 6523,-6 4-2482,2 1 0,1-1 0,1 1 0,2 1 0,0 29 0,4-27-389,3 1 0,0-1 0,2 0 0,14 41 1,8 47 9,-25-110 42,-2 0 0,1 0 0,-1 0 0,-1 0 0,0 0 0,0 0 1,-1 0-1,0 0 0,-4 17 0,5-25-221,-1 0 1,0 0 0,0 0-1,1 0 1,-1 0-1,0 0 1,0 0 0,0 0-1,0 0 1,0-1 0,0 1-1,0 0 1,0-1-1,0 1 1,0-1 0,-1 1-1,1-1 1,0 0 0,0 1-1,0-1 1,-1 0-1,1 0 1,0 0 0,0 0-1,-1 0 1,1 0 0,0 0-1,0 0 1,-1 0-1,1-1 1,0 1 0,0 0-1,0-1 1,0 1-1,-1-1 1,1 0 0,0 1-1,0-1 1,0 0 0,0 1-1,0-1 1,-1-2-1,-3-1 40,-1 0-1,2-1 1,-1 0-1,0 0 0,1 0 1,-6-10-1,0-4-133,2-1-1,0 0 1,1 0 0,1 0-1,1-1 1,1 0 0,0 0 0,2-1-1,1 1 1,2-38 0,-1 55-63,0-1 1,1 1 0,0 0 0,0 0-1,0 0 1,0 0 0,1 0 0,0 0 0,0 0-1,0 0 1,0 1 0,0-1 0,1 1-1,-1-1 1,1 1 0,6-5 0,2-1-1131,0 1 0,1 0 0,21-10 0,-3 2-1980,15-12-4545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5.273"/>
    </inkml:context>
    <inkml:brush xml:id="br0">
      <inkml:brushProperty name="width" value="0.025" units="cm"/>
      <inkml:brushProperty name="height" value="0.025" units="cm"/>
    </inkml:brush>
  </inkml:definitions>
  <inkml:trace contextRef="#ctx0" brushRef="#br0">69 1 18097,'-5'14'7350,"-24"63"-7296,19-44 120,3 1-1,0 0 1,2 0-1,2 0 1,1 45-1,11-81 858,-5-4-839,-1 0 1,0-1 0,0 1-1,0-1 1,-1 1 0,1-1 0,-2 0-1,1 0 1,-1 0 0,1-9-1,1-73 44,-3 89-232,0-63-146,0 56-452,0 42 6,1-25 574,0-1-1,0 1 1,0 0-1,1-1 0,1 1 1,0-1-1,0 0 1,1 0-1,0 0 0,10 16 1,-12-22 17,0 0 0,0 0 0,0 0 1,1 0-1,-1 0 0,1-1 0,0 1 0,-1-1 0,1 0 1,0 0-1,1 0 0,-1 0 0,0 0 0,1-1 1,-1 1-1,1-1 0,-1 0 0,1 0 0,-1 0 0,1-1 1,0 1-1,-1-1 0,1 0 0,0 0 0,0 0 1,-1 0-1,1-1 0,0 0 0,-1 0 0,1 0 0,5-2 1,-3 0 38,0-1 0,-1 1 1,1-1-1,-1-1 1,0 1-1,0-1 0,0 0 1,-1 0-1,0 0 1,0 0-1,0-1 0,-1 0 1,1 1-1,-1-1 1,2-8-1,2-3-151,-1-1 0,7-28 0,-13 44-50,-6 27 98,1 0 1,1 0-1,1 1 1,1-1-1,2 35 1,0-59 59,0 0 0,0 0 1,0 0-1,1 0 0,-1 0 0,0 0 1,1 0-1,-1 1 0,1-1 1,-1 0-1,1 0 0,0-1 0,-1 1 1,1 0-1,0 0 0,0 0 0,-1 0 1,1-1-1,0 1 0,0 0 1,0-1-1,0 1 0,0 0 0,0-1 1,1 1-1,1 0 16,0-1 1,0 1-1,0-1 1,0 0-1,0 0 1,0 0-1,0 0 1,-1 0-1,7-2 1,-1 0 32,1 0 1,0-1-1,-1 0 1,0-1-1,14-8 1,10-11 38,-1-2 0,44-46 0,-75 71-96,1-1 0,-1 1-1,0-1 1,0 1-1,1 0 1,-1-1-1,1 1 1,-1-1 0,0 1-1,1 0 1,-1 0-1,1-1 1,-1 1-1,1 0 1,-1 0 0,1-1-1,-1 1 1,1 0-1,-1 0 1,1 0-1,-1 0 1,1 0 0,-1 0-1,1 0 1,-1 0-1,1 0 1,-1 0-1,1 0 1,-1 0-1,1 0 1,6 15-159,-7 36 103,-1-40 99,1-5-23,0-1 0,0 0 0,0 0 0,1 1 0,-1-1 0,1 0 0,0 0 0,1 0 0,-1 0 0,5 8-1,-5-11 21,1 0 0,0 0 0,0-1 0,0 1 0,0-1 0,1 1-1,-1-1 1,0 0 0,0 0 0,1 0 0,-1 0 0,1 0 0,-1-1-1,1 1 1,-1-1 0,1 1 0,0-1 0,-1 0 0,1 0 0,-1 0-1,1 0 1,0-1 0,-1 1 0,3-2 0,4 0 37,0 0 0,0-1-1,0 0 1,-1-1 0,0 0 0,0 0 0,0-1-1,0 0 1,11-10 0,-13 10-82,0 0 0,0 0 0,1 1 1,-1 0-1,1 0 0,0 0 0,0 1 0,0 0 0,1 1 0,-1 0 0,1 0 0,-1 0 0,1 1 1,10-1-1,-16 3-1,1 0 0,-1 1 0,0-1 0,0 1 0,0-1 0,0 1 0,0 0 0,0 0 0,0 0 0,0 0 0,-1 0 1,1 0-1,-1 0 0,1 1 0,-1-1 0,0 0 0,0 1 0,0-1 0,-1 1 0,2 3 0,13 22-77,-12-25-60,0 0 0,1 0 1,0 0-1,-1-1 0,1 1 0,0-1 1,0 0-1,1 0 0,-1-1 0,0 1 0,1-1 1,-1 0-1,0 0 0,1 0 0,-1-1 1,1 0-1,5 0 0,-2 0-625,0 0 0,0-1 0,0 0 1,-1-1-1,1 1 0,-1-2 0,1 1 0,-1-1 0,11-5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7.844"/>
    </inkml:context>
    <inkml:brush xml:id="br0">
      <inkml:brushProperty name="width" value="0.025" units="cm"/>
      <inkml:brushProperty name="height" value="0.025" units="cm"/>
    </inkml:brush>
  </inkml:definitions>
  <inkml:trace contextRef="#ctx0" brushRef="#br0">318 78 10794,'7'-9'2579,"10"-11"-1472,23-28 3930,-50 84-3110,-59 91-783,-6-4 0,-105 135 0,133-193-673,113-165-2823,91-174-8936,-64 99 13052,-67 124 1714,-26 58-84,0 19-3125,-6 0-147,-7 34 192,3 1-1,-4 87 0,13-130-265,2 0 1,0 0-1,1 0 1,0-1-1,2 1 0,0 0 1,1-1-1,0 0 1,2 0-1,0-1 1,1 0-1,0 0 0,12 15 1,9 11-2062,-34-41-4206,-9-8 2893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8.220"/>
    </inkml:context>
    <inkml:brush xml:id="br0">
      <inkml:brushProperty name="width" value="0.025" units="cm"/>
      <inkml:brushProperty name="height" value="0.025" units="cm"/>
    </inkml:brush>
  </inkml:definitions>
  <inkml:trace contextRef="#ctx0" brushRef="#br0">42 176 9769,'0'0'6951,"-42"-52"-4709,42 48-416,2 2-1250,20-1-640,8-2 64,15-3 0,7-4-160,15-3-1506,2-5-1088,-5-5-1987,7-5 930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8.552"/>
    </inkml:context>
    <inkml:brush xml:id="br0">
      <inkml:brushProperty name="width" value="0.025" units="cm"/>
      <inkml:brushProperty name="height" value="0.025" units="cm"/>
    </inkml:brush>
  </inkml:definitions>
  <inkml:trace contextRef="#ctx0" brushRef="#br0">220 88 7976,'5'-10'3181,"2"0"-2038,-5 7-732,0 0-1,1-1 0,-1 1 0,-1-1 1,1 1-1,0-1 0,-1 0 0,0 1 1,0-1-1,0 0 0,0 0 0,0 0 1,-1-6-1,0 10-306,0-1 1,0 1 0,0-1 0,0 1-1,-1-1 1,1 1 0,0-1-1,0 1 1,0-1 0,-1 1-1,1-1 1,0 1 0,-1-1-1,1 1 1,-1 0 0,1-1 0,0 1-1,-1 0 1,1-1 0,-1 1-1,1 0 1,-1-1 0,1 1-1,-1 0 1,1 0 0,-1 0-1,1-1 1,-1 1 0,1 0 0,-1 0-1,1 0 1,-1 0 0,1 0-1,-1 0 1,0 0 0,1 0-1,-1 0 1,1 0 0,-1 0 0,1 1-1,-1-1 1,-26 8 713,17-1-697,-1 0 0,1 1 0,0 1-1,1-1 1,0 1 0,1 1 0,0 0-1,-14 21 1,-2 9 427,-20 44 1,10-2 68,32-76-611,0-1-1,1 1 1,0-1-1,0 1 1,0-1-1,1 1 1,0 0-1,0 0 0,0-1 1,1 1-1,0-1 1,0 1-1,2 6 1,-2-10-8,1 0 1,-1 1-1,1-1 1,0-1-1,0 1 1,0 0-1,0 0 1,0-1-1,0 1 1,0-1-1,0 1 1,1-1-1,-1 0 1,0 0-1,1 0 1,-1 0-1,1-1 1,-1 1-1,1-1 1,0 1-1,4-1 1,67 0 12,-56-1-16,132-16-486,-102 10 371,74-3 0,-120 10 112,-1-1 0,0 1 1,0 0-1,1 0 1,-1 0-1,0 0 0,1 0 1,-1 1-1,0-1 0,0 0 1,1 0-1,-1 1 1,0-1-1,0 1 0,0-1 1,0 1-1,1 0 0,-1-1 1,0 1-1,0 0 0,0 0 1,0 0-1,0 0 1,1 1-1,-2-1 29,0 1 0,0-1 1,0 0-1,0 1 0,0-1 0,0 0 0,0 0 0,-1 1 1,1-1-1,0 0 0,-1 0 0,1 1 0,-1-1 1,1 0-1,-1 0 0,0 0 0,1 0 0,-1 0 1,-1 2-1,-4 5 195,-1-1 0,0 1 0,-1-1 0,-15 12 0,-8 1 370,-1-1 0,-68 30 0,81-42-604,-1 0 0,0-1 1,0-1-1,0 0 0,0-2 0,-41 2 0,60-5-150,0 0 0,0 0 0,-1 0 1,1 0-1,0 0 0,0 0 0,-1 0 0,1 0 0,0 0 0,0-1 0,0 1 0,0 0 0,-1-1 0,1 1 0,0-1 0,0 0 0,0 1 0,0-1 0,0 0 0,0 1 0,0-1 0,0 0 0,0 0 0,1 0 0,-1 0 0,0 0 0,1 0 0,-1 0 0,0 0 0,1 0 0,-1-2 0,-4-17-5390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8.897"/>
    </inkml:context>
    <inkml:brush xml:id="br0">
      <inkml:brushProperty name="width" value="0.025" units="cm"/>
      <inkml:brushProperty name="height" value="0.025" units="cm"/>
    </inkml:brush>
  </inkml:definitions>
  <inkml:trace contextRef="#ctx0" brushRef="#br0">1 4 18257,'0'0'4933,"72"12"-3652,-33-10-224,6-2-288,2 0-353,0-1-320,2-5-96,-4-1-384,-8 4-2050,-6 2-1858,-11 1-2146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5.583"/>
    </inkml:context>
    <inkml:brush xml:id="br0">
      <inkml:brushProperty name="width" value="0.025" units="cm"/>
      <inkml:brushProperty name="height" value="0.025" units="cm"/>
    </inkml:brush>
  </inkml:definitions>
  <inkml:trace contextRef="#ctx0" brushRef="#br0">0 5 16400,'0'0'10473,"54"13"-10409,-23-13-896,1 0-1539,-3-7-1120,2-4-2883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9.288"/>
    </inkml:context>
    <inkml:brush xml:id="br0">
      <inkml:brushProperty name="width" value="0.025" units="cm"/>
      <inkml:brushProperty name="height" value="0.025" units="cm"/>
    </inkml:brush>
  </inkml:definitions>
  <inkml:trace contextRef="#ctx0" brushRef="#br0">274 124 6022,'5'-9'6497,"-1"2"-5656,0 2-126,-1-1 1,1 0-1,-1 0 1,0 0-1,-1 0 1,1-1-1,-1 1 1,-1-1-1,1 1 1,-1-1-1,0 0 1,-1 1-1,1-9 1,-2 14-650,1 0-1,0 1 1,-1-1 0,1 0-1,-1 1 1,1-1 0,-1 0 0,1 1-1,-1-1 1,0 1 0,1-1-1,-1 1 1,0-1 0,1 1 0,-1 0-1,0-1 1,1 1 0,-1 0-1,0 0 1,0-1 0,0 1 0,1 0-1,-1 0 1,0 0 0,0 0-1,0 0 1,1 0 0,-1 0 0,0 0-1,0 0 1,1 0 0,-2 1-1,-28 8 94,15-2-168,1 2 0,0 0 0,0 1 0,1 0 0,0 1 0,-18 20 0,9-6 131,1 1 1,-25 40 0,35-48-9,1 0 0,-13 29-1,21-40-81,-1 0 0,1 0-1,0 1 1,1-1-1,0 0 1,0 1-1,0-1 1,1 0-1,0 1 1,2 10-1,-1-15-33,0 0 0,0 0 0,1 0 0,-1-1-1,1 1 1,-1 0 0,1-1 0,0 1 0,0-1 0,0 0 0,1 1-1,-1-1 1,0 0 0,1 0 0,-1-1 0,1 1 0,0 0-1,0-1 1,-1 0 0,1 1 0,0-1 0,0-1 0,0 1-1,0 0 1,1-1 0,-1 1 0,0-1 0,0 0 0,6 0-1,6 0-324,0 0-1,0-1 1,0-1-1,28-7 0,-24 3-963,0 0 1,0-2-1,-1 0 0,17-11 0,10-12-5878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49.787"/>
    </inkml:context>
    <inkml:brush xml:id="br0">
      <inkml:brushProperty name="width" value="0.025" units="cm"/>
      <inkml:brushProperty name="height" value="0.025" units="cm"/>
    </inkml:brush>
  </inkml:definitions>
  <inkml:trace contextRef="#ctx0" brushRef="#br0">77 100 10698,'0'0'5680,"-9"11"-3811,-1-1-1371,1 0 1,1 1-1,0 0 1,-12 23-1,18-32-435,1 1 0,-1-1 0,1 1 0,0 0 0,0 0 0,0 0-1,0-1 1,0 1 0,1 0 0,-1 0 0,1 0 0,0 0-1,0 0 1,0 0 0,0 0 0,0 0 0,1 0 0,-1 0 0,1 0-1,0 0 1,0 0 0,0-1 0,0 1 0,0 0 0,1-1-1,-1 1 1,1-1 0,0 1 0,0-1 0,0 0 0,0 1 0,0-1-1,0 0 1,4 2 0,-1-1-30,0 0-1,0 0 1,0 0-1,1-1 1,-1 0-1,1 0 1,-1 0 0,1-1-1,0 0 1,0 0-1,0-1 1,-1 1-1,1-1 1,0 0 0,0-1-1,0 1 1,0-1-1,-1 0 1,1-1-1,0 1 1,-1-1 0,1 0-1,-1-1 1,0 1-1,7-5 1,-6 3 86,-1-1-1,1 1 1,-1-1 0,0 0 0,0 0 0,-1 0-1,0-1 1,0 0 0,0 0 0,0 0 0,-1 0 0,0 0-1,0-1 1,-1 1 0,0-1 0,0 0 0,0 0-1,-1 0 1,0 0 0,0-11 0,-1 14-75,0-2 17,0 0 0,0-1 0,-1 1 0,0-1 1,-3-10-1,4 16-60,0 0 0,-1 1 1,1-1-1,-1 0 0,1 0 1,-1 0-1,1 0 1,-1 0-1,0 1 0,1-1 1,-1 0-1,0 1 0,0-1 1,1 0-1,-1 1 0,0-1 1,0 1-1,0-1 0,0 1 1,0 0-1,0-1 0,0 1 1,0 0-1,0 0 0,0-1 1,0 1-1,0 0 0,0 0 1,0 0-1,0 0 0,0 0 1,0 1-1,0-1 0,0 0 1,0 0-1,0 1 0,1-1 1,-1 0-1,0 1 0,0-1 1,0 1-1,0-1 0,0 1 1,1 0-1,-1-1 0,0 1 1,-1 1-1,-6 6-13,-1 0 1,1 1-1,1 0 0,-1 0 1,2 1-1,-1 0 0,1 0 1,1 0-1,0 1 0,0 0 1,1 0-1,1 0 0,0 0 0,0 1 1,-1 12-1,4-22 11,0-1-1,0 0 1,0 0-1,0 0 1,0 0-1,1 0 1,-1 0 0,0 0-1,0 0 1,1 0-1,-1 0 1,0 0-1,1 0 1,-1-1-1,1 1 1,0 0 0,-1 0-1,1 0 1,0 0-1,-1-1 1,1 1-1,0 0 1,0-1-1,-1 1 1,1 0 0,2 0-1,0 0 7,-1 0 1,1 0-1,0-1 0,0 1 1,0-1-1,0 1 0,0-1 1,0 0-1,4-1 0,4 0 35,0-1 0,0 0 0,0 0 0,14-7 0,48-26-64,-57 26-59,0 0-1,0 1 1,0 1 0,1 1 0,0 1 0,0 0 0,20-3 0,-36 8 77,1 0 0,0-1 0,0 1 0,-1 0 0,1 0 0,0 0 0,0 0 0,-1 1 0,1-1 0,0 0 1,-1 1-1,1-1 0,0 1 0,-1 0 0,1-1 0,-1 1 0,1 0 0,-1 0 0,1 0 0,-1 0 0,0 0 0,1 1 0,-1-1 0,0 0 0,0 0 0,2 3 0,-1 1 41,-1 0 0,1 0 0,-1 0 0,0 0 0,0 0 0,0 0 0,-1 7 0,0-8 32,0 1 0,1-1 1,-1 0-1,1 1 0,0-1 1,0 0-1,1 1 0,-1-1 1,1 0-1,2 5 0,-4-9-36,0 0 0,0 0-1,0 0 1,1 1-1,-1-1 1,0 0 0,0 0-1,0 0 1,0 0-1,0 0 1,0 0-1,0 1 1,1-1 0,-1 0-1,0 0 1,0 0-1,0 0 1,0 0 0,0 0-1,1 0 1,-1 0-1,0 0 1,0 0-1,0 0 1,0 0 0,1 0-1,-1 0 1,0 0-1,0 0 1,0 0 0,0 0-1,1 0 1,-1 0-1,0 0 1,0 0-1,0 0 1,0 0 0,1 0-1,-1 0 1,0 0-1,0 0 1,0-1-1,0 1 1,0 0 0,1 0-1,-1 0 1,0 0-1,0 0 1,0 0 0,0-1-1,6-12 1095,-1-15-158,-3 8-864,-1 0 1,-1 0-1,-1-1 0,0 1 1,-9-38-1,4 35-883,-1 0 1,-14-32-1,25 56-4275,8 2 2948,-3-1 194,18 6-3911,6-2-2045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0.652"/>
    </inkml:context>
    <inkml:brush xml:id="br0">
      <inkml:brushProperty name="width" value="0.025" units="cm"/>
      <inkml:brushProperty name="height" value="0.025" units="cm"/>
    </inkml:brush>
  </inkml:definitions>
  <inkml:trace contextRef="#ctx0" brushRef="#br0">0 201 7815,'0'0'12364,"8"-9"-10992,-1 1-1100,1 0 1,1 0-1,-1 1 0,1 1 0,0-1 1,1 1-1,-1 1 0,1 0 0,0 0 1,0 1-1,1 0 0,0 1 0,19-4 1,-25 6-253,1 1 0,-1-1 0,0 1 0,0 0 0,1 0 0,-1 0 0,0 1 1,5 1-1,-8-2-19,-1 1 0,1 0-1,-1-1 1,0 1 0,1 0 0,-1 0 0,0 0 0,0 0 0,0 0 0,0 1 0,0-1 0,0 0 0,0 0 0,0 1 0,0-1 0,0 1 0,-1-1 0,1 0-1,-1 1 1,1-1 0,-1 1 0,1-1 0,-1 1 0,0 0 0,0-1 0,0 1 0,0-1 0,0 3 0,-1 8 23,0 0 0,-1-1 0,-1 1 0,0-1 0,0 1 0,-1-1 0,-1 0 0,0 0 0,-9 14 0,8-15-52,0 1-1,1-1 1,1 1-1,0 0 1,0 1-1,1-1 1,0 0-1,-2 21 1,5-31 21,1 0 0,-1 0 0,0-1 0,0 1 0,1 0 0,-1-1 0,0 1 0,1 0-1,-1-1 1,1 1 0,-1 0 0,1-1 0,-1 1 0,1-1 0,-1 1 0,1-1 0,0 1 0,-1-1 0,1 0 0,0 1 0,-1-1 0,1 0 0,0 1 0,0-1 0,-1 0 0,1 0 0,0 0 0,0 1 0,-1-1 0,1 0 0,0 0 0,0 0 0,-1 0 0,1-1-1,0 1 1,0 0 0,-1 0 0,1 0 0,1-1 0,34-8 123,-19 0-32,-1-1 0,1 0-1,-2-1 1,1 0 0,-1-2-1,-1 1 1,0-2-1,-1 0 1,-1-1 0,0 0-1,10-18 1,-20 31-56,0-1 0,-1 1 0,1-1 0,-1 0 0,0 1 0,0-1 0,0 0 0,0 0 0,0 0 0,-1 0 0,1 0 0,-1 0 0,0 0 1,0 0-1,0 0 0,0-4 0,-1 5-26,0 1 0,0 0 0,-1-1 0,1 1 0,0 0 0,0 0 0,0 0 0,-1 0 0,1 0 0,-1 0 1,1 0-1,-1 0 0,1 1 0,-1-1 0,1 0 0,-1 1 0,1 0 0,-1-1 0,0 1 0,1 0 0,-1 0 0,0 0 1,1 0-1,-1 0 0,0 0 0,1 0 0,-1 1 0,0-1 0,-2 1 0,1 0-19,0 0-1,0 0 1,0 0-1,1 0 1,-1 0-1,0 0 1,0 1-1,1-1 1,-1 1 0,1 0-1,0 0 1,-1 0-1,1 0 1,0 0-1,0 1 1,0-1-1,0 0 1,1 1-1,-1 0 1,1-1-1,0 1 1,-3 5-1,4-6 9,-1-1-1,1 1 0,0-1 0,-1 1 0,1 0 1,0-1-1,0 1 0,0-1 0,0 1 0,0-1 0,1 1 1,-1 0-1,0-1 0,1 1 0,-1-1 0,1 1 1,-1-1-1,1 1 0,0-1 0,0 0 0,-1 1 0,1-1 1,0 0-1,0 0 0,0 1 0,1-1 0,-1 0 1,0 0-1,0 0 0,1 0 0,-1 0 0,0-1 0,1 1 1,-1 0-1,1-1 0,-1 1 0,1-1 0,-1 1 1,1-1-1,-1 0 0,1 0 0,-1 1 0,1-1 0,1 0 1,13 0 6,-1 0 1,1-1-1,-1 0 0,1-1 1,-1-1-1,0 0 1,0-1-1,0-1 1,-1 0-1,0-1 0,22-12 1,-22 9 20,1 1-1,-1-2 1,0 0 0,-1 0 0,0-2 0,-1 1 0,0-1 0,-1-1-1,0 0 1,12-22 0,-21 32 3,0 0 1,0-1-1,0 1 0,-1-1 0,0 0 1,0 1-1,0-1 0,0 0 0,0 0 1,-1 1-1,0-1 0,0-6 0,0 9-11,0 0-1,0 0 0,0 0 0,-1 0 0,1 1 0,0-1 0,-1 0 0,1 0 0,-1 1 0,1-1 1,-1 0-1,1 1 0,-1-1 0,0 0 0,1 1 0,-1-1 0,0 1 0,1-1 0,-1 1 1,0-1-1,-1 0 0,0 1-7,-1-1 0,1 1 1,0-1-1,0 1 1,-1 0-1,1 0 0,0 0 1,-1 0-1,1 1 0,0-1 1,0 0-1,-3 2 0,-2 1-5,0 0 1,0 0-1,1 1 0,-1 0 0,1 0 0,0 1 0,0 0 0,1 0 0,-1 0 0,1 1 1,0 0-1,1-1 0,-6 9 0,-4 8 155,1 0 0,-16 36 1,24-49-92,1 1 1,1-1-1,0 1 1,0 0 0,1 0-1,0 1 1,1-1-1,0 0 1,1 1 0,0 9-1,1-16-58,-1 0 0,1 0-1,0 0 1,0 0 0,0-1 0,1 1 0,0 0-1,-1-1 1,1 0 0,0 1 0,0-1 0,1 0-1,-1 0 1,1 0 0,0 0 0,0 0-1,-1-1 1,2 1 0,-1-1 0,0 0 0,0 0-1,1 0 1,-1 0 0,1-1 0,0 1-1,-1-1 1,1 0 0,6 1 0,8 1-84,0 0 0,1-1-1,-1-1 1,24-2 0,-28 0-1115,0-1 1,-1 0-1,21-6 0,11-11-5760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1.566"/>
    </inkml:context>
    <inkml:brush xml:id="br0">
      <inkml:brushProperty name="width" value="0.025" units="cm"/>
      <inkml:brushProperty name="height" value="0.025" units="cm"/>
    </inkml:brush>
  </inkml:definitions>
  <inkml:trace contextRef="#ctx0" brushRef="#br0">137 306 12107,'0'0'2467,"-2"-8"218,0 3-2181,0-1 0,0 1-1,-1 0 1,1 0 0,-1 0 0,-7-9 0,9 13-451,0 0 0,0 0 0,0 0 0,0 0-1,0 0 1,0 0 0,0 0 0,0 1 0,0-1 0,-1 0 0,1 1 0,0-1 0,0 1 0,-1-1 0,1 1 0,0 0 0,-1-1 0,1 1-1,-1 0 1,1 0 0,0 0 0,-1 0 0,1 0 0,-1 0 0,1 1 0,0-1 0,-1 0 0,1 1 0,0-1 0,-1 1 0,1-1 0,0 1 0,0 0-1,-1-1 1,1 1 0,0 0 0,0 0 0,0 0 0,0 0 0,0 0 0,0 0 0,-1 2 0,-3 4-48,-1 0 0,1 0 0,1 0-1,0 1 1,0 0 0,0 0 0,1 0 0,0 0 0,0 0 0,-1 12 0,0 1 44,1 1 1,-1 42 0,4-63-41,-1 0 0,1 0 0,0 0 0,0 1 0,0-1 0,0 0 0,0 0 0,0 1 0,0-1 0,0 0 1,0 0-1,1 0 0,-1 1 0,1-1 0,-1 0 0,0 0 0,1 0 0,0 0 0,-1 0 0,1 0 0,0 0 0,-1 0 0,1 0 1,0 0-1,0 0 0,0 0 0,0-1 0,0 1 0,0 0 0,0-1 0,0 1 0,0-1 0,0 1 0,0-1 0,1 1 0,-1-1 1,0 0-1,0 1 0,0-1 0,1 0 0,1 0 0,1-1 106,0 0 0,0 0 1,-1 0-1,1 0 0,0-1 0,-1 0 0,0 0 1,1 0-1,-1 0 0,0 0 0,0-1 1,4-2-1,6-10-7,0 0 0,0-1 0,-2 0 0,0-1 0,-1 0 0,0-1 1,-2 0-1,0-1 0,-1 1 0,-1-2 0,5-20 0,-43 112-1613,10 7 1463,20-71 35,1-1 0,0 1 0,0-1-1,0 1 1,1-1 0,1 1-1,-1 0 1,4 13 0,-4-20 13,1 1 0,0-1 0,0 1 0,-1-1 0,1 0 0,0 1 0,0-1 0,0 0 0,0 1 0,1-1 0,-1 0 0,0 0 0,0 0 0,1 0 0,-1 0 1,1 0-1,-1-1 0,0 1 0,1 0 0,0-1 0,-1 1 0,1-1 0,-1 0 0,1 1 0,0-1 0,-1 0 0,1 0 0,0 0 0,-1 0 0,1 0 0,-1 0 0,1 0 0,0-1 0,-1 1 0,1-1 0,-1 1 0,1-1 0,1-1 1,4 0 109,0-1 1,0 0 0,0 0-1,-1-1 1,1 0 0,-1 0-1,8-7 1,15-20 157,-2 0 1,0-2-1,-3-1 1,0-1-1,-2-1 0,-2 0 1,-2-2-1,-1-1 0,15-48 1,-23 36-481,-9 51 198,0 0-1,0 0 0,1-1 0,-1 1 0,0 0 0,0 0 0,0 0 0,0-1 0,0 1 1,0 0-1,0 0 0,0 0 0,0-1 0,0 1 0,0 0 0,0 0 0,0 0 0,0-1 1,0 1-1,0 0 0,0 0 0,0 0 0,0-1 0,0 1 0,0 0 0,-1 0 0,1 0 0,0-1 1,0 1-1,0 0 0,0 0 0,0 0 0,0 0 0,-1 0 0,1-1 0,0 1 0,0 0 1,0 0-1,0 0 0,-1 0 0,1 0 0,0 0 0,0 0 0,0 0 0,-1 0 0,1-1 1,0 1-1,0 0 0,-1 0 0,-12 22-430,-13 38 426,2 1 0,3 1 1,3 1-1,3 0 0,2 1 1,4 1-1,-4 118 0,14-163 13,2-1-1,-1 0 0,2 0 1,1 0-1,0 0 0,1-1 1,13 25-1,9 32 12,-25-42 307,-8-29 251,-7-19-154,-5-16-452,2-1 1,2 0-1,0-1 0,2-1 0,2 0 0,1 0 0,2-1 1,1 0-1,0-45 0,5 76-122,0 0 1,1 0-1,0 0 1,-1 0-1,1 0 1,1 0-1,-1 0 1,1 0-1,-1 0 1,1 1-1,0-1 1,0 1-1,1-1 1,-1 1-1,1 0 1,-1 0-1,1 0 1,0 0-1,0 0 1,7-3-1,4-3-1359,0 1 1,1 0-1,29-9 0,-37 14 935,42-15-5337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2.318"/>
    </inkml:context>
    <inkml:brush xml:id="br0">
      <inkml:brushProperty name="width" value="0.025" units="cm"/>
      <inkml:brushProperty name="height" value="0.025" units="cm"/>
    </inkml:brush>
  </inkml:definitions>
  <inkml:trace contextRef="#ctx0" brushRef="#br0">71 23 17040,'0'0'1719,"-6"7"-534,-3 8-821,1 0 1,0 1-1,0 0 0,2 0 0,0 1 1,1 0-1,1 0 0,0 0 0,2 0 1,-1 0-1,2 25 0,0 5-21,2-1 1,3 1-1,12 59 0,-15-100-331,-1-4-4,0 1-1,0-1 0,1 0 0,-1 0 1,1 1-1,-1-1 0,1 0 0,0 0 1,0 0-1,0 0 0,0 0 0,0 0 1,0 0-1,1 0 0,1 2 0,0-10-11,-2 1 0,1-1-1,-1 0 1,0 0-1,0-13 1,3-29-1212,-2 0 1,-8-81 0,6 126 1171,0 0 1,0 0 0,-1 0 0,0 0 0,1 0 0,-1 0 0,0 0-1,-1 0 1,1 0 0,0 0 0,-3-3 0,3 8 17,0 0-1,0-1 1,0 1 0,0 0-1,1 0 1,-1 0 0,1 0 0,-1 0-1,1 0 1,0 0 0,0 0-1,0 4 1,0 3 24,0-1 1,1 0-1,-1 1 0,2-1 0,-1 0 0,1 0 1,1 0-1,-1 0 0,6 11 0,-6-17 35,0 1-1,0 0 1,0 0-1,0-1 1,0 1-1,1-1 1,-1 0-1,1 0 1,-1 1-1,1-2 1,0 1-1,0 0 1,0-1-1,0 1 1,0-1-1,0 0 1,0 0-1,1 0 1,-1 0-1,0-1 1,1 1-1,-1-1 1,0 0-1,1 0 1,-1 0-1,6-1 1,-2-1 145,0 0 0,0 0-1,-1-1 1,1 0 0,-1 0 0,0 0 0,0-1 0,0 0 0,0 0 0,0 0 0,-1-1 0,0 0 0,0 0 0,-1 0 0,1-1 0,-1 0 0,5-9 0,4-5 21,-1-1-1,-2 0 1,16-43 0,-21 47 1,21-66 452,-24 75-647,-1 1-1,1-1 0,-1 1 1,-1-1-1,1 1 0,-1-1 1,-1 0-1,-1-11 1,1 19-20,0 0 1,1 0-1,-1 0 1,1 0-1,-1 0 1,0 0-1,1 0 1,-1 1-1,0-1 1,1 0-1,-1 0 1,1 1-1,-1-1 1,1 0-1,-1 1 1,1-1-1,-1 0 1,1 1-1,-1-1 1,1 1-1,-1-1 1,1 1-1,-1-1 1,1 1-1,0-1 1,-1 1-1,1 0 1,-14 21 8,2 1 0,1-1 0,0 2 0,2-1 0,1 2 0,1-1 0,-8 51 0,11-55 124,2 0 1,0 0 0,2 0-1,0 0 1,5 37-1,-4-51-111,0-1 0,0 0 0,1 0 0,0 0-1,0 0 1,0-1 0,0 1 0,0 0 0,1-1-1,0 0 1,0 1 0,0-1 0,1 0 0,-1-1-1,1 1 1,0-1 0,0 1 0,0-1 0,1 0 0,-1-1-1,1 1 1,-1-1 0,1 0 0,0 0 0,0 0-1,0-1 1,7 2 0,1-2 20,0 0 0,0 0 0,0-2 1,0 1-1,-1-2 0,1 0 0,0 0 0,-1-1 0,1-1 0,-1 0 0,0 0 1,0-2-1,22-12 0,-27 14 8,-1 0 1,1 0 0,-1-1-1,0 0 1,0 0 0,-1 0-1,1-1 1,-1 0-1,0 0 1,-1 0 0,0-1-1,0 1 1,0-1 0,0 0-1,-1 0 1,-1 0 0,1-1-1,-1 1 1,0-1-1,-1 1 1,1-1 0,-2 0-1,1 1 1,-1-10 0,-1 14-39,1 0 0,-1 0 0,1 0 0,-1 0 0,0 0 0,0 0 1,0 0-1,0 1 0,-1-1 0,1 0 0,-1 1 0,0 0 0,1-1 1,-1 1-1,0 0 0,0 0 0,-1 0 0,1 0 0,0 0 0,-1 0 1,1 0-1,-1 1 0,0 0 0,1-1 0,-1 1 0,0 0 0,0 0 0,0 0 1,1 1-1,-1-1 0,0 1 0,0 0 0,-4 0 0,2-1-13,0 1 0,0 1 0,0-1 0,0 1 1,1 0-1,-1 0 0,0 0 0,1 1 0,-1 0 0,1-1 0,-1 2 0,1-1 0,0 0 0,0 1 0,0 0 0,0 0 0,0 0 0,1 0 0,-6 7 0,5-5 38,1-1 0,0 1-1,1 0 1,-1 0 0,1 0-1,0 1 1,0-1 0,0 0 0,1 1-1,0-1 1,0 1 0,0-1-1,1 1 1,-1 0 0,2-1 0,-1 1-1,0-1 1,1 1 0,0 0-1,1-1 1,-1 1 0,1-1 0,0 0-1,0 0 1,1 0 0,-1 0 0,1 0-1,0 0 1,1-1 0,-1 1-1,1-1 1,0 0 0,0 0 0,0 0-1,0-1 1,1 1 0,-1-1-1,1 0 1,0 0 0,0-1 0,0 1-1,1-1 1,9 2 0,4 1-116,0 0 0,1-2-1,-1 0 1,1-1 0,20-2 0,-30 0-1058,1 0 1,-1-1-1,0-1 0,0 0 0,0 0 1,16-7-1,6-10-10480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3.630"/>
    </inkml:context>
    <inkml:brush xml:id="br0">
      <inkml:brushProperty name="width" value="0.025" units="cm"/>
      <inkml:brushProperty name="height" value="0.025" units="cm"/>
    </inkml:brush>
  </inkml:definitions>
  <inkml:trace contextRef="#ctx0" brushRef="#br0">179 167 4516,'13'-11'2056,"5"-5"-997,48-41 2909,-15 24 3779,-51 33-7693,0 0 0,0 0 0,0-1 0,1 1 0,-1 0 0,0 0 0,0 0 0,0 0 0,0 0 0,1 0 0,-1 0 0,0 0 0,0 1 0,0-1 0,0 0 0,1 0 0,-1 0 0,0 0 0,0 0 0,0 0 0,0 0 0,0 0 0,1 0 0,-1 0 0,0 0 0,0 1 0,0-1 0,0 0 0,0 0 0,0 0 0,0 0 0,1 0 0,-1 1 0,0-1 0,0 0 0,0 0 0,0 0 0,0 0 0,0 1 0,0-1 0,0 0 0,0 0 0,0 0 0,0 0 0,0 1 0,0-1 0,0 0 0,0 0 0,0 0 1,0 0-1,0 1 0,0-1 0,0 0 0,0 0-1,-2 13 645,-7 8-264,0 1 0,-1-2 0,-2 0 0,0 0 0,-25 31 0,13-19-364,-163 217 160,186-247-256,0 0 0,-1 0 0,1-1 0,-1 1 0,1 0-1,-1 0 1,0-1 0,0 1 0,0-1 0,0 1 0,-3 1 0,4-4-21,1 1-1,0 0 0,-1 0 1,1 0-1,0 0 1,-1-1-1,1 1 1,0 0-1,-1 0 1,1-1-1,0 1 1,0 0-1,-1-1 1,1 1-1,0 0 1,0-1-1,0 1 1,-1 0-1,1-1 1,0 1-1,0-1 0,0 1 1,0 0-1,0-1 1,0 1-1,0-1 1,0 1-1,0 0 1,0-1-1,0 1 1,0-1-1,0 1 1,0 0-1,0-1 1,0 1-1,0 0 1,1-1-1,1-10-699,0 1-1,1 0 1,0 1-1,5-12 1,18-38-1083,85-176-5530,-28 86 9909,-83 149-2466,0-1 0,0 1 1,0 0-1,0 0 1,0-1-1,1 1 0,-1 0 1,0-1-1,0 1 0,0 0 1,0 0-1,0-1 1,0 1-1,1 0 0,-1-1 1,0 1-1,0 0 0,0 0 1,1 0-1,-1-1 1,0 1-1,0 0 0,1 0 1,-1 0-1,0-1 0,0 1 1,1 0-1,-1 0 1,0 0-1,0 0 0,1 0 1,-1 0-1,0 0 1,1 0-1,-1 0 0,0 0 1,1 0-1,-1 0 0,0 0 1,1 0-1,-1 0 1,0 0-1,0 0 0,1 0 1,-1 0-1,0 0 0,1 0 1,-1 1-1,0-1 1,0 0-1,1 0 0,-1 1 1,6 23 1688,-6 48-943,0-60-231,-5 87 198,2-42 67,5 91 0,0-131-789,0 0 0,1-1 0,1 1 0,0 0 0,1-1 0,1 0 0,1 0 0,0 0-1,16 24 1,-21-38-101,-1 1-1,1-1 1,-1 0 0,0 1-1,0-1 1,0 1-1,0-1 1,0 1-1,0-1 1,-1 1-1,1-1 1,-1 1-1,0 4 1,-26-10-1793,15-2 1253,-1-1 0,1 0 0,0-1 0,0 0 1,1-1-1,-16-15 0,-51-58-126,55 57 748,14 17 229,1 0 1,0 0-1,1-1 1,-1 0-1,2 0 0,-1-1 1,1 0-1,0 0 1,-4-12-1,9 20-240,0 1-1,0-1 1,0 0 0,0 1 0,0-1-1,1 0 1,-1 1 0,0-1-1,0 0 1,1 1 0,-1-1 0,0 1-1,1-1 1,-1 0 0,0 1-1,1-1 1,-1 1 0,1-1 0,-1 1-1,1 0 1,-1-1 0,1 1 0,-1-1-1,1 1 1,0 0 0,-1-1-1,1 1 1,-1 0 0,1 0 0,0-1-1,-1 1 1,1 0 0,0 0 0,-1 0-1,1 0 1,0 0 0,0 0-1,37-2-178,-24 2 269,41-3-126,63-6-4559,-80 1-1241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4.067"/>
    </inkml:context>
    <inkml:brush xml:id="br0">
      <inkml:brushProperty name="width" value="0.025" units="cm"/>
      <inkml:brushProperty name="height" value="0.025" units="cm"/>
    </inkml:brush>
  </inkml:definitions>
  <inkml:trace contextRef="#ctx0" brushRef="#br0">248 0 10858,'0'0'12118,"-11"1"-12134,-5 2 243,0 1-1,1 1 0,-1 0 0,1 1 0,0 0 0,1 1 0,0 1 1,0 1-1,0 0 0,-16 14 0,23-17-61,1-1 1,0 1-1,0 0 0,1 0 0,-1 1 0,2 0 1,-9 14-1,12-20-169,1 1 0,-1-1 0,0 1-1,1 0 1,-1-1 0,1 1 0,0 0 0,0-1 0,0 1 0,-1 0 0,2-1 0,-1 1 0,0 0-1,0-1 1,0 1 0,1 0 0,-1-1 0,1 1 0,-1 0 0,1-1 0,0 1 0,0-1-1,-1 1 1,1-1 0,0 0 0,0 1 0,0-1 0,1 0 0,-1 0 0,0 0 0,0 1 0,1-1-1,-1 0 1,1-1 0,-1 1 0,1 0 0,-1 0 0,1-1 0,-1 1 0,1-1 0,0 1-1,-1-1 1,1 0 0,2 1 0,27 6-543,48 5 1,-45-8 235,52 13 1,-76-15 294,-1 1 0,0 1 0,0-1 0,-1 1 0,1 1 0,-1 0 0,0 0 0,0 0 0,-1 1 0,9 8 0,-14-12 18,0 0 1,0 0-1,0 1 0,0-1 0,0 0 0,0 1 0,-1-1 0,0 1 1,1-1-1,-1 1 0,0 0 0,0-1 0,0 1 0,0 0 0,-1 0 1,1 0-1,-1 0 0,0 0 0,0 0 0,0 0 0,0-1 0,-1 6 1,-1-3 85,0-1 1,0 0-1,0 0 1,0 0 0,-1 0-1,1 0 1,-1-1 0,0 1-1,0-1 1,-1 0 0,1 0-1,-1 0 1,-4 3 0,-8 4 495,0-1-1,-1 0 1,0-1 0,-1 0 0,-33 8 0,-13-3 296,59-12-874,0 0 1,0-1-1,0 0 1,0 0-1,0 0 0,0 0 1,-1-1-1,1 0 1,0 0-1,-6-2 0,10 1-128,0 1-1,-1 0 0,1 0 1,0 0-1,0-1 0,0 1 1,0 0-1,0-1 0,1 1 1,-1-1-1,0 1 0,1-1 1,-1 1-1,1-1 0,-1 0 0,1 1 1,0-1-1,0 1 0,0-1 1,0 0-1,0 1 0,0-1 1,0 0-1,0 1 0,1-1 1,0-2-1,0-2-565,0 1 1,1 0-1,-1-1 0,1 1 1,1 0-1,-1 0 0,4-5 1,21-20-4833,5-1-2835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4.397"/>
    </inkml:context>
    <inkml:brush xml:id="br0">
      <inkml:brushProperty name="width" value="0.025" units="cm"/>
      <inkml:brushProperty name="height" value="0.025" units="cm"/>
    </inkml:brush>
  </inkml:definitions>
  <inkml:trace contextRef="#ctx0" brushRef="#br0">1 10 15535,'0'0'5861,"49"0"-4900,-30 0-160,7 0-545,2 0-128,3 0-288,3 0-1217,-1-4-1057,-3-2-4037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4.787"/>
    </inkml:context>
    <inkml:brush xml:id="br0">
      <inkml:brushProperty name="width" value="0.025" units="cm"/>
      <inkml:brushProperty name="height" value="0.025" units="cm"/>
    </inkml:brush>
  </inkml:definitions>
  <inkml:trace contextRef="#ctx0" brushRef="#br0">318 0 20435,'0'0'5413,"-10"9"-5050,-21 17-80,1 2 0,1 1 0,2 1 0,-28 39 0,21-21-141,2 1 1,-38 81-1,167-293-17929,-78 127 14901,37-65-546,-34 71 6256,3 6 3291,-25 23-5882,1 0 1,0 0-1,0 0 1,0 1-1,0-1 1,0 0-1,0 1 1,0-1-1,0 1 0,0-1 1,0 1-1,0-1 1,0 1-1,0-1 1,0 1-1,0 0 1,1 0-1,-1 0 1,0 0-1,0 0 0,0 0 1,0 0-1,0 0 1,1 0-1,-1 0 1,2 1-1,-2 0-94,0 0 0,0 1 0,0-1-1,1 0 1,-1 1 0,0-1 0,-1 0-1,1 1 1,0-1 0,0 1 0,-1 0 0,1-1-1,0 1 1,-1 0 0,1 3 0,1 10-106,-1 1 0,0 0 1,-2 17-1,1-21 551,-12 139 1181,7-107-1898,1 1 0,4 66 0,2-99-374,0-4-1678,-1-3-3328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5.146"/>
    </inkml:context>
    <inkml:brush xml:id="br0">
      <inkml:brushProperty name="width" value="0.025" units="cm"/>
      <inkml:brushProperty name="height" value="0.025" units="cm"/>
    </inkml:brush>
  </inkml:definitions>
  <inkml:trace contextRef="#ctx0" brushRef="#br0">1 19 13773,'0'0'7879,"59"-2"-7014,-19 2-705,10 0-95,-5-2-1507,0-3-3202,-5-4-5670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5.913"/>
    </inkml:context>
    <inkml:brush xml:id="br0">
      <inkml:brushProperty name="width" value="0.025" units="cm"/>
      <inkml:brushProperty name="height" value="0.025" units="cm"/>
    </inkml:brush>
  </inkml:definitions>
  <inkml:trace contextRef="#ctx0" brushRef="#br0">6 137 11563,'0'0'2274,"-1"-9"358,0 2-2305,0 4-89,0-1-1,1 1 1,-1 0 0,1-1-1,0 1 1,-1-1 0,2 1-1,-1-1 1,0 1 0,1-1 0,-1 1-1,1-1 1,0 1 0,0 0-1,1-1 1,-1 1 0,1 0-1,-1 0 1,1 0 0,0 0 0,0 0-1,1 1 1,-1-1 0,0 1-1,1-1 1,-1 1 0,5-3 0,1 1-114,0-1 0,1 1 0,-1 1 0,1 0 0,0 0 0,0 1 0,0 0 1,0 0-1,1 1 0,15 0 0,-22 1-121,0 0 1,-1 0-1,1 0 0,-1 1 1,1-1-1,-1 1 1,1 0-1,-1 0 0,0 0 1,1 0-1,-1 0 0,0 0 1,0 1-1,0-1 1,0 1-1,0-1 0,0 1 1,0 0-1,0 0 1,-1 0-1,1 0 0,-1 0 1,1 0-1,-1 0 0,0 0 1,0 1-1,0-1 1,0 1-1,0-1 0,0 0 1,-1 1-1,1-1 0,-1 1 1,0 0-1,0-1 1,0 1-1,0-1 0,0 1 1,0-1-1,-1 1 1,1-1-1,-2 5 0,0 3 36,-1 0-1,0 0 0,0 0 0,-1 0 1,0-1-1,-1 0 0,-10 16 1,-49 57 101,17-25-48,46-55-94,-1-1 0,1 1 0,0 0 0,0-1 0,0 1-1,0 0 1,0 0 0,0 0 0,0 0 0,1 0-1,-1 0 1,1 0 0,0 0 0,-1 0 0,1 3-1,0-4-19,1 0-1,-1-1 0,0 1 1,1 0-1,-1 0 0,0 0 1,1 0-1,-1-1 0,1 1 1,-1 0-1,1 0 0,0-1 0,-1 1 1,1-1-1,0 1 0,0 0 1,-1-1-1,1 1 0,0-1 1,0 0-1,0 1 0,-1-1 0,3 1 1,6 1-293,0-1-1,0 0 1,0 0 0,0-1 0,14-1 0,-4 1-305,32-2-2279,3-6-2263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5.646"/>
    </inkml:context>
    <inkml:brush xml:id="br0">
      <inkml:brushProperty name="width" value="0.025" units="cm"/>
      <inkml:brushProperty name="height" value="0.025" units="cm"/>
    </inkml:brush>
  </inkml:definitions>
  <inkml:trace contextRef="#ctx0" brushRef="#br0">51 118 10666,'0'0'1853,"-7"-11"346,2 4-1716,1 2-96,0-1 0,1 0 0,-1 0-1,1 0 1,0 0 0,0-1 0,1 1 0,0-1-1,0 0 1,1 1 0,-1-10 0,2 15-288,1 0 0,-1 0 1,1 0-1,0 0 1,-1 0-1,1 0 0,0 1 1,0-1-1,0 0 0,0 0 1,-1 1-1,1-1 0,0 0 1,0 1-1,0-1 0,1 1 1,-1-1-1,0 1 0,0 0 1,0-1-1,0 1 0,0 0 1,0 0-1,0 0 0,1 0 1,-1 0-1,0 0 0,2 0 1,45 0 927,-37 1-654,16-1-181,0 2 1,0 1-1,0 1 0,-1 1 0,1 1 0,-1 2 0,-1 0 1,25 13-1,-46-19-188,1 0 1,-2 1-1,1-1 1,0 1 0,0 0-1,-1 0 1,0 0-1,1 1 1,-1-1-1,-1 1 1,1-1 0,0 1-1,-1 0 1,0 0-1,0 0 1,0 1-1,2 4 1,-3-1 35,1-1 0,-1 1 0,-1 0 0,1 0 0,-1-1 0,0 1 0,-1 0 0,0 0 0,-3 10 0,-4 10 230,-1-1 0,-1 0-1,-2-1 1,-20 34 0,26-49-109,0-1 1,-1-1 0,-1 1-1,1-1 1,-2 0-1,1-1 1,-1 0 0,0-1-1,-1 1 1,0-2-1,0 1 1,-21 8-1,26-12-111,-1-1 0,1 0 0,-1 0-1,0-1 1,0 0 0,0 0 0,0 0-1,0 0 1,0-1 0,0 0-1,0-1 1,0 1 0,0-1 0,0 0-1,0 0 1,1-1 0,-1 0 0,0 0-1,1 0 1,-1-1 0,1 0-1,0 0 1,0 0 0,0-1 0,0 0-1,-7-7 1,9 8-93,-2-1-96,1 0 0,0 0 0,0-1-1,0 1 1,0-1 0,1 0 0,-1 0 0,1 0 0,1-1-1,-1 1 1,1-1 0,0 1 0,-3-12 0,6 15-202,0 1-1,0-1 1,0 1 0,0-1-1,0 1 1,0-1 0,0 1-1,0 0 1,0-1 0,1 1-1,-1 0 1,1 0 0,-1 0-1,1 0 1,-1 0 0,1 0-1,-1 0 1,1 1 0,0-1-1,-1 1 1,1-1 0,0 1-1,2-1 1,7-3-2635,12-5-4135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6.098"/>
    </inkml:context>
    <inkml:brush xml:id="br0">
      <inkml:brushProperty name="width" value="0.025" units="cm"/>
      <inkml:brushProperty name="height" value="0.025" units="cm"/>
    </inkml:brush>
  </inkml:definitions>
  <inkml:trace contextRef="#ctx0" brushRef="#br0">0 79 10218,'0'0'1905,"0"-8"567,1-4-1344,0-25 1705,-2 16 5201,15 83-7679,-1-1 607,12 104 1,-25-135-977,4 37 260,-4-63-331,1 0 1,-1-1-1,1 1 0,0 0 0,0 0 0,0-1 1,1 1-1,0-1 0,-1 1 0,1-1 0,0 0 1,5 6-1,-6-8-183,0 0 1,1 0 0,-1 0-1,0 0 1,0-1-1,0 1 1,1 0-1,-1-1 1,0 1 0,1-1-1,-1 0 1,1 1-1,-1-1 1,0 0-1,1 0 1,-1 0 0,1 0-1,-1 0 1,1 0-1,1 0 1,10-6-5045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6.711"/>
    </inkml:context>
    <inkml:brush xml:id="br0">
      <inkml:brushProperty name="width" value="0.025" units="cm"/>
      <inkml:brushProperty name="height" value="0.025" units="cm"/>
    </inkml:brush>
  </inkml:definitions>
  <inkml:trace contextRef="#ctx0" brushRef="#br0">0 62 11563,'0'0'12203,"49"-27"-11594,-15 23-513,4 3-64,2 0-480,-1-3-1666,-8-7-2274,3-2-5254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7.348"/>
    </inkml:context>
    <inkml:brush xml:id="br0">
      <inkml:brushProperty name="width" value="0.025" units="cm"/>
      <inkml:brushProperty name="height" value="0.025" units="cm"/>
    </inkml:brush>
  </inkml:definitions>
  <inkml:trace contextRef="#ctx0" brushRef="#br0">45 107 17585,'0'0'3043,"-2"13"-2467,-29 275 1408,20-168 735,21-200-1929,-2 27-718,1-71 0,-7 73-10,0 33-124,-1 0-1,-1 0 1,-1 0-1,0 0 1,-2 1 0,0-1-1,-9-32 1,12 70-694,-1-16 737,1 0 0,0 0 0,0 0 0,0 0 0,0 0 0,0 0 0,1 0 0,0 0 0,0 0 0,0-1 0,0 1 0,0 0 0,1 0 0,3 4 0,-3-4 10,0-1 0,1 0 0,0 0 0,0 0 0,0-1 0,0 1 0,0 0 0,1-1 0,-1 0 0,1 0 1,-1 0-1,1 0 0,0-1 0,0 0 0,0 1 0,0-1 0,0-1 0,5 2 0,-3-2 25,0-1 0,-1 1 0,1-1 0,0 0 0,-1-1 0,0 1 0,1-1 0,-1 0 0,0 0 0,0-1 0,10-5 0,-2-2 104,0 0 0,0-1 0,-1-1 0,0 0 0,-1 0 0,0-1 0,17-28 0,-11 18 58,-17 23-181,0 0 0,0 0-1,0 0 1,0-1 0,0 1 0,0 0-1,1 0 1,-1 0 0,0 0 0,0 0 0,0 0-1,0 0 1,0 0 0,1 0 0,-1 0-1,0 0 1,0 0 0,0-1 0,0 1 0,1 0-1,-1 0 1,0 0 0,0 0 0,0 0-1,0 0 1,0 1 0,1-1 0,-1 0 0,0 0-1,0 0 1,0 0 0,0 0 0,1 0 0,-1 0-1,0 0 1,0 0 0,0 0 0,0 0-1,0 1 1,0-1 0,1 0 0,-1 0 0,0 0-1,0 0 1,0 0 0,0 0 0,0 1-1,0-1 1,0 0 0,0 0 0,0 0 0,0 0-1,0 0 1,0 1 0,0-1 0,0 0-1,0 0 1,0 0 0,0 1 0,-3 48-295,3-44 333,-5 35-16,-2 2-30,2 0 1,1 1 0,3 0 0,2-1 0,7 59 0,-7-96-153,1-1 0,-1 1 0,1 0 0,0 0 1,0-1-1,0 1 0,0-1 0,1 0 0,0 0 1,0 0-1,0 0 0,0 0 0,1 0 0,-1-1 1,1 0-1,0 1 0,0-2 0,0 1 1,1 0-1,6 2 0,-6-3-282,-1-1 0,0 1 0,1-1 0,-1 0-1,1-1 1,0 1 0,-1-1 0,1 0 0,0 0 0,-1-1 0,1 1 0,-1-1 0,1 0 0,-1 0 0,1 0 0,-1-1 0,1 0-1,-1 0 1,0 0 0,0 0 0,0 0 0,4-4 0,24-23-8401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7.721"/>
    </inkml:context>
    <inkml:brush xml:id="br0">
      <inkml:brushProperty name="width" value="0.025" units="cm"/>
      <inkml:brushProperty name="height" value="0.025" units="cm"/>
    </inkml:brush>
  </inkml:definitions>
  <inkml:trace contextRef="#ctx0" brushRef="#br0">136 0 8104,'-10'10'6187,"-2"2"-5624,0 1 0,0 0 0,1 1 1,1 0-1,0 1 0,1 0 0,1 1 0,0-1 1,1 2-1,1-1 0,1 1 0,0 0 0,-4 25 1,9-37-483,-1 0 0,1 0 1,0 0-1,0-1 0,1 1 0,-1 0 1,1 0-1,0 0 0,0 0 1,1-1-1,0 1 0,-1-1 1,1 1-1,1-1 0,-1 0 0,5 6 1,-5-8-7,1 1 1,1-1-1,-1 0 1,0 0-1,1 0 1,-1 0-1,1-1 1,-1 1-1,1-1 1,0 0-1,-1 0 1,1 0-1,0-1 1,0 1-1,0-1 1,0 0-1,0 0 1,-1 0-1,1-1 1,0 1-1,4-2 1,0 0 91,0 0 1,0-1-1,0 0 1,0 0 0,-1-1-1,1 0 1,-1 0 0,0-1-1,0 0 1,-1 0-1,1-1 1,-1 0 0,-1 0-1,7-7 1,-6 5-47,0 0 1,0 0-1,-1-1 1,0 1-1,0-1 1,-1 0-1,-1 0 0,1 0 1,-1-1-1,-1 1 1,3-17-1,-5 23-133,0 0-1,-1 0 1,1 0-1,-1 0 1,1 0-1,-1 0 1,0 0-1,0 0 0,0 0 1,0 1-1,-1-1 1,1 0-1,-1 1 1,0-1-1,1 1 1,-1 0-1,0-1 1,-1 1-1,1 0 1,0 0-1,-1 0 1,1 1-1,-1-1 0,1 0 1,-1 1-1,0 0 1,1 0-1,-1-1 1,0 2-1,0-1 1,0 0-1,0 1 1,0-1-1,0 1 1,-5 0-1,2-1-158,1 1-1,-1 0 1,1 0-1,0 0 1,-1 0-1,1 1 1,-1 0-1,1 0 1,0 1-1,0-1 1,0 1 0,0 0-1,0 1 1,0-1-1,0 1 1,1 0-1,-1 0 1,1 0-1,0 1 1,-4 4-1,8-8 61,-1 0-1,1 1 0,0-1 1,-1 0-1,1 1 0,0-1 0,0 0 1,-1 1-1,1-1 0,0 1 0,0-1 1,0 0-1,0 1 0,-1-1 1,1 1-1,0-1 0,0 1 0,0-1 1,0 1-1,0-1 0,0 1 1,0-1-1,0 0 0,0 1 0,1-1 1,-1 1-1,0-1 0,0 1 0,0-1 1,0 1-1,1-1 0,-1 0 1,0 1-1,0-1 0,1 0 0,-1 1 1,0-1-1,1 0 0,-1 1 1,0-1-1,1 0 0,-1 1 0,0-1 1,1 0-1,-1 0 0,1 0 0,-1 1 1,1-1-1,-1 0 0,0 0 1,1 0-1,-1 0 0,1 0 0,-1 0 1,1 0-1,-1 0 0,1 0 0,37 1-2872,-29-1 1772,38-1-3502,6-5-3432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8.063"/>
    </inkml:context>
    <inkml:brush xml:id="br0">
      <inkml:brushProperty name="width" value="0.025" units="cm"/>
      <inkml:brushProperty name="height" value="0.025" units="cm"/>
    </inkml:brush>
  </inkml:definitions>
  <inkml:trace contextRef="#ctx0" brushRef="#br0">276 167 11050,'0'0'5163,"-8"-1"-2467,-1 1-2518,-1 0 0,0 0 0,1 1 0,-1 0 0,0 1-1,1 0 1,0 1 0,-1 0 0,1 0 0,0 1 0,0 0 0,1 1 0,-1 0 0,1 0 0,0 1 0,1-1 0,-1 2 0,-9 10 0,9-9-50,-1 0 0,1 1 0,1 0 0,0 1 0,0 0 0,1 0 0,0 0 0,1 1 0,0 0 0,1 0 0,0 0 0,0 0 0,1 1 0,1-1 0,-2 20 0,4-29-125,0 0 1,0 0-1,0 0 0,0 0 1,0 0-1,0 0 1,1 0-1,-1-1 1,1 1-1,-1 0 0,1 0 1,0 0-1,0-1 1,-1 1-1,1 0 1,1-1-1,-1 1 0,0-1 1,0 1-1,0-1 1,1 1-1,-1-1 1,1 0-1,-1 0 0,3 1 1,-1-1 13,0 0 0,1 0 0,-1 0 1,0 0-1,1-1 0,-1 0 0,1 0 0,-1 0 1,1 0-1,-1 0 0,0-1 0,1 1 0,2-2 0,7-1 49,-2-1 0,1-1 0,0 1-1,-1-2 1,0 0 0,19-13 0,-6-3 23,-1 0 1,-1-1-1,-1-2 0,-1 0 1,-1-1-1,-1-1 1,-2-1-1,0 0 1,-2-1-1,-2-1 0,16-51 1,-21 30 412,-7 50-495,-1 1 0,1 0 0,0-1 0,-1 1 0,1 0 0,-1-1 0,1 1 0,0 0 0,-1 0 0,1 0 0,-1 0 0,1-1 0,-1 1 0,1 0 0,0 0 0,-1 0 0,1 0 0,-1 0 0,1 0 0,-1 0 0,1 0 0,-1 0 0,1 0 0,0 0 0,-1 0 0,1 1 0,-1-1 0,1 0 0,-1 0 1,1 0-1,0 1 0,-1-1 0,1 0 0,0 0 0,-1 1 0,1-1 0,0 0 0,-1 1 0,1-1 0,-1 1 0,-5 5-2,1 0-1,-1 0 1,1 1-1,1 0 1,-1 0 0,1 0-1,-6 14 1,-21 60 103,31-80-104,-6 15 30,1-1 0,1 2 0,1-1 0,0 0 0,1 1 0,1-1 0,0 1 0,2 0 0,-1-1 0,6 25 0,-5-37-95,0-1 0,1 0 1,0 1-1,0-1 0,0 0 0,0 0 0,0 0 1,0 0-1,1-1 0,0 1 0,-1-1 0,1 1 0,0-1 1,0 0-1,0 0 0,0 0 0,1-1 0,4 3 1,-2-2-822,0 0 1,1 0 0,0 0-1,-1-1 1,11 2 0,12-3-4719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2:58.531"/>
    </inkml:context>
    <inkml:brush xml:id="br0">
      <inkml:brushProperty name="width" value="0.025" units="cm"/>
      <inkml:brushProperty name="height" value="0.025" units="cm"/>
    </inkml:brush>
  </inkml:definitions>
  <inkml:trace contextRef="#ctx0" brushRef="#br0">0 358 18930,'0'0'4522,"5"9"-3893,-3-6-581,-1 0 0,1 0 0,0 0 0,0 0 0,0 0 0,1 0 0,-1-1 0,1 1 0,0-1 0,-1 0 0,1 0 0,4 3 0,-1-3-10,0 0 0,-1 0 0,1-1 0,0 0 0,0 0 0,0 0 1,0 0-1,10-1 0,-5-1-10,0 0 0,0 0 0,-1-1 0,1 0 0,-1-1-1,0 0 1,1 0 0,-1-1 0,10-6 0,-16 8-13,0 0-1,0-1 1,0 1-1,0-1 1,-1 0 0,1 0-1,-1 0 1,1 0-1,-1-1 1,0 0-1,-1 1 1,1-1-1,0 0 1,-1 0-1,0 0 1,0-1-1,0 1 1,-1 0 0,1-1-1,-1 1 1,0-1-1,0-8 1,-1 12-15,0 0 0,-1 0 1,1 0-1,-1 0 1,1 0-1,-1 0 0,1 0 1,-1 0-1,1 0 1,-1 1-1,0-1 0,0 0 1,1 0-1,-1 1 1,0-1-1,0 1 0,0-1 1,0 0-1,0 1 0,0 0 1,0-1-1,0 1 1,0 0-1,0-1 0,0 1 1,0 0-1,0 0 1,0 0-1,0 0 0,0 0 1,0 0-1,0 0 1,0 0-1,0 0 0,0 0 1,0 1-1,-1 0 1,-43 10-262,36-6 291,1 1 0,0 0 1,0 0-1,0 1 0,0-1 0,1 2 0,0-1 0,1 1 1,0 0-1,0 0 0,0 1 0,1 0 0,1 0 0,0 0 1,0 1-1,0-1 0,1 1 0,1 0 0,0 0 0,0 0 1,1 0-1,-1 18 0,3-25-20,-1 0 0,0 0 0,1-1 0,0 1 0,0 0 0,0 0 0,0-1-1,0 1 1,0-1 0,0 1 0,1-1 0,0 1 0,-1-1 0,1 0 0,0 0 0,0 0 0,0 0 0,0 0 0,1 0 0,2 1 0,-1-1 19,1 1 0,0-1 0,0-1 0,0 1 0,0-1 0,0 0 0,0 0 0,0 0 0,0-1 1,8 0-1,1-1 71,0 0 0,-1-1 0,1-1 0,-1 0 0,1 0 0,-1-2 0,21-9 0,1-5-37,0-2 1,-1-1-1,-2-2 0,0-1 0,-2-2 0,0-1 0,-2-1 1,-1-1-1,-2-1 0,-1-2 0,27-46 0,-21 10 43,-28 64-93,-1 0 0,0 0 0,0 1-1,0-1 1,0 0 0,-1 0 0,0 0 0,0 0-1,0 0 1,-1 0 0,1 0 0,-3-8 0,2 12-15,0-1 0,0 1 1,0-1-1,0 1 1,0 0-1,0-1 1,-1 1-1,1 0 1,0 0-1,-1 0 0,1 0 1,-1 0-1,1 0 1,-1 0-1,0 0 1,1 1-1,-1-1 0,0 1 1,1-1-1,-1 1 1,0 0-1,0-1 1,1 1-1,-1 0 1,0 0-1,0 0 0,0 1 1,1-1-1,-3 1 1,-4 0-19,-1 1 0,1-1 0,0 2 1,0-1-1,-9 5 0,0 2 46,-1 1-1,2 1 1,-1 1-1,2 0 1,-1 1-1,2 1 1,0 0 0,-20 25-1,24-25 23,0 0-1,0 0 1,2 1-1,-1 0 1,2 0-1,0 1 1,1 0-1,1 0 1,0 1-1,-4 24 1,9-35-45,0 0 0,0 0 0,0 1 0,1-1 1,0 0-1,0 0 0,1 0 0,-1 0 0,1 0 0,1 0 0,-1-1 1,1 1-1,0-1 0,0 1 0,0-1 0,1 0 0,0 0 0,0-1 1,0 1-1,1-1 0,-1 0 0,1 0 0,0 0 0,0-1 1,1 0-1,-1 0 0,11 4 0,5 2-373,0-1-1,0-1 1,1-1 0,0-1 0,0-1-1,33 1 1,26-3-3538,0-2-3138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7:53.584"/>
    </inkml:context>
    <inkml:brush xml:id="br0">
      <inkml:brushProperty name="width" value="0.025" units="cm"/>
      <inkml:brushProperty name="height" value="0.025" units="cm"/>
    </inkml:brush>
  </inkml:definitions>
  <inkml:trace contextRef="#ctx0" brushRef="#br0">0 9 3748,'18'11'4407,"37"13"-4005,-24-20-294,1-2 0,0-1 0,-1-2 0,1-1 0,-1-1 0,1-2 0,31-9-1,-18 5 835,-1 2 0,64-3 0,327 26-248,-199 5-429,0-1-113,415-7 520,-109 18-588,-386-21-72,311 9 11,-28-2-3,255-5 14,-233-9-9,393-4 8,142 4-7,611 32-9,2-31 20,-1089-4-1,226-15-16,-34 0-8,2433-8-1,-1304 12 3,60-1 148,-459 39 319,-449-14-759,-894-20 165,35-1 170,-44 4-4181,-75 3 40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7:55.137"/>
    </inkml:context>
    <inkml:brush xml:id="br0">
      <inkml:brushProperty name="width" value="0.025" units="cm"/>
      <inkml:brushProperty name="height" value="0.025" units="cm"/>
    </inkml:brush>
  </inkml:definitions>
  <inkml:trace contextRef="#ctx0" brushRef="#br0">2491 309 7175,'-191'-84'1874,"-304"-91"-1,446 161-1774,-1 3-1,0 2 0,-1 2 1,0 2-1,0 2 1,-1 3-1,1 1 0,0 4 1,0 1-1,0 2 1,1 3-1,1 2 0,-55 21 1,40-8-32,0 3-1,2 2 1,1 4 0,2 1 0,1 4 0,3 2 0,1 2 0,2 2 0,2 3 0,2 2 0,3 2 0,2 1-1,2 3 1,-51 94 0,60-89 50,3 1 0,3 1 0,2 2 0,3 0 0,3 1-1,3 1 1,3 1 0,-5 108 0,16-130-102,1 0-1,3 0 1,2 0-1,1-1 1,25 87 0,-24-111-16,1-1 0,1 0 0,1-1 0,0 0 0,2 0 0,0-1 1,1-1-1,1 0 0,1-1 0,0 0 0,1-2 0,1 1 0,0-2 1,26 16-1,-14-13 40,0-2 0,1-2 0,1-1 0,0-1 0,1-1 0,0-2 0,52 7 0,10-6 144,130-4 0,-112-9-91,-1-6 0,218-47 0,209-99 80,-203 25-54,-260 96-176,-1-4 0,95-66 0,-130 76 103,0-2-1,-3-1 0,0-2 0,-2-1 0,37-51 0,-50 56 135,-1 0-1,-1-2 1,-2-1 0,-1 0 0,-2-1-1,-1 0 1,15-69 0,-21 68 1,-1-1 1,-2 1-1,-2-1 1,-1 0-1,-1 0 1,-7-48-1,2 60-46,0 0 0,-1 0-1,-2 1 1,0 0-1,-1 0 1,-2 1 0,0 0-1,-1 1 1,-1 1 0,-21-25-1,6 14-1,-1 1-1,-1 2 0,-1 1 1,-2 2-1,0 1 0,-2 2 1,-1 1-1,-74-32 1,28 21-80,-1 4 1,-1 4 0,-106-17 0,-297-4-1110,280 34-2141,65-2-1409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8:18.770"/>
    </inkml:context>
    <inkml:brush xml:id="br0">
      <inkml:brushProperty name="width" value="0.025" units="cm"/>
      <inkml:brushProperty name="height" value="0.025" units="cm"/>
    </inkml:brush>
  </inkml:definitions>
  <inkml:trace contextRef="#ctx0" brushRef="#br0">0 83 6502,'231'2'4048,"251"-5"-2768,-330-7-969,58-2-88,131 23-121,3 1 52,364-39 70,324-27 475,-551 52-738,747 7 1200,-967 0-999,345 51 1,-413-28 344,350 4 0,-1-67-323,-2 1 220,786 38-95,-898 4-412,71 0-4064,-365-8 1081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6.673"/>
    </inkml:context>
    <inkml:brush xml:id="br0">
      <inkml:brushProperty name="width" value="0.025" units="cm"/>
      <inkml:brushProperty name="height" value="0.025" units="cm"/>
    </inkml:brush>
  </inkml:definitions>
  <inkml:trace contextRef="#ctx0" brushRef="#br0">171 46 6470,'0'0'9887,"-9"-5"-9161,5 4-685,2-1 14,0 0-1,0 1 1,-1-1 0,1 1 0,-1 0 0,1 0-1,-1 0 1,1 0 0,-1 0 0,0 1 0,1-1-1,-1 1 1,0 0 0,0 0 0,1-1 0,-1 2-1,0-1 1,0 0 0,1 1 0,-1-1 0,0 1-1,1 0 1,-1 0 0,0 0 0,1 0 0,-1 0 0,1 1-1,0-1 1,-1 1 0,1-1 0,0 1 0,0 0-1,0 0 1,-3 4 0,-2 2 64,0 1-1,0 0 1,1 1-1,0-1 1,0 1-1,1 0 1,1 1 0,0-1-1,0 1 1,1 0-1,0 0 1,1 0-1,0 0 1,1 0 0,0 0-1,1 1 1,0-1-1,3 13 1,-3-22-113,1 1 0,0-1 0,0 0 0,0 1 0,0-1 0,0 0 0,0 1 0,0-1 0,1 0 0,0 0 0,-1 0 0,1 0 0,0-1 0,0 1 0,0 0 0,0-1 0,0 1 0,0-1 0,3 2 0,0-1 14,0-1-1,0 1 1,-1-1 0,1 0-1,0 0 1,0-1-1,0 1 1,0-1-1,8-1 1,-1 0 37,0-1 0,0-1 1,-1 0-1,1 0 0,-1-1 0,0 0 1,18-10-1,-17 6-8,0-1 0,-1 0 0,1 0 0,-2-1 0,1 0 0,-2-1 0,14-19 0,-20 27-49,0-1-1,0 0 0,-1 0 0,0 0 0,0 0 0,0-1 0,0 1 0,-1 0 1,1-1-1,-1 1 0,0-1 0,-1 0 0,1 1 0,-1-1 0,0 0 1,0 1-1,0-1 0,-1 0 0,0 1 0,1-1 0,-2 1 0,1-1 1,0 1-1,-1-1 0,0 1 0,0 0 0,-3-4 0,1 3-440,-1 0-1,1 0 1,-1 1-1,0 0 1,-1 0-1,1 0 1,0 1-1,-1 0 1,-7-3-1,-7-5-5414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8:36.368"/>
    </inkml:context>
    <inkml:brush xml:id="br0">
      <inkml:brushProperty name="width" value="0.025" units="cm"/>
      <inkml:brushProperty name="height" value="0.025" units="cm"/>
    </inkml:brush>
  </inkml:definitions>
  <inkml:trace contextRef="#ctx0" brushRef="#br0">1205 191 5509,'-15'4'2306,"-131"48"-1526,-193 60 133,305-104-774,1 1 1,0 2 0,1 2-1,1 1 1,0 1 0,0 1-1,2 2 1,0 1 0,1 2 0,1 0-1,-32 34 1,-98 130 444,133-152-405,1 1-1,2 1 0,-32 72 0,46-88-173,2 0 0,0 1 0,1-1 0,0 1 0,2 0-1,1-1 1,0 1 0,1 0 0,1 0 0,1 0 0,1 0 0,1-1 0,1 1-1,0-1 1,1 0 0,1 0 0,19 34 0,-3-12-15,3-1-1,1-2 1,1 0 0,3-2 0,0-1-1,57 47 1,-43-46 65,2-1 0,1-3 0,1-2 0,104 46-1,230 65 191,-205-80-187,-51-18 25,1-5 1,2-6 0,1-5-1,1-7 1,260 7 0,-281-26-54,-1-6 1,0-4 0,-1-5 0,110-29 0,-116 15 28,-1-4 1,-1-5-1,-2-5 0,141-81 0,-188 92-77,-2-3 0,-1-2 0,-2-2 1,-1-2-1,-3-2 0,-1-2 0,-2-2 0,-2-1 1,47-79-1,-63 89 6,-1-1 0,-2-1 1,-2 0-1,-2-2 1,-2 0-1,-1 0 0,-2-1 1,-2 0-1,-2-1 0,2-56 1,-8 65 1,-2-1 1,-1 1 0,-7-36-1,6 53 6,-1 1 0,0 0 0,-1 0 0,-1 0 0,-1 1-1,0-1 1,-1 2 0,-12-17 0,-6-1 19,-1 2-1,-1 0 1,-2 2 0,-1 2-1,-61-40 1,-191-88 89,182 109 102,-2 4 1,-2 4-1,-1 6 1,-163-27-1,136 39-7,0 6-1,-1 6 0,-184 14 1,168 10-20,1 7 1,2 6-1,0 7 0,-206 80 1,254-77-110,2 5 1,2 4-1,-123 83 1,-88 105-3263,231-171 448,14-10-1692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8:53.405"/>
    </inkml:context>
    <inkml:brush xml:id="br0">
      <inkml:brushProperty name="width" value="0.025" units="cm"/>
      <inkml:brushProperty name="height" value="0.025" units="cm"/>
    </inkml:brush>
  </inkml:definitions>
  <inkml:trace contextRef="#ctx0" brushRef="#br0">2 203 6022,'0'0'2477,"0"8"-2125,0-7-347,0 0 14,-1 1 0,1 0 1,0-1-1,0 1 0,0 0 0,0-1 1,0 1-1,0 0 0,0 0 0,1-1 1,-1 1-1,1-1 0,-1 1 0,1 0 1,0-1-1,-1 1 0,1-1 0,0 1 1,0-1-1,0 0 0,0 1 0,0-1 1,0 0-1,1 0 0,-1 0 0,0 0 1,1 0-1,-1 0 0,0 0 0,1 0 1,-1 0-1,1-1 0,0 1 1,-1-1-1,1 1 0,-1-1 0,1 1 1,0-1-1,-1 0 0,1 0 0,0 0 1,1 0-1,84 6 1731,110-7 1,-65-2-1286,295-32 487,-186 9-761,625-15 775,105-20-834,-219 4 115,690 40 755,-1207 17-643,-26 14 179,-132-5-729,88-3-1,-155-6-349,0-1 0,0 0 0,0 0 0,0-1 0,0 0 0,-1-1 0,1 0 0,17-9 0,18-16-4076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9:07.277"/>
    </inkml:context>
    <inkml:brush xml:id="br0">
      <inkml:brushProperty name="width" value="0.025" units="cm"/>
      <inkml:brushProperty name="height" value="0.025" units="cm"/>
    </inkml:brush>
  </inkml:definitions>
  <inkml:trace contextRef="#ctx0" brushRef="#br0">4420 554 7944,'-9'0'-262,"1"0"234,-5 0 95,0 0 1,0-1-1,-18-3 1,26 3 18,0-1 0,1 1 1,0 0-1,-1-1 0,1 0 1,0 0-1,0-1 0,0 1 1,0-1-1,0 1 0,1-1 1,-1-1-1,1 1 0,0 0 0,-3-5 1,-18-26 166,-41-46 1,54 69-181,-1 0-1,0 0 1,-1 2 0,0-1 0,-1 2-1,1-1 1,-19-6 0,-27-7 459,0 2-1,-111-20 1,-64-19 163,-60-38-310,223 78-342,0 4-1,-92-10 0,6 16 13,0 6-1,0 8 1,1 6-1,-202 40 1,-51 22 219,-238 47 429,562-102-696,2 4 0,1 4 0,-153 69 0,203-79-48,0 2-1,1 1 1,1 1-1,1 1 0,1 2 1,1 0-1,1 2 0,1 2 1,1 0-1,1 1 0,2 1 1,-19 35-1,33-52 9,1 0 0,0 1 0,1 0 0,1 0 0,0 0 0,1 1 0,0-1 0,1 1 0,1 0 0,0 0 1,0-1-1,3 15 0,-1-16-6,2-1 1,0 1 0,0-1-1,1 0 1,0 0 0,1 0-1,0 0 1,1-1 0,0 0-1,1 0 1,0-1 0,0 0-1,1 0 1,12 10 0,38 31 32,2-3 1,2-2 0,2-3-1,1-3 1,3-3 0,0-3 0,131 43-1,36-7 1,259 41-1,-472-106 6,339 61 13,2-17-1,733 1 1,-922-58-89,-1-7 0,191-44 0,329-124-438,-590 151 493,-1-5 1,99-51 0,-164 69 63,0-1-1,-1-1 0,-2-2 0,0-2 1,-2-1-1,0-2 0,-2 0 1,32-42-1,-53 59-12,-1-1 1,0 0-1,0 0 1,-2 0-1,1-1 0,-2 0 1,0 0-1,-1-1 1,0 1-1,-1-1 1,2-17-1,-5 19 32,0 1 1,0-1-1,-2 1 1,1 0-1,-1-1 0,-1 1 1,0 0-1,-1 0 0,-1 0 1,1 1-1,-2 0 1,1 0-1,-14-19 0,-2 3-15,-1 2 0,-1 0 0,-1 1 0,-1 1 0,-2 2 0,0 0 0,-1 2 0,0 1 0,-2 1 0,-61-24 0,-22-1-609,-205-46 1,202 60-183,-311-92-4830,277 77-431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9:37.799"/>
    </inkml:context>
    <inkml:brush xml:id="br0">
      <inkml:brushProperty name="width" value="0.025" units="cm"/>
      <inkml:brushProperty name="height" value="0.025" units="cm"/>
    </inkml:brush>
  </inkml:definitions>
  <inkml:trace contextRef="#ctx0" brushRef="#br0">304 131 12908,'0'0'454,"11"2"-764,49 1 374,0-3-1,94-11 0,34-1 68,517 45 1966,-131 0-1221,-166-31-478,142 3 113,-2 43 176,-428-29-638,304 42 89,2-33-63,-289-32-6,226-36 0,127-58 38,15 13-85,-503 84-147,-10 0-13,-26-3-176,-50-3-401,-629 21-932,232 6 1650,-302-30-2,88-1-40,-1587 114 258,1474-71-272,793-32-152,0-1 1,0-1-1,-28-7 0,40 8 112,1 1-1,-1-1 0,0 0 1,1 0-1,-1 0 0,1 0 1,-1 0-1,1-1 1,0 1-1,0-1 0,-1 1 1,1-1-1,0 0 0,0 0 1,0 0-1,1 0 0,-1 0 1,0 0-1,1-1 1,0 1-1,-1 0 0,1-1 1,0 1-1,0-1 0,0 0 1,1 1-1,-1-1 0,0-4 1,2 4 71,-1 0 0,1 0 0,0 1 0,0-1-1,0 0 1,0 0 0,0 1 0,0-1 0,1 1 0,-1 0 0,1-1 0,0 1 0,0 0 0,0 0 0,0 0 0,0 0 0,0 0 0,1 0 0,-1 1 0,1-1-1,-1 1 1,6-3 0,4-1 21,0 0 0,1 0 0,24-5-1,3 3-18,1 1-1,77 0 1,87 15 82,-164-7-31,1321 33 2190,618-56 475,-1-64-4570,-1665 63-1510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49:51.994"/>
    </inkml:context>
    <inkml:brush xml:id="br0">
      <inkml:brushProperty name="width" value="0.025" units="cm"/>
      <inkml:brushProperty name="height" value="0.025" units="cm"/>
    </inkml:brush>
  </inkml:definitions>
  <inkml:trace contextRef="#ctx0" brushRef="#br0">62 66 6150,'0'0'139,"-9"3"74,-1 0-58,6-1 25,-1-1 1,1 0 0,0 0 0,0 0 0,-1 0 0,1 0 0,-8-1 1329,79 12-257,131 8 1,-158-17-1140,36-1 49,0-2 1,0-4-1,-1-4 0,127-28 1,-99 17-129,0 4-1,2 5 1,-1 4 0,1 5-1,116 13 1,894 17 650,-858-30-607,412-27 275,203 4 239,207 36 1608,-677-14-1764,-126 1-2431,-201-2-541,-10-9-1035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3:00.891"/>
    </inkml:context>
    <inkml:brush xml:id="br0">
      <inkml:brushProperty name="width" value="0.025" units="cm"/>
      <inkml:brushProperty name="height" value="0.025" units="cm"/>
    </inkml:brush>
  </inkml:definitions>
  <inkml:trace contextRef="#ctx0" brushRef="#br0">53 0 7399,'0'0'384,"-52"0"-6021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3:01.436"/>
    </inkml:context>
    <inkml:brush xml:id="br0">
      <inkml:brushProperty name="width" value="0.025" units="cm"/>
      <inkml:brushProperty name="height" value="0.025" units="cm"/>
    </inkml:brush>
  </inkml:definitions>
  <inkml:trace contextRef="#ctx0" brushRef="#br0">80 1 545,'0'0'5236,"-8"9"-3351,5-6-1826,-39 52 2561,38-50-2205,1 1 0,0 0 0,0 0 0,0 0 0,1 0 0,0 0 0,0 0 0,1 0 0,-1 1 0,1 9 0,1-15-403,0-1 0,1 1-1,-1 0 1,1 0 0,0 0 0,-1 0-1,1 0 1,0-1 0,-1 1 0,1 0-1,0-1 1,0 1 0,0-1 0,0 1 0,0-1-1,0 1 1,-1-1 0,1 1 0,0-1-1,0 0 1,0 1 0,0-1 0,0 0-1,0 0 1,1 0 0,-1 0 0,0 0-1,1 0 1,37 1-9,-34-1 21,159 0 83,599 9-48,-624-5-61,180-18 0,-239 5 65,1-4-1,-2-4 0,124-41 1,-198 56-95,16-7-124,0 1-1,0 1 0,0 1 1,1 1-1,0 1 0,0 1 1,1 1-1,28 1 0,-27 6-1877,-8 6-667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3:02.314"/>
    </inkml:context>
    <inkml:brush xml:id="br0">
      <inkml:brushProperty name="width" value="0.025" units="cm"/>
      <inkml:brushProperty name="height" value="0.025" units="cm"/>
    </inkml:brush>
  </inkml:definitions>
  <inkml:trace contextRef="#ctx0" brushRef="#br0">59 2050 10762,'-26'-964'3337,"-6"-33"-3033,32 983-464,0 8-113,-1-1-1,1 1 1,0 0 0,1-1 0,0 1 0,0 0-1,0 0 1,0 0 0,1 0 0,3-6-1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297"/>
    </inkml:context>
    <inkml:brush xml:id="br0">
      <inkml:brushProperty name="width" value="0.025" units="cm"/>
      <inkml:brushProperty name="height" value="0.025" units="cm"/>
    </inkml:brush>
  </inkml:definitions>
  <inkml:trace contextRef="#ctx0" brushRef="#br0">5 0 8392,'0'0'9123,"-2"11"-9085,1-2-31,0 1-1,0-1 1,1 1 0,0-1 0,1 0 0,0 1 0,1-1 0,0 0 0,6 17 0,12 45-1392,-15-23-7255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298"/>
    </inkml:context>
    <inkml:brush xml:id="br0">
      <inkml:brushProperty name="width" value="0.025" units="cm"/>
      <inkml:brushProperty name="height" value="0.025" units="cm"/>
    </inkml:brush>
  </inkml:definitions>
  <inkml:trace contextRef="#ctx0" brushRef="#br0">1 188 9353,'0'0'7623,"57"-51"-6726,-17 30-128,5-1-161,4-3-320,-4 4-191,-2 3-33,-4 2-64,-10 7-961,-4 5-801,-7 4-1985,-9 0-225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7.036"/>
    </inkml:context>
    <inkml:brush xml:id="br0">
      <inkml:brushProperty name="width" value="0.025" units="cm"/>
      <inkml:brushProperty name="height" value="0.025" units="cm"/>
    </inkml:brush>
  </inkml:definitions>
  <inkml:trace contextRef="#ctx0" brushRef="#br0">1 20 7303,'0'0'11045,"8"-2"-8739,-4 0-2067,6-1 438,-1 0 0,1 0 1,0 1-1,15-1 0,-23 2-642,0 1 0,0 0 0,0 0 0,-1 0 0,1 0 0,0 0 0,0 0 0,0 1 0,0-1 0,-1 1 0,1-1 0,0 1 0,0-1 0,-1 1 0,1 0 0,0 0 0,-1 0 0,1 0 0,-1 0 0,1 0 0,-1 1 0,0-1 0,1 0 0,-1 1 0,0-1 0,0 1 0,0-1 0,0 1 0,0-1 0,-1 1 0,1 0 0,0 0 0,-1-1 0,1 1 0,0 3 0,-1 2 28,1-1 0,-1 0 0,0 1 0,-1-1 0,1 0-1,-1 1 1,-1-1 0,1 0 0,-1 0 0,0 0 0,-3 6 0,-39 61 477,37-65-520,0 1-1,1 0 1,1 0 0,-1 1 0,1 0 0,1 0 0,0 0 0,0 0 0,1 1 0,0-1 0,1 1-1,-1 11 1,3-21-35,0 1 0,0-1-1,0 0 1,0 0-1,1 1 1,-1-1 0,1 0-1,-1 0 1,1 1 0,-1-1-1,1 0 1,-1 0-1,1 0 1,0 0 0,0 0-1,0 0 1,0 0-1,0 0 1,0 0 0,0 0-1,0 0 1,0-1 0,0 1-1,0 0 1,0-1-1,0 1 1,1-1 0,-1 1-1,0-1 1,0 0 0,2 1-1,47 3-1493,-37-4 841,2 0-690,-1-1 1,1 0-1,-1-1 0,0 0 0,21-7 1,26-14-6432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299"/>
    </inkml:context>
    <inkml:brush xml:id="br0">
      <inkml:brushProperty name="width" value="0.025" units="cm"/>
      <inkml:brushProperty name="height" value="0.025" units="cm"/>
    </inkml:brush>
  </inkml:definitions>
  <inkml:trace contextRef="#ctx0" brushRef="#br0">1 149 10666,'0'0'7207,"39"-49"-6727,-15 31-319,-1 1-161,4 0-417,-3 4-928,-6 1-2018,1 0-353,-6 1-2850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0"/>
    </inkml:context>
    <inkml:brush xml:id="br0">
      <inkml:brushProperty name="width" value="0.025" units="cm"/>
      <inkml:brushProperty name="height" value="0.025" units="cm"/>
    </inkml:brush>
  </inkml:definitions>
  <inkml:trace contextRef="#ctx0" brushRef="#br0">2 256 11435,'0'0'1681,"0"8"-229,-1 9-700,1-9-488,-1 1 1,1-1-1,1 0 1,-1 1-1,4 11 1,-4-18-250,1 1 0,0-1-1,-1 0 1,1 0 0,0 0 0,1 0 0,-1 0 0,0 0-1,0 0 1,1-1 0,-1 1 0,1 0 0,0-1-1,-1 1 1,1-1 0,0 0 0,0 1 0,0-1 0,0 0-1,0 0 1,0 0 0,0 0 0,0-1 0,0 1-1,1-1 1,3 1 0,0 0 17,0-1 1,1 1-1,-1-2 1,0 1-1,0-1 0,0 0 1,0 0-1,0 0 1,0-1-1,-1 0 0,1 0 1,0-1-1,-1 0 0,0 0 1,0 0-1,1 0 1,-2-1-1,1 0 0,4-4 1,6-8 448,0-1 0,-1 0 1,21-35-1,-35 52-461,0 0 1,0-1-1,0 1 0,0 0 1,1 0-1,-1 0 0,0 0 1,0 0-1,0 0 0,0 0 1,1 0-1,-1 0 0,0 0 1,0 0-1,0 0 0,0 0 1,1 0-1,-1 0 0,0 0 1,0 0-1,0 0 0,0 0 1,1 0-1,-1 0 0,0 0 1,0 0-1,0 0 0,0 0 0,0 1 1,1-1-1,-1 0 0,0 0 1,0 0-1,0 0 0,0 0 1,0 0-1,0 1 0,0-1 1,1 0-1,-1 0 0,0 0 1,0 0-1,0 0 0,0 1 1,0-1-1,0 0 0,0 0 1,0 0-1,0 0 0,0 1 1,0-1-1,0 0 0,9 19 432,-8-15-441,0 0 0,1 0 1,-1 0-1,1 0 1,0-1-1,0 1 0,0-1 1,1 0-1,-1 1 0,1-1 1,0 0-1,4 3 0,-5-5 8,1-1 0,0 0-1,-1 0 1,1 0-1,0 0 1,-1-1-1,1 1 1,0-1 0,-1 1-1,1-1 1,-1 0-1,1 0 1,-1 0-1,1 0 1,-1-1-1,0 1 1,0 0 0,1-1-1,-1 0 1,0 0-1,0 1 1,-1-1-1,1 0 1,2-4 0,7-8-141,0 0 0,13-24 0,-16 24-409,3-2-658,-7 11-158,-1 0 1,1 0 0,-1 0-1,0 0 1,3-12 0,-5 6-2055</inkml:trace>
  <inkml:trace contextRef="#ctx0" brushRef="#br0" timeOffset="1">353 39 8008,'0'0'8744,"-47"-37"-7271,44 36-160,6 1-1569,12 1 192,5 5-384,0 2-2211,3-1-1665,2-2-512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2"/>
    </inkml:context>
    <inkml:brush xml:id="br0">
      <inkml:brushProperty name="width" value="0.025" units="cm"/>
      <inkml:brushProperty name="height" value="0.025" units="cm"/>
    </inkml:brush>
  </inkml:definitions>
  <inkml:trace contextRef="#ctx0" brushRef="#br0">17 169 10090,'0'0'7388,"-3"6"-7212,-10 20-123,13-26-51,-1 0-1,1 1 0,0-1 0,0 0 0,0 1 1,0-1-1,1 0 0,-1 1 0,0-1 0,0 0 1,0 1-1,0-1 0,0 0 0,0 1 0,0-1 0,1 0 1,-1 1-1,0-1 0,0 0 0,0 1 0,1-1 1,-1 0-1,0 0 0,1 1 0,-1-1 0,0 0 1,0 0-1,1 0 0,-1 0 0,0 1 0,1-1 1,-1 0-1,0 0 0,1 0 0,-1 0 0,0 0 1,1 0-1,-1 0 0,0 0 0,1 0 0,-1 0 0,1 0 1,-1 0-1,0 0 0,1 0 0,-1 0 0,0 0 1,1 0-1,-1 0 0,1-1 0,17-1 109,-10-1-53,-1-1 0,0 0 0,1-1 0,-2 0 0,1 0 0,-1 0 0,1-1-1,-1 0 1,-1 0 0,6-7 0,31-29 198,-41 41-274,-1 1-1,0 0 1,0 0-1,1-1 1,-1 1 0,0 0-1,1 0 1,-1 0-1,0-1 1,0 1 0,1 0-1,-1 0 1,1 0-1,-1 0 1,0 0-1,1 0 1,-1-1 0,0 1-1,1 0 1,-1 0-1,0 0 1,1 0 0,-1 1-1,1-1 1,-1 0-1,0 0 1,1 0 0,-1 0-1,0 0 1,1 0-1,-1 0 1,0 1-1,1-1 1,-1 0 0,0 0-1,1 0 1,-1 1-1,0-1 1,0 0 0,1 1-1,-1-1 1,0 0-1,0 0 1,0 1-1,1-1 1,-1 0 0,0 1-1,7 26-2207,3 7-1176,1-30 1997,8-16 502,-6-5-2171,3-7-2680</inkml:trace>
  <inkml:trace contextRef="#ctx0" brushRef="#br0" timeOffset="1">319 1 8520,'0'0'4388,"-18"46"-2626,8-24-961,1-2-257,3-5 161,1 0-33,1-6-415,4-5-193,9-4-32,4-7-577,-1-1-1377,5-1-768,-5 0 224,4 1 512,-3 2-609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4"/>
    </inkml:context>
    <inkml:brush xml:id="br0">
      <inkml:brushProperty name="width" value="0.025" units="cm"/>
      <inkml:brushProperty name="height" value="0.025" units="cm"/>
    </inkml:brush>
  </inkml:definitions>
  <inkml:trace contextRef="#ctx0" brushRef="#br0">17 158 6150,'0'0'6182,"-17"56"-4773,17-36-160,0-1-320,0-1 64,4-4-320,7-6-385,0-4-160,3-4-32,2 0 64,-3-12 0,-2-7-63,3-5-1058,-8-4-2210,-6-8-1410</inkml:trace>
  <inkml:trace contextRef="#ctx0" brushRef="#br0" timeOffset="1">22 1 10442,'0'0'5861,"-11"51"-5764,20-42-1,2-2-32,-2-2-32,2-2 64,0-3-320,-4 0-1154,-2 0-896,-5-4-352,0-4-1090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6"/>
    </inkml:context>
    <inkml:brush xml:id="br0">
      <inkml:brushProperty name="width" value="0.025" units="cm"/>
      <inkml:brushProperty name="height" value="0.025" units="cm"/>
    </inkml:brush>
  </inkml:definitions>
  <inkml:trace contextRef="#ctx0" brushRef="#br0">40 198 8456,'0'0'10458,"-5"0"-10282,3 0-152,1 0 0,0 0 0,0 0 0,0 0 0,0 0 0,-1 0 0,1 0 0,0 0 0,0 1 0,0-1 1,0 0-1,0 1 0,0-1 0,-1 1 0,1-1 0,0 1 0,0-1 0,1 1 0,-1 0 0,0 0 0,0-1 0,0 1 0,0 0 0,1 0 0,-1 0 0,-1 1 0,1 2 138,0 1 0,0-1-1,0 0 1,0 1 0,1-1 0,-1 0-1,2 9 1,-1-13-158,-1 1 0,1-1 0,0 1 0,0-1 0,0 0-1,0 1 1,0-1 0,1 0 0,-1 1 0,0-1 0,0 1 0,0-1-1,0 0 1,0 1 0,0-1 0,1 0 0,-1 1 0,0-1 0,0 0-1,0 1 1,1-1 0,-1 0 0,0 0 0,1 1 0,-1-1 0,0 0-1,0 0 1,1 0 0,-1 1 0,0-1 0,1 0 0,-1 0 0,1 0 0,-1 0-1,0 0 1,1 1 0,17-7 212,13-18 440,-18 6-572,0-1 1,-1 0 0,-1-1 0,-1 0 0,-1-1 0,-1 0 0,0-1 0,-2 1-1,6-33 1,-33 138-490,19-77 427,1-1 0,0 1 0,0-1 1,1 1-1,0-1 0,0 1 1,1-1-1,0 1 0,0-1 0,3 10 1,-3-14-59,0 1 0,1-1 0,0 0 1,-1 0-1,1 0 0,0 0 0,0 0 1,0 0-1,0 0 0,1-1 0,-1 1 0,0-1 1,1 0-1,-1 1 0,1-1 0,-1 0 1,1 0-1,0-1 0,-1 1 0,1-1 1,0 1-1,0-1 0,-1 0 0,1 0 0,0 0 1,5-1-1,-4 1-457,1 0-1,0-1 1,-1 1-1,1-1 1,-1 0-1,1 0 1,-1-1 0,1 1-1,-1-1 1,0 0-1,0 0 1,0-1-1,6-4 1,25-22-8379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7"/>
    </inkml:context>
    <inkml:brush xml:id="br0">
      <inkml:brushProperty name="width" value="0.025" units="cm"/>
      <inkml:brushProperty name="height" value="0.025" units="cm"/>
    </inkml:brush>
  </inkml:definitions>
  <inkml:trace contextRef="#ctx0" brushRef="#br0">235 33 9129,'0'-1'256,"0"0"0,0 0 0,0-1 0,0 1 0,0 0 0,0-1 0,0 1 1,-1 0-1,1 0 0,0-1 0,-1 1 0,1 0 0,-1 0 0,0 0 0,1 0 1,-1 0-1,0-1 0,1 1 0,-1 0 0,0 1 0,0-1 0,0 0 0,0 0 0,0 0 1,0 0-1,-2 0 0,1 0-96,0 1 0,-1-1 0,1 1 0,0 0 0,-1-1 0,1 1 0,0 0 0,-1 1 0,1-1 0,0 0 0,-1 1 0,1-1 0,-4 2 0,-2 1-75,-1 0 1,1 1-1,0 0 1,0 1-1,0 0 0,1 0 1,-8 7-1,-1 3 233,1 1-1,0 1 0,-18 28 0,29-39-217,0 0 0,1 0 1,-1 0-1,1 1 0,0 0 0,1 0 0,0-1 0,0 2 0,0-1 0,1 0 0,0 0 1,0 0-1,1 0 0,1 12 0,-1-18-98,0 0-1,1 0 1,-1 0 0,1 0-1,-1-1 1,1 1 0,-1 0-1,1 0 1,0-1 0,-1 1 0,1 0-1,0-1 1,0 1 0,0-1-1,-1 1 1,1-1 0,0 1-1,0-1 1,0 1 0,0-1 0,0 0-1,0 0 1,0 0 0,0 1-1,0-1 1,0 0 0,1 0-1,32-1 93,-27 0-64,11-1-120,1-1 0,-1-2 1,1 1-1,-1-2 0,27-13 0,41-22-5174,-49 20 273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8"/>
    </inkml:context>
    <inkml:brush xml:id="br0">
      <inkml:brushProperty name="width" value="0.025" units="cm"/>
      <inkml:brushProperty name="height" value="0.025" units="cm"/>
    </inkml:brush>
  </inkml:definitions>
  <inkml:trace contextRef="#ctx0" brushRef="#br0">1 274 6118,'0'0'14707,"8"9"-14622,-1 1-70,-4-6-9,-1 0-1,1 0 1,0-1-1,0 1 1,0-1-1,0 0 0,0 0 1,1 0-1,6 3 1,-10-5 24,0-1 0,1 0 0,-1 0 1,0 0-1,1 0 0,-1 0 0,0 1 0,1-1 1,-1 0-1,0 0 0,1 0 0,-1 0 0,0 0 1,1 0-1,-1 0 0,0 0 0,1 0 0,-1 0 1,0-1-1,1 1 0,-1 0 0,0 0 0,1 0 1,-1 0-1,0 0 0,1-1 0,-1 1 0,0 0 1,0 0-1,1 0 0,-1-1 0,0 1 0,0 0 1,1 0-1,-1-1 0,0 1 0,7-18 700,-1-20 1,-6 37-704,0-25 480,2 6-340,-1 20-175,0 1 0,0-1 0,0 0 0,0 1 0,0-1 0,0 1 0,0-1-1,0 1 1,-1-1 0,1 1 0,0 0 0,0-1 0,-1 1 0,1 0 0,0-1 0,-1 1 0,1 0 0,-1 0 0,1 0 0,-1 0 0,1 1-1,0 0 12,1 0-1,-1 0 0,0-1 0,1 1 1,-1-1-1,1 1 0,-1-1 0,1 1 1,0-1-1,-1 0 0,1 0 0,0 0 1,0 0-1,0 0 0,0-1 0,0 1 1,0 0-1,0-1 0,0 1 0,0-1 1,0 0-1,0 0 0,0 0 0,1 0 1,-1 0-1,0 0 0,0-1 0,0 1 1,0-1-1,0 1 0,0-1 0,0 0 1,0 0-1,0 0 0,0 0 0,2-1 1,1-2 22,0 0 1,0 0-1,0-1 0,0 1 1,-1-1-1,0 0 1,0 0-1,0-1 1,0 1-1,3-8 0,-3 4-1,0 1 1,-1 0-1,1-1 0,-2 1 0,4-19 0,-6 44-87,1 1 1,1-1-1,1 0 0,0 0 1,1 0-1,9 24 1,-12-40 21,-1 0 0,1 1 1,0-1-1,-1 0 0,1 0 0,0 1 0,0-1 1,0 0-1,0 0 0,0 0 0,0 0 1,1 0-1,-1 0 0,0-1 0,0 1 0,1 0 1,-1 0-1,0-1 0,3 1 0,-3-1 9,-1 0-1,1 1 1,0-1-1,-1 0 0,1 0 1,0-1-1,-1 1 1,1 0-1,0 0 1,-1 0-1,1 0 0,0-1 1,-1 1-1,1 0 1,0 0-1,-1-1 0,1 1 1,-1-1-1,1 1 1,-1 0-1,1-1 1,-1 1-1,1-1 0,-1 1 1,1-1-1,-1 0 1,1 1-1,-1-1 0,0 1 1,0-1-1,1 0 1,-1 1-1,0-1 1,0 0-1,0 1 0,1-1 1,-1 0-1,0 1 1,0-1-1,0-1 0,2-15-679,-1 0-1,0 0 0,-1 0 0,-1 0 0,-1 0 0,0 0 1,-1 0-1,-1 0 0,0 0 0,-2 1 0,0 0 0,0 0 0,-2 0 1,-10-16-1,9 25 2149,7 18-881,8 19-384,-2-25-286,-1 1 0,1-1 0,0 0 0,1 0 0,-1 0 0,1-1 0,0 0 0,0 0 0,1 0 0,-1 0 0,1-1 0,0 0 0,0 0 0,0 0 0,0-1 0,0 0 0,0 0 0,1-1 0,-1 1 0,1-2 0,-1 1 0,1-1 1,-1 1-1,1-2 0,-1 1 0,1-1 0,10-3 0,5-16 398,-21 19-148,0 1 1,-1-1-1,1 0 0,0 1 0,-1-1 1,1 0-1,-1 0 0,1 0 1,-1 0-1,1 1 0,-1-1 0,0 0 1,1 0-1,-1 0 0,0 0 1,0 0-1,0 0 0,0 0 0,1 0 1,-1 0-1,-1 0 0,1 0 1,0 0-1,0 0 0,0 0 0,0 1 1,-1-1-1,0-2 0,1 3-80,-1 0-1,1-1 0,-1 1 1,1 0-1,-1 0 1,0 0-1,1 0 0,-1 0 1,1-1-1,-1 1 1,0 0-1,1 0 0,-1 0 1,0 1-1,1-1 0,-1 0 1,1 0-1,-1 0 1,0 0-1,1 1 0,-1-1 1,1 0-1,-1 0 0,1 1 1,-1-1-1,1 0 1,-1 1-1,1-1 0,-1 1 1,1-1-1,-1 1 1,1-1-1,0 0 0,-1 1 1,1 0-1,0-1 0,-1 1 1,1 0-1,-15 23 587,14-23-525,-1 3-38,-1 0 0,1 1 1,0 0-1,0-1 0,0 1 1,0 0-1,1 0 0,0 0 0,0 0 1,0 0-1,1 0 0,0 0 1,0 0-1,1 8 0,0-12-74,1 0 0,-1 0 0,1-1 0,-1 1-1,1 0 1,-1-1 0,1 1 0,-1-1 0,1 1 0,0-1 0,-1 0 0,1 1-1,0-1 1,0 0 0,-1 0 0,1 0 0,0-1 0,2 0 0,34-4 77,-35 4-90,1 0 0,0 1-1,0-1 1,-1 1 0,1-1 0,0 1-1,0 0 1,0 1 0,0-1 0,4 2 0,-7-2 8,0 0 0,-1 1 1,1-1-1,0 0 0,-1 1 0,1-1 1,0 0-1,-1 1 0,1-1 1,-1 1-1,1-1 0,-1 1 1,1 0-1,-1-1 0,0 1 1,1-1-1,-1 1 0,0 0 1,1-1-1,-1 1 0,0 0 1,1 1-1,-1 0 10,0 0 0,0 0-1,0 0 1,-1 0 0,1 0 0,0 0 0,-1 0 0,0 0 0,1 0 0,-1 0-1,-1 3 1,-2 2 217,-1 0 0,1-1-1,-1 0 1,0 0 0,-10 8 0,12-11-205,0 0 0,0 0 0,0-1 0,0 1 0,-1-1 0,1 0 0,-1 0 0,1 0 0,-1 0 0,0-1 0,0 1 0,-6 0 1,9-19-5857,1-6 454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9"/>
    </inkml:context>
    <inkml:brush xml:id="br0">
      <inkml:brushProperty name="width" value="0.025" units="cm"/>
      <inkml:brushProperty name="height" value="0.025" units="cm"/>
    </inkml:brush>
  </inkml:definitions>
  <inkml:trace contextRef="#ctx0" brushRef="#br0">75 96 13901,'0'0'5189,"0"64"-4548,0-42-65,0-1-352,3-3-160,4-3 33,1-5-258,1-3-479,-4-5-385,0-2-865,-5-5-6726</inkml:trace>
  <inkml:trace contextRef="#ctx0" brushRef="#br0" timeOffset="1">1 1 9545,'0'0'13004,"3"0"-17904,6 0-257,2 0-1634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11"/>
    </inkml:context>
    <inkml:brush xml:id="br0">
      <inkml:brushProperty name="width" value="0.025" units="cm"/>
      <inkml:brushProperty name="height" value="0.025" units="cm"/>
    </inkml:brush>
  </inkml:definitions>
  <inkml:trace contextRef="#ctx0" brushRef="#br0">121 0 9897,'0'0'7501,"-10"8"-6690,-2 0-793,-49 39 657,58-44-645,-1 0 1,1 0 0,0 0 0,0 0 0,1 0-1,-1 1 1,1-1 0,-1 1 0,1-1 0,0 1-1,0 0 1,1 0 0,-1 0 0,1 0 0,-1 6-1,2-9-34,1-1-1,-1 1 0,0-1 0,1 1 1,-1 0-1,1-1 0,-1 1 0,1-1 1,-1 1-1,1-1 0,-1 1 0,1-1 1,-1 1-1,1-1 0,0 0 0,-1 1 0,1-1 1,0 0-1,-1 0 0,1 1 0,0-1 1,-1 0-1,1 0 0,0 0 0,0 0 1,-1 0-1,1 0 0,0 0 0,1 0 1,31 0 125,-23-1-116,21 0 19,-23-1-47,1 1 0,-1 1 0,1 0 1,0 0-1,-1 1 0,1 0 0,-1 0 1,13 4-1,-19-4 36,-1-1 1,0 1-1,0 0 1,1 0 0,-1 0-1,0 0 1,0 0-1,0 0 1,0 0-1,0 0 1,0 0-1,0 0 1,0 1 0,-1-1-1,1 0 1,0 1-1,-1-1 1,1 1-1,-1-1 1,1 1-1,-1-1 1,0 1-1,0-1 1,0 1 0,0-1-1,0 1 1,0-1-1,0 1 1,0-1-1,0 1 1,-1-1-1,1 0 1,0 1-1,-1-1 1,0 1 0,1-1-1,-1 0 1,0 1-1,-1 1 1,-2 4 298,-1-1 0,0 0 1,0 0-1,0 0 0,0-1 0,-8 6 1,9-7-249,1-2-132,1 0 0,0 0 1,-1 0-1,1 0 1,-1-1-1,0 1 0,0-1 1,1 1-1,-1-1 1,0 0-1,-6 1 0,8-15-12269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41.031"/>
    </inkml:context>
    <inkml:brush xml:id="br0">
      <inkml:brushProperty name="width" value="0.025" units="cm"/>
      <inkml:brushProperty name="height" value="0.025" units="cm"/>
    </inkml:brush>
  </inkml:definitions>
  <inkml:trace contextRef="#ctx0" brushRef="#br0">177 90 5445,'0'0'2509,"1"-10"59,1-2-1478,-1 8-593,0-1 0,0 1 0,-1-1 0,0 1 0,1-1 0,-2 0 0,1 1 0,-1-6 0,0 8-336,0 1-1,0-1 1,0 1 0,0 0 0,0 0 0,0-1 0,0 1 0,0 0 0,0 0 0,0 0 0,-1 0 0,1 0 0,0 1 0,-1-1 0,1 0 0,-1 1 0,1-1 0,-1 1 0,1-1 0,-1 1-1,1-1 1,-1 1 0,1 0 0,-1 0 0,1 0 0,-1 0 0,0 0 0,-2 1 0,-1-1-115,1 0 1,0 0-1,-1 1 0,1 0 0,0 0 1,-1 0-1,1 0 0,0 0 0,-8 5 1,6 0-5,-1 0 0,1 0-1,0 1 1,0 0 0,0 0 0,1 1 0,0 0 0,1 0 0,0 0 0,0 0 0,-3 11 0,1-1 27,1 0 0,1 0 0,1 1 0,-2 26 1,5-43-102,-1 0 1,1 0 0,0 0 0,0 0-1,0 1 1,1-1 0,-1 0-1,0 0 1,1 0 0,-1 0 0,1 0-1,0 0 1,0 0 0,0 0 0,0 0-1,0 0 1,0 0 0,0 0 0,1-1-1,-1 1 1,1 0 0,-1-1 0,1 1-1,0-1 1,-1 0 0,1 0 0,0 1-1,0-1 1,0 0 0,0-1-1,0 1 1,0 0 0,0 0 0,0-1-1,0 0 1,0 1 0,1-1 0,-1 0-1,0 0 1,0 0 0,0 0 0,0 0-1,1-1 1,2 0 0,5 0-682,0-1-1,0-1 1,0 1 0,0-1 0,-1-1-1,1 0 1,-1 0 0,13-9-1,9-9-3722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17.384"/>
    </inkml:context>
    <inkml:brush xml:id="br0">
      <inkml:brushProperty name="width" value="0.025" units="cm"/>
      <inkml:brushProperty name="height" value="0.025" units="cm"/>
    </inkml:brush>
  </inkml:definitions>
  <inkml:trace contextRef="#ctx0" brushRef="#br0">1 129 13004,'0'0'3673,"3"-9"-2322,0 5-1202,0-1 0,0 0 0,0 0 0,0 1 0,1 0 1,0 0-1,0 0 0,0 0 0,0 0 0,1 1 0,6-5 1,3 1 428,0-1 1,0 2 0,25-9 0,52-9 385,-82 22-902,1 0 0,-1 1 1,1 1-1,-1-1 0,0 1 1,1 1-1,18 3 1,-27-4-60,0 1 0,0-1 0,0 0 1,0 1-1,1-1 0,-1 1 0,0 0 1,0-1-1,-1 1 0,1 0 1,0-1-1,0 1 0,0 0 0,0 0 1,0 0-1,-1 0 0,1 0 0,0 0 1,-1 0-1,1 0 0,-1 0 0,1 0 1,-1 0-1,0 0 0,1 1 0,-1 2 17,0-1 1,1 0-1,-2 0 0,1 0 0,0 1 0,0-1 0,-1 0 0,0 0 0,-1 4 0,-3 6 88,0 0-1,-2 0 1,-8 14-1,-24 32 339,27-43-257,0 0-1,2 0 0,0 1 0,1 1 0,0-1 0,1 1 0,2 1 0,0 0 0,-4 20 1,9-38-212,1 1 1,0-1 0,0 1-1,0-1 1,0 1 0,0-1-1,1 1 1,-1-1 0,0 1-1,1-1 1,-1 0 0,1 1-1,-1-1 1,1 1 0,-1-1-1,1 0 1,0 0 0,0 1 0,0-1-1,0 0 1,0 0 0,0 0-1,0 0 1,0 0 0,2 1-1,0 0-139,1-1 0,0 1-1,-1-1 1,1 0 0,0 0-1,-1 0 1,1 0 0,0-1-1,7 1 1,3-1-783,-1-1 0,1-1 0,0 0 0,-1 0 0,15-5-1,43-23-7728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41.032"/>
    </inkml:context>
    <inkml:brush xml:id="br0">
      <inkml:brushProperty name="width" value="0.025" units="cm"/>
      <inkml:brushProperty name="height" value="0.025" units="cm"/>
    </inkml:brush>
  </inkml:definitions>
  <inkml:trace contextRef="#ctx0" brushRef="#br0">65 132 7655,'0'0'12012,"-4"-7"-11505,-13-18-214,17 24-285,-1 1 0,1 0-1,0 0 1,-1-1-1,1 1 1,-1 0-1,1 0 1,-1-1 0,1 1-1,0 0 1,-1 0-1,1 0 1,-1 0 0,1 0-1,-1 0 1,1 0-1,-1 0 1,1 0-1,-1 0 1,1 0 0,-1 0-1,1 0 1,-1 0-1,1 0 1,-1 0 0,1 0-1,-1 1 1,1-1-1,0 0 1,-1 0-1,1 1 1,-1-1 0,1 0-1,0 1 1,-1-1-1,1 0 1,0 1 0,-1-1-1,1 0 1,0 1-1,-1-1 1,1 1-1,0-1 1,0 1 0,0-1-1,-1 1 1,-9 22 89,6-14-35,2 1 0,-1-1 0,1 1 0,1 0 0,0-1 0,0 1 0,1 0 0,0 0-1,2 15 1,-1-24-59,-1 0 0,1 0 0,0 0-1,-1 0 1,1-1 0,0 1 0,0 0-1,0 0 1,0-1 0,0 1 0,0 0-1,0-1 1,0 1 0,0-1 0,0 1-1,0-1 1,0 1 0,0-1 0,0 0-1,0 0 1,0 1 0,0-1 0,1 0-1,-1 0 1,0 0 0,0 0 0,0 0-1,0-1 1,0 1 0,2-1 0,34-9 178,-30 5-150,0-1-1,0 1 1,0-1 0,-1-1-1,0 1 1,0-1-1,-1 0 1,0 0 0,0 0-1,0-1 1,6-15-1,19-28 52,-30 50-100,0 0 0,0 1 0,1-1 0,-1 1 0,0-1 1,1 1-1,-1-1 0,1 1 0,-1-1 0,0 1 0,1-1 0,-1 1 0,1 0 1,-1-1-1,1 1 0,0-1 0,-1 1 0,1 0 0,-1 0 0,1-1 0,0 1 1,-1 0-1,1 0 0,-1 0 0,1 0 0,0 0 0,-1 0 0,1 0 0,0 0 1,-1 0-1,1 0 0,0 0 0,-1 0 0,1 0 0,0 1 0,14 21-585,-3 34 72,-12-56 534,0 0 0,0 0-1,0 0 1,0 0 0,0 0 0,0 1 0,0-1-1,0 0 1,0 0 0,0 0 0,0 0-1,0 0 1,0 0 0,0 0 0,0 0 0,0 1-1,0-1 1,0 0 0,0 0 0,0 0 0,0 0-1,0 0 1,0 0 0,1 0 0,-1 0-1,0 0 1,0 0 0,0 1 0,0-1 0,0 0-1,0 0 1,0 0 0,0 0 0,0 0 0,0 0-1,0 0 1,0 0 0,1 0 0,-1 0-1,0 0 1,0 0 0,0 0 0,0 0 0,0 0-1,0 0 1,0 0 0,0 0 0,1 0 0,-1 0-1,0 0 1,0 0 0,0 0 0,0 0-1,0 0 1,0 0 0,0 0 0,0 0 0,1 0-1,-1 0 1,0 0 0,0 0 0,0 0-1,0 0 1,0 0 0,0-1 0,9-7 138,5-13 4,-12 13 69,0 1-1,0 0 1,-1-1 0,0 1-1,0-1 1,-1 1 0,0-1-1,-1-7 1,1-4 190,34 15-783,28-16-3589,-21 8-4086,-20 3 1056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41.033"/>
    </inkml:context>
    <inkml:brush xml:id="br0">
      <inkml:brushProperty name="width" value="0.025" units="cm"/>
      <inkml:brushProperty name="height" value="0.025" units="cm"/>
    </inkml:brush>
  </inkml:definitions>
  <inkml:trace contextRef="#ctx0" brushRef="#br0">84 70 1794,'0'0'15860,"-9"-2"-15417,-29-5-59,37 7-374,-1 1-1,1-1 0,-1 1 0,1-1 0,0 1 0,-1 0 0,1 0 0,0-1 1,0 1-1,-1 0 0,1 0 0,0 0 0,0 0 0,0 1 0,0-1 0,0 0 1,1 0-1,-1 0 0,0 1 0,0-1 0,1 1 0,-1-1 0,1 0 0,-1 1 1,1 2-1,-9 35 533,8-36-484,1-1-1,0 1 1,-1 0 0,1-1-1,1 1 1,-1-1 0,0 1-1,0 0 1,1-1 0,0 1-1,1 4 1,-1-6-40,-1-1 1,1 1-1,-1 0 0,1 0 0,-1 0 1,1-1-1,0 1 0,0 0 1,-1-1-1,1 1 0,0-1 1,0 1-1,0-1 0,0 1 0,-1-1 1,1 1-1,0-1 0,0 0 1,0 0-1,0 1 0,2-1 1,1 0 33,1-1 0,-1 0 0,0 0 0,0 0 1,0 0-1,0 0 0,0-1 0,0 0 1,0 0-1,-1 0 0,1 0 0,0 0 0,3-4 1,4-4 36,0-1 0,0 1 0,16-24 0,12-12 35,-40 54-191,1 1 1,0-1-1,0 0 0,0 0 0,2 9 1,-2-16 68,1-1 1,-1 1 0,0 0 0,0-1 0,1 1-1,-1-1 1,0 1 0,1-1 0,-1 1-1,0 0 1,1-1 0,-1 1 0,1-1-1,-1 0 1,1 1 0,-1-1 0,1 1-1,-1-1 1,1 0 0,0 1 0,-1-1-1,1 0 1,-1 0 0,1 0 0,0 1 0,-1-1-1,1 0 1,0 0 0,-1 0 0,1 0-1,0 0 1,-1 0 0,1 0 0,0 0-1,-1 0 1,1 0 0,0-1 0,-1 1-1,1 0 1,-1 0 0,2-1 0,24-13 559,-2-12-293,-20 19-307,1 1 0,0 0 0,1 0 0,-1 0 0,1 1 0,0 0 0,1 0 0,-1 1 0,1-1 0,0 1 0,0 1 0,8-4 0,-14 7 22,-1 0-1,1 0 1,-1 0-1,1 0 1,-1 0-1,1 0 0,-1 0 1,1 0-1,-1 0 1,1 1-1,-1-1 0,0 0 1,1 0-1,-1 0 1,1 1-1,-1-1 1,0 0-1,1 0 0,-1 1 1,1-1-1,-1 0 1,0 1-1,0-1 0,1 0 1,-1 1-1,0-1 1,0 1-1,1-1 1,-1 0-1,0 1 0,0-1 1,0 1-1,0-1 1,1 1-1,-1-1 0,0 1 1,1 25 57,2 3 5,-2-28-71,-1-1 0,1 1-1,-1-1 1,1 1 0,-1-1 0,1 0-1,-1 1 1,1-1 0,-1 0 0,1 1 0,0-1-1,-1 0 1,1 0 0,-1 0 0,1 1 0,0-1-1,-1 0 1,1 0 0,0 0 0,-1 0-1,1 0 1,0 0 0,-1 0 0,1 0 0,0-1-1,-1 1 1,1 0 0,-1 0 0,1 0 0,0-1-1,-1 1 1,1 0 0,-1-1 0,1 1-1,-1 0 1,1-1 0,-1 1 0,1-1 0,-1 1-1,1-1 1,0 0 0,30-29-7166,-13 6 241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41.034"/>
    </inkml:context>
    <inkml:brush xml:id="br0">
      <inkml:brushProperty name="width" value="0.025" units="cm"/>
      <inkml:brushProperty name="height" value="0.025" units="cm"/>
    </inkml:brush>
  </inkml:definitions>
  <inkml:trace contextRef="#ctx0" brushRef="#br0">63 11 11403,'0'0'2706,"-7"6"38,3-3-2303,-27 21 1278,29-23-1642,0 1 1,1 0 0,-1 0-1,0-1 1,1 1-1,-1 0 1,1 0-1,0 1 1,0-1-1,0 0 1,0 0 0,0 0-1,0 1 1,0-1-1,0 4 1,2-5-53,0 1 0,-1-1 0,1 0 1,0 0-1,0 0 0,0 0 0,-1 0 0,1 0 0,0 0 1,0 0-1,1 0 0,-1-1 0,0 1 0,0 0 0,0-1 1,0 1-1,1-1 0,-1 1 0,0-1 0,1 1 0,-1-1 1,0 0-1,1 0 0,-1 0 0,0 0 0,1 0 1,-1 0-1,0 0 0,1 0 0,1-1 0,1 1 13,-1 0 0,1 0-1,-1 0 1,1-1 0,0 1 0,-1-1-1,1 0 1,-1 0 0,1 0 0,-1-1-1,4-1 1,-3-1 109,0 0 0,0 0 0,-1 0 0,1-1 0,-1 1 0,0-1 0,0 1 0,-1-1 1,4-9-1,-6 13-86,1 0 1,-1 0 0,0 0 0,0 0-1,0 0 1,0 0 0,0 0 0,0 0-1,0 0 1,0 0 0,0 0 0,0 0-1,-1 0 1,1 0 0,0 0-1,-1 0 1,1 0 0,-1 0 0,1 0-1,-1 1 1,0-2 0,-1 0-19,1 1 1,-1 0-1,0 0 1,0 0-1,1 0 0,-1 0 1,0 1-1,0-1 1,0 0-1,0 1 0,0-1 1,0 1-1,0 0 1,0 0-1,-2 0 0,-18 1-143,21-1 0,1 0 0,0 0-1,0-1 1,-1 1 0,1 0 0,0 0-1,-1 1 1,1-1 0,0 0 0,-1 0 0,1 0-1,0 0 1,-1 0 0,1 0 0,0 0-1,-1 0 1,1 1 0,0-1 0,0 0-1,-1 0 1,1 0 0,0 0 0,0 1-1,-1-1 1,1 0 0,0 0 0,0 1 0,0-1-1,0 0 1,-1 1 0,1-1 0,0 0-1,0 0 1,0 1 0,0-1 0,0 0-1,0 1 1,0-1 0,0 0 0,0 1 0,0-1-1,0 0 1,0 1 0,0-1 0,0 0-1,0 1 1,0-1 0,0 0 0,0 1-1,0-1 1,0 0 0,0 0 0,1 1-1,-1-1 1,0 0 0,0 0 0,0 1 0,1-1-1,-1 0 1,0 0 0,0 1 0,1-1-1,-1 0 1,0 0 0,1 1 0,7 2-4406,2-2-987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14.544"/>
    </inkml:context>
    <inkml:brush xml:id="br0">
      <inkml:brushProperty name="width" value="0.025" units="cm"/>
      <inkml:brushProperty name="height" value="0.025" units="cm"/>
    </inkml:brush>
  </inkml:definitions>
  <inkml:trace contextRef="#ctx0" brushRef="#br0">451 32 8840,'0'0'1025,"-10"-4"-811,-4-1-30,0 0 1,0 0 0,-1 2-1,1 0 1,-1 0-1,-20 0 1,22 3 340,1 0 1,-1 0-1,1 2 1,0-1-1,-1 2 1,-18 5-1,24-5-444,1 1 0,-1-1 0,1 1 0,0 0 0,0 1-1,0-1 1,1 1 0,0 0 0,0 1 0,0-1 0,1 1 0,-8 11 0,-6 14-34,1 0 0,2 1 1,1 0-1,2 1 1,1 1-1,-9 47 0,9-23 71,4 1-1,-1 117 0,9-153-114,1-1 0,0 0-1,2 0 1,1 0 0,1 0 0,0-1 0,2 0 0,0 0-1,2-1 1,0 0 0,1-1 0,1 0 0,1 0 0,18 19-1,-18-24-6,0 0-1,1-1 0,0-1 0,1 0 1,1-1-1,0-1 0,0 0 1,1-1-1,0-1 0,1-1 0,-1 0 1,1-1-1,1-1 0,-1-1 0,1 0 1,0-2-1,20 1 0,-24-2-24,1-1 1,0-1-1,-1 0 0,1-1 0,20-6 1,-29 6 27,0-1 1,0 0 0,0 0 0,-1-1-1,1 0 1,-1 0 0,0 0 0,0-1-1,0 0 1,-1 0 0,0-1 0,0 1-1,6-10 1,4-7 53,-2-1 1,0-1-1,-1 0 0,14-45 0,22-106 887,-46 165-822,6-26 365,-2 0 1,-2-1-1,-1 1 1,-2-1-1,-1 0 1,-8-50-1,5 70-445,-1 0-1,0 1 1,-2-1-1,1 1 1,-2 0-1,0 1 0,-1 0 1,-1 0-1,0 0 1,-1 1-1,-1 1 1,-12-14-1,13 17-252,0 0 1,-1 1-1,0 0 0,-1 1 1,1 0-1,-2 1 0,1 0 1,-1 1-1,0 1 0,0 0 1,0 0-1,-1 1 1,0 1-1,-28-3 0,-31 4-2110,24 5-3155,20 1-2372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2.100"/>
    </inkml:context>
    <inkml:brush xml:id="br0">
      <inkml:brushProperty name="width" value="0.025" units="cm"/>
      <inkml:brushProperty name="height" value="0.025" units="cm"/>
    </inkml:brush>
  </inkml:definitions>
  <inkml:trace contextRef="#ctx0" brushRef="#br0">0 81 3972,'0'0'6352,"1"-8"-3891,0 3-2097,6-36 2751,5 14 2685,-9 61-2896,-3 2-2299,-1 108 171,23 175-1,-22-318-883,0 1-1,0-1 1,0 0-1,0 1 1,1-1 0,-1 0-1,0 1 1,1-1-1,-1 0 1,1 0-1,-1 1 1,1-1-1,0 0 1,-1 0-1,1 0 1,0 0-1,0 0 1,0 0 0,1 1-1,-1-2-148,0 0 1,0 0-1,0 0 0,0-1 0,0 1 0,0-1 1,0 1-1,0-1 0,0 1 0,-1-1 1,1 1-1,0-1 0,0 0 0,-1 1 1,1-1-1,0 0 0,-1 0 0,1 0 1,0 0-1,-1 1 0,1-1 0,-1 0 0,0 0 1,1 0-1,-1 0 0,1-1 0,8-20-6266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9.382"/>
    </inkml:context>
    <inkml:brush xml:id="br0">
      <inkml:brushProperty name="width" value="0.025" units="cm"/>
      <inkml:brushProperty name="height" value="0.025" units="cm"/>
    </inkml:brush>
  </inkml:definitions>
  <inkml:trace contextRef="#ctx0" brushRef="#br0">61 142 5862,'0'0'3048,"-8"4"-1548,-5 1-891,-26 17 3010,44-22 2152,24-2-4757,69-26-151,122-53 1,-62 20-1422,-156 60-878,-11 6-4506,-10 4 625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9.802"/>
    </inkml:context>
    <inkml:brush xml:id="br0">
      <inkml:brushProperty name="width" value="0.025" units="cm"/>
      <inkml:brushProperty name="height" value="0.025" units="cm"/>
    </inkml:brush>
  </inkml:definitions>
  <inkml:trace contextRef="#ctx0" brushRef="#br0">276 97 7495,'0'0'1249,"0"-8"129,0 6-1349,-1-1 179,1 0-1,0 0 1,0 0 0,0 0 0,0 0-1,0 0 1,1 0 0,-1 0-1,1 0 1,0 0 0,0 0 0,0 0-1,0 0 1,1 1 0,-1-1 0,1 1-1,-1-1 1,1 1 0,0-1 0,0 1-1,0 0 1,0 0 0,1 0 0,-1 0-1,1 0 1,-1 0 0,1 1 0,3-3-1,-3 3 44,1-1-1,-1 1 1,1-1-1,-1 1 1,1 0-1,-1 0 1,1 1-1,0-1 1,0 1-1,-1 0 1,1 0-1,0 0 1,-1 0-1,1 0 0,4 2 1,-7-1-195,1-1 0,0 1 0,-1 0 0,1 0 0,-1 0 0,1 0 0,-1 0 0,0 0 0,1 1 0,-1-1 0,0 0 0,0 1 0,0-1 0,0 1 0,0-1 0,0 1 0,0 0 0,-1-1 0,1 1 0,0 0 0,-1-1 0,1 1 0,-1 0 0,0 0 0,0 0 0,0-1 0,0 1 0,0 0 0,0 0 0,0 0 0,0-1 0,-1 3 1,-1 2-5,1 0 0,-1 0 1,0 0-1,-1 0 0,0-1 1,1 1-1,-2-1 0,1 0 1,-1 0-1,1 0 0,-1 0 1,-8 6-1,-61 51 148,61-53-168,-95 67 262,-35 27 149,140-101-446,0-1-1,0 1 0,0-1 1,1 1-1,-1-1 1,1 1-1,-1 0 1,1 0-1,0 0 1,-1 0-1,1 0 1,0 0-1,0 0 0,0 0 1,0 2-1,1-3 1,0 0 0,0 0-1,1-1 1,-1 1 0,0 0-1,0-1 1,1 1 0,-1 0-1,1-1 1,-1 1 0,0 0-1,1-1 1,-1 1 0,1-1-1,-1 1 1,1-1 0,0 1-1,-1-1 1,1 1-1,-1-1 1,1 0 0,0 1-1,-1-1 1,1 0 0,0 0-1,0 1 1,-1-1 0,1 0-1,1 0 1,11 2-1,0 0-1,0-2 1,0 1 0,14-3-1,-6 2 136,76-2-371,82 3-31,-61 9-9852,-94-8 2345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3.627"/>
    </inkml:context>
    <inkml:brush xml:id="br0">
      <inkml:brushProperty name="width" value="0.025" units="cm"/>
      <inkml:brushProperty name="height" value="0.025" units="cm"/>
    </inkml:brush>
  </inkml:definitions>
  <inkml:trace contextRef="#ctx0" brushRef="#br0">18 183 10890,'0'0'4196,"-2"-8"-2199,-9-22-647,7 95-84,5-34-1221,1 0 0,1-1 1,2 1-1,1-1 1,2 0-1,0-1 0,24 53 1,-31-80-7,1 1 0,-1 0 1,0-1-1,1 1 0,0-1 1,0 0-1,-1 1 0,1-1 1,1 0-1,-1 0 0,0 0 0,0 0 1,1-1-1,-1 1 0,1-1 1,-1 1-1,5 0 0,-5-1 35,0-1 1,0 0-1,1 0 0,-1 0 0,0 0 0,1 0 0,-1 0 0,0-1 1,0 1-1,1-1 0,-1 1 0,0-1 0,0 0 0,0 0 0,0 0 0,0 0 1,3-2-1,2-3 192,0 0 1,0-1 0,-1 1-1,0-1 1,0 0 0,0-1-1,-1 0 1,0 0-1,5-11 1,1-6 95,-1 0-1,-1-1 0,-1 0 1,-1 0-1,-1-1 1,-2 0-1,0 0 0,-2 0 1,-3-54-1,2 79-352,-1 1 0,0 0 1,0-1-1,0 1 0,0 0 0,-1-1 0,1 1 0,0 0 1,0-1-1,-1 1 0,1 0 0,-1 0 0,1-1 0,-1 1 0,0 0 1,1 0-1,-1 0 0,0 0 0,0 0 0,0 0 0,0 0 0,0 0 1,0 0-1,0 0 0,0 0 0,0 1 0,-2-2 0,2 2-18,0 1 0,0-1 0,0 1 0,0 0-1,0-1 1,0 1 0,0 0 0,0-1 0,1 1 0,-1 0-1,0 0 1,0 0 0,1 0 0,-1 0 0,1 0 0,-1 0-1,1 0 1,-1 0 0,1 0 0,-1 0 0,1 0 0,0 0-1,0 0 1,0 0 0,-1 0 0,1 1 0,0-1-1,0 0 1,1 0 0,-1 0 0,0 2 0,0 18-43,-2 7 17,5 46 0,-3-68 32,1 0 0,0 1 0,1-1 0,-1 0 0,1 0 0,0 0-1,0 0 1,1 0 0,0 0 0,0-1 0,0 1 0,1-1-1,4 5 1,-7-9 1,0 0 0,0 0 0,0 0 0,0 0 0,0 0 0,0 0 0,0 0 0,0-1 0,1 1 0,-1 0 0,0-1 0,0 1 0,1-1 0,-1 1 0,0-1 0,1 0 0,-1 0 0,0 1 0,1-1 0,-1 0 0,0 0 0,1 0 0,-1 0 0,0-1 0,1 1 0,-1 0 0,0-1 0,3 0 0,-2-1 16,1 0 1,0 0-1,0 0 1,-1 0 0,1 0-1,-1-1 1,0 0-1,0 1 1,0-1-1,0 0 1,2-3 0,3-9 133,0 0 1,-1-1-1,7-24 0,-8 16 2,0-2-1,-2 1 1,-1 0-1,0-1 1,-2 1-1,-5-42 1,0 51-409,2 29-1125,1 27-2248,4-5-957,2-1-3523,-4-34 8097,5 19-6743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4.082"/>
    </inkml:context>
    <inkml:brush xml:id="br0">
      <inkml:brushProperty name="width" value="0.025" units="cm"/>
      <inkml:brushProperty name="height" value="0.025" units="cm"/>
    </inkml:brush>
  </inkml:definitions>
  <inkml:trace contextRef="#ctx0" brushRef="#br0">104 129 11723,'0'0'10042,"-1"-8"-9327,-4-26 123,4 33-805,1 0 1,0 1-1,0-1 0,0 1 1,-1-1-1,1 1 0,0-1 1,-1 1-1,1-1 0,-1 1 1,1-1-1,0 1 0,-1 0 1,1-1-1,-1 1 0,1 0 1,-1-1-1,1 1 0,-1 0 1,1-1-1,-1 1 0,0 0 1,1 0-1,-1 0 0,1 0 1,-1-1-1,1 1 0,-1 0 1,0 0-1,1 0 1,-1 0-1,1 1 0,-1-1 1,0 0-1,1 0 0,-1 0 1,1 0-1,-2 1 0,-17 9 306,13-3-315,-1 1 1,2 0-1,-1 0 1,1 0-1,1 1 0,-1 0 1,1 0-1,1 0 1,0 0-1,0 0 0,1 1 1,0-1-1,-1 20 1,3-29-25,0 1 1,0 0 0,0-1 0,0 1 0,0-1 0,0 1 0,0 0 0,0-1-1,0 1 1,1 0 0,-1-1 0,0 1 0,0-1 0,0 1 0,1-1 0,-1 1 0,0-1-1,1 1 1,-1-1 0,1 1 0,-1-1 0,1 1 0,-1-1 0,1 0 0,-1 1-1,1-1 1,-1 0 0,1 1 0,-1-1 0,1 0 0,-1 0 0,1 1 0,0-1-1,0 0 1,27-5 191,29-24 312,-53 26-451,15-8 56,-9 4-84,0 0 0,1 1 0,-1 0 0,2 0 0,-1 2 0,0-1 0,1 2 0,0-1 0,0 1 0,20-1 0,-31 3 35,-1 1-1,0 0 1,1-1-1,-1 1 1,0 0-1,0-1 1,1 1-1,-1 0 0,0-1 1,0 1-1,1 0 1,-1-1-1,0 1 1,0-1-1,0 1 1,0-1-1,0 1 0,0 0 1,0-1-1,1 1 1,-1-1-1,0 1 1,-1-1-1,1 1 1,0 0-1,0-1 1,0 1-1,0-1 0,0 1 1,0-1-1,0 1 1,-1 0-1,1-1 1,0 1-1,0 0 1,-1-1-1,1 1 1,0 0-1,0-1 0,-1 1 1,-10-21 1362,-64-71-328,75 92-1136,0 0 0,-1 0 0,1 0 0,0 0 0,0 0 0,0-1 0,-1 1 0,1 0 0,0 0 0,0 0 0,0-1 0,0 1 0,0 0 0,-1 0 0,1 0 0,0-1 0,0 1 0,0 0 0,0 0 0,0-1 0,0 1 0,0 0 0,0 0 0,0-1 0,0 1 0,0 0 0,0 0 0,0-1 0,0 1 0,0 0 0,0 0 0,0-1 0,0 1 0,1 0 0,-1 0 0,0 0 0,0-1 0,0 1 0,0 0 0,0 0 0,1 0 0,-1-1 0,0 1 0,0 0 0,17-4-1698,33 6-2231,-34 0 1419,11-2-1767,-2 0-1831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4.430"/>
    </inkml:context>
    <inkml:brush xml:id="br0">
      <inkml:brushProperty name="width" value="0.025" units="cm"/>
      <inkml:brushProperty name="height" value="0.025" units="cm"/>
    </inkml:brush>
  </inkml:definitions>
  <inkml:trace contextRef="#ctx0" brushRef="#br0">47 239 9769,'0'0'12268,"-7"12"-11948,4-8-296,-24 49 275,25-48-255,0-1 1,1 1-1,0-1 1,-1 1-1,2 0 1,-1-1-1,1 1 0,-1 0 1,1-1-1,0 1 1,1 0-1,-1 0 1,3 7-1,-3-12-30,0 1-1,0 0 1,1 0 0,-1 0-1,0-1 1,1 1 0,-1 0-1,0-1 1,1 1 0,-1 0-1,1-1 1,-1 1-1,1 0 1,-1-1 0,1 1-1,0-1 1,-1 1 0,1-1-1,-1 1 1,1-1 0,0 0-1,0 1 1,-1-1 0,1 0-1,0 1 1,0-1 0,-1 0-1,1 0 1,0 0 0,0 0-1,0 0 1,-1 0-1,1 0 1,0 0 0,0 0-1,0 0 1,-1 0 0,1 0-1,0-1 1,0 1 0,-1 0-1,1 0 1,0-1 0,0 1-1,-1-1 1,1 1 0,-1-1-1,1 1 1,0-1-1,-1 1 1,2-2 0,2-1 225,0-1 1,-1 1-1,1-1 1,-1 0-1,0 0 1,5-7-1,2-11 90,0 1-1,-2-1 1,0-1-1,-1 0 1,5-38-1,-6 12 45,1-83 1,-9 129-440,-4 15-74,-3 18-33,6 5 196,0 69 0,3-92 0,1 0 0,1 0 0,0-1 0,0 1 0,1 0 1,1-1-1,-1 0 0,2 0 0,9 17 0,-11-24-42,0 0-1,0 0 1,1-1-1,0 1 1,-1-1-1,1 0 1,1 0-1,-1 0 1,0 0-1,1-1 1,-1 0-1,1 0 1,0 0-1,0 0 1,0-1-1,-1 0 1,1 0-1,1 0 1,-1-1-1,7 1 1,-7-1-445,0-1 0,1 1 1,-1-1-1,0 0 0,0 0 0,0 0 1,0-1-1,0 0 0,0 0 0,0 0 1,-1 0-1,7-5 0,14-13-5131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4.884"/>
    </inkml:context>
    <inkml:brush xml:id="br0">
      <inkml:brushProperty name="width" value="0.025" units="cm"/>
      <inkml:brushProperty name="height" value="0.025" units="cm"/>
    </inkml:brush>
  </inkml:definitions>
  <inkml:trace contextRef="#ctx0" brushRef="#br0">898 72 3555,'0'0'12455,"7"-3"-11115,24-11-262,-19 4 1905,-19 5-967,-21 3-1031,26 2-1171,-186-4 618,-57 1-331,216 3-6,0-2 0,0 0 0,0-2 1,-43-11-1,65 13-87,0 0 1,-1 1 0,1 0 0,-1 0 0,1 0 0,-1 1 0,0 1 0,1-1 0,-1 1 0,1 0 0,-1 1 0,1 0 0,-9 3 0,6 0-24,0 1 1,0 0 0,0 1 0,0 0-1,1 0 1,0 1 0,-13 16-1,12-14 0,1 1 1,0 0-1,0 0 0,1 1 1,1 0-1,0 1 0,0 0 0,-6 20 1,11-26 18,0 0 0,1 0 1,0 0-1,0 1 1,1-1-1,0 0 1,0 0-1,0 1 1,1-1-1,0 0 1,1 0-1,0 0 0,0 0 1,0 0-1,1 0 1,0-1-1,0 1 1,8 9-1,-2-2 20,1-1 1,0 0-1,1-1 0,0-1 0,1 0 0,1 0 1,-1-1-1,2 0 0,21 11 0,-13-10 17,0-2 0,0 0-1,1-1 1,0-1 0,46 7 0,-26-9-58,0-3 1,0-1 0,1-2 0,-1-2 0,0-1 0,79-20 0,-57 6-24,-1-2 0,73-33 0,-113 42 116,-1 0 0,0-2 0,-1-1 1,-1 0-1,0-2 0,-1 0 0,-1-2 0,31-34 1,-45 46-18,0 0 0,-1-1 0,0 0 0,0 0 1,0-1-1,-1 1 0,0-1 0,0 1 0,-1-1 0,0 0 0,0 0 1,-1 0-1,1-10 0,-2 14-24,-1 0 1,1 0-1,-1-1 0,0 1 0,0 0 1,-1 0-1,1 0 0,-1 0 1,0 0-1,0 0 0,0 1 0,0-1 1,-1 0-1,1 1 0,-1 0 1,0 0-1,0 0 0,0 0 0,0 0 1,-1 0-1,1 1 0,-1 0 1,0 0-1,0 0 0,-7-3 0,-15-4-260,-1 2 0,0 1 0,0 1 0,-1 1 0,0 2 0,1 0 0,-42 4 0,55-1-131,5-1-226,0 0 0,-1 1 0,1 0 0,0 1 0,-11 3 0,16-3-226,0-1 0,0 1 1,1 0-1,-1 0 0,1 0 0,-1 0 0,1 1 0,-4 3 0,3 3-4642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5.056"/>
    </inkml:context>
    <inkml:brush xml:id="br0">
      <inkml:brushProperty name="width" value="0.025" units="cm"/>
      <inkml:brushProperty name="height" value="0.025" units="cm"/>
    </inkml:brush>
  </inkml:definitions>
  <inkml:trace contextRef="#ctx0" brushRef="#br0">0 1 9993,'0'0'12588,"4"7"-12363,4 14-16,45 96 214,-46-104-414,0-1 1,1 1-1,0-1 1,1 0 0,1-1-1,19 18 1,-9-19 56,-20-10-97,0-1 1,1 1-1,-1 0 0,0 0 0,1-1 1,-1 1-1,0 0 0,1 0 0,-1-1 1,0 1-1,0 0 0,1-1 0,-1 1 1,0 0-1,0-1 0,0 1 0,0-1 1,0 1-1,1 0 0,-1-1 0,0 1 1,0 0-1,0-1 0,0 1 0,0-1 1,0 1-1,0 0 0,0-1 0,0 1 1,-1-1-1,1-4-439,-1 1 1,0 0-1,-1 0 0,1 0 1,0 0-1,-1 0 0,0 1 0,-3-5 1,-15-18-3994,-4-1-1489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5.434"/>
    </inkml:context>
    <inkml:brush xml:id="br0">
      <inkml:brushProperty name="width" value="0.025" units="cm"/>
      <inkml:brushProperty name="height" value="0.025" units="cm"/>
    </inkml:brush>
  </inkml:definitions>
  <inkml:trace contextRef="#ctx0" brushRef="#br0">0 275 7175,'0'0'10757,"1"-8"-8489,2 0-1845,-1 1 0,1-1 0,1 0-1,-1 1 1,1 0 0,1 0 0,-1 0-1,1 0 1,1 1 0,-1 0 0,1 0-1,0 0 1,0 1 0,0 0-1,12-7 1,20-11 87,71-33-1,-6 5-3893,-81 33-3572,-21 12 652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5.829"/>
    </inkml:context>
    <inkml:brush xml:id="br0">
      <inkml:brushProperty name="width" value="0.025" units="cm"/>
      <inkml:brushProperty name="height" value="0.025" units="cm"/>
    </inkml:brush>
  </inkml:definitions>
  <inkml:trace contextRef="#ctx0" brushRef="#br0">0 13 8296,'0'0'12518,"7"8"-12005,18 32 265,27 57-1,-22-38-111,-30-58-602,0-1 0,0 0 0,0 1 1,0-1-1,0 0 0,0 1 0,0-1 1,0 0-1,0 0 0,1 1 1,-1-1-1,0 0 0,0 1 0,0-1 1,0 0-1,1 1 0,-1-1 0,0 0 1,0 0-1,0 1 0,1-1 1,-1 0-1,0 0 0,0 1 0,1-1 1,-1 0-1,0 0 0,1 0 0,-1 0 1,0 0-1,1 1 0,-1-1 0,0 0 1,0 0-1,1 0 0,-1 0 1,0 0-1,1 0 0,-1 0 0,1 0 1,-1 0-1,1-17 1003,-9-31-440,0 18-267,1 5-246,0 0 0,-2 1 1,-16-33-1,27 60-580,0-1 0,1 1 0,-1-1 0,0 0 0,1 0 0,0 0 0,0 0 0,-1-1 1,1 1-1,0-1 0,0 0 0,0 1 0,7 0 0,34 4-8124,-23-6 3145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6.535"/>
    </inkml:context>
    <inkml:brush xml:id="br0">
      <inkml:brushProperty name="width" value="0.025" units="cm"/>
      <inkml:brushProperty name="height" value="0.025" units="cm"/>
    </inkml:brush>
  </inkml:definitions>
  <inkml:trace contextRef="#ctx0" brushRef="#br0">48 403 10570,'0'0'10009,"-7"8"-9459,3-4-430,0 0-1,0 1 0,1-1 1,-1 1-1,1 0 0,1-1 1,-1 1-1,1 1 0,-1-1 0,2 0 1,-1 1-1,0-1 0,1 1 1,0-1-1,0 1 0,1-1 1,0 1-1,0 0 0,1 10 1,-1-15-98,0 1 0,1-1 0,-1 0 0,0 1 1,0-1-1,1 0 0,-1 0 0,1 0 1,-1 1-1,1-1 0,0 0 0,-1 0 1,1 0-1,0 0 0,0 0 0,0 0 0,0 0 1,0 0-1,0 0 0,0-1 0,0 1 1,0 0-1,0-1 0,0 1 0,0 0 0,1-1 1,-1 0-1,0 1 0,0-1 0,1 0 1,-1 1-1,0-1 0,1 0 0,-1 0 0,0 0 1,0 0-1,2-1 0,0 1 55,0 0-1,0-1 0,0 0 1,0 0-1,0 0 0,-1 0 1,1 0-1,0-1 0,-1 1 1,1-1-1,-1 0 0,1 1 1,-1-1-1,0 0 0,3-4 1,1-5 101,0 0 1,-1-1 0,0 1 0,-1-1 0,0-1 0,-1 1-1,-1 0 1,0-1 0,1-21 0,-6 69-306,2-27 87,0 1-1,0-1 1,1 1-1,0 0 1,0-1-1,1 1 1,0-1-1,4 15 1,-4-22-90,-1 1 0,1-1 0,-1 0 0,1 0 0,0 0 0,0 1 0,-1-1 0,1 0 0,0 0 0,0 0 0,0 0 0,0 0 0,0-1 1,0 1-1,0 0 0,0 0 0,1-1 0,-1 1 0,0-1 0,0 1 0,1-1 0,-1 1 0,0-1 0,1 0 0,1 1 0,-1-2-142,0 1 0,0 0 0,0-1-1,1 0 1,-1 1 0,0-1 0,0 0-1,0 0 1,0 0 0,0-1 0,0 1 0,-1 0-1,4-3 1,2-3-1142,0-1 0,0 1 0,-1-1 0,0 0 0,7-14 0,15-42-2831,-15 21 4295,-7 5 3358,-4-1 4228,-8 53-3925,-1 0-3525,4-2-1,0 0-1,0 0 1,2 0-1,-1 23 1,1-33-170,1 0 0,0 0 0,0-1 0,0 1 0,0 0 0,1 0 0,-1 0 0,0 0 0,1 0 1,0 0-1,-1 0 0,1 0 0,0-1 0,0 1 0,0 0 0,0-1 0,0 1 0,0-1 0,0 1 0,1-1 1,-1 1-1,1-1 0,-1 0 0,1 1 0,-1-1 0,1 0 0,0 0 0,-1 0 0,1-1 0,0 1 0,0 0 1,0-1-1,0 1 0,0-1 0,-1 1 0,1-1 0,0 0 0,3 0 0,-1-1 51,-1 0 0,0 0 0,0 0 1,0 0-1,0-1 0,0 0 0,0 1 0,-1-1 0,1 0 0,0 0 0,-1 0 0,1-1 0,-1 1 0,0-1 0,0 1 1,0-1-1,0 0 0,-1 1 0,1-1 0,2-6 0,26-64 1157,-22 47-1043,0-1 0,-2 0 1,-1-1-1,-1 0 0,-2 0 1,0 1-1,-2-1 0,-4-34 1,4 60-184,0 0 0,0 1 0,0-1 0,0 1 0,0-1 0,-1 1 0,1-1 0,0 1 0,-1-1 0,0 1 0,1-1 0,-1 1 0,0 0 0,1-1 0,-1 1 0,0 0 0,0 0 0,0-1 0,0 1 0,0 0 0,-1 0 0,1 0 0,0 0 0,0 0 0,-2 0 0,2 1 0,-1 1 0,1-1-1,0 1 1,0-1 0,0 1 0,0 0 0,-1-1-1,1 1 1,0 0 0,0 0 0,1 0-1,-1 0 1,0 0 0,0 0 0,0 0 0,0 0-1,1 0 1,-1 0 0,1 0 0,-1 0 0,1 1-1,-1-1 1,1 0 0,0 0 0,-1 1-1,1-1 1,0 0 0,0 2 0,-3 13 8,0 0 0,1 1 0,1-1 0,0 0 0,2 1 0,0-1 0,3 17 0,-3-24-1,1 0 0,0 0 0,1 0 0,-1 0 0,2 0 0,-1-1 0,1 0 0,1 0 0,-1 0 0,1 0 0,1-1 0,0 1 0,12 11 0,-13-15-82,0-1 1,0 0 0,0-1-1,1 1 1,-1-1-1,1 0 1,0 0 0,-1-1-1,1 0 1,0 0-1,0 0 1,0 0 0,0-1-1,0 0 1,0-1-1,9-1 1,20-9-3996,-8-10-3895,-13 3-370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6.883"/>
    </inkml:context>
    <inkml:brush xml:id="br0">
      <inkml:brushProperty name="width" value="0.025" units="cm"/>
      <inkml:brushProperty name="height" value="0.025" units="cm"/>
    </inkml:brush>
  </inkml:definitions>
  <inkml:trace contextRef="#ctx0" brushRef="#br0">20 125 12268,'0'0'8344,"12"2"-7400,-10-2-912,8 2 170,-1-1 1,1 0-1,0-1 1,-1 0-1,1 0 1,0-1-1,-1 0 1,1-1-1,0 0 1,-1 0-1,0-1 1,18-8-1,-20 6 112,0 1 0,-1-1-1,1 0 1,-1 0 0,9-11-1,-13 14-249,0 0 1,0 0-1,-1 0 0,1 0 0,-1-1 0,0 1 0,0 0 1,0-1-1,0 1 0,0-1 0,0 1 0,0-1 0,-1 0 1,0 1-1,1-1 0,-1 0 0,0 1 0,0-1 1,0 0-1,-1 1 0,0-4 0,0 5-35,0 0 0,0 0 1,0 0-1,0 0 0,0 0 0,0 0 0,0 1 0,-1-1 1,1 0-1,0 1 0,0-1 0,-1 1 0,1-1 1,-1 1-1,1 0 0,0-1 0,-1 1 0,1 0 1,-1 0-1,1 0 0,0 0 0,-1 0 0,1 1 0,-2-1 1,-37 6 14,29-1-46,1 0 0,-1 0 0,1 1 0,0 0-1,0 1 1,0 0 0,1 0 0,0 1 0,1 1 0,-15 17-1,18-20-1,0 0-1,1 1 0,-1 0 0,1 0 0,1 0 0,-1 0 0,1 1 0,0-1 0,1 1 1,0-1-1,0 1 0,1 0 0,0 0 0,0 0 0,1 0 0,1 16 0,0-21 6,0 0 0,0 0 0,0 0-1,1 0 1,-1 0 0,1-1-1,0 1 1,0 0 0,0-1 0,0 1-1,1-1 1,-1 0 0,0 0-1,1 0 1,0 0 0,-1 0 0,1 0-1,0-1 1,0 1 0,0-1 0,0 0-1,0 0 1,1 0 0,-1 0-1,0-1 1,0 1 0,7-1 0,7 2 11,0-2 0,1 0 0,32-4 1,-34 1-294,0 0 1,0-1-1,-1-1 1,25-10-1,23-19-4514,-14 1-3133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4:58.332"/>
    </inkml:context>
    <inkml:brush xml:id="br0">
      <inkml:brushProperty name="width" value="0.025" units="cm"/>
      <inkml:brushProperty name="height" value="0.025" units="cm"/>
    </inkml:brush>
  </inkml:definitions>
  <inkml:trace contextRef="#ctx0" brushRef="#br0">17 0 9417,'0'0'3267,"-16"65"-3139,18-24 64,3 6-128,4 3-32,-4-3 0,-1-5 0,1-6-32,4-7-256,-3-7-384,-4-6-834,1-6-319,-3-6-962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4:58.662"/>
    </inkml:context>
    <inkml:brush xml:id="br0">
      <inkml:brushProperty name="width" value="0.025" units="cm"/>
      <inkml:brushProperty name="height" value="0.025" units="cm"/>
    </inkml:brush>
  </inkml:definitions>
  <inkml:trace contextRef="#ctx0" brushRef="#br0">3 35 9513,'0'0'2771,"-1"11"-2029,0 12-488,1-1 0,1 0 0,1 1 0,9 38 1,-9-51-246,0 0 1,1-1-1,0 1 1,0-1 0,1 1-1,1-1 1,0-1-1,0 1 1,0 0-1,1-1 1,0 0 0,1-1-1,0 0 1,10 9-1,-15-15 8,1 1 0,0-1 0,-1 1 0,1-1-1,0 0 1,0 0 0,0 0 0,0-1 0,0 1-1,0-1 1,0 1 0,0-1 0,0 0 0,0 0-1,0-1 1,1 1 0,-1 0 0,0-1 0,0 0-1,-1 0 1,1 0 0,0 0 0,0 0 0,0-1-1,-1 1 1,1-1 0,0 0 0,-1 1 0,0-1-1,1-1 1,2-2 0,7-7 176,-1-1 0,0 0 0,0-1 0,9-18 1,-17 28-192,55-102-25,-28 30-2816,-15 23-1533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4:59.367"/>
    </inkml:context>
    <inkml:brush xml:id="br0">
      <inkml:brushProperty name="width" value="0.025" units="cm"/>
      <inkml:brushProperty name="height" value="0.025" units="cm"/>
    </inkml:brush>
  </inkml:definitions>
  <inkml:trace contextRef="#ctx0" brushRef="#br0">11 1 8232,'0'0'267,"-2"8"10,-2 26 351,1 1 0,2 1 0,1-1 0,2 0 0,1 0 0,2 0 0,2-1 0,1 0 0,1 0 0,20 48 0,-28-80-670,0-1 1,-1 1-1,1 0 0,0 0 0,0-1 1,0 1-1,0 0 0,0-1 1,0 1-1,0-1 0,0 1 0,1-1 1,-1 1-1,1-1 0,-1 0 0,1 0 1,-1 0-1,1 0 0,0 0 0,0 0 1,2 1-1,-5-20-4277,-11 1 1885,-1 0-1127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4:59.681"/>
    </inkml:context>
    <inkml:brush xml:id="br0">
      <inkml:brushProperty name="width" value="0.025" units="cm"/>
      <inkml:brushProperty name="height" value="0.025" units="cm"/>
    </inkml:brush>
  </inkml:definitions>
  <inkml:trace contextRef="#ctx0" brushRef="#br0">32 1 4100,'0'0'6609,"-6"10"-6390,1-2-160,3-5-43,0-1-1,0 1 1,0 0-1,0-1 1,1 1-1,-1 0 1,1 0-1,-1 1 1,1-1-1,0 0 0,1 0 1,-1 1-1,0-1 1,1 0-1,0 1 1,0-1-1,0 0 1,0 1-1,0-1 1,2 5-1,3 11 281,0 0-1,2-1 1,0 1-1,1-1 1,1-1 0,0 0-1,23 30 1,-31-45-292,1-1 0,-1 1-1,1 0 1,0-1 0,-1 1 0,1-1-1,0 0 1,0 1 0,0-1 0,0 0 0,0 0-1,0 0 1,0-1 0,0 1 0,1 0-1,-1-1 1,0 1 0,0-1 0,1 0 0,-1 0-1,0 0 1,1 0 0,-1 0 0,0 0 0,0-1-1,1 1 1,-1-1 0,0 1 0,0-1-1,0 0 1,0 0 0,0 0 0,0 0 0,0 0-1,0-1 1,0 1 0,0-1 0,-1 1 0,1-1-1,-1 1 1,3-4 0,4-6-186,0 1-1,-1-1 1,0 0 0,-1-1 0,9-24 0,5-22-2375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03.740"/>
    </inkml:context>
    <inkml:brush xml:id="br0">
      <inkml:brushProperty name="width" value="0.025" units="cm"/>
      <inkml:brushProperty name="height" value="0.025" units="cm"/>
    </inkml:brush>
  </inkml:definitions>
  <inkml:trace contextRef="#ctx0" brushRef="#br0">1 1 8648,'0'0'5200,"-1"8"-4997,1 12-58,1-1 0,1 1 0,0-1 0,2 1 0,11 36 0,-8-29-317,0 0 0,-2 0-1,2 30 1,-7-34-781,0 55-2583,-3-73 1550,-3-4-390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55.866"/>
    </inkml:context>
    <inkml:brush xml:id="br0">
      <inkml:brushProperty name="width" value="0.05" units="cm"/>
      <inkml:brushProperty name="height" value="0.05" units="cm"/>
    </inkml:brush>
  </inkml:definitions>
  <inkml:trace contextRef="#ctx0" brushRef="#br0">1 613 19692,'0'12'1697,"0"-10"-1129,3-5-192,17-19 648,7-7-104,12-18-224,4-8-88,4-11-239,2-6-321,-5-5-809,-2 4 809,-9 4-120,-2 6-152,-11 13-112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5.605"/>
    </inkml:context>
    <inkml:brush xml:id="br0">
      <inkml:brushProperty name="width" value="0.025" units="cm"/>
      <inkml:brushProperty name="height" value="0.025" units="cm"/>
    </inkml:brush>
  </inkml:definitions>
  <inkml:trace contextRef="#ctx0" brushRef="#br0">0 126 9321,'0'0'4148,"12"-7"-3129,23-10-593,0 1-1,1 1 1,0 2 0,61-13-1,-44 15 195,0 3 0,0 1 0,55 2-1,-101 5-532,0 0 1,0 1-1,0 0 0,0 0 0,0 1 0,-1 0 0,1 0 0,-1 0 0,1 1 0,-1 0 0,0 0 0,0 1 1,0 0-1,-1 0 0,1 0 0,-1 1 0,7 7 0,4 6 433,-2 2-1,0 0 1,20 38 0,23 35 970,-51-85-1367,0-1 0,0 0-1,1 0 1,-1 0-1,2-1 1,-1 0 0,1-1-1,14 9 1,-8-8-66,0-1 1,1 0-1,0-1 1,-1-1-1,1 0 0,0-1 1,0-1-1,25-1 1,125-15-49,-129 10-76,201-6 1768,-51 6-594,-169 3-1326,-1 0-1,0-2 1,0 0 0,-1 0-1,1-2 1,-1 0 0,0-1-1,0 0 1,-1-1-1,25-18 1,-38 25-116,0 0 0,0-1 0,0 1 0,0 0 1,0 0-1,0-1 0,0 1 0,-1-1 0,1 1 0,-1-1 0,1 1 0,-1-1 0,1 1 0,-1-1 0,0 1 0,0-1 1,1 0-1,-1-1 0,0-18-9306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04.082"/>
    </inkml:context>
    <inkml:brush xml:id="br0">
      <inkml:brushProperty name="width" value="0.025" units="cm"/>
      <inkml:brushProperty name="height" value="0.025" units="cm"/>
    </inkml:brush>
  </inkml:definitions>
  <inkml:trace contextRef="#ctx0" brushRef="#br0">5 71 7527,'0'0'545,"-1"14"239,-1 19-134,1 0-1,3 40 0,-1-61-461,0-1-1,1-1 1,0 1 0,0 0 0,1 0-1,1-1 1,0 1 0,0-1 0,1 0-1,0 0 1,1-1 0,8 12 0,-12-19-167,-1-1 0,0 1 1,1-1-1,-1 1 1,0-1-1,1 0 0,0 0 1,-1 0-1,1 0 1,0 0-1,-1 0 0,1 0 1,0-1-1,0 1 1,0-1-1,0 1 0,0-1 1,-1 0-1,1 1 1,0-1-1,0 0 0,0 0 1,0-1-1,3 1 1,-2-2 22,1 1 0,-1-1 0,0 0 0,0 1 1,0-2-1,0 1 0,0 0 0,-1 0 0,1-1 1,-1 1-1,1-1 0,2-4 0,5-9 196,0-1 1,-1 0-1,12-31 1,-21 47-230,10-26-274,-1-1 1,-2 0-1,0 0 1,-2-1 0,-1 1-1,0-33 1,-5 44-3587,-4 6-3198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2.741"/>
    </inkml:context>
    <inkml:brush xml:id="br0">
      <inkml:brushProperty name="width" value="0.025" units="cm"/>
      <inkml:brushProperty name="height" value="0.025" units="cm"/>
    </inkml:brush>
  </inkml:definitions>
  <inkml:trace contextRef="#ctx0" brushRef="#br0">176 346 2242,'0'0'1772,"-9"0"-533,-71 7 2129,71-5-2515,0-1-1,-1 1 1,1 1 0,1 0 0,-1 0 0,0 0 0,-15 10 0,25-13-826,-1 0 0,0 0 1,1 0-1,-1 0 0,1 0 0,-1 0 1,0 0-1,1 1 0,-1-1 0,1 0 0,-1 0 1,0 0-1,1 1 0,-1-1 0,0 0 1,1 0-1,-1 1 0,0-1 0,1 0 0,-1 0 1,0 1-1,0-1 0,1 0 0,-1 1 1,0-1-1,0 1 0,0-1 0,1 0 1,-1 1-1,0-1 0,0 1 0,0-1 0,0 0 1,0 1-1,0-1 0,0 1 0,0-1 1,0 0-1,0 1 0,0-1 0,0 1 0,0-1 1,0 1-1,0-1 0,-1 0 0,1 1 1,0-1-1,0 0 0,0 1 0,-1-1 1,1 0-1,0 1 0,0-1 0,-1 0 0,1 1 1,0-1-1,-1 0 0,1 0 0,0 1 1,-1-1-1,1 0 0,0 0 0,-1 1 0,38-1 521,-16-3-211,0-2-1,0-1 1,-1 0-1,1-1 0,-1-2 1,28-15-1,15-6 112,-40 20-420,713-271 995,-736 281-1023,14-5-226,0 1-1,0 1 1,1 0-1,-1 1 1,1 0-1,27 1 1,-52 14-3127,-15-1 44,-16 2-1800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3.133"/>
    </inkml:context>
    <inkml:brush xml:id="br0">
      <inkml:brushProperty name="width" value="0.025" units="cm"/>
      <inkml:brushProperty name="height" value="0.025" units="cm"/>
    </inkml:brush>
  </inkml:definitions>
  <inkml:trace contextRef="#ctx0" brushRef="#br0">425 12 10314,'0'0'5941,"7"-2"-5129,26-6-380,-32 7-428,-1 1-1,1 0 0,0 0 0,-1 0 1,1 0-1,0 0 0,-1 0 1,1 0-1,0 0 0,-1 0 1,1 0-1,0 1 0,-1-1 0,1 0 1,-1 0-1,1 0 0,0 1 1,-1-1-1,1 0 0,-1 1 0,1-1 1,-1 1-1,1-1 0,-1 0 1,1 1-1,-1-1 0,1 1 1,-1-1-1,0 1 0,1-1 0,-1 1 1,0 0-1,0-1 0,1 1 1,-1-1-1,0 1 0,0 0 1,0-1-1,0 1 0,1 0 0,-1-1 1,0 1-1,0 0 0,0-1 1,-1 1-1,1 0 0,0-1 1,0 1-1,0-1 0,0 1 0,-1 0 1,1-1-1,0 1 0,-1 0 1,-14 37 167,-6-12-109,-1-1 0,-2-1 0,-1-1 0,0-2 1,-53 36-1,25-19 18,36-25-24,-15 9 250,1 2 0,2 1 0,0 2 0,-34 40 0,61-64-295,0-1 0,1 0 1,-1 1-1,0 0 0,1-1 1,0 1-1,-1 0 0,1-1 0,0 1 1,0 0-1,1 0 0,-1 0 1,1 0-1,-1 0 0,1 0 1,0 4-1,1-6-15,-1 1 1,1 0-1,0-1 0,0 1 1,0-1-1,0 1 1,0-1-1,0 0 0,0 1 1,0-1-1,1 0 0,-1 0 1,0 0-1,1 0 1,-1 0-1,1 0 0,-1 0 1,1 0-1,0-1 0,-1 1 1,1 0-1,0-1 1,-1 0-1,1 1 0,0-1 1,0 0-1,2 0 1,51 6 76,0-3 0,-1-3 1,1-2-1,0-2 1,81-17-1,32-22-4704,-88 14-5170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4.233"/>
    </inkml:context>
    <inkml:brush xml:id="br0">
      <inkml:brushProperty name="width" value="0.025" units="cm"/>
      <inkml:brushProperty name="height" value="0.025" units="cm"/>
    </inkml:brush>
  </inkml:definitions>
  <inkml:trace contextRef="#ctx0" brushRef="#br0">26 19 13325,'0'0'3213,"-5"11"-2850,0 6-298,1-1 0,0 1 0,1-1 0,1 1 0,0 0 0,1 0 0,1 0 0,1 0 0,0 0 0,1 0 0,6 24 0,-5-33-66,0 0 1,0 0 0,1-1 0,0 1-1,0-1 1,1 1 0,-1-1-1,2-1 1,8 11 0,-12-15 31,1 0 0,-1-1 1,0 1-1,1 0 0,0-1 1,-1 1-1,1-1 0,0 0 0,-1 0 1,1 0-1,0 0 0,0-1 1,0 1-1,0-1 0,0 1 0,0-1 1,0 0-1,0 0 0,0 0 1,0-1-1,-1 1 0,1-1 0,0 0 1,0 0-1,0 0 0,0 0 1,-1 0-1,1 0 0,0-1 0,-1 1 1,3-3-1,6-4 174,-1 0 0,-1-1 0,0 0 0,0 0 0,-1-1 0,0-1 0,0 1 0,-2-1 0,1 0 0,-1 0 0,5-15 0,-4 8 62,0 0 0,-2 0 0,0-1 0,-1 1 0,-1-1 0,1-36 0,-8 42-171,-4 22-223,-6 24-39,11-9 148,0 0-1,2 37 1,1-52 16,0 0 1,1 0-1,0 0 0,0 0 0,1-1 0,0 1 0,1-1 1,0 1-1,0-1 0,6 9 0,-8-14 23,1 0 0,0-1 0,0 1-1,0 0 1,1-1 0,-1 0 0,1 1 0,-1-1 0,1 0-1,0 0 1,0 0 0,0-1 0,0 1 0,0-1 0,0 1-1,0-1 1,1 0 0,-1-1 0,0 1 0,1 0 0,-1-1-1,0 0 1,1 1 0,-1-2 0,1 1 0,-1 0 0,0-1-1,1 1 1,-1-1 0,0 0 0,1 0 0,-1 0-1,0 0 1,0-1 0,0 0 0,0 1 0,0-1 0,3-3-1,1 0 201,1-1 0,-1 0 0,-1 0 0,1-1 0,-1 0 0,0 0-1,-1 0 1,1-1 0,-2 0 0,1 0 0,-1 0 0,6-18 0,-7 15 3,-1-1 1,0 0-1,-1 0 1,0 0-1,-1 1 1,0-1-1,-3-14 1,3 21-297,-1 0 0,0 1 0,0-1 0,0 0 0,-1 1 0,1-1 0,-1 1 0,0-1 0,0 1 0,-1 0 1,1 0-1,-1 0 0,0 0 0,0 0 0,-1 1 0,1-1 0,-1 1 0,1 0 0,-9-5 0,11 7-147,0 1 0,0-1 0,0 1 0,0-1 0,0 1 0,0-1 0,-1 1-1,1 0 1,0-1 0,0 1 0,0 0 0,-1 0 0,1 0 0,0 0 0,0 0-1,-1 0 1,1 0 0,0 1 0,0-1 0,0 0 0,-1 1 0,1-1 0,0 1 0,0-1-1,0 1 1,0 0 0,0-1 0,0 1 0,0 0 0,0 0 0,0-1 0,0 1-1,0 0 1,1 0 0,-1 0 0,0 0 0,1 0 0,-1 0 0,1 0 0,-1 1 0,1-1-1,-1 0 1,1 2 0,-2 13-5290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4.999"/>
    </inkml:context>
    <inkml:brush xml:id="br0">
      <inkml:brushProperty name="width" value="0.025" units="cm"/>
      <inkml:brushProperty name="height" value="0.025" units="cm"/>
    </inkml:brush>
  </inkml:definitions>
  <inkml:trace contextRef="#ctx0" brushRef="#br0">124 57 14798,'0'0'6331,"-7"1"-5866,-2-1-214,0 2 0,1-1 0,0 1 0,-1 0 0,-13 6 1,19-7-202,0 0 0,1 0 0,-1 1 1,1-1-1,-1 0 0,1 1 0,-1 0 1,1-1-1,0 1 0,0 0 0,0 0 1,0 0-1,0 0 0,0 1 0,1-1 1,-1 0-1,1 1 0,0-1 0,0 1 1,-1 0-1,1-1 0,1 1 0,-1 0 1,0 0-1,1 3 0,1-6-31,0 1 0,0 0 0,0-1 0,1 1 0,-1-1 1,0 0-1,1 1 0,-1-1 0,0 0 0,1 0 0,-1 0 0,0 1 0,1-2 0,-1 1 0,0 0 0,3 0 0,-3 0-5,0 0-1,0 0 1,0 0-1,0 0 0,0 0 1,0-1-1,0 1 0,-1 0 1,1 0-1,0-1 1,0 1-1,0 0 0,0-1 1,0 1-1,0-1 1,-1 1-1,1-1 0,0 0 1,0 1-1,-1-1 1,1 0-1,0 1 0,-1-1 1,1 0-1,-1 0 0,1 0 1,-1 1-1,1-1 1,-1 0-1,0 0 0,1-2 1,-1 4-8,0-1 0,0 0 0,-1 1 1,1-1-1,0 1 0,-1-1 0,1 0 0,0 1 1,0-1-1,-1 0 0,1 1 0,-1-1 0,1 0 0,0 0 1,-1 0-1,1 1 0,-1-1 0,1 0 0,0 0 1,-1 0-1,1 0 0,-1 0 0,1 1 0,-1-1 1,1 0-1,-1 0 0,1 0 0,-1 0 0,1 0 1,0-1-1,-1 1 0,1 0 0,-1 0 0,1 0 1,-1 0-1,1 0 0,0-1 0,-1 1 0,1 0 1,-1 0-1,1-1 0,0 1 0,-1 0 0,1-1 0,0 1 1,-1 0-1,1-1 0,0 1 0,0 0 0,-1-1 1,1 1-1,0-1 0,0 1 0,0 0 0,-1-1 1,1 1-1,0-1 0,0 1 0,0-1 0,0 1 1,0-1-1,0 1 0,0 0 0,0-1 0,0 1 1,0-1-1,0 0 0,-3 4-8,1 0-1,-1 0 1,1 0 0,-1 0-1,1 0 1,0 1 0,0-1-1,-2 5 1,1 2 13,1 1 1,0-1-1,1 0 0,-1 1 0,2-1 0,0 1 1,0-1-1,1 1 0,2 10 0,-3-20-9,1 0 0,-1 0 0,1-1 0,-1 1-1,1 0 1,-1 0 0,1-1 0,-1 1 0,1-1-1,0 1 1,0 0 0,-1-1 0,1 1 0,0-1 0,0 1-1,-1-1 1,1 0 0,0 1 0,0-1 0,0 0-1,0 0 1,0 1 0,0-1 0,-1 0 0,1 0 0,0 0-1,0 0 1,0 0 0,0 0 0,0 0 0,0-1-1,0 1 1,0 0 0,-1 0 0,1-1 0,0 1 0,0-1-1,0 1 1,0-1 0,32-21 133,-25 11-78,0 0 0,0 0 0,-1-1 0,-1 0 0,8-19 0,8-15 653,-22 46-713,0 0 1,0 0-1,0 1 0,0-1 0,0 0 1,0 1-1,0-1 0,1 0 0,-1 1 0,0-1 1,0 0-1,0 0 0,0 1 0,0-1 1,0 0-1,0 0 0,1 1 0,-1-1 1,0 0-1,0 0 0,0 1 0,1-1 0,-1 0 1,0 0-1,0 0 0,1 1 0,-1-1 1,0 0-1,0 0 0,1 0 0,-1 0 1,0 0-1,1 0 0,-1 0 0,0 1 0,0-1 1,1 0-1,-1 0 0,0 0 0,1 0 1,-1 0-1,0 0 0,1-1 0,-1 1 1,0 0-1,0 0 0,1 0 0,-1 0 0,0 0 1,1 0-1,-1 0 0,0-1 0,0 1 1,1 0-1,-1 0 0,0 0 0,0-1 1,1 1-1,-1 0 0,0 0 0,0 0 0,0-1 1,0 1-1,1 0 0,-1-1 0,0 1 1,8 35-40,-6-23 50,-2-9-7,1-1 0,0 1 0,0 0 0,0-1 0,0 1-1,1-1 1,-1 1 0,1-1 0,-1 0 0,1 1 0,0-1 0,4 4-1,-6-6 6,0 0 0,1 0 0,-1 0 0,0 0-1,1 0 1,-1 1 0,0-1 0,1 0-1,-1 0 1,0 0 0,1 0 0,-1 0 0,0 0-1,1 0 1,-1 0 0,0 0 0,1 0-1,-1-1 1,0 1 0,1 0 0,-1 0 0,0 0-1,1 0 1,-1 0 0,0-1 0,1 1-1,-1 0 1,0 0 0,0 0 0,1-1 0,-1 1-1,0 0 1,1-1 0,7-23 480,-5-5 263,-2-54 0,-2 43-768,1 40-66,38 1-3603,-28 0 2270,1 0 1,0-1-1,0 0 1,-1-1-1,1-1 1,0 1 0,12-5-1,3-4-3707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5.341"/>
    </inkml:context>
    <inkml:brush xml:id="br0">
      <inkml:brushProperty name="width" value="0.025" units="cm"/>
      <inkml:brushProperty name="height" value="0.025" units="cm"/>
    </inkml:brush>
  </inkml:definitions>
  <inkml:trace contextRef="#ctx0" brushRef="#br0">122 204 352,'0'0'13533,"-11"5"-11291,5-2-2036,-1 0 0,1 0 0,0 1 1,0 0-1,1 0 0,-1 1 0,1-1 0,0 1 0,0 0 0,0 1 0,1-1 0,0 1 0,0 0 0,-4 9 0,3-5 164,0 0 0,1 0-1,1 1 1,0-1 0,0 1-1,1-1 1,-1 21 0,3-30-367,0-1 0,0 1 1,0-1-1,0 1 0,0-1 1,0 1-1,0 0 0,0-1 1,0 1-1,0-1 0,0 1 1,1-1-1,-1 1 0,0-1 1,0 1-1,1-1 0,-1 1 1,0-1-1,1 1 0,-1-1 1,0 1-1,1-1 0,-1 1 1,1-1-1,-1 0 0,0 1 1,1-1-1,-1 0 0,1 0 1,0 1-1,-1-1 0,1 0 1,-1 0-1,2 1 0,22-7 161,-17 2-69,-1 1-1,1-1 1,-1 0 0,0-1 0,6-5-1,-2-2 68,0-1-1,-1 0 1,-1-1-1,0 1 1,-1-2-1,-1 1 0,0-1 1,-1 0-1,7-30 1,-5 6 205,-2 1 1,-1-73 0,-4 100-297,-3 10 7,-4 19 73,-6 33-8,12-45-163,-4 19 92,1 0 1,0 0 0,3 0 0,0 1 0,3 28-1,-2-49-105,1 0 0,-1 0 0,1-1 0,1 1 0,-1 0 0,1 0-1,0-1 1,0 1 0,0-1 0,0 0 0,1 1 0,0-1 0,0 0-1,0-1 1,0 1 0,1 0 0,-1-1 0,1 0 0,0 0 0,0 0 0,0 0-1,0-1 1,1 1 0,-1-1 0,1 0 0,-1 0 0,1-1 0,0 0-1,0 1 1,0-2 0,-1 1 0,1 0 0,5-1 0,44-1-5733,-30-8-458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6.221"/>
    </inkml:context>
    <inkml:brush xml:id="br0">
      <inkml:brushProperty name="width" value="0.025" units="cm"/>
      <inkml:brushProperty name="height" value="0.025" units="cm"/>
    </inkml:brush>
  </inkml:definitions>
  <inkml:trace contextRef="#ctx0" brushRef="#br0">142 52 10890,'0'0'4186,"5"-8"-1875,-1 3-1842,-2 3-333,0 0 0,0 0 1,0-1-1,-1 1 0,1 0 0,-1-1 0,1 1 1,-1-1-1,0 1 0,0-1 0,0 0 0,0 0 1,0-4-1,-3 7 60,-1 0 0,1 1 0,0-1 0,-1 1 0,1-1 0,0 1 0,-1 0 0,1 0 0,0 0 0,-4 2 0,-1 4-149,0 0-1,0 0 0,1 0 0,0 1 0,0 0 1,0 0-1,1 1 0,-6 14 0,-28 77 321,32-80-263,0 0 2,0-1 0,2 1 0,0 0 0,1 1 0,1-1 1,1 1-1,1 0 0,2 37 0,0-55-85,-1 0 0,1 0-1,0 0 1,0 0 0,0 0 0,0 0-1,1 0 1,-1 0 0,1 0 0,-1 0-1,1-1 1,0 1 0,0-1 0,0 1-1,1-1 1,-1 0 0,0 0 0,1 0-1,0 0 1,-1 0 0,1-1 0,0 1-1,0-1 1,0 0 0,0 0 0,0 0-1,0 0 1,0 0 0,0-1 0,1 1-1,-1-1 1,0 0 0,0 0 0,0 0-1,1 0 1,3-2 0,-3 2 105,1-1 0,-1 0 1,1-1-1,-1 1 0,1-1 0,-1 0 1,0 0-1,0 0 0,0 0 0,0-1 1,0 0-1,-1 0 0,1 0 0,-1 0 0,0 0 1,0-1-1,0 0 0,0 1 0,-1-1 1,1 0-1,-1 0 0,0 0 0,0-1 1,2-6-1,-3 7-61,0 1 0,-1-1 0,1 0 1,-1 1-1,0-1 0,1 0 0,-2 1 1,1-1-1,0 0 0,-1 1 0,0-1 0,0 0 1,0 1-1,0-1 0,-3-5 0,2 7-66,1 0 0,-1 1 0,1-1-1,-1 1 1,0-1 0,1 1 0,-1 0 0,0 0 0,0 0-1,0 0 1,0 0 0,0 0 0,0 1 0,0-1-1,0 1 1,0-1 0,0 1 0,-1 0 0,1 0-1,0-1 1,0 2 0,0-1 0,0 0 0,0 0 0,-1 1-1,1-1 1,0 1 0,-2 1 0,1-1-19,1 0 0,-1 1 1,1-1-1,0 1 0,0-1 1,-1 1-1,1 0 0,0 0 0,1 0 1,-1 0-1,-2 4 0,3-5 11,0 0-1,0 0 0,0 1 0,0-1 1,1 0-1,-1 0 0,0 1 1,1-1-1,-1 0 0,1 1 0,-1-1 1,1 1-1,0-1 0,0 1 1,0-1-1,0 0 0,0 1 0,0-1 1,0 1-1,0-1 0,0 1 0,0-1 1,2 3-1,-2-4 9,1 1-1,0 0 1,0-1-1,0 1 1,0-1-1,0 0 1,1 1-1,-1-1 1,0 0-1,0 0 1,0 1 0,0-1-1,0 0 1,0 0-1,0 0 1,1 0-1,-1-1 1,0 1-1,0 0 1,0 0-1,0-1 1,0 1 0,0 0-1,2-2 1,26-11 58,-4-3-27,-1-2 0,0 0 0,28-30-1,8-6 50,-59 54-82,-1 0 0,0 0 1,0 0-1,1 0 0,-1 0 1,0-1-1,0 1 0,1 0 0,-1 0 1,0 0-1,0 0 0,1 0 0,-1 0 1,0 0-1,0 0 0,1 0 1,-1 0-1,0 0 0,0 0 0,1 0 1,-1 1-1,0-1 0,0 0 1,1 0-1,-1 0 0,0 0 0,0 0 1,1 0-1,-1 1 0,0-1 0,0 0 1,0 0-1,0 0 0,1 1 1,-1-1-1,0 0 0,0 0 0,0 0 1,0 1-1,0-1 0,1 0 0,-1 0 1,0 1-1,0-1 0,0 0 1,0 0-1,0 1 0,0-1 0,0 0 1,0 0-1,0 1 0,0-1 1,0 0-1,0 0 0,0 1 0,0-1 1,0 0-1,-1 0 0,1 1 0,0-1 1,0 0-1,0 1 0,-1 21-69,1-20 76,-16 78 9,11-61-47,0 0 0,2 0 0,-2 28 0,17-49-1984,-6-4 1094,0 0 0,0-1 0,0 1 0,-1-1 0,0 0 0,-1-1-1,0 1 1,0-1 0,4-10 0,7-23-5904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6.564"/>
    </inkml:context>
    <inkml:brush xml:id="br0">
      <inkml:brushProperty name="width" value="0.025" units="cm"/>
      <inkml:brushProperty name="height" value="0.025" units="cm"/>
    </inkml:brush>
  </inkml:definitions>
  <inkml:trace contextRef="#ctx0" brushRef="#br0">0 1 8840,'0'0'12492,"6"70"-11755,-6-39 96,3 3-577,5-1-128,2-3-128,1 0-769,-4-4-1505,-1-4-929,-3-4-2755,-3-6-896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6.940"/>
    </inkml:context>
    <inkml:brush xml:id="br0">
      <inkml:brushProperty name="width" value="0.025" units="cm"/>
      <inkml:brushProperty name="height" value="0.025" units="cm"/>
    </inkml:brush>
  </inkml:definitions>
  <inkml:trace contextRef="#ctx0" brushRef="#br0">1 102 13549,'0'0'4602,"1"-10"-3033,0 7-1505,-1 0-1,1 0 1,0-1-1,0 1 1,0 0-1,0 0 1,1 0 0,-1 0-1,1 0 1,0 1-1,0-1 1,0 0 0,2-2-1,0 1 11,1 1 0,0 0 0,0-1-1,0 2 1,0-1 0,0 0 0,0 1 0,1 0-1,5-1 1,6-2-15,-1 1 0,1 1-1,0 0 1,0 1 0,0 1 0,0 0-1,0 2 1,0 0 0,26 5 0,-36-5-60,-1 1 1,1 0-1,0 0 1,-1 0 0,1 1-1,-1 0 1,0 1-1,0-1 1,0 1-1,-1 0 1,1 1 0,-1-1-1,0 1 1,0 0-1,0 1 1,-1-1 0,0 1-1,0-1 1,0 1-1,-1 1 1,0-1-1,0 0 1,-1 1 0,1-1-1,1 13 1,-1-7 200,-1 0-1,0 1 1,-2-1 0,1 0 0,-1 1-1,-1-1 1,0 1 0,-1-1 0,0 0-1,-1 0 1,0 0 0,-1 0 0,0 0-1,-1-1 1,-1 0 0,1 0 0,-2 0 0,1-1-1,-2 0 1,1 0 0,-1-1 0,-1 0-1,0 0 1,0-1 0,-1 0 0,1 0-1,-2-1 1,1-1 0,-1 0 0,0 0 0,0-1-1,-1 0 1,0-1 0,1 0 0,-1-1-1,-1-1 1,-11 2 0,-21-2-59,43-1-225,0-1-1,1 0 1,-1 0 0,1 1 0,-1-1 0,0 0 0,1-1 0,-1 1 0,1 0 0,-1 0 0,1-1 0,-1 1 0,1-1 0,-1 1 0,1-1 0,-1 0 0,1 1 0,-1-1 0,1 0 0,0 0 0,-2-2 0,3 2-132,1 0 1,-1 0 0,1 0 0,0 0-1,0 0 1,0-1 0,0 2-1,-1-1 1,1 0 0,0 0 0,1 0-1,-1 0 1,0 0 0,0 1 0,0-1-1,0 1 1,0-1 0,3 0-1,32-14-2106,-23 10 748,21-9-3155,5-2-1683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7.299"/>
    </inkml:context>
    <inkml:brush xml:id="br0">
      <inkml:brushProperty name="width" value="0.025" units="cm"/>
      <inkml:brushProperty name="height" value="0.025" units="cm"/>
    </inkml:brush>
  </inkml:definitions>
  <inkml:trace contextRef="#ctx0" brushRef="#br0">302 100 15246,'0'0'8286,"3"10"-7897,104 311 28,-97-259-2809,-10-36-5359</inkml:trace>
  <inkml:trace contextRef="#ctx0" brushRef="#br0" timeOffset="1">6 208 12011,'0'0'2008,"-1"-10"-55,0 6-1734,0 0-81,0 1-1,1 0 1,-1-1-1,1 1 1,0-1-1,0 1 1,0-1-1,0 1 1,0 0-1,1-1 1,0 1-1,-1-1 1,1 1 0,1 0-1,-1 0 1,0 0-1,1 0 1,-1 0-1,1 0 1,0 0-1,0 0 1,0 0-1,1 1 1,3-4-1,11-6 285,0 0 0,1 1 0,0 1-1,1 1 1,0 1 0,0 0 0,1 1 0,35-6-1,-12 5-275,1 2-1,0 2 0,48 1 1,-88 3-158,1 0 0,0 0-1,-1 1 1,1 0 0,-1 0 0,1 0 0,-1 0 0,0 1 0,1-1 0,-1 1 0,0 0 0,0 0-1,0 1 1,0-1 0,-1 1 0,1 0 0,-1 0 0,1 0 0,-1 1 0,3 3 0,-4-4 42,-1 0 0,1 0 0,-1 0 1,0 0-1,0 1 0,0-1 0,0 0 1,-1 1-1,1-1 0,-1 0 0,0 1 0,0-1 1,0 1-1,0-1 0,0 0 0,-1 1 1,0-1-1,0 0 0,0 1 0,0-1 1,0 0-1,0 0 0,-1 0 0,0 0 1,0 0-1,1 0 0,-5 3 0,-4 7 321,-1 0 0,0-1 0,-1-1 0,-1 0-1,-25 17 1,29-22-468,0-1 0,0 1 0,-1-2 0,1 1 0,-1-1 0,0-1 0,-1 0-1,1 0 1,0-1 0,-13 1 0,20-2-742,-7-2-367,6-4-5049,4-10-4375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6.192"/>
    </inkml:context>
    <inkml:brush xml:id="br0">
      <inkml:brushProperty name="width" value="0.025" units="cm"/>
      <inkml:brushProperty name="height" value="0.025" units="cm"/>
    </inkml:brush>
  </inkml:definitions>
  <inkml:trace contextRef="#ctx0" brushRef="#br0">138 1 15599,'0'0'4906,"-7"8"-3086,-4 10-1421,0 1 0,1 0 0,1 0-1,0 1 1,2 0 0,-6 26 0,-25 140 1272,27-67-1224,11-68-6222,-11-64-5307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02.695"/>
    </inkml:context>
    <inkml:brush xml:id="br0">
      <inkml:brushProperty name="width" value="0.025" units="cm"/>
      <inkml:brushProperty name="height" value="0.025" units="cm"/>
    </inkml:brush>
  </inkml:definitions>
  <inkml:trace contextRef="#ctx0" brushRef="#br0">0 0 9225,'0'0'4260,"7"66"-4068,-1-35-128,-1 4-32,2-1-32,-7 0-224,6-4-1250,-6 1-287,0-5-289,0-6-929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03.059"/>
    </inkml:context>
    <inkml:brush xml:id="br0">
      <inkml:brushProperty name="width" value="0.025" units="cm"/>
      <inkml:brushProperty name="height" value="0.025" units="cm"/>
    </inkml:brush>
  </inkml:definitions>
  <inkml:trace contextRef="#ctx0" brushRef="#br0">1 57 8168,'0'9'838,"1"18"-165,1 0 0,1 0-1,10 37 1,-10-48-462,2-1 0,0 0 0,1 0-1,0 0 1,1-1 0,1 0 0,16 22-1,-23-34-185,0 0-1,0 0 0,1-1 1,-1 1-1,1 0 0,-1-1 1,1 1-1,0-1 0,-1 0 1,1 0-1,0 1 0,0-1 0,0 0 1,0-1-1,0 1 0,0 0 1,0-1-1,0 1 0,0-1 1,1 1-1,-1-1 0,3 0 1,-3-1 7,0 1 0,1-1 0,-1 0 0,0 0 0,0-1 0,0 1-1,0 0 1,0-1 0,-1 1 0,1-1 0,0 1 0,-1-1 0,1 0 0,-1 0 0,1 0 0,-1 0 0,1-2 0,5-8 90,-1-1-1,-1 0 0,0-1 1,-1 1-1,4-20 0,-3 0-197,3-63-1,-13 11-3928,-5 50-196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0.661"/>
    </inkml:context>
    <inkml:brush xml:id="br0">
      <inkml:brushProperty name="width" value="0.025" units="cm"/>
      <inkml:brushProperty name="height" value="0.025" units="cm"/>
    </inkml:brush>
  </inkml:definitions>
  <inkml:trace contextRef="#ctx0" brushRef="#br0">5 0 8392,'0'0'9123,"-2"11"-9085,1-2-31,0 1-1,0-1 1,1 1 0,0-1 0,1 0 0,0 1 0,1-1 0,0 0 0,6 17 0,12 45-1392,-15-23-7255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0.993"/>
    </inkml:context>
    <inkml:brush xml:id="br0">
      <inkml:brushProperty name="width" value="0.025" units="cm"/>
      <inkml:brushProperty name="height" value="0.025" units="cm"/>
    </inkml:brush>
  </inkml:definitions>
  <inkml:trace contextRef="#ctx0" brushRef="#br0">1 188 9353,'0'0'7623,"57"-51"-6726,-17 30-128,5-1-161,4-3-320,-4 4-191,-2 3-33,-4 2-64,-10 7-961,-4 5-801,-7 4-1985,-9 0-225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1.327"/>
    </inkml:context>
    <inkml:brush xml:id="br0">
      <inkml:brushProperty name="width" value="0.025" units="cm"/>
      <inkml:brushProperty name="height" value="0.025" units="cm"/>
    </inkml:brush>
  </inkml:definitions>
  <inkml:trace contextRef="#ctx0" brushRef="#br0">1 149 10666,'0'0'7207,"39"-49"-6727,-15 31-319,-1 1-161,4 0-417,-3 4-928,-6 1-2018,1 0-353,-6 1-2850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1.720"/>
    </inkml:context>
    <inkml:brush xml:id="br0">
      <inkml:brushProperty name="width" value="0.025" units="cm"/>
      <inkml:brushProperty name="height" value="0.025" units="cm"/>
    </inkml:brush>
  </inkml:definitions>
  <inkml:trace contextRef="#ctx0" brushRef="#br0">2 256 11435,'0'0'1681,"0"8"-229,-1 9-700,1-9-488,-1 1 1,1-1-1,1 0 1,-1 1-1,4 11 1,-4-18-250,1 1 0,0-1-1,-1 0 1,1 0 0,0 0 0,1 0 0,-1 0 0,0 0-1,0 0 1,1-1 0,-1 1 0,1 0 0,0-1-1,-1 1 1,1-1 0,0 0 0,0 1 0,0-1 0,0 0-1,0 0 1,0 0 0,0 0 0,0-1 0,0 1-1,1-1 1,3 1 0,0 0 17,0-1 1,1 1-1,-1-2 1,0 1-1,0-1 0,0 0 1,0 0-1,0 0 1,0-1-1,-1 0 0,1 0 1,0-1-1,-1 0 0,0 0 1,0 0-1,1 0 1,-2-1-1,1 0 0,4-4 1,6-8 448,0-1 0,-1 0 1,21-35-1,-35 52-461,0 0 1,0-1-1,0 1 0,0 0 1,1 0-1,-1 0 0,0 0 1,0 0-1,0 0 0,0 0 1,1 0-1,-1 0 0,0 0 1,0 0-1,0 0 0,0 0 1,1 0-1,-1 0 0,0 0 1,0 0-1,0 0 0,0 0 1,1 0-1,-1 0 0,0 0 1,0 0-1,0 0 0,0 0 0,0 1 1,1-1-1,-1 0 0,0 0 1,0 0-1,0 0 0,0 0 1,0 0-1,0 1 0,0-1 1,1 0-1,-1 0 0,0 0 1,0 0-1,0 0 0,0 1 1,0-1-1,0 0 0,0 0 1,0 0-1,0 0 0,0 1 1,0-1-1,0 0 0,9 19 432,-8-15-441,0 0 0,1 0 1,-1 0-1,1 0 1,0-1-1,0 1 0,0-1 1,1 0-1,-1 1 0,1-1 1,0 0-1,4 3 0,-5-5 8,1-1 0,0 0-1,-1 0 1,1 0-1,0 0 1,-1-1-1,1 1 1,0-1 0,-1 1-1,1-1 1,-1 0-1,1 0 1,-1 0-1,1 0 1,-1-1-1,0 1 1,0 0 0,1-1-1,-1 0 1,0 0-1,0 1 1,-1-1-1,1 0 1,2-4 0,7-8-141,0 0 0,13-24 0,-16 24-409,3-2-658,-7 11-158,-1 0 1,1 0 0,-1 0-1,0 0 1,3-12 0,-5 6-2055</inkml:trace>
  <inkml:trace contextRef="#ctx0" brushRef="#br0" timeOffset="1">353 39 8008,'0'0'8744,"-47"-37"-7271,44 36-160,6 1-1569,12 1 192,5 5-384,0 2-2211,3-1-1665,2-2-512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2.062"/>
    </inkml:context>
    <inkml:brush xml:id="br0">
      <inkml:brushProperty name="width" value="0.025" units="cm"/>
      <inkml:brushProperty name="height" value="0.025" units="cm"/>
    </inkml:brush>
  </inkml:definitions>
  <inkml:trace contextRef="#ctx0" brushRef="#br0">17 169 10090,'0'0'7388,"-3"6"-7212,-10 20-123,13-26-51,-1 0-1,1 1 0,0-1 0,0 0 0,0 1 1,0-1-1,1 0 0,-1 1 0,0-1 0,0 0 1,0 1-1,0-1 0,0 0 0,0 1 0,0-1 0,1 0 1,-1 1-1,0-1 0,0 0 0,0 1 0,1-1 1,-1 0-1,0 0 0,1 1 0,-1-1 0,0 0 1,0 0-1,1 0 0,-1 0 0,0 1 0,1-1 1,-1 0-1,0 0 0,1 0 0,-1 0 0,0 0 1,1 0-1,-1 0 0,0 0 0,1 0 0,-1 0 0,1 0 1,-1 0-1,0 0 0,1 0 0,-1 0 0,0 0 1,1 0-1,-1 0 0,1-1 0,17-1 109,-10-1-53,-1-1 0,0 0 0,1-1 0,-2 0 0,1 0 0,-1 0 0,1-1-1,-1 0 1,-1 0 0,6-7 0,31-29 198,-41 41-274,-1 1-1,0 0 1,0 0-1,1-1 1,-1 1 0,0 0-1,1 0 1,-1 0-1,0-1 1,0 1 0,1 0-1,-1 0 1,1 0-1,-1 0 1,0 0-1,1 0 1,-1-1 0,0 1-1,1 0 1,-1 0-1,0 0 1,1 0 0,-1 1-1,1-1 1,-1 0-1,0 0 1,1 0 0,-1 0-1,0 0 1,1 0-1,-1 0 1,0 1-1,1-1 1,-1 0 0,0 0-1,1 0 1,-1 1-1,0-1 1,0 0 0,1 1-1,-1-1 1,0 0-1,0 0 1,0 1-1,1-1 1,-1 0 0,0 1-1,7 26-2207,3 7-1176,1-30 1997,8-16 502,-6-5-2171,3-7-2680</inkml:trace>
  <inkml:trace contextRef="#ctx0" brushRef="#br0" timeOffset="1">319 1 8520,'0'0'4388,"-18"46"-2626,8-24-961,1-2-257,3-5 161,1 0-33,1-6-415,4-5-193,9-4-32,4-7-577,-1-1-1377,5-1-768,-5 0 224,4 1 512,-3 2-609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2.451"/>
    </inkml:context>
    <inkml:brush xml:id="br0">
      <inkml:brushProperty name="width" value="0.025" units="cm"/>
      <inkml:brushProperty name="height" value="0.025" units="cm"/>
    </inkml:brush>
  </inkml:definitions>
  <inkml:trace contextRef="#ctx0" brushRef="#br0">17 158 6150,'0'0'6182,"-17"56"-4773,17-36-160,0-1-320,0-1 64,4-4-320,7-6-385,0-4-160,3-4-32,2 0 64,-3-12 0,-2-7-63,3-5-1058,-8-4-2210,-6-8-1410</inkml:trace>
  <inkml:trace contextRef="#ctx0" brushRef="#br0" timeOffset="1">22 1 10442,'0'0'5861,"-11"51"-5764,20-42-1,2-2-32,-2-2-32,2-2 64,0-3-320,-4 0-1154,-2 0-896,-5-4-352,0-4-1090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2.814"/>
    </inkml:context>
    <inkml:brush xml:id="br0">
      <inkml:brushProperty name="width" value="0.025" units="cm"/>
      <inkml:brushProperty name="height" value="0.025" units="cm"/>
    </inkml:brush>
  </inkml:definitions>
  <inkml:trace contextRef="#ctx0" brushRef="#br0">40 198 8456,'0'0'10458,"-5"0"-10282,3 0-152,1 0 0,0 0 0,0 0 0,0 0 0,0 0 0,-1 0 0,1 0 0,0 0 0,0 1 0,0-1 1,0 0-1,0 1 0,0-1 0,-1 1 0,1-1 0,0 1 0,0-1 0,1 1 0,-1 0 0,0 0 0,0-1 0,0 1 0,0 0 0,1 0 0,-1 0 0,-1 1 0,1 2 138,0 1 0,0-1-1,0 0 1,0 1 0,1-1 0,-1 0-1,2 9 1,-1-13-158,-1 1 0,1-1 0,0 1 0,0-1 0,0 0-1,0 1 1,0-1 0,1 0 0,-1 1 0,0-1 0,0 1 0,0-1-1,0 0 1,0 1 0,0-1 0,1 0 0,-1 1 0,0-1 0,0 0-1,0 1 1,1-1 0,-1 0 0,0 0 0,1 1 0,-1-1 0,0 0-1,0 0 1,1 0 0,-1 1 0,0-1 0,1 0 0,-1 0 0,1 0 0,-1 0-1,0 0 1,1 1 0,17-7 212,13-18 440,-18 6-572,0-1 1,-1 0 0,-1-1 0,-1 0 0,-1-1 0,-1 0 0,0-1 0,-2 1-1,6-33 1,-33 138-490,19-77 427,1-1 0,0 1 0,0-1 1,1 1-1,0-1 0,0 1 1,1-1-1,0 1 0,0-1 0,3 10 1,-3-14-59,0 1 0,1-1 0,0 0 1,-1 0-1,1 0 0,0 0 0,0 0 1,0 0-1,0 0 0,1-1 0,-1 1 0,0-1 1,1 0-1,-1 1 0,1-1 0,-1 0 1,1 0-1,0-1 0,-1 1 0,1-1 1,0 1-1,0-1 0,-1 0 0,1 0 0,0 0 1,5-1-1,-4 1-457,1 0-1,0-1 1,-1 1-1,1-1 1,-1 0-1,1 0 1,-1-1 0,1 1-1,-1-1 1,0 0-1,0 0 1,0-1-1,6-4 1,25-22-8379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3.953"/>
    </inkml:context>
    <inkml:brush xml:id="br0">
      <inkml:brushProperty name="width" value="0.025" units="cm"/>
      <inkml:brushProperty name="height" value="0.025" units="cm"/>
    </inkml:brush>
  </inkml:definitions>
  <inkml:trace contextRef="#ctx0" brushRef="#br0">235 33 9129,'0'-1'256,"0"0"0,0 0 0,0-1 0,0 1 0,0 0 0,0-1 0,0 1 1,-1 0-1,1 0 0,0-1 0,-1 1 0,1 0 0,-1 0 0,0 0 0,1 0 1,-1 0-1,0-1 0,1 1 0,-1 0 0,0 1 0,0-1 0,0 0 0,0 0 0,0 0 1,0 0-1,-2 0 0,1 0-96,0 1 0,-1-1 0,1 1 0,0 0 0,-1-1 0,1 1 0,0 0 0,-1 1 0,1-1 0,0 0 0,-1 1 0,1-1 0,-4 2 0,-2 1-75,-1 0 1,1 1-1,0 0 1,0 1-1,0 0 0,1 0 1,-8 7-1,-1 3 233,1 1-1,0 1 0,-18 28 0,29-39-217,0 0 0,1 0 1,-1 0-1,1 1 0,0 0 0,1 0 0,0-1 0,0 2 0,0-1 0,1 0 0,0 0 1,0 0-1,1 0 0,1 12 0,-1-18-98,0 0-1,1 0 1,-1 0 0,1 0-1,-1-1 1,1 1 0,-1 0-1,1 0 1,0-1 0,-1 1 0,1 0-1,0-1 1,0 1 0,0-1-1,-1 1 1,1-1 0,0 1-1,0-1 1,0 1 0,0-1 0,0 0-1,0 0 1,0 0 0,0 1-1,0-1 1,0 0 0,1 0-1,32-1 93,-27 0-64,11-1-120,1-1 0,-1-2 1,1 1-1,-1-2 0,27-13 0,41-22-5174,-49 20 273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6.551"/>
    </inkml:context>
    <inkml:brush xml:id="br0">
      <inkml:brushProperty name="width" value="0.025" units="cm"/>
      <inkml:brushProperty name="height" value="0.025" units="cm"/>
    </inkml:brush>
  </inkml:definitions>
  <inkml:trace contextRef="#ctx0" brushRef="#br0">1 197 7944,'2'-12'5626,"0"3"-5123,0-1 1,1 1-1,0 0 0,0 0 1,1 0-1,0 1 0,1-1 1,0 1-1,0 0 0,1 0 0,0 0 1,0 1-1,0 0 0,1 0 1,0 1-1,1 0 0,8-6 0,-4 6-380,0 1 0,1 0-1,-1 0 1,1 1-1,0 1 1,0 0 0,1 1-1,-1 1 1,0 0-1,1 0 1,-1 1-1,0 1 1,1 1 0,-1-1-1,0 2 1,16 5-1,-22-7-96,-1 2-1,1-1 0,-1 1 0,0 0 1,0 0-1,0 0 0,-1 1 0,1 0 0,-1 0 1,1 0-1,-2 1 0,1 0 0,0 0 0,-1 0 1,0 1-1,0-1 0,0 1 0,-1 0 1,0 0-1,0 0 0,-1 0 0,1 1 0,-1-1 1,-1 1-1,1-1 0,-1 1 0,0 0 1,-1 0-1,1-1 0,-1 1 0,-1 0 0,1 0 1,-3 8-1,0-3 119,1-1 0,-2 1 0,0-1 0,0 0 0,-1 0 1,-1-1-1,1 1 0,-2-1 0,1-1 0,-1 1 0,-12 11 0,-9 7 17,-2-1 0,-34 24 0,9-8 40,94-42-1157,-25-2 858,19-1-60,0 1 1,1 1-1,-1 2 1,0 2-1,0 1 1,40 11-1,-69-15-177,38 11-3037,-12-8-4142,-8-4-2736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5.391"/>
    </inkml:context>
    <inkml:brush xml:id="br0">
      <inkml:brushProperty name="width" value="0.025" units="cm"/>
      <inkml:brushProperty name="height" value="0.025" units="cm"/>
    </inkml:brush>
  </inkml:definitions>
  <inkml:trace contextRef="#ctx0" brushRef="#br0">1 274 6118,'0'0'14707,"8"9"-14622,-1 1-70,-4-6-9,-1 0-1,1 0 1,0-1-1,0 1 1,0-1-1,0 0 0,0 0 1,1 0-1,6 3 1,-10-5 24,0-1 0,1 0 0,-1 0 1,0 0-1,1 0 0,-1 0 0,0 1 0,1-1 1,-1 0-1,0 0 0,1 0 0,-1 0 0,0 0 1,1 0-1,-1 0 0,0 0 0,1 0 0,-1 0 1,0-1-1,1 1 0,-1 0 0,0 0 0,1 0 1,-1 0-1,0 0 0,1-1 0,-1 1 0,0 0 1,0 0-1,1 0 0,-1-1 0,0 1 0,0 0 1,1 0-1,-1-1 0,0 1 0,7-18 700,-1-20 1,-6 37-704,0-25 480,2 6-340,-1 20-175,0 1 0,0-1 0,0 0 0,0 1 0,0-1 0,0 1 0,0-1-1,0 1 1,-1-1 0,1 1 0,0 0 0,0-1 0,-1 1 0,1 0 0,0-1 0,-1 1 0,1 0 0,-1 0 0,1 0 0,-1 0 0,1 1-1,0 0 12,1 0-1,-1 0 0,0-1 0,1 1 1,-1-1-1,1 1 0,-1-1 0,1 1 1,0-1-1,-1 0 0,1 0 0,0 0 1,0 0-1,0 0 0,0-1 0,0 1 1,0 0-1,0-1 0,0 1 0,0-1 1,0 0-1,0 0 0,0 0 0,1 0 1,-1 0-1,0 0 0,0-1 0,0 1 1,0-1-1,0 1 0,0-1 0,0 0 1,0 0-1,0 0 0,0 0 0,2-1 1,1-2 22,0 0 1,0 0-1,0-1 0,0 1 1,-1-1-1,0 0 1,0 0-1,0-1 1,0 1-1,3-8 0,-3 4-1,0 1 1,-1 0-1,1-1 0,-2 1 0,4-19 0,-6 44-87,1 1 1,1-1-1,1 0 0,0 0 1,1 0-1,9 24 1,-12-40 21,-1 0 0,1 1 1,0-1-1,-1 0 0,1 0 0,0 1 0,0-1 1,0 0-1,0 0 0,0 0 0,0 0 1,1 0-1,-1 0 0,0-1 0,0 1 0,1 0 1,-1 0-1,0-1 0,3 1 0,-3-1 9,-1 0-1,1 1 1,0-1-1,-1 0 0,1 0 1,0-1-1,-1 1 1,1 0-1,0 0 1,-1 0-1,1 0 0,0-1 1,-1 1-1,1 0 1,0 0-1,-1-1 0,1 1 1,-1-1-1,1 1 1,-1 0-1,1-1 1,-1 1-1,1-1 0,-1 1 1,1-1-1,-1 0 1,1 1-1,-1-1 0,0 1 1,0-1-1,1 0 1,-1 1-1,0-1 1,0 0-1,0 1 0,1-1 1,-1 0-1,0 1 1,0-1-1,0-1 0,2-15-679,-1 0-1,0 0 0,-1 0 0,-1 0 0,-1 0 0,0 0 1,-1 0-1,-1 0 0,0 0 0,-2 1 0,0 0 0,0 0 0,-2 0 1,-10-16-1,9 25 2149,7 18-881,8 19-384,-2-25-286,-1 1 0,1-1 0,0 0 0,1 0 0,-1 0 0,1-1 0,0 0 0,0 0 0,1 0 0,-1 0 0,1-1 0,0 0 0,0 0 0,0 0 0,0-1 0,0 0 0,0 0 0,1-1 0,-1 1 0,1-2 0,-1 1 0,1-1 1,-1 1-1,1-2 0,-1 1 0,1-1 0,10-3 0,5-16 398,-21 19-148,0 1 1,-1-1-1,1 0 0,0 1 0,-1-1 1,1 0-1,-1 0 0,1 0 1,-1 0-1,1 1 0,-1-1 0,0 0 1,1 0-1,-1 0 0,0 0 1,0 0-1,0 0 0,0 0 0,1 0 1,-1 0-1,-1 0 0,1 0 1,0 0-1,0 0 0,0 0 0,0 1 1,-1-1-1,0-2 0,1 3-80,-1 0-1,1-1 0,-1 1 1,1 0-1,-1 0 1,0 0-1,1 0 0,-1 0 1,1-1-1,-1 1 1,0 0-1,1 0 0,-1 0 1,0 1-1,1-1 0,-1 0 1,1 0-1,-1 0 1,0 0-1,1 1 0,-1-1 1,1 0-1,-1 0 0,1 1 1,-1-1-1,1 0 1,-1 1-1,1-1 0,-1 1 1,1-1-1,-1 1 1,1-1-1,0 0 0,-1 1 1,1 0-1,0-1 0,-1 1 1,1 0-1,-15 23 587,14-23-525,-1 3-38,-1 0 0,1 1 1,0 0-1,0-1 0,0 1 1,0 0-1,1 0 0,0 0 0,0 0 1,0 0-1,1 0 0,0 0 1,0 0-1,1 8 0,0-12-74,1 0 0,-1 0 0,1-1 0,-1 1-1,1 0 1,-1-1 0,1 1 0,-1-1 0,1 1 0,0-1 0,-1 0 0,1 1-1,0-1 1,0 0 0,-1 0 0,1 0 0,0-1 0,2 0 0,34-4 77,-35 4-90,1 0 0,0 1-1,0-1 1,-1 1 0,1-1 0,0 1-1,0 0 1,0 1 0,0-1 0,4 2 0,-7-2 8,0 0 0,-1 1 1,1-1-1,0 0 0,-1 1 0,1-1 1,0 0-1,-1 1 0,1-1 1,-1 1-1,1-1 0,-1 1 1,1 0-1,-1-1 0,0 1 1,1-1-1,-1 1 0,0 0 1,1-1-1,-1 1 0,0 0 1,1 1-1,-1 0 10,0 0 0,0 0-1,0 0 1,-1 0 0,1 0 0,0 0 0,-1 0 0,0 0 0,1 0 0,-1 0-1,-1 3 1,-2 2 217,-1 0 0,1-1-1,-1 0 1,0 0 0,-10 8 0,12-11-205,0 0 0,0 0 0,0-1 0,0 1 0,-1-1 0,1 0 0,-1 0 0,1 0 0,-1 0 0,0-1 0,0 1 0,-6 0 1,9-19-5857,1-6 454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5.739"/>
    </inkml:context>
    <inkml:brush xml:id="br0">
      <inkml:brushProperty name="width" value="0.025" units="cm"/>
      <inkml:brushProperty name="height" value="0.025" units="cm"/>
    </inkml:brush>
  </inkml:definitions>
  <inkml:trace contextRef="#ctx0" brushRef="#br0">75 96 13901,'0'0'5189,"0"64"-4548,0-42-65,0-1-352,3-3-160,4-3 33,1-5-258,1-3-479,-4-5-385,0-2-865,-5-5-6726</inkml:trace>
  <inkml:trace contextRef="#ctx0" brushRef="#br0" timeOffset="1">1 1 9545,'0'0'13004,"3"0"-17904,6 0-257,2 0-1634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6.115"/>
    </inkml:context>
    <inkml:brush xml:id="br0">
      <inkml:brushProperty name="width" value="0.025" units="cm"/>
      <inkml:brushProperty name="height" value="0.025" units="cm"/>
    </inkml:brush>
  </inkml:definitions>
  <inkml:trace contextRef="#ctx0" brushRef="#br0">121 0 9897,'0'0'7501,"-10"8"-6690,-2 0-793,-49 39 657,58-44-645,-1 0 1,1 0 0,0 0 0,0 0 0,1 0-1,-1 1 1,1-1 0,-1 1 0,1-1 0,0 1-1,0 0 1,1 0 0,-1 0 0,1 0 0,-1 6-1,2-9-34,1-1-1,-1 1 0,0-1 0,1 1 1,-1 0-1,1-1 0,-1 1 0,1-1 1,-1 1-1,1-1 0,-1 1 0,1-1 1,-1 1-1,1-1 0,0 0 0,-1 1 0,1-1 1,0 0-1,-1 0 0,1 1 0,0-1 1,-1 0-1,1 0 0,0 0 0,0 0 1,-1 0-1,1 0 0,0 0 0,1 0 1,31 0 125,-23-1-116,21 0 19,-23-1-47,1 1 0,-1 1 0,1 0 1,0 0-1,-1 1 0,1 0 0,-1 0 1,13 4-1,-19-4 36,-1-1 1,0 1-1,0 0 1,1 0 0,-1 0-1,0 0 1,0 0-1,0 0 1,0 0-1,0 0 1,0 0-1,0 0 1,0 1 0,-1-1-1,1 0 1,0 1-1,-1-1 1,1 1-1,-1-1 1,1 1-1,-1-1 1,0 1-1,0-1 1,0 1 0,0-1-1,0 1 1,0-1-1,0 1 1,0-1-1,0 1 1,-1-1-1,1 0 1,0 1-1,-1-1 1,0 1 0,1-1-1,-1 0 1,0 1-1,-1 1 1,-2 4 298,-1-1 0,0 0 1,0 0-1,0 0 0,0-1 0,-8 6 1,9-7-249,1-2-132,1 0 0,0 0 1,-1 0-1,1 0 1,-1-1-1,0 1 0,0-1 1,1 1-1,-1-1 1,0 0-1,-6 1 0,8-15-12269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6.838"/>
    </inkml:context>
    <inkml:brush xml:id="br0">
      <inkml:brushProperty name="width" value="0.025" units="cm"/>
      <inkml:brushProperty name="height" value="0.025" units="cm"/>
    </inkml:brush>
  </inkml:definitions>
  <inkml:trace contextRef="#ctx0" brushRef="#br0">177 90 5445,'0'0'2509,"1"-10"59,1-2-1478,-1 8-593,0-1 0,0 1 0,-1-1 0,0 1 0,1-1 0,-2 0 0,1 1 0,-1-6 0,0 8-336,0 1-1,0-1 1,0 1 0,0 0 0,0 0 0,0-1 0,0 1 0,0 0 0,0 0 0,0 0 0,-1 0 0,1 0 0,0 1 0,-1-1 0,1 0 0,-1 1 0,1-1 0,-1 1 0,1-1 0,-1 1-1,1-1 1,-1 1 0,1 0 0,-1 0 0,1 0 0,-1 0 0,0 0 0,-2 1 0,-1-1-115,1 0 1,0 0-1,-1 1 0,1 0 0,0 0 1,-1 0-1,1 0 0,0 0 0,-8 5 1,6 0-5,-1 0 0,1 0-1,0 1 1,0 0 0,0 0 0,1 1 0,0 0 0,1 0 0,0 0 0,0 0 0,-3 11 0,1-1 27,1 0 0,1 0 0,1 1 0,-2 26 1,5-43-102,-1 0 1,1 0 0,0 0 0,0 0-1,0 1 1,1-1 0,-1 0-1,0 0 1,1 0 0,-1 0 0,1 0-1,0 0 1,0 0 0,0 0 0,0 0-1,0 0 1,0 0 0,0 0 0,1-1-1,-1 1 1,1 0 0,-1-1 0,1 1-1,0-1 1,-1 0 0,1 0 0,0 1-1,0-1 1,0 0 0,0-1-1,0 1 1,0 0 0,0 0 0,0-1-1,0 0 1,0 1 0,1-1 0,-1 0-1,0 0 1,0 0 0,0 0 0,0 0-1,1-1 1,2 0 0,5 0-682,0-1-1,0-1 1,0 1 0,0-1 0,-1-1-1,1 0 1,-1 0 0,13-9-1,9-9-3722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7.500"/>
    </inkml:context>
    <inkml:brush xml:id="br0">
      <inkml:brushProperty name="width" value="0.025" units="cm"/>
      <inkml:brushProperty name="height" value="0.025" units="cm"/>
    </inkml:brush>
  </inkml:definitions>
  <inkml:trace contextRef="#ctx0" brushRef="#br0">65 132 7655,'0'0'12012,"-4"-7"-11505,-13-18-214,17 24-285,-1 1 0,1 0-1,0 0 1,-1-1-1,1 1 1,-1 0-1,1 0 1,-1-1 0,1 1-1,0 0 1,-1 0-1,1 0 1,-1 0 0,1 0-1,-1 0 1,1 0-1,-1 0 1,1 0-1,-1 0 1,1 0 0,-1 0-1,1 0 1,-1 0-1,1 0 1,-1 0 0,1 0-1,-1 1 1,1-1-1,0 0 1,-1 0-1,1 1 1,-1-1 0,1 0-1,0 1 1,-1-1-1,1 0 1,0 1 0,-1-1-1,1 0 1,0 1-1,-1-1 1,1 1-1,0-1 1,0 1 0,0-1-1,-1 1 1,-9 22 89,6-14-35,2 1 0,-1-1 0,1 1 0,1 0 0,0-1 0,0 1 0,1 0 0,0 0-1,2 15 1,-1-24-59,-1 0 0,1 0 0,0 0-1,-1 0 1,1-1 0,0 1 0,0 0-1,0 0 1,0-1 0,0 1 0,0 0-1,0-1 1,0 1 0,0-1 0,0 1-1,0-1 1,0 1 0,0-1 0,0 0-1,0 0 1,0 1 0,0-1 0,1 0-1,-1 0 1,0 0 0,0 0 0,0 0-1,0-1 1,0 1 0,2-1 0,34-9 178,-30 5-150,0-1-1,0 1 1,0-1 0,-1-1-1,0 1 1,0-1-1,-1 0 1,0 0 0,0 0-1,0-1 1,6-15-1,19-28 52,-30 50-100,0 0 0,0 1 0,1-1 0,-1 1 0,0-1 1,1 1-1,-1-1 0,1 1 0,-1-1 0,0 1 0,1-1 0,-1 1 0,1 0 1,-1-1-1,1 1 0,0-1 0,-1 1 0,1 0 0,-1 0 0,1-1 0,0 1 1,-1 0-1,1 0 0,-1 0 0,1 0 0,0 0 0,-1 0 0,1 0 0,0 0 1,-1 0-1,1 0 0,0 0 0,-1 0 0,1 0 0,0 1 0,14 21-585,-3 34 72,-12-56 534,0 0 0,0 0-1,0 0 1,0 0 0,0 0 0,0 1 0,0-1-1,0 0 1,0 0 0,0 0 0,0 0-1,0 0 1,0 0 0,0 0 0,0 0 0,0 1-1,0-1 1,0 0 0,0 0 0,0 0 0,0 0-1,0 0 1,0 0 0,1 0 0,-1 0-1,0 0 1,0 0 0,0 1 0,0-1 0,0 0-1,0 0 1,0 0 0,0 0 0,0 0 0,0 0-1,0 0 1,0 0 0,1 0 0,-1 0-1,0 0 1,0 0 0,0 0 0,0 0 0,0 0-1,0 0 1,0 0 0,0 0 0,1 0 0,-1 0-1,0 0 1,0 0 0,0 0 0,0 0-1,0 0 1,0 0 0,0 0 0,0 0 0,1 0-1,-1 0 1,0 0 0,0 0 0,0 0-1,0 0 1,0 0 0,0-1 0,9-7 138,5-13 4,-12 13 69,0 1-1,0 0 1,-1-1 0,0 1-1,0-1 1,-1 1 0,0-1-1,-1-7 1,1-4 190,34 15-783,28-16-3589,-21 8-4086,-20 3 1056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7.999"/>
    </inkml:context>
    <inkml:brush xml:id="br0">
      <inkml:brushProperty name="width" value="0.025" units="cm"/>
      <inkml:brushProperty name="height" value="0.025" units="cm"/>
    </inkml:brush>
  </inkml:definitions>
  <inkml:trace contextRef="#ctx0" brushRef="#br0">84 70 1794,'0'0'15860,"-9"-2"-15417,-29-5-59,37 7-374,-1 1-1,1-1 0,-1 1 0,1-1 0,0 1 0,-1 0 0,1 0 0,0-1 1,0 1-1,-1 0 0,1 0 0,0 0 0,0 0 0,0 1 0,0-1 0,0 0 1,1 0-1,-1 0 0,0 1 0,0-1 0,1 1 0,-1-1 0,1 0 0,-1 1 1,1 2-1,-9 35 533,8-36-484,1-1-1,0 1 1,-1 0 0,1-1-1,1 1 1,-1-1 0,0 1-1,0 0 1,1-1 0,0 1-1,1 4 1,-1-6-40,-1-1 1,1 1-1,-1 0 0,1 0 0,-1 0 1,1-1-1,0 1 0,0 0 1,-1-1-1,1 1 0,0-1 1,0 1-1,0-1 0,0 1 0,-1-1 1,1 1-1,0-1 0,0 0 1,0 0-1,0 1 0,2-1 1,1 0 33,1-1 0,-1 0 0,0 0 0,0 0 1,0 0-1,0 0 0,0-1 0,0 0 1,0 0-1,-1 0 0,1 0 0,0 0 0,3-4 1,4-4 36,0-1 0,0 1 0,16-24 0,12-12 35,-40 54-191,1 1 1,0-1-1,0 0 0,0 0 0,2 9 1,-2-16 68,1-1 1,-1 1 0,0 0 0,0-1 0,1 1-1,-1-1 1,0 1 0,1-1 0,-1 1-1,0 0 1,1-1 0,-1 1 0,1-1-1,-1 0 1,1 1 0,-1-1 0,1 1-1,-1-1 1,1 0 0,0 1 0,-1-1-1,1 0 1,-1 0 0,1 0 0,0 1 0,-1-1-1,1 0 1,0 0 0,-1 0 0,1 0-1,0 0 1,-1 0 0,1 0 0,0 0-1,-1 0 1,1 0 0,0-1 0,-1 1-1,1 0 1,-1 0 0,2-1 0,24-13 559,-2-12-293,-20 19-307,1 1 0,0 0 0,1 0 0,-1 0 0,1 1 0,0 0 0,1 0 0,-1 1 0,1-1 0,0 1 0,0 1 0,8-4 0,-14 7 22,-1 0-1,1 0 1,-1 0-1,1 0 1,-1 0-1,1 0 0,-1 0 1,1 0-1,-1 0 1,1 1-1,-1-1 0,0 0 1,1 0-1,-1 0 1,1 1-1,-1-1 1,0 0-1,1 0 0,-1 1 1,1-1-1,-1 0 1,0 1-1,0-1 0,1 0 1,-1 1-1,0-1 1,0 1-1,1-1 1,-1 0-1,0 1 0,0-1 1,0 1-1,0-1 1,1 1-1,-1-1 0,0 1 1,1 25 57,2 3 5,-2-28-71,-1-1 0,1 1-1,-1-1 1,1 1 0,-1-1 0,1 0-1,-1 1 1,1-1 0,-1 0 0,1 1 0,0-1-1,-1 0 1,1 0 0,-1 0 0,1 1 0,0-1-1,-1 0 1,1 0 0,0 0 0,-1 0-1,1 0 1,0 0 0,-1 0 0,1 0 0,0-1-1,-1 1 1,1 0 0,-1 0 0,1 0 0,0-1-1,-1 1 1,1 0 0,-1-1 0,1 1-1,-1 0 1,1-1 0,-1 1 0,1-1 0,-1 1-1,1-1 1,0 0 0,30-29-7166,-13 6 241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8.328"/>
    </inkml:context>
    <inkml:brush xml:id="br0">
      <inkml:brushProperty name="width" value="0.025" units="cm"/>
      <inkml:brushProperty name="height" value="0.025" units="cm"/>
    </inkml:brush>
  </inkml:definitions>
  <inkml:trace contextRef="#ctx0" brushRef="#br0">63 11 11403,'0'0'2706,"-7"6"38,3-3-2303,-27 21 1278,29-23-1642,0 1 1,1 0 0,-1 0-1,0-1 1,1 1-1,-1 0 1,1 0-1,0 1 1,0-1-1,0 0 1,0 0 0,0 0-1,0 1 1,0-1-1,0 4 1,2-5-53,0 1 0,-1-1 0,1 0 1,0 0-1,0 0 0,0 0 0,-1 0 0,1 0 0,0 0 1,0 0-1,1 0 0,-1-1 0,0 1 0,0 0 0,0-1 1,0 1-1,1-1 0,-1 1 0,0-1 0,1 1 0,-1-1 1,0 0-1,1 0 0,-1 0 0,0 0 0,1 0 1,-1 0-1,0 0 0,1 0 0,1-1 0,1 1 13,-1 0 0,1 0-1,-1 0 1,1-1 0,0 1 0,-1-1-1,1 0 1,-1 0 0,1 0 0,-1-1-1,4-1 1,-3-1 109,0 0 0,0 0 0,-1 0 0,1-1 0,-1 1 0,0-1 0,0 1 0,-1-1 1,4-9-1,-6 13-86,1 0 1,-1 0 0,0 0 0,0 0-1,0 0 1,0 0 0,0 0 0,0 0-1,0 0 1,0 0 0,0 0 0,0 0-1,-1 0 1,1 0 0,0 0-1,-1 0 1,1 0 0,-1 0 0,1 0-1,-1 1 1,0-2 0,-1 0-19,1 1 1,-1 0-1,0 0 1,0 0-1,1 0 0,-1 0 1,0 1-1,0-1 1,0 0-1,0 1 0,0-1 1,0 1-1,0 0 1,0 0-1,-2 0 0,-18 1-143,21-1 0,1 0 0,0 0-1,0-1 1,-1 1 0,1 0 0,0 0-1,-1 1 1,1-1 0,0 0 0,-1 0 0,1 0-1,0 0 1,-1 0 0,1 0 0,0 0-1,-1 0 1,1 1 0,0-1 0,0 0-1,-1 0 1,1 0 0,0 0 0,0 1-1,-1-1 1,1 0 0,0 0 0,0 1 0,0-1-1,0 0 1,-1 1 0,1-1 0,0 0-1,0 0 1,0 1 0,0-1 0,0 0-1,0 1 1,0-1 0,0 0 0,0 1 0,0-1-1,0 0 1,0 1 0,0-1 0,0 0-1,0 1 1,0-1 0,0 0 0,0 1-1,0-1 1,0 0 0,0 0 0,1 1-1,-1-1 1,0 0 0,0 0 0,0 1 0,1-1-1,-1 0 1,0 0 0,0 1 0,1-1-1,-1 0 1,0 0 0,1 1 0,7 2-4406,2-2-987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56.268"/>
    </inkml:context>
    <inkml:brush xml:id="br0">
      <inkml:brushProperty name="width" value="0.025" units="cm"/>
      <inkml:brushProperty name="height" value="0.025" units="cm"/>
    </inkml:brush>
  </inkml:definitions>
  <inkml:trace contextRef="#ctx0" brushRef="#br0">15 134 1602,'-1'-8'2498,"-9"-63"1473,7 16 2158,17 87-4351,-2 30-951,-3 0-1,2 92 1,-8 33-5354,-3-168 3419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56.614"/>
    </inkml:context>
    <inkml:brush xml:id="br0">
      <inkml:brushProperty name="width" value="0.025" units="cm"/>
      <inkml:brushProperty name="height" value="0.025" units="cm"/>
    </inkml:brush>
  </inkml:definitions>
  <inkml:trace contextRef="#ctx0" brushRef="#br0">0 185 8456,'0'0'1463,"2"10"-727,-1-5-555,-1 0-1,2 1 1,-1-1-1,0 0 1,1 0-1,0 0 1,0 0-1,4 6 0,-4-9-31,0 1 0,0-1 0,1 0 0,-1 0 0,0 0 0,1 0 0,-1 0 0,1-1-1,0 1 1,-1-1 0,1 1 0,0-1 0,0 0 0,0 0 0,0-1 0,0 1-1,0 0 1,0-1 0,6 0 0,-5 0-90,0 1-1,0-2 1,0 1 0,0 0-1,0-1 1,0 0-1,0 0 1,0 0 0,0 0-1,0-1 1,0 1-1,-1-1 1,1 0 0,-1 0-1,1-1 1,3-2-1,2-4 125,-1 0-1,0 0 0,0-1 0,7-11 0,-13 18-156,47-79-117,-21 25-2739,-3 5-3047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55.220"/>
    </inkml:context>
    <inkml:brush xml:id="br0">
      <inkml:brushProperty name="width" value="0.025" units="cm"/>
      <inkml:brushProperty name="height" value="0.025" units="cm"/>
    </inkml:brush>
  </inkml:definitions>
  <inkml:trace contextRef="#ctx0" brushRef="#br0">6 60 9929,'0'0'1244,"1"-9"134,8-42 1718,-1 75-891,-6 34-2009,2 9 83,-3 0 1,-8 67 0,5-99-1116,2-25 138,-1-1 1,0 0-1,0 0 1,-4 13-1,5-22 544,0 1 0,0-1 0,0 0-1,0 1 1,0-1 0,0 0 0,0 0 0,-1 1-1,1-1 1,0 0 0,0 0 0,0 1 0,-1-1 0,1 0-1,0 0 1,0 0 0,-1 1 0,1-1 0,0 0-1,-1 0 1,1 0 0,0 0 0,0 0 0,-1 1-1,1-1 1,0 0 0,-1 0 0,1 0 0,0 0 0,-1 0-1,1 0 1,0 0 0,-1 0 0,-5 0-1544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7.103"/>
    </inkml:context>
    <inkml:brush xml:id="br0">
      <inkml:brushProperty name="width" value="0.025" units="cm"/>
      <inkml:brushProperty name="height" value="0.025" units="cm"/>
    </inkml:brush>
  </inkml:definitions>
  <inkml:trace contextRef="#ctx0" brushRef="#br0">1 69 5637,'0'0'9289,"6"-9"-7703,-3 4-1417,0 1 0,0 0 0,1 0-1,0 0 1,-1 0 0,2 0 0,-1 1 0,0 0 0,1 0 0,-1 0 0,1 0 0,0 1 0,0 0 0,0 0 0,0 0 0,0 0 0,1 1 0,-1 0 0,10-1 0,-4 1 92,0 0 1,-1 1-1,1 0 0,0 1 1,-1 0-1,1 1 1,-1 0-1,17 6 1,-24-7-232,-1 0 0,1 0 0,-1 1 0,1-1 0,-1 1 0,0-1 0,0 1 0,0 0 0,0 0 0,0 0 0,0 0 0,0 1 0,-1-1 0,1 0 0,1 5 0,-2-4-16,0 1 0,0 0 0,0-1 0,0 1 0,-1 0 0,0 0 0,0 0 0,0-1 0,0 1 0,-1 0 0,1 0 0,-1-1 0,0 1 0,-2 5 0,-2 2 62,0 0 1,0-1-1,-1 1 1,0-1-1,-1-1 1,-12 15-1,-56 54 447,47-50-247,9-10-23,13-12-162,-1 0 1,1 0-1,1 1 1,-11 13-1,63-37-1238,-23 4 569,2 2 1,37-13 0,-52 20 534,1 2 1,-1-1-1,0 1 1,1 1-1,-1 0 1,1 1 0,-1 0-1,21 3 1,-18 2-86,4 0-1036,-6-7-2888,-2-7-2776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55.563"/>
    </inkml:context>
    <inkml:brush xml:id="br0">
      <inkml:brushProperty name="width" value="0.025" units="cm"/>
      <inkml:brushProperty name="height" value="0.025" units="cm"/>
    </inkml:brush>
  </inkml:definitions>
  <inkml:trace contextRef="#ctx0" brushRef="#br0">1 1 7815,'0'0'3759,"1"8"-3455,1 17 75,3 0 0,0 0 0,1-1 0,1 1 0,2-2 0,14 32 0,-22-53-346,0 0 0,0 0-1,1 0 1,-1 0 0,0 0-1,1-1 1,-1 1 0,1 0-1,-1-1 1,1 1 0,0-1 0,-1 0-1,1 0 1,0 1 0,0-1-1,0 0 1,0-1 0,0 1 0,0 0-1,0 0 1,1-1 0,-1 0-1,0 1 1,0-1 0,3 0 0,-1-1 24,1 1 1,-1-2 0,0 1 0,0 0 0,1-1 0,-1 0-1,0 0 1,0 0 0,-1 0 0,1-1 0,6-4 0,6-8 77,0-1 1,-2 0 0,26-35-1,-33 41-552,0-1-1,-1 0 0,8-21 0,-5 4-3639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26.931"/>
    </inkml:context>
    <inkml:brush xml:id="br0">
      <inkml:brushProperty name="width" value="0.025" units="cm"/>
      <inkml:brushProperty name="height" value="0.025" units="cm"/>
    </inkml:brush>
  </inkml:definitions>
  <inkml:trace contextRef="#ctx0" brushRef="#br0">6 0 1602,'-2'0'96,"-2"0"-961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27.324"/>
    </inkml:context>
    <inkml:brush xml:id="br0">
      <inkml:brushProperty name="width" value="0.025" units="cm"/>
      <inkml:brushProperty name="height" value="0.025" units="cm"/>
    </inkml:brush>
  </inkml:definitions>
  <inkml:trace contextRef="#ctx0" brushRef="#br0">26 5 2659,'0'0'3267,"-5"0"-2835,-11 0-101,11 0 886,8-4-4532,0 4 1190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30.578"/>
    </inkml:context>
    <inkml:brush xml:id="br0">
      <inkml:brushProperty name="width" value="0.025" units="cm"/>
      <inkml:brushProperty name="height" value="0.025" units="cm"/>
    </inkml:brush>
  </inkml:definitions>
  <inkml:trace contextRef="#ctx0" brushRef="#br0">1 1 32,'0'0'3587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30.911"/>
    </inkml:context>
    <inkml:brush xml:id="br0">
      <inkml:brushProperty name="width" value="0.025" units="cm"/>
      <inkml:brushProperty name="height" value="0.025" units="cm"/>
    </inkml:brush>
  </inkml:definitions>
  <inkml:trace contextRef="#ctx0" brushRef="#br0">57 18 737,'0'0'1729,"-31"-17"-383,26 17-257,1 0-225,-2 0-95,5 0-32,-3 0-193,2 0-159,-1 0-225,3 1-64,0 0-96,0 5-192,0-1-897,0 2-641,0 1-928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31.711"/>
    </inkml:context>
    <inkml:brush xml:id="br0">
      <inkml:brushProperty name="width" value="0.025" units="cm"/>
      <inkml:brushProperty name="height" value="0.025" units="cm"/>
    </inkml:brush>
  </inkml:definitions>
  <inkml:trace contextRef="#ctx0" brushRef="#br0">12 38 5349,'0'0'550,"-3"-5"-406,2 4-86,0-1 1,0 0-1,0 1 1,1-1-1,-1 1 0,0-1 1,1 0-1,-1 0 0,1 1 1,-1-1-1,1 0 0,0 0 1,-1 0-1,2-2 4677,40 7-3166,-34 1-1508,0 0 0,-1 0-1,1 1 1,-1-1-1,0 1 1,-1 1 0,1-1-1,-1 1 1,6 8-1,-5-6-17,1 0-1,0-1 0,0 0 0,1 0 1,9 6-1,0-4 128,1-1-1,0-1 1,22 6 0,-22-7-128,-120-76 1411,29 17-1289,58 43-155,11 6-20,-1 1 1,0 0 0,0-1-1,0 2 1,0-1-1,-9-3 1,26 11-113,1 1-1,-1 0 1,0 1-1,0 0 1,15 12-1,6 4 102,-11-10 21,28 20 66,-49-33 106,-46-3 485,-41-23-1136,85 26 58,2 1 239,0 0 0,0 0 1,0 1-1,0-1 0,0 0 0,0 0 1,0 0-1,0 0 0,0 0 0,1-1 1,-1 1-1,0 0 0,1 0 0,1 0 0,1 1-134,9 6-231,0 0 0,0-1 0,0-1 0,1 0 0,17 4 0,8-2-3056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59.631"/>
    </inkml:context>
    <inkml:brush xml:id="br0">
      <inkml:brushProperty name="width" value="0.025" units="cm"/>
      <inkml:brushProperty name="height" value="0.025" units="cm"/>
    </inkml:brush>
  </inkml:definitions>
  <inkml:trace contextRef="#ctx0" brushRef="#br0">229 162 4740,'1'-20'490,"-3"-49"1796,1 64-1964,1 0 1,-1 0 0,-1 0 0,1-1 0,0 2-1,-1-1 1,0 0 0,-1 0 0,1 0 0,-5-6-1,6 10-278,1 1-1,-1-1 1,1 0-1,-1 0 0,0 0 1,1 1-1,-1-1 1,0 0-1,1 1 0,-1-1 1,0 1-1,0-1 1,0 1-1,0-1 0,0 1 1,0 0-1,0-1 1,1 1-1,-1 0 0,0 0 1,0-1-1,0 1 1,0 0-1,0 0 0,0 0 1,0 0-1,0 1 1,0-1-1,0 0 0,0 0 1,0 0-1,0 1 1,0-1-1,0 1 0,0-1 1,0 1-1,0-1 1,1 1-1,-1-1 0,0 1 1,0 0-1,1-1 1,-1 1-1,0 0 0,1-1 1,-1 1-1,1 0 1,-2 2-1,-22 46 68,22-45-48,-29 81-32,4 1-1,4 2 1,4 1-1,4 0 1,3 1-1,1 156 1,32 201-668,-1-33-77,-16-255 160,6 0 0,7-1 0,7 0 0,85 291 0,-100-422 558,0-2 1,2 1 0,1-1 0,1-1 0,1 0 0,1-1 0,1-1-1,1 0 1,1-1 0,28 26 0,-37-39-41,0 1-1,-1 0 1,0 1 0,-1-1-1,0 1 1,0 1 0,-1-1 0,0 1-1,7 20 1,-12-28 85,0-1 0,0 0 0,0 0 0,0-1 0,1 1 0,-1 0 0,1 0 0,0 0 0,-1-1 0,1 1 0,0-1 0,0 0 0,0 1 0,0-1 0,0 0 0,0 0 0,0 0 0,0 0 0,0-1 0,1 1 0,-1-1 0,0 1 0,1-1 0,-1 0 0,0 1 0,1-1 0,-1-1 0,0 1 0,1 0 0,-1 0 0,0-1 0,0 0 0,1 1 0,3-3 0,0 2 53,1-2-1,-1 1 1,0-1 0,1 1 0,-1-2 0,0 1-1,-1-1 1,1 0 0,-1 0 0,10-9 0,-9 4 0,0-1 0,-1 0 0,1 0 0,-2 0 0,0 0 0,0-1 0,-1 0 0,0 0 0,2-18 0,0-15 355,-1-49 0,-3 56-256,20-371 314,5-261 411,-28 587-1037,-4 1 0,-3 0-1,-23-94 1,2 58 37,-68-168 1,-11-76 1002,48 139-1186,60 219 233,-3-13-779,-2 0 1,0 0-1,-12-22 0,0 11-2058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0.671"/>
    </inkml:context>
    <inkml:brush xml:id="br0">
      <inkml:brushProperty name="width" value="0.025" units="cm"/>
      <inkml:brushProperty name="height" value="0.025" units="cm"/>
    </inkml:brush>
  </inkml:definitions>
  <inkml:trace contextRef="#ctx0" brushRef="#br0">1 1565 9385,'104'-56'3620,"-10"3"-3396,-15 12-84,449-211-468,-461 227 412,1 2 0,1 3 0,1 4 0,0 2 0,1 4 0,85-2 0,409 36 2649,-503-19-2703,0-2-1,0-3 1,0-3 0,0-2-1,0-3 1,-1-3 0,0-3-1,93-33 1,356-185 1267,-18-41 868,-131 69-1618,-296 170-409,102-39-1,-131 60-92,1 2 1,0 2-1,0 1 1,64-4-1,-77 10-887,0 0 1,45-10-1,-60 9 234,0 0 0,0 0 0,-1-1 0,1 0-1,-1 0 1,0-1 0,0 0 0,0-1 0,-1 0 0,10-10 0,19-27-9749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1.750"/>
    </inkml:context>
    <inkml:brush xml:id="br0">
      <inkml:brushProperty name="width" value="0.025" units="cm"/>
      <inkml:brushProperty name="height" value="0.025" units="cm"/>
    </inkml:brush>
  </inkml:definitions>
  <inkml:trace contextRef="#ctx0" brushRef="#br0">1 170 7431,'4'-23'1524,"1"-9"5702,-4 31-4394,-1 17-2232,-4 22-265,-2 61-35,6-92-290,0 0 1,1 1 0,0-1 0,0 0-1,0 0 1,1 0 0,0 0 0,0 0-1,1-1 1,5 10 0,-7-13-12,1-1 0,-1 1 1,1-1-1,0 0 0,0 1 0,0-1 1,0 0-1,1 0 0,-1 0 0,0-1 1,1 1-1,0 0 0,-1-1 0,1 0 1,0 1-1,-1-1 0,1 0 0,0-1 1,0 1-1,0 0 0,4-1 0,-2 0 30,-1-1 0,1 1 0,-1-1 0,1 0 0,-1-1 0,0 1 0,0-1 0,1 0 0,-1 0 0,0 0 0,-1-1 0,8-4 0,1-4 94,0-1 0,0 1 0,-1-2 1,-1 0-1,0 0 0,14-24 0,-17 24 129,-1 0 0,0 0 0,-1 0-1,0 0 1,-1-1 0,-1 0-1,0 0 1,-1 0 0,0-1 0,-1 1-1,-1 0 1,-2-29 0,2 43-253,0-1 0,0 0 0,-1 0 0,1 1 0,0-1 0,0 0 0,-1 1 0,1-1 0,0 1 0,-1-1 0,1 0 0,0 1 0,-1-1 0,1 1 0,-1-1 0,1 1 0,-1-1 0,1 1 0,-1-1 0,1 1-1,-1-1 1,0 1 0,1 0 0,-1 0 0,0-1 0,1 1 0,-1 0 0,0 0 0,1-1 0,-1 1 0,0 0 0,1 0 0,-1 0 0,0 0 0,0 0 0,1 0 0,-1 0 0,0 1 0,1-1 0,-1 0 0,0 0 0,1 0 0,-1 1 0,0-1 0,1 0 0,-1 1 0,0-1 0,1 0 0,-1 1 0,1-1 0,-1 1 0,1-1 0,-1 1 0,1-1 0,-1 1 0,1 0 0,0-1 0,-1 1 0,1-1 0,0 1 0,-1 0 0,1 1 0,-6 14-59,2 0 0,0 0 1,1 1-1,0-1 0,2 1 1,0 0-1,0 0 0,2 0 1,0-1-1,7 33 0,-7-45 53,0 0-1,0 0 1,0-1-1,1 1 1,0 0-1,-1-1 1,1 1-1,1-1 1,-1 0-1,0 0 1,1 0-1,0 0 0,-1 0 1,1 0-1,0-1 1,1 1-1,-1-1 1,0 0-1,1 0 1,-1 0-1,1 0 1,-1-1-1,1 1 1,0-1-1,0 0 1,0 0-1,0-1 1,0 1-1,0-1 1,0 0-1,0 0 1,0 0-1,-1 0 1,7-2-1,0 1 72,0-1 1,0-1-1,0 0 0,0 0 0,0-1 0,-1 0 0,0 0 1,0-1-1,0-1 0,0 0 0,-1 0 0,10-9 0,-9 5 172,0 1-1,-1-2 0,-1 1 0,0-1 1,0 0-1,-1-1 0,0 1 0,4-15 1,-8 19-147,1-1 0,-1 0 0,0 0 0,-1 0 0,0 0 0,0 0 0,-1 0 1,0 0-1,-1 0 0,1 0 0,-1 0 0,-1 0 0,0 0 0,-3-10 0,4 16-201,-1-1-1,0 1 0,1-1 0,-1 1 1,0 0-1,0 0 0,0 0 0,0 0 1,0 0-1,-1 0 0,-3-1 0,-7 2-4434,13 2 4014,-1-1-1,1 1 1,0 0-1,-1 0 1,1 0-1,0 0 1,0 0-1,-1 0 1,1-1-1,0 1 1,0 0-1,0 0 1,0 0-1,0 0 1,0 0-1,1 0 1,-1 0-1,0 0 0,1 1 1,3 11-9364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2.092"/>
    </inkml:context>
    <inkml:brush xml:id="br0">
      <inkml:brushProperty name="width" value="0.025" units="cm"/>
      <inkml:brushProperty name="height" value="0.025" units="cm"/>
    </inkml:brush>
  </inkml:definitions>
  <inkml:trace contextRef="#ctx0" brushRef="#br0">106 34 17809,'0'0'1350,"-11"5"-58,5-3-1204,0 1 1,1 0-1,-1 0 0,0 1 0,1 0 0,0 0 0,0 0 0,0 0 0,0 1 0,1-1 0,0 1 0,0 1 0,0-1 1,1 0-1,-1 1 0,1 0 0,-4 11 0,5-9 45,0 0 0,0 0 0,1 0-1,1 0 1,-1 0 0,1 0 0,0 0 0,1 0 0,3 15 0,-4-21-122,1 0 0,0 0 0,0 0 0,0 0 0,0 0 0,0 0 0,0 0 0,0 0 0,1-1 0,-1 1 1,1 0-1,-1-1 0,1 1 0,0-1 0,-1 0 0,1 1 0,0-1 0,0 0 0,0 0 0,0 0 0,0 0 0,0-1 0,0 1 1,0 0-1,1-1 0,-1 0 0,0 1 0,0-1 0,0 0 0,1 0 0,-1 0 0,0 0 0,0-1 0,0 1 0,1-1 0,-1 1 1,0-1-1,0 0 0,0 0 0,3-1 0,-1 0 96,0-1 0,0 1 0,0-1 0,-1 0 0,1 0 0,-1 0 0,0 0 0,0 0 0,0-1 0,0 0 0,0 1 0,-1-1 0,1 0 0,-1 0 0,0-1 0,-1 1 0,1 0 0,1-8 1,2-5 404,0-1 1,-2 0-1,2-24 1,-3 26-273,-1 9-219,0 1 1,0-1-1,0 0 0,-1 0 1,0 0-1,-1 1 0,0-1 1,-2-9-1,3 16-35,0 0 0,-1 0-1,1 0 1,0 0 0,-1 0 0,1 0 0,0 0-1,-1 0 1,1 0 0,0 0 0,-1 0-1,1 0 1,0 0 0,-1 0 0,1 0-1,0 0 1,-1 0 0,1 0 0,0 1-1,-1-1 1,1 0 0,0 0 0,-1 0-1,1 0 1,0 1 0,0-1 0,-1 0 0,1 0-1,0 1 1,0-1 0,-1 0 0,1 1-1,0-1 1,0 0 0,0 1 0,0-1-1,0 0 1,-1 1 0,1-1 0,0 0-1,0 1 1,0-1 0,0 0 0,0 1 0,0-1-1,0 1 1,-7 17-336,5-11 82,0-1 1,1 0-1,0 1 1,0-1-1,0 1 1,1-1-1,0 1 1,1-1-1,-1 1 1,1-1-1,2 7 1,-2-10 7,0 0 0,1 0 0,-1-1 0,1 1 0,0 0-1,0-1 1,0 0 0,0 1 0,0-1 0,0 0 0,1 0 0,-1 0 0,1-1 0,-1 1 0,1-1-1,0 1 1,0-1 0,-1 0 0,1 0 0,0 0 0,0 0 0,0 0 0,0-1 0,0 0 0,5 1-1,2 0-808,0-1 0,-1 0 0,1 0 0,0-1-1,-1 0 1,12-3 0,20-11-2737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7.721"/>
    </inkml:context>
    <inkml:brush xml:id="br0">
      <inkml:brushProperty name="width" value="0.025" units="cm"/>
      <inkml:brushProperty name="height" value="0.025" units="cm"/>
    </inkml:brush>
  </inkml:definitions>
  <inkml:trace contextRef="#ctx0" brushRef="#br0">1 166 11082,'0'0'9263,"10"-7"-8148,130-88 1192,-124 86-2195,1-1-1,0 2 0,1 0 1,-1 1-1,2 1 0,-1 1 1,29-5-1,-46 10-116,0-1 1,0 1-1,0 0 0,1 0 0,-1 1 1,0-1-1,0 0 0,0 0 1,1 0-1,-1 1 0,0-1 0,0 1 1,0-1-1,0 1 0,0-1 1,0 1-1,0 0 0,0-1 0,0 1 1,0 0-1,0 0 0,0-1 1,-1 1-1,1 0 0,0 0 1,-1 0-1,1 0 0,0 0 0,0 2 1,0 1 14,0 0 1,0 1-1,0-1 1,0 0-1,-1 0 1,0 1-1,0-1 1,0 8 0,-3 8 59,-1 1 1,-9 30-1,11-45-62,-5 29 137,13-26-2,13-13 47,1-8-495,-1-2-1,0 0 1,-1-1 0,0-1-1,-1 0 1,27-36-1,-29 34-882,-12 15 164,3-4-499,-4 2-3446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2.466"/>
    </inkml:context>
    <inkml:brush xml:id="br0">
      <inkml:brushProperty name="width" value="0.025" units="cm"/>
      <inkml:brushProperty name="height" value="0.025" units="cm"/>
    </inkml:brush>
  </inkml:definitions>
  <inkml:trace contextRef="#ctx0" brushRef="#br0">121 69 8808,'0'-8'3908,"0"4"-3444,0 0 1,0 0-1,-1 0 0,1 0 0,-1 0 1,0 0-1,0 1 0,-2-8 0,2 10-330,0-1 1,0 1-1,0 0 0,-1-1 0,1 1 0,0 0 0,0 0 0,-1 0 0,1 0 0,-1 0 0,1 0 0,-1 0 1,1 1-1,-1-1 0,0 0 0,1 1 0,-1-1 0,0 1 0,1 0 0,-1 0 0,0-1 0,0 1 0,1 0 1,-1 0-1,0 1 0,1-1 0,-4 1 0,1 0-57,0 0-1,1 0 1,-1 0 0,1 1-1,0-1 1,-1 1 0,1 0-1,0 0 1,0 0 0,0 0-1,1 1 1,-1-1 0,0 1-1,1 0 1,-1 0 0,1-1-1,0 2 1,0-1 0,0 0-1,1 0 1,-2 5 0,2-6-97,0-1 1,0 1-1,0 0 1,1 0-1,-1 0 1,1 0-1,-1 1 0,1-1 1,0 0-1,0 0 1,0 0-1,0 0 1,0 0-1,0 0 1,1 0-1,-1 0 1,1 0-1,0 0 1,-1 0-1,1 0 1,0 0-1,0 0 1,0 0-1,0-1 1,0 1-1,1 0 1,-1-1-1,0 1 0,1-1 1,0 1-1,-1-1 1,1 0-1,0 1 1,-1-1-1,1 0 1,0 0-1,3 1 1,5 1-124,0-1-1,0 0 1,1 0 0,-1-1 0,1 0-1,-1-1 1,1 0 0,12-2 0,-12 1-44,0 0-1,0 1 1,0 0 0,0 1 0,0 0-1,17 4 1,-27-4 248,0-1-1,-1 1 1,1-1-1,0 1 1,0 0-1,0-1 1,-1 1-1,1 0 1,0 0-1,-1-1 1,1 1 0,0 0-1,-1 0 1,1 0-1,-1 0 1,0 0-1,1 0 1,-1 0-1,0 0 1,1 0-1,-1 0 1,0 0 0,0 0-1,0 0 1,0 0-1,0 0 1,0 0-1,0 0 1,0 0-1,-1 0 1,1 0-1,0 0 1,0 0 0,-1 0-1,1 0 1,-1 0-1,1 0 1,-1-1-1,0 2 1,-23 37 1163,10-22-1167,-2-1 0,0 0 0,-24 18 0,-3-12-5335,21-18-5041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3.230"/>
    </inkml:context>
    <inkml:brush xml:id="br0">
      <inkml:brushProperty name="width" value="0.025" units="cm"/>
      <inkml:brushProperty name="height" value="0.025" units="cm"/>
    </inkml:brush>
  </inkml:definitions>
  <inkml:trace contextRef="#ctx0" brushRef="#br0">170 336 10250,'1'-9'2610,"0"2"-2300,0 1 372,0 0 1,0 0-1,-1 0 1,0 0-1,0 0 0,-2-12 1,2 16-551,-1 1 0,1-1 0,-1 0 0,0 1 0,0-1 1,0 1-1,0-1 0,0 1 0,0-1 0,0 1 0,0 0 1,0-1-1,-1 1 0,1 0 0,0 0 0,-1 0 0,1 0 0,-1 0 1,0 0-1,1 1 0,-1-1 0,0 0 0,1 1 0,-1-1 1,0 1-1,0 0 0,1-1 0,-1 1 0,0 0 0,0 0 1,-3 1-1,1-1-45,-1 1 0,0 0 0,0 1 0,1-1 0,-1 1 0,1 0 0,-1 0 0,1 0 0,0 0 0,-1 1 1,1 0-1,1 0 0,-1 0 0,0 0 0,1 1 0,-1-1 0,1 1 0,0 0 0,-4 8 0,1-3 86,0 1-1,1-1 1,0 1-1,1 0 1,0 0-1,1 1 0,0-1 1,-2 14-1,5-23-155,0 0-1,0 0 0,-1 0 1,1 0-1,0 0 1,0 0-1,0 0 0,0 0 1,1 1-1,-1-1 0,0 0 1,0 0-1,1 0 0,-1 0 1,0 0-1,1 0 0,-1 0 1,1 0-1,0 0 0,-1 0 1,1-1-1,0 1 0,-1 0 1,1 0-1,0 0 0,1 1 1,0-2 11,0 1 0,0 0 1,0-1-1,0 0 0,0 1 1,0-1-1,0 0 0,0 0 1,1 0-1,-1 0 0,0 0 1,0-1-1,3 0 0,4-1 125,1-2 0,-1 1 1,0-1-1,0 0 0,9-6 0,21-17 82,-1-2 0,44-43-1,-81 72-236,-1-1 0,0 1-1,0 0 1,0 0 0,1-1-1,-1 1 1,0 0 0,0 0 0,0 0-1,1-1 1,-1 1 0,0 0-1,1 0 1,-1 0 0,0 0-1,0-1 1,1 1 0,-1 0-1,0 0 1,1 0 0,-1 0-1,0 0 1,1 0 0,-1 0-1,0 0 1,0 0 0,1 0-1,-1 0 1,0 0 0,1 0-1,-1 0 1,0 0 0,1 1-1,-1-1 1,0 0 0,0 0 0,1 0-1,-1 0 1,0 1 0,1-1-1,-1 0 1,0 0 0,0 0-1,0 1 1,1-1 0,-1 0-1,0 1 1,6 23 4,-7 45 128,0-50-108,1-19-17,0 0-1,1 1 0,-1-1 1,0 0-1,0 1 1,0-1-1,0 0 1,0 0-1,1 1 0,-1-1 1,0 0-1,0 0 1,1 1-1,-1-1 0,0 0 1,0 0-1,1 0 1,-1 0-1,0 1 1,0-1-1,1 0 0,-1 0 1,0 0-1,1 0 1,-1 0-1,0 0 1,1 0-1,-1 0 0,0 0 1,1 0-1,-1 0 1,0 0-1,0 0 1,1 0-1,-1 0 0,0 0 1,1 0-1,-1 0 1,0 0-1,1 0 1,-1-1-1,0 1 0,0 0 1,1 0-1,-1 0 1,0 0-1,0-1 0,1 1 1,16-10 296,3-6-112,-2-1 0,0-1 0,21-26 0,32-32 160,-71 76-350,0 0 0,0 0 0,0 0 0,0 0 0,1 0 0,-1 0 0,0 0 0,0 0 0,0-1 0,0 1 0,1 0 0,-1 0 0,0 0 0,0 0 0,0 0 0,1 0 0,-1 0 1,0 0-1,0 0 0,0 0 0,0 0 0,1 0 0,-1 0 0,0 0 0,0 1 0,0-1 0,1 0 0,-1 0 0,0 0 0,0 0 0,0 0 0,0 0 0,1 0 0,-1 0 0,0 1 0,0-1 0,0 0 0,0 0 0,0 0 0,0 0 0,0 0 0,1 1 0,-1-1 0,0 0 0,0 0 0,0 0 0,0 0 0,0 1 0,0-1 0,0 0 0,0 0 1,0 0-1,0 1 0,4 20-120,-4 31-108,0-45 215,0-1 13,0 0 1,0 0-1,1-1 1,0 1-1,0 0 1,0-1-1,4 10 1,-4-13-1,-1-1 0,1 0 1,0 0-1,0 0 0,0 0 1,0 0-1,0 0 0,0 0 0,0 0 1,0 0-1,0 0 0,0-1 0,1 1 1,-1 0-1,0-1 0,0 1 1,1-1-1,-1 1 0,1-1 0,-1 0 1,0 1-1,1-1 0,-1 0 0,1 0 1,-1 0-1,0 0 0,1 0 1,-1-1-1,1 1 0,-1 0 0,0-1 1,1 1-1,-1-1 0,0 1 0,1-1 1,-1 1-1,0-1 0,2-1 1,2-1-80,0-1 0,0 1 0,0-1 0,0 0 0,-1 0 0,0-1 0,0 1 0,0-1 0,0 0 0,-1 0 0,0 0 0,0 0 0,0-1 0,3-8 0,4-12-2121,10-47 1,-19 72 2142,13-63-3618,2-8-4227,-5 30 1182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3.748"/>
    </inkml:context>
    <inkml:brush xml:id="br0">
      <inkml:brushProperty name="width" value="0.025" units="cm"/>
      <inkml:brushProperty name="height" value="0.025" units="cm"/>
    </inkml:brush>
  </inkml:definitions>
  <inkml:trace contextRef="#ctx0" brushRef="#br0">31 0 9353,'0'0'13148,"-5"12"-12689,-1 9-184,0 0 0,2 0 0,0 1-1,-2 40 1,6-50-256,1-1 1,-1 1-1,2 0 0,0-1 0,4 16 1,-4-22-88,-1 0 1,1-1 0,0 1-1,1 0 1,-1-1 0,1 1-1,0-1 1,0 0 0,0 0-1,1 0 1,0 0 0,7 6-1,-9-8 58,1-1-1,-1 0 0,0 1 1,0-1-1,1 0 0,-1 0 0,1 0 1,-1 0-1,1-1 0,-1 1 1,1-1-1,0 0 0,-1 1 1,1-1-1,-1 0 0,1 0 0,0-1 1,-1 1-1,4-1 0,-1-1 22,-1 0-1,0 0 1,1 0-1,-1 0 0,0-1 1,0 1-1,-1-1 0,1 0 1,0 0-1,2-4 0,4-4 41,-2 0-1,1-1 0,-1 0 0,-1 0 0,0 0 0,5-15 0,-20 60-10,-6 54 0,13-84-20,-1 12 75,0 0 0,1-1 1,1 1-1,2 27 0,-1-38-86,-1 0-1,1-1 1,0 1-1,1 0 1,-1-1-1,1 1 1,-1-1-1,1 1 0,0-1 1,0 0-1,1 0 1,-1 0-1,1 0 1,-1 0-1,1-1 1,0 1-1,0-1 1,0 1-1,0-1 1,1 0-1,-1 0 1,0-1-1,7 3 1,2-1 17,0 0 0,0-1 0,0 0 1,0-1-1,16-1 0,-18 0-89,-1 0 1,1 0-1,-1 1 0,1 0 0,-1 1 1,0 0-1,1 0 0,-1 1 1,12 6-1,-18-7 62,0 1 0,0 0-1,0 0 1,-1 0 0,1 1 0,-1-1 0,1 0 0,-1 1 0,0 0-1,-1 0 1,1-1 0,0 1 0,-1 0 0,0 0 0,0 0 0,0 1-1,-1-1 1,0 0 0,1 4 0,0 15 166,-1 0 0,-3 25 0,2-41-146,0 4 336,0 1 0,-1 0-1,0-1 1,-1 1 0,-1-1 0,1 0 0,-2 0-1,1 0 1,-2-1 0,1 1 0,-2-1 0,-10 14-1,16-24-322,1 1 1,-1 0-1,0 0 0,1 0 0,-1-1 0,0 1 0,0 0 0,0-1 0,0 1 0,0 0 0,0-1 0,0 1 0,0-1 1,0 0-1,0 1 0,0-1 0,0 0 0,0 0 0,0 1 0,0-1 0,0 0 0,0 0 0,0 0 0,0 0 0,0-1 1,0 1-1,0 0 0,-1 0 0,1-1 0,0 1 0,0 0 0,0-1 0,0 1 0,1-1 0,-1 1 0,0-1 0,0 0 1,0 1-1,0-1 0,0 0 0,1 0 0,-1 1 0,0-1 0,1 0 0,-1 0 0,1 0 0,-1 0 0,1 0 0,-1 0 1,1 0-1,-1 0 0,1 0 0,0 0 0,0 0 0,-1-2 0,-2-9-19,0-1 0,1 1-1,-2-22 1,3 28 8,-3-54-1113,7-110 0,-1 157 526,0 0 0,1 0 0,0 0-1,1 0 1,7-17 0,19-31-5608,0 14-1903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4.336"/>
    </inkml:context>
    <inkml:brush xml:id="br0">
      <inkml:brushProperty name="width" value="0.025" units="cm"/>
      <inkml:brushProperty name="height" value="0.025" units="cm"/>
    </inkml:brush>
  </inkml:definitions>
  <inkml:trace contextRef="#ctx0" brushRef="#br0">106 121 11915,'0'-9'4057,"7"-95"3305,-7 104-7330,0 0 0,0-1 0,0 1 1,0 0-1,0-1 0,0 1 0,0 0 0,0 0 0,0-1 0,0 1 0,-1 0 1,1 0-1,0-1 0,0 1 0,0 0 0,0-1 0,0 1 0,-1 0 0,1 0 1,0 0-1,0-1 0,0 1 0,-1 0 0,1 0 0,0 0 0,0 0 0,-1-1 1,1 1-1,0 0 0,0 0 0,-1 0 0,1 0 0,0 0 0,-1 0 0,1 0 1,0 0-1,0 0 0,-1 0 0,1 0 0,0 0 0,-1 0 0,1 0 0,0 0 1,-1 0-1,1 0 0,0 0 0,0 0 0,-1 0 0,1 0 0,0 0 0,0 1 1,-1-1-1,1 0 0,0 0 0,0 0 0,-1 1 0,1-1 0,0 0 1,0 0-1,-1 1 0,-15 14 293,4 4-329,1 1 1,1 1-1,0 0 1,2 1-1,1-1 1,0 1-1,2 1 0,0-1 1,2 1-1,0 0 1,1 24-1,2-45-1,0 0 1,0 1-1,0-1 0,0 0 0,0 1 0,1-1 0,-1 0 1,1 1-1,0-1 0,-1 0 0,1 0 0,0 0 0,0 0 1,1 0-1,-1 0 0,0 0 0,1 0 0,-1 0 1,1 0-1,-1-1 0,3 3 0,-2-3 25,1 0 1,-1 0-1,0-1 0,1 1 1,-1-1-1,0 1 1,1-1-1,-1 0 0,1 0 1,-1 0-1,0 0 0,1 0 1,-1 0-1,0-1 0,1 1 1,-1-1-1,0 0 0,1 0 1,-1 0-1,0 0 0,4-2 1,5-4 126,0 0 1,-1-1-1,0 0 1,0-1-1,-1 0 1,0-1-1,0 1 1,-1-2-1,0 1 0,-1-1 1,6-12-1,1-3-46,-1-1 0,-2 0 0,16-54 0,-21 44-89,-5 33-316,-2 21-175,0-16 459,-3 38-550,-4 48-1306,8-81 1414,0 0 0,0 0 0,1 0 0,0 0 0,0 0 0,1 0-1,0 0 1,0 0 0,0-1 0,0 1 0,6 7 0,17 14-5426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4.682"/>
    </inkml:context>
    <inkml:brush xml:id="br0">
      <inkml:brushProperty name="width" value="0.025" units="cm"/>
      <inkml:brushProperty name="height" value="0.025" units="cm"/>
    </inkml:brush>
  </inkml:definitions>
  <inkml:trace contextRef="#ctx0" brushRef="#br0">1 1 8040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5.015"/>
    </inkml:context>
    <inkml:brush xml:id="br0">
      <inkml:brushProperty name="width" value="0.025" units="cm"/>
      <inkml:brushProperty name="height" value="0.025" units="cm"/>
    </inkml:brush>
  </inkml:definitions>
  <inkml:trace contextRef="#ctx0" brushRef="#br0">167 337 833,'0'0'7917,"0"-9"-3914,-1 5-3519,1 0 0,-1 0-1,1-1 1,-1 1 0,-1 0-1,1 0 1,-1 0 0,1 0-1,-1 0 1,-3-4 0,4 7-359,0-1 0,0 1 0,0-1 0,-1 1 0,1 0 0,-1 0 0,1-1 1,-1 1-1,1 0 0,-1 0 0,0 1 0,1-1 0,-1 0 0,0 0 0,0 1 0,1-1 1,-1 1-1,0 0 0,0 0 0,0-1 0,0 1 0,0 0 0,1 0 0,-1 1 0,0-1 1,0 0-1,0 1 0,0-1 0,1 1 0,-1-1 0,0 1 0,-3 2 0,2-1-108,-1 0 0,1 1 0,-1 0 0,1-1 0,0 1-1,0 0 1,0 1 0,0-1 0,1 1 0,-1-1 0,1 1-1,0 0 1,-2 4 0,-22 59-6,22-56 4,0 2 29,0 0 1,0 0-1,1 1 1,1-1-1,-1 26 1,3-38-34,0 0 1,0 0-1,0-1 0,0 1 1,0 0-1,0 0 0,0 0 1,0-1-1,0 1 0,1 0 1,-1 0-1,0 0 0,1-1 1,-1 1-1,0 0 0,1 0 1,-1-1-1,1 1 0,-1 0 1,1-1-1,-1 1 0,1-1 1,-1 1-1,1-1 0,0 1 1,-1-1-1,1 1 0,0-1 1,-1 1-1,1-1 0,0 0 1,0 0-1,-1 1 0,1-1 1,0 0-1,0 0 0,0 0 1,0 0-1,-1 0 0,1 0 1,0 0-1,0 0 1,0 0-1,-1 0 0,1 0 1,0 0-1,0-1 0,0 1 1,-1 0-1,1-1 0,0 1 1,-1 0-1,1-1 0,1 0 1,4-2 210,0 0 0,0-1 0,-1 1 0,1-1 0,-1 0 0,5-6 0,17-20 152,-1-2-1,-2-1 1,-1-1 0,-2-1-1,-1-1 1,-2 0 0,-2-2-1,-1 0 1,-2 0 0,-1-2-1,8-55 1,-38 160-840,3-16 466,2 0 1,-7 55 0,18-89-160,1 0 0,0 0 0,1 0 0,1 0 0,1 0 1,4 20-1,-6-32-14,1 0 0,0 0 0,0-1 0,1 1 1,-1-1-1,1 1 0,-1-1 0,1 1 0,0-1 1,0 0-1,0 0 0,0 1 0,0-2 0,0 1 0,0 0 1,4 1-1,-3-1-157,1-1 1,-1 0 0,1 0-1,0 0 1,0 0-1,-1-1 1,1 0-1,0 1 1,0-1 0,0-1-1,0 1 1,-1-1-1,1 1 1,0-1-1,5-2 1,15-10-3611,-6-7-1991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5.450"/>
    </inkml:context>
    <inkml:brush xml:id="br0">
      <inkml:brushProperty name="width" value="0.025" units="cm"/>
      <inkml:brushProperty name="height" value="0.025" units="cm"/>
    </inkml:brush>
  </inkml:definitions>
  <inkml:trace contextRef="#ctx0" brushRef="#br0">56 215 15182,'0'0'10533,"11"-7"-10191,7-4-211,4-2 229,0 0-1,32-29 0,-49 39-259,-1 0 0,0-1 0,0 0 1,0 0-1,-1-1 0,1 1 0,-1 0 1,0-1-1,0 0 0,-1 0 0,1 0 1,-1 0-1,0 0 0,-1-1 0,1 1 0,-1 0 1,0-1-1,0 1 0,-1-10 0,0 13-92,0 1 0,-1 0-1,1 0 1,0-1-1,-1 1 1,0 0-1,1 0 1,-1 0 0,0 0-1,0 0 1,1 0-1,-1 0 1,0 0-1,0 0 1,0 0 0,0 0-1,0 0 1,0 0-1,-1 1 1,1-1-1,0 1 1,0-1 0,0 1-1,-1-1 1,1 1-1,0-1 1,-1 1-1,1 0 1,0 0 0,-1 0-1,1 0 1,0 0-1,-1 0 1,1 0-1,0 0 1,0 1 0,-1-1-1,1 0 1,0 1-1,-3 0 1,-2 1-42,0-1 1,0 1-1,0 1 1,0-1-1,0 1 1,0 0 0,-6 5-1,-2 4 4,0 1 0,1 0 0,1 1-1,1 1 1,-20 30 0,25-35 18,0 0 0,1 0-1,0 1 1,1 0 0,1 0 0,-1 0 0,2 0 0,-1 0-1,2 1 1,-2 19 0,3-30-7,1 0 0,-1 1 0,0-1 0,0 0 0,1 0 0,-1 1 0,1-1 0,-1 0 0,1 0 0,-1 1 0,1-1 0,0 0 0,-1 0 0,1 0 0,0 0 0,0 0 0,0 0 0,0 0 0,0 0 0,0 0 0,0-1 0,0 1 0,0 0 0,3 0 0,0 1-73,0-1 0,0 1 0,1-1 1,-1-1-1,1 1 0,-1 0 0,9-1 1,0-1-635,0 0 1,1-1-1,-1 0 1,19-6 0,-19 3-1072,0-1 1,0 0-1,0-1 1,-1 0 0,14-11-1,12-15-7262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5.919"/>
    </inkml:context>
    <inkml:brush xml:id="br0">
      <inkml:brushProperty name="width" value="0.025" units="cm"/>
      <inkml:brushProperty name="height" value="0.025" units="cm"/>
    </inkml:brush>
  </inkml:definitions>
  <inkml:trace contextRef="#ctx0" brushRef="#br0">79 0 14382,'0'0'7233,"-8"11"-6171,-1 2-830,0 1-1,1 0 1,0 1-1,1-1 1,1 2-1,1-1 1,0 0-1,0 1 1,2 0-1,-2 19 1,4 20-290,3 0 0,10 59-1,-5-65-277,-2 0-1,-5 99 0,-4-120 634,4-29-271,0 1 0,0 0 0,0 0 0,0 0 0,0 0 0,0 0-1,0 0 1,0 0 0,0 0 0,0-1 0,0 1 0,0 0 0,0 0 0,0 0 0,0 0 0,0 0 0,0 0 0,0 0 0,0 0 0,0 0 0,0-1 0,0 1 0,0 0 0,-1 0 0,1 0 0,0 0 0,0 0 0,0 0-1,0 0 1,0 0 0,0 0 0,0 0 0,0 0 0,0 0 0,-1 0 0,1 0 0,0 0 0,0 0 0,0 0 0,0 0 0,0 0 0,0 0 0,0 0 0,0 0 0,0 0 0,-1 0 0,1 0 0,0 0 0,0 0 0,-3-50 1689,6-30-1457,3 0 1,3 1 0,39-151 0,-44 214-300,1 0 0,1 0 0,1 0 0,0 1 0,10-16 0,-15 27-75,1 0-1,0 0 1,0 0 0,0 0 0,1 1 0,-1-1-1,1 1 1,0 0 0,0 0 0,0 0 0,0 0-1,0 1 1,1 0 0,-1 0 0,1 0 0,0 0-1,-1 1 1,1 0 0,0 0 0,0 0 0,7 0 0,-11 1 89,0 0 0,0 0-1,0 0 1,0 0 0,0 1 0,0-1 0,0 0 0,0 1 0,0-1 0,0 1 0,0-1 0,-1 1 0,1-1 0,0 1 0,0-1 0,0 1 0,-1 0 0,1 0 0,0-1 0,-1 1 0,1 0 0,-1 0 0,1 0 0,-1 0 0,1-1 0,-1 1 0,0 0 0,1 0 0,-1 0 0,0 0 0,0 0 0,1 0 0,-1 0 0,0 0 0,0 0 0,0 0 0,0 0 0,0 0 0,-1 0 0,1 0 0,0 0 0,0 0 0,-1 0 0,1 0 0,-1 0 0,1 0-1,-1 1 1,-1 4 75,0 0 1,-1 0-1,0 0 0,1-1 0,-2 1 0,-6 8 0,0-2 170,-2 0 0,1-1 0,-1-1 0,-1 0 0,0 0 0,0-1 0,-1-1-1,0 0 1,0-1 0,-1-1 0,-17 6 0,42-20-6960,14-18 1809,-9 8-757,8-3-4181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6.468"/>
    </inkml:context>
    <inkml:brush xml:id="br0">
      <inkml:brushProperty name="width" value="0.025" units="cm"/>
      <inkml:brushProperty name="height" value="0.025" units="cm"/>
    </inkml:brush>
  </inkml:definitions>
  <inkml:trace contextRef="#ctx0" brushRef="#br0">0 65 10602,'0'0'11574,"3"12"-10907,3 32-489,-1 0 0,-2 49 0,-3-92-180,-1-1 1,1 1 0,0 0-1,0-1 1,0 1 0,0 0-1,0-1 1,0 1 0,0 0-1,0-1 1,0 1 0,1 0-1,-1-1 1,0 1 0,0-1-1,1 1 1,-1 0 0,0-1-1,1 1 1,-1-1-1,0 1 1,1-1 0,-1 1-1,1-1 1,-1 1 0,1-1-1,-1 1 1,1-1 0,-1 0-1,1 1 1,-1-1 0,1 0-1,1 1 1,-1-1 12,0-1-1,0 1 1,-1 0-1,1-1 1,0 1-1,0 0 1,0-1 0,0 0-1,-1 1 1,1-1-1,0 1 1,0-1 0,-1 0-1,1 1 1,-1-1-1,1 0 1,0 0-1,-1 0 1,0 1 0,1-1-1,-1 0 1,1 0-1,-1-2 1,6-17 293,-2-1 1,0 0-1,-2 0 0,0-1 0,-1 1 1,-1 0-1,-6-39 0,6 59-298,1 0 0,-1 0 0,0 0-1,0 0 1,0 0 0,-1 0 0,1 0 0,0 0-1,0 0 1,0 0 0,-1 0 0,1 0-1,-1 1 1,1-1 0,0 0 0,-1 0 0,0 0-1,1 0 1,-1 1 0,1-1 0,-1 0-1,0 1 1,0-1 0,1 0 0,-1 1 0,-2-2-1,3 3-11,-1-1 1,0 1-1,1-1 0,-1 1 0,0-1 0,1 1 0,-1-1 0,0 1 0,1 0 0,-1-1 1,1 1-1,0 0 0,-1-1 0,1 1 0,-1 0 0,1 0 0,0-1 0,0 1 0,-1 0 0,1 0 1,0 0-1,0 0 0,0-1 0,0 1 0,0 0 0,0 0 0,0 0 0,0 0 0,0-1 1,1 2-1,-2 2 3,1-1 0,0 1 0,0 0 0,1-1 0,-1 1 0,1-1 0,0 1 0,0-1 0,0 1 0,0-1 0,0 1 0,1-1 0,-1 0 0,1 0 0,0 0 0,4 4 0,-3-4 26,0-1 0,0 0-1,0 0 1,1-1 0,-1 1 0,1-1 0,-1 1 0,1-1 0,0 0-1,-1 0 1,1-1 0,0 1 0,-1-1 0,1 0 0,6 0 0,-5-1 58,-1 0 0,0 1 0,1-1 1,-1-1-1,0 1 0,0 0 1,0-1-1,0 0 0,0 0 0,0 0 1,-1-1-1,1 1 0,-1-1 1,0 0-1,1 0 0,-1 0 1,0 0-1,-1-1 0,5-5 0,1-3 102,0-1 0,-1 0 1,0 0-1,6-20 0,-13 34-176,-5 15-52,1 0-1,0 1 1,1 0 0,1 0 0,1-1-1,1 29 1,1-42 43,1-1 1,0 0-1,-1 1 1,1-1-1,0 0 1,0 0-1,0 0 1,0 0-1,0 0 1,1 0-1,-1-1 0,0 1 1,1-1-1,-1 1 1,1-1-1,0 0 1,0 0-1,-1 0 1,1-1-1,0 1 0,0 0 1,0-1-1,-1 0 1,7 0-1,-1 1-40,0-1-1,-1 0 1,1 0-1,0-1 1,0 0-1,-1 0 0,1 0 1,9-4-1,-8-4-2440,-7-3-4668,-2 8 4865,0-6-8049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7.035"/>
    </inkml:context>
    <inkml:brush xml:id="br0">
      <inkml:brushProperty name="width" value="0.025" units="cm"/>
      <inkml:brushProperty name="height" value="0.025" units="cm"/>
    </inkml:brush>
  </inkml:definitions>
  <inkml:trace contextRef="#ctx0" brushRef="#br0">1 149 7271,'0'0'15972,"9"0"-15123,-1 0-765,0 0 0,0-1 1,-1 0-1,1 0 0,0-1 0,-1 0 0,1-1 0,-1 0 1,1 0-1,-1 0 0,0-1 0,-1 0 0,1 0 0,0-1 0,-1 0 1,10-9-1,-12 10-43,0 0 0,0 0 0,0 0 0,-1-1 0,1 1 0,-1-1 0,0 0 0,0 0 0,-1 0 0,0 0 0,0-1 0,0 1 0,0-1 0,-1 1 0,1-8 0,-2 13-30,0-1-1,0 1 0,-1-1 1,1 1-1,0-1 0,-1 1 0,1-1 1,0 1-1,-1-1 0,1 1 1,-1 0-1,1-1 0,-1 1 0,1 0 1,-1-1-1,1 1 0,-1 0 0,1-1 1,-1 1-1,1 0 0,-1 0 1,1 0-1,-1 0 0,0 0 0,1-1 1,-1 1-1,1 0 0,-1 0 1,0 0-1,1 0 0,-1 1 0,1-1 1,-1 0-1,0 0 0,1 0 1,-1 0-1,0 1 0,-24 7-144,16-1 145,1-1 1,1 1-1,-1 1 1,1-1-1,1 1 1,-1 0-1,2 1 1,-1 0-1,1-1 1,-5 13-1,6-14 18,1 1-1,0-1 0,0 1 1,1-1-1,0 1 0,0 0 1,1 0-1,0 0 0,1 0 1,-1 0-1,2 0 0,-1 0 1,3 15-1,-1-20-24,0 0 1,0 0-1,0 0 0,1 0 1,-1 0-1,1 0 0,-1 0 1,1-1-1,0 0 0,0 1 1,0-1-1,1 0 1,-1-1-1,0 1 0,1 0 1,-1-1-1,1 0 0,-1 0 1,1 0-1,0 0 0,-1-1 1,1 1-1,6-1 0,8 2-1039,1-1 0,-1-1 0,27-4 0,-15-3-3721,-5-5-2617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8.099"/>
    </inkml:context>
    <inkml:brush xml:id="br0">
      <inkml:brushProperty name="width" value="0.025" units="cm"/>
      <inkml:brushProperty name="height" value="0.025" units="cm"/>
    </inkml:brush>
  </inkml:definitions>
  <inkml:trace contextRef="#ctx0" brushRef="#br0">1 64 3619,'0'0'16555,"9"-6"-15525,-5 3-900,1 1-1,-1-1 0,1 1 1,-1 0-1,1 0 1,0 0-1,0 1 1,0 0-1,0 0 1,0 0-1,0 0 1,0 1-1,0 0 0,0 0 1,0 0-1,0 0 1,0 1-1,0 0 1,0 0-1,0 1 1,0-1-1,-1 1 1,10 4-1,0 3-47,-5-2 40,1-1 0,0 0 0,0-1 0,0 0 1,16 5-1,-21-9-85,0 0 0,0-1-1,0 1 1,0-1 0,0 0 0,0 0 0,0-1-1,0 0 1,0 0 0,0 0 0,0 0 0,0-1 0,0 0-1,-1 0 1,7-4 0,29-17 64,19-12-62,-54 33-46,-1 0-1,1 1 1,-1-1 0,1 1 0,0 0 0,-1 0-1,1 0 1,0 1 0,0-1 0,0 1 0,5 1-1,-9-1 9,-1 1-1,1-1 0,0 0 1,0 1-1,-1-1 0,1 1 1,0-1-1,-1 1 0,1 0 1,-1-1-1,1 1 1,-1 0-1,1-1 0,-1 1 1,1 0-1,-1 0 0,0-1 1,1 1-1,-1 0 0,0 0 1,0 0-1,1-1 0,-1 1 1,0 0-1,0 0 0,0 0 1,0 0-1,0-1 0,0 1 1,0 0-1,0 0 0,-1 0 1,1 0-1,-1 0 0,1 0-17,0 0-1,0-1 0,-1 1 0,1 0 0,0 0 0,0-1 0,0 1 1,-1 0-1,1-1 0,0 1 0,0 0 0,0 0 0,0-1 1,0 1-1,1 0 0,-1-1 0,0 1 0,0 0 0,0 0 0,1-1 1,-1 1-1,0 0 0,1-1 0,-1 1 0,0-1 0,1 1 1,-1 0-1,1-1 0,-1 1 0,1-1 0,-1 1 0,1-1 0,0 1 1,-1-1-1,1 0 0,-1 1 0,1-1 0,0 0 0,-1 1 1,1-1-1,0 0 0,0 0 0,-1 0 0,1 0 0,0 0 1,-1 0-1,1 0 0,0 0 0,0 0 0,-1 0 0,1 0 0,0 0 1,-1 0-1,1 0 0,0-1 0,0 1 0,-1 0 0,1 0 1,0-1-1,-1 1 0,2-1 0,2-2-592,0 1 0,0 0 1,0-1-1,-1 1 0,1-1 0,-1 0 1,1 0-1,4-7 0,-5 7-30,23-25-5286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7.364"/>
    </inkml:context>
    <inkml:brush xml:id="br0">
      <inkml:brushProperty name="width" value="0.025" units="cm"/>
      <inkml:brushProperty name="height" value="0.025" units="cm"/>
    </inkml:brush>
  </inkml:definitions>
  <inkml:trace contextRef="#ctx0" brushRef="#br0">169 15 8456,'0'0'16795,"-10"-4"-16699,7 2-97,0 1 0,0 0 0,1-1 0,-1 1 0,0 1 0,0-1 0,0 0 1,0 1-1,0-1 0,-1 1 0,1 0 0,0 0 0,0 0 0,0 1 0,0-1 0,0 1 1,0-1-1,0 1 0,0 0 0,0 0 0,0 0 0,1 1 0,-1-1 0,0 1 0,1 0 0,-1-1 1,1 1-1,-1 0 0,1 0 0,0 1 0,0-1 0,0 0 0,0 1 0,0-1 0,-2 6 1,-5 4 76,0 1 0,1 1 0,-12 27 1,17-35-57,1-1 0,0 1 0,1-1 0,-1 1 1,1-1-1,0 1 0,1 0 0,0 0 1,-1 0-1,2-1 0,-1 1 0,1 0 1,-1 0-1,3 5 0,-1-8-46,-1-1-1,1 1 0,0-1 1,-1 0-1,1 0 0,0 0 1,1 0-1,-1 0 1,0 0-1,0-1 0,1 1 1,-1-1-1,1 0 1,-1 1-1,1-1 0,0 0 1,0-1-1,-1 1 0,1 0 1,0-1-1,0 1 1,0-1-1,0 0 0,-1 0 1,1 0-1,3-1 0,39-4-2858,-10-8-3371,-5-5-1511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7.695"/>
    </inkml:context>
    <inkml:brush xml:id="br0">
      <inkml:brushProperty name="width" value="0.025" units="cm"/>
      <inkml:brushProperty name="height" value="0.025" units="cm"/>
    </inkml:brush>
  </inkml:definitions>
  <inkml:trace contextRef="#ctx0" brushRef="#br0">70 192 13645,'0'0'1484,"-3"11"-705,-4 27 6,2 0 0,1 1 0,2-1-1,4 52 1,3-63-767,-5-26-67,0 0-1,1 0 0,-1 0 0,0 0 1,0 0-1,1 0 0,-1 0 0,1 0 0,-1 0 1,1-1-1,-1 1 0,1 0 0,-1 0 1,1 0-1,0-1 0,-1 1 0,1 0 1,0-1-1,0 1 0,0-1 0,-1 1 0,3 0 1,-2-3-212,0 1 0,0-1 0,0 0 0,0 0 0,0 0 1,0 0-1,0 0 0,-1 0 0,1 0 0,-1 0 0,1 0 0,-1 0 0,0 0 1,0 0-1,0 0 0,0-3 0,0-2-563,4-35-1945,-2 0 1,-5-73-1,-11 17 3350,-9 1 3610,22 94-3630,-10-29 3413,10 31-3716,1 0-1,-1 0 0,1 0 0,-1 0 1,1-1-1,-1 1 0,0 0 1,0 1-1,1-1 0,-1 0 0,0 0 1,0 0-1,0 0 0,0 1 1,0-1-1,0 0 0,0 1 1,0-1-1,-1 1 0,1-1 0,0 1 1,-2-1-1,2 2-304,0 0 1,0 0-1,0 0 0,0 0 1,0 1-1,0-1 0,1 0 1,-1 1-1,0-1 0,1 0 1,-1 1-1,1-1 1,0 1-1,-1-1 0,1 0 1,0 1-1,0-1 0,0 1 1,0-1-1,0 1 0,0-1 1,1 3-1,1 38-6178,6-17-789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8.524"/>
    </inkml:context>
    <inkml:brush xml:id="br0">
      <inkml:brushProperty name="width" value="0.025" units="cm"/>
      <inkml:brushProperty name="height" value="0.025" units="cm"/>
    </inkml:brush>
  </inkml:definitions>
  <inkml:trace contextRef="#ctx0" brushRef="#br0">91 360 15375,'0'0'1115,"-9"5"375,1 0-1208,0 0 1,1 0-1,-1 1 1,1 0-1,1 0 1,-9 10-1,12-12-183,1-1 0,0 0 0,0 1 0,0-1 0,0 1 0,0-1 0,1 1 0,-1 0 0,1 0 0,0 0 0,0 0 1,1 0-1,-1 0 0,1 0 0,0 0 0,0 0 0,0 0 0,1 0 0,-1 0 0,3 6 0,-3-8-80,1-1 0,-1 1 0,1-1 0,0 1 0,0-1 0,-1 0 0,1 0 0,0 1 0,0-1 0,1 0 0,-1 0 0,0 0 0,0 0 0,0 0 0,1 0 0,-1 0 0,0-1 0,1 1 0,-1 0 0,1-1 0,-1 1 0,1-1 0,-1 1 0,1-1 0,-1 0 0,1 0 0,0 0 0,-1 0 0,1 0 0,-1 0 0,1 0 0,-1 0 0,1-1 0,2 0 0,0 0 47,0 1 0,0-2 0,-1 1 0,1 0 1,0-1-1,-1 0 0,1 0 0,-1 0 0,0 0 0,0 0 0,0-1 0,0 1 1,3-4-1,5-12 337,-2 0 1,0-1-1,-1 0 1,12-39-1,-12 26-2268,-7 31 1136,-4 10 704,0 0 0,1 0 0,1 0 0,-1 0 0,2 0 0,-1 0 0,2 15 0,-1-22-4,0 0-1,1-1 1,-1 1-1,1 0 1,0-1-1,-1 1 1,1 0-1,0-1 0,0 1 1,0-1-1,0 1 1,0-1-1,0 0 1,0 1-1,1-1 1,-1 0-1,0 0 0,3 1 1,-2 0-50,1-1 0,0 0-1,0 0 1,0-1 0,0 1 0,0-1 0,0 1 0,0-1 0,0 0-1,0 0 1,0 0 0,0-1 0,0 1 0,4-2 0,2-1-109,0 0 0,-1 0 1,1-1-1,-1-1 0,0 1 0,0-1 1,0 0-1,0-1 0,-1 0 1,0 0-1,-1-1 0,11-12 0,-5 4 41,0-1-1,-1 0 1,-1 0-1,-1-1 0,10-23 1,-10 13 137,-1-1 0,-1 0 0,-2-1 0,0 1 0,-2-1 0,-1-38 0,-7 49 857,-6 20 556,8 0-1294,0 0 0,0 1 0,1 0 0,-1-1-1,1 1 1,0 0 0,0 0 0,-2 4 0,-5 14 85,0 0-1,1 0 0,1 1 1,2 0-1,0 1 1,1-1-1,1 1 0,1 0 1,1 0-1,1 0 1,1-1-1,7 42 1,-6-57-191,1-1 0,-1 1 0,1-1 0,0 1 0,0-1 0,1 0 0,0 0 0,0 0 1,0-1-1,9 8 0,-12-12 11,0 0 1,0 0-1,0 0 1,0 0-1,1 0 1,-1 0-1,0 0 0,1-1 1,-1 1-1,1-1 1,-1 1-1,1-1 1,-1 1-1,1-1 1,-1 0-1,1 0 1,-1 0-1,1 0 1,0 0-1,1 0 1,-1-1 46,0 0 0,0 0 0,-1 0 0,1 0 0,0-1 0,0 1 0,-1 0 0,1-1 0,-1 1 0,0-1 0,1 0 0,-1 1 0,0-1 0,0 0 0,0 0 0,0 0 0,0 0 0,0 0 0,0-3 0,10-36 292,-3-1-1,7-82 0,-15 130-361,0 1 1,0-1-1,1 0 0,0 1 0,0-1 0,1 1 0,0-1 1,0 0-1,0 0 0,1 0 0,0 0 0,5 8 0,-5-10 17,0-1 0,1 1 0,-1-1 0,1 0 0,-1 0 0,1 0 1,0-1-1,0 1 0,0-1 0,1 0 0,-1 0 0,0 0 0,1-1 0,-1 0 0,1 0 0,0 0 0,-1 0 0,7 0 0,-5-1 10,0 0 0,1 0 0,-1-1 0,0 0 0,0 0 1,0 0-1,0-1 0,0 0 0,0 0 0,0 0 0,-1-1 0,1 0 1,-1 0-1,0 0 0,1-1 0,-2 0 0,1 0 0,8-9 1,-8 7 11,0 0 1,0-1 0,0 1 0,-1-1-1,-1 0 1,1 0 0,-1 0 0,0-1-1,0 1 1,-1-1 0,0 1 0,-1-1-1,0 0 1,1-14 0,-18 48-175,12-14 91,1 0 1,0 0 0,1 1 0,0-1 0,1 0-1,0 1 1,1-1 0,2 16 0,-2-27-86,0 0 0,0 0 0,1 0 0,-1 0 1,0 0-1,1 0 0,-1 0 0,1 0 0,-1 0 0,1 0 0,-1 0 1,1 0-1,0 0 0,-1 0 0,1 0 0,0 0 0,0-1 1,0 1-1,0 0 0,-1-1 0,1 1 0,0 0 0,0-1 0,0 1 1,0-1-1,1 0 0,0 1 0,22-3-6177,-6-9 90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8.902"/>
    </inkml:context>
    <inkml:brush xml:id="br0">
      <inkml:brushProperty name="width" value="0.025" units="cm"/>
      <inkml:brushProperty name="height" value="0.025" units="cm"/>
    </inkml:brush>
  </inkml:definitions>
  <inkml:trace contextRef="#ctx0" brushRef="#br0">16 1 8520,'0'0'6278,"-16"68"-6694,25-38-1762,0-3-961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9.255"/>
    </inkml:context>
    <inkml:brush xml:id="br0">
      <inkml:brushProperty name="width" value="0.025" units="cm"/>
      <inkml:brushProperty name="height" value="0.025" units="cm"/>
    </inkml:brush>
  </inkml:definitions>
  <inkml:trace contextRef="#ctx0" brushRef="#br0">6 4 15375,'0'0'3165,"-1"8"-1969,-1 1-1020,1-5-4,0 0 0,1 0 0,-1 0 1,1 1-1,0-1 0,0 0 0,2 8 0,-2-11-120,1 0-1,-1 1 1,1-1-1,0 0 1,-1 1-1,1-1 1,0 0-1,0 0 1,0 0-1,0 0 1,0 0-1,0 0 1,0 0-1,0 0 1,1 0-1,-1-1 1,0 1-1,0 0 1,1-1-1,-1 1 1,0-1-1,1 1 1,-1-1-1,1 0 1,-1 0-1,1 1 1,-1-1-1,0 0 1,1 0-1,2-1 1,7 0-50,0 0 0,-1-1 1,1 0-1,-1 0 1,1-1-1,-1-1 0,0 0 1,0 0-1,0-1 1,-1 0-1,16-12 0,36-17-244,-61 35 322,1-1 0,-1 0 0,1 1 0,-1-1-1,0 0 1,1 1 0,-1-1 0,0 1 0,0-1 0,1 1 0,-1-1-1,0 1 1,0-1 0,0 1 0,1-1 0,-1 1 0,0-1 0,0 1 0,0-1-1,0 1 1,0-1 0,0 1 0,0-1 0,0 1 0,0 0 0,0-1-1,-1 1 1,1-1 0,0 1 0,0-1 0,0 1 0,-1-1 0,1 0 0,-1 2-1,-5 23 660,5-21-593,-1 0-5,1 0-1,0 0 1,0 0-1,0 0 1,0 0-1,1 0 1,-1 1-1,1 4 1,1-8-128,-1 0 1,1 0-1,-1 0 0,1 1 1,0-1-1,-1 0 0,1-1 1,0 1-1,0 0 1,0 0-1,-1 0 0,1 0 1,0-1-1,0 1 1,0 0-1,1-1 0,-1 1 1,0-1-1,0 1 1,0-1-1,0 1 0,0-1 1,1 0-1,-1 0 0,0 0 1,0 0-1,0 1 1,1-2-1,-1 1 0,0 0 1,0 0-1,2-1 1,82-5-1312,-28-9-5647,-13-1-5120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0.165"/>
    </inkml:context>
    <inkml:brush xml:id="br0">
      <inkml:brushProperty name="width" value="0.025" units="cm"/>
      <inkml:brushProperty name="height" value="0.025" units="cm"/>
    </inkml:brush>
  </inkml:definitions>
  <inkml:trace contextRef="#ctx0" brushRef="#br0">168 367 15439,'0'0'950,"-8"-8"384,5 5-1191,-2-1 78,1-1 0,-1 1 0,0 0 0,0 1 0,0-1 0,-7-2 0,10 5-177,0 0 0,0 0 1,-1 0-1,1 1 1,0-1-1,-1 1 1,1-1-1,0 1 1,-1 0-1,1 0 1,-1 0-1,1 0 1,0 0-1,-1 1 1,1-1-1,-1 1 1,1 0-1,0-1 1,0 1-1,-1 0 0,1 0 1,0 0-1,0 1 1,0-1-1,-2 2 1,-1 3-1,-1-1 1,1 1-1,1 0 0,-1 1 1,1-1-1,0 1 1,1 0-1,-1 0 0,1 0 1,1 0-1,-1 1 1,1-1-1,1 1 0,-1 0 1,1-1-1,1 1 0,-1 0 1,2 9-1,-1-16-42,-1 0 0,2 0 0,-1 0 1,0 0-1,0 0 0,0-1 0,0 1 0,1 0 0,-1 0 0,0 0 0,1 0 0,-1 0 0,1 0 0,-1 0 0,1 0 0,-1-1 1,1 1-1,0 0 0,-1 0 0,1-1 0,0 1 0,0 0 0,0-1 0,-1 1 0,1-1 0,0 1 0,0-1 0,0 1 0,0-1 0,0 0 1,0 0-1,0 1 0,0-1 0,0 0 0,0 0 0,0 0 0,0 0 0,0 0 0,0 0 0,0 0 0,0 0 0,1-1 0,2 0 59,0 0-1,0 0 1,0 0-1,0-1 1,0 1-1,0-1 1,0 0-1,-1 0 1,6-5-1,2-3 213,0-1-1,-1-1 0,0 1 0,-1-2 1,0 1-1,-1-1 0,-1 0 0,0-1 1,-1 0-1,0 0 0,-1 0 0,-1-1 1,0 0-1,-1 0 0,-1 0 0,0 0 1,-1 0-1,-1-17 0,0 33-280,0-1-1,0 0 1,0 0-1,0 0 1,0 0-1,0 0 1,0 1-1,0-1 1,0 0 0,0 0-1,0 0 1,0 0-1,-1 0 1,1 1-1,0-1 1,0 0-1,0 0 1,0 0-1,0 0 1,0 0 0,-1 0-1,1 0 1,0 0-1,0 0 1,0 1-1,0-1 1,0 0-1,-1 0 1,1 0-1,0 0 1,0 0-1,0 0 1,0 0 0,-1 0-1,1 0 1,0 0-1,0 0 1,0 0-1,0 0 1,-1 0-1,1 0 1,0-1-1,0 1 1,0 0 0,0 0-1,0 0 1,-1 0-1,1 0 1,0 0-1,0 0 1,0 0-1,0 0 1,0-1-1,0 1 1,0 0-1,-1 0 1,1 0 0,0 0-1,0 0 1,0-1-1,0 1 1,0 0-1,0 0 1,0-1-1,-4 9-97,0 0 0,1 0 0,0 0 0,1 0 0,0 1 0,0-1 0,-1 17 0,-1 64 68,4-87 33,0 0-1,-1-1 1,1 1-1,0 0 1,0 0-1,1 0 1,-1 0-1,0-1 1,1 1-1,-1 0 1,1 0-1,-1-1 1,1 1 0,0 0-1,0-1 1,-1 1-1,1-1 1,0 1-1,1-1 1,-1 1-1,0-1 1,0 0-1,1 0 1,-1 1-1,0-1 1,1 0-1,-1 0 1,1 0 0,0-1-1,-1 1 1,1 0-1,0 0 1,-1-1-1,1 1 1,2-1-1,0 0 19,0 0 0,-1 0-1,1-1 1,0 1 0,-1-1 0,1 0-1,-1 0 1,1-1 0,-1 1-1,0-1 1,0 0 0,1 1 0,-1-1-1,0-1 1,0 1 0,-1 0-1,4-4 1,13-16 108,-1-1 0,0 0-1,-2-2 1,-1 0 0,-1-1 0,-2 0-1,0-1 1,-2 0 0,0 0-1,-2-2 1,-1 1 0,3-36 0,-8 41-250,-4 20-340,-9 36-405,5-16 936,-11 34-50,3 0-1,1 0 0,3 2 1,3-1-1,1 1 0,3 0 1,5 66-1,0-103-52,2 0 0,0-1 0,1 1-1,0-1 1,1 0 0,1 0 0,13 21 0,-9-16-15,-1 1 0,12 34 1,-21-55 69,-1 1 0,0-1 1,0 0-1,0 0 1,0 0-1,0 0 0,0 0 1,0 0-1,0 1 0,1-1 1,-1 0-1,0 0 1,0 0-1,0 0 0,0 0 1,0 1-1,0-1 1,0 0-1,0 0 0,0 0 1,0 0-1,0 1 0,0-1 1,0 0-1,0 0 1,0 0-1,0 0 0,0 1 1,0-1-1,0 0 1,-1 0-1,1 0 0,0 0 1,0 0-1,0 0 0,0 1 1,0-1-1,0 0 1,0 0-1,0 0 0,-1 0 1,1 0-1,0 0 0,0 0 1,0 1-1,0-1 1,0 0-1,-1 0 0,1 0 1,0 0-1,0 0 1,0 0-1,0 0 0,-1 0 1,-10-7 635,-11-15 199,10-4-698,1-1 1,1 0 0,2 0-1,1-1 1,0 1-1,2-2 1,2 1 0,0 0-1,3-41 1,-1 66-187,1 1 0,0-1 0,0 1 0,1-1 0,-1 0 0,0 1 0,1-1 0,0 1 0,-1-1 0,1 1 1,0 0-1,0-1 0,0 1 0,1 0 0,-1-1 0,1 1 0,-1 0 0,1 0 0,0 0 0,-1 0 0,1 1 0,0-1 0,0 0 0,0 1 0,1-1 1,1 0-1,5-1-581,-1 0 1,1 1 0,-1 0 0,1 1 0,0 0-1,11 0 1,14-2-2815,10-3-2912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1.091"/>
    </inkml:context>
    <inkml:brush xml:id="br0">
      <inkml:brushProperty name="width" value="0.025" units="cm"/>
      <inkml:brushProperty name="height" value="0.025" units="cm"/>
    </inkml:brush>
  </inkml:definitions>
  <inkml:trace contextRef="#ctx0" brushRef="#br0">1 32 12172,'0'0'7708,"1"11"-5952,6 46-340,-2 80-1,-5-88-571,1 0 1,3 0-1,17 81 1,-13-113-681,-4-24 210,-1-30 300,-17-212-1176,14 248 467,-1 0 0,1 0-1,0 0 1,0 0 0,-1 1 0,1-1-1,0 0 1,0 0 0,0 0 0,0 0-1,0 0 1,0 0 0,0 0 0,0 0-1,0 1 1,1-1 0,-1 0 0,0 0-1,0 0 1,1 0 0,-1 1 0,1-1 0,-1 0-1,1 0 1,0 0 0,13 15-849,-1 2 1002,-9-12-107,1 0-1,-1 0 1,0-1-1,1 1 0,0-1 1,0 0-1,0 0 0,0-1 1,0 0-1,0 0 0,1 0 1,-1 0-1,1-1 0,-1 0 1,1 0-1,0 0 1,-1-1-1,1 0 0,0 0 1,-1 0-1,1-1 0,0 0 1,-1 0-1,1 0 0,-1-1 1,7-2-1,-3 0 67,0 0 0,-1 0 0,0-1 0,0 0 0,0-1 0,-1 0 0,0 0 0,0 0 0,0-1 0,-1 0-1,0 0 1,0-1 0,-1 0 0,0 0 0,5-11 0,-5 6 35,0-1-1,-2 0 1,1 0-1,-1 0 0,-1 0 1,-1 0-1,0-28 1,-1 40-117,0 1 1,1 0 0,-1 0-1,0-1 1,0 1-1,-1 0 1,1-1 0,0 1-1,0 0 1,-1 0 0,1 0-1,0-1 1,-1 1 0,1 0-1,-1 0 1,0 0-1,1 0 1,-1 0 0,0 0-1,-1-2 1,1 3-21,0 0 0,1 0 0,-1 0 0,0 0 0,0-1 0,0 1-1,1 0 1,-1 1 0,0-1 0,0 0 0,0 0 0,1 0 0,-1 0 0,0 1 0,0-1 0,1 0 0,-1 1 0,0-1 0,1 0 0,-1 1-1,0-1 1,1 1 0,-2 0 0,-2 3-70,-1 0 1,1 0-1,0 1 0,0 0 0,0-1 0,1 1 0,-4 7 1,-3 6 76,2 0 1,0 1-1,1-1 1,0 1-1,2 1 1,0-1-1,2 1 1,0 0-1,1 0 1,1 28-1,1-46 15,0 0 0,0 0 0,1-1-1,-1 1 1,1 0 0,-1-1-1,1 1 1,0 0 0,0-1-1,-1 1 1,1-1 0,0 1 0,1-1-1,-1 1 1,0-1 0,0 0-1,0 0 1,1 1 0,-1-1-1,1 0 1,1 1 0,1-1 14,0 1 0,-1-1 0,1 0 1,0 0-1,0 0 0,0 0 0,-1-1 0,1 1 0,6-1 1,0-1 17,-1 0 1,1 0 0,-1-1 0,1 0 0,-1-1-1,0 0 1,12-5 0,-8 0-73,-1 0 1,0 0-1,0-2 0,10-10 1,-21 20 33,-1 0 0,0-1 1,1 1-1,-1 0 0,0 0 1,1 0-1,-1-1 1,0 1-1,1 0 0,-1 0 1,1 0-1,-1 0 1,0 0-1,1 0 0,-1 0 1,1 0-1,-1 0 1,0 0-1,1 0 0,-1 0 1,1 0-1,-1 0 0,0 0 1,1 0-1,-1 0 1,0 0-1,1 0 0,-1 1 1,1-1-1,-1 0 1,0 0-1,1 0 0,-1 1 1,0-1-1,1 0 0,-1 0 1,0 1-1,0-1 1,1 0-1,-1 1 0,0-1 1,1 1-1,11 22 75,-4-6 25,-5-14-76,-1-1 1,1 1-1,-1-1 0,1 0 0,0 0 1,0 0-1,0 0 0,0-1 1,0 1-1,0-1 0,0 1 0,1-1 1,-1 0-1,0-1 0,1 1 1,-1 0-1,1-1 0,-1 0 0,0 0 1,1 0-1,-1 0 0,1 0 1,-1-1-1,1 0 0,-1 1 0,0-1 1,1-1-1,-1 1 0,0 0 0,4-3 1,-1 1 24,0 0 0,-1-1 0,0 0 0,0 0 0,0 0 0,0-1 1,0 1-1,-1-1 0,0 0 0,0-1 0,0 1 0,-1-1 0,1 1 0,-1-1 1,2-8-1,-3 9 6,0-1 1,0 1-1,-1-1 0,0 0 1,0 1-1,-1-1 1,1 0-1,-1 0 1,-1-6-1,1 11-42,0 1 0,-1 0 0,1-1 1,0 1-1,0-1 0,-1 1 0,1-1 0,0 1 0,0 0 0,-1-1 0,1 1 0,-1 0 0,1-1 1,0 1-1,-1 0 0,1-1 0,-1 1 0,1 0 0,0 0 0,-1 0 0,1-1 0,-1 1 0,1 0 1,-1 0-1,1 0 0,-1 0 0,1 0 0,-1 0 0,1 0 0,-1 0 0,1 0 0,-1 0 1,1 0-1,-1 0 0,1 0 0,-1 0 0,1 1 0,-1-1 0,1 0 0,0 0 0,-1 1 0,1-1 1,-1 1-1,-18 12-158,16-9 151,0 1 0,0-1 0,1 0 0,0 1 0,0-1 0,0 1 0,0 0 0,1-1 0,-1 1 0,1 0 0,1 0-1,-1 0 1,1 0 0,0 0 0,0 0 0,1 9 0,0-10-79,0-1 0,1 0 0,-1 0 0,1 0 0,-1 0 0,1 0 0,0 0 0,0 0 0,1-1 0,-1 1 0,0-1 0,1 1 0,0-1 0,-1 0 0,1 0 0,0 0 0,0 0 0,0-1 0,0 1 0,0-1 0,1 0 0,-1 0 0,0 0 0,1 0 0,5 0 0,6 1-2289,1 0-1,0-1 1,23-2-1,13-3-9858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1.716"/>
    </inkml:context>
    <inkml:brush xml:id="br0">
      <inkml:brushProperty name="width" value="0.025" units="cm"/>
      <inkml:brushProperty name="height" value="0.025" units="cm"/>
    </inkml:brush>
  </inkml:definitions>
  <inkml:trace contextRef="#ctx0" brushRef="#br0">35 14 8520,'-1'0'465,"0"0"1,0 0-1,0 0 1,0 0-1,0 0 1,0 1-1,0-1 0,0 0 1,0 1-1,0-1 1,1 1-1,-1-1 0,0 1 1,0-1-1,0 1 1,0-1-1,1 1 1,-1 0-1,-1 1 0,-8 21 2263,6 32-2891,3-48 1038,1 6-544,-1 3 81,1 0 0,1 0 1,0 0-1,5 25 0,-5-37-352,0-1-1,0 1 0,1-1 0,-1 1 0,1-1 0,-1 1 0,1-1 0,0 0 0,1 0 0,-1 0 1,0 0-1,1 0 0,0-1 0,-1 1 0,1-1 0,0 1 0,0-1 0,1 0 0,-1 0 1,0-1-1,1 1 0,-1 0 0,1-1 0,-1 0 0,6 1 0,-2-1 33,0 0 0,0 0 1,0-1-1,0 0 0,0 0 0,0-1 0,0 0 0,0 0 1,0-1-1,0 1 0,-1-1 0,1-1 0,0 0 0,-1 0 0,0 0 1,0 0-1,0-1 0,0 0 0,0 0 0,-1-1 0,0 0 1,0 0-1,0 0 0,0 0 0,-1-1 0,0 0 0,0 0 0,3-6 1,1-5 23,0 1 1,0-1-1,-2 0 1,0-1 0,-1 1-1,-1-1 1,-1 0-1,0-1 1,0-31-1,-15 75-931,-4 26 686,11-23 94,1 1 0,2 0 0,2 55 1,0-81-117,0 0 0,0 0-1,1 0 1,-1 0 0,1 0 0,0 0 0,0-1 0,0 1 0,0 0 0,0 0 0,0-1 0,1 1 0,-1-1-1,1 1 1,0-1 0,0 0 0,0 1 0,0-1 0,0 0 0,0 0 0,0-1 0,1 1 0,-1 0-1,1-1 1,-1 1 0,1-1 0,0 0 0,0 0 0,-1 0 0,1 0 0,0-1 0,0 1 0,0-1-1,0 0 1,0 1 0,5-2 0,1 1-698,0-1-1,0 0 0,-1 0 1,1-1-1,-1-1 1,1 1-1,-1-1 1,0-1-1,0 1 0,0-1 1,12-9-1,20-20-9843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2.048"/>
    </inkml:context>
    <inkml:brush xml:id="br0">
      <inkml:brushProperty name="width" value="0.025" units="cm"/>
      <inkml:brushProperty name="height" value="0.025" units="cm"/>
    </inkml:brush>
  </inkml:definitions>
  <inkml:trace contextRef="#ctx0" brushRef="#br0">221 0 14510,'-8'3'3123,"-5"2"-2566,1 0 1,0 2-1,0-1 1,1 2-1,0-1 1,0 1-1,-19 20 1,15-14 146,1 1 0,0 1 0,2 1 0,-22 34 1,32-49-699,1 1 0,0-1 0,0 1 0,-1-1 0,1 0 0,1 1 0,-1 0 1,0-1-1,1 1 0,-1 0 0,1-1 0,0 1 0,0 0 0,0-1 1,0 1-1,0 0 0,0-1 0,2 6 0,-1-7-16,1 1 0,-1 0-1,1-1 1,-1 1 0,1-1 0,-1 1 0,1-1 0,0 0-1,0 0 1,0 0 0,0 0 0,0 0 0,0 0-1,0 0 1,0-1 0,0 1 0,0-1 0,0 1-1,0-1 1,1 0 0,-1 0 0,0 0 0,3 0-1,64-2-376,-51 0-184,0 1-1,0 0 1,0 2-1,0 0 0,0 1 1,22 6-1,-39-8 576,0 0-1,0 0 1,0 1-1,0-1 1,0 0-1,0 1 0,0-1 1,0 1-1,0-1 1,0 1-1,0 0 1,0-1-1,0 1 1,0 0-1,-1 0 0,1-1 1,0 1-1,0 0 1,-1 0-1,1 0 1,-1 0-1,1 0 1,-1 0-1,1 0 1,-1 0-1,0 0 0,1 2 1,-1-1 89,-1 0 0,1-1 1,-1 1-1,1 0 0,-1-1 0,0 1 1,1 0-1,-1-1 0,0 1 0,0 0 0,0-1 1,0 0-1,-1 1 0,-1 1 0,-7 6 424,1-2-1,-1 0 1,-16 10-1,-2 0-40,-63 33 660,29-27-3309,62-23 1814,-6 1-284,4-11-9768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2.734"/>
    </inkml:context>
    <inkml:brush xml:id="br0">
      <inkml:brushProperty name="width" value="0.025" units="cm"/>
      <inkml:brushProperty name="height" value="0.025" units="cm"/>
    </inkml:brush>
  </inkml:definitions>
  <inkml:trace contextRef="#ctx0" brushRef="#br0">0 61 12524,'0'0'9385,"51"-5"-8392,-12-5-129,6-2-543,6 1-257,-1 4-865,-6 0-2050,-5 3-1985,1-1-2691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58.506"/>
    </inkml:context>
    <inkml:brush xml:id="br0">
      <inkml:brushProperty name="width" value="0.025" units="cm"/>
      <inkml:brushProperty name="height" value="0.025" units="cm"/>
    </inkml:brush>
  </inkml:definitions>
  <inkml:trace contextRef="#ctx0" brushRef="#br0">220 118 17264,'0'0'1655,"-9"-2"694,4 2-2177,-8-2 611,0 1 0,-1 0 1,-25 2-1,33 0-723,1-1 0,0 2-1,0-1 1,0 1 0,0-1-1,0 1 1,0 1 0,0-1-1,1 1 1,-1-1 0,1 2-1,-1-1 1,1 0 0,0 1-1,-3 4 1,2-2 29,0 0 1,0 0-1,1 1 0,-1 0 0,2 0 1,-1 0-1,1 1 0,0-1 1,1 1-1,0 0 0,0-1 0,0 1 1,1 0-1,0 0 0,1 0 0,0 0 1,1 9-1,-1-16-81,1 1 0,0 0 0,0 0 0,0 0 0,0 0 1,0-1-1,0 1 0,0 0 0,0-1 0,1 1 0,-1-1 0,1 0 0,-1 1 0,1-1 0,-1 0 0,1 0 0,0 0 1,0 0-1,-1 0 0,1 0 0,0-1 0,0 1 0,0-1 0,0 1 0,4 0 0,57 2 88,-51-4-66,2 1-91,1-2 0,-1 0-1,0-1 1,1-1 0,-1 0-1,0 0 1,-1-2-1,1 1 1,-1-2 0,0 0-1,-1-1 1,23-17 0,-25 17 93,-1 0 1,1-1 0,-2 0 0,1 0 0,-1-1 0,0 0 0,-1-1-1,-1 0 1,1 0 0,-2 0 0,1-1 0,-2 0 0,0 0-1,0 0 1,2-14 0,-5 23 6,-1 1 0,0 0 1,1-1-1,-1 1 0,0-1 0,0 1 1,0-1-1,-1 1 0,1-1 0,-1 1 0,1 0 1,-1-1-1,0 1 0,0 0 0,0 0 0,0-1 1,0 1-1,0 0 0,-1 0 0,1 0 0,-1 0 1,0 0-1,-2-2 0,0 2-20,1 0-1,-1 0 1,0 0 0,1 1-1,-1 0 1,0-1 0,0 1-1,0 1 1,0-1 0,-1 0-1,1 1 1,-8 0 0,-1 1-93,0 0 0,-1 1 0,1 1 0,0 0 0,0 1 0,0 0 1,-22 12-1,-17 18-26,32-11-1442,19-21 1051,0-1 1,0 1-1,0 0 1,1 0-1,-1-1 1,1 1-1,-1 0 1,1 0-1,-1 0 1,1-1-1,0 1 1,0 4-1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3.078"/>
    </inkml:context>
    <inkml:brush xml:id="br0">
      <inkml:brushProperty name="width" value="0.025" units="cm"/>
      <inkml:brushProperty name="height" value="0.025" units="cm"/>
    </inkml:brush>
  </inkml:definitions>
  <inkml:trace contextRef="#ctx0" brushRef="#br0">73 0 17296,'0'0'801,"-42"52"-481,26-17 609,5 7-416,8-2-385,3 3-32,0-1-96,7-2-673,4-4-1152,-6-4-1891,-5-5-1505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3.452"/>
    </inkml:context>
    <inkml:brush xml:id="br0">
      <inkml:brushProperty name="width" value="0.025" units="cm"/>
      <inkml:brushProperty name="height" value="0.025" units="cm"/>
    </inkml:brush>
  </inkml:definitions>
  <inkml:trace contextRef="#ctx0" brushRef="#br0">1 191 11915,'0'-9'2338,"0"4"-2133,-1 1-1,1-1 0,1 0 0,-1 0 0,1 1 0,0-1 0,0 0 1,0 1-1,1-1 0,-1 1 0,1-1 0,0 1 0,1 0 0,-1 0 0,1 0 1,-1 0-1,1 0 0,0 0 0,1 1 0,5-6 0,6-2-78,1 1-1,0 1 0,1 0 1,0 1-1,0 0 1,0 2-1,1 0 0,0 1 1,1 0-1,-1 2 1,1 0-1,-1 1 0,29 1 1,-37 2-115,0-1 0,0 2 1,0-1-1,0 1 0,0 1 1,-1 0-1,1 0 0,-1 1 1,0 0-1,0 1 0,14 9 1,-17-9-1,0 0 1,0 1-1,-1-1 1,0 1-1,0 0 1,-1 0-1,0 1 1,0 0-1,0-1 1,-1 1-1,0 0 1,0 1-1,-1-1 1,1 0-1,-2 1 1,2 14 0,-2-13 216,-1 1 1,0-1 0,0 1 0,-1 0 0,-1-1 0,1 1 0,-2-1 0,1 0 0,-1 0 0,-1 0 0,1 0 0,-2 0 0,1-1 0,-1 0 0,0 0 0,-1 0 0,0 0 0,0-1 0,-1 0 0,0 0 0,0-1 0,0 0 0,-16 10 0,7-6 33,0 0 0,-1-2 1,0 1-1,0-2 0,-1-1 0,0 0 1,0-1-1,-1-1 0,1 0 1,-1-2-1,-22 1 0,38-3-421,-1 0 0,0 0 0,1 0 0,-1 0 0,1-1 0,-1 0 0,1 0 0,0 0 0,-1 0-1,1 0 1,0-1 0,-5-2 0,7 3-181,-1 0 0,1-1 0,0 1 0,-1-1 0,1 0 1,0 1-1,0-1 0,0 0 0,0 1 0,0-1 0,1 0 0,-1 0 0,0 0 0,1 0 0,0 0 0,-1 0 0,1 0 0,0 0 0,0 0 0,0 0 1,0 0-1,0-2 0,3-19-6648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3.781"/>
    </inkml:context>
    <inkml:brush xml:id="br0">
      <inkml:brushProperty name="width" value="0.025" units="cm"/>
      <inkml:brushProperty name="height" value="0.025" units="cm"/>
    </inkml:brush>
  </inkml:definitions>
  <inkml:trace contextRef="#ctx0" brushRef="#br0">271 143 18578,'-3'-9'1612,"1"4"-1486,1 0 1,-1 0 0,0 0 0,-1 0-1,1 1 1,-1-1 0,0 1-1,0 0 1,0 0 0,0 0-1,-1 0 1,0 0 0,1 1-1,-2 0 1,1 0 0,0 0-1,0 0 1,-1 0 0,0 1-1,1 0 1,-1 0 0,0 0-1,0 1 1,0 0 0,-6-1 0,4 1-115,1 1 1,0 1-1,0-1 1,0 1-1,0 0 1,0 1-1,0-1 1,0 1 0,0 1-1,1-1 1,-1 1-1,1 0 1,-1 0-1,1 0 1,0 1 0,0-1-1,1 1 1,-8 9-1,6-7 112,0 1 0,1 0-1,0 1 1,0-1 0,1 1 0,0 0-1,0 0 1,1 1 0,0-1-1,0 1 1,1-1 0,-2 15 0,4-21-78,0 0 1,0 0-1,0 0 1,1 0 0,-1 1-1,0-1 1,1 0-1,-1 0 1,1 0-1,0 0 1,0-1 0,0 1-1,0 0 1,0 0-1,0 0 1,0-1 0,0 1-1,1 0 1,-1-1-1,1 1 1,-1-1-1,1 0 1,0 1 0,-1-1-1,1 0 1,0 0-1,0 0 1,0 0 0,0-1-1,0 1 1,0 0-1,0-1 1,0 1-1,0-1 1,0 0 0,0 0-1,0 0 1,0 0-1,4 0 1,2 0 147,0 0 1,0-1-1,0 1 0,0-2 0,0 1 1,0-1-1,0 0 0,0-1 1,9-4-1,-8 1-105,-1 0 1,1 0 0,-1-1-1,0 0 1,0-1-1,-1 1 1,0-2-1,-1 1 1,0-1-1,0 0 1,5-11-1,-7 12-224,0 0-1,0 0 0,-1 0 0,0-1 0,-1 0 0,0 1 0,0-1 1,-1 0-1,0 0 0,-1 0 0,1 0 0,-2 0 0,-1-13 0,2 21 70,0 1-1,0 0 1,0-1-1,-1 1 0,1 0 1,0-1-1,0 1 0,0 0 1,0-1-1,0 1 1,-1 0-1,1 0 0,0-1 1,0 1-1,0 0 0,-1 0 1,1-1-1,0 1 1,0 0-1,-1 0 0,1 0 1,0 0-1,0-1 0,-1 1 1,1 0-1,0 0 1,-1 0-1,1 0 0,0 0 1,-1 0-1,1 0 0,0 0 1,-1 0-1,1 0 1,0 0-1,-1 0 0,1 0 1,0 0-1,-1 0 0,1 0 1,0 0-1,-1 0 0,1 0 1,0 0-1,0 1 1,-1-1-1,1 0 0,0 0 1,-1 0-1,1 1 0,-1-1 1,-10 14-3538,10-10 3149,-2 23-4429,3-26 4666,0-1 0,1 1 0,-1 0 0,0 0-1,0-1 1,0 1 0,0 0 0,1-1 0,-1 1 0,0 0-1,1-1 1,-1 1 0,1 0 0,-1-1 0,1 1-1,-1-1 1,1 1 0,-1-1 0,1 1 0,-1-1-1,1 1 1,0-1 0,-1 0 0,1 1 0,0-1 0,-1 0-1,1 1 1,0-1 0,-1 0 0,1 0 0,1 0-1,15 1-5050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4.154"/>
    </inkml:context>
    <inkml:brush xml:id="br0">
      <inkml:brushProperty name="width" value="0.025" units="cm"/>
      <inkml:brushProperty name="height" value="0.025" units="cm"/>
    </inkml:brush>
  </inkml:definitions>
  <inkml:trace contextRef="#ctx0" brushRef="#br0">81 41 7847,'0'0'9738,"-7"7"-8868,-3 7-573,1 1 0,1-1 0,0 2 0,1-1 1,1 1-1,0 0 0,1 0 0,1 0 0,0 1 1,1 0-1,1-1 0,1 1 0,0 0 0,3 31 0,-1-44-271,-1 0-1,1 0 0,-1 0 0,1 0 1,0 0-1,1 0 0,-1 0 0,1 0 1,-1-1-1,1 1 0,0-1 1,0 1-1,6 5 0,-6-7 32,0 0 0,0 0 1,0-1-1,1 1 0,-1-1 0,1 1 0,-1-1 0,1 0 0,-1 0 1,1 0-1,0 0 0,-1-1 0,1 1 0,0-1 0,0 0 0,3 0 1,0 0 77,0-1 1,0 0 0,0 0 0,0-1-1,0 0 1,0 0 0,-1 0 0,1-1-1,-1 1 1,1-1 0,-1-1 0,0 1-1,0-1 1,0 0 0,-1 0 0,1 0-1,3-6 1,13-19-139,-1-1-1,-2 0 1,-1-1-1,-1-1 0,-2-1 1,-1 0-1,-2-1 1,10-49-1,-20 76-155,-4 9 79,-8 24 89,-14 41 205,18-46-9,2 1 0,0 0-1,2 1 1,-2 29 0,4-46-293,1-1 1,0 1-1,1-1 1,-1 1-1,1-1 1,0 1 0,0-1-1,0 1 1,1-1-1,0 0 1,0 1-1,1-1 1,-1 0-1,1-1 1,0 1 0,0 0-1,1-1 1,-1 0-1,1 0 1,0 0-1,0 0 1,8 5 0,8-2-3453,0-5-2134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5.276"/>
    </inkml:context>
    <inkml:brush xml:id="br0">
      <inkml:brushProperty name="width" value="0.025" units="cm"/>
      <inkml:brushProperty name="height" value="0.025" units="cm"/>
    </inkml:brush>
  </inkml:definitions>
  <inkml:trace contextRef="#ctx0" brushRef="#br0">126 211 13869,'1'-2'263,"0"0"-1,0 0 0,-1 0 1,1 0-1,0 0 0,-1 0 1,0 0-1,1-1 1,-1 1-1,0 0 0,0 0 1,0 0-1,0 0 1,0 0-1,-1-1 0,1 1 1,-1 0-1,1 0 1,-1 0-1,0 0 0,0 0 1,-1-2-1,1 3-173,0 0-1,-1 0 0,1 0 1,-1 0-1,0 1 1,1-1-1,-1 0 1,1 1-1,-1-1 1,0 1-1,0-1 1,1 1-1,-1 0 0,0 0 1,0 0-1,1 0 1,-1 0-1,0 0 1,0 1-1,1-1 1,-1 0-1,0 1 1,1-1-1,-1 1 0,0 0 1,1-1-1,-1 1 1,-2 2-1,-2 0-81,1 1 0,0-1-1,0 1 1,0 0 0,0 1-1,1-1 1,0 1 0,-1 0-1,2 0 1,-1 0 0,1 0-1,-1 1 1,1-1 0,1 1-1,-1 0 1,1 0 0,0 0-1,1 0 1,-3 13 0,4-18-7,0 0 1,0 0 0,0 0 0,1 0-1,-1 1 1,0-1 0,0 0 0,1 0-1,-1 0 1,1 0 0,-1 0-1,1 0 1,-1 0 0,1 0 0,-1 0-1,1 0 1,0 0 0,0-1 0,-1 1-1,1 0 1,0 0 0,0-1-1,0 1 1,0 0 0,0-1 0,0 1-1,0-1 1,0 1 0,0-1 0,0 0-1,0 1 1,1-1 0,-1 0-1,0 0 1,0 0 0,0 0 0,0 0-1,0 0 1,0 0 0,1 0 0,-1 0-1,0-1 1,0 1 0,0 0-1,1-1 1,4 0 48,1 0-1,-1-1 1,0 0-1,0 0 1,0 0-1,0 0 1,5-4-1,-4 2 46,-1-1-1,0 0 0,0 0 1,0 0-1,-1 0 0,0-1 0,0 0 1,0 0-1,-1 0 0,1-1 1,-2 0-1,1 0 0,-1 0 0,0 0 1,0 0-1,-1 0 0,0-1 1,1-10-1,-16 31-328,7-6 233,1 2-1,0-1 1,1 0 0,0 1-1,1 0 1,0 0 0,0 0-1,1 0 1,0 1 0,0-1-1,1 1 1,0-1 0,1 1-1,0-1 1,2 13 0,-1-20 24,0-1 0,1 1 1,-1-1-1,0 0 1,1 1-1,-1-1 1,1 0-1,-1 0 0,1 0 1,0 0-1,-1 0 1,1-1-1,0 1 1,0 0-1,-1-1 1,1 0-1,0 1 0,0-1 1,0 0-1,0 0 1,0 0-1,-1 0 1,1 0-1,2 0 1,48-6 830,-27-3-791,-1 0 0,-1-2 0,0-1 0,34-22 0,-53 30 205,1 0 0,0-1 0,-1 1 0,0-1 0,0 0 0,0 0 1,-1 0-1,1-1 0,-1 1 0,-1-1 0,1 0 0,1-6 0,2-5 154,-1-1 0,5-34 0,-7-27 81,-2 62-1642,-1 15-217,0 5-684,0 0 1739,1 0 0,0 0 1,0 0-1,0 0 0,0 0 0,0 0 0,1 0 0,-1 0 1,1 0-1,0 0 0,0-1 0,0 1 0,0-1 0,0 0 1,0 1-1,1-1 0,-1 0 0,1 0 0,-1 0 0,1-1 1,0 1-1,0-1 0,3 2 0,30 10-5181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6.295"/>
    </inkml:context>
    <inkml:brush xml:id="br0">
      <inkml:brushProperty name="width" value="0.025" units="cm"/>
      <inkml:brushProperty name="height" value="0.025" units="cm"/>
    </inkml:brush>
  </inkml:definitions>
  <inkml:trace contextRef="#ctx0" brushRef="#br0">0 215 7111,'0'0'4639,"2"-10"-2087,-1 3-2192,1 0 0,0 1 0,0-1 0,0 1 0,1-1 0,0 1 1,1 0-1,-1 0 0,1 1 0,5-7 0,-6 9-183,0-1 1,1 1-1,-1 0 0,1 0 0,-1 0 0,1 0 1,0 1-1,0 0 0,0-1 0,0 1 0,1 1 1,-1-1-1,0 1 0,1-1 0,-1 1 0,1 1 1,-1-1-1,1 1 0,5-1 0,-9 2-177,0 0 1,0 0-1,0-1 0,0 1 0,-1 0 0,1 0 0,0 0 0,-1 0 0,1 0 1,-1 0-1,1 0 0,-1 0 0,1 0 0,-1 0 0,0 0 0,0 0 0,1 0 0,-1 0 1,0 1-1,0-1 0,0 0 0,0 0 0,0 0 0,0 0 0,-1 0 0,1 0 1,0 1-1,-1 0 0,-6 39 172,-20 20 124,22-51-243,0 0 0,0 1 0,1-1 0,0 1 1,0 0-1,2 0 0,-4 22 0,6-32-12,1 0 0,-1-1 0,0 1 0,1-1 1,-1 1-1,1 0 0,-1-1 0,0 1 0,1-1 0,0 1 0,-1-1 0,1 1 0,-1-1 0,1 0 0,-1 1 0,1-1 1,0 0-1,-1 1 0,1-1 0,0 0 0,-1 0 0,1 0 0,0 1 0,-1-1 0,1 0 0,0 0 0,0 0 0,-1 0 1,1 0-1,0 0 0,-1-1 0,1 1 0,0 0 0,0 0 0,-1 0 0,1-1 0,-1 1 0,1 0 0,0-1 0,-1 1 1,2-1-1,31-12 1575,-21 5-1428,0-1-1,0 1 1,-1-2 0,-1 0-1,1 0 1,-2-1 0,10-12-1,-13 15-109,-1 0 0,0 0 0,-1 0 0,1 0 0,-2-1 0,1 1 0,-1-1 0,0 0 0,-1 0 0,0 0 0,-1-1-1,1-9 1,-5 10-190,-5 16-141,-4 15-161,11-20 405,0 0 0,0 0-1,1 0 1,-1 0 0,1 0 0,-1 0 0,1 0-1,0 0 1,0 0 0,0 0 0,0 1 0,0-1-1,0 0 1,1 0 0,-1 0 0,1 0 0,-1 0-1,1 0 1,0 0 0,0 0 0,0-1-1,0 1 1,0 0 0,0 0 0,0-1 0,1 1-1,-1-1 1,1 1 0,-1-1 0,1 1 0,0-1-1,-1 0 1,3 1 0,1 0 13,0 0 0,0-1 0,0 0 0,0 0 0,0 0 0,0-1 0,0 0 0,0 0 0,1 0 1,-1 0-1,0-1 0,0 0 0,6-2 0,-2 1 23,0-2 1,-1 1-1,1-2 1,-1 1-1,0-1 1,0 0 0,0 0-1,-1-1 1,0 0-1,0-1 1,-1 1-1,1-1 1,-1-1-1,-1 1 1,1-1-1,-2 0 1,1 0 0,-1 0-1,0-1 1,0 0-1,-1 1 1,-1-1-1,1 0 1,1-19-1,-4 28-29,0-1-1,0 0 0,0 1 0,0-1 1,0 1-1,0-1 0,0 1 0,0-1 0,0 1 1,0-1-1,0 1 0,0-1 0,0 1 1,-1-1-1,1 1 0,0-1 0,0 1 1,-1 0-1,1-1 0,0 1 0,-1-1 0,1 1 1,0 0-1,-1-1 0,1 1 0,-1 0 1,1-1-1,-1 1 0,1 0 0,0 0 1,-1-1-1,0 1 0,-19 5-191,-16 20-44,21-8 230,1-1-1,-19 31 1,29-42 12,1 0 1,0 0-1,1 0 0,-1 0 0,1 0 1,0 1-1,0-1 0,0 0 0,1 1 0,0 0 1,0-1-1,1 1 0,-1 0 0,1-1 1,1 10-1,0-13-7,0-1 0,0 1 1,0-1-1,0 1 0,0-1 0,1 0 1,-1 0-1,0 1 0,1-1 0,-1 0 1,0 0-1,1-1 0,-1 1 0,1 0 1,0 0-1,-1-1 0,1 1 0,0-1 1,2 1-1,40 8-249,-29-6-220,53 15-4492,-25-2-3066,-26-8 1149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6.918"/>
    </inkml:context>
    <inkml:brush xml:id="br0">
      <inkml:brushProperty name="width" value="0.025" units="cm"/>
      <inkml:brushProperty name="height" value="0.025" units="cm"/>
    </inkml:brush>
  </inkml:definitions>
  <inkml:trace contextRef="#ctx0" brushRef="#br0">0 196 11050,'0'0'8259,"4"-10"-6994,2 0-988,-1 0 0,1 1 0,1-1 0,-1 1 0,2 0 0,-1 1 0,1-1 0,1 2-1,-1-1 1,1 1 0,0 0 0,1 1 0,0 0 0,0 1 0,20-8 0,-28 12-260,1 0 0,-1 1 0,1-1 0,-1 1 0,1-1 0,0 1 1,-1 0-1,1 0 0,-1 0 0,1 1 0,0-1 0,-1 0 0,1 1 0,3 1 0,-5-1-18,1 0 0,-1 0-1,1 0 1,-1 0 0,0 0 0,0 0-1,0 0 1,0 0 0,0 1-1,0-1 1,0 1 0,0-1 0,0 0-1,0 1 1,-1-1 0,1 1-1,0 2 1,1 6 32,-1 0 0,0 0-1,-1 0 1,0 0 0,-1 0 0,-2 12-1,-10 24 95,10-40-40,0 0 0,1 1 0,0-1 0,1 1 1,-2 12-1,3-18 379,2-5-63,1 1 0,-1-1 0,1 1 0,-1-1 0,0 0 0,-1 0 0,3-7 0,4-20-70,-1 0-1,-2 0 0,1-35 0,-3 5-3572,-3 65 2921,0 0 1,1 0 0,-1 0 0,0 0-1,1 0 1,0-1 0,0 1 0,0 0-1,1 0 1,1 3 0,-1-4-146,0-1 0,0 0 0,0 0 0,0 1 0,0-1 0,1-1 1,-1 1-1,1 0 0,-1-1 0,1 1 0,0-1 0,0 0 0,-1 1 0,1-1 0,0-1 0,0 1 0,0 0 0,0-1 0,0 0 0,0 1 1,5-2-1,23 2-4761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7.292"/>
    </inkml:context>
    <inkml:brush xml:id="br0">
      <inkml:brushProperty name="width" value="0.025" units="cm"/>
      <inkml:brushProperty name="height" value="0.025" units="cm"/>
    </inkml:brush>
  </inkml:definitions>
  <inkml:trace contextRef="#ctx0" brushRef="#br0">196 27 9225,'0'0'13282,"-12"-6"-12733,5 2-506,4 2-39,0 0 1,1 1-1,-1-1 1,0 0-1,0 1 0,0 0 1,0 0-1,0 0 1,0 0-1,0 0 1,0 1-1,-1-1 1,1 1-1,0 0 1,0 0-1,0 0 1,-1 0-1,1 1 1,0-1-1,0 1 1,0 0-1,0 0 0,-6 2 1,-4 5 137,0 0 0,1 2-1,-1-1 1,2 1 0,0 1 0,-11 13 0,21-24-147,1 0-1,0 1 1,0-1 0,-1 1-1,1-1 1,0 0 0,0 1 0,0-1-1,0 1 1,-1-1 0,1 0-1,0 1 1,0-1 0,0 1 0,0-1-1,0 1 1,0-1 0,0 1-1,0-1 1,1 0 0,-1 1 0,0-1-1,0 1 1,0-1 0,0 0-1,1 1 1,-1-1 0,0 1 0,0-1-1,1 0 1,-1 1 0,0-1-1,0 0 1,1 1 0,-1-1-1,0 0 1,1 0 0,-1 1 0,1-1-1,-1 0 1,0 0 0,1 0-1,-1 1 1,1-1 0,-1 0 0,0 0-1,1 0 1,-1 0 0,1 0-1,-1 0 1,1 0 0,-1 0 0,1 0-1,-1 0 1,1 0 0,37 2 83,-23-1-95,-6-1 39,7 2-263,1-1-1,-1 2 1,0 0-1,16 6 1,-30-9 254,0 0 0,0 1 0,0 0-1,0-1 1,0 1 0,0 0 0,0 0 0,0 0 0,0 0 0,0 0 0,-1 1 0,1-1-1,0 1 1,-1-1 0,1 1 0,-1-1 0,0 1 0,1 0 0,-1 0 0,0-1 0,0 1-1,0 0 1,0 0 0,-1 0 0,1 0 0,0 0 0,-1 1 0,1-1 0,-1 0 0,0 0 0,0 0-1,0 0 1,0 0 0,0 1 0,0-1 0,-1 0 0,1 0 0,-1 0 0,1 0 0,-2 3-1,-1-1 288,1 0 0,-1 1-1,-1-1 1,1 0 0,0 0 0,-1-1-1,0 1 1,0-1 0,0 0-1,0 0 1,-1 0 0,-8 4-1,7-3-526,-1-1-1,0 0 0,0-1 1,0 1-1,-1-1 0,1 0 1,0-1-1,-10 1 0,16-2-1581,26-17-8068,-17 12 6862,12-11-4331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7.732"/>
    </inkml:context>
    <inkml:brush xml:id="br0">
      <inkml:brushProperty name="width" value="0.025" units="cm"/>
      <inkml:brushProperty name="height" value="0.025" units="cm"/>
    </inkml:brush>
  </inkml:definitions>
  <inkml:trace contextRef="#ctx0" brushRef="#br0">48 79 8808,'0'0'16688,"-8"9"-16218,3-3-400,2-3-23,-1 0 1,1 1-1,0 0 1,1-1-1,-1 1 0,1 0 1,-1 0-1,1 0 1,0 1-1,1-1 0,-1 0 1,1 1-1,0-1 1,0 1-1,0 0 1,0-1-1,1 8 0,0-10-36,1-1-1,0 0 1,-1 0-1,1 0 1,0 0-1,-1 0 1,1 0 0,0 0-1,0 0 1,0 0-1,0 0 1,0-1-1,0 1 1,0 0-1,0-1 1,0 1-1,0-1 1,0 1-1,1-1 1,-1 1-1,0-1 1,0 0-1,1 1 1,-1-1-1,0 0 1,0 0-1,1 0 1,-1 0-1,0 0 1,0 0-1,1-1 1,-1 1-1,0 0 1,0-1-1,0 1 1,2-1-1,3 0 49,0 0 0,-1-1 0,1 0 0,0 0 0,-1 0-1,8-5 1,1-4-18,0-1 1,0 0-1,-1-1 0,-1-1 0,0 0 1,-1 0-1,-1-1 0,0-1 0,-1 0 1,9-21-1,-37 75-663,13-30 683,2 0 1,-1 0 0,1 0 0,0 0 0,1 1 0,0 0-1,0-1 1,1 1 0,0 0 0,1 0 0,0 0 0,0 14-1,2-21-48,-1-1-1,1 0 1,0 0-1,0 0 1,0 0-1,0 1 1,0-1-1,0-1 0,0 1 1,0 0-1,1 0 1,-1 0-1,0-1 1,0 1-1,1 0 1,-1-1-1,1 1 0,-1-1 1,0 0-1,1 1 1,-1-1-1,1 0 1,-1 0-1,0 0 1,1 0-1,-1 0 0,1 0 1,-1 0-1,1-1 1,1 0-1,3 1 40,0-1 0,0 0-1,0-1 1,0 1-1,0-1 1,7-4 0,-4 1-6,-1-1-1,0 0 1,0 0 0,13-14 0,-18 17-98,-1 0 0,1-1 0,-1 1 0,1-1 0,-1 1 0,0-1 0,0 1 0,-1-1 0,1 0 1,-1 0-1,0 0 0,0 0 0,0 0 0,0-6 0,-1 9 8,0 1-1,0 0 1,0-1 0,0 1-1,0 0 1,-1-1 0,1 1-1,0 0 1,0-1 0,0 1-1,-1 0 1,1 0 0,0-1-1,0 1 1,-1 0 0,1 0-1,0 0 1,0-1-1,-1 1 1,1 0 0,0 0-1,-1 0 1,1 0 0,0 0-1,-1 0 1,1 0 0,0-1-1,-1 1 1,1 0 0,0 0-1,-1 0 1,1 0 0,0 0-1,-1 1 1,1-1 0,0 0-1,-1 0 1,1 0 0,0 0-1,-1 0 1,1 0 0,0 0-1,0 1 1,-1-1 0,1 0-1,0 0 1,-1 0 0,1 1-1,0-1 1,0 0 0,-1 1-1,-15 10-1930,10-5 1159,0 1 0,1 0 1,0 0-1,1 1 1,-6 10-1,-1 6-4375,7-11 195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8.300"/>
    </inkml:context>
    <inkml:brush xml:id="br0">
      <inkml:brushProperty name="width" value="0.025" units="cm"/>
      <inkml:brushProperty name="height" value="0.025" units="cm"/>
    </inkml:brush>
  </inkml:definitions>
  <inkml:trace contextRef="#ctx0" brushRef="#br0">224 6 11275,'0'0'13735,"-13"-2"-13697,3 0 1,-1 1 1,0 1-1,1 0 1,-1 0 0,1 1-1,-1 1 1,1 0-1,-1 0 1,1 1 0,0 0-1,-14 7 1,15-6 73,4-3-47,0 1 0,0 0 1,1 0-1,-1 1 0,1-1 0,0 1 1,0 0-1,0 0 0,0 0 1,0 1-1,0-1 0,1 1 1,-5 6-1,8-9-72,1-1 1,-1 1-1,0-1 1,1 1-1,-1-1 1,0 1-1,1-1 0,-1 0 1,1 1-1,-1-1 1,1 1-1,-1-1 1,1 0-1,-1 1 1,1-1-1,-1 0 0,1 0 1,-1 1-1,1-1 1,0 0-1,-1 0 1,1 0-1,-1 0 1,1 0-1,0 0 0,-1 0 1,1 0-1,-1 0 1,1 0-1,0 0 1,0 0-1,25 1 97,-24-1-84,56-2-14,-19 0-427,42 3 0,-72-1 276,-1 1 0,1 1-1,0-1 1,-1 1 0,1 0-1,-1 1 1,0 0 0,0 1 0,0 0-1,11 6 1,-18-9 199,0 0 1,1 0-1,-1 0 1,0 0-1,0 0 0,0 0 1,0 0-1,0 0 1,0 0-1,0 1 1,0-1-1,-1 0 0,1 1 1,0-1-1,-1 0 1,1 1-1,-1-1 1,0 1-1,1-1 0,-1 1 1,0-1-1,0 1 1,0-1-1,0 1 1,0 1-1,-1 0 103,0-1 1,0 1-1,0 0 0,0-1 1,-1 1-1,1-1 0,-1 1 1,0-1-1,0 0 0,0 0 1,0 0-1,-3 3 0,-8 5 507,0 0 0,-2-1 0,-22 12 1,33-19-674,0 0 65,-88 41 585,84-40-663,-1 0 0,0 0 0,0-1 1,0 0-1,0 0 0,0-1 0,0-1 0,-17 0 0,26 0-168,-1 0-1,0-1 1,0 1-1,0-1 1,0 1-1,0-1 1,1 1-1,-1-1 1,0 0-1,0 1 1,1-1-1,-1 0 1,0 1-1,1-1 1,-1 0-1,1 0 1,-1 0-1,1 0 1,-1 0-1,1 1 1,0-1-1,0 0 1,-1 0-1,1 0 0,0 0 1,0 0-1,0 0 1,0 0-1,0 0 1,0 0-1,0 0 1,0 0-1,0 0 1,1 0-1,-1-1 1,1-5-1930,-1-16-6286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1.264"/>
    </inkml:context>
    <inkml:brush xml:id="br0">
      <inkml:brushProperty name="width" value="0.025" units="cm"/>
      <inkml:brushProperty name="height" value="0.025" units="cm"/>
    </inkml:brush>
  </inkml:definitions>
  <inkml:trace contextRef="#ctx0" brushRef="#br0">0 51 9513,'0'0'5285,"63"3"-4036,-23-3-256,8-3-256,1-3-225,10-2-352,-10-1-95,5 1-130,-7-1-895,-6 4-1090,-6 2-1730,-10 1-320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9.301"/>
    </inkml:context>
    <inkml:brush xml:id="br0">
      <inkml:brushProperty name="width" value="0.025" units="cm"/>
      <inkml:brushProperty name="height" value="0.025" units="cm"/>
    </inkml:brush>
  </inkml:definitions>
  <inkml:trace contextRef="#ctx0" brushRef="#br0">129 188 8840,'0'0'2285,"4"-12"-571,-1 5-1497,1-4 690,-1 0 1,1 0 0,-2 0 0,1-1-1,-2 1 1,1-1 0,-1 1 0,-2-15-1,1 25-791,0 0-1,-1-1 1,1 1-1,-1 0 1,0 0-1,1 0 1,-1-1-1,0 1 1,0 0-1,0 0 1,0 0-1,0 0 1,0 1-1,0-1 1,0 0-1,0 0 1,0 1-1,0-1 1,0 0-1,-1 1 1,1-1-1,0 1 1,0-1-1,-1 1 1,1 0-1,0 0 1,-1 0-1,1-1 1,0 1-1,-1 1 1,1-1-1,0 0 0,-1 0 1,1 0-1,0 1 1,-1-1-1,1 0 1,-2 2-1,-2-1-91,0 0 0,1 1-1,-1-1 1,1 1 0,-1 0-1,1 0 1,0 1 0,0 0-1,-6 4 1,3 2-20,0 0 1,1 1-1,0 0 0,0 0 1,1 1-1,0-1 0,1 1 1,1 0-1,-1 0 0,2 1 1,-1-1-1,2 0 0,0 1 1,0 0-1,2 21 0,-1-32-3,0 0-1,0 0 0,0-1 0,0 1 0,0 0 1,0 0-1,1-1 0,-1 1 0,0 0 0,1 0 1,-1-1-1,0 1 0,1 0 0,-1-1 0,1 1 1,-1-1-1,1 1 0,-1 0 0,1-1 0,0 1 1,-1-1-1,1 0 0,-1 1 0,1-1 0,0 1 1,0-1-1,-1 0 0,1 0 0,0 1 1,0-1-1,-1 0 0,1 0 0,0 0 0,0 0 1,-1 0-1,1 0 0,0 0 0,0 0 0,0 0 1,-1 0-1,1 0 0,0 0 0,0-1 0,-1 1 1,1 0-1,0-1 0,-1 1 0,2-1 0,2 0 13,0-1-1,1 0 0,-1 0 0,0-1 0,-1 1 0,1-1 0,5-4 0,3-5 3,-2 1 0,0-2 0,0 1 0,-1-1 0,-1-1 0,0 1 0,0-2 0,-2 1 0,0-1 0,0 0 0,-2 0 0,0 0 0,0-1 0,-2 1 0,2-20 0,-18 141-677,14-91 371,0-1 0,0 1 0,2 0 0,0-1-1,8 29 1,-10-40 118,1 0 0,0-1 0,0 1 0,0 0 0,0-1 0,0 1-1,1 0 1,-1-1 0,1 1 0,-1-1 0,1 0 0,0 0 0,0 1 0,0-1-1,0-1 1,1 1 0,-1 0 0,0 0 0,1-1 0,-1 1 0,1-1 0,0 0 0,-1 0-1,1 0 1,0 0 0,0 0 0,0-1 0,-1 1 0,1-1 0,0 0 0,0 0-1,0 0 1,0 0 0,0 0 0,0-1 0,0 1 0,-1-1 0,5-1 0,-3 0-323,0-1 1,0 1 0,0-1-1,0 0 1,0 0 0,0 0-1,-1-1 1,0 1 0,1-1-1,-1 0 1,-1 0-1,1 0 1,-1 0 0,1-1-1,-1 1 1,0-1 0,-1 1-1,2-8 1,9-29-7059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9.628"/>
    </inkml:context>
    <inkml:brush xml:id="br0">
      <inkml:brushProperty name="width" value="0.025" units="cm"/>
      <inkml:brushProperty name="height" value="0.025" units="cm"/>
    </inkml:brush>
  </inkml:definitions>
  <inkml:trace contextRef="#ctx0" brushRef="#br0">29 1 8520,'0'0'8632,"-4"11"-8413,-3 9-101,2 0 0,1 0 0,0 1 0,2-1 0,0 1 0,2 29 0,0-38 59,0 0 0,1 0 0,1 0 0,0 0 0,0 0 0,1-1 0,1 1 0,0-1 0,1 0 1,0 0-1,0 0 0,1 0 0,12 14 0,-14-21-229,1 0 0,0-1 0,0 0 0,0 0 0,0 0 1,1 0-1,-1-1 0,1 0 0,-1 0 0,1 0 0,0-1 0,0 0 1,0 0-1,10 0 0,19-3-2983,-4-7-3322,-6-4-1138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0.251"/>
    </inkml:context>
    <inkml:brush xml:id="br0">
      <inkml:brushProperty name="width" value="0.025" units="cm"/>
      <inkml:brushProperty name="height" value="0.025" units="cm"/>
    </inkml:brush>
  </inkml:definitions>
  <inkml:trace contextRef="#ctx0" brushRef="#br0">1 139 6854,'0'0'4399,"0"-9"-1041,0-43 936,0 7 2500,0 44-6015,0 14-800,0-5 21,0-1 0,1 1 0,0 0 0,0-1 0,1 0-1,0 1 1,0-1 0,1 0 0,-1 0 0,2 0 0,3 7 0,-5-12 3,-1 0 1,0-1 0,1 1-1,-1-1 1,1 1-1,-1-1 1,1 1-1,0-1 1,0 0-1,-1 0 1,1 0-1,0 0 1,0 0-1,0 0 1,0 0-1,0-1 1,3 1 0,-2-1 7,0 0 0,0 0 1,0 0-1,0-1 1,0 1-1,0-1 1,0 0-1,0 0 1,0 0-1,0 0 0,0-1 1,-1 1-1,1-1 1,-1 0-1,5-3 1,5-5-43,0-1 1,-1-1-1,0 0 1,0-1-1,15-25 1,-7 11-1,-17 41-66,0-1-1,-1 1 1,-1 16-1,0-25 107,0 1-1,0-1 1,0 0-1,1 0 1,-1 0-1,1 0 1,1 0-1,-1 0 0,4 7 1,-4-10 10,1-1 0,-1 1 0,0-1 0,1 1 0,-1-1 0,1 0 1,0 1-1,-1-1 0,1 0 0,0 0 0,0 0 0,0-1 0,0 1 0,0 0 0,0-1 0,0 1 1,0-1-1,0 1 0,0-1 0,0 0 0,0 0 0,0 0 0,0 0 0,0 0 0,0-1 0,0 1 0,3-2 1,0 1 12,0 0-1,-1-1 1,1 1 0,-1-1 0,0 0 0,1-1 0,-1 1 0,0-1 0,0 0 0,0 0 0,-1 0 0,1 0 0,3-5 0,41-57-27,-13 15-201,-29 50-200,-2 13 287,1 20 207,-4-26-118,-1-4 23,0 1 0,1-1 1,0 1-1,0-1 0,0 1 0,0-1 1,0 0-1,1 1 0,-1-1 0,1 0 1,4 5-1,-5-7-24,0 0 0,1 0 0,-1 0 0,0 0 0,1-1 1,-1 1-1,1 0 0,-1-1 0,1 0 0,-1 1 0,1-1 0,0 0 0,-1 0 1,1 0-1,-1 0 0,1 0 0,0 0 0,-1 0 0,1 0 0,-1-1 0,1 1 1,-1-1-1,1 1 0,-1-1 0,1 1 0,-1-1 0,0 0 0,1 0 0,1-1 1,59-41-5332,-6-7-6176,-37 30 2895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0.954"/>
    </inkml:context>
    <inkml:brush xml:id="br0">
      <inkml:brushProperty name="width" value="0.025" units="cm"/>
      <inkml:brushProperty name="height" value="0.025" units="cm"/>
    </inkml:brush>
  </inkml:definitions>
  <inkml:trace contextRef="#ctx0" brushRef="#br0">56 87 9289,'0'0'4954,"-4"9"-3241,0-1-1387,2-3-137,-1 0 1,1 1-1,0-1 1,0 1-1,0 0 1,1 0 0,0-1-1,0 1 1,0 8-1,1-14-39,13-21 1045,-11 15-1055,0 1-1,-1-1 1,1 0-1,-1 0 0,0-1 1,0-10-1,-1 16-38,0-1 0,0 1-1,0 0 1,0 0 0,0-1 0,0 1-1,0 0 1,0 0 0,-1-1 0,1 1-1,0 0 1,-1 0 0,1 0 0,-1 0-1,1-1 1,-1 1 0,0 0 0,1 0-1,-1 0 1,0 0 0,0 0 0,0 1-1,0-1 1,1 0 0,-1 0-1,0 0 1,-1 1 0,1-1 0,0 1-1,0-1 1,0 1 0,0-1 0,0 1-1,-1-1 1,1 1 0,-2 0 0,2 0-49,-1 0 0,1 1 0,-1-1 0,1 1 0,0-1 0,0 1 0,-1 0 0,1 0 0,0-1 0,0 1 0,0 0 0,-1 0 0,1 0 1,0 0-1,1 0 0,-1 0 0,0 1 0,0-1 0,0 0 0,1 0 0,-1 1 0,0-1 0,1 0 0,-1 1 0,1-1 0,0 0 0,-1 1 0,1-1 0,0 1 1,0-1-1,0 1 0,0 1 0,0-1-7,0 1-1,-1-1 1,1 1 0,0 0 0,1-1 0,-1 1 0,0-1-1,1 1 1,-1 0 0,1-1 0,0 0 0,0 1 0,0-1-1,0 1 1,0-1 0,1 0 0,1 3 0,2-2-114,-1 1 1,1-1 0,0 0-1,1 0 1,-1-1-1,0 1 1,1-1 0,0-1-1,-1 1 1,1-1 0,0 0-1,10 1 1,-10-2-201,-1 0 1,1 0-1,-1-1 0,1 1 1,-1-1-1,1-1 1,-1 1-1,0-1 1,0 0-1,1 0 1,-1 0-1,-1-1 0,1 0 1,0 0-1,-1 0 1,1-1-1,-1 1 1,0-1-1,0 0 0,0 0 1,-1 0-1,0-1 1,1 1-1,-1-1 1,-1 0-1,1 0 0,-1 0 1,0 0-1,0 0 1,0-1-1,-1 1 1,0 0-1,1-7 0,-2 9 391,0 1 0,0-1 0,0 0 0,0 1 0,0-1-1,0 1 1,-1-1 0,1 1 0,-1-1 0,0 1-1,1 0 1,-1-1 0,-1 1 0,1 0 0,0-1-1,0 1 1,-1 0 0,1 0 0,-4-3 0,4 4-20,-1 0 0,1 0 0,-1 1 0,1-1 0,-1 0 0,1 1 0,-1-1 0,1 1 0,-1 0 0,0 0 0,1-1 0,-1 1 0,1 0 0,-1 0 0,0 0 0,1 1 0,-1-1 0,1 0 0,-1 1 0,0-1 0,1 1 0,-1-1 0,1 1 0,0 0 0,-1-1 0,1 1 0,-1 0 0,1 0 0,0 0 0,0 0 0,-1 0 0,0 3 0,0-3-30,-23 25 1178,24-25-1218,0 0-1,0 0 1,0 0 0,1 0-1,-1 1 1,0-1-1,1 0 1,-1 1 0,1-1-1,-1 1 1,1-1 0,0 0-1,-1 1 1,1-1-1,0 1 1,0-1 0,0 1-1,0-1 1,0 1 0,1 2-1,3-2-26,0-1-1,0 1 1,0-1-1,0 0 1,1 0-1,-1 0 1,0-1-1,0 0 1,1 0 0,-1 0-1,8-1 1,-7 1-33,151 0-2273,-156 0 2332,1 0 1,0 0-1,-1 0 0,1 0 1,-1 0-1,1 0 0,0 0 1,-1 0-1,1 1 0,-1-1 1,1 0-1,-1 0 0,1 0 1,-1 1-1,1-1 0,-1 0 1,1 1-1,-1-1 0,1 0 1,-1 1-1,1-1 0,-1 1 1,1-1-1,-1 0 0,0 1 1,1-1-1,-1 1 0,0-1 1,0 1-1,1 0 0,-1 0 1,-5 20 1179,-24 16 243,-32 10-589,56-44-931,0 1 0,-1-1 0,1 0 0,-1-1 0,1 1 0,-1-1 0,0 0 0,0-1-1,0 1 1,-8 0 0,14-5-765,0 1 0,0-1 0,0 1-1,0 0 1,0-1 0,1 1-1,-1 0 1,1-1 0,0 1 0,0 0-1,-1 0 1,1 0 0,2-4 0,8-10-4647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1.404"/>
    </inkml:context>
    <inkml:brush xml:id="br0">
      <inkml:brushProperty name="width" value="0.025" units="cm"/>
      <inkml:brushProperty name="height" value="0.025" units="cm"/>
    </inkml:brush>
  </inkml:definitions>
  <inkml:trace contextRef="#ctx0" brushRef="#br0">143 1 9737,'0'0'11889,"-9"5"-11580,6-4-289,0 1 0,0 0 1,1 0-1,-1 0 0,0 0 0,1 1 0,-1-1 0,1 1 0,0 0 0,0 0 0,0-1 0,0 1 0,-2 6 0,1-1 81,1 0 0,1 0 0,-1 0 0,1 0 0,1 0 0,0 13 0,0-9-4,2 1 0,-1 0 0,2 0 0,0-1-1,0 1 1,1-1 0,0 0 0,1 0 0,8 13 0,-1-5 55,1 0 0,0-1 0,1 0 1,21 20-1,-24-30-471,-10-13-394,-16-20-439,-7 1 1092,-2 2 0,-1 0-1,-46-28 1,14 9 643,46 27 974,17 4-763,27 0-525,-25 7-305,25-5-161,44-12-2431,-28 2-3820,-7-2-7080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2.045"/>
    </inkml:context>
    <inkml:brush xml:id="br0">
      <inkml:brushProperty name="width" value="0.025" units="cm"/>
      <inkml:brushProperty name="height" value="0.025" units="cm"/>
    </inkml:brush>
  </inkml:definitions>
  <inkml:trace contextRef="#ctx0" brushRef="#br0">180 139 13068,'0'0'1404,"-11"-6"534,10 5-1895,-6-3 381,0 0 1,0 1-1,0 0 0,-1 0 1,1 0-1,-14-2 0,18 5-343,0 0 0,0 0 0,0 0 0,0 0 0,0 0 0,0 1 0,0-1 0,0 1 0,0 0 0,0 0 0,0 0 0,0 0 0,1 0 0,-1 1 1,0 0-1,1-1 0,-1 1 0,1 0 0,0 0 0,0 0 0,-1 0 0,1 1 0,1-1 0,-1 0 0,-2 4 0,0 1-32,-1 1 0,1-1 0,1 1 0,-1 0 0,1 1 0,1-1 0,-1 0 1,1 1-1,1 0 0,0-1 0,0 1 0,1 0 0,0-1 0,2 16 0,-2-22-37,0-1 0,1 0-1,0 0 1,-1 0 0,1 0-1,0 0 1,-1 0 0,1-1-1,0 1 1,0 0 0,0 0-1,0 0 1,0-1 0,0 1-1,0 0 1,0-1 0,0 1-1,0-1 1,0 0 0,0 1-1,1-1 1,-1 0 0,0 1-1,0-1 1,0 0 0,1 0-1,-1 0 1,0 0 0,0 0-1,0 0 1,1-1 0,-1 1-1,0 0 1,0-1-1,0 1 1,0-1 0,2 0-1,2-1 163,1 1-1,-1-1 0,1-1 0,-1 1 0,0-1 0,8-6 0,1-3 69,-1-1-1,0-1 0,-2 0 0,1 0 0,-2-1 1,0-1-1,-1 0 0,0 0 0,-1-1 1,-1 0-1,-1 0 0,0 0 0,-1-1 0,-1 0 1,2-21-1,-14 85-553,4-23 258,0 0-1,0 24 1,4-42 17,-1 0-1,2 0 1,-1 0-1,0 0 1,1 0 0,0 0-1,0 0 1,1-1 0,-1 1-1,1 0 1,0-1-1,0 1 1,1-1 0,-1 1-1,5 4 1,-5-6-104,0-2 1,0 1-1,0 0 1,0 0 0,1-1-1,-1 1 1,0-1-1,1 1 1,-1-1-1,1 0 1,0 0-1,-1 0 1,1-1-1,0 1 1,-1-1-1,1 1 1,0-1-1,0 0 1,-1 0-1,1 0 1,0 0-1,0-1 1,-1 1-1,1-1 1,0 1-1,0-1 1,-1 0-1,1 0 1,-1 0-1,1-1 1,-1 1-1,0-1 1,1 1-1,-1-1 1,4-3-1,2-3-1318,1 1-1,-1-2 0,-1 1 0,1-1 0,-1 0 1,-1-1-1,8-12 0,3-18-7967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2.420"/>
    </inkml:context>
    <inkml:brush xml:id="br0">
      <inkml:brushProperty name="width" value="0.025" units="cm"/>
      <inkml:brushProperty name="height" value="0.025" units="cm"/>
    </inkml:brush>
  </inkml:definitions>
  <inkml:trace contextRef="#ctx0" brushRef="#br0">44 1 15855,'0'0'2087,"-5"11"-987,-3 14-724,0 1 1,1 0-1,2 0 0,1 0 1,-2 47-1,6-61-170,0-1-1,1 1 1,0-1-1,1 1 1,1-1-1,-1 1 1,6 10-1,-7-19-193,0-1-1,0 1 1,0-1 0,1 1-1,-1-1 1,1 1-1,0-1 1,0 0-1,-1 0 1,1 0 0,0 0-1,1 0 1,-1-1-1,0 1 1,1-1-1,-1 1 1,0-1 0,1 0-1,0 0 1,-1 0-1,1 0 1,0 0-1,-1-1 1,1 1 0,0-1-1,0 0 1,-1 0-1,1 0 1,0 0-1,0 0 1,0 0-1,-1-1 1,1 0 0,0 1-1,3-3 1,-1 1 9,-1 0-1,-1 0 1,1 0 0,0-1-1,0 0 1,-1 1 0,0-1 0,1-1-1,-1 1 1,0 0 0,-1-1 0,1 0-1,-1 1 1,1-1 0,-1 0-1,0 0 1,-1 0 0,1-1 0,1-4-1,2-9 4,0-1-1,-1 0 0,2-20 0,3-144 121,-11 230-430,-1-16-620,2 0 1,6 59 0,-4-83 640,0 1 0,1-1 1,-1 1-1,1-1 0,1 1 0,0-1 1,0 0-1,0 0 0,1 0 0,0 0 1,0-1-1,0 0 0,1 1 1,0-2-1,1 1 0,-1-1 0,11 9 1,6-5-7525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3.120"/>
    </inkml:context>
    <inkml:brush xml:id="br0">
      <inkml:brushProperty name="width" value="0.025" units="cm"/>
      <inkml:brushProperty name="height" value="0.025" units="cm"/>
    </inkml:brush>
  </inkml:definitions>
  <inkml:trace contextRef="#ctx0" brushRef="#br0">216 116 10858,'0'0'4992,"-4"-10"-1939,2 6-2731,0-1-1,0 0 1,0 1-1,-1-1 1,0 1-1,0-1 1,0 1 0,-4-4-1,5 6-235,-1 0 0,1 1 0,0-1-1,0 1 1,-1 0 0,1 0 0,-1 0 0,1 0 0,-1 0 0,1 0-1,-1 1 1,1-1 0,-1 1 0,0 0 0,1-1 0,-1 1-1,0 1 1,0-1 0,1 0 0,-1 1 0,1-1 0,-1 1-1,-3 1 1,0 1-85,-1 0 0,1 0 0,1 1 0,-1-1 0,0 1 0,1 1 0,0-1 0,0 1 0,0 0-1,1 0 1,-1 0 0,1 1 0,0 0 0,1-1 0,-4 8 0,1-1-16,0 1 0,1-1 0,0 1 0,1 0 0,1 0 0,-4 22-1,7-35 19,0 1-1,0-1 0,-1 1 0,1-1 0,0 1 0,0-1 0,0 1 0,0-1 0,0 1 0,0-1 0,0 1 0,0-1 0,0 1 0,0-1 0,0 1 0,0-1 0,0 1 0,0-1 0,0 1 0,0-1 0,1 1 0,-1-1 0,0 1 0,0-1 0,1 0 0,-1 1 0,0-1 0,1 1 1,-1-1-1,0 0 0,1 1 0,-1-1 0,1 0 0,-1 1 0,0-1 0,1 0 0,-1 0 0,1 1 0,-1-1 0,1 0 0,-1 0 0,1 0 0,-1 0 0,1 0 0,-1 0 0,1 1 0,-1-1 0,1 0 0,-1-1 0,1 1 0,-1 0 0,1 0 0,-1 0 0,1 0 0,-1 0 0,1 0 0,-1-1 1,1 1-1,-1 0 0,1-1 0,28-19 338,-15 6-155,0-2-1,-1 0 1,-1 0 0,16-28 0,-22 33-55,-1 0 0,0 1 0,0-2 1,-1 1-1,-1-1 0,0 1 0,0-1 1,-1 0-1,0-15 0,-16 142-637,14-111 480,-1 1 0,2-1 1,-1 1-1,0-1 0,1 1 1,0-1-1,0 1 0,0-1 0,0 0 1,1 0-1,0 0 0,3 7 1,-3-9-163,1 0 0,-1 0 0,0 0 0,0 0 0,1-1 0,-1 1 1,1-1-1,0 0 0,-1 0 0,1 0 0,0 0 0,0 0 0,-1 0 1,1-1-1,0 1 0,0-1 0,0 0 0,0 0 0,0 0 0,3-1 0,-4 1-246,1 0 0,-1 0 0,0 0 0,1-1 0,-1 1 0,1-1 0,-1 0 0,0 0 0,0 0 0,0 0 0,1 0 0,-1 0-1,0 0 1,0-1 0,0 1 0,-1-1 0,4-2 0,13-16-6708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3.466"/>
    </inkml:context>
    <inkml:brush xml:id="br0">
      <inkml:brushProperty name="width" value="0.025" units="cm"/>
      <inkml:brushProperty name="height" value="0.025" units="cm"/>
    </inkml:brush>
  </inkml:definitions>
  <inkml:trace contextRef="#ctx0" brushRef="#br0">0 40 14350,'0'0'5156,"8"-6"-3511,-6 3-1574,3-1 74,-1 0-1,1 1 0,-1-1 0,1 1 1,0 0-1,7-3 0,-11 6-115,1-1-1,0 1 1,-1-1-1,1 1 1,0-1-1,-1 1 1,1 0-1,0 0 1,-1 0-1,1 0 1,0 0 0,0 0-1,-1 0 1,1 1-1,0-1 1,-1 1-1,1-1 1,0 1-1,-1 0 1,1-1-1,-1 1 1,1 0 0,-1 0-1,0 0 1,1 0-1,-1 0 1,0 0-1,1 1 1,-1-1-1,0 0 1,0 1-1,1 1 1,27 49 1781,-54-63 108,-6-5-1871,18 17-4088,5 12-4507,7-8 2420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4.216"/>
    </inkml:context>
    <inkml:brush xml:id="br0">
      <inkml:brushProperty name="width" value="0.025" units="cm"/>
      <inkml:brushProperty name="height" value="0.025" units="cm"/>
    </inkml:brush>
  </inkml:definitions>
  <inkml:trace contextRef="#ctx0" brushRef="#br0">2 52 10186,'0'0'10671,"1"10"-10543,-1 152 947,-2-105-75,2 1-1,13 95 0,-13-153-991,0 1-1,0 0 0,0 0 1,0 0-1,0 0 1,0 0-1,1-1 0,-1 1 1,0 0-1,0 0 0,1 0 1,-1-1-1,1 1 0,-1 0 1,1-1-1,-1 1 1,1 0-1,-1-1 0,1 1 1,0 0-1,1 0 0,9-9 713,7-29 197,-11 7-976,-2-1 0,-1 1-1,-2-1 1,-1 0-1,-2-33 1,0 6-1538,1 61 1575,0-1 0,0 1 0,0-1 0,1 0 0,-1 1 0,1-1 0,-1 0 0,1 1 0,0-1 0,0 0 0,0 0 0,0 0 0,0 1 0,1-1 0,-1 0 0,1-1 0,-1 1 0,1 0 0,0 0 0,0-1 0,-1 1 0,1-1 0,0 1 0,0-1 0,1 0 0,-1 0 0,0 0 0,0 0 0,1 0 0,-1-1 0,0 1 0,1 0 0,2-1 0,-1 1 109,-1-1 0,1 0 0,-1 0-1,1 0 1,0 0 0,-1-1 0,1 1 0,-1-1 0,1 0 0,-1 0 0,1 0 0,-1-1-1,1 1 1,-1-1 0,0 0 0,0 0 0,0 0 0,0 0 0,0-1 0,-1 1-1,4-4 1,1-4 27,-1-1-1,0 0 0,-1 0 0,-1 0 0,1 0 0,-2-1 1,0 1-1,0-1 0,-1 0 0,0 0 0,-1 0 0,0 0 1,-1-1-1,-3-22 0,3 34-125,0 1 0,0-1 1,0 0-1,0 0 0,0 0 0,0 0 1,0 1-1,0-1 0,0 0 0,0 0 1,0 1-1,-1-1 0,1 0 0,0 0 0,-1 1 1,1-1-1,0 0 0,-1 0 0,1 1 1,-1-1-1,1 1 0,-1-1 0,0 0 1,1 1-1,-1-1 0,1 1 0,-1-1 1,0 1-1,1 0 0,-1-1 0,0 1 0,0 0 1,1-1-1,-1 1 0,0 0 0,0 0 1,0 0-1,1-1 0,-1 1 0,0 0 1,0 0-1,0 0 0,1 1 0,-1-1 0,0 0 1,0 0-1,0 0 0,1 0 0,-1 1 1,0-1-1,-1 1 0,-1 1-46,0 0 0,1 0 0,-1 0 0,0 0 0,1 0 0,-1 1 0,1-1 0,0 1 0,0 0 0,0-1 0,-2 5 0,-2 7 33,-1 0 1,2 1-1,0 0 0,1 0 1,0 0-1,1 0 1,1 1-1,0-1 0,1 1 1,1-1-1,1 1 0,2 16 1,-3-30 22,1 0 0,0 0 0,0 0-1,-1 0 1,1 0 0,1 0 0,-1 0 0,0 0 0,0-1 0,1 1 0,-1 0 0,1-1 0,0 0 0,-1 1 0,1-1 0,0 0 0,0 1-1,-1-1 1,1 0 0,0 0 0,0-1 0,0 1 0,3 0 0,5 1 25,1 0 1,0 0-1,19-1 1,-23-2-205,-1 1-1,1 0 1,-1 1 0,1-1 0,-1 1 0,0 1 0,1-1 0,-1 1-1,0 0 1,12 6 0,-14-5 142,0 1 0,0 0 0,0 1 0,-1-1 0,0 0 0,0 1 0,0 0 0,0 0 0,0 0 1,-1 0-1,0 0 0,0 1 0,-1-1 0,1 1 0,-1-1 0,-1 1 0,1-1 0,-1 1 0,0 7 0,0-13-49,1-1 0,-1 1 1,0 0-1,0 0 0,0 0 1,1-1-1,-1 1 0,0 0 1,0 0-1,1 0 0,-1 0 0,0 0 1,0 0-1,1-1 0,-1 1 1,0 0-1,1 0 0,-1 0 1,0 0-1,0 0 0,1 0 0,-1 0 1,0 0-1,1 0 0,-1 0 1,0 0-1,0 0 0,1 1 1,-1-1-1,0 0 0,0 0 1,1 0-1,-1 0 0,0 0 0,0 0 1,1 1-1,-1-1 0,0 0 1,0 0-1,0 0 0,1 1 1,-1-1-1,0 0 0,0 0 0,0 1 1,0-1-1,0 0 0,1 0 1,-1 1-1,0-1 0,0 0 1,0 0-1,0 1 0,0-1 1,0 0-1,0 1 0,0-1 0,0 0 1,0 0-1,0 1 0,0-1 1,0 0-1,0 1 0,0-1 1,-1 0-1,1 1 0,13-21-3304,1-58-2528,-12 48 2343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1.598"/>
    </inkml:context>
    <inkml:brush xml:id="br0">
      <inkml:brushProperty name="width" value="0.025" units="cm"/>
      <inkml:brushProperty name="height" value="0.025" units="cm"/>
    </inkml:brush>
  </inkml:definitions>
  <inkml:trace contextRef="#ctx0" brushRef="#br0">0 4 13196,'0'0'5729,"9"-1"-5532,24-1 142,0 2-1,45 5 0,-63-4-333,0 1 0,-1 1-1,1 0 1,-1 1 0,0 1-1,0 0 1,0 1-1,16 9 1,-27-14-9,-1 1 0,1 0 0,-1 0 0,0 0-1,1 0 1,-1 1 0,0-1 0,0 1 0,0-1 0,-1 1 0,1 0 0,-1 0-1,1-1 1,-1 1 0,0 0 0,0 0 0,0 0 0,-1 0 0,1 4-1,-1-2 17,0 1 0,0 0-1,-1-1 1,1 1 0,-1-1-1,-1 1 1,1-1 0,-1 0-1,-5 11 1,-3 3 32,-2 0 1,0-1-1,-1 0 1,-19 21-1,13-18-159,-36 32 0,19-29-3055,19-17-2783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4.762"/>
    </inkml:context>
    <inkml:brush xml:id="br0">
      <inkml:brushProperty name="width" value="0.025" units="cm"/>
      <inkml:brushProperty name="height" value="0.025" units="cm"/>
    </inkml:brush>
  </inkml:definitions>
  <inkml:trace contextRef="#ctx0" brushRef="#br0">21 171 5701,'0'0'5707,"9"2"-3401,9 3-1653,-9-2 364,1 0 1,0-1-1,0 0 1,14 1-1,-22-3-778,0 0-1,0 0 1,1 0-1,-1-1 0,0 1 1,0 0-1,0-1 1,0 1-1,1-1 0,-1 0 1,0 0-1,0 0 1,0 0-1,0 0 0,0 0 1,-1 0-1,1-1 1,0 1-1,-1-1 0,1 1 1,0-1-1,-1 1 1,0-1-1,1 0 0,-1 0 1,2-3-1,-1 0-103,0 0 1,0 0-1,-1 0 0,0 0 1,1-1-1,-2 1 0,1 0 1,-1 0-1,1-1 0,-1 1 1,-1 0-1,-1-10 0,2 13-125,-1 1 0,1-1 0,-1 0 0,0 0 0,0 1 0,0-1 0,0 0-1,0 1 1,-1-1 0,1 1 0,0-1 0,-1 1 0,1 0 0,-1 0 0,1-1-1,-1 1 1,1 0 0,-1 0 0,0 1 0,0-1 0,1 0 0,-1 0 0,0 1-1,0-1 1,0 1 0,0 0 0,0 0 0,0-1 0,0 1 0,0 0 0,0 1-1,0-1 1,0 0 0,1 0 0,-1 1 0,-3 0 0,-1 1-31,1 1 1,-1-1-1,0 1 0,1 0 1,0 0-1,-1 1 0,1-1 1,1 1-1,-1 0 0,0 1 1,1-1-1,0 1 0,0 0 1,0 0-1,1 0 0,0 0 1,0 1-1,-3 7 0,2-6 10,1 0 0,-1 1 0,2 0-1,-1 0 1,1 0 0,0 0 0,1 0-1,0 1 1,0-1 0,0 0 0,1 1-1,1-1 1,1 10 0,-1-17 9,0 1 1,-1-1-1,1 1 0,1-1 0,-1 0 1,0 0-1,0 0 0,0 1 0,1-1 1,-1 0-1,0 0 0,1-1 0,-1 1 1,1 0-1,-1 0 0,1-1 0,0 1 1,-1-1-1,1 1 0,-1-1 1,1 0-1,0 0 0,0 0 0,-1 0 1,3 0-1,47-2 173,-50 2-164,10-2 4,0-1-1,-1 0 0,0 0 1,0-1-1,0-1 0,0 0 0,11-7 1,-14 7-51,1 0-1,1 1 1,-1 0 0,1 0-1,-1 1 1,1 0 0,0 0 0,0 1-1,16-2 1,-24 4 26,1 0 0,-1 0 0,0 0 1,1 0-1,-1 1 0,0-1 0,0 0 0,1 1 0,-1-1 0,0 0 0,0 1 0,0 0 0,0-1 0,0 1 1,0 0-1,0-1 0,0 1 0,0 0 0,0 0 0,0 0 0,0 0 0,0 0 0,0 0 0,-1 0 0,2 2 1,7 35 4,-9-34 26,0-1 0,1 0 0,-1 1 0,1-1 0,0 1 0,0-1 0,0 0 0,0 1 0,0-1 0,1 0 0,0 0 0,3 5 0,-4-7 10,-1-1 1,1 1-1,-1-1 1,1 0-1,0 1 1,-1-1-1,1 1 1,-1-1-1,1 0 1,0 0-1,0 1 1,-1-1-1,1 0 1,0 0-1,-1 0 1,1 0-1,0 0 1,0 0 0,-1 0-1,1 0 1,0 0-1,-1 0 1,1 0-1,0-1 1,-1 1-1,1 0 1,0 0-1,0-1 1,19-18 487,5-29-109,-20 32-319,-1 1 0,-1-1 1,0 1-1,-1-1 0,-1 0 1,-1 0-1,0 0 0,-1 0 1,0 0-1,-1 0 0,-1 0 0,-1 1 1,-5-17-1,14 30-322,0 1 0,0 0 0,0 0 1,1 1-1,-1 0 0,0 0 0,1 0 0,6 1 0,9 1-807,-5 0-1765,-1 0-1,29-2 0,-8-6-8125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5.693"/>
    </inkml:context>
    <inkml:brush xml:id="br0">
      <inkml:brushProperty name="width" value="0.025" units="cm"/>
      <inkml:brushProperty name="height" value="0.025" units="cm"/>
    </inkml:brush>
  </inkml:definitions>
  <inkml:trace contextRef="#ctx0" brushRef="#br0">2 46 17232,'0'0'2290,"0"12"-1451,-1 3-537,1 57 513,0-67-787,0-1 0,0 1-1,1-1 1,0 1 0,0-1-1,0 0 1,1 1 0,-1-1 0,1 0-1,0 0 1,0 0 0,0 0-1,6 6 1,-7-9 17,1 0 0,0 0 0,0 0-1,0 0 1,0 0 0,0 0 0,0-1 0,0 1 0,0-1 0,0 1-1,0-1 1,0 0 0,0 0 0,0 0 0,0 0 0,0 0 0,0 0 0,1 0-1,-1-1 1,0 1 0,0-1 0,0 0 0,0 1 0,0-1 0,-1 0-1,1 0 1,0 0 0,0-1 0,-1 1 0,1 0 0,0-1 0,1-1-1,8-6 388,-2-1-1,1 0 0,11-16 0,-20 25-417,23-36 544,-20 29-390,0 0 0,1 1-1,0 0 1,0 0 0,9-8-1,-14 15-179,0 0 1,1 0-1,-1 0 0,1 0 0,-1 0 0,0 0 1,1 0-1,-1 0 0,1 0 0,-1 0 0,0 0 1,1 1-1,-1-1 0,1 0 0,-1 0 0,0 1 1,1-1-1,-1 0 0,0 0 0,0 1 1,1-1-1,-1 0 0,0 1 0,0-1 0,1 0 1,-1 1-1,0-1 0,0 0 0,0 1 0,0-1 1,1 1-1,-1-1 0,0 0 0,0 1 0,0-1 1,0 1-1,0-1 0,0 1 0,0-1 0,0 1 1,4 19-82,-3-8-98,1-1 0,0 1 0,1-1 1,0 0-1,8 18 0,-11-27 165,1-1 0,0 1 0,0-1 0,0 1 0,0-1 0,0 1 0,0-1-1,0 0 1,1 0 0,-1 0 0,0 0 0,1 0 0,-1 0 0,1 0 0,-1 0 0,1 0 0,-1 0 0,1-1 0,1 1-1,-1-1 45,1 0-1,-1 0 0,0 0 0,0-1 0,0 1 0,1-1 0,-1 0 0,0 1 0,0-1 1,0 0-1,0 0 0,0 0 0,0-1 0,-1 1 0,1 0 0,0-1 0,-1 1 1,1-1-1,1-1 0,26-29 78,19-17 8,-44 46-137,-1 1 0,0 0 0,1-1 0,0 1 0,-1 1 0,1-1 0,0 0 0,0 1 0,0 0 0,0 0 0,0 0 0,1 0 0,5 0 0,-8 2 13,-1-1-1,1 0 0,0 1 1,-1-1-1,1 1 1,0-1-1,-1 1 1,1 0-1,-1 0 0,1 0 1,-1 0-1,0 0 1,1 0-1,-1 0 1,0 0-1,0 0 0,0 1 1,0-1-1,0 0 1,1 2-1,-1-1 7,0 0 0,1 0 1,-1-1-1,0 1 0,1-1 0,-1 1 0,1-1 1,0 0-1,-1 0 0,1 1 0,0-1 0,0 0 1,-1 0-1,1-1 0,0 1 0,4 1 0,-1-2 35,0 0-1,0 0 1,0-1-1,0 0 0,0 0 1,0 0-1,0 0 1,0-1-1,0 1 0,-1-1 1,1-1-1,4-2 1,58-41 403,-26 17-292,-35 25-194,0 0 0,1 1 1,0-1-1,0 2 1,11-4-1,-17 5 29,0 1 0,0 0 0,0-1 1,0 1-1,0 0 0,0 0 0,0 0 0,0 0 0,0 0 0,0 0 0,0 0 0,0 0 1,0 1-1,0-1 0,0 0 0,0 1 0,0-1 0,0 0 0,0 1 0,0-1 1,0 1-1,0-1 0,-1 1 0,1 0 0,0-1 0,0 1 0,-1 0 0,1 0 0,0 0 1,-1-1-1,1 1 0,-1 0 0,1 0 0,-1 0 0,1 0 0,-1 0 0,0 0 1,1 0-1,-1 0 0,0 0 0,0 0 0,0 0 0,0 0 0,0 0 0,0 0 0,0 0 1,0 2-1,0 6-536,1 7-1030,-3-8-4014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6.053"/>
    </inkml:context>
    <inkml:brush xml:id="br0">
      <inkml:brushProperty name="width" value="0.025" units="cm"/>
      <inkml:brushProperty name="height" value="0.025" units="cm"/>
    </inkml:brush>
  </inkml:definitions>
  <inkml:trace contextRef="#ctx0" brushRef="#br0">1 0 8488,'0'0'12075,"50"25"-16367,-23-13-1857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6.398"/>
    </inkml:context>
    <inkml:brush xml:id="br0">
      <inkml:brushProperty name="width" value="0.025" units="cm"/>
      <inkml:brushProperty name="height" value="0.025" units="cm"/>
    </inkml:brush>
  </inkml:definitions>
  <inkml:trace contextRef="#ctx0" brushRef="#br0">54 166 13068,'-3'15'2018,"-41"234"6049,37-139-7058,9-139-438,1 0 1,7-30 0,2-17-61,-7 33-392,-1-8-91,3 1 0,23-86-1,-29 132-86,0 1 0,0-1 0,0 1 0,1-1 0,-1 1 0,1 0 0,0 0 0,0 0 0,0 0 0,0 0 0,1 0 0,-1 0 0,1 1 0,0-1 0,-1 1 0,1 0 0,0 0 0,1 0 0,-1 0 0,0 1 0,0-1 0,1 1-1,-1 0 1,1-1 0,-1 2 0,1-1 0,-1 0 0,1 1 0,0 0 0,-1-1 0,1 1 0,5 1 0,-8 0 42,0-1 0,1 0 0,-1 1 0,0 0 0,1-1 1,-1 1-1,0 0 0,1-1 0,-1 1 0,0 0 0,0 0 0,0 0 0,0 0 0,0 0 0,0 0 0,0 1 1,0-1-1,-1 0 0,1 0 0,0 1 0,-1-1 0,1 0 0,-1 1 0,1-1 0,-1 0 0,1 1 1,-1-1-1,0 1 0,0-1 0,0 1 0,0-1 0,0 1 0,0-1 0,0 1 0,-1 1 0,0 4 36,1-1 1,-1 1-1,0-1 0,-1 0 0,0 0 0,-4 11 0,0-5-21,-1 1 1,-1-1-1,0 0 1,-1-1 0,0 0-1,0 0 1,-1-1-1,-1 0 1,0-1-1,-18 12 1,29-20-130,0-1-1,0 0 1,-1 0 0,1 0 0,0 0-1,-1 0 1,1 1 0,0-1-1,-1 0 1,1 0 0,0 0 0,-1 0-1,1 0 1,0 0 0,-1 0 0,1 0-1,0 0 1,-1 0 0,1 0 0,0 0-1,-1 0 1,1-1 0,0 1 0,-1 0-1,1 0 1,0 0 0,-1 0 0,1 0-1,0-1 1,0 1 0,-1 0-1,1 0 1,0-1 0,0 1 0,-1 0-1,1 0 1,0-1 0,0 1 0,0 0-1,-1-1 1,1 1 0,0 0 0,0 0-1,0-1 1,0 1 0,0 0 0,0-1-1,0 1 1,0-1 0,0 1 0,0 0-1,0-1 1,0 1 0,0 0-1,0-1 1,0 1 0,0 0 0,0-1-1,0 1 1,0 0 0,1 0 0,-1-1-1,0 1 1,0 0 0,0-1 0,1 1-1,-1-1 1,8-16-6510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6.785"/>
    </inkml:context>
    <inkml:brush xml:id="br0">
      <inkml:brushProperty name="width" value="0.025" units="cm"/>
      <inkml:brushProperty name="height" value="0.025" units="cm"/>
    </inkml:brush>
  </inkml:definitions>
  <inkml:trace contextRef="#ctx0" brushRef="#br0">64 225 7847,'0'0'2824,"9"-11"892,31-34-139,-23 20-565,-17 24-2937,0 1 0,0 0 0,0-1 0,0 1 0,0 0 0,1-1 0,-1 1-1,0 0 1,0-1 0,0 1 0,0 0 0,0-1 0,0 1 0,0 0 0,0-1-1,0 1 1,0 0 0,0-1 0,-1 1 0,1 0 0,0-1 0,0 1 0,0 0-1,0-1 1,0 1 0,-1 0 0,1 0 0,0-1 0,0 1 0,0 0-1,-1 0 1,1-1 0,-1 1 0,0 0-32,-1 0 0,1 0 0,-1 0 0,1 0 0,-1 0 0,1 0-1,0 1 1,-1-1 0,1 1 0,-1-1 0,1 1 0,0-1 0,-1 1 0,1 0 0,0 0 0,0-1-1,-1 1 1,1 0 0,0 0 0,-1 2 0,0-1-51,-58 62 245,56-59-129,0-1 0,0 1 0,1 0 0,0 0 0,0 1 1,0-1-1,1 0 0,0 1 0,0 0 0,0-1 0,1 1 0,-1 8 0,2-14-86,1 1 1,-1-1 0,1 1 0,-1 0-1,1-1 1,-1 1 0,1-1-1,0 1 1,0-1 0,-1 0 0,1 1-1,0-1 1,-1 0 0,1 1-1,0-1 1,0 0 0,0 0 0,-1 0-1,1 1 1,0-1 0,0 0-1,0 0 1,-1 0 0,1-1 0,0 1-1,0 0 1,1 0 0,28-4 440,31-25-321,-54 25-303,1-1 0,-1 1 0,1 0 0,0 1 0,1 0 0,-1 0 0,0 1 0,1 0 0,14-1 0,-20 18 14,1 13 378,1-25 329,4-14 457,-4-2-1141,0 0 1,-1 0 0,-1 0 0,0 0 0,-1-1 0,0 1-1,-1-1 1,-1 1 0,0-1 0,-2-16 0,1-11-4203,1 39 3815,0 0 0,0 0 0,0-1-1,1 1 1,-1 0 0,1 0-1,-1 0 1,1-1 0,0 1-1,0 0 1,0 0 0,0 0-1,0 0 1,0 1 0,1-1-1,-1 0 1,0 0 0,1 1-1,0-1 1,-1 1 0,1-1-1,3-1 1,17-11-5874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7.770"/>
    </inkml:context>
    <inkml:brush xml:id="br0">
      <inkml:brushProperty name="width" value="0.025" units="cm"/>
      <inkml:brushProperty name="height" value="0.025" units="cm"/>
    </inkml:brush>
  </inkml:definitions>
  <inkml:trace contextRef="#ctx0" brushRef="#br0">83 61 10570,'0'0'12577,"-7"10"-12475,2-2 27,0 0 0,0 1-1,0 0 1,1 0 0,1 0 0,0 0 0,0 1 0,0-1 0,1 1 0,1 0 0,0-1 0,0 16 0,1 7 182,4 94 599,-3-112-1085,2-1 0,-1 1 0,2 0-1,0-1 1,0 1 0,13 22 0,-17-36 149,0 0 0,0 0 1,0-1-1,0 1 0,0 0 1,0 0-1,0 0 0,0 0 1,0 0-1,0 0 0,0 0 1,1 0-1,-1 0 0,0-1 1,0 1-1,0 0 0,0 0 0,0 0 1,0 0-1,0 0 0,1 0 1,-1 0-1,0 0 0,0 0 1,0 0-1,0 0 0,0 0 1,0 0-1,1 0 0,-1 0 1,0 0-1,0 0 0,0 0 1,0 0-1,0 0 0,0 0 1,1 0-1,-1 0 0,0 0 1,0 1-1,0-1 0,0 0 1,0 0-1,0 0 0,0 0 1,0 0-1,1 0 0,-1 0 1,0 0-1,0 0 0,0 1 1,0-1-1,0 0 0,0 0 1,0 0-1,0 0 0,0 0 1,0 0-1,0 1 0,0-1 1,0 0-1,0 0 0,0 0 1,0 0-1,0 0 0,0 0 1,0 1-1,0-1 0,2-16-289,-6-23 485,-4 12-60,-2 1-1,0 1 1,-26-44-1,23 45-77,18 29-380,0-1 1,0 0-1,0 0 0,0-1 0,0 1 1,1-1-1,0 0 0,-1-1 1,1 1-1,0-1 0,0 0 1,1-1-1,-1 1 0,6-1 1,16 5-1744,0-2 0,36 1 0,-45-4 523,20 0-233,-19-6 4732,-20 5-2779,0 0 1,0 0-1,-1 0 1,1 0-1,0 0 1,0 0-1,0 0 0,0 0 1,-1-1-1,1 1 1,0 0-1,0 0 1,0 0-1,0 0 1,0 0-1,0 0 0,-1-1 1,1 1-1,0 0 1,0 0-1,0 0 1,0 0-1,0 0 1,0-1-1,0 1 1,0 0-1,0 0 0,0 0 1,0-1-1,0 1 1,0 0-1,0 0 1,0 0-1,0 0 1,0-1-1,0 1 0,0 0 1,0 0-1,0 0 1,0-1-1,0 1 1,0 0-1,0 0 1,0 0-1,0 0 0,0 0 1,0-1-1,1 1 1,-1 0-1,0 0 1,0 0-1,0 0 1,0 0-1,0-1 0,1 1 1,-1 0-1,0 0 1,0 0-1,0 0 1,0 0-1,1 0 1,-1 0-1,0 0 0,0 0 1,-17 5 2061,13-1-2072,1 1 0,0-1-1,1 0 1,-1 1 0,1-1-1,0 1 1,0 0-1,0 0 1,0 0 0,1 0-1,0 0 1,0 0 0,0 0-1,1 0 1,0 0-1,1 10 1,-1-14-133,1 0 0,-1 1-1,1-1 1,-1 0 0,1 0 0,0 0-1,0 0 1,0 0 0,0 0 0,-1 0-1,1 0 1,0-1 0,1 1 0,-1 0-1,0 0 1,0-1 0,0 1 0,0-1-1,0 1 1,1-1 0,-1 1 0,0-1-1,0 0 1,1 0 0,-1 0 0,0 0-1,1 1 1,-1-2 0,2 1 0,41-3 203,-34 0-182,0-1 0,0 1 0,0-2 0,-1 1 0,0-1 1,0-1-1,0 0 0,14-12 0,-7 4 13,-1-1 0,-1 0 0,18-24 0,-28 31-52,5-5 62,-7 11-102,-3 9-117,-9 19 112,8-22 54,0-1 0,0 1-1,0 0 1,1 0 0,-1 0 0,1 0-1,0 0 1,0 0 0,1 1 0,-1-1-1,1 0 1,0 0 0,0 1-1,0-1 1,0 0 0,2 5 0,-1-8 2,0 0 1,0-1 0,0 1 0,0-1 0,0 1-1,1-1 1,-1 1 0,0-1 0,0 0 0,0 1-1,0-1 1,1 0 0,-1 0 0,0 0-1,0 0 1,1 0 0,-1 0 0,0 0 0,0-1-1,0 1 1,0 0 0,2-1 0,29-10-163,-16 1-649,1 0 0,-2-1 1,1-1-1,-2 0 0,1-1 1,-2 0-1,0-2 1,0 1-1,-2-1 0,1-1 1,-2 0-1,0-1 0,-2 0 1,8-19-1,2-27 3002,-11-2 4984,-7 64-6526,0 40-672,0-11-43,-2 0-92,2 0-1,1 0 1,2 0-1,0 0 1,2 0 0,14 44-1,-1-28-1255,12 32-1110,-35-89 2681,0 0 0,0 0 0,-1 1 0,0-1 0,-1 2 0,-9-12 0,-58-68 2826,31 40-565,43 51-2337,-1-1 1,0 0 0,0 0-1,1 1 1,-1-1-1,1 0 1,-1 0-1,1 1 1,-1-1 0,1 0-1,-1 0 1,1 0-1,0 0 1,-1 0-1,1 0 1,0 0 0,0 0-1,0 0 1,0 0-1,0 0 1,0 0-1,0 0 1,0 1 0,0-1-1,0 0 1,1 0-1,-1 0 1,1-2-1,0 2-41,1 0-1,-1-1 0,0 1 0,1 0 1,-1 0-1,1 0 0,0 1 1,-1-1-1,1 0 0,0 0 0,0 1 1,-1-1-1,1 1 0,3-1 1,13-1-283,0 1 0,30 2 1,-31-1 316,3 0-674,35-1-3007,-18-4-2282,1-5-3898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9.583"/>
    </inkml:context>
    <inkml:brush xml:id="br0">
      <inkml:brushProperty name="width" value="0.025" units="cm"/>
      <inkml:brushProperty name="height" value="0.025" units="cm"/>
    </inkml:brush>
  </inkml:definitions>
  <inkml:trace contextRef="#ctx0" brushRef="#br0">182 174 12075,'1'-1'279,"-1"1"-1,1-1 0,0 0 1,-1 0-1,1 1 1,0-1-1,-1 0 0,1 0 1,-1 1-1,0-1 0,1 0 1,-1 0-1,1 0 0,-1 0 1,0 0-1,0 0 0,0 1 1,0-1-1,1 0 0,-1 0 1,0 0-1,0 0 0,-1 0 1,1 0-1,0 0 1,0 0-1,0 0 0,-1 0 1,1 0-1,0 1 0,-2-3 1,1 2-43,-1 0 0,1 0 0,-1 0 1,0 1-1,1-1 0,-1 0 0,0 1 0,0-1 1,0 1-1,0-1 0,1 1 0,-1 0 1,0 0-1,-3 0 0,-2 0-10,-1 0 0,1 1 0,0 0 0,0 0 0,0 1 0,0 0 0,-12 4 0,12-1-207,1-1 0,-1 1 0,1 1-1,0-1 1,0 1 0,1 0 0,0 0 0,0 0-1,0 1 1,1 0 0,0 0 0,0 0 0,1 0-1,0 1 1,0 0 0,1-1 0,0 1 0,0 0-1,1 0 1,0 0 0,0 0 0,1 14 0,0-20-21,1-1 1,0 1-1,-1-1 1,1 0-1,0 1 1,0-1-1,0 1 1,0-1-1,0 0 1,0 0 0,0 0-1,0 1 1,0-1-1,1 0 1,-1-1-1,0 1 1,1 0-1,-1 0 1,1 0-1,-1-1 1,1 1-1,-1-1 1,1 1 0,-1-1-1,1 0 1,0 1-1,-1-1 1,1 0-1,0 0 1,-1 0-1,1 0 1,-1-1-1,4 0 1,3 1 37,1-1 0,0-1 0,-1 0-1,1 0 1,10-4 0,-6 0 86,0 0-1,-1-1 1,0-1 0,0 0-1,0 0 1,-1-1-1,0 0 1,-1-1 0,0 0-1,-1-1 1,0 0-1,-1-1 1,0 0 0,0 0-1,-2 0 1,1-1-1,5-18 1,-9 13 293,-11 27-582,-11 28-247,15-28 394,-30 82-71,32-81 83,-1-1 0,1 1 0,1-1 0,-1 1-1,2 0 1,-1-1 0,3 20 0,-2-29 6,0 1 0,1 0 0,-1 0 0,1 0 0,-1 0 1,1 0-1,-1 0 0,1-1 0,0 1 0,-1 0 0,1 0 0,0-1 0,0 1 0,-1-1 0,1 1 0,0 0 0,0-1 0,0 0 0,0 1 0,0-1 0,0 1 0,-1-1 0,1 0 0,0 0 0,0 1 0,0-1 1,0 0-1,0 0 0,0 0 0,0 0 0,0 0 0,0-1 0,0 1 0,0 0 0,0 0 0,1-1 0,2 0 36,1 0 1,-1 0-1,0 0 1,0 0-1,-1-1 0,1 0 1,7-4-1,0-3 31,0-1 1,-1 0-1,0-1 0,-1 0 1,0-1-1,-1 0 0,9-17 0,43-98 78,-42 85-311,-27 98-1124,-1-28 1248,4-14 95,0-1-1,2 2 1,0-1 0,0 0 0,1 1 0,1-1 0,-1 26 0,3-39-48,0-1 0,1 1-1,-1 0 1,0 0 0,1-1 0,-1 1 0,0 0 0,1-1 0,-1 1 0,1 0 0,-1-1 0,1 1 0,-1-1 0,1 1 0,-1-1 0,1 1 0,0-1 0,-1 1 0,1-1 0,0 0-1,-1 1 1,1-1 0,0 0 0,-1 1 0,1-1 0,0 0 0,0 0 0,0 0 0,-1 0 0,1 0 0,0 0 0,0 0 0,-1 0 0,1 0 0,0 0 0,0 0 0,-1 0 0,1-1-1,0 1 1,0 0 0,-1 0 0,1-1 0,0 1 0,0-1 0,3 0 26,0-1 0,-1 1 1,1-1-1,-1 0 0,1 0 0,-1 0 0,0 0 1,4-4-1,3-6-14,-1 0 0,0-1 0,-1 0 1,0-1-1,-1 0 0,10-27 0,-16 59-1562,-5 18 1616,-1-10-26,5-26-40,0 0 0,0 1 0,0-1 0,0 0 0,0 1 0,0-1 0,0 0 1,1 0-1,-1 1 0,0-1 0,0 0 0,0 0 0,0 1 0,0-1 0,1 0 0,-1 0 0,0 1 0,0-1 0,0 0 0,1 0 0,-1 0 1,0 0-1,0 1 0,1-1 0,-1 0 0,0 0 0,0 0 0,1 0 0,-1 0 0,0 0 0,0 0 0,1 0 0,-1 1 0,0-1 1,1 0-1,-1 0 0,0 0 0,1-1 0,36-18 184,-31 16-190,75-45 29,-73 45-39,1-1 1,-1 1 0,0 0-1,1 1 1,0 0-1,-1 0 1,1 1 0,14 0-1,-21 1 8,0 1-1,0 0 1,-1 0-1,1 0 0,0 0 1,0 0-1,0 1 1,-1-1-1,1 0 0,-1 1 1,1 0-1,-1-1 1,1 1-1,-1 0 1,0-1-1,0 1 0,0 0 1,0 0-1,0 0 1,0 0-1,-1 0 0,1 0 1,-1 0-1,1 0 1,-1 5-1,8 54 29,-6-78 1470,1-7-1366,-1 1 1,-1-1-1,-1 0 0,-4-24 1,7 47-162,-1 0 1,0 0 0,1 1-1,-1-1 1,1 0 0,0 1-1,-1-1 1,1 1 0,-1 0 0,1 0-1,0 0 1,-1 0 0,1 1-1,4 0 1,21-1 100,-21-2-46,0-1-1,0 0 1,0-1 0,-1 1-1,1-1 1,-1 0 0,0-1-1,10-9 1,39-45 60,-48 46 39,-12 9-218,4 5 74,-1-1 0,0 1-1,1 0 1,-1-1 0,1 1-1,-1 0 1,1 0 0,-1 0 0,1 0-1,0 0 1,-1 0 0,-1 3-1,-3 4 3,-1-1 0,2 2 0,-1-1 0,1 1 0,0 0-1,1 0 1,0 0 0,1 1 0,-1-1 0,2 1 0,-1 0-1,-1 18 1,4-27 23,1 0 0,-1 0 0,0 0 0,0 1 0,0-1 0,0 0 0,1 0 0,-1 0 0,1 0 0,-1 0 0,1 1 0,-1-1 0,1 0 0,0 0 0,-1 0 0,1-1 0,0 1 0,0 0 0,-1 0 0,1 0 0,0 0 0,0-1 0,0 1 0,2 0 0,0 1 5,0-1 0,0 0-1,0 0 1,1 0 0,-1-1 0,0 1 0,1-1 0,5 1 0,0-2 2,0 1 1,-1-1 0,1-1 0,-1 1-1,1-1 1,9-5 0,-6 1-47,-1 0 0,0-1 0,-1-1 0,10-8-1,34-21 22,-33 101-469,-19-63 497,0 1 0,0-1 0,0 1-1,0-1 1,0 0 0,1 0 0,-1 0 0,0 0 0,1 0 0,-1-1 0,1 1-1,-1-1 1,1 0 0,-1 1 0,1-1 0,-1 0 0,1 0 0,-1-1 0,1 1-1,-1 0 1,1-1 0,3-1 0,57-22 299,-56 20-299,113-59-705,-119 64 629,-1 1 0,1 0-1,0 0 1,-1 0 0,0 0-1,1 0 1,-1 0 0,0 0 0,0 0-1,0 0 1,0 0 0,0 0-1,-1 0 1,1 0 0,-1 2 0,0 20-4966,3-23 4386,0 0 1,0-1-1,-1 1 0,1 0 0,0-1 1,0 1-1,0-1 0,0 0 0,0 1 1,0-1-1,0 0 0,0 0 0,0 0 1,0-1-1,0 1 0,-1 0 0,5-2 0,15-5-4805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0.444"/>
    </inkml:context>
    <inkml:brush xml:id="br0">
      <inkml:brushProperty name="width" value="0.025" units="cm"/>
      <inkml:brushProperty name="height" value="0.025" units="cm"/>
    </inkml:brush>
  </inkml:definitions>
  <inkml:trace contextRef="#ctx0" brushRef="#br0">131 82 10794,'0'0'295,"0"-1"1,-1 1-1,1 0 0,0-1 0,0 1 1,0-1-1,0 1 0,0-1 0,0 1 0,-1-1 1,1 1-1,0 0 0,0-1 0,0 1 0,-1 0 1,1-1-1,0 1 0,-1 0 0,1-1 1,0 1-1,-1 0 0,1-1 0,-1 1 0,1 0 1,0 0-1,-1 0 0,1-1 0,-1 1 1,1 0-1,0 0 0,-1 0 0,1 0 0,-1 0 1,-22 1 1991,-18 15-2227,35-11 255,0 0-1,1 0 0,0 1 1,0 0-1,0 0 0,0 0 1,1 1-1,-4 9 0,7-15-301,0 0 0,0 1-1,0-1 1,1 0 0,-1 0-1,0 1 1,1-1 0,-1 1-1,1-1 1,0 0 0,-1 1-1,1-1 1,0 1 0,0-1-1,0 1 1,0-1 0,0 0-1,0 1 1,1-1 0,-1 1-1,0-1 1,1 1 0,-1-1-1,1 0 1,-1 1 0,1-1-1,0 0 1,-1 0 0,1 1-1,0-1 1,0 0 0,0 0-1,0 0 1,0 0 0,0 0-1,0 0 1,1 0 0,-1-1 0,0 1-1,0 0 1,1-1 0,-1 1-1,0 0 1,1-1 0,-1 0-1,1 1 1,-1-1 0,0 0-1,1 0 1,1 0 0,5 1-303,-1-1 1,1 0 0,-1 0 0,1-1-1,-1 0 1,1 0 0,-1-1 0,0 0-1,0 0 1,0-1 0,0 0 0,0 0-1,0-1 1,-1 1 0,0-1 0,1-1-1,5-5 1,5-5-2214,-2-1-1,0 0 1,0-1 0,19-31-1,-36 57 13536,-7 24-5329,3-11-5428,1 1-1,-3 43 0,8-65-246,0 0-1,0 0 1,0 0 0,0 0-1,0 0 1,0 0 0,0 0-1,0 0 1,0 0 0,0 0-1,1 0 1,-1 1 0,0-1-1,1-1 1,-1 1 0,1 0-1,-1 0 1,1 0 0,-1 0-1,1 0 1,1 1 0,-2-2-16,1 0 0,0 0 1,-1 0-1,1 0 1,0-1-1,-1 1 1,1 0-1,0 0 0,-1 0 1,1 0-1,0-1 1,-1 1-1,1 0 0,-1-1 1,1 1-1,0 0 1,-1-1-1,1 1 0,-1-1 1,1 1-1,-1-1 1,0 1-1,1-2 0,3-2-49,0-1-1,0 0 0,-1-1 0,0 1 0,0 0 0,3-8 0,-3 1-19,0 0 0,-1-1 1,0 1-1,0-23 1,-2 34 66,-1 2-143,1 0 138,0 0 0,0 0 0,0 0 0,0 0 0,0 0 0,0-1 0,0 1 0,0 0 0,0 0 0,0 0 0,0 0 0,1 0 0,-1 0 0,0-1 0,1 1 0,-1 1 0,3-2 18,0 1 0,0-1-1,0 0 1,-1 0 0,1 0 0,0 0-1,0-1 1,0 1 0,-1-1-1,1 1 1,0-1 0,-1 0 0,1 0-1,0 0 1,-1-1 0,1 1-1,-1-1 1,0 1 0,1-1-1,-1 0 1,0 0 0,0 0 0,0 0-1,-1 0 1,4-4 0,-2 0 40,0 1 0,0 0 1,-1-1-1,1 1 0,-1-1 1,-1 0-1,1 1 1,-1-1-1,0 0 0,0 0 1,0-8-1,-2 13-74,1 1 0,-1 0 0,1 0 0,0 0 0,-1 0 0,1 0 0,-1 0-1,1 0 1,-1 0 0,1 0 0,0 0 0,-1 0 0,1 0 0,-1 0 0,1 0 0,0 1 0,-1-1 0,1 0 0,0 0 0,-1 0 0,1 1 0,-1-1-1,1 0 1,0 0 0,0 1 0,-1-1 0,1 0 0,0 1 0,-1-1 0,1 0 0,0 1 0,0-1 0,0 0 0,-1 1 0,1-1 0,0 1 0,0-1 0,0 0-1,0 1 1,-14 16-53,-19 41 56,31-54 13,0 0 0,0 0-1,1 0 1,0 0 0,-1 0 0,1 0-1,1 0 1,-1 0 0,1 0 0,-1 1-1,1-1 1,0 0 0,1 6 0,1-8-3,-1-1 1,1 0 0,0 0-1,-1 0 1,1 0 0,0 0 0,-1 0-1,1 0 1,0 0 0,0-1 0,0 1-1,0-1 1,0 0 0,0 1-1,0-1 1,0 0 0,0 0 0,0 0-1,-1 0 1,1-1 0,3 0 0,25-2-2065,-10-1-4227,-5-1-3827,-5 1 1099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0.836"/>
    </inkml:context>
    <inkml:brush xml:id="br0">
      <inkml:brushProperty name="width" value="0.025" units="cm"/>
      <inkml:brushProperty name="height" value="0.025" units="cm"/>
    </inkml:brush>
  </inkml:definitions>
  <inkml:trace contextRef="#ctx0" brushRef="#br0">184 29 13581,'0'0'10543,"-8"-5"-10388,-28-17-214,34 22 38,1-1-1,0 1 1,-1 0-1,1 0 1,-1-1 0,1 1-1,0 1 1,-1-1-1,1 0 1,-1 0-1,1 0 1,0 1-1,-1-1 1,1 1-1,0-1 1,-1 1-1,1-1 1,0 1 0,0 0-1,-1-1 1,1 1-1,0 0 1,0 0-1,0 0 1,0 0-1,0 0 1,0 0-1,1 0 1,-1 1 0,-1 0-1,2-1-44,-1 0 1,0-1-1,1 1 0,-1 0 1,1-1-1,-1 1 0,1 0 1,-1 0-1,1 0 0,0-1 1,-1 1-1,1 0 0,0 0 1,-1 0-1,1 0 0,0 0 1,0 0-1,0-1 0,0 1 1,0 0-1,0 0 0,0 0 1,0 0-1,1 0 0,-1 0 1,0 0-1,0-1 0,1 1 1,-1 0-1,0 0 0,1 0 0,-1-1 1,1 1-1,-1 0 0,1 0 1,0-1-1,-1 1 0,1 0 1,0-1-1,1 2 0,22 4-654,28 8-1418,-51-14 2157,1 1-1,-1-1 1,1 1-1,-1 0 0,1-1 1,-1 1-1,0 0 0,1 0 1,-1 0-1,0 0 0,0 0 1,1 0-1,-1 0 0,0 0 1,0 1-1,0-1 0,-1 0 1,1 1-1,0-1 0,0 1 1,-1-1-1,1 1 0,-1-1 1,1 1-1,-1 1 0,0-1 178,-1 0 0,0-1-1,1 1 1,-1 0-1,0-1 1,0 1-1,0 0 1,0-1-1,-1 1 1,1-1-1,0 0 1,-1 1-1,1-1 1,0 0-1,-1 0 1,0 0-1,1 0 1,-1 0-1,0 0 1,-2 1-1,-41 17 411,39-17-529,-5 2-318,-1-1 0,1 0 0,-19 3 1,25-6-386,0 1 0,1-1 1,-1 0-1,1-1 1,-1 1-1,1-1 0,-7-1 1,-10-11-6459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1.179"/>
    </inkml:context>
    <inkml:brush xml:id="br0">
      <inkml:brushProperty name="width" value="0.025" units="cm"/>
      <inkml:brushProperty name="height" value="0.025" units="cm"/>
    </inkml:brush>
  </inkml:definitions>
  <inkml:trace contextRef="#ctx0" brushRef="#br0">1 1 16335,'0'0'7656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2.368"/>
    </inkml:context>
    <inkml:brush xml:id="br0">
      <inkml:brushProperty name="width" value="0.025" units="cm"/>
      <inkml:brushProperty name="height" value="0.025" units="cm"/>
    </inkml:brush>
  </inkml:definitions>
  <inkml:trace contextRef="#ctx0" brushRef="#br0">157 13 9225,'0'0'9187,"-9"-1"-8322,5 0-829,0 1 0,0-1 0,0 1 0,0 0 0,-1 0 0,1 1 1,0-1-1,0 1 0,1 0 0,-1 0 0,0 0 0,0 1 0,0-1 0,1 1 0,-1 0 0,1 0 0,-1 0 0,1 1 1,0-1-1,0 1 0,0 0 0,0 0 0,0 0 0,-2 4 0,-2 1 79,1 0-1,1 1 1,-1 0-1,2 0 1,-1 0 0,1 1-1,0 0 1,1 0-1,0 0 1,1 0 0,0 0-1,1 0 1,0 1-1,0 10 1,1-20-101,0 1 0,0 0 0,1 0 0,-1 0 0,1 0-1,-1 0 1,1-1 0,0 1 0,0 0 0,0-1 0,0 1 0,0 0 0,0-1 0,0 1 0,0-1 0,1 1-1,-1-1 1,0 0 0,1 0 0,-1 0 0,1 0 0,0 0 0,-1 0 0,1 0 0,0 0 0,-1 0-1,1-1 1,0 1 0,0-1 0,0 1 0,0-1 0,0 0 0,-1 0 0,1 0 0,0 0 0,0 0-1,0 0 1,0 0 0,2-1 0,4 0 27,-1 0-1,1-1 1,-1 1-1,0-1 1,0-1-1,0 0 1,0 0-1,0 0 0,6-5 1,3-3 29,-1-1 1,-1-1-1,22-24 1,-30 31-51,-1-1 0,0 1 0,-1-1 0,1-1 0,-1 1 1,-1 0-1,1-1 0,-1 0 0,0 0 0,-1 0 0,2-9 0,-4 15-2,0 1-1,0-1 1,0 0 0,0 0-1,-1 0 1,1 1 0,0-1-1,-1 0 1,1 0 0,-1 1-1,0-1 1,1 0 0,-1 1-1,0-1 1,0 0-1,0 1 1,0 0 0,0-1-1,-1 1 1,1-1 0,0 1-1,-1 0 1,1 0 0,0 0-1,-1 0 1,0 0 0,1 0-1,-1 0 1,0 1 0,1-1-1,-1 0 1,0 1 0,0 0-1,1-1 1,-1 1-1,0 0 1,0 0 0,0 0-1,1 0 1,-4 0 0,1 0-28,-1 0 0,1 0 1,-1 1-1,1-1 1,0 1-1,-1 0 1,1 0-1,0 1 0,0-1 1,0 1-1,0 0 1,0 0-1,0 0 0,0 1 1,1-1-1,-5 4 1,6-4-96,1 0 0,-1-1 1,1 1-1,-1 0 1,1 0-1,0 0 0,0 0 1,0 0-1,0 0 0,0 0 1,0 1-1,1-1 1,-1 0-1,1 0 0,-1 1 1,1-1-1,0 0 0,0 1 1,0-1-1,0 0 1,0 1-1,0-1 0,1 0 1,-1 0-1,1 1 0,0-1 1,0 0-1,1 4 1,1-4-370,-1 1 0,0 0 0,1-1 1,-1 0-1,1 0 0,0 0 1,0 0-1,0 0 0,0 0 1,0-1-1,0 1 0,1-1 1,-1 0-1,0 0 0,1 0 1,-1 0-1,1-1 0,-1 0 1,5 1-1,33-1-5676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1.664"/>
    </inkml:context>
    <inkml:brush xml:id="br0">
      <inkml:brushProperty name="width" value="0.025" units="cm"/>
      <inkml:brushProperty name="height" value="0.025" units="cm"/>
    </inkml:brush>
  </inkml:definitions>
  <inkml:trace contextRef="#ctx0" brushRef="#br0">30 122 7944,'-2'-9'1339,"-4"-55"1139,5 15 3025,-8 97 140,-2 17-5243,11-63-363,-1 0 0,1 0 0,0 1-1,0-1 1,1 0 0,-1 1 0,0-1-1,1 0 1,-1 1 0,1-1 0,0 0-1,0 0 1,0 0 0,0 0 0,2 4-1,0-5-5,-1 0 0,0 1-1,0-1 1,1 0-1,-1 0 1,0-1-1,1 1 1,-1-1-1,1 1 1,-1-1 0,1 0-1,-1 1 1,1-1-1,4-1 1,3 0 77,0 0 0,0-1 0,0 0 1,-1-1-1,1 0 0,0 0 0,-1-1 1,0-1-1,0 1 0,14-11 0,-11 7 17,0-1-1,0-1 0,-1 0 1,0 0-1,0-1 0,14-21 0,-25 32-121,0 0 0,0 0 0,0 0 0,0 0 0,0 0 0,0-1 0,0 1 0,0 0 0,0 0 0,0 0 0,0 0 0,0 0 0,1 0-1,-1-1 1,0 1 0,0 0 0,0 0 0,0 0 0,0 0 0,0 0 0,0 0 0,0 0 0,0-1 0,1 1 0,-1 0 0,0 0 0,0 0 0,0 0 0,0 0-1,0 0 1,0 0 0,1 0 0,-1 0 0,0 0 0,0 0 0,0 0 0,0 0 0,0 0 0,0 0 0,1 0 0,-1 0 0,0 0 0,0 0 0,0 0 0,0 0-1,0 0 1,1 0 0,-1 0 0,0 0 0,0 0 0,0 0 0,0 0 0,0 0 0,0 1 0,0-1 0,1 0 0,-1 0 0,0 0 0,0 0 0,0 0 0,0 0-1,0 0 1,0 1 0,0-1 0,0 0 0,0 0 0,2 18 69,-6 41-102,2-22 53,1-36-18,1 1 0,0-1 0,0 1 1,0-1-1,0 1 0,0-1 0,0 1 0,1-1 1,-1 1-1,0-1 0,1 1 0,-1-1 0,1 1 1,0-1-1,-1 0 0,1 1 0,0-1 0,0 0 1,0 0-1,0 1 0,0-1 0,0 0 0,0 0 1,0 0-1,0 0 0,3 1 0,-2-2 36,0 0 1,0 1-1,0-1 0,1-1 1,-1 1-1,0 0 0,0 0 1,0-1-1,0 1 0,0-1 0,0 0 1,0 0-1,0 1 0,0-1 1,0-1-1,0 1 0,0 0 1,0 0-1,1-3 0,40-33 307,-35 28-426,1 1-1,0 0 0,0 0 0,1 1 1,0 1-1,20-11 0,-29 17-17,-1-1 1,1 1-1,-1 0 0,1 0 0,-1-1 0,1 1 1,-1 0-1,1 0 0,-1 0 0,1 0 0,0 0 1,-1-1-1,1 1 0,-1 0 0,1 1 0,-1-1 1,1 0-1,-1 0 0,1 0 0,0 0 0,-1 0 1,1 0-1,-1 1 0,1-1 0,-1 0 0,1 0 1,-1 1-1,1-1 0,-1 0 0,0 1 0,1-1 1,-1 1-1,1-1 0,-1 0 0,0 1 0,1 0 1,2 21-6550,-3-20 5981,0 9-5512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2.011"/>
    </inkml:context>
    <inkml:brush xml:id="br0">
      <inkml:brushProperty name="width" value="0.025" units="cm"/>
      <inkml:brushProperty name="height" value="0.025" units="cm"/>
    </inkml:brush>
  </inkml:definitions>
  <inkml:trace contextRef="#ctx0" brushRef="#br0">11 83 12684,'0'0'5061,"-9"-50"-2243,7 33-351,2 6-1474,0 6-769,2 5-320,11 0-513,3 1-960,5 11-1186,1 0-2786,-2 3-3748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2.699"/>
    </inkml:context>
    <inkml:brush xml:id="br0">
      <inkml:brushProperty name="width" value="0.025" units="cm"/>
      <inkml:brushProperty name="height" value="0.025" units="cm"/>
    </inkml:brush>
  </inkml:definitions>
  <inkml:trace contextRef="#ctx0" brushRef="#br0">73 100 14670,'0'0'4917,"0"-8"-3215,1-3-1317,-1-8-32,0 15-109,-1 7 130,-9 18 965,-5-13 3328,13-7-4685,1 0 1,0 0-1,-1 0 0,1 1 0,0-1 1,0 0-1,0 1 0,0-1 0,0 1 1,0-1-1,0 1 0,0-1 0,0 1 1,1-1-1,-1 1 0,1 0 0,-1 0 1,0 2-1,-9 37 24,2 23 119,2 0-1,2 85 1,4-149-120,0 1 1,0-1-1,0 1 0,0-1 1,0 0-1,0 1 1,0-1-1,0 1 1,0-1-1,0 0 0,0 1 1,0-1-1,0 1 1,0-1-1,0 0 1,0 1-1,0-1 0,1 1 1,-1-1-1,0 0 1,0 1-1,0-1 0,1 0 1,-1 1-1,0-1 1,0 0-1,1 1 1,-1-1-1,0 0 0,1 0 1,-1 1-1,0-1 1,1 0-1,0 0 0,10-9 515,8-22 185,-13 9-729,-2 0 0,0-1-1,-2 1 1,0 0-1,-3-43 1,1 26-1217,0 39 851,0 1 328,0 0 0,0 0 0,0 0 1,0 0-1,0 0 0,0 0 0,0-1 0,1 1 0,-1 0 1,0 0-1,1 0 0,-1 0 0,0 0 0,1 0 1,-1 0-1,1-1 0,0 1 0,1 1 0,0 0 58,1-1 0,-1 0-1,1 0 1,0 0 0,-1 0-1,1-1 1,0 1 0,0-1-1,-1 0 1,1 1-1,0-1 1,0-1 0,0 1-1,0 0 1,-1-1 0,1 1-1,0-1 1,0 0 0,2-1-1,1-1 12,-1 1-1,1-2 0,-1 1 0,0-1 1,-1 1-1,1-1 0,0-1 0,5-7 1,-1 2 89,-1-1 1,0-1-1,-1 1 1,-1-1 0,0-1-1,0 1 1,5-20-1,-10 26-36,1 0-1,-1 0 0,-1 0 1,1 0-1,-1-1 1,-1-8-1,1 15-64,0-1 0,0 1 0,0 0 0,0-1 0,0 1 0,0-1 0,0 1 0,0-1 0,-1 1 0,1-1 0,0 1 0,0-1 0,0 1 0,-1 0 0,1-1 0,0 1 0,-1-1 0,1 1 0,0 0-1,-1-1 1,1 1 0,0 0 0,-1 0 0,1-1 0,-1 1 0,1 0 0,-1 0 0,1 0 0,-1-1 0,1 1 0,-1 0 0,-1 1-28,0-1 0,1 1 0,-1-1 0,1 1 0,-1 0 0,0 0 0,1 0 0,-1 0 0,1 0 0,0 0 0,-1 0 0,1 1 0,0-1 0,-2 2 0,-5 6 10,1 0 1,0 0-1,0 1 0,1 0 0,0 0 1,1 0-1,0 1 0,0 0 0,1 0 0,1 0 1,0 0-1,0 1 0,1-1 0,0 16 1,2-25 21,0-1 0,0 1 0,1-1 0,-1 1 1,1-1-1,0 0 0,-1 1 0,1-1 1,0 0-1,0 0 0,-1 1 0,1-1 1,0 0-1,0 0 0,1 0 0,-1 0 1,0 0-1,0 0 0,0-1 0,1 1 0,-1 0 1,0-1-1,1 1 0,-1 0 0,0-1 1,1 0-1,-1 1 0,1-1 0,-1 0 1,1 0-1,-1 0 0,3 0 0,60 1-49,-48-2-323,-1 0-481,-9 1 525,0 0-1,-1 0 0,1 0 1,0 0-1,-1 1 1,11 2-1,-15-2 320,1 0-1,-1-1 1,1 1 0,-1 0 0,0 0-1,0 0 1,1 0 0,-1 0-1,0 1 1,0-1 0,0 0 0,0 0-1,0 1 1,0-1 0,-1 0-1,1 1 1,0-1 0,-1 1 0,1-1-1,-1 1 1,1 0 0,-1-1-1,0 1 1,0-1 0,0 1 0,0 0-1,0-1 1,0 3 0,0 19-44,0 27-3736,1-50 3557,-1 1 0,0 0 0,0 0 0,1-1 0,-1 1 0,0 0 0,1-1 0,-1 1 0,1 0 0,-1-1 0,1 1 1,-1-1-1,1 1 0,0-1 0,-1 1 0,1-1 0,0 1 0,-1-1 0,1 0 0,0 1 0,-1-1 0,1 0 0,0 1 0,0-1 0,-1 0 0,1 0 0,0 0 0,0 0 0,-1 0 0,1 0 0,0 0 0,0 0 0,0 0 0,-1 0 0,1 0 0,0-1 0,0 1 0,1-1 0,13-2-4545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3.073"/>
    </inkml:context>
    <inkml:brush xml:id="br0">
      <inkml:brushProperty name="width" value="0.025" units="cm"/>
      <inkml:brushProperty name="height" value="0.025" units="cm"/>
    </inkml:brush>
  </inkml:definitions>
  <inkml:trace contextRef="#ctx0" brushRef="#br0">0 70 10826,'0'0'11916,"9"7"-11190,-4-3-566,1 0-1,0 0 1,0-1 0,0 1 0,0-1 0,8 2 0,-11-4-81,0 0-1,-1 0 0,1-1 1,0 0-1,0 1 0,0-1 1,-1 0-1,1-1 1,0 1-1,0 0 0,-1-1 1,1 1-1,0-1 0,-1 0 1,1 0-1,0 0 0,-1 0 1,1 0-1,-1-1 0,0 1 1,1-1-1,-1 0 0,2-2 1,0 1-17,-1 0 0,0 0 0,0 0 0,0-1 1,0 0-1,0 1 0,-1-1 0,1 0 0,-1-1 0,0 1 1,0 0-1,-1 0 0,1-1 0,-1 1 0,0-1 1,0-8-1,-1 13-63,0-1-1,0 1 1,0-1 0,0 0 0,0 1-1,0-1 1,0 1 0,0-1 0,0 1 0,-1-1-1,1 0 1,0 1 0,-1-1 0,1 1 0,0-1-1,-1 1 1,1-1 0,0 1 0,-1 0 0,1-1-1,-1 1 1,1-1 0,-1 1 0,1 0 0,-1-1-1,1 1 1,-1 0 0,1 0 0,-1 0 0,0-1-1,-23 1-128,19 1 106,1 0-1,0 0 1,0 1 0,0-1-1,0 1 1,0 0 0,1 0-1,-1 0 1,-5 4 0,6-2 18,-1 1 1,1-1 0,0 1 0,0-1 0,1 1-1,-1 0 1,1 0 0,0 0 0,0 1 0,1-1-1,0 0 1,-1 1 0,2-1 0,-1 10 0,1-12-124,0 0 0,0 0 0,1 0 1,-1 0-1,1 0 0,0 0 0,-1-1 1,2 1-1,-1 0 0,0-1 1,0 1-1,1 0 0,-1-1 0,1 0 1,0 1-1,0-1 0,0 0 0,0 0 1,0 0-1,0 0 0,1 0 0,-1-1 1,1 1-1,-1-1 0,1 1 0,-1-1 1,1 0-1,5 1 0,26 4-3747,5-4-1873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3.775"/>
    </inkml:context>
    <inkml:brush xml:id="br0">
      <inkml:brushProperty name="width" value="0.025" units="cm"/>
      <inkml:brushProperty name="height" value="0.025" units="cm"/>
    </inkml:brush>
  </inkml:definitions>
  <inkml:trace contextRef="#ctx0" brushRef="#br0">51 51 11755,'0'0'8803,"-6"10"-8483,0 0-307,0-1 0,1 1 0,0 0 0,1 0 0,0 1 0,1-1 0,0 1 0,0 0 0,1-1-1,1 1 1,-1 12 0,2-21-1,0-1-1,0 0 0,0 0 0,0 0 1,0 0-1,1 0 0,-1 0 0,0 0 1,1 0-1,-1 0 0,0 0 1,1 0-1,-1 0 0,1 0 0,0 0 1,-1 0-1,1-1 0,0 1 0,-1 0 1,1 0-1,0-1 0,0 1 1,0 0-1,0-1 0,0 1 0,-1-1 1,3 2-1,0-2 75,0 1 0,1 0 1,-1-1-1,0 1 0,0-1 1,1 0-1,-1 0 0,0 0 0,5-1 1,2-1 248,0 0 1,-1-1 0,1 0-1,-1 0 1,16-9 0,-9 2-73,0-1 0,-1-1 1,0 0-1,23-26 1,-33 32-142,1 0 1,-2-1-1,1 1 1,0-1-1,-1 0 1,-1 0-1,1 0 1,-1-1-1,0 1 1,-1-1-1,0 0 1,0 0 0,0 0-1,-1-9 1,-13 30-552,-2 10 222,6-5 183,2 1-1,1 0 0,0 1 1,1-1-1,1 1 0,1 0 0,0 28 1,2-46 33,0 0 0,0 0 0,0 0 1,0 0-1,0 0 0,0 0 0,0 0 0,1 0 1,-1 0-1,1 0 0,0-1 0,-1 1 0,1 0 1,0 0-1,0 0 0,0-1 0,0 1 0,0-1 1,1 1-1,-1-1 0,0 1 0,1-1 0,-1 0 1,1 0-1,-1 1 0,1-1 0,0 0 0,0 0 1,-1-1-1,1 1 0,0 0 0,0-1 0,0 1 1,0-1-1,0 1 0,-1-1 0,1 0 0,0 0 1,4 0-1,-1 0 135,0-1 1,0 0-1,0 0 1,0 0-1,0-1 1,0 1-1,-1-1 1,1 0-1,-1-1 1,1 1-1,-1-1 1,0 0-1,0 0 1,6-5 0,-3 0-161,-1-1 0,0 1 0,0-1 1,0-1-1,-1 1 0,-1-1 0,0 1 1,0-1-1,-1-1 0,0 1 0,-1 0 1,0-1-1,0 1 0,-1-1 1,-1 1-1,0-1 0,0 0 0,-4-19 1,4 29-93,0 0 1,0 1-1,0-1 1,0 0-1,0 1 1,0-1-1,0 0 1,0 1-1,-1-1 1,1 0 0,0 1-1,0-1 1,-1 1-1,1-1 1,0 1-1,-1-1 1,1 0-1,-1 1 1,1-1-1,-1 1 1,1 0 0,-1-1-1,1 1 1,-1-1-1,1 1 1,-1 0-1,1-1 1,-1 1-1,0 0 1,1 0-1,-1-1 1,1 1 0,-1 0-1,0 0 1,1 0-1,-1 0 1,0 0-1,1 0 1,-1 0-1,0 0 1,0 0-1,-1 1-189,1-1 0,0 1-1,0-1 1,0 1 0,0 0 0,0 0-1,0-1 1,0 1 0,0 0-1,0 0 1,0 0 0,0 0-1,0 0 1,1 0 0,-1 0-1,0 0 1,1 0 0,-1 0-1,1 1 1,-1 0 0,0 0-170,0 0 0,1 1 0,-1-1 1,1 0-1,-1 0 0,1 0 0,0 1 1,0-1-1,0 0 0,0 0 0,0 1 1,0-1-1,1 0 0,-1 0 0,1 0 1,0 0-1,-1 0 0,1 1 0,0-1 1,0 0-1,0-1 0,1 1 0,-1 0 1,0 0-1,1 0 0,-1-1 0,1 1 1,0-1-1,1 2 0,18 6-1348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4.183"/>
    </inkml:context>
    <inkml:brush xml:id="br0">
      <inkml:brushProperty name="width" value="0.025" units="cm"/>
      <inkml:brushProperty name="height" value="0.025" units="cm"/>
    </inkml:brush>
  </inkml:definitions>
  <inkml:trace contextRef="#ctx0" brushRef="#br0">57 173 1345,'9'-3'1655,"14"-6"-1617,10-10 5331,-32 18-4994,1 1-1,0-1 1,-1 0-1,1-1 0,-1 1 1,1 0-1,-1 0 1,0-1-1,1 1 0,-1-1 1,0 1-1,0-1 1,0 1-1,0-1 0,0 0 1,-1 1-1,1-1 1,0 0-1,-1 0 0,1 0 1,-1 1-1,0-1 1,1 0-1,-1 0 0,0 0 1,0 0-1,0 0 1,-1 0-1,1 0 1,0 1-1,-1-1 0,1 0 1,-1 0-1,0 0 1,1 1-1,-1-1 0,-1-2 1,1 3-303,-1 0 0,1 0 0,0 0 0,-1 0 0,1 0 0,-1 0 0,1 0 0,-1 0 1,1 1-1,-1-1 0,1 1 0,-1-1 0,0 1 0,1-1 0,-1 1 0,0 0 0,1 0 0,-1 0 0,0 0 0,0 0 1,1 0-1,-1 0 0,0 1 0,1-1 0,-1 1 0,-1 0 0,-2 0-103,0 1 0,0-1 0,1 1 0,-1 1 0,1-1 0,-1 0-1,-5 6 1,-28 36 235,36-42-164,0 0 0,1 1 1,-1-1-1,1 1 0,0-1 1,0 1-1,0-1 0,0 1 1,0 0-1,0-1 0,1 1 0,0 0 1,-1 0-1,1 0 0,0 0 1,0-1-1,1 6 0,0-6-22,0-1 0,0 0 0,0 0 0,0 0 0,1 0 0,-1 0 0,0 0 0,1-1 0,-1 1 0,0 0 0,1-1 0,-1 1 0,1-1 0,-1 1 0,1-1 0,-1 0 0,1 1-1,-1-1 1,1 0 0,-1 0 0,4 0 0,40-2 375,-37 1-327,8-1 7,-1 0 0,31-10 0,-33 8-302,0 0-1,1 1 1,-1 1-1,22-2 0,-34 5 302,-1-1 0,1 1 0,-1-1 0,1 1 0,-1-1 0,0 1 0,1 0-1,-1-1 1,0 1 0,1 0 0,-1-1 0,0 1 0,0 0 0,1 0 0,-1-1-1,0 1 1,0 0 0,0 0 0,0-1 0,0 1 0,0 1 0,0 2 2665,-1-17-1386,0-73-248,0 2-3525,1 82 879,17 11-7644,-1 0 4938,4 0-668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4.515"/>
    </inkml:context>
    <inkml:brush xml:id="br0">
      <inkml:brushProperty name="width" value="0.025" units="cm"/>
      <inkml:brushProperty name="height" value="0.025" units="cm"/>
    </inkml:brush>
  </inkml:definitions>
  <inkml:trace contextRef="#ctx0" brushRef="#br0">32 0 11179,'0'0'10233,"-2"9"-9816,-10 51 776,4 2 1,2 0 0,3 0-1,7 96 1,-4-156-1314,0 0 0,1 1 0,-1-1 0,1 0 0,-1 0 0,1 1 0,-1-1 0,1 0-1,0 0 1,0 0 0,0 0 0,1 0 0,-1 0 0,0 0 0,1-1 0,-1 1 0,1 0 0,-1-1 0,1 1 0,0-1 0,0 1 0,0-1 0,0 0 0,0 0 0,0 0 0,0 0 0,0 0-1,4 1 1,17-2-4790,1-8-3375,-6-6-1906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4.900"/>
    </inkml:context>
    <inkml:brush xml:id="br0">
      <inkml:brushProperty name="width" value="0.025" units="cm"/>
      <inkml:brushProperty name="height" value="0.025" units="cm"/>
    </inkml:brush>
  </inkml:definitions>
  <inkml:trace contextRef="#ctx0" brushRef="#br0">143 214 5701,'0'0'17185,"-9"-1"-16822,4 1-327,-1 0 1,1 1-1,0 0 1,0-1-1,0 2 1,0-1-1,0 0 0,0 1 1,0 0-1,1 0 1,-1 1-1,1-1 1,-1 1-1,1 0 1,0 0-1,0 1 1,0-1-1,0 1 1,1 0-1,-1 0 1,1 0-1,0 0 1,-4 9-1,4-9 45,0 0 0,1 0 0,-1 0 0,1 0 0,0 1 0,0-1 0,1 1 0,-1-1 0,1 1 0,0 0 0,0-1 0,1 1 0,-1 0 0,1 0 0,0 0 0,0-1 0,1 6 0,0-9-36,0 0 1,-1-1-1,1 1 1,0 0-1,0-1 1,-1 1-1,1 0 1,0-1 0,0 1-1,0-1 1,0 1-1,0-1 1,0 0-1,0 1 1,0-1-1,0 0 1,0 0-1,0 0 1,0 0 0,0 0-1,0 0 1,0 0-1,0 0 1,1 0-1,26-4 1310,-15-1-1090,-1-1 1,-1 0 0,1 0 0,-1-1 0,0-1-1,16-14 1,55-60 222,-66 64-435,-1-1-1,-1 0 0,13-24 0,-22 34-65,-1 1 0,1-1 0,-2 0-1,1 0 1,-1 0 0,-1-1 0,0 1 0,0-1 0,-1 0 0,1-14 0,-2 24 1,0-1 0,0 1 0,0-1 1,0 1-1,0-1 0,0 1 0,0-1 1,-1 1-1,1-1 0,0 1 0,0-1 1,0 1-1,-1-1 0,1 1 1,0 0-1,0-1 0,-1 1 0,1-1 1,0 1-1,-1 0 0,1-1 0,0 1 1,-1 0-1,1-1 0,0 1 1,-1 0-1,1 0 0,-1-1 0,1 1 1,-1 0-1,1 0 0,-1 0 0,-18 4-290,-14 20-7,22-12 289,1 0 0,1 1 0,0 0-1,0 1 1,2 0 0,-7 16 0,10-22 15,1 0 0,0 1 1,1 0-1,-1-1 0,2 1 0,-1 0 1,1 0-1,1 0 0,0 0 1,0 0-1,1 0 0,1 12 0,0-18-108,0 1-1,-1 0 1,2-1-1,-1 1 0,0-1 1,1 1-1,-1-1 0,1 0 1,0 0-1,0 0 1,0-1-1,0 1 0,1-1 1,-1 1-1,1-1 1,-1 0-1,1 0 0,0-1 1,0 1-1,0-1 0,-1 0 1,10 1-1,6 2-1312,1-1 0,-1-1 0,27 0 0,-3-2-5866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5.292"/>
    </inkml:context>
    <inkml:brush xml:id="br0">
      <inkml:brushProperty name="width" value="0.025" units="cm"/>
      <inkml:brushProperty name="height" value="0.025" units="cm"/>
    </inkml:brush>
  </inkml:definitions>
  <inkml:trace contextRef="#ctx0" brushRef="#br0">1 1 13805,'0'0'9961,"7"56"-9480,-7-10 31,0 7-31,-2 6-33,-1-1-63,3-2-129,0 0-160,0-9-96,0-4-1217,0-10-2050,0-7-4068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5.651"/>
    </inkml:context>
    <inkml:brush xml:id="br0">
      <inkml:brushProperty name="width" value="0.025" units="cm"/>
      <inkml:brushProperty name="height" value="0.025" units="cm"/>
    </inkml:brush>
  </inkml:definitions>
  <inkml:trace contextRef="#ctx0" brushRef="#br0">1 28 18449,'0'0'8302,"6"4"-8361,-2-2 72,21 10-834,-25-12 753,1 0 0,0-1 0,0 1 0,-1 0 0,1 0 0,0 0 0,0-1 0,-1 1 0,1 0 0,0-1 0,-1 1 0,1 0 0,-1-1 0,1 1 0,0-1 0,-1 1 1,1-1-1,-1 1 0,1-1 0,-1 0 0,0 1 0,1-1 0,-1 0 0,1 1 0,-1-1 0,0 0 0,0 1 0,1-1 0,-1 0 0,0 0 0,0 1 0,0-1 0,0 0 0,0 0 0,0 1 0,0-1 1,0 0-1,0 0 0,0 1 0,0-1 0,-1-1 0,1 1-26,0 0 0,0 0 0,-1 0 1,1 0-1,0 0 0,0 0 0,-1 0 1,1 0-1,0 1 0,-1-1 0,1 0 1,-1 0-1,0 0 0,1 0 0,-1 1 0,1-1 1,-1 0-1,0 1 0,0-1 0,1 0 1,-1 1-1,0-1 0,0 1 0,0-1 1,0 1-1,0 0 0,0-1 0,0 1 0,1 0 1,-1 0-1,0-1 0,0 1 0,0 0 1,0 0-1,0 0 0,0 0 0,0 0 1,0 0-1,0 1 0,0-1 0,0 0 0,0 0 1,0 1-1,0-1 0,0 1 0,0-1 1,1 1-1,-1-1 0,0 1 0,0-1 0,0 1 1,1 0-1,-1-1 0,0 1 0,1 0 1,-1 0-1,1-1 0,-1 1 0,1 0 1,-1 0-1,1 0 0,-1 0 0,1 0 0,0 0 1,-1 0-1,1 0 0,0 0 0,0 1 1,0 2-4717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8.914"/>
    </inkml:context>
    <inkml:brush xml:id="br0">
      <inkml:brushProperty name="width" value="0.05" units="cm"/>
      <inkml:brushProperty name="height" value="0.05" units="cm"/>
    </inkml:brush>
  </inkml:definitions>
  <inkml:trace contextRef="#ctx0" brushRef="#br0">61 1 17180,'-2'7'2421,"-23"56"-645,16-31-1628,1 0 0,-4 34 0,10-54-138,1 0 0,0-1 0,1 1 0,0 0 0,1 0 0,1 0 0,-1-1 0,2 1 0,4 13 0,-6-22-8,0-1 0,0 1 0,0-1 0,1 1 1,-1-1-1,1 1 0,0-1 0,-1 0 0,1 1 0,0-1 1,0 0-1,1 0 0,-1-1 0,0 1 0,0 0 1,1-1-1,-1 1 0,1-1 0,5 2 0,-4-2 3,0-1-1,0 1 1,0-1-1,1 0 0,-1 0 1,0 0-1,0-1 1,0 1-1,1-1 1,-1 0-1,0 0 0,4-3 1,6-2 17,-1 0 1,0-1-1,0-1 0,0-1 0,-2 1 1,19-18-1,-15 11 37,0 1-1,-2-2 1,0 0 0,0 0-1,-2-1 1,0-1 0,-1 0 0,-1-1-1,12-31 1,-18 32 53,-6 13 39,2 5-139,0 1 0,-1 0 0,1 0 0,0 0 0,0 0 0,0 0 0,0 0 0,1 0 0,-1 0 0,0 0 0,0 0 0,1 0 0,-1 1 0,0-1 0,1 0 0,-1 3 0,-4 6-10,1 1-1,1 0 1,0 0 0,1 0 0,0 1 0,0-1 0,1 0 0,1 1 0,0-1 0,0 1-1,3 15 1,-2-22-64,0 0 0,0-1-1,0 1 1,1-1-1,0 1 1,-1-1 0,1 1-1,1-1 1,-1 0 0,1 0-1,0 0 1,-1 0-1,2-1 1,-1 1 0,0-1-1,1 0 1,-1 0 0,1 0-1,0 0 1,0-1 0,0 1-1,1-1 1,-1 0-1,0-1 1,1 1 0,0-1-1,-1 1 1,1-1 0,8 0-1,21-1-242,-2-8-113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2.966"/>
    </inkml:context>
    <inkml:brush xml:id="br0">
      <inkml:brushProperty name="width" value="0.025" units="cm"/>
      <inkml:brushProperty name="height" value="0.025" units="cm"/>
    </inkml:brush>
  </inkml:definitions>
  <inkml:trace contextRef="#ctx0" brushRef="#br0">26 127 8136,'0'0'2599,"-5"-8"-832,-13-27-309,18 34-1357,-1-1 1,1 1-1,-1-1 0,1 1 1,0-1-1,0 0 0,0 1 1,0-1-1,0 0 1,0 1-1,0-1 0,0 0 1,1 1-1,-1-1 0,1 1 1,-1-1-1,1 1 1,0-1-1,-1 1 0,1-1 1,0 1-1,0-1 0,0 1 1,0 0-1,0 0 1,0 0-1,0-1 0,1 1 1,-1 0-1,0 0 0,1 1 1,2-3-1,46-19 1152,-47 21-1137,4-2 59,0 1 0,0 0 1,0 0-1,1 1 1,-1 0-1,0 0 0,1 1 1,-1 0-1,14 1 0,-19 0-150,1 0 0,-1-1-1,0 1 1,0 0 0,0 0-1,0 1 1,-1-1-1,1 0 1,0 1 0,0-1-1,-1 1 1,1-1 0,-1 1-1,1 0 1,-1 0 0,0 0-1,0 0 1,0-1-1,0 2 1,0-1 0,0 0-1,0 0 1,-1 0 0,1 0-1,-1 0 1,1 1-1,-1-1 1,0 0 0,0 0-1,0 1 1,0-1 0,0 0-1,-1 0 1,0 4-1,-2 8 93,0-1-1,-1 1 0,0-1 0,-1 0 0,-12 24 0,11-29-35,1 1 1,1 1-1,0-1 1,0 0 0,1 1-1,0 0 1,1 0-1,0 0 1,0 0-1,1 0 1,0 0-1,2 15 1,-1-24-73,1 1 1,0-1 0,-1 0 0,1 0-1,0 0 1,0 0 0,0 0-1,0 0 1,0 0 0,0-1-1,0 1 1,0 0 0,0 0-1,0-1 1,0 1 0,0 0-1,1-1 1,-1 0 0,0 1-1,1-1 1,-1 0 0,0 1-1,0-1 1,1 0 0,-1 0 0,0 0-1,1 0 1,1-1 0,41-5 435,-32 1-409,-1 0 1,1-1-1,-1 0 1,0-1-1,-1 0 1,0-1-1,0 0 1,0-1-1,-1 0 1,8-11-1,-10 12-25,-1 1 0,0-1 0,0-1 0,-1 1 0,0-1 0,-1 0 0,0 0 0,0 0 0,-1-1 0,0 1 0,-1-1 0,0 0 0,1-13 0,-3 21 7,0 0 0,0 0 1,0 0-1,0 0 0,0 0 0,-1 0 1,1 1-1,-1-1 0,1 0 0,-1 0 1,0 0-1,1 1 0,-1-1 0,0 0 0,0 1 1,0-1-1,-1 0 0,1 1 0,0 0 1,0-1-1,-1 1 0,1 0 0,-1 0 1,1-1-1,-1 1 0,0 1 0,-2-3 1,-2 2-5,-1-1 0,1 0 0,-1 1 0,1 1 0,-1-1 0,-11 1 0,18 0-40,-1 0 1,1 0 0,-1 0 0,1 0 0,-1 0-1,1 0 1,-1 0 0,1 0 0,-1 0 0,1 0-1,-1 0 1,1 0 0,-1 0 0,1 1 0,-1-1-1,1 0 1,-1 0 0,1 0 0,-1 1 0,1-1-1,0 0 1,-1 1 0,1-1 0,-1 0 0,1 1-1,0-1 1,-1 1 0,1-1 0,0 1 0,0-1-1,-1 0 1,1 1 0,0-1 0,0 1 0,0-1-1,-1 1 1,1-1 0,0 1 0,0-1 0,0 1-1,0 0 1,0-1 0,0 1 0,0-1 0,0 1-1,0-1 1,1 1 0,-1-1 0,0 1 0,0-1-1,0 1 1,1-1 0,-1 1 0,0-1 0,1 1-1,0 1-244,0 0-1,0 0 0,0 0 0,0 0 0,1-1 0,-1 1 0,1 0 0,-1 0 0,1-1 1,0 0-1,0 1 0,2 1 0,2-1-682,-1 0 1,1 0-1,0 0 1,0-1-1,0 0 1,7 1-1,14-1-3990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6.249"/>
    </inkml:context>
    <inkml:brush xml:id="br0">
      <inkml:brushProperty name="width" value="0.025" units="cm"/>
      <inkml:brushProperty name="height" value="0.025" units="cm"/>
    </inkml:brush>
  </inkml:definitions>
  <inkml:trace contextRef="#ctx0" brushRef="#br0">0 378 15118,'0'0'1185,"15"-2"-1104,350-56 2733,-124 16-1481,786-80-640,177-28-547,-1194 147-538,-13 3-303,-23 0-1095,15 1 802,-28-1-3961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3.978"/>
    </inkml:context>
    <inkml:brush xml:id="br0">
      <inkml:brushProperty name="width" value="0.025" units="cm"/>
      <inkml:brushProperty name="height" value="0.025" units="cm"/>
    </inkml:brush>
  </inkml:definitions>
  <inkml:trace contextRef="#ctx0" brushRef="#br0">289 69 11691,'0'0'481,"1"-9"282,3-26 630,-5 34-1308,1 0 1,0 0-1,0 0 0,0 0 0,0 0 0,-1 0 1,1 0-1,-1 0 0,1 0 0,-1 0 1,1 0-1,-1 0 0,1 0 0,-1 0 0,0 0 1,1 0-1,-1 1 0,0-1 0,0 0 0,0 0 1,1 1-1,-1-1 0,0 1 0,0-1 0,0 1 1,0-1-1,0 1 0,0 0 0,0-1 1,0 1-1,-1 0 0,1 0 0,-1 0 0,-39 0 1602,37 0-1386,-6 2-115,1 1-1,-1-1 1,1 2-1,-1-1 1,1 1 0,0 1-1,1-1 1,-1 1 0,1 1-1,0 0 1,0 0 0,1 1-1,-12 12 1,7-6 48,1 0 1,0 0-1,1 1 0,1 1 1,0 0-1,1 0 0,-7 20 0,14-33-213,0 1-1,0-1 1,0 1-1,0 0 1,1-1-1,-1 1 0,1 0 1,0-1-1,0 1 1,0 0-1,1 4 0,-1-6-14,0-1 1,1 1-1,-1 0 0,0-1 0,1 1 0,-1 0 0,0-1 0,1 1 0,-1-1 0,1 1 0,-1 0 0,1-1 0,-1 0 0,1 1 0,-1-1 0,1 1 0,0-1 0,-1 0 0,1 1 0,0-1 0,-1 0 0,1 1 0,0-1 0,-1 0 0,1 0 0,0 0 0,1 0 0,1 0 25,1-1-1,0 1 1,0-1-1,0 0 0,-1 0 1,1-1-1,-1 1 1,1-1-1,-1 0 0,1 0 1,-1 0-1,0 0 1,0 0-1,4-5 1,14-14 100,0-1 0,-2-1 0,0-1 0,-2-1 0,-1 0 1,22-45-1,-132 385 1121,77-252-1143,10-34-235,-17 57-748,-23 160 0,49-228-4395,7-29 1511,10-28-2194,-1-4-2462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4.342"/>
    </inkml:context>
    <inkml:brush xml:id="br0">
      <inkml:brushProperty name="width" value="0.025" units="cm"/>
      <inkml:brushProperty name="height" value="0.025" units="cm"/>
    </inkml:brush>
  </inkml:definitions>
  <inkml:trace contextRef="#ctx0" brushRef="#br0">112 66 11851,'0'0'5008,"-7"11"-4154,-15 26-461,-22 51 1,37-72-152,0 1 0,1 0 1,1 0-1,1 0 0,0 1 0,-2 30 0,6-47-224,0 0-1,0-1 0,1 1 1,-1-1-1,0 1 1,0-1-1,0 1 1,1-1-1,-1 1 1,0-1-1,0 1 1,1-1-1,-1 1 1,1-1-1,-1 1 0,0-1 1,1 1-1,-1-1 1,1 0-1,-1 1 1,1-1-1,-1 0 1,1 0-1,-1 1 1,1-1-1,-1 0 0,1 0 1,0 0-1,-1 0 1,1 1-1,-1-1 1,1 0-1,0 0 1,-1 0-1,1 0 1,-1 0-1,1-1 0,-1 1 1,1 0-1,0 0 1,-1 0-1,1 0 1,-1-1-1,1 1 1,-1 0-1,1-1 1,29-12 512,-8-3-377,0 0 0,-2-2 0,0 0 0,-2-1 1,33-42-1,-17 13-127,45-86 0,-67 116-107,-15 34 126,-19 46 282,19-54-239,-8 22 63,2-9 135,1 1 1,0 0-1,2 0 0,1 1 0,-4 36 1,9-58-293,0 0 0,0 0 0,0 0 0,0 0 0,0-1 1,0 1-1,0 0 0,0 0 0,0 0 0,1 0 0,-1-1 0,0 1 1,1 0-1,-1 0 0,0-1 0,1 1 0,-1 0 0,1-1 0,-1 1 1,1 0-1,0-1 0,-1 1 0,1 0 0,-1-1 0,1 1 0,0-1 0,0 0 1,-1 1-1,2 0 0,0-1-51,0 0 0,0 1 0,0-1 0,0 0 0,0 0 0,0-1 1,1 1-1,-1 0 0,0-1 0,0 1 0,3-2 0,4-2-473,0 0 1,0-1-1,-1 0 0,11-7 0,15-17-3249,0-4-2040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5.083"/>
    </inkml:context>
    <inkml:brush xml:id="br0">
      <inkml:brushProperty name="width" value="0.025" units="cm"/>
      <inkml:brushProperty name="height" value="0.025" units="cm"/>
    </inkml:brush>
  </inkml:definitions>
  <inkml:trace contextRef="#ctx0" brushRef="#br0">119 277 13741,'0'0'2824,"-11"11"-667,0-1-1654,-1 0-74,0 1 1,1 0 0,1 0-1,0 1 1,1 0-1,0 1 1,-9 16-1,18-28-445,-1 1 0,0 0-1,0 0 1,0 0-1,1 0 1,-1-1 0,1 1-1,0 0 1,0 0 0,-1 0-1,1 0 1,0 0-1,1 0 1,-1 0 0,0 0-1,0 0 1,2 3-1,-2-4 13,1 0-1,0 0 1,0 0-1,-1 0 0,1 0 1,0-1-1,0 1 1,0 0-1,0 0 0,0-1 1,0 1-1,0-1 1,0 1-1,0-1 1,0 1-1,1-1 0,-1 0 1,0 1-1,0-1 1,0 0-1,2 0 0,2 0 27,0 0 0,0-1 0,0 1 0,0-1 0,0 0-1,0-1 1,0 1 0,0-1 0,0 0 0,-1 0 0,1 0-1,5-4 1,5-6-62,1-1 0,-2 0-1,0-1 1,0-1 0,-1 0 0,-1 0-1,-1-1 1,0-1 0,-1 0 0,10-24-1,-41 81 676,-20 43-235,38-76-290,1 0 0,-1 0 0,1 1 0,0-1 1,1 1-1,0-1 0,0 1 0,1 0 0,1 14 0,-1-21-105,1 0 0,-1 0 0,1 0 0,-1 0 1,1 0-1,0 0 0,-1 0 0,1 0 1,0 0-1,0 0 0,0 0 0,-1 0 0,1 0 1,0-1-1,0 1 0,0 0 0,1-1 0,-1 1 1,0-1-1,0 1 0,0-1 0,0 0 0,0 1 1,1-1-1,-1 0 0,0 0 0,0 0 1,0 0-1,1 0 0,-1 0 0,0 0 0,0 0 1,2-1-1,3 1 57,-1-1 1,1 0-1,0 0 0,-1-1 1,1 1-1,5-4 1,3-2-22,-1-2 0,0 1 0,0-2 0,-1 0 0,0 0 0,-1-1 0,0-1 0,12-16 0,69-109 1,-89 132-39,17-27-29,-1 0-1,-2-1 1,-1 0 0,15-48-1,-31 80 30,0 1 0,1 0 0,-1 0 0,0 0 0,0-1-1,0 1 1,0 0 0,0 0 0,0-1 0,1 1 0,-1 0-1,0 0 1,0 0 0,0-1 0,0 1 0,0 0 0,0 0-1,0-1 1,0 1 0,0 0 0,0 0 0,0-1-1,0 1 1,-1 0 0,1 0 0,0-1 0,0 1 0,0 0-1,0 0 1,0-1 0,0 1 0,0 0 0,-1 0 0,1 0-1,0-1 1,0 1 0,0 0 0,-1 0 0,1 0 0,0 0-1,0 0 1,0-1 0,-1 1 0,1 0 0,-13 7 174,-11 16-6,4 0 46,2 1 0,0 0 0,-27 52 0,39-63-161,1 0 0,0 0 0,0 0 0,1 0 0,1 1 0,1-1 0,-1 1 0,2 0 0,0 0 0,2 25 0,-1-37-85,0 0 0,0 0 0,1 0 0,-1 0 0,1 0 1,-1 0-1,1 0 0,0 0 0,-1 0 0,1 0 0,0 0 1,0 0-1,0-1 0,1 1 0,-1 0 0,0-1 0,1 1 1,-1-1-1,1 0 0,-1 1 0,1-1 0,0 0 0,0 0 1,-1 0-1,1 0 0,0 0 0,0 0 0,0-1 0,0 1 1,0 0-1,0-1 0,0 0 0,0 1 0,0-1 0,0 0 1,0 0-1,1 0 0,-1-1 0,0 1 0,3-1 0,2 0-57,0-1-1,0 0 0,0 0 1,-1-1-1,1 0 1,-1 0-1,1 0 0,-1-1 1,0 0-1,8-6 0,-1-2 45,-1-1 0,0 0 0,0 0 0,-2-1 1,1-1-1,11-23 0,-34 62 871,6-15-758,1 1 0,0-1 0,0 1 0,1 1 0,0-1 0,0 0 0,2 1 0,-1 0 0,1 0 0,1 0 0,-1 15 0,2-25-72,1 0 0,-1 1 0,0-1 0,1 0 0,-1 0 0,1 1 0,-1-1 0,1 0-1,-1 0 1,1 0 0,0 0 0,0 0 0,-1 0 0,1 0 0,0 0 0,0 0 0,0 0 0,0 0-1,0 0 1,1 0 0,-1-1 0,0 1 0,0-1 0,2 2 0,0-1 10,1-1 0,0 1 0,-1 0 0,1-1 0,-1 0 0,1 0 0,0 0 0,-1 0 0,5-1 0,0 0 19,0-1 0,0 0 0,0-1 1,0 1-1,0-2 0,-1 1 0,11-7 1,-10 4-35,-1 0 0,0-1 1,0 0-1,0 0 0,-1-1 1,0 0-1,9-17 0,-12 20-499,0 0 0,-1-1 0,0 1 0,-1-1 0,1 1 0,-1-1 0,0 0 0,1-10 0,-5 9-3841,-9 6-2658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5.617"/>
    </inkml:context>
    <inkml:brush xml:id="br0">
      <inkml:brushProperty name="width" value="0.025" units="cm"/>
      <inkml:brushProperty name="height" value="0.025" units="cm"/>
    </inkml:brush>
  </inkml:definitions>
  <inkml:trace contextRef="#ctx0" brushRef="#br0">154 1 17104,'0'0'1676,"-2"11"-410,-9 42 69,-6 34 1083,-9 107 0,24 63-1244,2-256-1088,-3-18 154,-4-13-449,0 0 0,-2 1 0,-2 1 0,0-1-1,-30-50 1,40 78 213,0-1-1,0 1 1,1-1-1,-1 1 1,0-1 0,1 1-1,-1-1 1,1 0-1,0 1 1,-1-1-1,1 0 1,0 1-1,0-1 1,0 0-1,0 1 1,1-3-1,-1 3 11,1 0-1,-1 0 0,1 1 0,-1-1 1,1 0-1,-1 0 0,1 0 0,0 1 1,0-1-1,-1 0 0,1 1 1,0-1-1,0 1 0,0-1 0,-1 1 1,1-1-1,0 1 0,0-1 0,0 1 1,1 0-1,7-2 75,0 1-1,-1 0 1,1 1 0,0 0 0,10 2 0,7-1-158,-11-1-64,61-4-65,-72 3-246,0 0-1,0 0 1,0 0 0,0 0 0,0-1-1,0 1 1,-1-1 0,8-4 0,-11 5 95,1 0 1,0 1-1,-1-1 1,1 0-1,-1 0 1,1 0-1,-1 0 1,1 1-1,-1-1 1,1 0-1,-1 0 1,0 0-1,1 0 1,-1 0-1,0 0 1,0 0-1,0 0 1,0 0-1,0 0 1,0 0-1,0 0 1,-1-2-1,1 3 104,-1-17-7276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5.995"/>
    </inkml:context>
    <inkml:brush xml:id="br0">
      <inkml:brushProperty name="width" value="0.025" units="cm"/>
      <inkml:brushProperty name="height" value="0.025" units="cm"/>
    </inkml:brush>
  </inkml:definitions>
  <inkml:trace contextRef="#ctx0" brushRef="#br0">42 54 10442,'0'0'8264,"-41"-51"-6855,41 48-704,11 3-1154,5 0-1889,-4 7-3523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7.111"/>
    </inkml:context>
    <inkml:brush xml:id="br0">
      <inkml:brushProperty name="width" value="0.025" units="cm"/>
      <inkml:brushProperty name="height" value="0.025" units="cm"/>
    </inkml:brush>
  </inkml:definitions>
  <inkml:trace contextRef="#ctx0" brushRef="#br0">20 337 16656,'0'0'5781,"4"8"-5621,10 30-48,-13-37-106,-1 1 0,0 0-1,0-1 1,-1 1 0,1-1-1,0 1 1,0-1 0,-1 1-1,1-1 1,-1 1-1,1-1 1,-1 1 0,0-1-1,1 1 1,-1-1 0,0 0-1,0 1 1,0-1-1,0 0 1,0 0 0,0 0-1,-1 0 1,1 0 0,0 0-1,0 0 1,-3 1-1,3-1 8,0-1-1,0 1 0,-1 0 0,1 0 1,0 0-1,0 0 0,0 0 0,0 0 1,0 1-1,0-1 0,0 0 0,0 0 0,1 1 1,-1-1-1,1 1 0,-1-1 0,1 0 1,-1 3-1,31-29 911,-23 18-1431,0-1-1,0 1 0,-1-2 1,0 1-1,-1-1 0,9-17 1,-17 50 644,1-17 134,1 0-1,0 0 1,1 0-1,-1 0 0,1 0 1,2 14-1,-1-20-190,-1 1 0,1-1 0,-1 0 0,1 1 0,0-1 0,0 0 0,0 1 0,0-1 0,0 0 0,0 0 0,0 0 0,0 0 0,0 0 0,0 0 0,1 0 0,-1 0 0,0 0 0,1-1 0,-1 1 0,1 0 0,-1-1 0,1 1 0,-1-1 0,1 0 0,-1 0-1,1 1 1,-1-1 0,1 0 0,-1 0 0,1 0 0,-1 0 0,1-1 0,0 1 0,-1 0 0,1-1 0,-1 1 0,3-2 0,3 0 119,1-1 0,-1 0-1,0-1 1,0 1 0,-1-1 0,1 0 0,-1-1-1,0 0 1,0 0 0,0 0 0,8-11-1,4-5 7,-2 0 0,15-25-1,-19 27-242,-1-1-1,0-1 0,-1 1 1,-1-2-1,-1 1 1,-2-1-1,0 0 1,-1-1-1,-1 1 0,0-1 1,-1-38-1,-3 60 38,0 1 1,0 0-1,0-1 0,0 1 1,0 0-1,0-1 0,-1 1 1,1-1-1,0 1 0,0 0 0,0-1 1,0 1-1,0 0 0,-1 0 1,1-1-1,0 1 0,0 0 0,0-1 1,-1 1-1,1 0 0,0 0 1,0-1-1,-1 1 0,1 0 1,0 0-1,-1 0 0,1 0 0,0-1 1,-1 1-1,1 0 0,0 0 1,-1 0-1,1 0 0,0 0 1,-1 0-1,1 0 0,0 0 0,-1 0 1,1 0-1,-1 0 0,1 0 1,0 0-1,-1 0 0,1 0 1,0 0-1,-1 0 0,1 1 0,0-1 1,-1 0-1,1 0 0,0 0 1,0 0-1,-1 1 0,1-1 0,0 0 1,-1 0-1,1 1 0,0-1 1,0 0-1,0 1 0,-1-1 1,1 0-1,0 1 0,-18 17 52,7-1 36,0 1 0,2-1 0,0 2-1,1-1 1,1 1 0,0 1 0,2-1-1,0 1 1,1 0 0,1 0 0,1 0-1,1 0 1,0 1 0,2-1 0,3 23-1,-3-37-81,1 0 0,0 0 0,0-1 0,1 1 1,-1-1-1,1 0 0,6 9 0,-8-12 2,0 0 1,1-1 0,-1 1 0,1 0 0,-1-1 0,1 1-1,-1-1 1,1 1 0,0-1 0,0 0 0,0 0-1,-1 0 1,1 0 0,0 0 0,1 0 0,-1 0 0,0-1-1,0 1 1,0-1 0,0 0 0,0 1 0,1-1 0,-1 0-1,2 0 1,-2-1 4,-1 0 0,0 0-1,1 0 1,-1 0-1,0 0 1,0 0 0,0 0-1,1-1 1,-1 1 0,-1 0-1,1-1 1,0 1 0,0-1-1,0 1 1,-1-1 0,1 1-1,-1-1 1,1 1-1,-1-1 1,0 1 0,1-4-1,4-37 231,-8-23 83,3 62-318,-1 0-1,1 0 0,-1 1 0,0-1 0,0 1 0,0-1 0,0 1 0,-1-1 1,1 1-1,-2-3 0,2 4-6,0 1 0,1-1 0,-1 0 0,0 1 0,0-1 0,1 1 0,-1-1 0,0 1 0,0 0 0,0-1 1,0 1-1,0 0 0,0-1 0,0 1 0,1 0 0,-1 0 0,0 0 0,0 0 0,0 0 0,0 0 0,0 0 0,0 0 0,0 0 0,0 1 0,0-1 0,0 0 1,0 1-1,1-1 0,-2 1 0,0 0-1,1 0 0,0 0 0,0 0 1,0-1-1,0 2 0,0-1 0,0 0 1,0 0-1,0 0 0,0 0 0,1 1 1,-1-1-1,0 0 0,1 1 0,-1-1 1,1 0-1,-1 1 0,1-1 0,0 1 1,0-1-1,-1 1 0,1-1 0,0 1 1,0-1-1,1 1 0,-1-1 0,0 1 1,0-1-1,1 0 0,-1 1 0,1 1 1,0 1-3,1 0 0,-1 0 0,1 0 0,-1 0 0,1 0 0,1 0 0,-1 0 0,0-1 0,4 5 0,-3-5-2,-1-1 0,1 1 1,0-1-1,0 0 0,-1 0 0,1 0 1,1 0-1,-1-1 0,0 1 1,0-1-1,1 1 0,-1-1 1,0 0-1,1-1 0,-1 1 1,1-1-1,0 1 0,-1-1 0,1 0 1,-1 0-1,1-1 0,-1 1 1,1-1-1,5-1 0,2-3-36,0 0-1,-1 0 0,1-2 1,-1 1-1,17-15 1,-17 13 13,1 0 0,0 1 1,19-11-1,-29 18 28,0 0 0,-1 0 0,1-1 0,0 1 0,0 0 0,0 0 0,0 0 0,-1 0 0,1 0 0,0 0 0,0 0 0,0 0 0,0 1 0,-1-1 0,1 0 0,0 0 0,0 1 0,-1-1 0,1 0 0,0 1 0,0-1 0,-1 1 0,1-1 0,-1 1 0,1-1 0,0 1 0,-1 0-1,1-1 1,-1 1 0,1 0 0,-1-1 0,1 1 0,-1 0 0,0 0 0,1-1 0,-1 1 0,0 0 0,0 0 0,1 0 0,-1-1 0,0 3 0,8 51-56,0-11 29,-8-42 28,0 0 0,1-1 1,-1 1-1,0-1 0,1 1 0,-1 0 1,0-1-1,1 1 0,-1-1 0,1 1 1,-1-1-1,1 0 0,-1 1 0,1-1 1,-1 1-1,1-1 0,0 0 0,-1 1 1,1-1-1,-1 0 0,1 0 0,0 0 1,-1 1-1,1-1 0,0 0 0,-1 0 1,1 0-1,0 0 0,-1 0 0,2 0 1,18-13 16,12-25 17,-31 36-34,1-1 7,0 1 0,0-1 1,-1 0-1,1 0 1,-1 0-1,0 1 0,0-1 1,0 0-1,0 0 1,0-1-1,-1 1 0,1-3 1,-11 6 95,8 1 293,11-1-223,8 0-174,0-1 0,0-1-1,0 0 1,0-2 0,25-7-1,-32 7 20,-1 1 0,0-1-1,1-1 1,-2 0 0,1 0 0,-1-1-1,1 0 1,-2 0 0,1-1 0,11-13-1,-19 20-4,1 0-1,-1-1 1,1 1 0,-1-1-1,1 1 1,-1-1-1,0 1 1,1-1 0,-1 1-1,0-1 1,1 1-1,-1-1 1,0 1 0,0-1-1,1 0 1,-1 1-1,0-1 1,0 0-1,0 1 1,0-1 0,0 1-1,0-1 1,0 0-1,0 1 1,-1-2 0,-12-1 100,-21 13-132,27-5 24,0 0 0,1 1-1,0-1 1,0 1 0,0 1 0,1-1 0,0 1-1,0 0 1,-7 13 0,11-18 1,0 0 1,0 0-1,0 0 1,0 0-1,0 0 1,0 0-1,1 0 1,-1 0-1,1 1 1,-1-1 0,1 0-1,0 0 1,0 1-1,0-1 1,0 0-1,0 0 1,1 1-1,-1-1 1,1 0-1,-1 0 1,1 0-1,0 0 1,0 0-1,0 0 1,0 0-1,0 0 1,0 0-1,0 0 1,1 0-1,-1-1 1,1 1-1,-1 0 1,1-1-1,0 1 1,0-1-1,0 0 1,-1 0-1,1 1 1,0-1-1,4 1 1,5 1-77,0 1 0,0-2 0,0 0 0,0 0 0,0-1 0,22 0 0,19-9-3074,-46 7 1947,-1-1 1,0 1-1,0-2 0,0 1 0,0 0 0,7-6 1,14-16-12695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8.188"/>
    </inkml:context>
    <inkml:brush xml:id="br0">
      <inkml:brushProperty name="width" value="0.025" units="cm"/>
      <inkml:brushProperty name="height" value="0.025" units="cm"/>
    </inkml:brush>
  </inkml:definitions>
  <inkml:trace contextRef="#ctx0" brushRef="#br0">47 1 11915,'-4'6'7522,"-4"23"-5887,-9 41-1631,9-16 660,2 0-1,3 107 1,3-158-646,0-1 0,0 1 1,0 0-1,1 0 0,-1 0 0,1 0 0,0-1 0,0 1 1,0 0-1,0-1 0,0 1 0,1-1 0,-1 1 0,1-1 1,-1 1-1,4 2 0,-4-4 38,1 0 0,0 0 0,-1 0 0,1 0 0,0 0 0,0 0 0,0 0 0,0-1 0,0 1 0,0-1 0,0 1 0,0-1 0,0 0 0,0 0 0,0 0 0,0 0 1,4-1-1,0 0 123,1-1 1,0 0 0,-1 0 0,1-1 0,-1 0 0,0 0-1,0-1 1,0 1 0,0-1 0,0-1 0,8-8-1,2-4 84,-1-1-1,-1-1 0,-1 0 1,0-1-1,-2 0 1,17-39-1,-32 112-1036,2-37 820,0-6-46,1-1 0,0 1 0,0 0 0,1 0 0,3 18 0,-3-26-1,0-1 0,1 0 1,-1 1-1,1-1 1,-1 1-1,1-1 1,0 0-1,-1 1 1,1-1-1,0 0 1,0 0-1,0 0 1,0 0-1,0 1 1,0-2-1,1 1 1,-1 0-1,2 1 0,-1-1 6,0 0-1,0-1 1,0 1-1,1-1 1,-1 0-1,0 1 1,1-1-1,-1 0 0,0 0 1,1-1-1,-1 1 1,0 0-1,1-1 1,-1 0-1,3 0 1,2-2 27,-1 0 0,1 0 1,-1 0-1,0-1 0,0 0 1,0 0-1,0 0 1,-1-1-1,10-10 0,36-54 120,-48 69-365,-1 8 61,-2 11-76,-22 81 223,11-53 71,2 0-1,1 1 0,0 56 0,8-93-55,0 0-1,1-1 0,1 1 1,0-1-1,0 1 0,1-1 1,0 0-1,1 0 0,0 0 1,0 0-1,8 11 0,-9-16 9,0-1-1,0 1 0,-1 0 0,0 0 0,0 0 0,0 0 1,-1 0-1,0 0 0,0 0 0,0 0 0,0 1 0,-1-1 1,0 10-1,-1-14 3,1-1 0,0 1 0,0-1 0,-1 1 0,1-1 0,0 1 0,-1-1 0,1 0 0,-1 1 0,1-1 0,0 1 0,-1-1 0,1 0 0,-1 1 0,1-1 1,-1 0-1,1 0 0,-1 1 0,1-1 0,-1 0 0,0 0 0,1 0 0,-1 0 0,1 0 0,-1 1 0,1-1 0,-1 0 0,0 0 0,1-1 0,-1 1 0,1 0 0,-1 0 0,1 0 1,-1 0-1,1 0 0,-1-1 0,0 1 0,1 0 0,-1 0 0,1-1 0,0 1 0,-2-1 0,-19-16 703,16 9-671,0-1 0,1 1 0,0-1 0,1 0 0,-1 0 0,2 0 0,-1-1 0,1 1 0,0-11 0,-3-90-385,5 104 278,0-1 0,0 1-1,1-1 1,0 1 0,1-1 0,-1 1 0,1 0 0,0 0-1,1 0 1,0 0 0,0 0 0,0 0 0,0 1 0,1-1-1,0 1 1,5-6 0,5-2-1325,1 1 0,1 0 0,-1 1 0,21-11 0,-12 8-1742,23-17-6892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8.693"/>
    </inkml:context>
    <inkml:brush xml:id="br0">
      <inkml:brushProperty name="width" value="0.025" units="cm"/>
      <inkml:brushProperty name="height" value="0.025" units="cm"/>
    </inkml:brush>
  </inkml:definitions>
  <inkml:trace contextRef="#ctx0" brushRef="#br0">7 1 13100,'0'0'9513,"-2"47"-9288,-1-8-33,1 3-160,2 6 0,0-5-577,2-4-736,12-8-545,-3-7-1761,-2-13-2146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9.470"/>
    </inkml:context>
    <inkml:brush xml:id="br0">
      <inkml:brushProperty name="width" value="0.025" units="cm"/>
      <inkml:brushProperty name="height" value="0.025" units="cm"/>
    </inkml:brush>
  </inkml:definitions>
  <inkml:trace contextRef="#ctx0" brushRef="#br0">1 290 13901,'0'0'2728,"5"-11"-587,-3 7-2040,0-1 1,0 0 0,0 1-1,1-1 1,0 1 0,0 0-1,0 0 1,0 0-1,1 0 1,0 1 0,-1-1-1,1 1 1,0 0 0,1 0-1,-1 0 1,0 1-1,1-1 1,0 1 0,-1 0-1,1 1 1,0-1 0,0 1-1,0 0 1,0 0-1,0 0 1,6 1 0,-10 0-106,0 0 0,0 0 0,0 0 0,0 0-1,0 0 1,0 1 0,-1-1 0,1 0 0,0 1 0,0-1 0,0 1 0,-1-1 0,1 0 0,0 1 0,0 0 0,-1-1 0,1 1 0,-1-1 0,1 1 0,0 0 0,-1 0 0,1-1 0,-1 1 0,0 0 0,1 0-1,-1 0 1,1 1 0,2 32-5,-5-22 49,0-1 0,0 1 0,-7 18 0,-8 9 69,12-29-30,0 0 1,0 0 0,1 0 0,1 1 0,0-1 0,0 1 0,1 0 0,-1 11-1,4-22-72,-1 1 0,0-1 0,0 0 0,0 1 0,1-1 0,-1 1-1,0-1 1,0 1 0,1-1 0,-1 0 0,0 1 0,1-1 0,-1 0-1,0 1 1,1-1 0,-1 0 0,1 1 0,-1-1 0,1 0-1,-1 0 1,0 0 0,1 1 0,-1-1 0,1 0 0,-1 0 0,1 0-1,-1 0 1,1 0 0,-1 0 0,1 0 0,-1 0 0,1 0 0,-1 0-1,1 0 1,-1 0 0,1 0 0,-1-1 0,1 1 0,-1 0-1,1 0 1,-1 0 0,0-1 0,1 1 0,-1 0 0,1-1 0,25-11 388,-10 0-155,0 0 1,-1-1-1,-1-1 1,0-1-1,-1 0 1,-1 0-1,14-23 1,66-125 76,-83 145-295,-21 61-307,2 0 0,2 0 0,1 1 0,0 59 0,7-102 314,0 0 0,0 0 0,0 0 0,0 1-1,0-1 1,0 0 0,0 0 0,1 0 0,-1 1 0,0-1 0,1 0 0,-1 0 0,1 0 0,0 0 0,-1 0 0,1 0 0,0 0 0,0 0 0,-1 0 0,1 0 0,0 0 0,0-1 0,0 1 0,0 0 0,0 0 0,0-1 0,0 1 0,0-1 0,0 1 0,1-1 0,-1 1 0,0-1 0,0 0 0,0 0 0,1 0 0,-1 1 0,0-1 0,0 0 0,0 0 0,1-1-1,-1 1 1,0 0 0,0 0 0,0 0 0,1-1 0,-1 1 0,2-2 0,3 0 189,1 0-1,-1-1 0,1 0 0,-1 0 0,0-1 1,0 1-1,6-7 0,2-2-67,0-2 1,-1 1-1,-1-2 0,0 0 0,-1 0 1,0-1-1,-2-1 0,0 1 1,-1-1-1,0-1 0,-1 0 0,4-21 1,-11 39-170,0 0 1,0 0 0,0 0-1,0 0 1,0 0 0,0 0-1,-1 0 1,1 0 0,0 0-1,0 0 1,0 0 0,0 0-1,0 0 1,0 0-1,0 0 1,0 0 0,-1 0-1,1 0 1,0 0 0,0 0-1,0 0 1,0 0 0,0-1-1,0 1 1,0 0 0,0 0-1,0 0 1,0 0-1,0 0 1,-1 0 0,1 0-1,0 0 1,0 0 0,0 0-1,0-1 1,0 1 0,0 0-1,0 0 1,0 0 0,0 0-1,0 0 1,-11 19-167,-8 29 196,18-46-12,0-1 0,1 1 0,-1-1 0,1 1 0,-1-1 0,1 1 1,0-1-1,0 1 0,0 0 0,0-1 0,0 1 0,0-1 0,0 1 0,0-1 0,0 1 0,1-1 1,-1 1-1,1-1 0,-1 1 0,1-1 0,0 1 0,-1-1 0,1 1 0,0-1 0,0 0 0,0 0 0,1 2 1,1-3 23,0 1 0,-1-1 0,1 0 0,0 0 0,0 0 1,-1-1-1,1 1 0,0-1 0,-1 1 0,1-1 0,-1 0 0,1 0 1,-1 0-1,1 0 0,-1-1 0,3-1 0,20-12 35,0-1 1,-1-2-1,-1 0 0,-1-2 0,0 0 0,-2-2 1,0 0-1,-1-1 0,26-44 0,-33 36 10,-17 22 2,-12 13-58,11 0-22,-1 0 0,2 1 1,-1 0-1,1 0 0,-1 0 1,1 1-1,1 0 0,-1 0 1,1 0-1,-4 9 0,-3 5 33,0 0 0,-7 24 0,16-37-9,0-1 0,0 1-1,0 0 1,1 0 0,0 0 0,0 0 0,1 0-1,-1 0 1,2 9 0,0-14-14,-1 1 1,1-1-1,0 0 0,-1 1 1,1-1-1,0 0 1,0 0-1,1 1 1,-1-1-1,0 0 0,1 0 1,-1 0-1,1 0 1,0-1-1,0 1 0,-1 0 1,1-1-1,0 1 1,0-1-1,1 0 0,-1 1 1,0-1-1,0 0 1,1 0-1,-1-1 0,0 1 1,1 0-1,3 0 1,12 1-248,0 0 1,0 0-1,0-2 1,30-3-1,-35 1-808,0 0 0,0-1 0,-1 0 0,14-6 0,24-15-5858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3.564"/>
    </inkml:context>
    <inkml:brush xml:id="br0">
      <inkml:brushProperty name="width" value="0.025" units="cm"/>
      <inkml:brushProperty name="height" value="0.025" units="cm"/>
    </inkml:brush>
  </inkml:definitions>
  <inkml:trace contextRef="#ctx0" brushRef="#br0">65 92 1890,'0'0'17328,"33"-6"-15534,-26 4-1602,-1-1 0,1 0 0,-1 0 0,0 0 0,0-1 0,5-4 0,-9 7-75,-1-1 1,1 0 0,0 0 0,-1 0 0,1 0-1,-1 0 1,1 0 0,-1 0 0,0-1 0,0 1-1,0 0 1,0-1 0,-1 1 0,1-1 0,-1 1-1,1-1 1,-1 1 0,0-5 0,0 6-76,-1 0 1,0 0-1,1 0 0,-1 1 1,0-1-1,0 0 0,0 0 1,1 0-1,-1 1 0,0-1 1,0 0-1,0 1 0,0-1 1,0 1-1,0-1 0,-1 1 1,1 0-1,0-1 1,0 1-1,0 0 0,0 0 1,0-1-1,0 1 0,-1 0 1,1 0-1,0 1 0,0-1 1,0 0-1,-2 1 0,-38 5 65,34-3-113,1 0-1,0 1 0,0 0 1,0 1-1,1-1 1,-1 1-1,1 0 1,0 1-1,0-1 0,-5 10 1,7-11 6,-1 1 0,1 0 0,1 0 1,-1 0-1,1 0 0,0 0 0,0 0 1,0 1-1,1-1 0,0 1 0,0 0 0,0-1 1,0 11-1,2-14-7,0-1 1,0 0 0,0 0-1,0 0 1,0 1-1,0-1 1,1 0 0,-1 0-1,0-1 1,0 1-1,1 0 1,-1 0 0,1-1-1,-1 1 1,0 0 0,1-1-1,-1 0 1,1 1-1,0-1 1,-1 0 0,1 0-1,-1 0 1,1 0-1,-1 0 1,1 0 0,2-1-1,46-2-140,45-19-1344,-72 15 1196,1 1-1,-1 1 1,1 1-1,29-1 0,-51 5 306,-1 0-1,1-1 1,-1 1-1,0 0 1,1 0-1,-1 0 0,1 1 1,-1-1-1,0 0 1,1 0-1,-1 1 0,1-1 1,-1 1-1,0-1 1,0 1-1,1 0 1,-1 0-1,0-1 0,0 1 1,0 0-1,0 0 1,0 0-1,0 0 1,0 0-1,0 0 0,0 0 1,0 1-1,-1-1 1,1 0-1,0 0 0,-1 1 1,1-1-1,-1 0 1,1 1-1,-1-1 1,0 0-1,0 1 0,1-1 1,-1 1-1,0-1 1,0 0-1,0 1 1,-1-1-1,1 3 0,-2 6 490,-1 0-1,0 0 1,-1 0-1,-8 19 1,5-13 738,6-16-949,3-35 208,41-140-1542,-43 174 933,1 0 1,-1 0-1,1 0 1,0 0-1,0 0 0,-1 1 1,1-1-1,0 0 0,0 0 1,0 0-1,0 1 1,0-1-1,0 1 0,0-1 1,0 0-1,0 1 0,0 0 1,0-1-1,0 1 1,0 0-1,1-1 0,-1 1 1,0 0-1,0 0 0,1 0 1,38 1-4516,-23-1 1753,13 0-3942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0.050"/>
    </inkml:context>
    <inkml:brush xml:id="br0">
      <inkml:brushProperty name="width" value="0.025" units="cm"/>
      <inkml:brushProperty name="height" value="0.025" units="cm"/>
    </inkml:brush>
  </inkml:definitions>
  <inkml:trace contextRef="#ctx0" brushRef="#br0">5 0 15535,'0'0'1906,"0"9"-625,-1 61 873,-2-34-1677,2 1-1,2-1 0,2 0 1,1 0-1,9 41 0,-12-74-441,0 0-1,-1-1 0,1 1 1,0 0-1,1-1 0,-1 1 1,0 0-1,1-1 0,-1 1 0,1-1 1,0 0-1,0 0 0,0 1 1,0-1-1,0-1 0,0 1 0,1 0 1,-1 0-1,0-1 0,1 1 1,0-1-1,-1 0 0,1 0 0,4 1 1,-3-2 71,0 0-1,-1 0 1,1 0 0,0-1 0,-1 1-1,1-1 1,-1 0 0,1 0 0,-1-1-1,1 1 1,-1-1 0,0 0 0,0 0-1,0 0 1,0 0 0,0 0 0,0 0-1,4-6 1,17-23 418,-22 27-519,0 0 0,1 0 0,-1 0 0,1 0 0,0 1 0,1-1 0,-1 1-1,0 0 1,1-1 0,0 2 0,0-1 0,0 0 0,0 1 0,5-3 0,-8 6-20,-1-1 1,1 0-1,-1 1 0,1-1 1,-1 1-1,0-1 0,1 1 1,-1-1-1,1 1 0,-1 0 1,0-1-1,0 1 0,1-1 1,-1 1-1,0 0 0,0-1 1,0 1-1,1-1 0,-1 1 1,0 0-1,0-1 0,0 1 1,0 0-1,0-1 0,0 1 1,-1 1-1,1 27-5,0-23 46,-2 32-43,0 32-1276,3-65 926,-1 0-1,0 1 1,1-1-1,0 0 0,0 0 1,1 0-1,-1 0 1,1 0-1,5 8 0,-7-12 206,1 1 0,0-1 0,0 0 0,0 0 0,0 1 0,0-1-1,1 0 1,-1 0 0,0 0 0,0 0 0,1 0 0,-1 0 0,1-1 0,-1 1-1,1 0 1,-1-1 0,1 1 0,-1-1 0,1 1 0,-1-1 0,1 0 0,0 0-1,2 0 1,-1 0-114,1-1 0,-1 0 0,0 0 0,0 0 0,0 0 0,-1 0 1,1-1-1,0 1 0,0-1 0,-1 0 0,4-3 0,5-5-1194,-1-1 0,0 0 0,-1-1 0,10-14 0,6-11-4648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0.869"/>
    </inkml:context>
    <inkml:brush xml:id="br0">
      <inkml:brushProperty name="width" value="0.025" units="cm"/>
      <inkml:brushProperty name="height" value="0.025" units="cm"/>
    </inkml:brush>
  </inkml:definitions>
  <inkml:trace contextRef="#ctx0" brushRef="#br0">103 123 7783,'0'0'10939,"-8"10"-9882,2-1-909,-49 73 920,50-74-877,0 0 1,1 0 0,0 1 0,1 0-1,0 0 1,0 0 0,1 0 0,0 0 0,-1 11-1,3-20-166,0 1-1,1-1 1,-1 0-1,0 1 0,0-1 1,0 0-1,1 1 1,-1-1-1,0 0 0,1 0 1,-1 1-1,0-1 1,1 0-1,-1 0 1,0 1-1,1-1 0,-1 0 1,0 0-1,1 0 1,-1 0-1,0 0 0,1 1 1,-1-1-1,1 0 1,-1 0-1,0 0 1,1 0-1,-1 0 0,1 0 1,-1 0-1,0 0 1,1 0-1,-1-1 0,1 1 1,-1 0-1,0 0 1,1 0-1,-1 0 0,0-1 1,1 1-1,-1 0 1,0 0-1,1-1 1,18-8 795,-5-4-632,0-1 0,-1-1 0,0 0 0,-2-1 0,0 0 0,0 0 0,-2-2 0,0 1 0,8-22 0,-17 39-211,0 0 0,0 0 1,0 0-1,0 1 0,0-1 1,1 0-1,-1 0 0,0 0 1,0 0-1,0 0 1,0 0-1,0 0 0,1 0 1,-1 0-1,0 0 0,0 0 1,0 0-1,0 0 0,1 0 1,-10 34-6,-13 47 146,17-62-12,1 1 1,-3 26 0,7-46-106,0 1 1,0-1-1,0 1 1,0-1 0,-1 1-1,1-1 1,0 1-1,0-1 1,0 1-1,0-1 1,0 1-1,0-1 1,1 1-1,-1-1 1,0 1 0,0-1-1,0 1 1,0-1-1,1 1 1,-1-1-1,0 1 1,0-1-1,1 1 1,-1-1-1,0 0 1,1 1-1,-1-1 1,0 0 0,1 1-1,-1-1 1,1 0-1,-1 1 1,0-1-1,1 0 1,-1 0-1,2 1 1,19-8 256,18-23 233,-23 11-413,-2 0 1,21-35-1,-23 34-150,0 1 0,1 0 0,18-18 0,-31 36 47,0 0 1,1 1 0,-1-1 0,1 1 0,-1-1 0,1 1-1,-1-1 1,1 1 0,0-1 0,-1 1 0,1 0 0,0-1 0,-1 1-1,1 0 1,0-1 0,-1 1 0,1 0 0,0 0 0,0 0-1,-1 0 1,1 0 0,0 0 0,-1 0 0,1 0 0,0 0-1,0 0 1,-1 0 0,1 0 0,1 1 0,-1 0 8,1 0 0,-1 0 1,0 0-1,0 0 0,0 1 0,0-1 1,0 0-1,0 1 0,0-1 0,-1 1 1,1-1-1,0 1 0,0 1 0,12 63 170,-11-52-179,-1-6 19,1-1 1,0 1-1,1-1 0,-1 0 1,1 0-1,1 0 1,-1 0-1,1-1 1,7 10-1,-9-15 22,-1 1 0,0-1 0,1 0 0,-1 1 0,1-1 0,-1 0 0,1 0-1,0 0 1,-1 0 0,1 0 0,0 0 0,0 0 0,0-1 0,0 1 0,0-1 0,0 1 0,0-1 0,0 0 0,0 0 0,0 0 0,0 0 0,0 0 0,-1 0 0,1 0 0,0-1 0,0 1-1,0-1 1,0 1 0,0-1 0,0 0 0,0 0 0,-1 0 0,1 0 0,0 0 0,-1 0 0,1 0 0,-1-1 0,1 1 0,-1-1 0,2-2 0,8-6 70,0-1-1,-1-1 1,0 0 0,-1 0 0,-1-1 0,0 0-1,-1-1 1,0 0 0,-1 0 0,0 0 0,-1 0 0,4-25-1,-8 38-76,-1 0 0,0 0-1,0 0 1,1-1 0,-1 1-1,0 0 1,0 0 0,0 0-1,0 0 1,-1 0 0,1-1-1,0 1 1,0 0 0,-1 0-1,1 0 1,-1 0 0,1 0-1,-1 0 1,1 0-1,-1 0 1,1 0 0,-1 0-1,0 0 1,0 0 0,1 0-1,-1 1 1,0-1 0,0 0-1,0 0 1,0 1 0,0-1-1,0 1 1,0-1 0,0 1-1,0-1 1,0 1 0,0 0-1,-1-1 1,1 1 0,0 0-1,0 0 1,0 0-1,0 0 1,-1 0 0,1 0-1,-1 0 1,0 1-15,-1-1 0,1 1 1,0-1-1,0 1 0,0 0 0,-1-1 0,1 1 0,0 0 1,0 0-1,0 1 0,0-1 0,1 0 0,-1 1 1,0-1-1,0 1 0,1 0 0,-1-1 0,1 1 0,0 0 1,-1 0-1,1 0 0,0 0 0,-1 2 0,1-2-2,1 0-1,-1-1 0,1 1 0,-1 0 0,1 0 0,0 0 1,0-1-1,0 1 0,0 0 0,0 0 0,0 0 1,0 0-1,0-1 0,1 1 0,-1 0 0,1 0 1,0 0-1,-1-1 0,1 1 0,0 0 0,0-1 1,0 1-1,2 2 0,0-2 10,-1 0 0,1 0 1,0 0-1,0-1 0,-1 1 0,1-1 1,0 1-1,1-1 0,-1 0 0,0-1 0,0 1 1,6 0-1,2 0 37,0 0 1,0-1-1,1 0 1,-1-1-1,0-1 1,0 0-1,15-4 0,-10 0 23,0-1 0,-1 0 1,0-1-1,0-1 0,13-11 0,-19 14-35,-1 0 1,0-1 0,-1 0 0,1-1 0,-2 1 0,1-1 0,-1-1 0,0 1 0,7-16 0,-12 23-22,-1 1 0,0 0 0,0-1 0,1 1 0,-1 0 0,0-1 1,0 1-1,0-1 0,1 1 0,-1 0 0,0-1 0,0 1 0,0-1 0,0 1 1,0 0-1,0-1 0,0 1 0,0-1 0,0 1 0,0 0 0,0-1 0,0 1 0,0-1 1,-1 1-1,1 0 0,0-1 0,0 1 0,0 0 0,0-1 0,-1 1 0,1-1 1,0 1-1,0 0 0,-1-1 0,-14 3 4,-16 14-101,25-10 85,0 0 1,0 0 0,1 1-1,-1 0 1,2 0-1,-1 0 1,1 0-1,0 1 1,0-1-1,1 1 1,0 0 0,-2 10-1,4-14-6,1 0 0,-1-1 0,1 1 0,-1 0 0,1-1 0,0 1 0,1 0 0,-1 0 0,1-1 0,-1 1 0,1 0 0,0-1 0,0 1-1,1-1 1,-1 1 0,1-1 0,0 0 0,0 1 0,0-1 0,0 0 0,0 0 0,1 0 0,-1-1 0,1 1 0,0-1 0,0 1 0,0-1 0,0 0 0,4 2 0,6 2-704,-1-1-1,1-1 1,1 0 0,-1 0 0,0-2 0,1 1 0,0-2 0,20 0 0,19 0-5519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1.762"/>
    </inkml:context>
    <inkml:brush xml:id="br0">
      <inkml:brushProperty name="width" value="0.025" units="cm"/>
      <inkml:brushProperty name="height" value="0.025" units="cm"/>
    </inkml:brush>
  </inkml:definitions>
  <inkml:trace contextRef="#ctx0" brushRef="#br0">17 8 10922,'0'0'161,"0"-1"0,0 1 0,0 0 0,0 0-1,0-1 1,0 1 0,-1 0 0,1-1 0,0 1 0,0 0-1,0 0 1,0-1 0,-1 1 0,1 0 0,0 0 0,0 0-1,0-1 1,-1 1 0,1 0 0,0 0 0,0 0 0,-1 0-1,1-1 1,0 1 0,-1 0 0,1 0 0,0 0-1,0 0 1,-1 0 0,1 0 0,0 0 0,-1 0 0,1 0-1,0 0 1,-1 0 0,1 0 0,0 0 0,0 0 0,-1 0-1,1 0 1,0 0 0,-1 1 0,-4 15 2155,4 33-2565,1-42 779,3 45 338,3 0 0,22 95 0,-7-48 900,-20-91-1604,-1-5-99,0-1 1,0 1-1,1-1 0,-1 1 0,1 0 0,0-1 0,-1 1 1,1-1-1,0 0 0,0 1 0,1-1 0,-1 0 0,0 1 1,1-1-1,2 3 0,-3-5-21,0 0 0,-1 0 0,1-1 0,-1 1 0,1 0 0,0-1 0,-1 1 0,1-1 0,-1 1 0,1-1 0,-1 1 0,1-1 0,-1 1 1,1-1-1,-1 1 0,0-1 0,1 1 0,-1-1 0,0 0 0,1 1 0,-1-1 0,0 0 0,0 1 0,0-1 0,0 0 0,0 1 0,1-1 0,-1 0 0,-1 0 0,6-27 329,-4 26-327,1-15-24,0-1-1,0 1 0,-2-1 1,0 1-1,-1-1 0,-1 1 1,0 0-1,-1-1 0,-1 1 1,-1 0-1,-11-27 1,16 44-33,0 0 1,0 1-1,0-1 1,0 0 0,0 0-1,0 0 1,-1 0 0,1 0-1,0 0 1,0 1 0,0-1-1,0 0 1,0 0 0,0 0-1,0 0 1,0 0 0,0 0-1,-1 0 1,1 0 0,0 0-1,0 0 1,0 1 0,0-1-1,0 0 1,0 0 0,-1 0-1,1 0 1,0 0 0,0 0-1,0 0 1,0 0 0,0 0-1,0 0 1,-1 0 0,1 0-1,0 0 1,0 0 0,0 0-1,0 0 1,0 0 0,0-1-1,-1 1 1,1 0 0,0 0-1,0 0 1,0 0 0,0 0-1,0 0 1,0 0 0,0 0-1,-1 0 1,1 0 0,0-1-1,0 1 1,0 0-1,0 0 1,0 0 0,0 0-1,0 0 1,0 0 0,0 0-1,0-1 1,0 1 0,0 0-1,-2 20-203,4 27 193,-1-42 18,0-1 1,0 0-1,0 0 0,1 0 1,-1 0-1,1 0 0,0 0 1,0 0-1,0-1 0,1 1 1,-1-1-1,1 1 0,0-1 1,0 0-1,0 0 0,0 0 1,0 0-1,1-1 1,-1 0-1,1 1 0,0-1 1,0 0-1,0-1 0,0 1 1,0-1-1,0 0 0,0 0 1,0 0-1,1 0 0,-1-1 1,0 1-1,6-1 0,-2-1 62,1 0 0,0-1 0,0 1 0,-1-2 0,1 1 0,-1-1-1,1 0 1,-1-1 0,0 0 0,-1 0 0,1-1 0,-1 0 0,0 0 0,13-12-1,-10 5 66,0 1 1,-1-2-1,0 1 0,0-1 0,-1-1 0,-1 1 0,8-23 0,-11 26-73,-1 0 0,0 0-1,0-1 1,-1 1 0,-1-1 0,0 1-1,0-1 1,-1 0 0,0 0-1,-1 1 1,-3-18 0,4 27-62,0 1 0,0-1 1,0 0-1,0 0 0,0 0 0,-1 0 1,1 1-1,0-1 0,-1 0 0,1 0 1,0 0-1,-1 1 0,1-1 0,-1 0 1,1 1-1,-1-1 0,0 0 0,1 1 1,-1-1-1,0 1 0,1-1 0,-1 1 0,0-1 1,1 1-1,-1-1 0,0 1 0,0 0 1,0 0-1,1-1 0,-1 1 0,0 0 1,0 0-1,0 0 0,0 0 0,0 0 1,1 0-1,-1 0 0,0 0 0,0 0 1,0 0-1,0 0 0,0 1 0,1-1 1,-1 0-1,0 1 0,0-1 0,1 0 1,-1 1-1,-1 0 0,-1 1-14,0 0 0,0 0 0,1 0 1,-1 1-1,0-1 0,1 1 0,-1-1 0,1 1 0,0 0 0,-3 5 0,-5 18 16,0 0-1,1 1 1,2 0-1,0 1 0,2-1 1,1 1-1,2 0 1,0 0-1,4 38 0,-2-63 14,0 1-1,0-1 0,0 1 0,1-1 0,0 1 0,0-1 0,0 0 0,0 1 1,0-1-1,1 0 0,0 0 0,-1 0 0,1 0 0,0 0 0,0 0 1,1 0-1,-1-1 0,1 1 0,-1-1 0,1 0 0,0 1 0,0-1 1,0-1-1,0 1 0,0 0 0,0-1 0,0 1 0,1-1 0,-1 0 1,0 0-1,1 0 0,-1-1 0,1 1 0,-1-1 0,1 0 0,7 0 0,-1-1 11,0 0-1,0-1 0,1 0 0,-1-1 0,0 0 0,-1 0 0,1-1 0,-1 0 0,1-1 0,-1 0 0,14-11 0,-13 9 34,-2 0 1,1-1 0,-1 0 0,0-1-1,-1 1 1,0-1 0,0-1 0,-1 0 0,0 1-1,-1-2 1,0 1 0,0-1 0,-1 1-1,-1-1 1,0 0 0,0-1 0,-1 1-1,1-20 1,-3 30-43,0 0 0,0-1 0,0 1 0,0 0 0,0 0-1,0 0 1,0 0 0,0 0 0,-1 0 0,1 0 0,0 0 0,-1 0 0,1 0 0,-1 0-1,1 0 1,-1 0 0,1 0 0,-1 0 0,0 0 0,1 0 0,-3-1 0,3 2-7,-1-1-1,0 1 1,0 0 0,0 0 0,0 0 0,1 0 0,-1 0 0,0 0-1,0 0 1,0 0 0,0 0 0,0 0 0,0 0 0,1 1 0,-1-1-1,0 0 1,0 1 0,0-1 0,1 0 0,-2 2 0,-2 0-12,0 1 0,0 0 1,1 0-1,0 0 0,0 0 0,0 1 1,0-1-1,0 1 0,-2 4 0,0 2 5,1-1 0,0 0-1,1 1 1,0 0 0,1 0-1,0 0 1,0 0 0,1 0-1,1 0 1,-1 1 0,3 15-1,-1-23-12,0 0 0,0 0 0,1 0 0,-1-1-1,1 1 1,0 0 0,0-1 0,0 0 0,0 1 0,0-1-1,0 0 1,1 0 0,-1 0 0,1 0 0,-1 0 0,1-1-1,0 1 1,-1-1 0,1 0 0,0 0 0,0 0 0,0 0-1,0 0 1,0-1 0,0 1 0,0-1 0,5 0 0,6 2-630,0-2-1,0 1 1,0-2 0,26-4 0,13-13-4611,0-11-3935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2.355"/>
    </inkml:context>
    <inkml:brush xml:id="br0">
      <inkml:brushProperty name="width" value="0.025" units="cm"/>
      <inkml:brushProperty name="height" value="0.025" units="cm"/>
    </inkml:brush>
  </inkml:definitions>
  <inkml:trace contextRef="#ctx0" brushRef="#br0">191 67 5830,'0'0'8044,"1"-9"-4467,5-29-1292,-6 37-2201,1 1 0,-1-1-1,0 0 1,0 1 0,0-1 0,0 0-1,0 0 1,0 1 0,0-1 0,0 0-1,0 1 1,0-1 0,0 0-1,0 1 1,0-1 0,-1 0 0,1 1-1,0-1 1,-1 1 0,1-1 0,0 0-1,-1 1 1,1-1 0,0 1 0,-1-1-1,1 1 1,-1-1 0,1 1 0,-1-1-1,1 1 1,-2-1 0,-20 4 1048,-20 21-502,28-11-607,0-1 1,0 2 0,1 0-1,1 0 1,1 1 0,0 1 0,1 0-1,-16 34 1,25-50-35,1 1-1,0-1 1,0 0 0,0 1-1,0-1 1,0 1 0,-1-1-1,1 1 1,0-1 0,0 1-1,0-1 1,0 1-1,0-1 1,1 1 0,-1-1-1,0 1 1,0-1 0,0 0-1,0 1 1,0-1 0,1 1-1,-1-1 1,0 1 0,0-1-1,1 0 1,-1 1-1,0-1 1,1 0 0,-1 1-1,0-1 1,1 0 0,-1 1-1,0-1 1,1 0 0,-1 0-1,1 1 1,-1-1 0,1 0-1,25 3-126,30-12 185,-56 8-47,27-6-10,-1 1-1,1 2 0,0 0 1,1 2-1,44 1 0,-71 1 2,0 0 0,1 0 0,-1 0 0,0 0 1,0 0-1,0 1 0,1-1 0,-1 0 0,0 1 0,0-1 0,0 0 0,0 1 0,0-1 0,1 1 0,-1 0 0,0-1 0,0 1 1,-1 0-1,1 0 0,0 0 0,0 0 0,0 0 0,0-1 0,-1 1 0,1 1 0,0-1 0,-1 0 0,1 0 0,0 2 0,-1-1 53,0 1-1,-1-1 0,1 0 0,-1 1 0,1-1 0,-1 0 0,0 0 1,0 1-1,0-1 0,0 0 0,0 0 0,0 0 0,0 0 1,-2 2-1,-6 6 272,1 0-1,-2 0 1,1-1 0,-13 10 0,7-8-359,0 0 0,-1-1 0,0 0 0,-1-1 0,0-1 0,0-1 0,-27 8 0,44-15-33,0 0 1,0 1-1,-1-1 1,1 0-1,0 0 1,0 0 0,-1 0-1,1 0 1,0 0-1,0 0 1,0 0-1,-1 0 1,1 0-1,0 0 1,0 0 0,-1 0-1,1 0 1,0 0-1,0 0 1,-1 0-1,1 0 1,0 0-1,0 0 1,0 0 0,-1 0-1,1 0 1,0-1-1,0 1 1,0 0-1,-1 0 1,1 0-1,0 0 1,0 0 0,0-1-1,0 1 1,-1 0-1,1 0 1,0 0-1,0-1 1,0 1-1,0 0 1,0 0-1,0 0 1,0-1 0,0 1-1,0 0 1,0 0-1,0-1 1,0 1-1,0 0 1,8-16-2170,16-12-1090,10-2-1100,5-4-476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3.086"/>
    </inkml:context>
    <inkml:brush xml:id="br0">
      <inkml:brushProperty name="width" value="0.025" units="cm"/>
      <inkml:brushProperty name="height" value="0.025" units="cm"/>
    </inkml:brush>
  </inkml:definitions>
  <inkml:trace contextRef="#ctx0" brushRef="#br0">82 80 7335,'0'0'6310,"8"-8"-2621,20-25-1116,-28 33-2529,0 0 1,-1 0-1,1 0 0,0 0 1,0 0-1,0 0 1,0 0-1,0-1 0,-1 1 1,1 0-1,0 0 1,0 0-1,0 0 0,0 0 1,0 0-1,0 0 1,-1 0-1,1 0 0,0-1 1,0 1-1,0 0 1,0 0-1,0 0 0,0 0 1,0 0-1,0-1 1,0 1-1,0 0 0,0 0 1,0 0-1,0 0 0,-1 0 1,1-1-1,0 1 1,0 0-1,1 0 0,-1 0 1,0 0-1,0-1 1,0 1-1,0 0 0,0 0 1,0 0-1,0 0 1,0 0-1,0-1 0,0 1 1,0 0-1,0 0 1,0 0-1,0 0 0,1 0 1,-1 0-1,0-1 1,0 1-1,0 0 0,0 0 1,-10 4 449,-1 5-425,1 1 0,0 1 0,1-1 0,1 1 0,-1 1 0,2 0 0,0 0 0,0 0 0,1 1 0,-6 17-1,10-24-38,0-1 0,1 1 0,-1-1-1,1 1 1,0 0 0,0 7 0,1-12-17,0 0 0,0 0 0,0 0 0,0 0 0,0-1 1,0 1-1,1 0 0,-1 0 0,0-1 0,0 1 0,1 0 0,-1 0 1,0-1-1,1 1 0,-1 0 0,1-1 0,-1 1 0,1 0 0,-1-1 1,1 1-1,0-1 0,-1 1 0,1-1 0,0 1 0,-1-1 0,1 1 0,0-1 1,-1 0-1,1 1 0,0-1 0,0 0 0,0 0 0,-1 1 0,1-1 1,0 0-1,0 0 0,0 0 0,-1 0 0,1 0 0,0 0 0,0 0 1,0 0-1,-1-1 0,1 1 0,0 0 0,0 0 0,-1-1 0,1 1 1,0 0-1,0-1 0,1 0 0,7-4 180,0 1 0,0-2-1,0 1 1,0-1 0,-1-1 0,0 1 0,0-1 0,-1-1-1,11-13 1,5-8-9,24-42-1,-26 33-71,-8 15-690,-23 52 158,-2-2 448,7-16 48,-1 0 0,1 0 1,1 1-1,0 0 0,1 0 0,0 0 0,1 0 0,0 0 0,1 0 0,0 14 0,2-25-61,-1-1-1,1 1 0,0-1 1,-1 1-1,1 0 1,0-1-1,-1 1 1,1-1-1,0 1 0,0-1 1,-1 0-1,1 1 1,0-1-1,0 0 0,0 1 1,0-1-1,0 0 1,-1 0-1,1 0 1,0 0-1,0 0 0,0 0 1,0 0-1,0 0 1,0 0-1,-1-1 1,1 1-1,0 0 0,0 0 1,0-1-1,0 1 1,0-1-1,30-9 578,-6-5-349,-1 0 0,-1-2 0,-1-1 0,30-29-1,-24 21-440,46-34-1,-74 60 175,1 0 0,-1 0 1,0 0-1,0-1 0,1 1 1,-1 0-1,0 0 1,0 0-1,1 0 0,-1 0 1,0 0-1,0 0 0,1-1 1,-1 1-1,0 0 0,1 0 1,-1 0-1,0 0 1,0 0-1,1 0 0,-1 0 1,0 0-1,1 1 0,-1-1 1,0 0-1,0 0 1,1 0-1,-1 0 0,0 0 1,1 0-1,-1 0 0,0 1 1,0-1-1,0 0 0,1 0 1,-1 0-1,0 1 1,0-1-1,0 0 0,1 0 1,-1 1-1,0-1 0,0 0 1,0 0-1,0 1 0,0-1 1,1 0-1,-1 0 1,0 1-1,2 24-249,-8 27 414,-2-19-101,4-22 47,1 0 0,0 0 0,1 0 0,1 1 0,-1-1 0,2 1 0,-1-1 0,4 22-1,-3-32-71,0 0 0,1-1 0,-1 1-1,1-1 1,-1 1 0,1 0 0,-1-1-1,1 1 1,-1-1 0,1 1 0,-1-1-1,1 1 1,0-1 0,-1 0 0,1 1-1,0-1 1,-1 0 0,1 1 0,0-1-1,0 0 1,-1 0 0,1 0 0,0 0-1,0 0 1,-1 0 0,1 0 0,0 0-1,0 0 1,-1 0 0,1 0 0,0 0-1,0 0 1,-1-1 0,1 1 0,1-1-1,26-11 694,0-6-503,0-2 1,-2-1-1,-1-1 0,25-28 1,1 0-379,-24 32-423,-27 18 583,1 0 1,-1 0 0,1 0 0,-1 0 0,1 0 0,-1 0-1,1 0 1,-1 1 0,1-1 0,-1 0 0,1 0 0,-1 0 0,1 0-1,-1 1 1,1-1 0,-1 0 0,0 0 0,1 1 0,-1-1 0,1 0-1,-1 1 1,0-1 0,1 1 0,-1-1 0,0 0 0,1 1-1,-1-1 1,0 1 0,0-1 0,1 1 0,-1-1 0,0 1 0,0-1-1,0 1 1,0-1 0,0 1 0,0-1 0,0 1 0,0-1 0,0 1-1,0-1 1,0 1 0,0-1 0,0 1 0,0-1 0,0 1-1,-1 0 1,-13 115 429,14-115-405,0-1 0,0 1 0,1 0 0,-1-1 1,0 1-1,0-1 0,1 1 0,-1-1 0,0 1 1,1 0-1,-1-1 0,0 1 0,1-1 0,-1 0 1,1 1-1,-1-1 0,1 1 0,-1-1 0,1 0 1,-1 1-1,1-1 0,-1 0 0,1 0 0,0 1 1,-1-1-1,1 0 0,-1 0 0,1 0 0,0 0 1,-1 0-1,1 0 0,0 0 0,-1 0 0,1 0 1,-1 0-1,1 0 0,0 0 0,-1 0 0,1 0 1,0-1-1,-1 1 0,1 0 0,-1 0 0,1-1 1,-1 1-1,1 0 0,0-1 0,32-15 545,-17 4-435,0-1 0,18-19 0,-24 21-138,1 1 1,-1 1-1,2 0 0,-1 0 1,1 1-1,23-12 0,-35 20 14,1 0 1,-1 0-1,1 0 0,-1 0 0,1-1 0,-1 1 0,1 0 0,-1 0 0,0 0 0,1 0 0,-1 0 0,1 0 1,-1 0-1,1 0 0,-1 1 0,1-1 0,-1 0 0,1 0 0,-1 0 0,1 0 0,-1 1 0,0-1 0,1 0 1,-1 0-1,1 1 0,-1-1 0,0 0 0,1 1 0,-1-1 0,0 0 0,1 1 0,-1-1 0,0 0 0,0 1 1,1-1-1,-1 1 0,5 25-91,-8 38-51,2-55 136,0-4-30,0 2-786,1 1 0,-1-1 0,1 1 1,2 14-1,-2-22 720,0 1 0,1-1 0,-1 0 0,0 1 0,0-1 0,0 1 0,0-1 0,0 1 0,1-1 0,-1 0 0,0 1 0,0-1 0,1 0 1,-1 1-1,0-1 0,0 0 0,1 1 0,-1-1 0,0 0 0,1 1 0,-1-1 0,1 0 0,-1 0 0,0 0 0,1 1 0,-1-1 0,1 0 0,-1 0 0,0 0 0,1 0 0,-1 0 1,1 0-1,-1 0 0,1 0 0,1-1-195,0 1 0,0-1 0,0 0 0,0-1 1,0 1-1,0 0 0,0 0 0,-1-1 0,1 1 0,-1-1 1,1 0-1,1-1 0,21-26-9919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3.432"/>
    </inkml:context>
    <inkml:brush xml:id="br0">
      <inkml:brushProperty name="width" value="0.025" units="cm"/>
      <inkml:brushProperty name="height" value="0.025" units="cm"/>
    </inkml:brush>
  </inkml:definitions>
  <inkml:trace contextRef="#ctx0" brushRef="#br0">91 0 4388,'0'0'5413,"-90"11"-15086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3.777"/>
    </inkml:context>
    <inkml:brush xml:id="br0">
      <inkml:brushProperty name="width" value="0.025" units="cm"/>
      <inkml:brushProperty name="height" value="0.025" units="cm"/>
    </inkml:brush>
  </inkml:definitions>
  <inkml:trace contextRef="#ctx0" brushRef="#br0">35 90 9513,'0'0'1740,"0"8"887,0-5-2400,0 0 0,0 0 1,0-1-1,0 1 0,0 0 1,0 0-1,1-1 0,-1 1 1,1 0-1,0-1 0,0 1 1,0-1-1,0 1 0,1-1 1,-1 1-1,0-1 0,1 0 1,0 0-1,-1 1 0,1-1 1,0 0-1,0-1 0,0 1 1,1 0-1,-1-1 0,0 1 1,1-1-1,-1 0 0,1 1 1,-1-1-1,1 0 0,-1-1 1,1 1-1,0 0 0,5 0 1,2-1 71,1 0 0,-1 0 0,0-1 0,1 0 0,-1-1 1,0-1-1,0 1 0,0-1 0,0-1 0,-1 0 1,1 0-1,-1-1 0,0 0 0,0-1 0,-1 0 0,0 0 1,0-1-1,0 0 0,-1 0 0,0-1 0,0 0 1,10-15-1,-16 21-267,0 1 1,0-1-1,0 1 1,0-1-1,0 0 0,0 1 1,0-1-1,-1 0 1,1 0-1,0 0 1,-1 1-1,0-1 1,1 0-1,-1 0 0,0 0 1,0 0-1,0 0 1,0 0-1,0 0 1,-1 1-1,1-1 1,-2-4-1,1 5-7,0 0 0,0 0 0,-1-1 0,1 1 0,-1 0 0,1 0 0,-1 0 0,1 1 0,-1-1 0,1 0 1,-1 0-1,0 1 0,0-1 0,1 1 0,-1 0 0,0-1 0,0 1 0,1 0 0,-3 0 0,-6 0-12,1 1 0,-1-1 0,1 2 0,-1-1 0,1 1-1,0 1 1,-18 7 0,12-2-32,0 1 0,0 1 0,0 1 1,2 0-1,-1 1 0,1 0 0,-15 20 0,20-24 10,1 1 0,1 1 0,0-1 0,0 1 0,1 0 1,0 0-1,0 1 0,1-1 0,1 1 0,0 0 0,0 0 0,-1 19 0,4-28 2,0-1 0,0 1-1,0 0 1,0-1-1,1 1 1,-1-1-1,0 1 1,1 0-1,-1-1 1,1 1-1,0-1 1,0 1 0,-1-1-1,1 0 1,0 1-1,0-1 1,0 0-1,0 1 1,0-1-1,1 0 1,-1 0 0,2 1-1,1 0 2,0 0 1,-1 0-1,1 0 0,0-1 1,0 0-1,0 0 0,0 0 1,8 1-1,7-1-7,1-1 0,-1-1-1,20-2 1,-35 2 0,25-3-474,-1-1 1,28-10-1,16-10-3840,-18-1-3002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5.531"/>
    </inkml:context>
    <inkml:brush xml:id="br0">
      <inkml:brushProperty name="width" value="0.025" units="cm"/>
      <inkml:brushProperty name="height" value="0.025" units="cm"/>
    </inkml:brush>
  </inkml:definitions>
  <inkml:trace contextRef="#ctx0" brushRef="#br0">72 29 13132,'0'0'2680,"0"9"-1729,-2 52-33,-19 111 0,6-69-747,-2 17 505,0-7 3933,48-201-220,2 0-4246,100-330-4,-134 417-141,1 1-1,0-1 1,0 1 0,1 0 0,-1-1-1,0 1 1,0-1 0,0 1 0,0-1-1,0 1 1,0-1 0,1 1 0,-1 0-1,0-1 1,0 1 0,0-1 0,1 1-1,-1 0 1,0-1 0,1 1 0,-1 0-1,0-1 1,1 1 0,-1 0 0,1-1-1,-1 1 1,0 0 0,1 0 0,-1 0 0,1-1-1,-1 1 1,1 0 0,-1 0 0,1 0-1,-1 0 1,0 0 0,1 0 0,-1 0-1,2 0 1,11 18-206,4 31-97,-16-42 278,1 0 0,-2 1 0,1-1 0,-1 1 0,0-1 0,-1 1 0,1-1 0,-1 1 0,-1-1 0,0 1 0,0-1 0,0 0 0,-1 0 0,0 0 0,0 0 0,-1-1 0,0 1 0,0-1 0,0 0 0,-1 0 0,0 0 0,0-1 0,0 0 0,-1 0 0,0 0 0,0-1 0,0 1 0,-1-2 0,1 1 0,-1-1 0,0 1 0,0-2 0,0 1 1,0-1-1,0 0 0,-1-1 0,-11 2 0,18-3-122,0 0-1,0 0 1,0 0 0,0 0 0,0 0 0,0 0 0,0 0 0,0-1-1,0 1 1,0 0 0,0 0 0,1-1 0,-1 1 0,0 0 0,0-1 0,0 1-1,0-1 1,1 1 0,-1-1 0,0 0 0,1 1 0,-1-1 0,0 0 0,1 1-1,-1-1 1,1 0 0,-1 0 0,1 1 0,-1-1 0,1 0 0,-1-2 0,1 2-283,0-1 1,0 1-1,0-1 1,0 1 0,1-1-1,-1 1 1,0-1 0,1 1-1,-1-1 1,1 1 0,-1-1-1,1 1 1,0 0-1,0-1 1,0 1 0,0 0-1,-1-1 1,2 1 0,0-1-1,15-13-4426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5.892"/>
    </inkml:context>
    <inkml:brush xml:id="br0">
      <inkml:brushProperty name="width" value="0.025" units="cm"/>
      <inkml:brushProperty name="height" value="0.025" units="cm"/>
    </inkml:brush>
  </inkml:definitions>
  <inkml:trace contextRef="#ctx0" brushRef="#br0">112 118 8648,'0'0'3374,"6"-9"859,0 2-3105,-3 5-852,-1 0 0,0 0 0,0-1 0,0 1 0,0-1 0,0 0 0,-1 0 0,1 1 0,-1-1 0,1 0 0,-1 0 0,0 0-1,0 0 1,-1 0 0,1-1 0,0-2 0,-1 5-202,0 0 0,0 0 0,0 0 0,-1 0 0,1 0 0,0 1 0,0-1 0,-1 0 0,1 0 0,-1 0 0,1 0 0,0 1 0,-1-1 0,1 0 0,-1 1 0,0-1 0,1 0 0,-1 1 0,0-1-1,1 0 1,-1 1 0,0-1 0,0 1 0,1 0 0,-1-1 0,0 1 0,0-1 0,0 1 0,0 0 0,1 0 0,-1 0 0,0-1 0,0 1 0,0 0 0,0 0 0,0 0 0,0 0 0,0 0 0,0 1 0,1-1 0,-1 0 0,-1 1 0,-2-1-76,0 1 0,0 0 0,1 0 0,-1 0 0,1 1 0,-1-1 0,1 1 0,0 0 0,-5 3 0,-1 3-19,1 1 0,0 0 0,1 0 1,0 1-1,0 0 0,-8 18 0,12-22 34,0 0-1,0 0 0,1 0 0,0 1 1,0-1-1,0 1 0,1-1 1,0 1-1,0 0 0,1 0 0,-1-1 1,2 1-1,0 7 0,-1-13-6,1 0 0,0 0 0,-1 0 0,1 0 0,0 0 0,0 0-1,-1 0 1,1 0 0,0-1 0,0 1 0,0 0 0,0 0 0,0-1 0,0 1 0,0-1-1,1 1 1,-1-1 0,0 0 0,0 1 0,0-1 0,0 0 0,0 0 0,1 0 0,-1 1-1,0-1 1,0 0 0,0-1 0,1 1 0,-1 0 0,0 0 0,1-1 0,39-9 489,-24 2-411,-1-1 0,-1-1 0,0 0 0,0-1 0,-1-1 0,0 0 0,-1-1 0,0 0 0,-1-1 0,-1 0 0,0-1 1,-1 0-1,-1-1 0,0 0 0,6-18 0,-13 22-119,-12 28-175,-11 29-100,15-30-306,1 0 0,1 1 0,1-1 0,0 1 0,1-1 0,1 1 0,0 24 0,2-40 540,-1 1 0,0-1 0,0 0 0,0 1 0,0-1-1,0 1 1,1-1 0,-1 1 0,0-1 0,0 0 0,1 1-1,-1-1 1,0 0 0,1 1 0,-1-1 0,0 0 0,1 1-1,-1-1 1,0 0 0,1 0 0,-1 1 0,1-1 0,-1 0 0,0 0-1,1 0 1,-1 0 0,1 0 0,-1 1 0,1-1 0,-1 0-1,1 0 1,-1 0 0,1 0 0,-1 0 0,0 0 0,1-1-1,-1 1 1,1 0 0,-1 0 0,1 0 0,-1 0 0,0 0 0,1-1-1,-1 1 1,1 0 0,-1 0 0,0-1 0,1 1 0,-1 0-1,1-1 1,20-15-3102,2-13-2054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7.135"/>
    </inkml:context>
    <inkml:brush xml:id="br0">
      <inkml:brushProperty name="width" value="0.025" units="cm"/>
      <inkml:brushProperty name="height" value="0.025" units="cm"/>
    </inkml:brush>
  </inkml:definitions>
  <inkml:trace contextRef="#ctx0" brushRef="#br0">116 29 12556,'-7'13'2397,"-11"23"-1451,1 1 0,2 0 0,2 1 0,1 1 0,2 0 0,2 1 0,1-1 0,-1 51 1,7-88-940,1 0 1,1 0 0,-1 0 0,0 0 0,0 0 0,1 0 0,-1 0 0,1 0-1,-1 0 1,1 0 0,0 0 0,0 0 0,0-1 0,0 1 0,0 0 0,0-1-1,1 1 1,-1-1 0,3 3 0,-4-4 6,1 1-1,-1-1 1,1 0 0,-1 0 0,1 0-1,-1 1 1,1-1 0,-1 0-1,1 0 1,0 0 0,-1 0 0,1 0-1,-1 0 1,1 0 0,-1 0 0,1 0-1,-1 0 1,1 0 0,0 0-1,-1-1 1,1 1 0,-1 0 0,1 0-1,-1-1 1,1 1 0,13-22 411,-9 3-547,-1 0 0,-1-1 0,-1 1 0,-1-1 0,-1 0-1,0 0 1,-4-26 0,-1 23-268,5 22 383,0 0 1,-1 1-1,1-1 1,0 0-1,0 0 1,-1 1-1,1-1 1,0 0-1,-1 0 0,1 1 1,-1-1-1,1 0 1,-1 1-1,1-1 1,-1 1-1,1-1 1,-1 1-1,0-1 0,1 1 1,-1-1-1,0 1 1,1-1-1,-1 1 1,0 0-1,-1-1 1,4 23-155,0-20 160,0-1 0,0 1-1,0 0 1,0-1 0,0 1-1,0-1 1,0 0 0,1 0-1,-1 0 1,0 0 0,1 0-1,-1 0 1,1-1 0,-1 1-1,1-1 1,-1 1 0,1-1-1,-1 0 1,1 0 0,-1 0-1,1 0 1,0-1 0,-1 1-1,1-1 1,-1 0 0,0 1-1,4-3 1,1 0 29,0 0 0,0 0 0,-1 0-1,1-1 1,-1 0 0,0-1 0,0 1 0,8-9 0,-4-2 148,0 0 0,0 0-1,-2-1 1,0 0 0,-1 0 0,8-25 0,11-49 974,-53 243-387,15-100-231,3 1 0,-3 87 0,17-116-530,-5-25 5,1 0 0,-1 1-1,0-1 1,1 1 0,-1-1-1,0 0 1,1 0 0,-1 1-1,1-1 1,-1 0-1,0 1 1,1-1 0,-1 0-1,1 0 1,-1 0 0,1 0-1,-1 1 1,1-1 0,-1 0-1,1 0 1,-1 0-1,1 0 1,-1 0 0,0 0-1,1 0 1,-1 0 0,2-1-1,0 0 15,-1 0 0,1 0 0,0 0 0,0 0 0,-1 0 0,1-1 0,-1 1 0,1 0 0,-1-1 0,0 0 0,1 1 1,-1-1-1,0 0 0,0 0 0,0 1 0,-1-1 0,1 0 0,1-3 0,2-9-182,-1-1-1,-1 1 1,0 0 0,-1-1 0,0 1-1,-1-1 1,-1 1 0,0 0 0,-6-25 0,7 38 140,0 0 0,0 0 0,0 0 1,0 0-1,-1 0 0,1 0 1,0 0-1,-1 0 0,1 1 1,-1-1-1,1 0 0,-1 0 1,1 1-1,-1-1 0,1 0 0,-1 0 1,0 1-1,0-1 0,1 1 1,-1-1-1,0 1 0,0-1 1,1 1-1,-1-1 0,-1 0 0,1 2 10,0-1 0,1 1-1,-1-1 1,0 0-1,1 1 1,-1-1 0,1 1-1,-1 0 1,1-1-1,-1 1 1,1-1-1,0 1 1,-1 0 0,1-1-1,0 1 1,-1 0-1,1-1 1,0 1-1,0 0 1,0 0 0,-1-1-1,1 1 1,0 0-1,0-1 1,0 1-1,0 0 1,0 0 0,1-1-1,-1 2 1,0 0-28,0-1 0,0 1 0,0 0 1,1-1-1,-1 1 0,0 0 0,1-1 0,-1 1 1,1-1-1,0 1 0,-1-1 0,1 1 0,0-1 1,0 1-1,0-1 0,0 0 0,0 0 0,0 1 1,0-1-1,1 0 0,-1 0 0,3 1 0,-1 0 9,1 0-1,0-1 1,-1 1-1,1-1 1,0 0-1,0 0 1,0 0-1,0-1 1,5 1-1,1-1 33,0 0-1,0-1 1,0 0-1,0-1 1,-1 1-1,1-2 1,14-5 0,-15 4 1,-1 0-1,1-1 1,-1 0 0,9-7 0,-14 10 41,-1 0 0,0 0-1,0 0 1,0 0-1,0-1 1,0 1 0,0 0-1,-1-1 1,1 1-1,-1-1 1,0 0 0,1 1-1,-1-1 1,-1 0 0,1 0-1,0 0 1,-1 0-1,1-3 1,-1 5-28,0 1 0,0-1 0,0 1-1,0-1 1,0 1 0,-1-1 0,1 1 0,0-1 0,0 1-1,-1-1 1,1 1 0,0-1 0,0 1 0,-1-1 0,1 1-1,-1-1 1,1 1 0,0 0 0,-1-1 0,1 1 0,-1 0 0,1-1-1,-1 1 1,1 0 0,-1 0 0,1-1 0,-1 1 0,1 0-1,-1 0 1,1 0 0,-1 0 0,0 0 0,1 0 0,-1 0-1,1 0 1,-1 0 0,1 0 0,-1 0 0,1 0 0,-1 0-1,0 0 1,1 0 0,-1 0 0,1 1 0,-1-1 0,1 0-1,-1 0 1,1 1 0,0-1 0,-1 0 0,1 1 0,-2 0 0,-25 18 591,21-13-563,0 2 0,1-1 0,0 0 0,1 1 0,-1 0 0,2 0 0,-1 1 0,1-1 0,0 1 0,1-1 0,-2 13 0,4-21-40,0 1-1,0-1 0,0 1 1,0 0-1,0-1 1,0 1-1,0-1 1,0 1-1,0-1 0,0 1 1,0-1-1,0 1 1,1-1-1,-1 1 0,0-1 1,0 1-1,1-1 1,-1 1-1,0-1 0,1 1 1,-1-1-1,0 1 1,1-1-1,-1 0 1,1 1-1,-1-1 0,1 0 1,-1 0-1,1 1 1,-1-1-1,1 0 0,-1 0 1,1 1-1,0-1 1,26 0 82,26-15 2,-20-3-414,27-11-434,-56 27 737,0 1 0,0-1 0,0 1 0,1 0 0,-1 0 0,0 1 0,1-1 0,-1 1 0,0 0 1,1 0-1,6 2 0,-10-2 22,0 1 0,0-1 1,0 1-1,-1 0 0,1-1 1,0 1-1,0 0 1,-1 0-1,1-1 0,0 1 1,-1 0-1,1 0 1,-1 0-1,1 0 0,-1 0 1,0 0-1,1 0 0,-1 0 1,0 0-1,1 0 1,-1 0-1,0 0 0,0 0 1,0 2-1,0 32 504,-1-25-307,1 62 1646,0-72-1816,0 0 0,0 1 1,0-1-1,0 0 0,0 0 0,0 1 1,0-1-1,0 0 0,0 0 1,0 1-1,1-1 0,-1 0 1,0 0-1,0 0 0,0 1 0,0-1 1,0 0-1,0 0 0,0 0 1,0 1-1,1-1 0,-1 0 1,0 0-1,0 0 0,0 1 1,1-1-1,-1 0 0,0 0 0,0 0 1,0 0-1,1 0 0,-1 0 1,0 0-1,0 0 0,0 1 1,1-1-1,-1 0 0,0 0 0,0 0 1,1 0-1,-1 0 0,0 0 1,0 0-1,0 0 0,1 0 1,-1-1-1,13-8 801,6-16-184,-11 13-690,-1-1 0,0 0 0,-1 0 0,0-1 0,-1 0 0,-1 0 0,0 0 0,-1 0 0,2-17 0,34 35-604,-16-1 606,-19-3 6,0 1 0,1-1 0,-1 1 0,0 0-1,0 0 1,0 0 0,7 4 0,-9-4 14,-1 0 0,0 0 0,1 1-1,-1-1 1,0 0 0,1 1 0,-1-1-1,0 1 1,0 0 0,0-1 0,-1 1 0,1 0-1,0-1 1,-1 1 0,1 0 0,-1 0-1,1 0 1,-1 0 0,0 0 0,0-1 0,0 5-1,1 70 635,-2-76-604,1 1 1,0-1 0,0 0-1,1 1 1,-1-1 0,0 1-1,0-1 1,0 1 0,0-1-1,0 1 1,0-1 0,1 1-1,-1-1 1,0 0 0,0 1-1,1-1 1,-1 1 0,0-1-1,0 0 1,1 1-1,-1-1 1,0 0 0,1 0-1,-1 1 1,1-1 0,-1 0-1,0 0 1,1 1 0,-1-1-1,1 0 1,-1 0 0,2 0-1,18-2 350,19-15 225,-5-6-445,-27 17-141,0 1 0,0 0 0,0 0 0,0 1 0,1 0 1,0 0-1,0 1 0,0 0 0,0 0 0,0 1 0,16-3 0,-23 5-10,0 0 1,0 0-1,0 0 0,0 0 1,0 0-1,-1 0 0,1 1 1,0-1-1,0 0 0,0 0 1,0 1-1,0-1 0,-1 0 1,1 1-1,0-1 0,0 1 1,0-1-1,-1 1 0,1-1 1,0 1-1,-1 0 0,1-1 1,-1 1-1,1 0 1,0 0-1,-1-1 0,0 1 1,1 0-1,0 1 0,3 30 581,-2-6-2719,-2-25 1800,0 0 0,0 0 0,0 0 0,1 0 0,-1 0 0,0 0 0,1-1 0,-1 1 0,1 0 0,-1 0 0,1 0 0,-1-1 0,1 1 0,0 0 0,-1 0 0,1-1 0,0 1 0,0-1 0,0 2 0,6-1-8081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4.632"/>
    </inkml:context>
    <inkml:brush xml:id="br0">
      <inkml:brushProperty name="width" value="0.025" units="cm"/>
      <inkml:brushProperty name="height" value="0.025" units="cm"/>
    </inkml:brush>
  </inkml:definitions>
  <inkml:trace contextRef="#ctx0" brushRef="#br0">45 48 8584,'0'0'3475,"2"-8"-811,0 2-3043,6-25 5177,-6 28-2074,-2 22-1913,-27 133-366,15-101-376,-5 64-1,14-47 76,3-68-141,0 0-1,0 1 0,0-1 0,0 0 0,0 0 1,0 1-1,0-1 0,1 0 0,-1 0 0,0 0 1,0 1-1,0-1 0,0 0 0,0 0 0,1 1 1,-1-1-1,0 0 0,0 0 0,0 0 0,0 0 1,1 0-1,-1 1 0,0-1 0,0 0 0,1 0 1,-1 0-1,0 0 0,0 0 0,1 0 0,-1 0 0,0 0 1,0 0-1,1 0 0,-1 0 0,0 0 0,0 0 1,1 0-1,-1 0 0,0 0 0,0 0 0,1 0 1,-1 0-1,0 0 0,0 0 0,0 0 0,1 0 1,-1 0-1,0-1 0,0 1 0,1 0 0,-1 0 1,0 0-1,0 0 0,0-1 0,0 1 0,1 0 0,-1 0 1,0 0-1,0-1 0,0 1 0,0 0 0,14-14 172,-2-7-165,-1-1-1,-1-1 0,0 0 1,-2 0-1,-1 0 1,7-44-1,8-23-312,-23 94 205,1 1 1,0 0-1,1 0 1,-1 0 0,1 0-1,0-1 1,2 8 0,-3-10 99,1 0 0,0 1 1,0-1-1,-1 0 1,1 0-1,0 0 0,1-1 1,-1 1-1,0 0 0,0 0 1,1 0-1,-1-1 0,1 1 1,0-1-1,-1 1 0,1-1 1,0 0-1,0 0 1,0 0-1,0 0 0,0 0 1,0 0-1,0 0 0,0-1 1,0 1-1,0-1 0,0 1 1,4-1-1,2-1 18,0 0-1,0-1 1,-1 0-1,1 0 1,-1-1-1,1 0 1,-1-1-1,0 1 1,0-1-1,0-1 1,-1 1-1,0-1 1,1 0-1,4-7 1,-4 6 0,-1 0 0,1 0 1,-2-1-1,1 0 0,-1 0 1,0-1-1,0 0 0,-1 0 0,0 0 1,-1 0-1,0 0 0,4-14 1,-10 13 85,-5 15-56,-10 17 26,-1 10 105,1 1 1,-13 37-1,26-58-73,1 0 0,0-1 0,1 1 0,0 0 1,1 1-1,1-1 0,0 0 0,1 1 0,1 18 0,0-29-100,-1-1-1,1 0 1,0 0-1,0 0 0,0 0 1,0 0-1,1 0 0,-1 0 1,0-1-1,1 1 1,-1 0-1,1-1 0,0 1 1,-1-1-1,1 1 1,0-1-1,0 0 0,0 0 1,0 0-1,0 0 0,0 0 1,0 0-1,0 0 1,0-1-1,1 1 0,-1-1 1,0 0-1,0 0 1,1 0-1,-1 0 0,0 0 1,0 0-1,1 0 0,-1-1 1,3 0-1,4 0-84,-1-1 1,0 1-1,0-1 0,0-1 1,0 0-1,0 0 0,-1 0 0,13-9 1,-11 5-18,0 0-1,-1-1 1,0 0 0,0 0 0,-1 0 0,0-1 0,-1-1 0,0 1 0,0-1-1,8-19 1,-32 68 409,13-30-175,1 1 0,-1 0 0,1 0 0,1 0 0,0 0 0,-3 18 0,6-25-103,-1-1-1,1 1 1,-1-1 0,1 1-1,0-1 1,0 1 0,0-1-1,1 1 1,-1-1 0,1 1-1,-1-1 1,1 1 0,0-1-1,0 0 1,0 1 0,0-1 0,0 0-1,0 0 1,1 0 0,2 3-1,-1-3-89,0-1 0,1 0 1,-1 1-1,1-1 0,-1-1 0,1 1 0,0 0 0,-1-1 0,1 0 0,0 0 0,-1 0 0,1 0 0,5-2 1,-6 2-188,0 0 1,-1-1 0,1 1 0,0-1 0,-1 0 0,1 0 0,-1 0 0,1 0 0,-1 0 0,1-1 0,3-2 0,-4 2-490,1-1-1,0 1 1,-1-1-1,0 0 1,1 0-1,-1 0 1,0 0 0,2-5-1,6-21-6694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7.825"/>
    </inkml:context>
    <inkml:brush xml:id="br0">
      <inkml:brushProperty name="width" value="0.025" units="cm"/>
      <inkml:brushProperty name="height" value="0.025" units="cm"/>
    </inkml:brush>
  </inkml:definitions>
  <inkml:trace contextRef="#ctx0" brushRef="#br0">17 1 16015,'-8'66'4453,"5"-57"-4085,1 0 0,0 1-1,1-1 1,1 1 0,-1-1 0,1 1-1,1-1 1,0 1 0,2 9 0,-2-17-324,0 0 1,0-1 0,0 1-1,0-1 1,0 0 0,0 1-1,1-1 1,-1 0 0,0 0-1,1 1 1,0-1 0,-1-1-1,1 1 1,-1 0 0,1 0-1,0 0 1,0-1 0,-1 1-1,1-1 1,0 0 0,0 1-1,0-1 1,-1 0 0,1 0-1,0 0 1,0 0 0,0 0-1,0-1 1,-1 1 0,1 0-1,0-1 1,2 0 0,4-1 63,1 0 0,-1-1 1,0 0-1,0 0 1,11-7-1,34-32 236,-44 32-284,1 2-1,1-1 1,20-12-1,-30 21-65,-1-1 0,1 1 0,0 0-1,-1 0 1,1 0 0,0-1 0,-1 1 0,1 0 0,0 0 0,-1 0-1,1 0 1,0 0 0,-1 0 0,1 0 0,0 0 0,-1 1-1,1-1 1,0 0 0,-1 0 0,1 0 0,-1 1 0,1-1 0,0 0-1,-1 1 1,1-1 0,-1 0 0,1 1 0,-1-1 0,1 1 0,-1-1-1,1 1 1,-1-1 0,0 1 0,1 0 0,-1-1 0,0 1-1,1-1 1,-1 1 0,0 0 0,0-1 0,1 1 0,-1 0 0,0-1-1,0 2 1,8 42 35,-4-21 11,-4-22-37,0 1 0,1-1 1,-1 0-1,1 0 0,-1 0 1,1 0-1,-1 0 0,1 0 1,0 0-1,0 0 0,-1 0 0,1 0 1,0 0-1,0-1 0,0 1 1,0 0-1,0 0 0,0-1 0,0 1 1,0-1-1,0 1 0,0-1 1,0 1-1,1-1 0,-1 0 0,0 0 1,0 1-1,0-1 0,1 0 1,-1 0-1,0 0 0,0 0 1,0 0-1,1-1 0,-1 1 0,0 0 1,0-1-1,0 1 0,0 0 1,1-1-1,-1 1 0,0-1 0,0 0 1,0 1-1,1-2 0,8-5 57,0 0 0,-1 0 0,16-16 0,-10 10-104,-10 9 18,-2 1-12,0 0 0,0 0 0,1 0 1,0 0-1,-1 1 0,1 0 0,0 0 0,0 0 0,0 0 0,1 0 0,6-1 0,-11 4 11,1 0 1,0 0-1,-1 0 0,1 0 0,-1 0 0,0 0 0,1 0 0,-1 0 0,0 0 0,0 0 0,1 0 0,-1 0 0,0 1 0,0-1 0,0 0 0,0 0 0,0 0 0,-1 0 0,1 0 0,-1 2 0,-3 26 172,-19 24-2468,19-55-3784,3-10 107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8.236"/>
    </inkml:context>
    <inkml:brush xml:id="br0">
      <inkml:brushProperty name="width" value="0.025" units="cm"/>
      <inkml:brushProperty name="height" value="0.025" units="cm"/>
    </inkml:brush>
  </inkml:definitions>
  <inkml:trace contextRef="#ctx0" brushRef="#br0">1 0 18417,'0'0'6439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8.696"/>
    </inkml:context>
    <inkml:brush xml:id="br0">
      <inkml:brushProperty name="width" value="0.025" units="cm"/>
      <inkml:brushProperty name="height" value="0.025" units="cm"/>
    </inkml:brush>
  </inkml:definitions>
  <inkml:trace contextRef="#ctx0" brushRef="#br0">46 1 20115,'0'0'491,"-2"12"102,0 5-499,-39 476 4787,41-493-4844,0 1 1,0-1-1,-1 1 0,1-1 0,0 1 1,0-1-1,0 1 0,0-1 0,0 0 1,0 1-1,0-1 0,0 1 0,1-1 1,-1 1-1,0-1 0,0 1 0,0-1 1,0 0-1,1 1 0,-1-1 0,0 1 1,0-1-1,1 0 0,-1 1 0,0-1 1,0 0-1,1 1 0,-1-1 0,1 0 1,-1 0-1,0 1 0,1-1 1,-1 0-1,1 1 0,13-10 597,10-25-324,-19 19-360,0 0 1,-1 0 0,-1-1 0,0 1 0,1-26 0,-4 31-48,1 1-1,-2 0 1,1-1-1,-2 1 1,1 0-1,-1 0 1,0 0-1,-1 0 1,0 0-1,-7-14 1,0 14-135,6 17 5,4-7 219,0 1 1,1-1 0,-1 1-1,0-1 1,0 0 0,1 1-1,-1-1 1,1 1-1,-1-1 1,1 0 0,-1 1-1,1-1 1,0 0 0,0 0-1,0 1 1,0-1-1,0 0 1,0 0 0,0 0-1,2 1 1,1 1 63,1-1 0,0 1 0,0-1 0,0 0 0,0-1 0,1 1 0,-1-1 0,0 0 1,1-1-1,-1 1 0,0-1 0,1 0 0,-1 0 0,11-2 0,-7 0 19,0 0 0,0-1 0,0 0 0,0-1 0,0 0 0,-1 0 0,1-1 0,8-7 0,-8 6-10,0 0 1,-1-1-1,0 0 1,-1-1-1,1 0 0,-1 0 1,-1 0-1,0-1 1,0 0-1,0 0 0,-1-1 1,-1 1-1,0-1 1,0 0-1,4-19 0,-8 29-69,1-1 0,-1 1 0,0-1 0,0 1 0,0 0-1,1-1 1,-1 1 0,0-1 0,0 1 0,0-1 0,0 1 0,0 0-1,0-1 1,0 1 0,0-1 0,0 1 0,0-1 0,0 1-1,0-1 1,0 1 0,-1 0 0,1-1 0,0 1 0,0-1-1,0 1 1,-1 0 0,1-1 0,0 1 0,0-1 0,-1 1 0,1 0-1,0-1 1,-1 1 0,1 0 0,0 0 0,-1-1 0,1 1-1,0 0 1,-1 0 0,1 0 0,-1-1 0,1 1 0,-1 0-1,1 0 1,0 0 0,-1 0 0,1 0 0,-1 0 0,1 0 0,-1 0-1,1 0 1,-1 0 0,1 0 0,0 0 0,-2 0 0,-19 17-212,12-3 208,0 0 0,1 1 0,0 0 1,2 1-1,-9 26 0,12-32 84,0 1 0,1 0 1,0 0-1,1 0 0,0 1 0,0-1 1,1 0-1,1 0 0,3 17 0,-3-25-52,0 0 0,0-1 0,0 1 0,1-1 0,-1 0-1,1 1 1,-1-1 0,1 0 0,0 0 0,0 0 0,0 0-1,0 0 1,1-1 0,-1 1 0,0 0 0,1-1 0,-1 0-1,1 0 1,-1 0 0,1 0 0,-1 0 0,1 0 0,0 0-1,0-1 1,-1 0 0,1 1 0,0-1 0,0 0 0,-1 0-1,1-1 1,0 1 0,2-1 0,6 0 69,-2 0 0,1-1 0,0-1 1,0 1-1,-1-2 0,1 1 0,15-9 0,-9 2-63,0-1-1,0-1 1,14-15-1,-25 22-45,1 0 0,-1-1 0,0 0 0,0 0 0,-1 0 0,0 0 0,0-1 0,0 1 0,-1-1 0,4-13 0,-7 21 10,0-1-1,0 0 1,0 0 0,0 0 0,0 0 0,0 0 0,0 0-1,-1 0 1,1 0 0,0 0 0,0 0 0,0 0 0,0 0 0,0 0-1,0 0 1,-1 0 0,1 0 0,0 0 0,0 0 0,0 0-1,0 0 1,0-1 0,0 1 0,0 0 0,0 0 0,-1 0-1,1 0 1,0 0 0,0 0 0,0 0 0,0 0 0,0 0-1,0 0 1,0-1 0,0 1 0,0 0 0,0 0 0,0 0 0,0 0-1,0 0 1,0 0 0,-1 0 0,1 0 0,0-1 0,0 1-1,0 0 1,0 0 0,0 0 0,0 0 0,0 0 0,0 0-1,1-1 1,-1 1 0,0 0 0,0 0 0,0 0 0,0 0-1,0 0 1,0 0 0,0 0 0,0 0 0,0-1 0,0 1 0,0 0-1,0 0 1,0 0 0,0 0 0,1 0 0,-1 0 0,-11 10-108,-9 16 136,16-20 29,0 1 1,1 0 0,0 0-1,0 0 1,0 0 0,1 0-1,0 1 1,0-1 0,0 14 0,2-19-48,0 0 1,0 0 0,0 1 0,0-1 0,1 0-1,-1 0 1,1 1 0,-1-1 0,1 0-1,0 0 1,0 0 0,0 0 0,0 0 0,0 0-1,0 0 1,1 0 0,-1-1 0,1 1-1,-1 0 1,1-1 0,0 1 0,-1-1 0,1 0-1,0 0 1,0 1 0,0-1 0,0 0 0,0 0-1,0-1 1,0 1 0,1 0 0,-1-1-1,0 1 1,0-1 0,1 0 0,3 0 0,60 1-1529,-21-12-2285,-7-10-3388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0.895"/>
    </inkml:context>
    <inkml:brush xml:id="br0">
      <inkml:brushProperty name="width" value="0.025" units="cm"/>
      <inkml:brushProperty name="height" value="0.025" units="cm"/>
    </inkml:brush>
  </inkml:definitions>
  <inkml:trace contextRef="#ctx0" brushRef="#br0">141 260 13164,'1'-8'2707,"-1"5"-2473,1-6 647,-1-1-1,0 1 0,0-1 0,-3-14 1,3 23-835,0 0 1,0 0 0,0 0-1,0-1 1,0 1 0,-1 0 0,1 0-1,-1 0 1,1 0 0,-1 0 0,1-1-1,-1 1 1,1 0 0,-1 0-1,0 0 1,0 1 0,1-1 0,-1 0-1,0 0 1,0 0 0,0 0 0,0 1-1,0-1 1,0 1 0,0-1-1,0 0 1,0 1 0,-1 0 0,1-1-1,0 1 1,0 0 0,0-1 0,0 1-1,-1 0 1,1 0 0,0 0-1,0 0 1,0 0 0,-1 0 0,1 1-1,0-1 1,0 0 0,0 1-1,-1-1 1,1 1 0,0-1 0,0 1-1,0-1 1,0 1 0,0 0 0,0-1-1,0 1 1,-1 1 0,-4 3-43,1 0 0,-1 0 0,1 1 0,0-1-1,0 1 1,1 0 0,0 1 0,0-1 0,0 1 0,1 0 0,0-1 0,-4 14 0,-1 6 139,1-1 0,-4 35 0,9-51-88,1 0-1,0 0 1,1 0 0,0 0-1,0 0 1,3 15-1,-3-23-49,1 0 1,-1 0-1,0 0 0,1 0 0,-1 0 0,1 1 0,-1-1 1,1 0-1,0 0 0,-1 0 0,1 0 0,0-1 0,0 1 1,0 0-1,0 0 0,0 0 0,0-1 0,0 1 0,0 0 0,0-1 1,0 1-1,2 0 0,-1-1 5,1 0 1,0 0-1,-1 0 1,1 0-1,-1 0 1,0-1-1,1 0 0,-1 1 1,1-1-1,-1 0 1,0 0-1,1 0 1,-1 0-1,0-1 0,0 1 1,2-2-1,13-10 141,0-1 1,-1 0-1,-1-1 0,0-1 0,-1 0 0,23-35 0,-7 2 9,35-73 0,-59 109 6,0-1 1,-1 0 0,0-1-1,-1 1 1,-1-1 0,0 1-1,-1-1 1,0-16 0,-21 82-98,11-17-61,2 0 1,1 1-1,1 0 1,2-1-1,2 1 0,6 53 1,-6-85-63,0-1 0,1 1 0,0 0 1,-1-1-1,1 1 0,0-1 1,1 1-1,-1-1 0,0 1 0,0-1 1,1 0-1,0 0 0,-1 1 0,1-1 1,0 0-1,0-1 0,0 1 0,0 0 1,0-1-1,1 1 0,-1-1 0,0 1 1,1-1-1,-1 0 0,4 1 0,-4-2-290,1 1 1,0-1-1,0 0 0,-1 0 0,1 0 0,0 0 0,0 0 0,-1 0 0,1-1 0,0 0 0,-1 1 0,1-1 0,0 0 0,-1 0 0,1 0 0,3-3 1,16-13-5866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1.728"/>
    </inkml:context>
    <inkml:brush xml:id="br0">
      <inkml:brushProperty name="width" value="0.025" units="cm"/>
      <inkml:brushProperty name="height" value="0.025" units="cm"/>
    </inkml:brush>
  </inkml:definitions>
  <inkml:trace contextRef="#ctx0" brushRef="#br0">0 247 13837,'0'0'7639,"10"0"-6630,0-1-867,-1 0 1,0-1-1,1 0 0,-1-1 0,0 0 0,0-1 0,-1 0 0,1 0 0,-1 0 1,0-1-1,0-1 0,0 1 0,-1-1 0,1 0 0,5-8 0,-11 12-129,38-44 104,-38 44-93,-1 0-1,1 0 1,-1-1 0,1 1 0,-1 0 0,0-1 0,0 1 0,0-1 0,0 1 0,0-1 0,-1 0 0,1 1 0,-1-1 0,0 0 0,0 1 0,0-1 0,0 0 0,0 0 0,-1-4 0,0 6-2,1 1 0,-1-1 1,0 0-1,1 0 0,-1 1 0,0-1 1,0 0-1,0 1 0,1-1 0,-1 1 1,0-1-1,0 1 0,0 0 0,0-1 1,0 1-1,0 0 0,0 0 0,0-1 1,0 1-1,0 0 0,0 0 0,0 0 1,0 0-1,0 0 0,0 1 0,0-1 1,0 0-1,0 0 0,0 1 0,0-1 1,0 0-1,0 1 0,1-1 0,-2 1 1,-31 18-60,23-8 27,0 1 0,1 0 0,0 0 0,1 1 0,0 0 0,1 0-1,-6 17 1,-2 11 125,-13 50 1,26-84-73,0 2 77,-1-1 1,2 1-1,-1 0 1,0 15-1,2-23-107,0 0 0,0 0 0,0 0 0,0 0 0,1 0 0,-1 0 0,0-1 0,0 1 0,1 0 0,-1 0 0,1 0 0,-1 0 1,1 0-1,-1 0 0,1-1 0,-1 1 0,1 0 0,0 0 0,-1-1 0,2 2 0,0-2-10,-1 1 0,0-1 1,1 1-1,-1-1 0,1 0 1,-1 0-1,1 0 0,-1 0 1,0 0-1,1 0 0,-1 0 1,1-1-1,-1 1 0,1 0 1,-1-1-1,0 1 0,1-1 0,1-1 1,17-10 14,0-1 1,-1-1 0,-1 0 0,0-2-1,-1 0 1,-1-1 0,14-18-1,10-9-525,-17 19 222,-17 16 249,1 1 1,0 1 0,0-1-1,1 1 1,0 1 0,0-1-1,1 1 1,10-5 0,-18 10 28,-1 1 0,1 0 0,-1 0 0,1 0 1,0 0-1,-1 0 0,1 0 0,-1 0 0,1 0 0,-1 0 1,1 0-1,-1 0 0,1 0 0,-1 1 0,1-1 0,-1 0 1,1 0-1,-1 1 0,1-1 0,-1 0 0,1 0 0,-1 1 1,1-1-1,-1 0 0,0 1 0,1-1 0,-1 1 0,1-1 0,-1 1 1,0-1-1,0 1 0,1-1 0,-1 1 0,0-1 0,0 1 1,0-1-1,1 1 0,-1-1 0,0 1 0,0-1 0,0 1 1,0-1-1,0 1 0,0-1 0,0 2 0,1 31 57,-2-26-52,1 26 68,-1-14-17,1-1-1,1 1 1,0 0 0,8 36 0,-9-54-31,1 1 1,-1 0-1,1-1 1,-1 1 0,1 0-1,0-1 1,-1 1 0,1-1-1,0 1 1,0-1-1,0 1 1,0-1 0,1 1-1,-1-1 1,0 0 0,1 0-1,-1 0 1,0 0 0,1 0-1,-1 0 1,1 0-1,0 0 1,-1-1 0,1 1-1,0 0 1,-1-1 0,1 1-1,0-1 1,-1 0-1,1 0 1,0 0 0,0 0-1,0 0 1,-1 0 0,1 0-1,0 0 1,0-1-1,-1 1 1,1-1 0,0 1-1,2-2 1,2-1 35,-1 0-1,1 0 1,-1 0-1,0 0 1,0-1 0,0 0-1,0 0 1,-1 0-1,0-1 1,7-8 0,-4 2-37,0 1 0,0-1 0,-1 0 0,-1 0 0,0 0 0,-1-1 0,0 0 0,0 0 0,-2 0 0,1 0 0,-2-1 1,1 1-1,-2-1 0,0-16 0,0 28-22,0 0 1,-1 1 0,1-1-1,0 0 1,0 1 0,-1-1 0,1 0-1,0 1 1,-1-1 0,1 0-1,-1 1 1,1-1 0,-1 0-1,1 1 1,-1-1 0,1 1-1,-1-1 1,1 1 0,-1 0-1,0-1 1,1 1 0,-1-1-1,0 1 1,1 0 0,-1 0-1,0-1 1,0 1 0,1 0-1,-1 0 1,0 0 0,0 0-1,1 0 1,-1 0 0,0 0 0,0 0-1,1 0 1,-1 0 0,0 0-1,0 1 1,1-1 0,-1 0-1,0 0 1,1 1 0,-1-1-1,0 1 1,1-1 0,-1 0-1,0 1 1,1-1 0,-1 1-1,1-1 1,-1 1 0,1 0-1,-1-1 1,1 1 0,-1 0-1,1-1 1,0 1 0,-1 0-1,1-1 1,0 1 0,-1 1 0,1 0 0,-1 0 1,1 0-1,0 0 1,0 0-1,-1-1 1,1 1 0,0 0-1,1 0 1,-1 0-1,0 0 1,1 0-1,-1 0 1,1 0 0,-1 0-1,1-1 1,0 1-1,0 0 1,-1-1-1,1 1 1,1 0 0,-1-1-1,0 1 1,0-1-1,1 1 1,-1-1-1,0 0 1,1 0-1,3 2 1,1 0 12,0-2-1,1 1 0,-1-1 1,1 0-1,-1 0 1,1 0-1,12-2 0,-6 1 5,0-1 0,0 0 0,1-1 0,-1-1 0,-1 0 0,1 0 0,0-1-1,-1-1 1,0 0 0,0-1 0,0 0 0,-1-1 0,0-1 0,0 1-1,-1-2 1,1 1 0,-2-1 0,0-1 0,0 0 0,0 0 0,12-21-1,-20 29 10,0 0 1,0-1-1,0 1 0,0 0 0,0-1 0,0 1 0,-1-1 0,1 1 0,-1-1 0,0 1 0,1-1 0,-1 1 0,0-1 0,-1 0 0,1 1 0,0-1 0,-1 1 0,0-3 0,0 4-10,1 0-1,0 1 0,-1-1 0,1 1 0,0-1 0,-1 1 0,1-1 0,-1 1 0,1-1 1,-1 1-1,1-1 0,-1 1 0,0 0 0,1-1 0,-1 1 0,1 0 0,-1 0 0,0-1 0,1 1 1,-1 0-1,0 0 0,1 0 0,-1 0 0,-1 0 0,0 0-1,0 0-1,0 1 1,0-1 0,0 1-1,0 0 1,0-1 0,1 1-1,-1 0 1,0 0 0,0 0-1,1 0 1,-3 3 0,-4 2 36,1 2 0,-1-1 0,2 1 1,-1 0-1,1 1 0,0-1 0,1 1 1,0 0-1,0 1 0,1-1 0,0 1 1,1 0-1,0 0 0,1 0 1,0 0-1,0 0 0,1 13 0,1-21-49,0 0 0,0 0-1,0 0 1,1 0 0,-1 1 0,1-1-1,-1 0 1,1 0 0,0 0 0,0-1-1,0 1 1,0 0 0,0 0-1,0 0 1,1-1 0,-1 1 0,0-1-1,1 1 1,0-1 0,-1 1-1,4 1 1,-1-1-91,1 1 0,0-1 0,0 0 0,0 0 1,0 0-1,0-1 0,0 0 0,9 1 0,49-3-3468,-57 1 2192,0-2 0,1 1 0,-1-1 0,0 0-1,11-5 1,12-11-8404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2.075"/>
    </inkml:context>
    <inkml:brush xml:id="br0">
      <inkml:brushProperty name="width" value="0.025" units="cm"/>
      <inkml:brushProperty name="height" value="0.025" units="cm"/>
    </inkml:brush>
  </inkml:definitions>
  <inkml:trace contextRef="#ctx0" brushRef="#br0">15 0 17200,'0'0'1922,"-5"51"224,5-15 288,-6 9-832,6 4-321,-3 0-288,3-2-416,0-4-257,0-6-256,9-10-64,7-5-64,0-9-705,2-8-352,0-5-865,4-2-1313,-4-15-1986,2-5-2338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2.433"/>
    </inkml:context>
    <inkml:brush xml:id="br0">
      <inkml:brushProperty name="width" value="0.025" units="cm"/>
      <inkml:brushProperty name="height" value="0.025" units="cm"/>
    </inkml:brush>
  </inkml:definitions>
  <inkml:trace contextRef="#ctx0" brushRef="#br0">89 1 13453,'0'0'3603,"-8"5"-1163,2-1-2140,0 0 1,0 0 0,1 1-1,-1-1 1,1 1 0,0 0-1,1 1 1,-1-1 0,1 1-1,0 0 1,1 0 0,0 0-1,-1 1 1,2-1-1,-1 1 1,1-1 0,0 1-1,0 0 1,1 0 0,0 0-1,0 13 1,1-18-255,0 1 1,0-1-1,0 0 1,0 1-1,0-1 0,0 0 1,1 1-1,-1-1 1,1 0-1,0 1 1,0-1-1,0 0 0,0 0 1,0 0-1,0 0 1,0 0-1,1 0 0,-1 0 1,1-1-1,-1 1 1,1 0-1,0-1 0,0 1 1,-1-1-1,1 0 1,3 2-1,1-1-17,1 0-1,-1 0 1,1-1 0,-1 0-1,1-1 1,0 1 0,0-1-1,8-1 1,-10 0-1,-1 0 1,0 0-1,1-1 1,-1 1-1,0-1 1,1 0-1,-1-1 1,0 1-1,0-1 1,-1 1-1,1-1 0,-1 0 1,1-1-1,-1 1 1,0 0-1,0-1 1,0 0-1,-1 0 1,1 0-1,-1 0 1,0 0-1,0 0 1,0 0-1,-1-1 1,0 1-1,0-1 1,0 1-1,0-1 0,0 0 1,-1 1-1,0-1 1,0 0-1,-1 1 1,1-1-1,-2-5 1,1 8-25,0 1-1,0-1 1,0 0 0,0 0-1,0 0 1,0 1 0,-1-1 0,1 1-1,-1-1 1,1 1 0,-1 0 0,0-1-1,1 1 1,-1 0 0,0 0 0,0 0-1,0 0 1,0 0 0,0 1 0,0-1-1,0 1 1,0-1 0,0 1 0,0 0-1,0 0 1,0 0 0,-1 0 0,1 0-1,0 0 1,0 0 0,0 1 0,0-1-1,-2 2 1,-1-2-68,0 1 0,1 0 0,-1 1 0,1-1 0,-1 1 0,1 0 0,-1 0 0,1 1 0,0-1 0,0 1 0,0 0 0,0 0 0,-4 5 0,7-7-43,0 0 0,0-1 0,0 1 0,0 0 0,1 0 0,-1 0 0,0 0 0,1 0 0,-1 0 0,1 0 0,-1 1 0,1-1 0,-1 0 0,1 0 0,0 0 0,0 0 0,-1 1 0,1-1 0,0 0 0,0 0 0,0 0 0,0 1 0,1-1 0,-1 0 0,0 0 0,0 0 0,1 1 0,-1-1 0,1 0 0,0 2 0,1-2-186,0 0 1,0 0-1,0 1 0,0-2 1,0 1-1,0 0 1,1 0-1,-1-1 1,0 1-1,0-1 0,1 1 1,-1-1-1,0 0 1,4 0-1,6-1-1073,0 0 0,0 0 0,0-1-1,-1-1 1,15-4 0,6-10-4106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2.781"/>
    </inkml:context>
    <inkml:brush xml:id="br0">
      <inkml:brushProperty name="width" value="0.025" units="cm"/>
      <inkml:brushProperty name="height" value="0.025" units="cm"/>
    </inkml:brush>
  </inkml:definitions>
  <inkml:trace contextRef="#ctx0" brushRef="#br0">10 0 8456,'0'0'12369,"-1"10"-11360,-5 56 916,3 0 1,10 123-1,17 29 355,-18-367-1425,-6 91-1338,3 1-1,2-1 1,20-88-1,-24 142 444,0 1 1,0-1-1,0 1 0,1-1 0,-1 1 0,1 0 1,0 0-1,0 0 0,0 0 0,1 0 0,-1 0 0,1 0 1,-1 1-1,1-1 0,0 1 0,0 0 0,0 0 0,6-3 1,-6 4 1,-1 0 1,1 1 0,0-1 0,0 1 0,0-1-1,0 1 1,-1 0 0,1 0 0,0 0 0,0 1-1,0-1 1,0 1 0,-1-1 0,1 1-1,0 0 1,0 0 0,-1 0 0,1 0 0,-1 1-1,1-1 1,-1 1 0,0 0 0,1-1 0,2 4-1,-3-3 24,0 0-1,1 0 0,-1 0 1,0 1-1,0-1 0,0 0 1,-1 1-1,1 0 1,-1-1-1,1 1 0,-1 0 1,0 0-1,0 0 0,0-1 1,0 1-1,-1 0 0,1 0 1,-1 0-1,0 0 0,0 5 1,0-4 100,-1 0 0,0 1 0,-1-1 0,1 0-1,-1 0 1,1-1 0,-1 1 0,-1 0 0,1-1 0,0 1 0,-1-1 0,0 1 0,-3 3 0,0-1 22,-1-1 0,1 1 1,-1-1-1,0 0 0,-1-1 1,1 0-1,-1 0 0,1 0 0,-1-1 1,0 0-1,-1-1 0,1 1 0,0-2 1,-11 2-1,18-3-225,1 0 0,-1-1 0,1 1 0,-1 0 0,1 0 0,-1-1 0,1 1-1,-1 0 1,1-1 0,-1 1 0,1-1 0,0 1 0,-1-1 0,1 1 0,0-1 0,-1 1 0,1-1 0,0 1 0,0-1 0,-1 1-1,1-1 1,0 1 0,0-1 0,0 1 0,0-1 0,0 0 0,0 1 0,0-1 0,0 1 0,0-1 0,0 1 0,0-1 0,0 0 0,0 1-1,0-1 1,0 1 0,1-1 0,-1 1 0,0-1 0,1 0 0,9-26-4089,7 5 224,1-2-2008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3.345"/>
    </inkml:context>
    <inkml:brush xml:id="br0">
      <inkml:brushProperty name="width" value="0.025" units="cm"/>
      <inkml:brushProperty name="height" value="0.025" units="cm"/>
    </inkml:brush>
  </inkml:definitions>
  <inkml:trace contextRef="#ctx0" brushRef="#br0">10 1 14286,'0'0'7986,"1"9"-6961,-5 85 979,-2-10-101,6-84-1894,0 1 0,0 0 0,0 0 0,0-1 0,0 1 0,0 0 0,0-1 0,0 1 0,0 0 0,1 0 0,-1-1 0,0 1 0,0 0 0,1-1 0,-1 1 0,0 0 0,1-1 0,-1 1 0,0-1 0,1 1 0,-1-1 0,1 1 0,-1-1 0,1 1 0,0-1 0,-1 1 0,1-1 0,-1 1 0,1-1 0,0 0 0,-1 1 0,1-1 0,1 0 0,0 0 3,1 0 0,-1 0 0,0 0 0,1 0 0,-1-1 0,0 1 0,1-1 0,-1 0 0,0 0-1,4-1 1,45-32-240,-13-5-213,-31 31 383,-1 0-1,2 0 1,-1 1 0,1 0-1,0 1 1,1-1-1,16-8 1,-25 15 72,0 0 0,1 0 0,-1 0 0,0 0 0,0 0 0,1 0 0,-1 0 0,0 0 0,1 0 0,-1 0 0,0 0 0,1 0 0,-1 0 0,0 0 0,0 0 0,1 0 0,-1 0 0,0 0 0,1 1 0,-1-1 0,0 0 0,0 0 0,1 0 0,-1 0 0,0 1 0,0-1 0,0 0 0,1 0 0,-1 1 0,0-1 0,0 0 0,0 0-1,0 1 1,1-1 0,-1 0 0,0 1 0,0-1 0,4 20 314,-4 29 185,0-38-241,0-10-241,-1 0 0,1-1-1,0 1 1,0 0 0,0 0-1,0 0 1,0 0 0,0 0 0,0 0-1,0 0 1,0 0 0,0-1-1,0 1 1,0 0 0,1 0-1,-1 0 1,0 0 0,1 0 0,-1-1-1,1 1 1,-1 0 0,1 0-1,-1-1 1,1 1 0,0 0 0,-1-1-1,1 1 1,0 0 0,-1-1-1,1 1 1,0-1 0,0 1-1,-1-1 1,1 0 0,0 1 0,2-1-1,-1 0 2,1-1 0,0 0 1,0 0-1,0 0 0,0 0 0,-1-1 0,1 1 0,0-1 0,-1 1 0,0-1 1,3-2-1,18-14 37,70-50-1069,-85 63 926,0 0 0,-1 1 0,2 0 0,-1 1-1,0 0 1,1 0 0,-1 1 0,1 0 0,0 0 0,9 0 0,-17 2 88,0 0 0,-1 0-1,1 1 1,0-1 0,-1 0 0,1 1-1,0-1 1,-1 1 0,1-1-1,-1 0 1,1 1 0,-1-1 0,1 1-1,-1-1 1,1 1 0,-1 0 0,1-1-1,-1 1 1,0 0 0,1-1 0,-1 1-1,0 0 1,1-1 0,-1 1-1,0 0 1,0-1 0,0 1 0,0 0-1,0 0 1,0-1 0,0 2 0,0 29 305,0-24-202,0 6 1,-1-9-16,1-1 0,0 0 0,0 1 0,0-1 0,1 0 0,-1 1 0,1-1 0,0 0 0,1 4 0,-1-6-82,-1 0 0,1-1 0,0 1 1,0-1-1,0 1 0,0-1 0,0 1 1,0-1-1,0 1 0,0-1 0,0 0 0,0 1 1,0-1-1,0 0 0,0 0 0,0 0 1,1 0-1,-1 0 0,0 0 0,0 0 0,0 0 1,0-1-1,0 1 0,0 0 0,0-1 1,0 1-1,0 0 0,0-1 0,0 1 0,0-1 1,0 0-1,0 1 0,1-2 0,49-31-242,-44 27-21,0 1 0,1 0 0,-1 0 0,1 0 0,0 1 0,0 0 0,1 1 0,-1-1 0,1 2 0,-1-1-1,14-1 1,-22 5 242,1-1 1,0 0-1,-1 1 0,1-1 0,-1 1 0,1-1 0,-1 1 0,1 0 1,-1-1-1,1 1 0,-1-1 0,0 1 0,1 0 0,-1-1 0,0 1 0,0 0 1,1-1-1,-1 1 0,0 0 0,0 0 0,0-1 0,0 1 0,0 0 1,0 0-1,0-1 0,0 1 0,0 0 0,0 0 0,0-1 0,-1 2 0,-3 34 8,2-23-563,2-12-289,0 2 820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4.583"/>
    </inkml:context>
    <inkml:brush xml:id="br0">
      <inkml:brushProperty name="width" value="0.025" units="cm"/>
      <inkml:brushProperty name="height" value="0.025" units="cm"/>
    </inkml:brush>
  </inkml:definitions>
  <inkml:trace contextRef="#ctx0" brushRef="#br0">20 524 4356,'0'0'13277,"9"4"-11372,-7-3-1860,1 1 123,0-1 0,0 1 1,0-1-1,1 0 0,-1 0 1,0 0-1,0 0 0,1-1 1,-1 1-1,0-1 0,1 0 0,-1 0 1,1 0-1,-1 0 0,0-1 1,1 1-1,-1-1 0,0 0 1,1 0-1,-1 0 0,0-1 0,0 1 1,0-1-1,0 1 0,3-4 1,1 0-63,-1 0 0,0 0 0,0-1 1,-1 0-1,1 0 0,-1-1 0,-1 1 1,1-1-1,-1 0 0,0 0 0,-1-1 0,1 1 1,-2-1-1,1 0 0,-1 0 0,0 0 1,-1 0-1,1 0 0,-1-10 0,-1 17-100,0 0-1,-1 0 0,1 0 1,0 0-1,0 0 0,-1 0 1,1 0-1,0 0 0,-1 0 1,1 0-1,-1 0 0,0 1 1,1-1-1,-1 0 0,0 0 1,1 0-1,-1 1 0,0-1 1,0 0-1,0 1 0,1-1 1,-1 0-1,0 1 0,0-1 1,-1 1-1,-1-1 19,0 0 1,0 1-1,0-1 0,1 1 1,-1 0-1,0 0 0,0 0 0,0 0 1,-4 1-1,1 0 13,-1 0 0,1 1 0,0 0 0,0 0 0,0 1 0,0-1 1,0 1-1,-6 5 0,4-2-6,1 1 1,0 0 0,0 0 0,1 1-1,0 0 1,0 0 0,1 0 0,0 1-1,0 0 1,1 0 0,0 0 0,0 1-1,2-1 1,-1 1 0,1 0 0,0-1-1,1 1 1,-1 17 0,3-26-27,-1 0 1,1 1-1,-1-1 1,1 0-1,0 0 0,-1 0 1,1 0-1,0 0 1,0 0-1,-1 0 0,1-1 1,0 1-1,0 0 1,0 0-1,0-1 0,0 1 1,0 0-1,0-1 1,0 1-1,1-1 0,-1 0 1,0 1-1,0-1 1,0 0-1,1 0 1,-1 1-1,0-1 0,0 0 1,0 0-1,1 0 1,-1-1-1,0 1 0,0 0 1,1 0-1,-1-1 1,0 1-1,2-1 0,49-15 180,-32 4-153,0-1 0,-1-1 1,-1-1-1,0-1 1,26-31-1,10-7-50,-53 55 4,0 1 0,0-1 1,-1 1-1,1 0 0,0-1 1,-1 1-1,0 0 0,1-1 0,-1 1 1,0 0-1,0 0 0,0-1 1,0 1-1,0 0 0,-1 3 1,1-3 18,-3 42 113,2-32-54,0 1 0,1-1 0,0 1 0,2 16 0,-1-28-53,-1 0-1,1 0 1,-1 0-1,0 0 1,1-1-1,0 1 1,-1 0 0,1 0-1,0 0 1,-1-1-1,1 1 1,0 0-1,0-1 1,-1 1-1,1 0 1,0-1 0,0 1-1,0-1 1,0 0-1,0 1 1,0-1-1,0 0 1,0 1-1,0-1 1,0 0 0,0 0-1,0 0 1,0 0-1,0 0 1,0 0-1,0 0 1,0 0 0,0 0-1,0-1 1,0 1-1,0 0 1,0-1-1,0 1 1,0-1-1,0 1 1,-1-1 0,3 0-1,38-24 182,20-37-914,3-3-4498,-64 65 5097,0-1 0,1 1-1,-1-1 1,0 1 0,0 0-1,1-1 1,-1 1-1,0 0 1,1-1 0,-1 1-1,1 0 1,-1 0 0,0-1-1,1 1 1,-1 0 0,1 0-1,-1 0 1,1-1 0,-1 1-1,0 0 1,1 0-1,-1 0 1,1 0 0,-1 0-1,1 0 1,-1 0 0,1 0-1,-1 0 1,1 0 0,-1 0-1,1 0 1,-1 0 0,1 1-1,-1-1 1,0 0-1,1 0 1,-1 0 0,1 1-1,-1-1 1,0 0 0,1 0-1,-1 1 1,0-1 0,1 0-1,-1 1 1,0-1 0,1 1-1,-1-1 1,0 0-1,0 1 1,1-1 0,-1 1-1,0-1 1,0 1 0,0 0-1,4 39-44,-4-35 197,0 0 0,0-1 0,1 1 0,-1 0 0,1 0 0,0-1 0,3 9 1,-3-11-27,0-1 1,0 0 0,0 1 0,0-1-1,0 0 1,0 0 0,1 0 0,-1 0 0,0 0-1,0 0 1,1-1 0,-1 1 0,1 0-1,-1-1 1,1 1 0,-1-1 0,1 1 0,-1-1-1,1 0 1,-1 0 0,1 1 0,0-1 0,-1 0-1,1 0 1,-1-1 0,1 1 0,-1 0-1,1 0 1,-1-1 0,1 1 0,-1-1 0,1 0-1,-1 1 1,1-1 0,-1 0 0,0 0-1,1 0 1,-1 0 0,0 0 0,0 0 0,0 0-1,2-1 1,6-7 44,0 0 1,-1-1-1,15-20 0,-20 25-67,23-32-811,-1-1-1,-2-1 1,20-50 0,-35 71 1153,-1-1 0,-1 0 0,-1-1 0,-1 1 0,0-1 0,-1 1 0,-2-1 0,0 0 0,-2-33 0,0 53-228,1 0 0,-1-1 1,1 1-1,0 0 0,-1 0 0,1 0 0,-1 0 0,1 0 0,0 0 1,-1 0-1,1 0 0,-1 0 0,1 1 0,-1-1 0,1 0 0,0 0 1,-1 0-1,1 0 0,-1 1 0,1-1 0,0 0 0,-1 0 1,1 1-1,0-1 0,-1 0 0,1 0 0,0 1 0,0-1 0,-1 0 1,1 1-1,0-1 0,0 0 0,-1 2 0,-5 7 199,1 0-1,0 1 1,0 0 0,1 0-1,0 1 1,1-1-1,0 1 1,1 0 0,-2 16-1,-1 104 1551,5-116-1643,0-2-277,1 1 1,1 0 0,1-1-1,0 1 1,0-1-1,2 0 1,-1 0 0,2-1-1,-1 1 1,2-1-1,0 0 1,0-1 0,1 1-1,0-2 1,11 12-1,-53-46-260,7-3 1060,1-2 0,2-1 0,1-1 0,-31-53-1,54 83-704,-1 1-1,1-1 0,0 0 0,-1 0 1,1 0-1,0 0 0,0 0 0,0 0 1,0 1-1,0-1 0,0 0 0,0 0 1,0 0-1,0 0 0,1 0 0,-1 0 1,0 1-1,0-1 0,1 0 0,-1 0 0,1 0 1,-1 1-1,0-1 0,1 0 0,0 0 1,-1 1-1,1-1 0,-1 1 0,1-1 1,0 0-1,-1 1 0,1-1 0,0 1 1,0-1-1,-1 1 0,1 0 0,0-1 1,0 1-1,0 0 0,0 0 0,0-1 0,-1 1 1,1 0-1,0 0 0,1 0 0,52-7 781,-44 7-744,49-3-975,-38 3-679,0-1-1,-1-1 1,1-1-1,0 0 1,37-13-1,-21-2-9632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4.964"/>
    </inkml:context>
    <inkml:brush xml:id="br0">
      <inkml:brushProperty name="width" value="0.025" units="cm"/>
      <inkml:brushProperty name="height" value="0.025" units="cm"/>
    </inkml:brush>
  </inkml:definitions>
  <inkml:trace contextRef="#ctx0" brushRef="#br0">20 1 14862,'0'0'9321,"-19"49"-10955,40-45-1505,3-4-2050,-1 0-2786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5.555"/>
    </inkml:context>
    <inkml:brush xml:id="br0">
      <inkml:brushProperty name="width" value="0.025" units="cm"/>
      <inkml:brushProperty name="height" value="0.025" units="cm"/>
    </inkml:brush>
  </inkml:definitions>
  <inkml:trace contextRef="#ctx0" brushRef="#br0">22 192 9385,'0'0'9251,"-5"-10"-8071,2 3-1044,1 5-108,1 0 0,-1 0 0,1 0 0,0 0 0,0-1 0,0 1 0,0 0 0,0-1 0,0 1 0,1-1 0,0 1-1,-1-1 1,1 1 0,0-1 0,0 1 0,0-1 0,0 1 0,1-1 0,-1 1 0,1-1 0,-1 1 0,1-1 0,0 1 0,0 0 0,0-1-1,0 1 1,3-4 0,-1 1 15,51-57 447,-50 58-386,0 1 0,0-1 0,1 1 0,-1-1 0,1 1 0,0 1 0,0-1 0,0 1 0,0-1 0,0 2 0,0-1 0,8-1 0,-12 3-91,0 0 1,0 0-1,0 0 1,0 0-1,-1 0 1,1 0-1,0 1 1,0-1-1,0 0 1,0 1-1,0-1 1,0 0-1,-1 1 1,1-1-1,0 1 1,0-1-1,-1 1 1,1 0-1,0-1 1,-1 1-1,1 0 1,0-1-1,-1 1 1,1 0-1,-1 0 1,0 0-1,1-1 1,-1 1-1,1 0 1,-1 0-1,0 0 1,0 0-1,0 0 1,1 1-1,2 38 187,-3-32-125,-10 254 1025,9-260-1070,1-1 0,0 1 0,-1 0 0,1 0 0,0 0 0,0 0 0,1-1 0,-1 1 0,0 0 0,0 0 0,1 0 0,-1-1 0,1 1 0,0 0 0,-1-1 0,1 1 0,0 0 0,0-1 0,0 1 1,0-1-1,0 1 0,1-1 0,-1 0 0,0 0 0,1 1 0,-1-1 0,1 0 0,-1 0 0,1 0 0,-1 0 0,1-1 0,0 1 0,-1 0 0,1-1 0,0 1 0,0-1 0,-1 0 0,1 1 0,0-1 0,0 0 0,0 0 0,0 0 0,-1 0 0,1 0 0,0-1 0,0 1 0,0-1 0,2 0 0,5-2 188,-1 0-1,0 0 0,0-1 1,0 0-1,0-1 0,0 1 0,-1-1 1,12-12-1,-7 6-85,-1-1 0,0 0 0,-1-1 0,0 0 0,12-23-1,-17 27-83,-2 1 0,1-1 0,-1 0 0,-1-1 0,1 1 0,-2 0 0,1-1 0,-1 1 0,0-1 0,-2-18 0,1 28-141,0-1-1,0 1 1,0-1 0,0 1 0,0-1 0,0 1 0,0-1 0,0 1 0,0-1 0,0 1 0,0 0-1,0-1 1,0 1 0,-1-1 0,1 1 0,0-1 0,0 1 0,-1-1 0,1 1 0,0 0 0,0-1-1,-1 1 1,1 0 0,0-1 0,-1 1 0,1 0 0,-1-1 0,1 1 0,0 0 0,-1 0 0,1-1-1,-1 1 1,1 0 0,-1 0 0,1 0 0,-1 0 0,1-1 0,-1 1 0,1 0 0,0 0 0,-1 0-1,1 0 1,-1 0 0,1 0 0,-1 0 0,1 1 0,-1-1 0,1 0 0,-1 0 0,1 0 0,-1 0-1,1 1 1,-1-1 0,1 0 0,0 0 0,-1 1 0,1-1 0,-1 0 0,1 1 0,0-1 0,-1 1 0,-2 10-4522,4-11 4458,0 1 0,-1-1 0,1 1 0,0 0-1,-1-1 1,1 0 0,0 1 0,0-1 0,0 1 0,-1-1 0,1 0 0,0 0 0,0 1 0,0-1 0,0 0 0,0 0 0,0 0 0,-1 0-1,1 0 1,0 0 0,1 0 0,17-1-4578,0-5-518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5.931"/>
    </inkml:context>
    <inkml:brush xml:id="br0">
      <inkml:brushProperty name="width" value="0.025" units="cm"/>
      <inkml:brushProperty name="height" value="0.025" units="cm"/>
    </inkml:brush>
  </inkml:definitions>
  <inkml:trace contextRef="#ctx0" brushRef="#br0">131 1 9993,'0'0'8830,"-9"3"-6470,4 0-2049,-62 28 2008,63-29-2187,1 0 0,-1 0 0,1 0 0,-1 1 0,1-1 0,0 1 0,0 0 0,0 0 0,1 0 0,-1 0 0,1 1 0,-1-1 0,1 1 0,0-1 0,0 1 0,-2 7 0,4-11-121,0 1 1,0-1-1,1 1 1,-1 0 0,0-1-1,0 1 1,0-1-1,1 1 1,-1-1-1,0 1 1,1-1 0,-1 1-1,0-1 1,1 0-1,-1 1 1,1-1 0,-1 1-1,1-1 1,-1 0-1,1 1 1,-1-1-1,1 0 1,-1 0 0,1 1-1,-1-1 1,1 0-1,-1 0 1,1 0 0,-1 0-1,1 0 1,0 0-1,-1 0 1,1 0 0,-1 0-1,1 0 1,-1 0-1,1 0 1,0 0-1,-1 0 1,1 0 0,-1-1-1,1 1 1,-1 0-1,1-1 1,30-6 230,37-29 281,-59 29-518,2 0-1,-1 1 0,1 1 1,0 0-1,0 0 1,1 1-1,-1 0 0,1 1 1,0 1-1,15-2 0,-26 4-7,1 0 0,-1 0 0,1 0 0,0 0 0,-1 1 0,0-1 0,1 0 0,-1 1 0,1-1 0,-1 1 0,1 0 0,-1-1 0,0 1 0,0 0 0,1 0 0,-1 0 0,0 0 0,0 0 0,0 0 0,0 0 0,0 0 0,0 1 0,0-1 0,1 2 0,10 39 285,-12-38-252,1-1 0,-1 1 0,1-1 0,0 1 0,0-1 0,0 0 0,0 1 0,1-1 0,-1 0 0,1 0 0,0 0 0,0 0 0,0 0 0,3 3 0,-3-5 21,0 0 0,-1 0 0,1-1 0,0 1 0,0 0 0,-1-1 0,1 0 0,0 1 0,0-1 0,0 0 0,0 0 0,0 0 0,0 0 0,-1 0 0,1-1 0,0 1 0,0-1 0,0 1 0,0-1 0,-1 1 0,1-1 0,0 0 0,1-1 0,43-29 386,-25 15-443,-15 12-167,0 0 0,1 0 0,0 0 0,0 0 0,0 1 0,0 1 0,0-1 0,1 1 0,-1 0 0,1 1 0,0 0 0,-1 0 0,1 0 0,13 2 0,-20-1 141,1 1 0,-1 0 0,0-1 0,1 1 0,-1 0 0,1 0 0,-1 0 0,0 0 0,0 0 0,0 1-1,1-1 1,-1 0 0,0 1 0,-1-1 0,1 0 0,0 1 0,0-1 0,-1 1 0,1-1 0,0 1 0,-1-1 0,1 4 0,-1-3-277,1 0 0,0 0 0,-1 0 0,1 0 0,0 0 1,0 0-1,0-1 0,0 1 0,0 0 0,0 0 0,1-1 0,-1 1 1,1-1-1,2 3 0,6-2-5414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6.468"/>
    </inkml:context>
    <inkml:brush xml:id="br0">
      <inkml:brushProperty name="width" value="0.025" units="cm"/>
      <inkml:brushProperty name="height" value="0.025" units="cm"/>
    </inkml:brush>
  </inkml:definitions>
  <inkml:trace contextRef="#ctx0" brushRef="#br0">1 1 11211,'0'0'11338,"12"60"-10024,-8-25-546,-2 3-255,1 1-289,-1-3-160,3-4 0,1-6-64,1-4-512,7-7-770,-1-5-319,-2-9-417,-4-1-993,-2-1-2882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6.816"/>
    </inkml:context>
    <inkml:brush xml:id="br0">
      <inkml:brushProperty name="width" value="0.025" units="cm"/>
      <inkml:brushProperty name="height" value="0.025" units="cm"/>
    </inkml:brush>
  </inkml:definitions>
  <inkml:trace contextRef="#ctx0" brushRef="#br0">0 176 9993,'0'0'11435,"2"-49"-10474,41 38 256,4-4-64,11 0-256,5-2-224,5 2-257,-1 0-352,-8 5-192,-4-1-2306,-16 2-2563,-14 0-6534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7.398"/>
    </inkml:context>
    <inkml:brush xml:id="br0">
      <inkml:brushProperty name="width" value="0.025" units="cm"/>
      <inkml:brushProperty name="height" value="0.025" units="cm"/>
    </inkml:brush>
  </inkml:definitions>
  <inkml:trace contextRef="#ctx0" brushRef="#br0">1 12 8648,'0'0'12743,"0"11"-12049,2 5-503,9 84 730,-9-90-772,0 0 1,1 0-1,0-1 0,0 1 0,1-1 1,0 0-1,1 0 0,8 13 1,-13-22-93,0 1 0,0-1 1,1 1-1,-1-1 1,0 1-1,0-1 0,1 1 1,-1-1-1,1 1 1,-1-1-1,1 1 1,-1-1-1,1 0 0,-1 1 1,1-1-1,-1 0 1,1 1-1,-1-1 0,1 0 1,-1 0-1,1 0 1,0 1-1,-1-1 0,1 0 1,-1 0-1,1 0 1,0 0-1,-1 0 1,1 0-1,-1 0 0,1 0 1,0 0-1,-1 0 1,1-1-1,-1 1 0,1 0 1,0-1-1,11-23 1064,-4-36-703,-8 59-423,1-13 10,0 5-24,0 0 0,0 0 0,-1 0 0,0 1 1,-1-1-1,0 0 0,0 0 0,-1 1 0,0-1 0,-6-13 0,8 22-15,0 0 0,0 1 0,0-1 0,0 0 0,0 1 0,0-1 0,0 0 0,0 1 0,-1-1 0,1 0 0,0 1 0,0-1 0,0 0 0,0 1 0,-1-1 0,1 0 0,0 0 0,0 1 0,-1-1 0,1 0 0,0 0 0,-1 0 0,1 0 0,0 1 0,0-1-1,-1 0 1,1 0 0,0 0 0,-1 0 0,1 0 0,0 0 0,-1 0 0,1 0 0,0 0 0,-1 0 0,1 0 0,0 0 0,-1 0 0,1 0 0,-1 0 0,1 0 0,0 0 0,0 0 0,-1 0 0,1 0 0,0-1 0,-1 1 0,1 0 0,0 0 0,-1 0 0,1-1 0,0 1 0,0 0 0,-1 0 0,1-1 0,0 1 0,0 0 0,0 0 0,-1-1 0,1 1-1,0 0 1,0-1 0,0 1 0,0 0 0,0-1 0,0 0 0,-1 3-88,1-1 0,0 1 0,0 0-1,0-1 1,0 1 0,0-1 0,0 1 0,0-1-1,1 1 1,-1-1 0,0 1 0,1-1 0,0 1-1,-1-1 1,1 1 0,0-1 0,-1 0 0,3 2 0,0 1-224,0-2 0,1 1 0,0 0 1,0-1-1,0 0 0,0 0 0,0 0 1,5 2-1,-1-2-940,-1 0-1,1 0 1,-1-1 0,1 0 0,0-1-1,-1 1 1,1-2 0,9 0-1,21-8-3159,-6-10 3633,-30 17 1489,1 0 1,-1-1-1,1 1 1,-1-1-1,0 0 1,0 0-1,0 1 1,-1-1-1,1 0 1,-1-1-1,3-5 1,-4-10 4846,-12 16-2169,10 3-3254,0 1 0,0 0 0,-1 0 1,1 0-1,0 0 0,0 0 0,0 1 1,0-1-1,0 1 0,0-1 0,1 1 1,-4 3-1,1 2 13,-1-1 0,2 1 0,-1 0-1,1 0 1,0 0 0,0 0 0,1 1 0,0-1 0,0 1 0,1-1 0,0 1-1,1 0 1,-1 7 0,1-14-88,1 0-1,-1 0 1,0 0-1,0 0 1,1 0-1,-1 0 1,0 0 0,1 0-1,-1-1 1,1 1-1,-1 0 1,1 0-1,-1 0 1,1-1-1,0 1 1,-1 0-1,1-1 1,0 1 0,0-1-1,-1 1 1,1-1-1,0 1 1,0-1-1,0 1 1,0-1-1,0 0 1,0 1-1,0-1 1,-1 0 0,1 0-1,0 0 1,0 0-1,0 0 1,0 0-1,0 0 1,0 0-1,0 0 1,0 0-1,0 0 1,0-1 0,0 1-1,0 0 1,0-1-1,0 0 1,5 0 113,-1 0 0,0-1 0,0 0 0,0 0 0,0 0 0,9-6 0,2-5 67,-1 0 0,17-20 1,-28 29-197,0 0 0,-1 0 0,1 0 0,-1-1 0,0 0 0,-1 1 0,1-1 0,-1 0 0,0 0 0,0-1 0,0 1 0,-1 0 0,2-8 0,-21 52-2075,16-33 1798,1-1 0,0 1 0,0-1-1,0 1 1,1-1 0,0 1-1,0 0 1,0-1 0,1 1-1,2 8 1,-3-11-60,1-1 1,0 0-1,1 0 1,-1 1-1,0-1 1,1 0-1,-1 0 1,1-1-1,-1 1 1,1 0-1,0 0 1,0-1-1,0 1 1,0-1-1,0 1 1,0-1-1,0 0 1,1 0-1,-1 0 1,0 0-1,1 0 1,-1-1-1,0 1 1,1-1-1,4 1 1,18 0-4489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7.744"/>
    </inkml:context>
    <inkml:brush xml:id="br0">
      <inkml:brushProperty name="width" value="0.025" units="cm"/>
      <inkml:brushProperty name="height" value="0.025" units="cm"/>
    </inkml:brush>
  </inkml:definitions>
  <inkml:trace contextRef="#ctx0" brushRef="#br0">85 176 10218,'0'0'9059,"-8"2"-7991,4-1-950,0 0 1,0 0 0,0 1 0,0-1 0,0 1 0,1 0 0,-1 0 0,1 1-1,-1-1 1,1 1 0,0-1 0,0 1 0,0 0 0,0 0 0,1 0-1,-1 1 1,1-1 0,0 1 0,0-1 0,0 1 0,0 0 0,1 0 0,-1 0-1,1 0 1,0 0 0,0 0 0,1 0 0,-1 0 0,1 6 0,-1-8-30,1 1 1,-1 0-1,1 0 1,0-1-1,0 1 1,0 0-1,1 0 1,-1-1-1,1 1 1,-1 0-1,1 0 1,0-1-1,0 1 1,0-1-1,0 1 1,1-1-1,-1 1 1,1-1-1,-1 0 1,1 0-1,0 0 1,0 0-1,0 0 1,3 2-1,-2-2-57,1-1-1,-1 1 0,1-1 1,0 0-1,-1 0 1,1-1-1,0 1 1,0-1-1,0 0 0,0 0 1,-1 0-1,1 0 1,0-1-1,0 1 1,0-1-1,-1 0 0,1 0 1,3-2-1,3-1-2,0-1 0,-1 0-1,0-1 1,0 0 0,0 0-1,-1-1 1,0 0 0,0 0-1,-1-1 1,9-11 0,0-1-7,-1-1 1,-1 0-1,13-28 1,-22 37-16,0 0 0,-1 0 0,0 0 0,0-1 1,-2 0-1,1 1 0,-2-1 0,1-19 0,-2 32-7,0 0-1,1-1 1,-1 1 0,0-1-1,0 1 1,0-1 0,0 1-1,0-1 1,0 0 0,0 1-1,0-1 1,0 1 0,0-1-1,0 1 1,0-1 0,-1 1-1,1 0 1,0-1 0,0 1-1,0-1 1,-1 1 0,1-1-1,0 1 1,-1-1 0,1 1-1,0 0 1,-1-1 0,1 1-1,0 0 1,-1-1 0,1 1-1,-1 0 1,1 0 0,-1-1-1,1 1 1,0 0 0,-1 0-1,1 0 1,-1-1 0,1 1-1,-1 0 1,1 0 0,-1 0-1,1 0 1,-1 0 0,1 0-1,-1 0 1,0 0 0,-1 1-1,0 0 1,1 0 0,-1 0-1,1-1 1,0 1 0,-1 1-1,1-1 1,0 0 0,0 0-1,-1 0 1,1 1 0,0-1-1,0 0 1,-1 3 0,-3 7 30,0-1 1,1 1 0,0 0 0,1 1 0,0-1-1,1 1 1,0-1 0,1 1 0,1 0-1,-1-1 1,3 16 0,-2-22-136,1 1 1,1 0-1,-1-1 1,1 1-1,0 0 1,0-1-1,0 0 1,1 0 0,0 0-1,6 9 1,-7-11-235,2 0 0,-1 0 1,0 0-1,1 0 1,-1 0-1,1-1 0,0 0 1,0 1-1,0-1 1,0-1-1,0 1 0,0-1 1,0 1-1,1-1 0,5 1 1,28-1-4258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8.484"/>
    </inkml:context>
    <inkml:brush xml:id="br0">
      <inkml:brushProperty name="width" value="0.025" units="cm"/>
      <inkml:brushProperty name="height" value="0.025" units="cm"/>
    </inkml:brush>
  </inkml:definitions>
  <inkml:trace contextRef="#ctx0" brushRef="#br0">1 136 8456,'0'0'11921,"10"-1"-10411,-4 1-1365,0 0-1,-1-1 0,1 0 0,-1 0 0,1-1 0,-1 0 0,0 0 0,1 0 1,-1 0-1,0-1 0,-1 0 0,1 0 0,0 0 0,-1-1 0,0 1 1,1-1-1,5-8 0,-7 8-42,23-32 214,-25 35-301,0-1 0,0 0 0,0 1-1,0-1 1,-1 0 0,1 1 0,0-1 0,-1 0 0,0 1 0,1-1 0,-1 0 0,0 0 0,0 0 0,0 1 0,0-1 0,0 0 0,-1 0 0,1 0 0,0 1 0,-1-1 0,0-2 0,0 4-19,1-1 1,-1 0-1,0 1 0,1-1 0,-1 1 0,0-1 1,1 1-1,-1-1 0,0 1 0,0 0 1,0-1-1,1 1 0,-1 0 0,0 0 0,0-1 1,0 1-1,1 0 0,-1 0 0,0 0 0,0 0 1,0 0-1,0 0 0,0 0 0,1 1 1,-1-1-1,0 0 0,0 0 0,0 1 0,1-1 1,-1 0-1,0 1 0,0-1 0,1 1 1,-1-1-1,0 1 0,-1 0 0,-24 23-368,19-13 333,0 1 0,0 0 1,2 1-1,-1 0 1,-3 15-1,6-22 58,1 1-1,1 0 1,0 0 0,0 0-1,0 0 1,0 0-1,1 0 1,1 0 0,-1 0-1,1 0 1,0 0 0,2 7-1,-2-12 8,1 0-1,-1 0 1,1 0-1,0 0 1,-1 0-1,1 0 1,0-1-1,0 1 1,0 0-1,0-1 1,0 0-1,0 1 1,1-1-1,-1 0 1,0 0-1,1 0 1,-1-1-1,1 1 1,-1 0 0,1-1-1,-1 0 1,1 1-1,-1-1 1,1 0-1,-1-1 1,6 1-1,1-1 60,0 0-1,0-1 1,0 1 0,0-2-1,0 1 1,11-6 0,35-24-1878,-8-11-4299,-22 12-5210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9.270"/>
    </inkml:context>
    <inkml:brush xml:id="br0">
      <inkml:brushProperty name="width" value="0.025" units="cm"/>
      <inkml:brushProperty name="height" value="0.025" units="cm"/>
    </inkml:brush>
  </inkml:definitions>
  <inkml:trace contextRef="#ctx0" brushRef="#br0">143 95 9065,'0'0'2840,"1"-8"-593,1 3-1736,5-41 2362,-7 45-2760,1 0-1,-1-1 1,0 1 0,0 0 0,0 0-1,0-1 1,0 1 0,0 0 0,-1-1-1,1 1 1,0 0 0,-1 0 0,1 0-1,-1-1 1,1 1 0,-1 0 0,1 0-1,-1 0 1,0 0 0,1 0 0,-1 0 0,0 0-1,0 0 1,0 0 0,0 1 0,0-1-1,0 0 1,0 0 0,0 1 0,0-1-1,0 1 1,-1-1 0,0 0 0,-3 1-38,1-1-1,0 1 1,-1 1 0,1-1 0,-1 0 0,1 1 0,0 0 0,0 0 0,-1 0 0,1 1 0,0-1 0,0 1 0,0 0 0,0 0 0,0 0 0,1 1 0,-1-1 0,1 1 0,-1 0 0,1 0 0,0 0 0,0 1 0,-4 5 0,3-2-70,-1 0 0,1 0 1,1 0-1,-1 0 0,1 1 1,1 0-1,-1 0 0,1-1 1,1 1-1,-1 1 0,1-1 1,0 8-1,1-15-5,0 1 0,0-1 1,0 0-1,0 0 0,1 0 0,-1 1 1,0-1-1,0 0 0,1 0 0,-1 0 1,1 0-1,-1 0 0,1 0 0,-1 0 1,1 0-1,0 0 0,-1 0 0,1 0 1,0 0-1,0 0 0,0 0 0,0 0 1,-1-1-1,1 1 0,0 0 0,1-1 1,-1 1-1,1 0 0,2 0 8,-1-1 0,0 1 0,1-1 0,-1 1 0,1-1 0,-1 0 0,0-1 1,1 1-1,-1 0 0,5-2 0,2-1 17,-1 0 0,1 0 0,-1-1 1,1 0-1,-1 0 0,13-10 0,-14 8-60,1-1-1,-1-1 1,-1 1 0,1-1-1,-2-1 1,1 1-1,-1-1 1,0 0-1,-1 0 1,5-12 0,-13 34 43,0-1 0,0 1 0,1-1 1,1 1-1,0 0 0,1 0 1,0 0-1,3 20 0,-2-31 38,0 0 0,1 0-1,-1 0 1,0-1-1,0 1 1,1-1 0,-1 1-1,1-1 1,-1 1-1,1-1 1,0 0 0,0 0-1,-1 1 1,1-2 0,0 1-1,0 0 1,0 0-1,0 0 1,0-1 0,0 1-1,0-1 1,1 0 0,-1 1-1,0-1 1,0 0-1,0 0 1,0-1 0,0 1-1,0 0 1,0-1 0,0 1-1,3-2 1,7 0 160,1-1 0,-1-1 0,0 0 0,11-6 0,70-42 85,-62 33-234,38-18 1,-40 30-35,-28 7-20,0 0 0,0 0 0,-1 1-1,1-1 1,0 0 0,-1 0 0,1 1-1,0-1 1,0 0 0,-1 1 0,1-1 0,-1 0-1,1 1 1,0-1 0,-1 1 0,1-1-1,-1 1 1,1 0 0,-1-1 0,1 1-1,0 1 1,0 2 16,0 0 0,0 1 0,0-1 0,-1 1 0,1-1 0,-1 1 0,0 0 0,-1 6 0,0-5-2,1-1 0,0 1-1,0-1 1,0 1 0,1-1 0,-1 1 0,3 6-1,-2-11-11,-1-1-1,1 1 0,-1-1 1,1 1-1,-1-1 0,1 1 1,-1-1-1,1 0 0,0 1 0,-1-1 1,1 0-1,-1 1 0,1-1 1,0 0-1,-1 0 0,1 0 1,0 1-1,-1-1 0,1 0 0,0 0 1,0 0-1,-1 0 0,1 0 1,0 0-1,-1-1 0,1 1 1,0 0-1,-1 0 0,1 0 0,0-1 1,-1 1-1,1 0 0,0 0 1,-1-1-1,1 1 0,-1-1 1,1 1-1,-1-1 0,1 0 0,30-21-2073,-25 17 657,18-13-3211,-6 6-1618,5-2-6112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9.617"/>
    </inkml:context>
    <inkml:brush xml:id="br0">
      <inkml:brushProperty name="width" value="0.025" units="cm"/>
      <inkml:brushProperty name="height" value="0.025" units="cm"/>
    </inkml:brush>
  </inkml:definitions>
  <inkml:trace contextRef="#ctx0" brushRef="#br0">108 198 9129,'0'0'10847,"-9"-2"-8258,6 2-2523,0-1 0,0 0 0,0 1 0,0 0 0,0 0 0,0 0 0,0 0 0,0 0 0,0 0 0,0 1 0,-1 0 0,1-1 0,1 1-1,-1 0 1,0 1 0,0-1 0,0 0 0,0 1 0,1-1 0,-1 1 0,1 0 0,-1 0 0,1 0 0,0 0 0,0 1 0,0-1 0,0 0 0,0 1-1,1 0 1,-1-1 0,1 1 0,-1 0 0,1 0 0,0 0 0,0 0 0,0 3 0,-1-3 9,0 1-1,1 0 1,0-1-1,0 1 1,0 0-1,0 0 1,1-1-1,-1 1 1,1 0-1,0 0 1,0 0-1,0 0 1,1 0-1,0 0 1,1 4-1,-1-6-57,0 0-1,0 0 1,1-1-1,-1 1 1,1-1-1,-1 1 1,1-1-1,0 1 1,0-1-1,-1 0 1,1 0-1,0 0 1,0 0-1,0 0 1,0 0-1,0-1 1,0 1-1,0-1 1,1 1-1,-1-1 1,0 0-1,0 0 1,0 0-1,0 0 1,1 0-1,-1 0 1,0-1-1,2 0 1,7-1 10,0 0-1,0-2 1,-1 1-1,1-1 1,-1-1 0,0 1-1,0-2 1,-1 1 0,1-2-1,-1 1 1,-1-1-1,16-15 1,-4 1-20,-1 0 0,0-2 0,26-42 0,-39 56-18,0 0 0,-1 0 1,0 0-1,-1 0 0,0-1 1,0 1-1,-1-1 0,0 0 0,-1 0 1,2-16-1,-4 25 8,0 1 0,0 0 0,1-1 0,-1 1 0,0 0 0,0-1 0,0 1 0,0 0 0,0-1 0,0 1 0,-1 0 0,1-1 0,0 1 0,0 0 0,0-1 0,0 1 0,0 0 0,0 0 0,-1-1 0,1 1 0,0 0 0,0-1 0,0 1 0,-1 0 0,1 0 0,0-1 0,0 1 0,-1 0 0,1 0 0,0 0 0,-1-1 0,1 1 0,0 0 0,0 0 0,-1 0 0,-12 5-13,-9 19-9,14-9 49,0 0 1,1 1 0,1 0 0,1 1-1,-5 20 1,8-28-68,0 0 0,1-1 0,0 1 0,0 0 0,1 0 0,0 0 0,1 0 0,0 0 0,0 0 0,1-1 0,0 1 0,4 9 0,-4-14-369,1 0 1,0 0-1,-1-1 1,1 1-1,1-1 0,-1 0 1,0 1-1,1-2 1,0 1-1,0 0 1,0-1-1,0 1 1,0-1-1,0-1 1,0 1-1,1 0 1,-1-1-1,1 0 1,-1 0-1,1 0 1,-1-1-1,8 1 1,32 0-6118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1.284"/>
    </inkml:context>
    <inkml:brush xml:id="br0">
      <inkml:brushProperty name="width" value="0.025" units="cm"/>
      <inkml:brushProperty name="height" value="0.025" units="cm"/>
    </inkml:brush>
  </inkml:definitions>
  <inkml:trace contextRef="#ctx0" brushRef="#br0">47 101 9833,'-1'-21'6569,"-1"24"-3307,0 37-2469,13 104 1235,1 28 791,-13-148-2327,-1 1 0,-2-1 0,0 0 0,-1 0 0,-11 29 0,14-136 1312,7 25-1845,2-1 0,16-63-1,1-2-325,-23 118 332,3-22-334,1 0 0,18-54 0,-23 80 317,1 1 1,0 0-1,-1-1 1,1 1-1,0 0 0,0 0 1,0 0-1,0-1 1,0 1-1,0 0 1,0 0-1,0 0 1,0 1-1,0-1 0,1 0 1,-1 0-1,0 1 1,1-1-1,-1 1 1,0-1-1,1 1 0,-1-1 1,1 1-1,-1 0 1,1 0-1,-1-1 1,0 1-1,1 0 0,-1 1 1,1-1-1,-1 0 1,1 0-1,-1 1 1,1-1-1,-1 0 0,0 1 1,1 0-1,1 1 1,-2-2 13,0 0 1,0 1 0,0 0-1,0-1 1,0 1-1,0-1 1,0 1 0,-1 0-1,1 0 1,0 0-1,0-1 1,-1 1 0,1 0-1,-1 0 1,1 0-1,-1 0 1,1 0 0,-1 0-1,1 0 1,-1 0-1,0 0 1,0 0 0,0 0-1,1 0 1,-1 0-1,0 0 1,0 0 0,0 1-1,-1-1 1,1 0-1,0 0 1,0 0 0,0 0-1,-1 0 1,1 0 0,-1 0-1,1 0 1,-1 0-1,1 0 1,-1 0 0,1-1-1,-1 1 1,0 0-1,0 0 1,1 0 0,-1-1-1,0 1 1,0 0-1,0-1 1,0 1 0,-1 0-1,-161 104-506,155-97-292,7 0-4933,21-2-3129,0-5 3261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5.294"/>
    </inkml:context>
    <inkml:brush xml:id="br0">
      <inkml:brushProperty name="width" value="0.025" units="cm"/>
      <inkml:brushProperty name="height" value="0.025" units="cm"/>
    </inkml:brush>
  </inkml:definitions>
  <inkml:trace contextRef="#ctx0" brushRef="#br0">79 1 11819,'0'0'2264,"-6"8"634,-6 5-1938,1-2 262,1 1-1,1-1 1,-1 2 0,-10 19-1,20-31-1286,0 0 0,1-1 0,-1 1-1,1-1 1,-1 1 0,1-1-1,-1 1 1,1-1 0,-1 1-1,1-1 1,-1 0 0,1 1 0,-1-1-1,1 0 1,0 1 0,-1-1-1,1 0 1,0 0 0,-1 1-1,1-1 1,0 0 0,-1 0 0,1 0-1,0 0 1,-1 0 0,1 0-1,0 0 1,-1 0 0,1 0 0,1-1-1,33 1-1337,-29 0 917,0 0 215,8 0-274,0 0-1,0 1 1,16 4 0,-28-5 591,0 0 1,0 0 0,-1 0-1,1 1 1,0-1-1,-1 0 1,1 1 0,0 0-1,-1-1 1,1 1 0,-1 0-1,1 0 1,-1 0 0,1 0-1,-1 0 1,0 0-1,1 0 1,-1 0 0,0 1-1,0-1 1,0 0 0,0 1-1,0-1 1,0 1-1,0-1 1,-1 1 0,1 0-1,0-1 1,-1 1 0,0 0-1,1-1 1,-1 1-1,0 0 1,0-1 0,0 3-1,0-1 202,-2 0-1,1-1 1,0 1-1,0-1 0,-1 0 1,1 1-1,-1-1 1,0 0-1,1 0 1,-1 0-1,0 0 0,0 0 1,-1 0-1,1-1 1,-5 3-1,-41 22 1595,41-22-1472,-53 18 273,33-18-4019,25-4-900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1.679"/>
    </inkml:context>
    <inkml:brush xml:id="br0">
      <inkml:brushProperty name="width" value="0.025" units="cm"/>
      <inkml:brushProperty name="height" value="0.025" units="cm"/>
    </inkml:brush>
  </inkml:definitions>
  <inkml:trace contextRef="#ctx0" brushRef="#br0">1 23 4740,'8'0'1837,"46"-7"1435,7-8 4506,-61 15-7741,1 0 0,-1 0 0,1 0 0,-1 0 0,0 0 0,1 0 0,-1 0 0,1 0 0,-1 0 0,1 0 0,-1 0 0,0 0 0,1 0 0,-1 0 0,1 0 0,-1 0 0,0 0 0,1 1 0,-1-1 0,0 0 0,1 0 0,-1 1 0,0-1 0,1 0 0,-1 0 0,0 1 0,1-1 0,-1 0 0,0 1 0,0-1 0,1 0 0,-1 1 0,0-1 0,0 1 0,5 21 242,-7 27-243,2-47 63,-2 8 165,0-1 1,-1 1-1,0-1 1,-1 0 0,0 0-1,-6 12 1,5-13 188,1-1 0,0 1 0,1 0 1,0 0-1,0 1 0,1-1 0,0 1 0,-1 12 1,3-21-443,0 0 1,1 1-1,-1-1 1,0 0-1,0 1 1,0-1-1,1 0 1,-1 1-1,0-1 1,0 0-1,1 0 1,-1 1-1,0-1 1,1 0-1,-1 0 1,0 0-1,1 1 1,-1-1-1,1 0 1,-1 0-1,0 0 1,1 0-1,-1 0 1,0 0-1,1 0 1,-1 0-1,1 0 1,-1 0-1,0 0 1,1 0-1,-1 0 1,1 0-1,-1 0 1,0 0-1,1 0 1,-1-1-1,0 1 1,1 0-1,-1 0 1,0 0-1,1-1 1,-1 1-1,0 0 1,0 0-1,1-1 1,-1 1-1,19-12 313,-12 2-258,-1 1 0,0-1 0,-1 0 0,0-1 0,-1 1 0,0-1 0,0 0 0,-1 0 0,-1 0 0,0-1 0,0 1 0,-1 0 0,-1-23 0,-1 35-146,1 0 0,0 0 0,0 1 0,0-1 0,0 0 0,1 0 0,-1 0 0,0 1 0,0-1 0,1 0-1,-1 0 1,0 0 0,1 0 0,0 0 0,-1 0 0,1 0 0,-1 0 0,1 0 0,0 0 0,0 0 0,0 0 0,-1 0 0,1 0 0,0-1 0,0 1 0,0 0 0,2 0 0,38 4-4228,-41-5 4307,23-1-3288,2-1-2204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2.042"/>
    </inkml:context>
    <inkml:brush xml:id="br0">
      <inkml:brushProperty name="width" value="0.025" units="cm"/>
      <inkml:brushProperty name="height" value="0.025" units="cm"/>
    </inkml:brush>
  </inkml:definitions>
  <inkml:trace contextRef="#ctx0" brushRef="#br0">157 0 11499,'0'0'3358,"-9"1"-625,2 0-2457,0 0 1,0 1-1,0 0 0,0 0 1,0 0-1,1 1 0,-1 0 1,1 1-1,0-1 0,0 1 1,0 0-1,0 1 0,1-1 1,0 1-1,0 0 0,-7 10 1,7-10-63,2 0 1,-1 0 0,1 0-1,-1 1 1,2 0 0,-1-1 0,1 1-1,-1 0 1,1 0 0,1 0-1,0 1 1,-1-1 0,1 8-1,1-13-198,1 0-1,-1 0 1,1 0 0,-1 0-1,1 0 1,-1 0 0,1 0-1,0 0 1,-1 0-1,1 0 1,0-1 0,0 1-1,-1 0 1,1 0-1,0-1 1,0 1 0,0-1-1,0 1 1,0-1-1,0 1 1,0-1 0,0 1-1,0-1 1,0 0-1,0 0 1,1 1 0,-1-1-1,0 0 1,0 0 0,0 0-1,0 0 1,0-1-1,0 1 1,0 0 0,2-1-1,3 1 140,0-1-1,-1 0 1,1 0 0,-1 0-1,0-1 1,8-3-1,-6 1-111,0 0 0,0-1 0,-1 0-1,0 0 1,0-1 0,-1 0-1,1 0 1,-1 0 0,0 0 0,-1-1-1,0 0 1,0 0 0,0 0-1,-1-1 1,0 1 0,0-1 0,-1 0-1,0 1 1,1-11 0,-3 18-115,0-1 0,0 0 1,0 1-1,0-1 0,-1 0 0,1 1 1,0-1-1,0 1 0,-1-1 1,1 0-1,0 1 0,-1-1 0,1 1 1,-1-1-1,1 1 0,-1-1 1,1 1-1,-1-1 0,1 1 1,-1-1-1,1 1 0,-1 0 0,0-1 1,1 1-1,-1 0 0,1 0 1,-1 0-1,0-1 0,1 1 1,-1 0-1,0 0 0,1 0 0,-1 0 1,0 0-1,1 0 0,-1 0 1,0 0-1,1 0 0,-1 0 1,0 1-1,1-1 0,-1 0 0,0 0 1,1 1-1,-1-1 0,1 0 1,-1 1-1,0-1 0,1 0 0,-1 1 1,1-1-1,-1 2 0,0-2-82,1 0 0,-1 0 0,1 0 0,0 1 0,-1-1 0,1 0 0,-1 1 0,1-1 0,0 1 0,-1-1 0,1 0 0,0 1 0,-1-1 0,1 1 0,0-1 0,0 1 0,-1-1 0,1 1 0,0-1 0,0 1 0,0-1 0,0 1 0,0-1 0,0 1 0,-1-1 0,1 1 0,1 0-72,0 0 0,-1 0 0,1-1-1,0 1 1,0 0 0,-1-1 0,1 1 0,0-1 0,0 1 0,0-1 0,0 1 0,-1-1 0,1 0-1,0 1 1,0-1 0,0 0 0,0 0 0,0 0 0,0 1 0,0-1 0,0 0 0,1-1 0,19 2-3239,6-1 1265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2.625"/>
    </inkml:context>
    <inkml:brush xml:id="br0">
      <inkml:brushProperty name="width" value="0.025" units="cm"/>
      <inkml:brushProperty name="height" value="0.025" units="cm"/>
    </inkml:brush>
  </inkml:definitions>
  <inkml:trace contextRef="#ctx0" brushRef="#br0">108 75 11243,'0'0'7959,"-11"1"-7238,7 0-592,-1 0 0,0 0 0,1 0 0,-1 1 0,1 0 0,-1 0 0,1 0 0,0 0 0,0 0 0,0 1 0,0 0 0,0 0 0,0 0 0,1 0 0,0 1 1,-1-1-1,1 1 0,1 0 0,-1 0 0,0 0 0,1 0 0,0 1 0,0-1 0,0 1 0,1-1 0,-1 1 0,1-1 0,-1 8 0,2-11-94,-1 0 1,1 0-1,0 0 0,0 0 1,0 0-1,-1 0 0,1 0 1,0 0-1,0 0 0,0 0 1,0 0-1,1 0 0,-1 0 1,0 0-1,0 0 1,1 0-1,-1 0 0,0 0 1,1 0-1,-1 0 0,1 0 1,-1-1-1,1 1 0,0 0 1,-1 0-1,1-1 0,0 1 1,-1 0-1,1-1 0,0 1 1,0 0-1,0-1 0,1 1 1,1 0-2,0-1 1,-1 0-1,1 0 1,0 0-1,0-1 1,-1 1-1,1-1 1,0 1-1,-1-1 1,1 0-1,-1 0 1,4-2-1,9-5 33,-1 0-1,-1 0 1,20-16 0,-18 11-38,-1-1 0,18-23 0,-27 32 35,-1 0 0,0-1 1,-1 0-1,1 0 1,-1 0-1,0 0 0,-1 0 1,0 0-1,0-1 1,2-11-1,-4 18-60,0 0 0,0 0 0,0-1 0,0 1 0,0 0 0,0 0-1,0-1 1,0 1 0,0 0 0,0 0 0,0-1 0,0 1 0,0 0 0,0 0 0,0-1 0,0 1 0,0 0 0,-1 0 0,1 0 0,0-1 0,0 1 0,0 0-1,0 0 1,-1 0 0,1 0 0,0-1 0,0 1 0,0 0 0,-1 0 0,1 0 0,0 0 0,0 0 0,0 0 0,-1 0 0,1 0 0,0-1 0,0 1-1,-1 0 1,1 0 0,0 0 0,0 0 0,-1 0 0,1 0 0,0 0 0,0 1 0,-1-1 0,1 0 0,0 0 0,0 0 0,-1 0 0,1 0 0,0 0-1,0 0 1,0 0 0,-1 1 0,1-1 0,0 0 0,0 0 0,0 0 0,-1 0 0,1 1 0,0-1 0,0 0 0,0 0 0,0 0 0,0 1 0,0-1-1,-6 6-8,2-1 0,-1 1 0,1 1 0,0-1 0,0 1 0,0-1 0,1 1 0,-3 9 0,-17 60 114,22-70-49,-1 0 0,1 0 0,0 0 0,0 1 0,1-1 0,0 0 0,0 0 0,0 1 0,1-1 0,0 0 0,2 8 0,-2-12-39,0 0 0,0-1 1,0 1-1,0-1 0,0 1 0,0-1 1,0 0-1,0 1 0,1-1 0,-1 0 1,0 0-1,1 0 0,-1 0 1,1 0-1,0 0 0,1 1 0,1-1 19,0 0-1,0 0 0,0 0 0,0-1 0,0 1 1,0-1-1,0 0 0,0 0 0,7-2 0,-3 0 3,0 0 0,1 0 0,-1-1 0,-1-1 0,1 1 0,0-1-1,-1-1 1,0 1 0,0-1 0,8-7 0,2-3-21,-1 0 0,24-30-1,-65 90-8,22-40 46,1 0-1,0 0 1,0 1 0,0-1-1,0 1 1,1-1 0,0 1-1,1 0 1,-1 0 0,1 11-1,1-17-43,-1 1-1,1 0 0,0 0 0,-1-1 0,1 1 0,0 0 0,-1-1 0,1 1 0,0-1 1,0 1-1,0-1 0,0 0 0,-1 1 0,1-1 0,0 0 0,0 1 0,0-1 0,0 0 1,0 0-1,0 0 0,0 0 0,0 0 0,0 0 0,0 0 0,0 0 0,0 0 0,0-1 0,0 1 1,0 0-1,-1 0 0,1-1 0,1 0 0,32-11 457,-18 1-546,-1-1 1,0-1-1,0 0 1,-2-1 0,1-1-1,-2 0 1,12-19-1,-27 40-20,0 1 0,0-1 0,1 1 0,0 0 0,0 0 0,1 0 0,-1 0 0,1 8 0,1-13 2,-1 1 0,1-1 0,1 1 0,-1-1 0,0 1 1,0-1-1,1 1 0,0-1 0,-1 1 0,1-1 0,0 0 1,0 1-1,0-1 0,3 4 0,-3-5-144,0 0-1,1 0 1,-1 0-1,0 0 1,0 0-1,1 0 1,-1 0-1,0-1 1,1 1 0,-1 0-1,1-1 1,-1 1-1,1-1 1,-1 0-1,1 1 1,2-1-1,1 0-764,0 1 0,0-1 1,0 0-1,0-1 0,0 1 0,0-1 0,6-2 0,16-10-5777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3.001"/>
    </inkml:context>
    <inkml:brush xml:id="br0">
      <inkml:brushProperty name="width" value="0.025" units="cm"/>
      <inkml:brushProperty name="height" value="0.025" units="cm"/>
    </inkml:brush>
  </inkml:definitions>
  <inkml:trace contextRef="#ctx0" brushRef="#br0">103 1 17553,'0'0'6507,"-8"1"-5685,0 0-573,1 1 1,0 0-1,-1 0 0,1 1 0,0-1 0,-10 7 0,15-8-210,0 0 1,0 1-1,-1-1 0,1 0 0,1 1 0,-1-1 0,0 1 0,0-1 1,0 1-1,1 0 0,-1 0 0,1 0 0,0 0 0,-1 0 0,1 0 1,0 0-1,0 0 0,0 0 0,1 1 0,-1-1 0,0 0 0,1 1 1,0-1-1,-1 0 0,1 1 0,0-1 0,0 1 0,0-1 0,1 0 1,0 4-1,-1-5-80,1 0 0,0 0 0,-1 0 0,1-1 1,0 1-1,0 0 0,0 0 0,0 0 0,0-1 0,0 1 1,0-1-1,0 1 0,0 0 0,0-1 0,0 0 1,0 1-1,0-1 0,0 0 0,0 0 0,1 1 0,-1-1 1,0 0-1,2 0 0,33-1-1068,-29 0 865,4 0-704,1-1 1,-1-1-1,1 0 1,-1 0-1,0-1 0,0-1 1,-1 0-1,1 0 1,-1-1-1,0 0 1,11-10-1,14-13-4988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3.347"/>
    </inkml:context>
    <inkml:brush xml:id="br0">
      <inkml:brushProperty name="width" value="0.025" units="cm"/>
      <inkml:brushProperty name="height" value="0.025" units="cm"/>
    </inkml:brush>
  </inkml:definitions>
  <inkml:trace contextRef="#ctx0" brushRef="#br0">112 0 10666,'0'0'11867,"-8"4"-10932,4-3-820,0 1 1,0 0 0,0 0 0,0 1 0,0-1-1,1 1 1,-1 0 0,1 0 0,0 0 0,0 1 0,0-1-1,0 1 1,1-1 0,-1 1 0,1 0 0,0 0-1,0 0 1,0 0 0,1 0 0,-1 1 0,1-1 0,-1 7-1,-5 27 198,2 0 0,1 0 0,3 66-1,1-73-297,3-21-111,2-17 182,4-20 46,-6-51 170,-2 74-301,-2 1-1,1-1 1,0 1 0,-1 0 0,1-1 0,-1 1 0,0-1 0,0 1 0,0 0 0,-1 0 0,1 0 0,-1 0 0,0 0 0,0 0 0,0 0 0,0 0 0,0 1 0,-1-1 0,-4-3 0,7 6-4,0 0 1,1 1-1,-1-1 0,0 0 1,0 1-1,0-1 1,0 0-1,0 1 1,0-1-1,0 0 0,0 0 1,0 1-1,0-1 1,0 0-1,0 1 1,0-1-1,0 0 0,-1 1 1,1-1-1,0 0 1,0 1-1,0-1 1,0 0-1,0 0 0,-1 1 1,1-1-1,0 0 1,0 0-1,0 0 1,-1 1-1,1-1 0,0 0 1,0 0-1,-1 0 1,1 1-1,0-1 1,-1 0-1,1 0 0,0 0 1,0 0-1,-1 0 1,1 0-1,0 0 1,-1 0-1,1 0 0,0 0 1,-1 0-1,1 0 1,0 0-1,-1 0 1,1 0-1,0 0 0,-1 0 1,1 0-1,0 0 1,0 0-1,-1 0 1,1-1-1,0 1 0,-1 0 1,1 0-1,0 0 1,0-1-1,-1 1 1,2 2 4,0-1 0,-1 1 0,1 0 1,0-1-1,0 1 0,0-1 0,0 1 1,0-1-1,0 1 0,0-1 0,1 0 0,-1 0 1,1 1-1,1 0 0,4 1 16,1-1 0,-1 1 0,1-2 0,-1 1 0,1-1 0,-1 0-1,1-1 1,0 1 0,0-2 0,-1 1 0,1-1 0,0 0 0,-1-1 0,1 0 0,-1 0-1,0 0 1,1-1 0,7-4 0,9-7 220,-1 0 0,0-1 0,34-31 0,-52 42-158,-5 4-79,0 0 0,0 0 0,0 0 0,0 0-1,0 0 1,0 0 0,0-1 0,0 1 0,1 0 0,-1 0-1,0 0 1,0 0 0,0 0 0,0 0 0,0 0 0,1 0-1,-1 0 1,0 0 0,0-1 0,0 1 0,0 0 0,1 0-1,-1 0 1,0 0 0,0 0 0,0 0 0,0 0 0,0 0-1,1 0 1,-1 0 0,0 1 0,0-1 0,0 0 0,0 0-1,1 0 1,-1 0 0,0 0 0,0 0 0,0 0 0,0 0-1,0 0 1,1 0 0,-1 0 0,0 1 0,0-1 0,0 0-1,0 0 1,0 0 0,0 0 0,0 0 0,0 1 0,0-1-1,1 0 1,-1 15 37,-6 25 90,4-31-45,0-2 39,1 1 0,0-1 0,1 1 1,0 0-1,0-1 0,0 1 0,1-1 0,0 1 1,3 8-1,-3-14-92,0 1 0,0-1 0,0 0-1,1 0 1,-1 0 0,1 0 0,-1 0 0,1 0 0,0 0 0,-1-1 0,1 1-1,0 0 1,0-1 0,1 0 0,-1 1 0,0-1 0,0 0 0,1 0-1,-1 0 1,0-1 0,1 1 0,-1 0 0,1-1 0,-1 0 0,1 0 0,-1 1-1,1-1 1,-1-1 0,1 1 0,-1 0 0,5-2 0,-3 1-129,1 0 0,-1 0-1,0 0 1,0-1 0,0 1 0,0-1 0,-1 0 0,1-1 0,0 1 0,-1 0-1,1-1 1,-1 0 0,0 0 0,0 0 0,0 0 0,0-1 0,-1 1 0,4-7 0,-1 2-1211,0-1 1,-1 0-1,0 0 1,-1 0 0,0 0-1,-1-1 1,3-14-1,-1-18-7247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3.678"/>
    </inkml:context>
    <inkml:brush xml:id="br0">
      <inkml:brushProperty name="width" value="0.025" units="cm"/>
      <inkml:brushProperty name="height" value="0.025" units="cm"/>
    </inkml:brush>
  </inkml:definitions>
  <inkml:trace contextRef="#ctx0" brushRef="#br0">0 0 17200,'0'0'11403,"36"48"-13965,-19-39-1570,-3 0-2851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4.068"/>
    </inkml:context>
    <inkml:brush xml:id="br0">
      <inkml:brushProperty name="width" value="0.025" units="cm"/>
      <inkml:brushProperty name="height" value="0.025" units="cm"/>
    </inkml:brush>
  </inkml:definitions>
  <inkml:trace contextRef="#ctx0" brushRef="#br0">83 0 9929,'0'0'12957,"-9"10"-11313,2-2-1353,0-2 93,0 1 1,0 0-1,1 0 1,0 1 0,1 0-1,0 0 1,0 0 0,0 0-1,1 1 1,-5 14-1,9-22-381,0 0-1,0 0 0,0-1 1,0 1-1,0 0 0,0-1 0,0 1 1,0 0-1,0 0 0,0-1 0,1 1 1,-1 0-1,0-1 0,1 1 1,-1 0-1,0-1 0,1 1 0,-1 0 1,1-1-1,-1 1 0,1-1 0,-1 1 1,1-1-1,-1 1 0,1-1 0,-1 1 1,1-1-1,0 0 0,-1 1 1,1-1-1,1 1 0,31 2 120,30-16-50,-14-6-343,-33 12 177,0 1 0,1 0 0,0 1 0,0 0 0,1 2 0,19-2 1,-37 5 116,1 1 0,-1-1 1,1 0-1,-1 1 1,1-1-1,-1 1 1,1-1-1,-1 1 0,0-1 1,1 1-1,-1-1 1,0 1-1,1-1 1,-1 1-1,0 0 1,0-1-1,1 1 0,-1 0 1,0-1-1,0 1 1,0-1-1,0 1 1,0 0-1,0-1 0,0 1 1,0 0-1,0-1 1,0 1-1,0 0 1,-1 0-1,-3 33 732,2-19 134,3-14-867,-1 0 0,1-1 1,0 1-1,-1-1 1,1 1-1,0-1 0,0 1 1,0-1-1,0 1 0,0-1 1,0 0-1,-1 0 0,1 1 1,0-1-1,0 0 0,0 0 1,0 0-1,0 0 1,0 0-1,0 0 0,0 0 1,0 0-1,0-1 0,0 1 1,0 0-1,1-1 0,29-5 176,19-14-241,-38 14-181,0 1 0,1 0 0,0 1-1,0 0 1,0 1 0,0 1-1,15-2 1,-27 4 220,-1 1-1,1-1 1,0 0 0,-1 1-1,1-1 1,-1 1 0,1-1-1,-1 1 1,1-1 0,-1 1-1,1-1 1,-1 1 0,0-1-1,1 1 1,-1-1-1,0 1 1,1 0 0,-1-1-1,0 1 1,0-1 0,0 1-1,1 0 1,-1-1 0,0 1-1,0 0 1,0-1 0,0 1-1,0 0 1,0 1 0,-1 33 136,1-9-3332,13-24-14614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7.129"/>
    </inkml:context>
    <inkml:brush xml:id="br0">
      <inkml:brushProperty name="width" value="0.025" units="cm"/>
      <inkml:brushProperty name="height" value="0.025" units="cm"/>
    </inkml:brush>
  </inkml:definitions>
  <inkml:trace contextRef="#ctx0" brushRef="#br0">1 1 7111,'0'0'14541,"10"46"-13387,-8-21-674,2 6-384,-4 1 0,0 1-96,2-3-416,-1-1-609,-1-6-513,6-6-383,-6-3-1250,3-10-2082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7.649"/>
    </inkml:context>
    <inkml:brush xml:id="br0">
      <inkml:brushProperty name="width" value="0.025" units="cm"/>
      <inkml:brushProperty name="height" value="0.025" units="cm"/>
    </inkml:brush>
  </inkml:definitions>
  <inkml:trace contextRef="#ctx0" brushRef="#br0">62 0 12364,'0'0'10287,"0"12"-9903,-17 139 849,3-55 358,13-95-1569,1 0 1,0 0-1,0 0 0,-1 0 0,1 1 0,0-1 1,0 0-1,0 0 0,0 0 0,1 0 0,-1 0 1,0 0-1,0 1 0,0-1 0,1 0 1,-1 0-1,1 0 0,-1 0 0,1 0 0,-1 0 1,1 0-1,0 0 0,-1-1 0,1 1 0,0 0 1,0 0-1,1 0 0,-1 0-2,1-1 0,-1 0-1,1 0 1,0 1 0,-1-1 0,1-1 0,0 1-1,0 0 1,-1 0 0,1 0 0,-1-1 0,1 1-1,0-1 1,-1 0 0,1 1 0,1-2-1,13-7 40,0-1 0,25-20-1,-27 19-49,-4 4-44,0 0 1,1 0 0,0 1 0,20-8 0,-30 13 25,1 1 0,0-1 0,-1 0 0,1 1 0,0-1 0,-1 1 0,1 0 0,0 0 0,-1-1 0,1 1 0,0 0 0,0 1 0,-1-1 0,1 0 0,0 0 0,0 1 0,-1-1 0,1 1 0,-1-1 0,1 1 0,0 0 0,-1 0 0,1-1 0,-1 1 0,0 0 0,1 0 0,-1 1 0,0-1 0,1 0 0,-1 0 0,0 1 0,0-1 0,0 1 0,0-1 1,0 0-1,-1 1 0,1 0 0,0-1 0,-1 1 0,1 0 0,-1-1 0,1 1 0,-1 2 0,3 10 16,0 0 0,-1 0 1,-1 0-1,-1 1 1,0-1-1,0 0 0,-2 1 1,0-1-1,-6 23 1,7-32 67,-1 0 1,1 0-1,-1-1 1,-1 1-1,1 0 0,-1-1 1,1 0-1,-1 1 1,-1-1-1,1 0 1,-1-1-1,1 1 1,-1-1-1,0 1 1,0-1-1,0 0 1,-1 0-1,1-1 1,-1 0-1,0 1 1,1-1-1,-1-1 1,0 1-1,0-1 1,0 0-1,0 0 0,-1 0 1,1-1-1,-7 0 1,3 0-44,0-1 0,-1-1 1,1 0-1,0 0 0,0 0 0,0-1 0,0-1 1,1 1-1,-16-10 0,-35-30-2815,87 47-10045,-20-2 10740,15 3-2422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8.466"/>
    </inkml:context>
    <inkml:brush xml:id="br0">
      <inkml:brushProperty name="width" value="0.025" units="cm"/>
      <inkml:brushProperty name="height" value="0.025" units="cm"/>
    </inkml:brush>
  </inkml:definitions>
  <inkml:trace contextRef="#ctx0" brushRef="#br0">63 384 8488,'0'0'7175,"-7"10"-5510,6-8-1595,-35 58 2243,33-54-1884,0 0-1,1 1 0,-1-1 1,1 0-1,1 1 0,-1-1 1,1 1-1,0 0 0,0-1 1,1 11-1,1-16-382,-1 0 0,0 0-1,1-1 1,-1 1 0,0 0 0,1-1 0,-1 1-1,1 0 1,-1-1 0,1 1 0,-1 0 0,1-1-1,0 1 1,-1-1 0,1 1 0,0-1 0,-1 1-1,1-1 1,0 0 0,0 1 0,-1-1 0,1 0-1,0 0 1,0 1 0,0-1 0,0 0 0,-1 0-1,1 0 1,0 0 0,0 0 0,0 0 0,0 0-1,-1 0 1,1-1 0,0 1 0,0 0 0,0 0-1,-1-1 1,2 0 0,33-13 834,-23 5-765,0-1 0,0 0 1,-2 0-1,19-22 0,-25 26-89,0 1-1,0-1 1,0 0-1,0-1 1,-1 1-1,0 0 1,-1-1-1,1 0 1,-1 1-1,-1-1 1,1 0-1,0-11 1,-2 17-75,0 5-6,0 0 0,0 0 0,-1 0 0,0-1 0,0 1 0,0 0 0,0 0 0,-2 4 0,1-4 38,-3 17 17,0 1 0,1 0 0,1 0 0,0 44 0,3-65 2,0 1-1,0-1 1,0 0-1,0 0 1,0 0-1,0 1 1,1-1-1,-1 0 1,0 0-1,1 0 1,-1 0-1,1 1 1,0-1-1,-1 0 1,1 0-1,0 0 1,-1 0-1,1 0 1,0 0-1,0-1 1,0 1-1,0 0 1,0 0-1,0-1 1,0 1-1,0 0 1,0-1-1,2 1 0,0 0 11,0-1 0,0 1 0,0-1 0,0 0 0,0 0-1,0 0 1,0 0 0,0-1 0,0 1 0,0-1-1,4-1 1,3-2 26,0 0-1,0 0 1,0-1 0,0 0-1,14-11 1,-4-3-87,0 0 0,-1-2 0,-1 0 0,-1-1 0,-1-1 0,-1 0 0,-1-1 1,19-44-1,-18 31-318,-2-1 0,-2 0 0,-1 0 0,-2-1 0,5-59 0,-14 75 452,1 23-81,0 0 0,-1 0 0,1 0 0,0 0 0,0 0 0,0-1 0,-1 1 0,1 0 0,0 0 0,0 0 0,0 0 0,0 0 1,-1 0-1,1 0 0,0 0 0,0 0 0,0 0 0,-1 0 0,1 0 0,0 0 0,0 0 0,-1 0 0,1 0 0,0 0 0,0 0 0,0 0 0,-1 0 1,1 0-1,0 0 0,0 0 0,0 1 0,0-1 0,-1 0 0,1 0 0,0 0 0,0 0 0,0 0 0,0 1 0,0-1 0,-1 0 0,1 0 1,0 0-1,0 0 0,0 1 0,0-1 0,-19 36 268,8-4-124,2 1 1,1 0-1,1 0 1,2 1-1,2 0 1,1 0-1,1 0 0,2 0 1,6 44-1,-2-61-118,0 0 0,1-1 0,1 0 0,0 0 0,1-1 0,1 0-1,0 0 1,1-1 0,14 15 0,-18-27 444,-5-13-280,-7-17-104,-1 11-181,-2 0-1,0 0 1,-1 1-1,0 0 1,-1 1-1,-1 0 1,-22-21 0,-105-83 140,138 118-34,1 1-6,0 0 0,0 0 1,0 0-1,-1 0 0,1-1 0,0 1 1,0 0-1,0 0 0,0 0 0,0 0 1,0 0-1,0 0 0,0 0 0,-1 0 1,1 0-1,0-1 0,0 1 0,0 0 1,0 0-1,0 0 0,0 0 0,0 0 1,0 0-1,0-1 0,0 1 0,0 0 0,0 0 1,0 0-1,0 0 0,0 0 0,0-1 1,0 1-1,0 0 0,0 0 0,0 0 1,0 0-1,0 0 0,0 0 0,0-1 1,0 1-1,0 0 0,0 0 0,0 0 1,1 0-1,-1 0 0,0 0 0,0 0 1,0-1-1,0 1 0,0 0 0,0 0 1,0 0-1,0 0 0,1 0 0,-1 0 1,0 0-1,0 0 0,0 0 0,0 0 1,0 0-1,1 0 0,15-3 148,29 2-210,-38 1 118,73 2-55,46 0-477,-47-12-4863,-42-2-959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5.685"/>
    </inkml:context>
    <inkml:brush xml:id="br0">
      <inkml:brushProperty name="width" value="0.025" units="cm"/>
      <inkml:brushProperty name="height" value="0.025" units="cm"/>
    </inkml:brush>
  </inkml:definitions>
  <inkml:trace contextRef="#ctx0" brushRef="#br0">75 0 13677,'0'0'7639,"-3"11"-6443,-55 208 2407,54-197-3563,0-1 0,1 1 0,1 34 1,2-55-80,0 0 1,0 0 0,0 0 0,0 0 0,0 1-1,1-1 1,-1 0 0,0 0 0,1 0 0,-1 0 0,1 0-1,-1 0 1,1 0 0,-1 0 0,1 0 0,0 0 0,0-1-1,-1 1 1,1 0 0,0 0 0,0 0 0,0-1-1,0 1 1,0-1 0,1 2 0,1-1-128,0 0 0,1 0 0,-1 0 0,0-1-1,1 1 1,-1-1 0,0 1 0,7-1 0,1-1-573,0 0 0,0-1 0,0 0 1,17-6-1,54-30-7365,-40 15 2200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1.095"/>
    </inkml:context>
    <inkml:brush xml:id="br0">
      <inkml:brushProperty name="width" value="0.025" units="cm"/>
      <inkml:brushProperty name="height" value="0.025" units="cm"/>
    </inkml:brush>
  </inkml:definitions>
  <inkml:trace contextRef="#ctx0" brushRef="#br0">1 142 15214,'2'-8'1442,"2"-1"-994,0-1 1,0 1 0,1 0-1,1 0 1,-1 1 0,1 0-1,8-9 1,-9 12-349,-1 0 0,1 0 1,0 1-1,0-1 0,0 1 0,1 0 0,0 1 0,-1-1 0,1 1 1,0 0-1,1 1 0,-1 0 0,11-3 0,-16 5-99,0 0 0,0-1 0,0 1 0,0 0 0,0 0-1,0 0 1,0 1 0,0-1 0,0 0 0,0 0 0,-1 0 0,1 1 0,0-1 0,0 1 0,0-1-1,0 0 1,0 1 0,0 0 0,0-1 0,-1 1 0,1-1 0,0 1 0,-1 0 0,1 0-1,0-1 1,-1 1 0,1 0 0,-1 0 0,2 1 0,-1 1 23,0 1 0,0-1 0,0 1 1,-1-1-1,1 1 0,-1-1 0,0 1 0,0 6 0,-1 5 95,-1-1 1,-1 1-1,-5 19 0,-11 23 39,9-31 36,1 0-1,2 0 1,1 1 0,-4 36-1,9-62-161,1 1 0,0-1 0,0 1 0,0-1-1,0 1 1,0-1 0,0 1 0,0-1 0,0 1 0,0-1 0,1 1-1,-1-1 1,0 1 0,1-1 0,0 0 0,-1 1 0,1-1 0,0 0-1,0 1 1,-1-1 0,1 0 0,0 0 0,0 0 0,0 0 0,1 0-1,-1 0 1,0 0 0,0 0 0,0 0 0,1 0 0,-1-1 0,1 1-1,-1 0 1,0-1 0,1 1 0,-1-1 0,1 0 0,-1 1 0,1-1-1,-1 0 1,1 0 0,-1 0 0,1 0 0,-1 0 0,1-1 0,-1 1-1,1 0 1,-1-1 0,1 1 0,-1-1 0,3 0 0,5-2 78,0 0 0,0-1 1,-1 0-1,1 0 1,-1-1-1,15-11 0,-7 2-9,-1 0 1,0-1-1,23-32 0,-32 38-33,0 0 0,0 0 0,-1-1 0,0 1 0,-1-1-1,0 0 1,-1 0 0,0-1 0,3-13 0,-34 66 444,24-31-518,0-1 0,1 1 0,1 0 0,0 0 0,0-1-1,1 2 1,0-1 0,2 18 0,-1-27 7,0 1-1,1 0 1,-1 0-1,1 0 1,-1-1 0,1 1-1,0 0 1,0-1-1,1 1 1,-1-1 0,0 0-1,1 1 1,0-1 0,-1 0-1,1 0 1,0 0-1,0 0 1,0 0 0,0 0-1,1 0 1,-1-1-1,0 1 1,1-1 0,-1 0-1,1 1 1,-1-1 0,1-1-1,0 1 1,0 0-1,-1 0 1,1-1 0,0 0-1,0 1 1,-1-1 0,1 0-1,0-1 1,4 0-1,-1 1 61,-1-1-1,0-1 1,1 1-1,-1-1 1,0 0-1,0 0 1,0 0-1,0-1 1,0 1-1,-1-1 1,1-1-1,-1 1 1,0 0-1,0-1 1,0 0-1,0 0 1,-1 0-1,0-1 1,1 1 0,-2-1-1,1 0 1,0 0-1,-1 1 1,3-9-1,0-3 88,0 0-1,0 0 1,-2 0 0,0-1-1,0 0 1,-1-28 0,-2 42-159,0-1 0,0 1 1,0 0-1,-1 0 0,1 0 0,-1 0 1,0 0-1,0 0 0,0 0 0,0 0 1,0 0-1,-1 0 0,1 0 0,-1 1 1,0-1-1,0 1 0,0-1 0,0 1 1,0 0-1,-3-3 0,2 3-250,1 1 0,-1-1 0,0 1 0,1 0 0,-1 0-1,0 0 1,0 0 0,0 1 0,0-1 0,0 1 0,0 0 0,0 0-1,0 0 1,-3 0 0,-5 5-3566,11 2-4816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1.471"/>
    </inkml:context>
    <inkml:brush xml:id="br0">
      <inkml:brushProperty name="width" value="0.025" units="cm"/>
      <inkml:brushProperty name="height" value="0.025" units="cm"/>
    </inkml:brush>
  </inkml:definitions>
  <inkml:trace contextRef="#ctx0" brushRef="#br0">54 1 13389,'0'0'6635,"-7"12"-4270,-1 4-1799,1 1 1,0 0-1,1 1 0,-5 21 1,9-29-314,0 0 0,0 0 0,1 0 0,0 1 0,1-1 0,0 0 1,1 0-1,0 1 0,1-1 0,5 19 0,-6-26-241,0 0-1,0 0 1,0 0-1,1-1 1,0 1-1,-1-1 1,1 1 0,0-1-1,0 0 1,0 1-1,0-1 1,1 0-1,-1 0 1,0-1-1,1 1 1,0 0-1,-1-1 1,1 0 0,0 1-1,0-1 1,-1 0-1,1-1 1,0 1-1,0 0 1,0-1-1,0 1 1,0-1-1,0 0 1,0 0 0,0-1-1,0 1 1,4-1-1,-1 0-21,1-1-1,-1 0 1,0 0-1,0-1 1,-1 1-1,1-1 1,0 0 0,-1-1-1,0 1 1,0-1-1,0 0 1,0-1-1,-1 1 1,6-7-1,14-16-58,-14 26 57,-6 18 120,-5 21 6,0-24-70,0 1 0,1 0 1,1 0-1,1-1 0,4 21 0,-6-34-90,0 0 1,0 0-1,0 0 0,1 0 0,-1-1 0,0 1 1,1 0-1,-1 0 0,0-1 0,1 1 0,-1 0 1,1-1-1,-1 1 0,1 0 0,0-1 0,-1 1 1,1-1-1,0 1 0,-1-1 0,1 1 0,0-1 1,-1 1-1,1-1 0,0 0 0,0 0 1,0 1-1,-1-1 0,3 0 0,-1 0-203,-1 0 1,1 0-1,0-1 0,0 1 0,0-1 1,-1 0-1,1 1 0,0-1 0,-1 0 1,1 0-1,-1 0 0,3-2 0,36-38-7435,-17 13 584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2.084"/>
    </inkml:context>
    <inkml:brush xml:id="br0">
      <inkml:brushProperty name="width" value="0.025" units="cm"/>
      <inkml:brushProperty name="height" value="0.025" units="cm"/>
    </inkml:brush>
  </inkml:definitions>
  <inkml:trace contextRef="#ctx0" brushRef="#br0">98 247 13613,'0'0'7303,"-10"8"-5568,3-3-1503,-1 1 23,1-1 1,-1 1 0,2 0-1,-1 1 1,1 0-1,-1 0 1,2 0 0,-1 1-1,1 0 1,0 0-1,-5 13 1,10-21-263,0 1 0,0-1 0,0 1 1,0-1-1,0 0 0,0 1 0,1-1 0,-1 0 0,0 1 1,0-1-1,0 0 0,0 1 0,1-1 0,-1 0 0,0 1 1,0-1-1,1 0 0,-1 1 0,0-1 0,1 0 0,-1 0 1,0 0-1,0 1 0,1-1 0,-1 0 0,1 0 0,-1 0 1,0 0-1,1 1 0,-1-1 0,0 0 0,1 0 0,-1 0 1,1 0-1,-1 0 0,0 0 0,1 0 0,-1 0 0,1 0 1,-1 0-1,0 0 0,1-1 0,-1 1 0,0 0 0,1 0 1,-1 0-1,0 0 0,1-1 0,-1 1 0,0 0 0,1 0 1,-1 0-1,0-1 0,1 1 0,22-12-685,-13-2 203,0 0 0,13-25 0,-16 27 403,-9 21 189,1 0 0,0 1 0,0-1 0,1 0 0,0 1 0,0-1 0,4 17 1,-3-24-82,0 1 0,0-1 1,0 1-1,1-1 1,-1 0-1,1 1 1,-1-1-1,1 0 1,0 0-1,0 0 1,0 0-1,0 0 1,0-1-1,1 1 1,-1-1-1,0 1 1,1-1-1,-1 0 0,1 0 1,-1 0-1,1 0 1,0-1-1,0 1 1,-1-1-1,1 1 1,0-1-1,-1 0 1,1 0-1,0 0 1,3-1-1,-1 0 20,0 0-1,0 0 1,0 0 0,0-1-1,0 0 1,0 0 0,-1 0-1,1-1 1,-1 1-1,1-1 1,-1 0 0,0-1-1,0 1 1,-1-1-1,1 1 1,-1-1 0,0 0-1,1 0 1,-2-1 0,1 1-1,3-9 1,6-9 63,-2 0-1,0-1 1,7-29 0,-9 21-21,-2-1 0,-1 1 1,-1-1-1,-2-51 1,-4 80-99,-3 15-15,-4 22-14,6-14 26,1 0 0,1 0 0,1 0 0,1 0 0,0 1 0,2-1 0,7 27 0,-9-40 4,1 0 0,0 0 0,1 0 0,0 0 0,0 0 0,1 0 0,-1-1 0,1 1 0,1-1 0,-1 0 0,1 0 0,0-1 0,1 0 0,-1 0 0,1 0 0,0 0 0,0-1 0,0 0 0,1 0 0,0-1 0,-1 1 0,1-2 0,8 3 0,-14-4-9,-1-1 1,1 0-1,0 1 1,-1-1-1,1 0 1,0 0 0,-1 0-1,1 1 1,0-1-1,0 0 1,-1 0-1,1 0 1,0 0-1,-1 0 1,1 0 0,0 0-1,0-1 1,-1 1-1,1 0 1,0 0-1,-1 0 1,1-1-1,0 1 1,-1 0 0,1-1-1,1 0 1,-9-14-700,-26-18-205,6 15 754,-1 0 1,0 2-1,-2 1 1,1 1-1,-2 2 1,0 1-1,-51-11 1,82 22 196,0 0 1,1 0 0,-1 0 0,0 0-1,0 0 1,0 0 0,0 0 0,0-1-1,0 1 1,0 0 0,0 0 0,0 0-1,0 0 1,0 0 0,0 0 0,0 0-1,1 0 1,-1 0 0,0 0 0,0 0-1,0 0 1,0 0 0,0 0 0,0-1-1,0 1 1,0 0 0,0 0 0,0 0-1,0 0 1,0 0 0,0 0 0,0 0-1,0 0 1,0 0 0,0 0-1,0-1 1,0 1 0,0 0 0,0 0-1,0 0 1,0 0 0,0 0 0,0 0-1,0 0 1,0 0 0,0 0 0,0 0-1,-1 0 1,1 0 0,0-1 0,18-3 513,39-6-517,-31 6 122,70-17-704,-33 0-4149,-9-1-6027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3.388"/>
    </inkml:context>
    <inkml:brush xml:id="br0">
      <inkml:brushProperty name="width" value="0.025" units="cm"/>
      <inkml:brushProperty name="height" value="0.025" units="cm"/>
    </inkml:brush>
  </inkml:definitions>
  <inkml:trace contextRef="#ctx0" brushRef="#br0">1 5 9225,'0'-4'11531,"0"12"-9802,5 10-832,0 3 96,1 5-320,3 0-193,0 0-320,-4-5-96,6-3-32,-6-1 32,1-6-160,-6-5-897,0-3-1345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3.750"/>
    </inkml:context>
    <inkml:brush xml:id="br0">
      <inkml:brushProperty name="width" value="0.025" units="cm"/>
      <inkml:brushProperty name="height" value="0.025" units="cm"/>
    </inkml:brush>
  </inkml:definitions>
  <inkml:trace contextRef="#ctx0" brushRef="#br0">1 0 15631,'0'0'6758,"76"35"-6662,-31-31-864,5 0-1218,-1-1-737,-4-2-1729,-2 2 448,-12 1-1697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4.108"/>
    </inkml:context>
    <inkml:brush xml:id="br0">
      <inkml:brushProperty name="width" value="0.025" units="cm"/>
      <inkml:brushProperty name="height" value="0.025" units="cm"/>
    </inkml:brush>
  </inkml:definitions>
  <inkml:trace contextRef="#ctx0" brushRef="#br0">137 1 1441,'-1'19'12753,"-11"0"-7543,-29 13-4198,23-19 390,2-2-911,13-9-371,-1 0 0,0 1 1,0-1-1,1 1 0,-1-1 1,1 1-1,0 0 0,0 0 1,0 1-1,0-1 0,1 1 1,-1-1-1,1 1 0,-3 6 0,37-8 3,16-6-125,-29 2-18,0 0 1,33 2 0,-48 0 17,-1 1 1,1-1-1,0 1 1,0 0-1,-1-1 1,1 2-1,-1-1 1,1 0-1,-1 1 1,1-1-1,-1 1 1,0 0-1,0 0 1,0 1-1,0-1 1,0 0-1,-1 1 1,1 0-1,3 4 1,-5-6 11,-1 1 1,1-1 0,0 0 0,0 1 0,-1-1 0,1 0-1,-1 1 1,1-1 0,-1 1 0,0-1 0,0 1 0,0-1 0,1 1-1,-1-1 1,-1 1 0,1-1 0,0 1 0,0-1 0,0 1 0,-1-1-1,1 0 1,-1 1 0,1-1 0,-2 2 0,0 0 18,0 0 1,0 0-1,-1-1 1,1 1-1,-1-1 0,1 0 1,-1 1-1,0-1 1,0 0-1,-4 1 0,-6 4 47,-2-1-1,1-1 1,-24 7-1,-8-6-195,24-9-2226,8-11-4727,9-5-7213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4.764"/>
    </inkml:context>
    <inkml:brush xml:id="br0">
      <inkml:brushProperty name="width" value="0.025" units="cm"/>
      <inkml:brushProperty name="height" value="0.025" units="cm"/>
    </inkml:brush>
  </inkml:definitions>
  <inkml:trace contextRef="#ctx0" brushRef="#br0">4 165 10250,'0'0'10057,"-1"-10"-8610,0 6-1308,0 0 0,1 0 0,0 1 1,-1-1-1,1 0 0,1 0 0,-1 0 0,1 0 1,-1 1-1,1-1 0,0 0 0,0 1 0,1-1 1,-1 0-1,1 1 0,-1 0 0,1-1 0,0 1 1,1 0-1,-1 0 0,0 0 0,1 0 0,0 0 1,0 1-1,0-1 0,5-2 0,-1-1 86,1 1 0,1 1 0,-1-1-1,1 1 1,14-4 0,-22 7-214,1 0 0,-1 1 0,1-1 1,-1 1-1,1-1 0,-1 1 0,1 0 0,-1-1 0,1 1 0,0 0 0,-1 0 0,1 0 1,-1 1-1,1-1 0,-1 0 0,1 0 0,0 1 0,-1-1 0,1 1 0,-1-1 0,0 1 0,1 0 1,-1 0-1,1-1 0,-1 1 0,0 0 0,0 0 0,1 0 0,-1 1 0,0-1 0,0 0 1,0 0-1,0 0 0,-1 1 0,1-1 0,0 1 0,0-1 0,-1 1 0,1-1 0,0 3 1,1 13 3,-1-1 1,-1 1-1,0 0 1,-1-1-1,-1 1 1,0-1-1,-1 1 1,-10 26-1,6-15-167,-7 48-1,14-76 150,0 1 0,0-1 0,-1 1 0,1-1 0,0 1 1,0-1-1,0 1 0,0-1 0,0 1 0,0-1 0,0 1 0,0 0 0,0-1 0,0 1 0,1-1 0,-1 1 0,0-1 1,0 1-1,0-1 0,1 1 0,-1-1 0,0 1 0,0-1 0,1 1 0,-1-1 0,0 0 0,1 1 0,-1-1 1,1 1-1,-1-1 0,0 0 0,1 1 0,-1-1 0,1 0 0,-1 0 0,1 1 0,0-1 0,22-9 14,19-26 84,-21 12-79,-1 0 0,-2-1 0,0-1 0,-1-1 0,-2-1 0,0 0 0,11-32 0,-27 67-60,0 0 0,1 0 0,0 0 1,0 0-1,1 1 0,0-1 0,0-1 0,4 14 1,-2-7 31,-1-9 20,-1 1-1,1-1 1,0 1 0,0-1-1,0 1 1,1-1 0,0 0-1,0 0 1,1-1-1,-1 1 1,1-1 0,0 1-1,0-1 1,0 0 0,9 6-1,-11-9 52,1 1-1,0-1 0,-1 0 1,1 0-1,0 0 1,-1 0-1,1 0 1,0 0-1,0-1 0,0 0 1,0 1-1,0-1 1,0 0-1,0 0 1,0-1-1,-1 1 0,1-1 1,0 1-1,0-1 1,0 0-1,0 0 0,-1 0 1,1 0-1,-1-1 1,1 1-1,-1-1 1,1 0-1,-1 1 0,0-1 1,0 0-1,1 0 1,2-5-1,3-3 42,-1-1 1,0 0-1,-1 0 1,0 0-1,0 0 1,-2-1-1,1 0 0,-1 0 1,-1-1-1,0 1 1,-1-1-1,-1 1 1,0-1-1,0 0 0,-2-15 1,1 27-99,0 0 0,0-1 1,0 1-1,0 0 0,0 0 1,0 0-1,0-1 0,-1 1 0,1 0 1,0 0-1,-1 0 0,1 0 0,-1 0 1,1 0-1,-1 0 0,1 0 0,-1 0 1,0 0-1,0 0 0,0 0 1,1 0-1,-1 0 0,0 1 0,0-1 1,0 0-1,0 1 0,0-1 0,0 0 1,0 1-1,-1-1 0,1 1 1,0 0-1,0-1 0,0 1 0,0 0 1,-1 0-1,1 0 0,0 0 0,0 0 1,0 0-1,-2 0 0,1 1-11,0-1 0,0 1 0,0 0 0,1 0 0,-1 0 0,0 0 0,1 0 0,-1 0 0,1 0 0,-1 0 0,1 1-1,-1-1 1,1 0 0,0 1 0,0-1 0,0 1 0,0 0 0,0-1 0,0 1 0,0 0 0,0 0 0,1-1 0,-1 1 0,1 0 0,-1 0-1,1 2 1,-1-3 8,1 1 0,0-1 0,0 1-1,-1-1 1,1 1 0,0-1-1,0 1 1,0-1 0,1 1 0,-1-1-1,0 1 1,1-1 0,-1 1-1,1-1 1,-1 0 0,1 1 0,0-1-1,-1 0 1,1 1 0,0-1-1,0 0 1,0 0 0,0 0 0,0 1-1,0-1 1,0 0 0,0-1-1,1 1 1,-1 0 0,0 0 0,0 0-1,1-1 1,-1 1 0,1-1-1,-1 1 1,1-1 0,-1 0 0,1 1-1,-1-1 1,1 0 0,-1 0-1,1 0 1,-1 0 0,1 0 0,-1 0-1,1 0 1,-1-1 0,0 1-1,1-1 1,1 0 0,2 0-373,0 0 1,0-1-1,0 0 1,-1 0-1,1 0 0,0 0 1,-1-1-1,1 0 1,-1 0-1,0 0 0,0 0 1,0-1-1,-1 1 1,5-7-1,0-5-3801,-2 0-2807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5.153"/>
    </inkml:context>
    <inkml:brush xml:id="br0">
      <inkml:brushProperty name="width" value="0.025" units="cm"/>
      <inkml:brushProperty name="height" value="0.025" units="cm"/>
    </inkml:brush>
  </inkml:definitions>
  <inkml:trace contextRef="#ctx0" brushRef="#br0">9 1 13485,'0'0'12961,"-1"10"-12331,-4 52-137,3 0 0,6 64 0,-4-124-628,0-1-1,0 1 1,0-1-1,1 1 1,-1 0-1,1-1 1,-1 1-1,1-1 1,0 1-1,0-1 1,-1 1-1,1-1 1,0 0 0,0 1-1,0-1 1,1 0-1,-1 0 1,2 2-1,-2-3-139,0 0-1,-1 0 0,1 1 1,0-1-1,0 0 1,0 0-1,-1 0 0,1 0 1,0 0-1,0 0 1,0 0-1,-1-1 0,1 1 1,0 0-1,0 0 0,-1-1 1,1 1-1,0 0 1,0-1-1,-1 1 0,1-1 1,0 1-1,-1-1 1,1 1-1,-1-1 0,1 1 1,-1-1-1,1 1 1,-1-1-1,1 0 0,-1 1 1,1-1-1,-1 0 0,0 0 1,1 1-1,-1-1 1,0-2-1,14-22-9050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5.863"/>
    </inkml:context>
    <inkml:brush xml:id="br0">
      <inkml:brushProperty name="width" value="0.025" units="cm"/>
      <inkml:brushProperty name="height" value="0.025" units="cm"/>
    </inkml:brush>
  </inkml:definitions>
  <inkml:trace contextRef="#ctx0" brushRef="#br0">1 73 13773,'0'0'4789,"1"8"-4448,4 73 2127,-6 91-1,0 3-809,9-120-1671,-7-53 55,-1 0 0,0 0 0,1 0-1,-1 0 1,1-1 0,-1 1-1,1 0 1,0 0 0,0-1 0,0 1-1,0 0 1,0-1 0,0 1 0,0-1-1,0 1 1,1-1 0,-1 0-1,1 1 1,-1-1 0,1 0 0,-1 0-1,1 0 1,0 0 0,3 1-1,-4-4 92,1 0 0,-1 0 0,0 0 0,0 0 0,0 0 0,-1 0-1,1 0 1,0 0 0,-1-1 0,1 1 0,-1 0 0,0 0 0,0-5-1,1 3 32,29-130-26,66-183 1,-92 306-144,-1 4-19,0 0 0,-1-1 0,1 1 1,-2-1-1,1 1 0,-1-1 0,0 0 1,-1 0-1,1 1 0,-2-9 0,1 15 11,-1 0-1,1 1 0,0-1 0,0 0 0,-1 1 0,1-1 0,-1 1 1,1-1-1,0 1 0,-1-1 0,1 1 0,-1-1 0,1 1 0,-1-1 1,1 1-1,-1-1 0,0 1 0,1 0 0,-1 0 0,1-1 0,-1 1 1,0 0-1,1 0 0,-1-1 0,0 1 0,1 0 0,-1 0 0,0 0 1,1 0-1,-1 0 0,0 0 0,1 0 0,-1 0 0,0 1 1,1-1-1,-1 0 0,0 0 0,1 0 0,-1 1 0,0-1 0,1 0 1,-1 1-1,0 0 0,-26 18-215,18-7 242,0 0 1,1 0-1,0 1 0,1 0 0,1 0 0,0 1 0,0 0 1,2 0-1,0 0 0,0 0 0,1 1 0,1 0 0,1-1 1,0 26-1,1-39-9,0 1 0,0-1 1,0 1-1,1-1 0,-1 1 0,0-1 1,1 1-1,-1-1 0,1 1 1,0-1-1,-1 0 0,1 1 0,0-1 1,0 0-1,0 0 0,0 1 0,0-1 1,0 0-1,0 0 0,1 0 1,-1 0-1,0 0 0,3 1 0,-1-1 5,0 0 1,0-1-1,0 1 0,0 0 0,0-1 0,0 0 0,1 0 0,-1 0 0,0 0 0,6-1 0,5-2-100,-1 0 1,0-1-1,0-1 0,15-7 1,-23 9 51,-1 1-54,0 0 0,1 0 0,-1 0 0,0 1 0,1-1-1,-1 1 1,6 0 0,-9 1 80,0 0 0,0 0-1,0 0 1,0 1 0,0-1-1,0 0 1,0 1 0,-1-1 0,1 1-1,0-1 1,0 1 0,0-1-1,-1 1 1,1 0 0,0-1-1,-1 1 1,1 0 0,0 0-1,-1-1 1,1 1 0,-1 0 0,1 0-1,-1 0 1,0 0 0,1 0-1,-1 0 1,0 0 0,0 0-1,1-1 1,-1 1 0,0 0-1,0 0 1,0 0 0,0 0 0,0 0-1,-1 0 1,1 0 0,0 2-1,0 13 57,0 7 209,0 1 0,-1 0-1,-1-1 1,-2 1 0,-7 31 0,10-55-614,0 1-1,0-1 1,1 1 0,-1-1 0,0 0 0,0 1-1,1-1 1,-1 0 0,0 0 0,0 1 0,0-1-1,0 0 1,1 0 0,-1 0 0,0 0 0,0 0 0,0 0-1,0 0 1,1 0 0,-1-1 0,0 1 0,0 0-1,0 0 1,0-1 0,-1 0 0,-11-9-8788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6.184"/>
    </inkml:context>
    <inkml:brush xml:id="br0">
      <inkml:brushProperty name="width" value="0.025" units="cm"/>
      <inkml:brushProperty name="height" value="0.025" units="cm"/>
    </inkml:brush>
  </inkml:definitions>
  <inkml:trace contextRef="#ctx0" brushRef="#br0">0 1 16303,'0'0'3684,"49"34"-9129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6.016"/>
    </inkml:context>
    <inkml:brush xml:id="br0">
      <inkml:brushProperty name="width" value="0.025" units="cm"/>
      <inkml:brushProperty name="height" value="0.025" units="cm"/>
    </inkml:brush>
  </inkml:definitions>
  <inkml:trace contextRef="#ctx0" brushRef="#br0">183 1 5862,'0'0'6133,"-13"4"-2796,0 1-2712,-1 1 1,1 1-1,0 0 1,1 1-1,0 0 1,-16 15-1,22-19-426,1 1-1,0-1 1,0 1 0,0 1-1,1-1 1,0 1-1,0-1 1,0 1 0,1 0-1,-1 1 1,2-1-1,-1 0 1,1 1 0,0 0-1,0-1 1,0 1-1,1 0 1,0 9 0,1-15-185,0 0 1,0 0 0,0 0-1,0 0 1,1-1 0,-1 1 0,0 0-1,1 0 1,-1-1 0,0 1 0,1 0-1,-1 0 1,1-1 0,-1 1-1,1 0 1,-1-1 0,1 1 0,0-1-1,-1 1 1,1-1 0,0 1-1,-1-1 1,1 1 0,0-1 0,0 1-1,-1-1 1,3 1 0,29 0 171,-23-3-159,-1 1 1,1-1-1,0-1 1,-1 0-1,10-4 1,-11 3-38,0 0 0,0 0 0,0-1 0,0 0 0,-1 0 0,1-1 0,-2 1 0,1-1 0,0-1 0,-1 1 1,0-1-1,-1 0 0,1 0 0,-2 0 0,1 0 0,-1-1 0,0 0 0,0 0 0,-1 1 0,0-2 0,2-12 0,-4 19 16,0 1-1,-1 0 1,1-1-1,0 1 1,0 0-1,-1-1 1,1 1 0,-1 0-1,1 0 1,-1-1-1,1 1 1,-1 0-1,0 0 1,0 0-1,1 0 1,-1 0 0,0 0-1,0 0 1,0 0-1,0 0 1,0 0-1,0 1 1,-1-1-1,0-1 1,-1 1-5,-1 0 1,1 0-1,0 0 0,0 0 0,0 0 1,-1 1-1,1-1 0,0 1 1,-1 0-1,-4 1 0,5-1-10,1 0 0,-1 0-1,0 0 1,0 0 0,0 1-1,0 0 1,1 0 0,-1-1 0,0 1-1,1 1 1,-1-1 0,1 0-1,-1 1 1,1-1 0,-1 1 0,1 0-1,0 0 1,0 0 0,0 0 0,0 0-1,0 0 1,1 1 0,-1-1-1,0 0 1,1 1 0,0-1 0,-2 4-1,3-4-200,-1 0 0,1 0 0,0 0 0,0-1 0,-1 1 0,1 0 0,0 0 0,1 0 0,-1 0 0,0-1 0,0 1 0,1 0 0,-1 0 0,1 0 0,0-1 0,-1 1 0,1 0 0,0-1 0,0 1 0,0-1 0,0 1 0,0-1 0,1 1 0,-1-1 0,0 0 0,1 1 0,-1-1 0,1 0 0,-1 0 0,1 0 0,-1 0 0,1 0 0,0-1 0,-1 1 0,1 0-1,0-1 1,3 1 0,21 4-5032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9.877"/>
    </inkml:context>
    <inkml:brush xml:id="br0">
      <inkml:brushProperty name="width" value="0.025" units="cm"/>
      <inkml:brushProperty name="height" value="0.025" units="cm"/>
    </inkml:brush>
  </inkml:definitions>
  <inkml:trace contextRef="#ctx0" brushRef="#br0">1 134 9225,'8'-28'1983,"-7"21"-1005,0 1 0,1-1 0,0 1 0,0 0 1,1 0-1,-1-1 0,1 2 0,1-1 0,-1 0 0,5-5 0,-6 14-690,-1-1 0,0 1 0,0 0 0,0-1-1,0 1 1,0 0 0,-1 0 0,1 0 0,-1 0-1,0 5 1,8 155 2002,5 53-1430,-4-188-809,-9-28-33,0 1 1,1 0-1,-1-1 1,0 1 0,1-1-1,-1 0 1,1 1-1,-1-1 1,1 1-1,-1-1 1,1 0 0,0 1-1,-1-1 1,1 0-1,-1 1 1,1-1 0,0 0-1,-1 0 1,1 0-1,-1 0 1,1 1-1,0-1 1,0 0 0,1-1 16,0 0 1,-1 0 0,1 0 0,-1 0 0,1 0-1,-1 0 1,1 0 0,-1 0 0,0-1 0,1 1-1,-1 0 1,0-1 0,0 1 0,0-1 0,0 1-1,0-1 1,-1 0 0,1 1 0,0-1 0,-1 0-1,1 0 1,-1 1 0,1-3 0,3-17-12,-1-1 0,-1 1 1,-1 0-1,-1-1 0,0 1 1,-2-1-1,0 1 0,-9-34 1,10 58-52,1-1 1,0 0-1,-1 1 1,1-1 0,0 0-1,0 1 1,0-1 0,0 1-1,1-1 1,-1 0 0,1 1-1,-1-1 1,1 0-1,0 0 1,0 1 0,0-1-1,0 0 1,0 0 0,0 0-1,1 0 1,-1 0-1,1 0 1,-1-1 0,1 1-1,0 0 1,0-1 0,0 1-1,0-1 1,0 0 0,0 0-1,0 0 1,2 1-1,2 0 37,0-1 0,0 0-1,0-1 1,0 0-1,0 0 1,0 0 0,0-1-1,0 1 1,0-1-1,0-1 1,0 1-1,0-1 1,0 0 0,-1-1-1,1 1 1,-1-1-1,0 0 1,0 0 0,0-1-1,0 0 1,0 1-1,-1-2 1,0 1 0,0 0-1,0-1 1,6-9-1,-3 4 23,0-1 0,-1 0 0,0-1 0,0 1-1,-1-1 1,-1 0 0,0 0 0,-1-1 0,0 1-1,-1-1 1,1-22 0,-3 34-28,-4-47 215,4 47-219,-1 0 1,1 1-1,0-1 1,0 0 0,0 1-1,-1-1 1,1 0 0,0 1-1,-1-1 1,1 0-1,-1 1 1,1-1 0,0 1-1,-1-1 1,1 0-1,-1 1 1,0 0 0,1-1-1,-1 1 1,1-1 0,-1 1-1,-1-1 1,1 1-12,0 0 1,0 1-1,0-1 1,0 0-1,0 1 1,0-1-1,0 0 1,0 1-1,0 0 1,0-1-1,0 1 1,0-1-1,0 1 1,1 0-1,-1 0 1,0-1-1,0 1 1,1 0-1,-1 0 1,-1 2-1,-6 8-17,1 1 0,0 1 1,0-1-1,2 1 0,-1 0 0,1 0 1,-4 20-1,3-4 65,1 0-1,-3 46 1,8-72-25,-1 0 1,1 1-1,0-1 0,0 0 1,0 1-1,1-1 1,-1 0-1,1 1 0,-1-1 1,1 0-1,0 1 0,0-1 1,1 0-1,-1 0 1,1 0-1,-1 0 0,1 0 1,0-1-1,0 1 0,5 4 1,-3-4 1,1-1 0,0 0 0,0 0 0,0 0 0,0-1 0,0 1 0,1-1 1,-1 0-1,0-1 0,1 1 0,-1-1 0,8-1 0,-3 0-1,-1 0 1,1-1-1,0 0 0,0-1 0,-1 0 1,0 0-1,0-1 0,0 0 0,0-1 1,0 0-1,-1 0 0,0-1 0,0 0 0,0-1 1,-1 1-1,0-1 0,0-1 0,-1 1 1,0-1-1,0-1 0,-1 1 0,0-1 1,-1 1-1,0-1 0,0-1 0,3-9 1,-6 13-19,-4 8-21,-9 22-63,-13 41-48,24-61 155,0 0-1,0 0 1,0 0-1,1 0 1,-1 0-1,1 1 0,0-1 1,1 0-1,-1 0 1,0 0-1,1 1 1,0-1-1,0 0 0,1 0 1,-1 0-1,1 0 1,2 4-1,-1-5 2,0 0-1,0-1 1,0 1 0,0-1-1,1 0 1,-1 0-1,1 0 1,-1 0 0,1-1-1,0 1 1,0-1-1,0 0 1,0 0 0,-1 0-1,1-1 1,0 0 0,0 1-1,6-2 1,12 2-304,1-1 0,33-4 0,-45 2-777,-1 0 0,0 0-1,0-1 1,13-6 0,13-11-6860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0.554"/>
    </inkml:context>
    <inkml:brush xml:id="br0">
      <inkml:brushProperty name="width" value="0.025" units="cm"/>
      <inkml:brushProperty name="height" value="0.025" units="cm"/>
    </inkml:brush>
  </inkml:definitions>
  <inkml:trace contextRef="#ctx0" brushRef="#br0">122 96 17649,'0'-9'2466,"1"8"-2304,0-61 3656,-1 61-3733,0-1-1,-1 1 1,1 0 0,0 0 0,0-1 0,-1 1 0,1 0-1,0 0 1,-1 0 0,1 0 0,-1 0 0,0 0 0,1 0-1,-1 0 1,0 0 0,1 0 0,-1 0 0,0 0 0,0 0 0,-1 0-1,1 0-52,-1 1-1,1 1 0,-1-1 1,1 0-1,0 0 0,-1 0 1,1 1-1,0-1 0,-1 1 1,1-1-1,0 1 0,0 0 0,-1-1 1,1 1-1,0 0 0,0 0 1,0 0-1,0-1 0,0 1 1,0 0-1,0 1 0,0-1 1,-1 2-1,-7 9 7,0 0 1,0 0 0,2 1-1,-1 0 1,2 0-1,-1 1 1,2-1 0,0 2-1,1-1 1,0 0-1,1 1 1,-2 23 0,5-37-33,0 0 1,0 0 0,0 0 0,0 1 0,0-1-1,0 0 1,0 0 0,1 0 0,-1 0-1,0 0 1,1 0 0,-1 0 0,1 0-1,-1 0 1,1 0 0,-1 0 0,1 0 0,0 0-1,-1 0 1,1 0 0,0 0 0,0-1-1,-1 1 1,1 0 0,0-1 0,0 1 0,0 0-1,0-1 1,0 1 0,0-1 0,0 0-1,0 1 1,0-1 0,1 0 0,-1 0 0,0 1-1,0-1 1,0 0 0,0 0 0,0 0-1,0 0 1,1-1 0,-1 1 0,0 0-1,0 0 1,0-1 0,0 1 0,0 0 0,0-1-1,1 0 1,5-1 46,0-1 0,0 1 0,0-2-1,-1 1 1,1-1 0,9-6 0,-1-3 54,0-1-1,25-29 1,-35 38-35,-1-1 1,0 1 0,-1-1 0,1 0-1,-1 1 1,0-2 0,0 1 0,-1 0-1,0 0 1,0-1 0,-1 1-1,2-13 1,-22 69-222,0 4 104,-5 12 452,2 0 1,4 1 0,-15 101-1,31-157-517,1 0-123,-1-1 0,2 1 1,-1 0-1,1-1 0,1 1 1,0-1-1,0 1 0,5 15 0,-6-25 118,0-1 0,0 0-1,0 0 1,0 1-1,1-1 1,-1 0-1,0 0 1,0 0 0,0 0-1,0 1 1,0-1-1,0 0 1,1 0-1,-1 0 1,0 0 0,0 1-1,0-1 1,0 0-1,1 0 1,-1 0-1,0 0 1,0 0 0,0 0-1,1 0 1,-1 0-1,0 0 1,0 1 0,1-1-1,-1 0 1,0 0-1,0 0 1,0 0-1,1 0 1,-1 0 0,0-1-1,0 1 1,1 0-1,-1 0 1,0 0-1,0 0 1,0 0 0,1 0-1,-1 0 1,0 0-1,0 0 1,0-1-1,9-11-3309,1-17-2357,-2-6-2065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0.933"/>
    </inkml:context>
    <inkml:brush xml:id="br0">
      <inkml:brushProperty name="width" value="0.025" units="cm"/>
      <inkml:brushProperty name="height" value="0.025" units="cm"/>
    </inkml:brush>
  </inkml:definitions>
  <inkml:trace contextRef="#ctx0" brushRef="#br0">25 131 14894,'0'0'6614,"-3"12"-6064,-4 14 90,2 0-1,1 1 1,1-1-1,0 46 1,3-71-624,0-1-1,0 1 1,1 0 0,-1 0-1,0-1 1,0 1 0,1 0-1,-1 0 1,0-1 0,1 1-1,-1 0 1,1-1 0,-1 1-1,0 0 1,1-1 0,0 1-1,-1-1 1,1 1 0,-1-1-1,1 1 1,0-1 0,-1 1-1,1-1 1,0 0 0,0 1-1,-1-1 1,1 0 0,0 0-1,0 0 1,-1 1 0,1-1-1,0 0 1,0 0 0,-1 0-1,1 0 1,0 0 0,0 0-1,0-1 1,-1 1 0,1 0-1,0 0 1,0 0 0,-1-1-1,1 1 1,0 0 0,0-1-1,0 0 1,3 0 98,1-1 1,-1-1-1,0 1 1,0-1-1,0 1 1,7-7-1,6-9-26,-1 0 0,-1-1 0,-1-1-1,-1-1 1,13-26 0,-18 32-72,-1-1 0,-1 1 1,0-2-1,-1 1 0,-1 0 0,0-1 1,-1 0-1,0-22 0,-26 77-27,16-17 162,1 0-1,1 0 0,1 1 0,1-1 1,1 1-1,0 28 0,2-49-177,0 0 1,0 0-1,0 0 1,1 0-1,-1 0 1,0 0-1,0 0 1,1 0-1,-1 0 1,0 0-1,1 0 1,-1 0-1,1 0 1,0 0-1,-1-1 0,1 1 1,-1 0-1,1 0 1,0-1-1,0 1 1,0 0-1,-1-1 1,1 1-1,0-1 1,0 1-1,1 0 1,1-1-206,0 1 1,0 0-1,-1-1 1,1 0-1,0 0 1,0 0-1,0 0 1,0 0-1,4-1 1,2-1-1097,-1 0 0,1 0 1,-1-1-1,0-1 1,13-6-1,10-8-6269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1.532"/>
    </inkml:context>
    <inkml:brush xml:id="br0">
      <inkml:brushProperty name="width" value="0.025" units="cm"/>
      <inkml:brushProperty name="height" value="0.025" units="cm"/>
    </inkml:brush>
  </inkml:definitions>
  <inkml:trace contextRef="#ctx0" brushRef="#br0">149 1 14286,'0'0'5295,"-11"-1"-3613,5 1-1526,0 0 1,1 0-1,-1 1 1,1-1-1,-1 1 1,1 0-1,-1 1 1,1-1 0,0 1-1,-1 0 1,1 0-1,0 1 1,1 0-1,-1 0 1,0 0-1,1 0 1,-1 1-1,1-1 1,0 1-1,0 0 1,1 1-1,-1-1 1,1 1-1,0-1 1,0 1 0,0 0-1,-2 8 1,4-11-144,0 0 1,0 0-1,0-1 1,0 1-1,1 0 1,-1 0-1,1 0 1,-1 0-1,1 0 1,0-1-1,0 1 1,0 0-1,0 0 1,0 0-1,0 0 1,0 0-1,1 0 1,-1 0-1,1 0 1,-1-1-1,1 1 1,0 0-1,0 0 1,-1-1-1,1 1 1,1 0-1,-1-1 1,0 1-1,0-1 1,1 1-1,-1-1 1,0 0-1,1 1 1,-1-1-1,1 0 1,0 0 0,-1 0-1,4 1 1,-1-1-20,-1-1 1,1 1-1,-1 0 0,1-1 1,0 0-1,-1 0 1,1 0-1,0-1 1,-1 1-1,1-1 1,-1 1-1,1-1 1,-1-1-1,1 1 1,-1 0-1,1-1 1,-1 0-1,0 1 1,0-1-1,4-3 1,-1 0-1,0-1 1,0 1 0,0-1-1,-1 0 1,0 0 0,0 0-1,0-1 1,-1 0 0,0 0-1,0 0 1,-1-1 0,0 1-1,0-1 1,3-14 0,-8 20-93,-3 7 71,-5 6 50,5-1 162,0-1 1,1 1-1,0 0 0,0 1 0,1-1 1,1 0-1,0 1 0,0 0 0,0 18 1,2-28-172,0 0 0,0 0 0,0 0 1,0-1-1,0 1 0,0 0 1,0 0-1,0 0 0,0 0 1,1-1-1,-1 1 0,0 0 1,1 0-1,-1-1 0,0 1 0,1 0 1,-1-1-1,1 1 0,-1 0 1,1-1-1,-1 1 0,1 0 1,0-1-1,-1 1 0,1-1 0,0 1 1,-1-1-1,1 0 0,0 1 1,0-1-1,-1 0 0,2 1 1,1-1 9,-1 0 0,1 0 1,0 0-1,-1 0 0,1 0 1,-1-1-1,1 1 0,0-1 0,-1 0 1,4-1-1,5-2 22,0-1 0,-1-1 0,17-10 0,21-22-174,-26 19-224,41-25-1,-62 43 338,-1 1-1,1-1 1,-1 1-1,1-1 1,0 1-1,-1-1 1,1 1 0,0 0-1,-1-1 1,1 1-1,0 0 1,0 0-1,-1-1 1,1 1-1,0 0 1,0 0-1,-1 0 1,1 0-1,0 0 1,0 0-1,0 0 1,-1 0-1,1 0 1,0 1-1,0-1 1,-1 0-1,1 0 1,0 1 0,0-1-1,-1 0 1,1 1-1,0-1 1,-1 1-1,1-1 1,-1 1-1,1-1 1,-1 1-1,1-1 1,-1 1-1,1 0 1,-1-1-1,1 1 1,-1 0-1,0-1 1,1 1-1,-1 0 1,0 0-1,0-1 1,1 1 0,-1 0-1,0 0 1,0-1-1,0 1 1,0 0-1,0 0 1,0 0-1,0-1 1,0 1-1,0 0 1,-1 1-1,-7 64 503,4-46 34,4-19-514,0-1 1,0 0-1,0 0 0,0 1 0,0-1 0,0 0 0,0 0 0,0 1 0,0-1 0,0 0 0,0 1 0,0-1 0,0 0 1,0 0-1,0 1 0,0-1 0,1 0 0,-1 0 0,0 0 0,0 1 0,0-1 0,0 0 0,0 0 0,1 1 1,-1-1-1,0 0 0,0 0 0,1 0 0,-1 0 0,0 0 0,0 1 0,0-1 0,1 0 0,-1 0 0,0 0 0,0 0 1,1 0-1,-1 0 0,0 0 0,1 0 0,-1 0 0,0 0 0,0 0 0,1 0 0,17-5 168,13-15-129,-10 2-409,-16 13-3,1-1 0,0 1 1,0 0-1,0 0 0,0 1 1,1-1-1,0 1 0,0 1 0,0 0 1,0 0-1,12-4 0,-18 37 153,-10 26 587,10-56-599,1 0 0,-1 0 0,0 0 0,0-1 1,0 1-1,0 0 0,0 0 0,0-1 1,0 1-1,0-1 0,0 1 0,0-1 0,0 1 1,0-1-1,0 0 0,0 1 0,0-1 1,1-1-1,30-41-8236,-14 13 1782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1.938"/>
    </inkml:context>
    <inkml:brush xml:id="br0">
      <inkml:brushProperty name="width" value="0.025" units="cm"/>
      <inkml:brushProperty name="height" value="0.025" units="cm"/>
    </inkml:brush>
  </inkml:definitions>
  <inkml:trace contextRef="#ctx0" brushRef="#br0">114 0 14542,'0'0'5723,"-2"11"-5190,-3 10-347,-26 175 4983,27 3-3626,4-214-1506,-1 0 1,0 0 0,-1 1 0,-6-26 0,6 35-41,1 0 0,-1 0 1,0 0-1,0 0 0,-1 1 1,0-1-1,1 1 0,-1-1 1,-1 1-1,1 0 0,-1 0 1,1 0-1,-1 1 1,0-1-1,-1 1 0,-8-5 1,49-11 1571,36 1-1084,-34 11-2641,0-6-5638,-9 0-5135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2.582"/>
    </inkml:context>
    <inkml:brush xml:id="br0">
      <inkml:brushProperty name="width" value="0.025" units="cm"/>
      <inkml:brushProperty name="height" value="0.025" units="cm"/>
    </inkml:brush>
  </inkml:definitions>
  <inkml:trace contextRef="#ctx0" brushRef="#br0">27 0 5189,'0'0'19581,"-3"11"-18529,-4 11-633,2 0 0,1 1 0,0 0 0,2 0 0,0 34 0,2-57-456,0 0 0,0 1 0,1-1 0,-1 1 0,0-1 0,0 1 0,0-1 0,1 1 0,-1-1 0,0 0 0,0 1 0,1-1 0,-1 0 0,0 1 0,1-1 0,-1 0 0,0 1 0,1-1 0,-1 0 0,1 0 0,-1 1 0,0-1 0,1 0 0,-1 0 0,1 0 0,-1 1 0,1-1 0,-1 0 0,1 0 0,-1 0 0,1 0 0,-1 0 0,1 0 0,-1 0 0,0 0 0,1 0 0,-1 0 0,1 0 0,-1-1 0,1 1 0,-1 0 0,1 0 0,-1 0 0,0-1-1,1 1 1,-1 0 0,1 0 0,-1-1 0,0 1 0,1-1 0,21-16-3643,-8-6-1519,-1-7-3337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3.353"/>
    </inkml:context>
    <inkml:brush xml:id="br0">
      <inkml:brushProperty name="width" value="0.025" units="cm"/>
      <inkml:brushProperty name="height" value="0.025" units="cm"/>
    </inkml:brush>
  </inkml:definitions>
  <inkml:trace contextRef="#ctx0" brushRef="#br0">77 0 17392,'0'0'4656,"0"12"-3632,-3 173 2885,0 119-1486,3-302-2418,-1 0-1,1-1 1,0 0-1,0 0 0,0 1 0,0-1 0,0 0 0,0 1 0,0-1 1,0 0-1,1 1 0,-1-1 0,0 0 0,1 0 0,-1 0 1,1 1-1,0-1 0,-1 0 0,1 0 0,0 0 0,-1 0 0,1 0 1,0 0-1,0 0 0,0 0 0,0 0 0,2 1 0,-2-3 16,0 0 0,0-1 0,-1 1 0,1 0 0,0 0 0,-1-1 0,1 1 0,-1 0 0,0-1 0,1 1 0,-1-1-1,0 1 1,0 0 0,0-1 0,0 1 0,0-1 0,0 1 0,0 0 0,-1-4 0,1 2 3,-1-13-152,-1 1 1,0-1-1,-1 1 0,-1 0 1,-1 0-1,0 0 0,-1 0 1,0 1-1,-15-24 0,20 36 72,0 0 0,0 0 0,0 0-1,0 0 1,-1 0 0,1 1 0,0-1 0,-1 0-1,0 1 1,1-1 0,-1 1 0,0 0-1,0-1 1,0 1 0,1 0 0,-1 0-1,-3-1 1,4 2 42,1 1 1,-1-1-1,1 1 0,0-1 0,-1 0 1,1 1-1,0-1 0,0 1 0,-1-1 0,1 1 1,0-1-1,0 1 0,0-1 0,0 1 1,-1-1-1,1 1 0,0-1 0,0 1 1,0-1-1,0 1 0,0-1 0,0 1 0,0-1 1,1 1-1,-1-1 0,0 1 0,0-1 1,0 1-1,0-1 0,1 1 0,-1-1 1,0 1-1,0-1 0,1 0 0,-1 1 0,10 20-195,-5-17-110,0 0 0,0-1 1,1 0-1,-1 0 0,1 0 0,0-1 0,0 1 1,0-2-1,0 1 0,0 0 0,0-1 0,0 0 0,1-1 1,-1 0-1,12 0 0,-6 0-1111,0-1 0,0-1 0,0 1 0,-1-2 0,1 0 0,-1 0 0,18-8 0,-19 6 822,-1 0 1,0-1-1,0-1 0,11-9 1,1-10 3723,-20 24-2349,0-1-1,0 1 1,0-1 0,0 1 0,0-1 0,0 1 0,-1-1-1,1 0 1,-1-4 0,-21 41 2704,13-18-2697,1 0 1,1 0-1,0 1 0,1 0 1,1 0-1,-3 29 0,7-45-756,0 0 0,-1 0 0,1 0 0,0 0 0,0 1 0,0-1 0,0 0 0,0 0 0,1 0 0,-1 0 0,0 0 0,1 1 0,-1-1 0,0 0 0,1 0-1,-1 0 1,1 0 0,-1 0 0,1 0 0,0 0 0,0-1 0,-1 1 0,1 0 0,0 0 0,0 0 0,0-1 0,0 1 0,0 0 0,0-1 0,0 1 0,0-1 0,0 1 0,0-1 0,0 0 0,0 1 0,0-1 0,0 0 0,0 0 0,1 1-1,-1-1 1,0 0 0,0 0 0,0-1 0,0 1 0,0 0 0,1 0 0,-1 0 0,0-1 0,0 1 0,0-1 0,0 1 0,1-1 0,5-1 14,0-1 0,-1 1 0,1-1 0,-1 0 1,0-1-1,0 0 0,8-5 0,-4-1 3,0 0 0,0-1-1,14-21 1,-20 27-86,-1-1-1,0 1 1,0-1-1,0 0 0,-1 0 1,0 0-1,0 0 1,0 0-1,-1 0 0,2-12 1,-18 53-850,1-3 918,12-24-84,0 0 1,0 1 0,1-1 0,0 1 0,1-1 0,0 16 0,0-23-43,1 1 1,-1-1 0,0 1-1,1-1 1,-1 0-1,1 1 1,0-1 0,-1 0-1,1 0 1,0 1 0,0-1-1,0 0 1,0 0-1,0 0 1,0 0 0,0 0-1,0 0 1,2 1 0,-1-1-147,0-1 1,1 1 0,-1 0 0,1-1 0,-1 1 0,1-1 0,-1 1 0,1-1 0,-1 0 0,1 0 0,-1-1 0,0 1 0,1 0 0,2-2 0,1 1-660,-1-1 0,0 0 0,1 0 0,-1-1 0,0 1 0,0-1 0,-1 0 0,1-1 0,6-5 0,18-18-7718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4.167"/>
    </inkml:context>
    <inkml:brush xml:id="br0">
      <inkml:brushProperty name="width" value="0.025" units="cm"/>
      <inkml:brushProperty name="height" value="0.025" units="cm"/>
    </inkml:brush>
  </inkml:definitions>
  <inkml:trace contextRef="#ctx0" brushRef="#br0">40 1 9257,'0'0'12310,"-5"10"-11760,-1 8-169,0 0 0,1 0 0,1 1 0,1 0 0,0 0 0,2 0 0,0 24 0,1 109 884,2-140-977,1-27-40,-1-27-15,-1 4-93,1 24-143,-2 0 0,0 1 0,0-1 0,-1 0 1,-6-23-1,7 37-5,0 0-1,0 0 1,0 0-1,0 0 1,0 0 0,0 1-1,0-1 1,0 0 0,0 0-1,0 0 1,0 0 0,0 0-1,0 0 1,0 0 0,0 0-1,0 0 1,0 0 0,0 0-1,0 0 1,0 1 0,0-1-1,0 0 1,0 0 0,0 0-1,0 0 1,0 0 0,-1 0-1,1 0 1,0 0-1,0 0 1,0 0 0,0 0-1,0 0 1,0 0 0,0 0-1,0 0 1,0 0 0,0 0-1,0 0 1,-1 0 0,1 0-1,0 0 1,0 0 0,0 0-1,0 0 1,0 0 0,0 0-1,0 0 1,0 0 0,0 0-1,-3 16-131,1 21 97,2-28 36,0 0-1,1 1 1,0-1-1,1 0 1,0 0-1,4 12 1,-5-20 17,-1 1 0,1 0 0,0-1 1,-1 1-1,1 0 0,0-1 0,0 1 0,0-1 0,0 0 1,0 1-1,1-1 0,-1 0 0,0 1 0,0-1 0,1 0 1,-1 0-1,1 0 0,-1 0 0,1-1 0,-1 1 0,1 0 1,0 0-1,-1-1 0,1 1 0,0-1 0,0 0 0,-1 0 1,1 1-1,0-1 0,0 0 0,-1 0 0,1-1 0,0 1 1,0 0-1,-1 0 0,1-1 0,0 1 0,-1-1 0,1 0 1,0 1-1,-1-1 0,1 0 0,1-1 0,1-1 36,1-1 0,-1 1-1,0-1 1,0 0-1,0 0 1,0-1-1,-1 1 1,1-1 0,2-5-1,27-51-13,-26 47-18,-2 10-355,-1 14 239,2 23 169,-5-23-113,3 1-313,0 0-1,0 0 0,1 0 1,0-1-1,1 1 0,1-1 1,11 14-1,-14-21 444,-1-1 0,1 0 0,-1 0 0,1 0 0,0 0-1,0-1 1,0 1 0,0-1 0,0 0 0,0 0 0,0-1 0,0 1 0,0-1 0,6 0 0,58-3 1246,-63 2-1294,0 0-1,0 0 0,0-1 1,0 0-1,0 0 1,0-1-1,0 1 0,-1-1 1,1 0-1,-1 0 1,0 0-1,0-1 0,0 0 1,-1 1-1,1-1 1,-1-1-1,0 1 0,0 0 1,0-1-1,0 0 1,-1 1-1,2-8 0,0 4 97,-1 0 0,0 0-1,-1-1 1,0 0-1,0 1 1,-1-1 0,0 0-1,0 0 1,-1 1-1,0-1 1,-1 0 0,-3-16-1,3 22-129,0 1 0,0-1 0,0 0 0,0 0 0,-1 1 0,1-1 0,-1 0 0,1 1 0,-1 0 0,0-1 0,0 1 0,0 0 0,-1 0 0,1 0 0,0 0 0,-1 0 0,1 1 0,-1-1 0,0 1 0,0 0 0,1 0 0,-1 0 0,-4-1 0,7 2-8,-1 0 0,1 0-1,-1 0 1,1 1 0,-1-1 0,1 0-1,0 0 1,-1 1 0,1-1 0,-1 0-1,1 1 1,0-1 0,-1 0-1,1 1 1,0-1 0,0 1 0,-1-1-1,1 1 1,0-1 0,0 0 0,0 1-1,-1-1 1,1 1 0,0-1-1,0 1 1,0-1 0,0 1 0,0-1-1,0 1 1,0-1 0,0 1 0,0-1-1,0 1 1,0-1 0,0 1 0,0-1-1,1 1 1,-1-1 0,0 1-1,0-1 1,0 0 0,1 1 0,-1-1-1,0 1 1,1-1 0,-1 1 0,14 22 39,-12-22-30,-1 0 0,0 0 0,1 0 0,-1 0 0,1 0 0,0 0 0,-1 0 1,1-1-1,0 1 0,-1-1 0,1 1 0,0-1 0,0 1 0,-1-1 0,1 0 1,0 0-1,0 0 0,0 0 0,-1 0 0,1-1 0,2 1 0,7-13-2039,-12-11-3614,-5 7-954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4.515"/>
    </inkml:context>
    <inkml:brush xml:id="br0">
      <inkml:brushProperty name="width" value="0.025" units="cm"/>
      <inkml:brushProperty name="height" value="0.025" units="cm"/>
    </inkml:brush>
  </inkml:definitions>
  <inkml:trace contextRef="#ctx0" brushRef="#br0">1 17 14189,'0'0'9257,"54"-17"-12011,-40 22-3588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4.920"/>
    </inkml:context>
    <inkml:brush xml:id="br0">
      <inkml:brushProperty name="width" value="0.025" units="cm"/>
      <inkml:brushProperty name="height" value="0.025" units="cm"/>
    </inkml:brush>
  </inkml:definitions>
  <inkml:trace contextRef="#ctx0" brushRef="#br0">1 98 17713,'0'0'8151,"8"0"-6848,2-1-1191,-1 0-1,0-1 1,0 0-1,0-1 1,-1 0-1,1 0 1,-1-1-1,1 0 1,-1 0-1,0-1 1,-1 0-1,1 0 1,-1-1-1,0 0 1,0-1-1,-1 1 1,7-10-1,-12 15-97,-1 1 0,0 0 0,1 0 0,-1-1 0,0 1 0,0 0 0,0 0 0,1-1 0,-1 1 0,0 0 0,0-1 0,0 1-1,0 0 1,0-1 0,1 1 0,-1 0 0,0-1 0,0 1 0,0 0 0,0-1 0,0 1 0,0 0 0,0-1 0,0 1 0,0 0 0,0-1 0,0 1 0,-1 0 0,1-1-1,0 1 1,0 0 0,0-1 0,0 1 0,0 0 0,-1-1 0,1 1 0,0 0 0,-1-1 0,-15 0 95,-20 12-233,31-6 134,-1 0 0,1 0 1,0 0-1,1 1 0,-1 0 0,1 0 1,0 0-1,1 0 0,-1 0 0,1 1 1,0 0-1,1-1 0,-2 9 0,3-13 2,1 1-1,-1 0 0,1 0 1,-1-1-1,1 1 0,0 0 0,1 0 1,-1 0-1,0-1 0,1 1 1,-1 0-1,1 0 0,0-1 0,0 1 1,0 0-1,0-1 0,0 1 0,1-1 1,-1 0-1,1 1 0,0-1 1,-1 0-1,1 0 0,0 0 0,0 0 1,1 0-1,-1-1 0,0 1 1,0 0-1,1-1 0,-1 0 0,1 0 1,-1 1-1,1-2 0,3 2 1,7 2-278,-1-2 1,1 0-1,-1 0 1,26 0-1,21-7-5277,-20-5-2048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6.651"/>
    </inkml:context>
    <inkml:brush xml:id="br0">
      <inkml:brushProperty name="width" value="0.025" units="cm"/>
      <inkml:brushProperty name="height" value="0.025" units="cm"/>
    </inkml:brush>
  </inkml:definitions>
  <inkml:trace contextRef="#ctx0" brushRef="#br0">0 1 12844,'0'0'12465,"5"6"-12417,-1-1-70,0-1-1,0 0 0,0 0 1,1-1-1,-1 1 1,1-1-1,0 0 0,0 0 1,0-1-1,0 1 0,1-1 1,-1 0-1,1-1 1,-1 1-1,1-1 0,0 0 1,-1 0-1,1-1 0,0 0 1,10-1-1,6 1 6,-18-1 13,0 0 0,0 1 0,0 0 0,0 0 0,0 0 1,0 0-1,0 1 0,1-1 0,-1 1 0,0 0 0,-1 1 0,1-1 1,0 1-1,0-1 0,0 1 0,-1 0 0,1 0 0,3 4 0,-5-5-48,1 1 0,-1-1 0,1 1-1,-1-1 1,1 0 0,0 0-1,-1 0 1,1-1 0,0 1-1,0-1 1,0 1 0,-1-1-1,1 0 1,0 0 0,0 0 0,0-1-1,3 0 1,53-11-3125,-52 10 2555,16-5-1085,-10 3 204,-1 0 1,1 1-1,0 1 1,19-2 0,-31 5 1611,-1-1 1,1 1-1,0 0 1,-1-1 0,1 1-1,-1 0 1,0 0 0,1-1-1,-1 1 1,0 0-1,1 0 1,-1 0 0,0-1-1,0 1 1,0 0 0,0 0-1,0 0 1,0 0-1,0-1 1,0 1 0,0 0-1,0 0 1,0 0-1,0 0 1,-1-1 0,1 1-1,0 0 1,-1 0 0,1 0-1,0-1 1,-1 2-1,-10 29 2859,9-26-2533,0 0-1,1 1 0,0-1 1,0 1-1,0 0 1,0-1-1,1 9 1,1 0-798,1 0 0,0 0 0,7 21 0,-5-22-238,-1 1 0,0 0-1,-1 0 1,1 14 0,-3-13 923,-1 0 0,-1 1 1,0-1-1,0 0 0,-7 18 0,7-26-13,-1 0 0,0 0 0,0-1-1,0 1 1,-1-1 0,0 0 0,0 0 0,0-1-1,-1 1 1,0-1 0,0 0 0,0 0 0,-8 5-1,12-9-251,0-1-1,1 1 0,-1 0 0,0-1 0,0 1 0,0-1 1,0 1-1,0-1 0,0 1 0,0-1 0,0 0 0,0 0 1,0 1-1,0-1 0,0 0 0,0 0 0,-1 0 0,1 0 1,0 0-1,0 0 0,0-1 0,0 1 0,0 0 0,0 0 1,0-1-1,0 1 0,0-1 0,-1 0 0,0 0-21,1-1 0,-1 0-1,1 0 1,0 1 0,-1-1-1,1 0 1,0 0 0,0 0-1,0 0 1,0-1 0,1 1 0,-2-3-1,-1-9-202,1-1 0,0 1 0,1-17 0,1 28 122,0 1-24,-1-14-330,0 0-1,2 0 1,0 0 0,6-28 0,-6 38 250,1 1 1,1-1-1,-1 1 1,1 0-1,0 0 1,0 0-1,0 0 1,1 1-1,-1-1 1,1 1-1,0 0 1,1 0-1,-1 0 1,1 0-1,0 1 1,8-5-1,16-8-2476,4-1-1906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5.949"/>
    </inkml:context>
    <inkml:brush xml:id="br0">
      <inkml:brushProperty name="width" value="0.025" units="cm"/>
      <inkml:brushProperty name="height" value="0.025" units="cm"/>
    </inkml:brush>
  </inkml:definitions>
  <inkml:trace contextRef="#ctx0" brushRef="#br0">1 176 17713,'0'0'3977,"0"9"-3166,1 10-276,1 59 714,15 88-1,-12-154 1042,0-25-1271,0-27-692,-4 24-307,0 6-6,0 0-1,-1 0 1,0 0-1,-1 0 0,0 0 1,0 0-1,-1 0 1,0 0-1,-7-15 1,1 16-353,4 18-58,7 19 161,-1-23 237,0 0 0,0-1 0,1 1 0,0-1 0,0 0-1,0 0 1,0 0 0,1 0 0,-1-1 0,1 1 0,0-1 0,0 0-1,1 0 1,-1 0 0,0-1 0,1 1 0,0-1 0,0 0 0,-1-1 0,1 1-1,0-1 1,0 0 0,0 0 0,1 0 0,9-1 0,-6 1 2,0-1 1,1 0-1,-1-1 0,0 0 1,0 0-1,0-1 0,0 0 1,0-1-1,0 0 0,-1 0 1,1-1-1,-1 0 0,13-8 1,-16 9 3,-1-1 1,0 1-1,0-1 0,-1 0 1,1 0-1,-1 0 1,0 0-1,0-1 1,0 1-1,-1-1 1,1 0-1,-1 1 1,0-1-1,-1 0 1,1 0-1,-1-1 1,0 1-1,0 0 1,0-7-1,-1 12-11,-1-1 1,1 1-1,0-1 1,0 1-1,-1-1 0,1 1 1,0 0-1,-1-1 0,1 1 1,0 0-1,-1-1 1,1 1-1,-1 0 0,1-1 1,-1 1-1,1 0 1,-1 0-1,1-1 0,-1 1 1,1 0-1,-1 0 0,1 0 1,-1 0-1,1 0 1,-1 0-1,1 0 0,-1 0 1,1 0-1,-1 0 0,1 0 1,-1 0-1,1 0 1,-1 0-1,1 0 0,-1 0 1,1 1-1,-1-1 1,1 0-1,-1 0 0,1 1 1,-1-1-1,1 0 0,0 1 1,-1-1-1,-23 13-207,16-5 194,1 1 0,0 0-1,1 0 1,0 0 0,1 1-1,-9 18 1,12-22 37,0-1 0,0 1 0,0-1 1,0 1-1,1 0 0,0-1 0,0 1 0,1 0 1,0 0-1,0 0 0,0 0 0,0 0 0,1 0 1,2 8-1,-2-13-10,1 1 1,-1 0-1,0 0 1,1-1-1,-1 1 0,1-1 1,0 1-1,-1-1 1,1 0-1,0 0 1,0 0-1,0 0 0,0 0 1,0 0-1,0 0 1,0 0-1,0-1 1,0 1-1,0-1 0,1 0 1,-1 0-1,0 0 1,3 0-1,55-3 146,-42-1-151,-1 0 1,1-2 0,-1 0 0,0-1 0,0 0 0,-1-1 0,0-1 0,-1-1 0,0 0 0,0-1 0,-1-1 0,0 0 0,14-17 0,-14 14 17,-1-1 0,0-1 1,-1 0-1,-1 0 0,-1-1 1,0 0-1,-2-1 0,0 0 1,-1 0-1,0-1 0,4-29 1,-10 44-4,0 0 1,-1-1 0,0 1-1,1-1 1,-2 1 0,1 0-1,-1-1 1,-1-5 0,2 10-26,-1-1 0,1 1-1,-1 0 1,0 0 0,1 0 0,-1 0 0,0 0 0,0 0 0,0 0 0,0 0 0,0 1 0,0-1 0,0 0 0,0 0 0,0 1 0,0-1 0,0 0 0,0 1 0,0-1 0,-1 1 0,1 0-1,0-1 1,0 1 0,0 0 0,-1 0 0,1 0 0,0 0 0,-1 0 0,1 0 0,0 0 0,0 0 0,-1 1 0,1-1 0,0 0 0,0 1 0,0-1 0,-1 1 0,1-1 0,-1 1 0,-4 2-10,-1 1 1,1-1 0,0 1 0,1 0 0,-1 0 0,1 1 0,0-1 0,0 1-1,0 0 1,0 1 0,1-1 0,-4 8 0,-7 10 50,-20 42-1,29-52-33,0 1-1,1-1 1,0 1-1,1 0 1,1 1-1,0-1 1,1 1-1,0-1 1,1 1-1,3 27 0,-2-40-179,0 0 0,1 1 0,-1-1-1,1 0 1,0 0 0,0 0 0,0 0-1,0 0 1,0 0 0,0 0 0,1 0 0,-1 0-1,1 0 1,-1-1 0,1 1 0,0 0-1,0-1 1,-1 0 0,1 1 0,4 1-1,-1-1-1030,0 0 0,0 0 0,0 0 0,1-1 0,-1 0 0,1 0 0,9 0 0,23 0-8870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6.292"/>
    </inkml:context>
    <inkml:brush xml:id="br0">
      <inkml:brushProperty name="width" value="0.025" units="cm"/>
      <inkml:brushProperty name="height" value="0.025" units="cm"/>
    </inkml:brush>
  </inkml:definitions>
  <inkml:trace contextRef="#ctx0" brushRef="#br0">134 15 18706,'0'0'6790,"-10"-4"-5493,5 2-1222,0 0 0,0 1 0,0 0 0,0-1 0,0 1 0,0 1 1,0-1-1,0 1 0,-6 0 0,8 1-33,0 0 0,0-1 1,0 1-1,0 0 0,1 1 1,-1-1-1,0 1 0,1-1 1,-1 1-1,1 0 0,-1 0 1,1 0-1,0 0 0,0 0 1,0 0-1,0 1 0,0-1 1,0 1-1,1-1 0,-1 1 1,0 3-1,-1-2 19,1 0-1,0 0 1,1 0-1,-1 0 1,1 0-1,-1 1 1,1-1 0,1 1-1,-1-1 1,1 0-1,-1 1 1,1-1-1,0 1 1,1-1 0,-1 1-1,1-1 1,2 7-1,-2-9-51,0 0 1,1 0-1,-1 0 0,1 0 0,0 0 0,-1 0 0,1 0 0,0-1 1,0 1-1,0 0 0,1-1 0,-1 0 0,0 1 0,0-1 0,1 0 0,-1 0 1,1-1-1,-1 1 0,1 0 0,-1-1 0,1 0 0,-1 1 0,1-1 1,0 0-1,-1 0 0,1 0 0,-1-1 0,1 1 0,-1-1 0,1 1 0,2-2 1,1 0 14,0 0 0,-1-1 0,1 1 0,-1-1 0,1 0 1,-1-1-1,0 1 0,0-1 0,0 0 0,-1 0 0,0-1 0,6-6 1,43-63-788,-54 79 495,0 0 0,1 0-1,0 0 1,0 0 0,0 1-1,2 7 1,-1 5 37,-1-14 119,-1 0 0,1-1 0,1 1 0,-1 0 0,1 0 0,-1-1 0,1 1 0,0 0 0,0-1 0,1 1 0,-1-1 0,1 1 0,0-1 0,-1 0-1,6 6 1,-5-7-132,1 0 1,-1-1-1,1 1 0,-1-1 0,1 0 0,0 0 0,0 0 0,-1 0 0,1 0 0,0 0 1,0-1-1,0 1 0,0-1 0,0 0 0,0 0 0,0 0 0,0-1 0,0 1 0,0-1 1,0 1-1,3-2 0,0 0-390,0 0 0,0-1 1,-1 1-1,1-1 0,-1 0 1,0-1-1,0 1 0,0-1 1,7-7-1,18-18-4074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6.799"/>
    </inkml:context>
    <inkml:brush xml:id="br0">
      <inkml:brushProperty name="width" value="0.025" units="cm"/>
      <inkml:brushProperty name="height" value="0.025" units="cm"/>
    </inkml:brush>
  </inkml:definitions>
  <inkml:trace contextRef="#ctx0" brushRef="#br0">101 61 6342,'1'-8'2920,"4"-29"-630,-5 36-2147,1 1-1,-1-1 0,0 1 1,0-1-1,0 1 1,0-1-1,0 0 0,0 1 1,0-1-1,0 1 1,0-1-1,0 1 0,0-1 1,0 1-1,0-1 1,0 0-1,-1 1 0,1-1 1,0 1-1,0-1 1,0 1-1,-1-1 0,1 1 1,0-1-1,-1 1 1,1 0-1,-1-1 0,-11 6 2016,-10 19-461,12-7-1190,1 0-1,0 0 1,2 1-1,0 0 0,0 0 1,2 1-1,0 0 0,1 0 1,2 0-1,-1 0 1,2 0-1,1 1 0,2 26 1,-2-45-502,0 0 0,0 1 1,1-1-1,-1 0 1,0 0-1,0 1 0,1-1 1,-1 0-1,1 0 0,-1 0 1,1 0-1,0 0 1,-1 0-1,1 0 0,0 0 1,0 0-1,0 0 0,0 0 1,0 0-1,0 0 1,0-1-1,0 1 0,0 0 1,2 0-1,-2-1 2,0 0 0,-1 0 0,1 0 1,0 0-1,0 0 0,0 0 0,0-1 0,0 1 0,-1 0 0,1-1 1,0 1-1,0 0 0,0-1 0,-1 1 0,1-1 0,0 1 0,-1-1 1,1 0-1,0 1 0,-1-1 0,1 0 0,-1 1 0,1-1 0,-1 0 1,1 0-1,-1 1 0,0-1 0,1 0 0,-1 0 0,0 0 1,0 0-1,1 1 0,-1-1 0,0-1 0,3-13 33,0 1-1,0-1 1,0-21-1,-3 31-35,1 0 0,-1 1-1,-1-1 1,1 0 0,-1 1-1,1-1 1,-1 0 0,-1 1 0,1-1-1,-1 1 1,1 0 0,-1-1-1,-1 1 1,-4-8 0,7 12-11,-1-1 1,1 1 0,-1-1 0,1 1-1,-1-1 1,1 1 0,-1-1 0,1 1-1,-1-1 1,0 1 0,1-1 0,-1 1-1,1 0 1,-1-1 0,0 1 0,1 0-1,-1 0 1,0 0 0,0-1-1,1 1 1,-1 0 0,0 0 0,1 0-1,-1 0 1,0 0 0,0 0 0,1 1-1,-1-1 1,0 0 0,1 0 0,-1 0-1,0 1 1,1-1 0,-1 0 0,0 1-1,1-1 1,-1 0 0,0 1 0,1-1-1,-1 1 1,1-1 0,-1 1 0,1-1-1,-1 1 1,1-1 0,0 1 0,-1 0-1,1-1 1,0 1 0,-1 0-1,1-1 1,-1 2 0,1 0 5,-1-1 0,1 1 0,-1-1 0,1 1 0,0 0 0,-1-1 0,1 1 0,0 0 0,0-1 0,0 1 0,0 0 0,1-1-1,-1 1 1,0-1 0,1 1 0,-1 0 0,1-1 0,-1 1 0,1-1 0,0 1 0,0-1 0,-1 1 0,1-1 0,2 2 0,2 1 16,0-1 0,0 0 0,0 0 0,1-1 0,-1 0 0,1 0 0,-1 0 0,1 0 0,0-1 0,0 0 0,0 0 0,0-1 0,-1 1 0,8-2 0,-2 1 11,-1 0 0,1-1 0,0-1-1,0 0 1,-1 0 0,21-8 0,-18 4 15,1-1 1,24-18 0,-33 22-11,-1 0 1,1-1 0,-1 0 0,0 0 0,0 0 0,-1 0 0,1-1-1,-1 1 1,0-1 0,0 0 0,2-6 0,-6 8 83,-8 8-127,-7 10 0,13-9 99,0 0 0,0-1 1,0 1-1,1 0 0,0 0 1,0 0-1,0 1 1,1-1-1,0 0 0,0 1 1,1-1-1,0 1 0,1 10 1,-1-15-108,0 0 0,1 0 1,-1 0-1,1 1 0,-1-1 0,1 0 1,0 0-1,0 0 0,0 0 1,0 0-1,1 0 0,-1 0 0,0-1 1,1 1-1,-1 0 0,1-1 1,0 1-1,-1-1 0,1 0 0,0 1 1,0-1-1,0 0 0,0 0 1,0 0-1,0 0 0,0-1 0,0 1 1,1 0-1,-1-1 0,0 0 0,0 1 1,0-1-1,1 0 0,-1 0 1,0 0-1,0-1 0,1 1 0,-1 0 1,0-1-1,0 1 0,4-2 1,-2 0-419,0 0 0,0 1 0,0-1 0,-1 0 0,1-1 1,0 1-1,-1-1 0,1 1 0,-1-1 0,0 0 0,5-6 1,27-43-8168,-20 17 1035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7.154"/>
    </inkml:context>
    <inkml:brush xml:id="br0">
      <inkml:brushProperty name="width" value="0.025" units="cm"/>
      <inkml:brushProperty name="height" value="0.025" units="cm"/>
    </inkml:brush>
  </inkml:definitions>
  <inkml:trace contextRef="#ctx0" brushRef="#br0">20 48 15022,'0'0'9289,"-20"-47"-7399,20 54-5478,4-2-3875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7.738"/>
    </inkml:context>
    <inkml:brush xml:id="br0">
      <inkml:brushProperty name="width" value="0.025" units="cm"/>
      <inkml:brushProperty name="height" value="0.025" units="cm"/>
    </inkml:brush>
  </inkml:definitions>
  <inkml:trace contextRef="#ctx0" brushRef="#br0">137 57 8968,'0'0'9241,"0"-8"-7356,1 0-1309,-1 5-382,1 0 1,-1 0-1,0 0 1,0 0-1,0 1 1,0-1-1,0 0 0,-1 0 1,1 0-1,-1 0 1,-1-3-1,-1 5 7,1 0 1,-1 1-1,1 0 0,-1-1 0,0 1 0,1 0 1,-1 0-1,1 0 0,-1 1 0,0-1 0,1 1 1,-5 1-1,1 0-193,0 1 0,0 0 0,0 1 0,0-1 1,1 1-1,0 1 0,-1-1 0,1 1 0,1-1 0,-1 1 0,1 1 0,0-1 1,0 1-1,0-1 0,1 1 0,0 0 0,0 0 0,0 1 0,1-1 0,0 0 0,0 1 1,-1 11-1,4-18 1,-1 1-1,1 0 1,-1 0 0,0-1 0,1 1-1,0 0 1,-1-1 0,1 1 0,-1-1 0,1 1-1,0-1 1,-1 1 0,1-1 0,0 1 0,0-1-1,-1 1 1,1-1 0,0 0 0,0 0-1,0 1 1,-1-1 0,1 0 0,0 0 0,0 0-1,0 0 1,0 0 0,-1 0 0,1 0 0,0 0-1,0 0 1,0-1 0,0 1 0,-1 0 0,1 0-1,1-1 1,36-9 620,-20 0-257,-1-1 0,26-19 0,-29 19-242,1 0 0,0 1 0,0 1 0,22-9 1,-36 17-140,0 1 1,0-1-1,0 1 1,0 0 0,0-1-1,0 1 1,1 0-1,-1 0 1,0-1 0,0 1-1,0 0 1,0 0-1,0 0 1,0 1 0,1-1-1,-1 0 1,0 0 0,0 0-1,0 1 1,0-1-1,0 1 1,0-1 0,0 1-1,0-1 1,0 1-1,0 0 1,0-1 0,0 1-1,0 0 1,0 0-1,-1 0 1,1-1 0,0 1-1,-1 0 1,1 0-1,0 0 1,-1 0 0,1 0-1,-1 0 1,0 0-1,1 2 1,1 7 13,0 0 1,0-1-1,-1 1 1,-1 15-1,6 24 27,-6-48 1,1 1 0,-1-1 0,1 0 0,0 1 0,-1-1 0,1 0 0,0 0 0,0 0 0,0 1 0,0-1 0,0 0 0,0 0 0,0 0 0,0-1 0,0 1 0,1 0 0,-1 0 0,0 0 0,1-1 0,-1 1 0,0-1 0,1 1 0,1-1 0,0 1 53,0-1 0,0 0 0,0-1 0,0 1 0,0 0 0,0-1 1,0 0-1,0 1 0,0-1 0,5-3 0,6-3 126,0-1 1,-1 0-1,19-15 0,-26 18-339,3-2 114,-6 4-21,0 0 0,1 1 0,-1-1 1,1 1-1,-1-1 0,1 1 0,0 1 0,0-1 0,0 0 0,0 1 0,0 0 0,6-1 0,-8 7-489,-1 0 0,0 0 0,-1 0 0,1 1-1,-1-1 1,0 0 0,-1 10 0,0-12-977,0 8-687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8.114"/>
    </inkml:context>
    <inkml:brush xml:id="br0">
      <inkml:brushProperty name="width" value="0.025" units="cm"/>
      <inkml:brushProperty name="height" value="0.025" units="cm"/>
    </inkml:brush>
  </inkml:definitions>
  <inkml:trace contextRef="#ctx0" brushRef="#br0">159 2 13036,'0'0'10400,"-9"-1"-10118,-56 2 18,61-1-300,0 0 1,1 1-1,-1-1 0,0 1 0,0 0 1,0 0-1,1 1 0,-1-1 0,1 1 1,-1-1-1,1 1 0,0 0 0,-1 1 1,1-1-1,0 1 0,0-1 0,-3 5 1,6-7-6,0 1 0,0-1 0,0 1 0,0-1 0,0 1 0,0-1 0,0 1 0,1-1 0,-1 1 0,0-1 0,0 0 0,0 1 0,0-1 0,1 1 0,-1-1 0,0 0 0,1 1 0,-1-1 0,0 0 0,0 1 0,1-1 0,-1 0 0,1 0 0,-1 1 0,0-1 0,1 0 0,-1 0 0,1 1 0,-1-1 0,0 0 0,1 0 0,-1 0 0,1 0 0,-1 0 0,1 0 0,-1 0 0,1 0 0,-1 0 0,1 0 0,-1 0 0,1 0 0,27 4-166,-24-4 87,83 15-773,-81-13 846,0 0 0,0 0-1,0 0 1,-1 1 0,1-1 0,-1 1-1,0 1 1,0-1 0,0 1-1,0 0 1,0 0 0,5 6 0,-9-9 61,0 0 0,0 0-1,-1 0 1,1 1 0,0-1 0,0 0 0,-1 0 0,1 1 0,0-1 0,-1 1 0,0-1 0,1 0 0,-1 1 0,0-1 0,1 1 0,-1-1-1,0 1 1,0-1 0,0 1 0,-1-1 0,1 1 0,0-1 0,0 1 0,-1-1 0,0 3 0,-1-2 114,1 0 0,-1 0 0,0 0 0,0 0 0,0 0 0,0 0 0,0 0 0,0-1 0,-1 1 0,1-1 0,0 1 0,-5 1 0,-7 2 335,1-1 0,-1 0 0,0 0 0,-14 0 0,19-2-406,0 0-87,0-1-1,0 0 1,0 0 0,0-1 0,0 0-1,0 0 1,0-1 0,-12-3-1,20 4-178,0-1-1,0 0 0,-1 0 0,1 1 0,0-1 1,0 0-1,1 0 0,-1 0 0,0 0 1,0 0-1,0 0 0,1 0 0,-1 0 0,0-1 1,1 1-1,-1 0 0,1 0 0,-1 0 0,1-1 1,0 1-1,0 0 0,-1-1 0,1 1 1,0 0-1,0-1 0,0 1 0,1 0 0,-1 0 1,0-1-1,0 1 0,1 0 0,-1-1 0,0 1 1,1 0-1,0-2 0,25-41-8426,-5 19 2904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8.631"/>
    </inkml:context>
    <inkml:brush xml:id="br0">
      <inkml:brushProperty name="width" value="0.025" units="cm"/>
      <inkml:brushProperty name="height" value="0.025" units="cm"/>
    </inkml:brush>
  </inkml:definitions>
  <inkml:trace contextRef="#ctx0" brushRef="#br0">56 0 9833,'0'0'15279,"-4"11"-14254,-10 30 127,-12 59 0,22-80-929,1 0 0,0-1 0,2 1 0,0 1 0,2-1 0,2 21 0,-3-39-215,0-1 0,0 1 1,0 0-1,1 0 1,-1-1-1,1 1 0,-1 0 1,1-1-1,0 1 0,-1 0 1,1-1-1,0 1 0,0-1 1,0 1-1,0-1 1,1 0-1,-1 1 0,0-1 1,0 0-1,1 0 0,-1 0 1,1 0-1,-1 0 0,1 0 1,-1 0-1,1-1 1,0 1-1,-1 0 0,1-1 1,0 1-1,0-1 0,-1 0 1,1 0-1,0 0 1,0 0-1,0 0 0,-1 0 1,1 0-1,0 0 0,0-1 1,-1 1-1,1 0 0,3-2 1,1-1-31,0 1 1,0-1 0,0 0-1,0-1 1,0 1 0,-1-1-1,1 0 1,-1 0 0,0-1 0,5-6-1,7-13-353,-14 18 197,1 0-1,0 1 0,1-1 1,-1 1-1,8-7 0,-3 65-621,-8-50 855,-1 1 0,1-1 0,-1 0 0,1 1 0,0-1-1,1 0 1,-1 1 0,0-1 0,1 0 0,0 0 0,-1 0 0,1 0 0,1-1 0,-1 1 0,0 0 0,1-1 0,-1 1 0,1-1 0,-1 0 0,1 0 0,6 3 0,-6-4-3,0 0 0,0 0 0,0-1-1,-1 1 1,1-1 0,0 0 0,0 0 0,0 0 0,0 0 0,0-1 0,0 1 0,0-1 0,-1 1-1,1-1 1,0 0 0,0 0 0,-1 0 0,1-1 0,-1 1 0,1-1 0,-1 1 0,1-1 0,-1 0-1,0 0 1,0 0 0,3-4 0,6-8-172,-1 0 1,-1-1-1,-1 0 0,0-1 0,11-31 0,-19 46-52,-21 78 259,20-69-24,-1-1 0,2 0 0,-1 0-1,1 1 1,0-1 0,1 0 0,-1 1-1,1-1 1,3 8 0,-4-14-87,1 0-1,-1 1 1,1-1 0,0 1-1,-1-1 1,1 0 0,0 0-1,0 1 1,0-1 0,0 0-1,0 0 1,0 0 0,1 0-1,-1 0 1,0 0 0,0-1-1,1 1 1,-1 0 0,1-1-1,-1 1 1,0-1 0,1 1-1,-1-1 1,1 1 0,-1-1-1,1 0 1,-1 0 0,1 0-1,-1 0 1,1 0 0,-1 0-1,1 0 1,-1-1 0,1 1-1,-1-1 1,1 1 0,-1-1-1,3 0 1,-1-1-476,1 1 0,-1-1 0,0 1 0,0-1 0,0 0 0,0 0 0,0-1 0,-1 1 0,1-1 0,-1 1 0,1-1 0,-1 0 0,0 0 0,0 0 0,0 0 0,1-3 0,5-21-5543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8.961"/>
    </inkml:context>
    <inkml:brush xml:id="br0">
      <inkml:brushProperty name="width" value="0.025" units="cm"/>
      <inkml:brushProperty name="height" value="0.025" units="cm"/>
    </inkml:brush>
  </inkml:definitions>
  <inkml:trace contextRef="#ctx0" brushRef="#br0">1 1 14734,'0'0'8296,"5"52"-9129,6-36-3139,0-3-5573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9.335"/>
    </inkml:context>
    <inkml:brush xml:id="br0">
      <inkml:brushProperty name="width" value="0.025" units="cm"/>
      <inkml:brushProperty name="height" value="0.025" units="cm"/>
    </inkml:brush>
  </inkml:definitions>
  <inkml:trace contextRef="#ctx0" brushRef="#br0">46 0 16944,'-4'9'2135,"-5"13"-995,2 1-1,0 0 0,1 0 1,2 1-1,0-1 1,0 37-1,15 93-177,-1-1-771,-13-20 2323,2-216-2141,6-159-79,-3 212-543,2-1 0,1 1 0,2 1 0,1-1 0,18-44 0,-24 70 113,0 1 0,1 0-1,-1-1 1,1 1 0,0 0 0,1 0-1,-1 1 1,0-1 0,1 1 0,0-1 0,0 1-1,0 0 1,0 1 0,1-1 0,-1 1 0,6-3-1,-8 5 82,0-1 0,1 0-1,-1 1 1,1-1-1,-1 1 1,0 0 0,1 0-1,-1 0 1,1 0-1,-1 0 1,1 1 0,-1-1-1,0 1 1,1-1-1,-1 1 1,0 0 0,1 0-1,-1 0 1,0 0-1,0 1 1,0-1 0,0 0-1,0 1 1,0-1-1,-1 1 1,1 0 0,0 0-1,-1 0 1,1-1-1,-1 2 1,0-1-1,1 0 1,-1 0 0,1 3-1,-1-1 152,1 1 0,-1-1 0,0 1-1,0-1 1,0 1 0,-1 0 0,1-1 0,-1 1-1,0 0 1,0 0 0,-1-1 0,0 1 0,0 0-1,0-1 1,0 1 0,-1-1 0,1 1 0,-1-1-1,0 0 1,0 0 0,-1 0 0,0 0 0,1 0 0,-1 0-1,-7 6 1,7-6-93,-1 0 0,1-1 0,-1 1 1,-1-1-1,1 0 0,0 0 0,-1 0 0,1 0 0,-1-1 0,0 0 0,0 0 0,0 0 1,0 0-1,0-1 0,0 0 0,-1 0 0,1-1 0,0 1 0,-1-1 0,1 0 0,0 0 1,-11-3-1,15 2-457,0 0 0,0-1 0,0 1 0,1-1 0,-1 1 0,0-1 0,1 1 0,-1-1 0,1 1 0,0-1 0,0 0 0,-1 1 0,1-1 0,0 0 0,0 1 0,0-1 0,0 1 0,1-1 0,-1 0 0,0 1 0,1-1 0,-1 1 0,1-1 0,0-1 0,14-21-8039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9.661"/>
    </inkml:context>
    <inkml:brush xml:id="br0">
      <inkml:brushProperty name="width" value="0.025" units="cm"/>
      <inkml:brushProperty name="height" value="0.025" units="cm"/>
    </inkml:brush>
  </inkml:definitions>
  <inkml:trace contextRef="#ctx0" brushRef="#br0">36 57 15471,'0'0'3608,"10"-8"-607,-5 4-2735,0-1 62,0 1-1,0 0 0,0 0 1,1 0-1,0 1 0,-1 0 1,1 0-1,0 0 0,0 0 0,1 1 1,-1 0-1,0 1 0,1 0 1,-1 0-1,9-1 0,-14 2-307,0 0 0,0 0 0,0 1 0,0-1 0,0 0 0,0 0 0,0 1 0,-1-1 0,1 0 0,0 1 0,0-1 0,0 1 0,0-1 0,0 1 0,-1 0 0,1-1 0,0 1 0,-1 0 0,1 0 0,0-1 0,-1 1 0,1 0 0,-1 0 0,1 0 0,-1 0 0,1-1 0,-1 1-1,0 0 1,0 0 0,1 0 0,-1 0 0,0 0 0,0 0 0,0 0 0,0 0 0,0 0 0,0 0 0,0 0 0,0 0 0,0 0 0,-1 0 0,1 0 0,0 0 0,-1 1 0,-1 4 18,0 0 0,0-1 0,0 0-1,0 1 1,-1-1 0,-5 8 0,-45 44 614,-11 12 570,60-64-1097,0 0 1,0 1-1,1-1 0,0 1 0,0 0 0,0 0 0,1 0 1,-1 1-1,2-1 0,-3 11 0,4-15-112,0-1 0,1 1 0,-1-1 0,0 1 0,1 0 0,-1-1 0,1 1 0,0-1 0,-1 1 0,1-1 0,0 0 0,0 1 0,0-1 0,0 0 0,0 0-1,0 1 1,0-1 0,1 0 0,-1 0 0,0 0 0,0 0 0,1-1 0,-1 1 0,1 0 0,-1-1 0,1 1 0,-1 0 0,1-1 0,-1 0 0,1 1 0,3-1 0,61 8-1293,-52-7 111,27 3-5717,-26-4 976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8.366"/>
    </inkml:context>
    <inkml:brush xml:id="br0">
      <inkml:brushProperty name="width" value="0.025" units="cm"/>
      <inkml:brushProperty name="height" value="0.025" units="cm"/>
    </inkml:brush>
  </inkml:definitions>
  <inkml:trace contextRef="#ctx0" brushRef="#br0">0 0 2018,'4'2'13029,"6"2"-6791,2 1-4345,25 9-4230,-27-12 3693,42 1-3758,-20-14-3994,-12-3-1238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40.021"/>
    </inkml:context>
    <inkml:brush xml:id="br0">
      <inkml:brushProperty name="width" value="0.025" units="cm"/>
      <inkml:brushProperty name="height" value="0.025" units="cm"/>
    </inkml:brush>
  </inkml:definitions>
  <inkml:trace contextRef="#ctx0" brushRef="#br0">26 1 17617,'0'0'8520,"-25"61"-6278,25-48-737,0-2-928,1-6-481,7-4-416,8-1-1666,-4 0-3459,5-13-8585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1:25.592"/>
    </inkml:context>
    <inkml:brush xml:id="br0">
      <inkml:brushProperty name="width" value="0.025" units="cm"/>
      <inkml:brushProperty name="height" value="0.025" units="cm"/>
    </inkml:brush>
  </inkml:definitions>
  <inkml:trace contextRef="#ctx0" brushRef="#br0">261 129 3171,'0'0'982,"-8"-3"-288,-18-4-125,0 1 0,0 1 0,-1 1 1,-26 0-1,41 4-217,6 0-177,0 0 0,0 0 1,0 0-1,0 1 1,0 0-1,0 0 0,-9 3 1,13-3-163,0 0 0,1 0 0,-1 0 0,0 1 0,1-1 0,-1 0 0,1 1 1,0-1-1,-1 1 0,1 0 0,0 0 0,0-1 0,0 1 0,0 0 0,0 0 0,0 0 0,1 0 0,-1 0 1,1 0-1,-1 0 0,1 0 0,0 0 0,0 0 0,0 0 0,0 0 0,0 3 0,0-1-12,1-1 0,-1 0 0,1 1-1,-1-1 1,1 0 0,0 1 0,1-1 0,-1 0-1,0 0 1,1 0 0,-1 0 0,1 0-1,0 0 1,0-1 0,0 1 0,5 4 0,0-1-3,0-1 1,0 0 0,0 0 0,0-1 0,1 0 0,12 5 0,1-1 0,1-1 0,0-1 0,0-2 0,33 4-1,-37-6 2,1-2 0,-1 0 0,0-1-1,1-1 1,-1 0 0,0-1 0,0-2-1,22-7 1,-32 9 16,-1 0 0,0 0 0,1-1 0,-1 0 1,-1-1-1,1 1 0,0-1 0,-1-1 0,0 1 0,-1-1 0,1 0 0,-1 0 1,0-1-1,0 1 0,-1-1 0,0 0 0,0 0 0,-1-1 0,0 1 0,0-1 0,2-10 1,-5 16 21,0-1 0,0 0 0,0 1 0,0-1 0,0 1 0,-1-1 0,1 0 0,-1 1 0,0-1 0,0 1 0,1-1 0,-2 1 0,1 0 0,0-1 0,0 1 0,-1 0 0,0 0 0,1 0 0,-1 0 0,0 0 0,0 0-1,0 0 1,0 1 0,0-1 0,0 1 0,-4-2 0,-9-6 23,0 0-1,-33-11 0,30 12-1,8 4-9,0 1 0,0 0 0,0 0 0,0 1 0,0 1 0,0-1 0,-1 2 0,1-1 0,0 1 0,-1 1 1,-13 2-1,-5 3-168,1 2 0,-45 18 0,30-11-439,22-11-2229,14-5-508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1:32.596"/>
    </inkml:context>
    <inkml:brush xml:id="br0">
      <inkml:brushProperty name="width" value="0.025" units="cm"/>
      <inkml:brushProperty name="height" value="0.025" units="cm"/>
    </inkml:brush>
  </inkml:definitions>
  <inkml:trace contextRef="#ctx0" brushRef="#br0">74 54 1057,'0'0'4831,"-5"0"-4687,-3-1 51,8 1-146,-1 1 1,1-1 0,0 0-1,-1 0 1,1 0 0,0 0-1,-1 0 1,1 0 0,-1 0-1,1 0 1,0 0-1,-1 0 1,1 0 0,0 0-1,-1 0 1,1 0 0,0 0-1,-1 0 1,1 0 0,0-1-1,-1 1 1,1 0 0,0 0-1,-1 0 1,1-1 0,0 1-1,0 0 1,-1 0-1,1 0 1,0-1 0,0 1-1,-1 0 1,1-1 0,0 1-1,0 0 1,0-1 0,0 1-1,0 0 1,-1-1 0,1 1-1,0-1 1,0 3-38,0-1 0,0 1 0,0-1 0,0 1 0,1-1 0,-1 1 0,0-1 0,1 0 0,-1 1 0,1-1 0,-1 1 0,1-1 1,0 0-1,0 0 0,-1 1 0,1-1 0,0 0 0,0 0 0,0 0 0,0 0 0,0 0 0,1 0 0,-1 0 0,2 1 0,0-1 17,0 0 0,1 0 0,-1 0 0,0 0 0,1 0 0,-1-1 0,1 1 0,-1-1 0,1 0 0,3 0 0,8-2 61,1 0-1,-1-1 0,22-7 0,-34 9-84,-2 0 5,0 0 0,0 1 0,0-1 1,0 1-1,0-1 0,0 1 0,0-1 0,0 1 0,0 0 0,0-1 0,1 1 0,-1 0 0,0 0 0,0 0 0,0 0 0,0 0 1,1 0-1,-1 0 0,0 1 0,0-1 0,0 0 0,0 0 0,0 1 0,1-1 0,-1 1 0,0-1 0,0 1 0,0 0 1,0-1-1,0 1 0,-1 0 0,1 0 0,0 0 0,0-1 0,1 3 0,-2-3 0,0 0 0,0 0 1,0 0-1,0 0 0,0 0 0,0 1 0,0-1 0,0 0 1,0 0-1,0 0 0,0 0 0,1 0 0,-1 0 0,0 0 1,0 0-1,0 0 0,0 1 0,0-1 0,0 0 0,0 0 1,1 0-1,-1 0 0,0 0 0,0 0 0,0 0 0,0 0 1,0 0-1,1 0 0,-1 0 0,0 0 0,0 0 0,0 0 1,0 0-1,0 0 0,1 0 0,-1 0 0,0 0 0,0 0 1,0 0-1,0 0 0,0 0 0,1-1 0,-1 1 0,0 0 1,0 0-1,0 0 0,0 0 0,0 0 0,0 0 0,0 0 1,0 0-1,0-1 0,1 1 0,-1 0 0,0 0 0,0 0 1,0-1 2,0 1 0,0 0 0,0 0 0,0-1 0,0 1 0,0 0 0,0 0 0,0-1 0,0 1 0,0 0 0,0-1 0,0 1 0,0 0 0,0 0 0,0-1 0,0 1 0,0 0 1,0 0-1,0-1 0,-1 1 0,1 0 0,0 0 0,0-1 0,0 1 0,0 0 0,-1 0 0,1 0 0,0-1 0,0 1 0,-1 0 0,1 0 0,0 0 0,0 0 0,0 0 0,-1 0 0,1-1 0,0 1 1,-1 0-1,1 0 0,0 0 0,0 0 0,-1 0 0,1 0 0,0 0 0,-1 0 0,-11-2 174,-1 0-1,0 0 1,1 2-1,-1-1 1,0 2 0,0 0-1,-16 3 1,-36 1 498,65-5-845,26-2-598,-8-4 671,-1-1 1,23-11-1,-26 10 8,0 2-1,1 0 1,-1 0 0,24-4-1,-71 16 521,9-1-3,0 0 0,0-2 0,-1-1 0,1-1 1,-43-3-1,48-5-594,15 4-619,13 3-227,25 2-1955,-11-2 191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1:43.477"/>
    </inkml:context>
    <inkml:brush xml:id="br0">
      <inkml:brushProperty name="width" value="0.025" units="cm"/>
      <inkml:brushProperty name="height" value="0.025" units="cm"/>
    </inkml:brush>
  </inkml:definitions>
  <inkml:trace contextRef="#ctx0" brushRef="#br0">192 62 3459,'0'0'1591,"-9"-8"-1004,0-3-213,7 8-238,-1-1 1,1 1-1,-1 0 1,0 0-1,0 0 1,-1 0-1,1 0 1,0 1-1,-1-1 1,0 1 0,1 0-1,-1 0 1,-5-1-1,3 2 279,1 0 0,-1 0 0,0 1-1,0-1 1,0 1 0,1 1 0,-1-1 0,0 1-1,-7 2 1,59 3-79,430-6 1383,-547 22-790,15-17-738,1-2-1,-94-8 0,123 1-245,34 1-251,44 4 102,13 7 86,118-1 1,-463-3 1387,257-3-1182,-206 4 454,342 2-3766,-45 1-508,-43-7 305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1:49.311"/>
    </inkml:context>
    <inkml:brush xml:id="br0">
      <inkml:brushProperty name="width" value="0.025" units="cm"/>
      <inkml:brushProperty name="height" value="0.025" units="cm"/>
    </inkml:brush>
  </inkml:definitions>
  <inkml:trace contextRef="#ctx0" brushRef="#br0">95 0 4933,'0'0'694,"-8"4"96,-1 0-486,0-1 143,1 0 0,-1 1 1,1 0-1,-12 8 1,22-13-413,0 1 1,0-1-1,0 1 1,-1 0-1,1 0 0,0 0 1,0 0-1,0 0 1,0 0-1,0 0 1,0 0-1,0 1 0,0-1 1,0 1-1,-1 0 1,5 1-1,29 17-55,9 30 80,-41-43-64,0-1 0,1 0 1,-1 0-1,1-1 0,0 1 0,1-1 1,-1 0-1,1 0 0,-1 0 1,1-1-1,0 0 0,1 0 1,-1 0-1,0 0 0,1-1 1,0 0-1,-1 0 0,1 0 0,0-1 1,0 0-1,8 0 0,8 1 9,-19 0 434,-32 6 853,-7 1-866,-39 16 746,33-9-570,-50 11 0,92-28-639,0 1 0,0 0 0,0 0 0,0 0-1,0 0 1,0 0 0,0 0 0,0-1 0,0 1 0,0 0 0,0 0 0,0 0 0,0 0-1,0 0 1,0 0 0,0-1 0,0 1 0,0 0 0,0 0 0,0 0 0,0 0-1,-1 0 1,1 0 0,0 0 0,0 0 0,0 0 0,0-1 0,0 1 0,0 0 0,0 0-1,0 0 1,0 0 0,-1 0 0,1 0 0,0 0 0,0 0 0,0 0 0,0 0 0,0 0-1,0 0 1,-1 0 0,1 0 0,0 0 0,0 0 0,0 0 0,0 0 0,19-14-586,29-15-688,-21 16-1172,-3 1-2465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0.186"/>
    </inkml:context>
    <inkml:brush xml:id="br0">
      <inkml:brushProperty name="width" value="0.025" units="cm"/>
      <inkml:brushProperty name="height" value="0.025" units="cm"/>
    </inkml:brush>
  </inkml:definitions>
  <inkml:trace contextRef="#ctx0" brushRef="#br0">0 1 14125,'0'0'3203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08.913"/>
    </inkml:context>
    <inkml:brush xml:id="br0">
      <inkml:brushProperty name="width" value="0.025" units="cm"/>
      <inkml:brushProperty name="height" value="0.025" units="cm"/>
    </inkml:brush>
  </inkml:definitions>
  <inkml:trace contextRef="#ctx0" brushRef="#br0">65 384 6951,'0'0'1307,"-9"-3"306,-41-16 1152,50 19-2722,-1 0 1,1 0-1,0 0 1,0-1-1,-1 1 0,1 0 1,0 0-1,0 0 1,-1 0-1,1-1 0,0 1 1,0 0-1,-1 0 1,1 0-1,0-1 1,0 1-1,0 0 0,0 0 1,-1-1-1,1 1 1,0 0-1,0 0 0,0-1 1,0 1-1,0 0 1,0 0-1,0-1 0,0 1 1,0 0-1,0-1 1,0 1-1,0 0 1,0 0-1,0-1 0,0 1 1,0 0-1,0-1 1,0 1-1,0 0 0,0 0 1,0-1-1,0 1 1,1 0-1,-1 0 0,0-1 1,0 1-1,0 0 1,0 0-1,1-1 1,-1 1-1,0 0 0,0 0 1,1 0-1,-1 0 1,0-1-1,0 1 0,1 0 1,-1 0-1,0 0 1,0 0-1,1 0 0,-1 0 1,0 0-1,1 0 1,-1 0-1,0 0 1,0 0-1,1 0 0,21-9-69,-22 9 52,107-29 420,202-28 1,117 16-363,-360 36-47,337-27 90,723-53 927,3 41 23,-564 40 498,-565 4-1538,1-1 0,0 0 0,-1 0 0,1 1-1,-1-1 1,1 0 0,-1 0 0,1 1 0,-1-1 0,0 0 0,1 0 0,-1 0 0,0 0-1,0 0 1,1 1 0,-1-1 0,0 0 0,0 0 0,0 0 0,0 0 0,0 0-1,-1 0 1,1 0 0,0 0 0,0 1 0,0-1 0,-1 0 0,1 0 0,0 0-1,-2-1 1,2 1-113,0 0 0,-1 0 0,1 1 1,0-1-1,-1 0 0,1 0 0,-1 1 0,1-1 0,-1 0 0,0 1 0,1-1 0,-1 0 0,1 1 0,-1-1 0,0 1 0,0-1 0,1 1 0,-1-1 0,0 1 0,0 0 0,0-1 0,1 1 0,-1 0 0,0-1 0,0 1 0,-1 0 1,-2 0-2851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31.565"/>
    </inkml:context>
    <inkml:brush xml:id="br0">
      <inkml:brushProperty name="width" value="0.025" units="cm"/>
      <inkml:brushProperty name="height" value="0.025" units="cm"/>
    </inkml:brush>
  </inkml:definitions>
  <inkml:trace contextRef="#ctx0" brushRef="#br0">1004 3481 8552,'0'0'8595,"-6"-12"-7971,-46-104 1378,32 67-1587,-2 1 0,-2 1 0,-53-77 1,-80-66-959,-21-26 109,140 165 439,3-3 1,-40-77-1,38 49 41,3-1 1,-36-143 0,-10-183-65,34-78-552,27 235 361,-15-652-1868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32.004"/>
    </inkml:context>
    <inkml:brush xml:id="br0">
      <inkml:brushProperty name="width" value="0.025" units="cm"/>
      <inkml:brushProperty name="height" value="0.025" units="cm"/>
    </inkml:brush>
  </inkml:definitions>
  <inkml:trace contextRef="#ctx0" brushRef="#br0">1 793 10698,'0'0'2840,"8"-14"-1377,336-625 2958,-330 612-4395,2-3 65,-9 20 117,-2-1 0,1 0 0,-1 0 0,0 0 1,4-18-1,-17 90 257,-7 111-413,14-118-25,3 0 0,16 94-1,-16-133-91,2-1 1,-1 0-1,2 0 0,0 0 1,0 0-1,2-1 0,-1 0 0,2 0 1,0-1-1,0 0 0,1 0 1,0-1-1,1 0 0,1-1 1,16 14-1,-21-20-215,1-1 0,-1 1 0,1-1 0,-1 0 0,1 0 0,0-1 0,0 0 0,0 0 1,0-1-1,0 0 0,0 0 0,1-1 0,-1 0 0,0 0 0,10-2 0,50-10-3772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3.013"/>
    </inkml:context>
    <inkml:brush xml:id="br0">
      <inkml:brushProperty name="width" value="0.025" units="cm"/>
      <inkml:brushProperty name="height" value="0.025" units="cm"/>
    </inkml:brush>
  </inkml:definitions>
  <inkml:trace contextRef="#ctx0" brushRef="#br0">234 221 7143,'-3'-14'1233,"-5"-22"-707,4 14 18,-1 0 0,0 0 0,-2 1 0,0 0 0,-14-26 0,20 46-436,1 0 0,-1 0-1,1 0 1,-1 0 0,0 0-1,1 0 1,-1 0 0,0 0-1,0 1 1,1-1 0,-1 0-1,0 1 1,0-1 0,0 0-1,0 1 1,0-1 0,0 1-1,0 0 1,0-1 0,0 1-1,0 0 1,-1-1 0,1 1-1,0 0 1,0 0 0,-2 0-1,1 1-17,1 0-1,-1-1 1,1 1-1,-1 0 1,1 0 0,0 0-1,-1 0 1,1 1-1,0-1 1,0 0-1,0 1 1,0-1-1,0 0 1,0 1-1,-1 1 1,-4 9 109,0 1 0,1-1 1,-4 19-1,8-28-142,-16 71 131,3 0 0,-5 95 0,-2 12-47,13-129-230,1-20-234,1 0 0,2 1 0,2-1 1,0 1-1,3 0 0,4 34 0,-4-61-206,1 1 0,0-1-1,1 1 1,-1-1 0,1 0 0,4 6-1,25 30-3954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29.565"/>
    </inkml:context>
    <inkml:brush xml:id="br0">
      <inkml:brushProperty name="width" value="0.025" units="cm"/>
      <inkml:brushProperty name="height" value="0.025" units="cm"/>
    </inkml:brush>
  </inkml:definitions>
  <inkml:trace contextRef="#ctx0" brushRef="#br0">39 64 2242,'0'0'6363,"8"-8"-4190,4-8-1089,3-3 306,4-1 2782,-18 26-1190,-1 23-2157,-9 34 610,-31 100 0,15-67-889,10-8-323,11-63-8,3-21-39,1-9 59,11-213-1206,-11 218 963,0 0 1,1 0 0,-1 0 0,0 1-1,0-1 1,0 0 0,0 0 0,0 0-1,0 0 1,1 0 0,-1 1 0,0-1-1,0 0 1,0 0 0,1 0 0,-1 0-1,0 0 1,0 0 0,0 0 0,1 1-1,-1-1 1,0 0 0,0 0 0,0 0-1,1 0 1,-1 0 0,0 0 0,0 0 0,1 0-1,-1 0 1,0 0 0,0 0 0,0-1-1,1 1 1,-1 0 0,0 0 0,0 0-1,0 0 1,1 0 0,-1 0 0,0 0-1,0 0 1,0-1 0,0 1 0,1 0-1,-1 0 1,0 0 0,0 0 0,0-1-1,0 1 1,0 0 0,0 0 0,1 0-1,-1-1 1,0 1 0,0 0 0,0 0 0,0 0-1,0-1 1,0 1 0,0 0 0,0 0-1,0-1 1,0 1 0,0 0 0,17 26-86,5 4 76,-18-27 35,1 0 0,-1 0-1,1 0 1,0 0-1,0-1 1,0 0-1,1 0 1,-1 0 0,0-1-1,1 0 1,-1 0-1,1 0 1,-1-1 0,1 0-1,0 0 1,-1 0-1,1-1 1,-1 1 0,1-1-1,-1-1 1,11-3-1,-9 3 4,0-1 0,-1 1 0,1-2 0,0 1 0,-1-1 0,0 0 0,0 0-1,0-1 1,0 0 0,-1 0 0,1 0 0,-1 0 0,-1-1 0,1 0 0,-1 0-1,4-7 1,-7 2 812,-12 19-579,-15 22-161,25-30-91,-34 63 308,32-58-272,1-1 1,1 1-1,-1 0 1,0 0-1,1-1 1,0 1-1,0 0 1,1 0 0,-1 0-1,1 0 1,1 10-1,1-14-28,0 0 1,-1 0-1,1 0 0,0 0 1,0-1-1,0 1 0,0-1 0,0 1 1,-1-1-1,1 1 0,0-1 0,0 0 1,0 0-1,0 0 0,0 0 0,0-1 1,0 1-1,2-1 0,2 1 9,6-2-160,0 0 1,1 0-1,-1-1 0,0 0 1,14-7-1,-14 5-30,0 1 1,-1 0-1,2 1 0,-1 1 0,0 0 0,15-1 0,-26 3 192,0 0 0,-1 1 0,1-1 0,0 0 0,0 0 0,0 1 0,-1-1 0,1 0 0,0 1 0,0-1-1,-1 1 1,1-1 0,0 1 0,-1-1 0,1 1 0,0-1 0,-1 1 0,1 0 0,-1-1 0,1 1 0,-1 0-1,0-1 1,1 1 0,-1 0 0,0 0 0,1 0 0,-1-1 0,0 1 0,0 0 0,1 1 0,-1-1 6,0 0 0,0 0 1,1 0-1,-1 0 0,0 0 0,1 0 1,-1 0-1,1 0 0,-1 0 1,1 0-1,0 0 0,-1 0 0,1 0 1,0 0-1,0 0 0,0-1 1,0 1-1,-1 0 0,1-1 0,0 1 1,0-1-1,0 1 0,0-1 1,0 1-1,1-1 0,-1 1 0,0-1 1,0 0-1,0 0 0,0 0 1,2 0-1,19-1-92,0-1 1,1-2-1,34-9 0,-37 8-271,0 0 1,0 1-1,0 2 0,38-2 0,-57 4 358,-1 1 0,1-1 0,0 0-1,0 0 1,0 0 0,0 1 0,-1-1 0,1 0-1,0 1 1,0-1 0,-1 1 0,1-1 0,0 1 0,-1-1-1,1 1 1,0 0 0,-1-1 0,1 1 0,0 1-1,-1-2 6,1 1-1,0 0 1,-1 0-1,1 0 1,0-1 0,0 1-1,-1 0 1,1-1-1,0 1 1,0 0-1,0-1 1,0 0-1,0 1 1,0-1-1,0 1 1,0-1-1,0 0 1,0 0-1,0 1 1,0-1-1,2 0 1,44-5 394,-39 3-1025,1 1 0,0 0 0,0 0 0,0 1 0,14 1 0,-15 4-1599,-2 0-3794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3.610"/>
    </inkml:context>
    <inkml:brush xml:id="br0">
      <inkml:brushProperty name="width" value="0.025" units="cm"/>
      <inkml:brushProperty name="height" value="0.025" units="cm"/>
    </inkml:brush>
  </inkml:definitions>
  <inkml:trace contextRef="#ctx0" brushRef="#br0">4 1 14894,'0'0'577,"-3"52"191,8-26-191,1 3-161,4 2-127,-2 2-33,-3 2-128,4-1-64,-2 1-64,2-5-384,0-3-769,0-7-865,-1-6-993,1-7-641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4.145"/>
    </inkml:context>
    <inkml:brush xml:id="br0">
      <inkml:brushProperty name="width" value="0.025" units="cm"/>
      <inkml:brushProperty name="height" value="0.025" units="cm"/>
    </inkml:brush>
  </inkml:definitions>
  <inkml:trace contextRef="#ctx0" brushRef="#br0">2984 3 11787,'0'0'4020,"-8"0"-3897,6-1-118,1 1 0,-1-1 1,0 1-1,0 0 0,0 0 1,1 0-1,-1 0 0,0 0 1,0 0-1,0 0 0,1 0 1,-1 1-1,0-1 0,0 1 1,1-1-1,-1 1 0,0 0 1,1 0-1,-1 0 1,1 0-1,-1 0 0,1 0 1,-1 0-1,1 0 0,0 1 1,-1-1-1,1 0 0,0 1 1,0-1-1,0 1 0,0-1 1,0 1-1,1 0 0,-1-1 1,0 1-1,1 0 0,-1 0 1,1-1-1,0 1 0,-1 0 1,1 4-1,-21 121 177,-21 90 472,35-189-580,-2-1-1,-2 0 0,0 0 0,-1-1 1,-28 42-1,3-18-26,-3-2 0,-1-2-1,-2-1 1,-3-3 0,-69 52 0,-271 154-200,-722 323 172,1063-549-11,-71 36 301,3 4 0,-148 108 0,218-137-167,1 2 0,1 1 0,2 3 0,2 1 0,1 1-1,3 2 1,1 2 0,-35 65 0,59-96-190,1 1-1,1 0 0,0 0 1,1 0-1,0 1 0,2 0 0,-4 24 1,9-20-1954,7-16-2776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5.028"/>
    </inkml:context>
    <inkml:brush xml:id="br0">
      <inkml:brushProperty name="width" value="0.025" units="cm"/>
      <inkml:brushProperty name="height" value="0.025" units="cm"/>
    </inkml:brush>
  </inkml:definitions>
  <inkml:trace contextRef="#ctx0" brushRef="#br0">391 31 14318,'0'0'5845,"-10"-6"-4692,-1 2-1035,1-1 0,-1 2 1,-1-1-1,1 2 0,0 0 0,-1 0 0,1 1 0,-1 0 1,1 1-1,-1 0 0,1 1 0,-1 0 0,1 1 0,-17 4 1,19-3-102,0 0 0,0 1 0,0 0 0,1 0-1,-15 10 1,21-12-34,-1-1-1,0 2 0,1-1 0,0 0 0,-1 0 1,1 1-1,0 0 0,0-1 0,0 1 0,1 0 0,-1 0 1,1 0-1,0 0 0,-1 0 0,1 0 0,0 0 1,1 0-1,-1 0 0,1 1 0,-1 2 0,2-4-6,-1 0 0,1-1 1,0 1-1,-1-1 0,1 1 0,0-1 0,0 0 0,0 1 0,0-1 0,0 0 0,1 0 1,-1 1-1,0-1 0,0 0 0,1 0 0,-1-1 0,1 1 0,-1 0 0,1 0 1,-1-1-1,1 1 0,-1-1 0,4 1 0,48 13 65,-38-10-37,-12-4-3,-1 0 0,0 1 0,1 0 0,-1-1 0,0 1 0,1 0 0,-1 0 0,0 0 0,0 1 0,0-1 0,0 0 0,0 1 0,0-1 0,0 1 0,-1 0 0,1 0 0,0-1 0,-1 1 0,0 0 0,1 0 0,-1 1 0,1 2 0,-2-3 29,0 0 0,0 0 0,0 0 1,0 1-1,-1-1 0,1 0 0,-1 0 1,1 0-1,-1 0 0,0 0 1,0 0-1,0 0 0,0 0 0,0 0 1,-1 0-1,1 0 0,0-1 0,-1 1 1,0-1-1,1 1 0,-1-1 0,0 1 1,1-1-1,-4 1 0,-22 19 250,-2-1 0,-1-2-1,0 0 1,-64 25 0,126-79-8806,2 5 2451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5.750"/>
    </inkml:context>
    <inkml:brush xml:id="br0">
      <inkml:brushProperty name="width" value="0.025" units="cm"/>
      <inkml:brushProperty name="height" value="0.025" units="cm"/>
    </inkml:brush>
  </inkml:definitions>
  <inkml:trace contextRef="#ctx0" brushRef="#br0">130 1 12684,'0'0'6379,"-11"11"-4996,2-3-1160,-55 62 920,59-64-1017,-1 1 0,1 0 0,1 0 0,0 1 0,0-1 0,0 1 0,1 0 0,0 0 0,-4 16 1,7-24-133,0 1 1,0-1 0,0 1 0,0-1 0,0 1 0,0-1 0,0 1 0,0 0 0,0-1 0,0 1 0,0-1 0,0 1 0,1-1 0,-1 0 0,0 1 0,0-1 0,1 1 0,-1-1 0,0 1 0,1-1 0,-1 1 0,0-1 0,1 0-1,-1 1 1,0-1 0,1 0 0,-1 1 0,1-1 0,-1 0 0,1 0 0,-1 0 0,1 1 0,0-1 0,22 0 57,24-14 233,46-39-42,-69 37-235,1 1 0,43-18 0,-67 32-6,1 1 0,-1-1 1,0 1-1,1-1 0,-1 1 0,1 0 1,-1-1-1,1 1 0,-1 0 0,1 0 1,-1 0-1,1 0 0,0 0 0,-1 1 1,3 0-1,-3-1 27,-1 0-1,1 1 1,0-1 0,-1 1 0,1-1-1,-1 1 1,1 0 0,-1-1 0,1 1 0,-1-1-1,1 1 1,-1 0 0,1 0 0,-1-1-1,0 1 1,1 0 0,-1-1 0,0 1-1,0 0 1,0 0 0,1 1 0,-1 4 115,0 1-1,-1 0 1,1-1 0,-1 1 0,-4 12 0,2-9-163,-3 27 707,13-27-280,12-13-225,-4-6-48,-1 1 1,26-21-1,-32 22-140,0 0 0,0 1 0,1 0 0,0 1 0,0-1 0,0 2 1,1-1-1,-1 1 0,1 1 0,0 0 0,15-3 0,-24 6-1,0 0 0,0 0-1,-1 0 1,1 0 0,0 0 0,0 0 0,0 1 0,-1-1 0,1 0-1,0 0 1,0 1 0,-1-1 0,1 0 0,0 1 0,-1-1 0,1 1-1,0-1 1,-1 1 0,1-1 0,-1 1 0,1-1 0,0 1 0,-1-1-1,1 1 1,-1 0 0,0-1 0,1 1 0,-1 0 0,0 0 0,1-1-1,-1 1 1,0 1 0,0 34 51,-19 33 113,15-59-142,2-5 64,0 0 0,0 0 0,0 0 0,1 0 0,0 1 0,-1 9 0,3-16-57,1 1 0,-1 0 0,1 0 0,0 0 0,-1-1 0,1 1 0,-1-1 0,1 1 0,-1-1 0,1 0 0,-1 1-1,0-1 1,1 0 0,-1 0 0,0 0 0,2-2 0,44-36 194,35-27-356,-76 62 45,0 0 0,1 1 1,-1-1-1,1 1 0,0 0 1,0 1-1,0 0 0,0 0 1,0 0-1,0 1 0,8 0 1,-14 1 76,0 1 1,-1 0 0,1-1-1,-1 1 1,1 0-1,-1-1 1,1 1 0,-1 0-1,1 0 1,-1 0-1,0 0 1,1-1 0,-1 1-1,0 0 1,0 0 0,0 0-1,0 0 1,1 0-1,-1 0 1,-1 0 0,1-1-1,0 1 1,0 2-1,-2 23 160,-5 1-84,7-26-60,0-1 1,0 0 0,0 0 0,0 0 0,0 1 0,0-1 0,0 0 0,0 0-1,0 0 1,0 1 0,0-1 0,0 0 0,1 0 0,-1 0 0,0 0 0,0 1-1,0-1 1,0 0 0,0 0 0,0 0 0,1 0 0,-1 0 0,0 1 0,0-1-1,0 0 1,0 0 0,1 0 0,-1 0 0,0 0 0,0 0 0,0 0 0,0 0-1,1 0 1,-1 0 0,0 0 0,0 0 0,0 0 0,1 0 0,-1 0 0,0 0-1,0 0 1,0 0 0,1 0 0,-1 0 0,0 0 0,0 0 0,0 0 0,1 0-1,-1 0 1,0 0 0,0 0 0,0 0 0,1-1 0,9-2-20,2-4-75,-1 0 0,1-1-1,-2-1 1,1 1 0,10-14 0,-12 13-150,0 0 0,1 1 0,0 0 1,0 0-1,1 1 0,17-9 0,-28 16 241,0 0-1,0 0 1,1 0-1,-1 0 1,0 0-1,0 0 1,0-1-1,1 1 1,-1 0-1,0 0 1,0 0-1,0 0 1,1 0-1,-1 0 1,0 0-1,0 0 1,0 0-1,1 0 1,-1 1 0,0-1-1,0 0 1,0 0-1,1 0 1,-1 0-1,0 0 1,0 0-1,0 0 1,0 0-1,1 0 1,-1 1-1,0-1 1,0 0-1,0 0 1,0 0-1,0 0 1,1 1-1,-1-1 1,0 0-1,0 0 1,0 0-1,0 1 1,0-1 0,0 0-1,0 0 1,0 0-1,0 1 1,0-1-1,-1 16 162,-8 14 243,-2-14-375,8-12-117,0-1 1,1 1-1,0 0 1,0 0-1,0-1 0,0 1 1,0 1-1,1-1 1,0 0-1,-2 8 0,6-13-4508,9-5 867,4-8-3858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6.113"/>
    </inkml:context>
    <inkml:brush xml:id="br0">
      <inkml:brushProperty name="width" value="0.025" units="cm"/>
      <inkml:brushProperty name="height" value="0.025" units="cm"/>
    </inkml:brush>
  </inkml:definitions>
  <inkml:trace contextRef="#ctx0" brushRef="#br0">0 141 9257,'0'0'8877,"9"1"-6458,1-1-2141,1 0 1,0-1-1,-1-1 1,1 0-1,-1 0 1,1-1-1,-1 0 1,0-1-1,0 0 1,0-1-1,15-10 1,-7 6-37,42-27 203,-56 33-369,1 0-1,-1-1 0,0 1 1,0-1-1,0 0 0,-1 0 1,1 0-1,-1 0 1,5-9-1,-8 13-40,0-1 1,0 1-1,1 0 0,-1 0 1,0-1-1,0 1 0,0 0 1,0 0-1,0-1 0,0 1 0,0 0 1,0 0-1,0 0 0,0-1 1,0 1-1,0 0 0,0 0 1,0-1-1,-1 1 0,1 0 1,0 0-1,0 0 0,0-1 1,0 1-1,0 0 0,0 0 1,-1 0-1,1-1 0,0 1 1,0 0-1,0 0 0,0 0 0,-1 0 1,1 0-1,0-1 0,0 1 1,0 0-1,-1 0 0,1 0 1,0 0-1,0 0 0,-1 0 1,-15-2 514,-17 7-356,21-1-167,0 2 0,1-1-1,0 1 1,0 1-1,0 0 1,0 1-1,1 0 1,-15 16-1,18-17 46,0 0 0,0 0 0,1 1 0,0 0 0,1 0 0,0 1 0,0-1 0,1 1 0,0 0 0,0 0 0,1 0 0,-2 11 0,5-18-75,0 0 0,0 0 0,0 0 1,0 0-1,0 1 0,0-1 0,1 0 0,-1 0 0,1 0 0,0 0 1,-1 0-1,1 0 0,0-1 0,0 1 0,0 0 0,0 0 1,0-1-1,1 1 0,-1 0 0,1-1 0,-1 1 0,1-1 1,-1 0-1,1 1 0,0-1 0,-1 0 0,1 0 0,0 0 0,0 0 1,0-1-1,0 1 0,0 0 0,0-1 0,0 1 0,0-1 1,0 0-1,0 0 0,4 0 0,10 1-395,-1-1-1,1 0 1,-1-1-1,16-3 1,30-13-3078,1-11-3576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7.735"/>
    </inkml:context>
    <inkml:brush xml:id="br0">
      <inkml:brushProperty name="width" value="0.025" units="cm"/>
      <inkml:brushProperty name="height" value="0.025" units="cm"/>
    </inkml:brush>
  </inkml:definitions>
  <inkml:trace contextRef="#ctx0" brushRef="#br0">0 223 8968,'0'0'1111,"6"-9"352,70-89 3170,-16 29 1437,-60 69-6011,0 0 1,0-1-1,0 1 0,1 0 0,-1 0 1,0 0-1,0-1 0,0 1 1,0 0-1,1 0 0,-1-1 1,0 1-1,0 0 0,0 0 0,0 0 1,0-1-1,0 1 0,0 0 1,0-1-1,0 1 0,0 0 0,0 0 1,0-1-1,0 1 0,0 0 1,0 0-1,0-1 0,0 1 0,0 0 1,0 0-1,0-1 0,0 1 1,0 0-1,0 0 0,-1-1 0,1 1 1,0 0-1,0 0 0,0 0 1,0-1-1,-1 1 0,1 0 0,0 0 1,0 0-1,-1 0 0,1-1 1,0 1-1,0 0 0,0 0 0,-1 0 1,1 0-1,-1 0 0,-23-4 481,-29 8-752,21 13-23,32-17 99,14-11-11,-13 9 119,1 1 0,0-1 1,0 1-1,0-1 0,0 1 0,0-1 0,0 1 0,0 0 0,1 0 0,-1 0 0,0 0 1,1 1-1,-1-1 0,0 1 0,1-1 0,-1 1 0,1 0 0,-1 0 0,1 0 0,-1 0 1,3 0-1,-2 2-10,-1-1 0,0 1 0,0 0 0,1 0 0,-1-1 0,-1 1 0,1 0 0,0 1 0,0-1 0,-1 0 1,1 0-1,-1 1 0,0-1 0,0 1 0,0-1 0,0 1 0,0-1 0,0 1 0,0 3 0,14 48 70,-3 1 0,-2 1 0,-2 0 0,-3 1 0,-3 96 0,-3-136 255,-1 0-1,-1 0 0,-8 26 0,10-37-197,-1 0 0,0-1 0,-1 1 0,1 0 0,-1 0 0,0-1 0,-1 0 0,1 0-1,-1 0 1,0 0 0,0 0 0,-10 7 0,13-11-78,0 0 0,-1 0 0,1 0 0,-1 0 0,1-1 0,0 1 0,-1 0 0,1-1 0,-1 0 0,1 1 0,-1-1 0,0 0-1,1 0 1,-1 1 0,1-1 0,-1 0 0,1-1 0,-1 1 0,0 0 0,1 0 0,-1-1 0,1 1 0,-1-1 0,1 1 0,-1-1 0,1 0 0,0 1 0,-1-1 0,1 0-1,0 0 1,0 0 0,-1 0 0,1 0 0,0 0 0,0-1 0,0 1 0,0 0 0,0 0 0,1-1 0,-1 1 0,0-1 0,0 1 0,1-1 0,-1 1 0,1-1 0,-1-2-1,-3-7-26,1-1 0,1 1-1,-1-1 1,0-22 0,3 17-41,1 1 0,1-1 1,0 0-1,1 1 0,1-1 1,1 1-1,0 0 1,1 0-1,1 1 0,0 0 1,1 0-1,1 0 0,0 1 1,12-13-1,9-10 4,1 2 0,3 1 0,65-52-1,-92 79 42,3-2-62,1 1-1,-1 0 1,1 0-1,0 1 0,1 0 1,0 1-1,0 1 1,20-7-1,-32 12 67,1 0 0,-1-1 0,1 1 1,0 0-1,-1 0 0,1 0 0,-1 0 0,1 0 0,-1 0 0,1 0 0,-1 0 1,1 1-1,-1-1 0,1 0 0,-1 0 0,1 0 0,-1 0 0,1 1 0,-1-1 1,1 0-1,-1 1 0,1-1 0,-1 0 0,1 1 0,-1-1 0,0 0 0,1 1 1,-1-1-1,0 1 0,1-1 0,-1 1 0,0-1 0,0 1 0,1 0 0,-2 23-51,-16 23 148,15-42-208,-28 56 926,20-49 32,16-41-252,33-150-165,-38 183-491,0-1 0,1 1 0,-1 0 0,1 0 0,0-1 0,0 1-1,0-1 1,0 1 0,1-1 0,-1 0 0,1 0 0,0 0 0,0 0 0,0-1 0,0 1-1,0-1 1,1 0 0,-1 0 0,1 0 0,-1 0 0,1 0 0,0-1 0,0 0 0,0 0 0,0 0-1,0 0 1,0 0 0,6-1 0,-3 1-457,-1-1-1,1-1 1,0 1-1,0-1 0,0 0 1,0-1-1,7-2 1,-8 2-329,0 0 0,-1-1 0,1 1 0,-1-1 0,0-1-1,0 1 1,0-1 0,5-4 0,10-12-4328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8.502"/>
    </inkml:context>
    <inkml:brush xml:id="br0">
      <inkml:brushProperty name="width" value="0.025" units="cm"/>
      <inkml:brushProperty name="height" value="0.025" units="cm"/>
    </inkml:brush>
  </inkml:definitions>
  <inkml:trace contextRef="#ctx0" brushRef="#br0">64 27 10025,'0'0'15284,"-7"11"-15316,0-2 58,0 0 0,1 0 0,1 1-1,0 0 1,0 0 0,0 0 0,2 1 0,-1 0-1,1 0 1,1-1 0,-2 17 0,4-27-19,0 1 0,0 0 0,0-1 0,0 1 0,0-1 1,0 1-1,0 0 0,0-1 0,0 1 0,0-1 0,0 1 0,0-1 0,1 1 0,-1 0 1,0-1-1,0 1 0,1-1 0,-1 1 0,0-1 0,1 1 0,-1-1 0,0 0 0,1 1 1,-1-1-1,1 1 0,-1-1 0,1 0 0,-1 1 0,1-1 0,-1 0 0,1 1 0,-1-1 1,1 0-1,0 0 0,21-6 503,18-26 231,-10-3-627,-20 22-115,1 0 0,0 0 0,1 2 0,23-19 0,-33 28-8,1 0 0,0 0 1,0 0-1,0 1 0,0-1 1,1 1-1,-1 0 0,0 0 0,1 0 1,-1 0-1,0 1 0,1-1 0,-1 1 1,1 0-1,-1 0 0,1 0 1,-1 1-1,1-1 0,-1 1 0,0 0 1,1 0-1,-1 0 0,0 0 0,0 0 1,0 1-1,0 0 0,0-1 1,3 4-1,-4-3 10,0 0 0,0 0 0,0 0 0,-1 0 1,1 1-1,-1-1 0,1 1 0,-1-1 0,0 1 0,0-1 1,0 1-1,-1 0 0,1 0 0,0-1 0,-1 1 0,0 0 1,0 0-1,0 0 0,0-1 0,0 1 0,-1 4 0,0 5-176,2-11 127,-1-1 0,1 1 0,-1-1 1,1 0-1,-1 1 0,0-1 0,1 0 0,-1 0 0,1 1 0,-1-1 0,1 0 0,0 0 0,-1 0 0,1 0 0,-1 0 0,1 0 0,-1 0 0,1 0 0,-1 0 0,1 0 0,-1 0 0,1 0 0,-1 0 0,1 0 1,0 0-1,-1 0 0,1-1 0,-1 1 0,1 0 0,-1 0 0,0-1 0,1 1 0,-1 0 0,1-1 0,0 0 0,21-10-308,-6-3 5,-13 10 239,0 1 1,1-1 0,0 1-1,0 0 1,0 0 0,0 0-1,0 1 1,0 0 0,1-1-1,-1 1 1,1 1 0,5-2-1,-9 47 486,-1-43-359,-1 1-1,1-1 1,0 0-1,0 1 1,0-1-1,0 1 1,1-1 0,-1 0-1,0 1 1,1-1-1,-1 1 1,1-1 0,-1 0-1,1 0 1,-1 1-1,1-1 1,0 0-1,0 0 1,0 0 0,0 0-1,-1 0 1,2 0-1,-1 0 1,0 0-1,1 1 1,2-1 20,0 1 0,1-2 0,-1 1 0,0 0 0,0-1 0,1 0 0,6 0 1,-7 0-7,5-1 67,1 0 1,-1-1 0,1 0 0,-1 0-1,0-1 1,0 0 0,0-1 0,0 0 0,-1 0-1,1-1 1,-1 0 0,0 0 0,-1-1-1,1 0 1,7-8 0,-15 13-54,1-1 0,-1 1 0,0 0 1,1 0-1,-1 0 0,0-1 0,0 1 0,0 0 1,0-1-1,0 1 0,0 0 0,0 0 0,0-1 1,-1 1-1,1 0 0,0 0 0,-1 0 0,1-1 1,-1 1-1,1 0 0,-1 0 0,0 0 1,1 0-1,-1 0 0,0 0 0,0 0 0,0 0 1,0 0-1,0 1 0,0-1 0,0 0 0,0 0 1,0 1-1,-1-1 0,-3-3 158,0 0 0,0 1 0,-1 0 0,1 0 1,-1 1-1,-9-4 0,62 16-2949,-38-9 1178,1 0 0,-1 0 1,1-1-1,0 0 0,16-3 1,9-8-8142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9.134"/>
    </inkml:context>
    <inkml:brush xml:id="br0">
      <inkml:brushProperty name="width" value="0.025" units="cm"/>
      <inkml:brushProperty name="height" value="0.025" units="cm"/>
    </inkml:brush>
  </inkml:definitions>
  <inkml:trace contextRef="#ctx0" brushRef="#br0">0 14 14189,'0'0'8590,"3"12"-7554,6 41 88,-3 0 1,-1 99-1,-5-128-1076,-1-16-36,0 0 0,1 0 0,0 0 0,1 0 0,0 0 0,0 0 0,4 12 1,-5-20-9,0 1 0,0-1 1,0 0-1,0 0 0,0 0 1,0 1-1,1-1 0,-1 0 1,0 0-1,0 0 0,0 1 1,0-1-1,0 0 1,0 0-1,1 0 0,-1 0 1,0 1-1,0-1 0,0 0 1,0 0-1,1 0 0,-1 0 1,0 0-1,0 0 0,0 0 1,1 1-1,-1-1 0,0 0 1,0 0-1,0 0 1,1 0-1,-1 0 0,0 0 1,0 0-1,1 0 0,-1 0 1,0 0-1,0 0 0,0 0 1,1 0-1,-1 0 0,0-1 1,0 1-1,0 0 1,1 0-1,-1 0 0,0 0 1,0 0-1,0 0 0,1 0 1,-1-1-1,0 1 0,0 0 1,10-17 191,2-21-35,11-102-1640,10 159 1132,-28-17 401,1 1-1,-1-1 0,1 0 0,0-1 0,0 1 0,0-1 1,0 0-1,0 0 0,0-1 0,0 0 0,0 0 0,0 0 1,0-1-1,0 0 0,0 0 0,0-1 0,0 1 0,-1-1 1,1 0-1,0-1 0,-1 0 0,0 1 0,0-2 0,1 1 1,-2-1-1,8-5 0,-5 2-14,1 0 0,-1 0 0,-1 0 0,1-1 0,-1 0 0,-1 0 0,1-1 0,-1 1 1,-1-1-1,0 0 0,0-1 0,-1 1 0,0-1 0,0 1 0,1-15 0,-4 23-49,0 0 1,1-1-1,-1 1 0,0 0 1,0-1-1,0 1 0,0 0 1,0-1-1,-1 1 0,1 0 1,0-1-1,-1 1 0,1 0 1,-1 0-1,1-1 0,-1 1 0,1 0 1,-1 0-1,0 0 0,0 0 1,0 0-1,1 0 0,-1 0 1,0 0-1,0 0 0,0 0 1,-1 0-1,1 1 0,0-1 1,0 0-1,0 1 0,0-1 1,-1 1-1,1-1 0,0 1 1,-1-1-1,1 1 0,0 0 1,-1 0-1,1 0 0,0 0 1,-1 0-1,1 0 0,-2 0 1,-1 1-18,0-1 0,0 1 0,0 0 0,1 0 0,-1 0 1,0 1-1,0-1 0,1 1 0,-1 0 0,1 0 0,0 0 0,0 0 1,-1 1-1,-2 2 0,-3 6 36,1 1 0,0 0 1,0 0-1,-9 21 0,14-28 37,1 1-1,-1-1 1,1 1-1,1-1 1,-1 1-1,1 0 1,0 0-1,1 0 1,-1-1-1,1 1 1,0 0-1,0 0 1,3 10-1,-3-15-40,1 1 0,0-1-1,0 0 1,-1 0 0,1 1 0,0-1-1,0 0 1,0 0 0,0 0-1,1 0 1,-1 0 0,0 0 0,0-1-1,0 1 1,1 0 0,-1-1-1,0 1 1,1 0 0,-1-1 0,1 0-1,-1 1 1,1-1 0,-1 0 0,3 0-1,42 1 149,-31-2-98,50-4-215,-49 3-112,1 0-1,-1 1 1,27 2 0,-42-1 265,0 1 0,1-1 0,-1 0 0,0 0 0,0 1 0,1-1 1,-1 1-1,0-1 0,0 1 0,0 0 0,0-1 0,0 1 0,0 0 0,0 0 1,0 0-1,0 0 0,0 0 0,0 0 0,0 0 0,0 0 0,-1 0 1,1 0-1,0 0 0,-1 1 0,1-1 0,-1 1 0,4 35-3827,-4-31 1891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0.714"/>
    </inkml:context>
    <inkml:brush xml:id="br0">
      <inkml:brushProperty name="width" value="0.025" units="cm"/>
      <inkml:brushProperty name="height" value="0.025" units="cm"/>
    </inkml:brush>
  </inkml:definitions>
  <inkml:trace contextRef="#ctx0" brushRef="#br0">58 415 3683,'0'0'6908,"-10"-2"-3448,-27-8-556,28 12 2940,8 9-4129,7 13-1987,-6-22 869,38 164 1432,-38-164-2011,0 0 1,1 0-1,-1 0 0,1 0 0,0-1 1,0 1-1,0 0 0,0 0 0,0 0 1,0-1-1,0 1 0,0-1 0,0 1 1,1-1-1,-1 1 0,1-1 0,-1 0 1,1 0-1,3 2 0,-4-2 7,0-1-1,1 0 1,-1 0 0,0 0-1,1-1 1,-1 1 0,0 0-1,0 0 1,1-1 0,-1 1-1,0-1 1,0 1 0,0-1-1,0 1 1,1-1 0,-1 0-1,0 0 1,0 1 0,0-1-1,0 0 1,-1 0 0,2-1-1,4-5 52,-1 0 1,0 0-1,-1 0 1,1-1-1,-2 1 0,1-1 1,4-14-1,-3-3-127,-1 1 0,-1-1 0,-2 0 0,-1-28-1,0 45-157,0 6-372,1 17-722,0-12 1206,-1 0 1,0 0-1,1 0 1,0 0-1,-1 0 1,1 0-1,0 0 0,1 0 1,-1-1-1,0 1 1,1 0-1,0-1 1,-1 1-1,1-1 0,0 0 1,0 0-1,0 1 1,1-1-1,-1 0 0,1-1 1,-1 1-1,1 0 1,-1-1-1,1 1 1,0-1-1,0 0 0,-1 0 1,1 0-1,0 0 1,0-1-1,0 1 1,0-1-1,0 0 0,0 0 1,0 0-1,0 0 1,5-1-1,-1 0 50,0-1 0,-1 0-1,1 0 1,-1 0 0,0-1 0,1 0 0,-1 0-1,0-1 1,-1 0 0,1 0 0,-1 0-1,0 0 1,0-1 0,0 0 0,7-10-1,-8 10 45,-1-1-1,0 0 0,0 1 1,0-1-1,-1-1 0,0 1 1,0 0-1,-1-1 0,0 1 1,0 0-1,0-1 0,-1-12 0,-23 55-759,18-20 933,0 0-1,1 0 1,1 0-1,1 1 1,0-1-1,1 1 0,2 28 1,-1-44-151,0 0 0,0-1 0,0 1 0,0 0 0,0 0 0,0 0 0,1 0 0,-1 0 0,0 0 0,1 0 0,-1 0 0,0 0 0,1-1 0,-1 1 0,1 0 0,0 0 0,-1-1 0,1 1 0,0 0 0,-1 0 0,1-1 0,0 1 0,0-1 0,-1 1-1,1-1 1,0 1 0,0-1 0,0 0 0,1 1 0,0-1 15,1 1 0,-1-1 0,1 0 0,-1-1 0,0 1 0,1 0 0,-1-1 0,1 1 0,-1-1 0,0 0 0,4-1 0,2-2 57,1 0-1,-1-1 1,0 0 0,0 0 0,8-8-1,4-7-60,-1 0-1,-1-1 1,-1-1-1,-1-1 1,20-37-1,-27 43-625,-1 0 0,-1-1 0,-1 0-1,0 0 1,-1-1 0,-1 0 0,-1 1 0,2-38 0,-20 121 3772,15-65-3165,0 1-1,0-1 1,0 0 0,0 0-1,0 0 1,0 1 0,0-1-1,0 0 1,0 0 0,0 0-1,0 0 1,0 1 0,1-1 0,-1 0-1,0 0 1,0 0 0,0 0-1,0 1 1,0-1 0,0 0-1,0 0 1,0 0 0,1 0-1,-1 0 1,0 1 0,0-1 0,0 0-1,0 0 1,0 0 0,1 0-1,-1 0 1,0 0 0,0 0-1,0 0 1,0 0 0,1 0 0,-1 0-1,0 0 1,0 0 0,0 0-1,1 0 1,-1 0 0,0 0-1,0 0 1,0 0 0,0 0-1,1 0 1,-1 0 0,13-7 195,8-10-13,-16 9-156,1 0-1,-1 0 1,-1-1-1,1 1 1,-2-1-1,1 0 0,-1 0 1,0-1-1,-1 1 1,0 0-1,-1-1 1,0 1-1,0-1 0,-1 0 1,0 1-1,-3-18 1,3 27-44,0 0 1,0 0 0,0-1 0,0 1 0,0 0 0,0 0-1,0-1 1,0 1 0,0 0 0,0-1 0,0 1 0,0 0-1,0 0 1,0-1 0,-1 1 0,1 0 0,0 0 0,0 0-1,0-1 1,0 1 0,-1 0 0,1 0 0,0 0 0,0-1-1,-1 1 1,1 0 0,0 0 0,0 0 0,-1 0 0,1 0 0,0 0-1,0 0 1,-1-1 0,1 1 0,0 0 0,0 0 0,-1 0-1,-7 9-129,-2 15 64,4-1 288,1 0 0,1 0 1,1 0-1,1 1 1,1-1-1,3 29 0,-1-39-91,1 0-1,0 0 0,1 0 0,0 0 0,1 0 0,1-1 0,0 1 0,1-1 0,0-1 1,1 1-1,0-1 0,11 14 0,-15-22-106,50 53 85,-48-51-69,1 0 1,-1-1-1,1 1 1,0-1 0,0-1-1,0 1 1,0-1 0,13 4-1,-19-7 37,1 0-1,-1-1 1,0 1-1,1-1 1,-1 1-1,1 0 1,-1-1-1,1 1 1,-1-1-1,0 1 1,1-1-1,-1 1 1,0-1-1,0 1 1,1-1-1,-1 1 1,0-1-1,0 0 1,0 1-1,0-1 1,0 1-1,0-1 1,0 1-1,0-1 1,0 0-1,0 1 1,0-1-1,0 1 1,0-2-1,-1-21 465,1 22-505,-2-10-79,-1 0 1,0 0-1,-1 0 0,0 1 0,-1-1 1,0 1-1,-1 0 0,0 1 0,0-1 1,-1 1-1,0 0 0,-1 1 0,1-1 1,-2 2-1,1-1 0,-1 1 1,-1 0-1,1 1 0,-1 0 0,0 1 1,0 0-1,-17-5 0,52 16-112,0-1 0,1-1 0,-1-1 0,1-1 0,32-2 0,-47 0 175,1-2 1,-1 0 0,0 0-1,0-1 1,1 0-1,-2-1 1,1 0 0,0-1-1,-1 0 1,0 0-1,0-1 1,0-1-1,-1 0 1,16-15 0,-20 18 10,-1 0 0,1-1 0,-1 1 0,0-1 0,0 0 0,0 0 0,0-1 0,-1 1 0,0-1 0,0 0 0,-1 1 0,0-1 0,0-1 0,0 1 0,-1 0 0,1 0 0,-2-1 0,1-10 0,-1 17-22,0-1 1,0 0-1,-1 0 0,1 1 1,-1-1-1,1 0 1,-1 0-1,1 1 0,-1-1 1,1 1-1,-1-1 1,0 0-1,1 1 1,-1-1-1,0 1 0,1-1 1,-1 1-1,0 0 1,0-1-1,0 1 0,1 0 1,-1 0-1,0-1 1,0 1-1,0 0 0,0 0 1,1 0-1,-1 0 1,0 0-1,0 0 0,0 0 1,0 0-1,0 0 1,1 1-1,-1-1 1,0 0-1,0 0 0,0 1 1,-34 14-148,26-8 140,0 2-1,1-1 0,0 1 1,0 0-1,1 1 1,0 0-1,1 0 1,-9 19-1,11-21 40,1 0 0,0 0 1,0 1-1,1-1 0,0 1 0,0-1 0,1 1 1,0 0-1,0 0 0,1-1 0,1 1 0,1 15 1,-1-22-50,0 0 1,1 0 0,-1 0 0,0-1 0,1 1 0,-1 0 0,1-1 0,0 1 0,0-1-1,-1 1 1,1-1 0,0 0 0,0 1 0,0-1 0,0 0 0,0-1 0,1 1-1,-1 0 1,0-1 0,0 1 0,0-1 0,1 1 0,-1-1 0,0 0 0,1 0 0,-1 0-1,2-1 1,7 1-887,-1 0 0,0-1-1,1 0 1,17-5 0,8-11-5357,4-7-4606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1.047"/>
    </inkml:context>
    <inkml:brush xml:id="br0">
      <inkml:brushProperty name="width" value="0.025" units="cm"/>
      <inkml:brushProperty name="height" value="0.025" units="cm"/>
    </inkml:brush>
  </inkml:definitions>
  <inkml:trace contextRef="#ctx0" brushRef="#br0">145 1 16400,'-8'0'1187,"0"1"1,-1-1 0,1 2-1,0-1 1,0 1 0,-8 3-1,10-2-996,0-1 0,1 1 0,-1 0 0,1 0 0,-1 0 0,1 1 0,0 0 0,1 0 0,-1 0 0,1 1 0,-1-1 0,1 1 0,1 0 0,-4 6 0,6-11-191,1 1-1,0-1 1,-1 1-1,1 0 1,0-1 0,-1 1-1,1-1 1,0 1-1,0 0 1,-1-1-1,1 1 1,0 0 0,0-1-1,0 1 1,0 0-1,0-1 1,0 1-1,0 0 1,0-1-1,0 1 1,1 0 0,-1-1-1,0 1 1,0-1-1,0 1 1,1 0-1,-1-1 1,1 2 0,19 6-194,42-8-556,-45-1 377,48-1-502,-34 0 715,1 2-1,44 5 1,-75-5 183,0 0-1,0 0 1,0 0 0,0 0-1,-1 0 1,1 1 0,0-1-1,0 0 1,0 1 0,0-1-1,-1 0 1,1 1 0,0-1-1,0 1 1,0-1 0,-1 1 0,1-1-1,0 1 1,-1 0 0,1-1-1,-1 1 1,1 0 0,-1 0-1,1-1 1,-1 1 0,1 0-1,-1 0 1,0 0 0,1 0-1,-1-1 1,0 1 0,0 0 0,0 0-1,0 0 1,0 0 0,0 0-1,0 0 1,0 0 0,0-1-1,0 1 1,0 0 0,0 0-1,-1 0 1,1 0 0,0 0-1,-1-1 1,1 1 0,0 0 0,-1 0-1,1 0 1,-2 0 0,-1 5 161,-1 0 0,1-1 0,-2 1 0,1-1 1,-8 8-1,-10 7 523,-41 27 0,56-41-965,-2-1 0,1 0-1,0-1 1,-1 1-1,0-2 1,0 1 0,0-1-1,-1-1 1,-9 2 0,10-5-4499,5-6-3811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6.915"/>
    </inkml:context>
    <inkml:brush xml:id="br0">
      <inkml:brushProperty name="width" value="0.05" units="cm"/>
      <inkml:brushProperty name="height" value="0.05" units="cm"/>
    </inkml:brush>
  </inkml:definitions>
  <inkml:trace contextRef="#ctx0" brushRef="#br0">560 0 15515,'-3'2'107,"1"-1"0,-1 1 0,1 0 0,-1 0 0,1 0 0,0 0 1,0 0-1,0 1 0,0-1 0,0 0 0,1 1 0,-1 0 0,1-1 0,0 1 0,-1 0 0,0 5 0,-2 6 59,0 1 0,-2 17 0,3-12 172,-30 197 963,-3 14-661,1-50-306,-111 697 582,71 0-402,65-735-515,-105 1297 188,103-1301-119,1 102-12,8-124-129,-25 157-1,24-259-803,5-27-377,4-9 814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0.699"/>
    </inkml:context>
    <inkml:brush xml:id="br0">
      <inkml:brushProperty name="width" value="0.025" units="cm"/>
      <inkml:brushProperty name="height" value="0.025" units="cm"/>
    </inkml:brush>
  </inkml:definitions>
  <inkml:trace contextRef="#ctx0" brushRef="#br0">100 10 6758,'-2'11'9039,"-3"16"-4217,-33 163-1787,19-108-2496,-17 87-63,48-235-157,29-93 0,-34 134-386,2 0 0,1 1 0,0 1 0,2 0-1,1 0 1,1 1 0,29-37 0,-39 55 62,1 1 0,-1-1 1,1 0-1,-1 1 0,1 0 0,0 0 0,0 0 0,0 1 1,1 0-1,-1 0 0,1 0 0,7-1 0,-11 2 0,-1 1 0,1 0 0,0 0 0,0 0 0,0 0 0,0 0 0,0 0 0,-1 1 1,1-1-1,0 0 0,0 1 0,-1 0 0,1-1 0,0 1 0,0 0 0,-1 0 0,1 0 0,-1 0 0,1 0 0,-1 0 0,1 0 0,-1 1 0,0-1 0,0 0 0,0 1 0,1-1 0,-1 1 0,0-1 0,-1 1 0,1 0 0,0-1 0,0 1 0,-1 0 0,1 0 0,-1-1 0,0 1 0,1 0 0,-1 0 1,0 3-1,0 3 41,0-1 1,-1 1 0,0-1 0,0 1 0,0-1 0,-1 1-1,-1-1 1,1 0 0,-1 0 0,0 0 0,-1 0 0,1 0 0,-1-1-1,-1 0 1,1 0 0,-1 0 0,0 0 0,0-1 0,-10 8 0,7-6 101,0 0 0,0-1 0,0 0 0,-1 0 0,0-1 0,0 0 0,-1-1 0,0 0 0,1-1 0,-1 0 0,0 0 0,0-1 0,-21 2 0,31-4-169,-1 0 0,0 0 1,0 0-1,0 0 1,1 0-1,-1 0 0,0 0 1,0 0-1,0 0 0,1-1 1,-1 1-1,0 0 0,0-1 1,1 1-1,-1 0 1,0-1-1,1 1 0,-1-1 1,1 1-1,-1-1 0,0 0 1,1 1-1,-1-1 1,1 1-1,-1-1 0,1 0 1,0 1-1,-1-1 0,1 0 1,0 0-1,-1 1 0,1-1 1,0 0-1,0 0 1,0 0-1,0 1 0,0-1 1,-1 0-1,2 0 0,-1 0 1,0 1-1,0-1 0,0 0 1,0 0-1,0 0 1,1 1-1,-1-2 0,1-2-377,1 1 0,-1-1 1,0 1-1,1 0 0,0 0 0,-1 0 0,1 0 0,0 0 0,1 0 0,2-3 0,49-26-8560,-22 16 2065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3.085"/>
    </inkml:context>
    <inkml:brush xml:id="br0">
      <inkml:brushProperty name="width" value="0.025" units="cm"/>
      <inkml:brushProperty name="height" value="0.025" units="cm"/>
    </inkml:brush>
  </inkml:definitions>
  <inkml:trace contextRef="#ctx0" brushRef="#br0">102 354 11499,'0'0'10116,"-9"-6"-9320,6 3-688,-23-15 197,26 17-296,-1 1 0,0-1 0,0 1 0,1-1 0,-1 1 0,0 0 1,0 0-1,0-1 0,1 1 0,-1 0 0,0 0 0,0 0 0,0 0 0,0 0 0,0 0 0,1 0 0,-1 0 0,0 0 0,0 0 0,0 1 0,1-1 1,-1 0-1,0 1 0,0-1 0,0 0 0,1 1 0,-1-1 0,0 1 0,1-1 0,-1 1 0,0-1 0,1 1 0,-1 0 0,1-1 0,-1 1 0,1 0 1,-1 0-1,-6 13 26,2 0 0,0 0 0,0 0 1,1 1-1,1 0 0,0-1 0,1 1 0,1 0 1,1 20-1,0-34-22,-1 1 1,1 0-1,0-1 0,0 1 0,1 0 1,-1 0-1,0-1 0,1 1 1,-1 0-1,1-1 0,-1 1 0,1 0 1,0-1-1,-1 1 0,1-1 1,0 1-1,0-1 0,0 0 0,1 1 1,-1-1-1,0 0 0,0 0 1,1 0-1,-1 0 0,0 0 1,1 0-1,-1 0 0,1 0 0,0 0 1,-1-1-1,1 1 0,-1-1 1,1 1-1,0-1 0,0 0 0,-1 1 1,1-1-1,0 0 0,-1 0 1,1 0-1,0-1 0,2 1 1,1-1 19,0 0 0,0 0 0,0 0 0,0-1 0,0 0 0,0 0 1,0 0-1,-1-1 0,1 1 0,-1-1 0,1 0 0,-1 0 0,4-5 1,0 0 21,-1-1 1,0 0-1,-1 0 1,1-1-1,-2 1 1,0-1-1,0-1 1,-1 1-1,0-1 1,0 1-1,-1-1 1,-1 0-1,0-1 1,-1 1-1,0 0 1,0 0-1,-1-1 1,-1 1-1,-2-16 1,3 27-57,0 0 0,0-1 0,0 1 1,0 0-1,0-1 0,0 1 0,0 0 0,0-1 1,0 1-1,0 0 0,0 0 0,0-1 0,0 1 0,-1 0 1,1-1-1,0 1 0,0 0 0,0-1 0,-1 1 1,1 0-1,0 0 0,0-1 0,-1 1 0,1 0 0,0 0 1,0 0-1,-1 0 0,1-1 0,0 1 0,-1 0 1,1 0-1,0 0 0,-1 0 0,1 0 0,0 0 0,0 0 1,-1 0-1,1 0 0,-1-1 0,1 2 0,0-1 1,-1 0-1,1 0 0,0 0 0,0 0 0,-1 0 0,1 0 1,0 0-1,-1 0 0,1 0 0,0 1 0,-1-1 0,1 0 1,0 0-1,0 0 0,-1 1 0,1-1 0,0 0 1,0 0-1,-1 1 0,-9 19-109,10-19 112,-1 0 1,1-1 0,0 1-1,0 0 1,0 0-1,0 0 1,0 0 0,-1 0-1,2 0 1,-1 0-1,0 0 1,0 0 0,0-1-1,0 1 1,0 0-1,1 0 1,-1 0 0,0 0-1,1 0 1,-1-1-1,1 1 1,-1 0 0,1 0-1,-1-1 1,1 1-1,0 0 1,-1-1-1,1 1 1,0 0 0,-1-1-1,1 1 1,0-1-1,0 1 1,0-1 0,0 0-1,-1 1 1,1-1-1,0 0 1,0 1 0,0-1-1,0 0 1,0 0-1,0 0 1,0 0 0,0 0-1,-1 0 1,1 0-1,0 0 1,0 0 0,0-1-1,0 1 1,0 0-1,0-1 1,1 0 0,4-1 55,0-1 1,0 0 0,0 0 0,0-1 0,-1 1 0,9-8 0,-1-1-41,0 0-1,-1-1 1,0 0-1,-1-1 1,-1-1 0,0 1-1,0-2 1,-2 1-1,0-1 1,-1-1-1,-1 1 1,0-1 0,-1 0-1,-1 0 1,0-1-1,1-31 1,-5 49-24,0 0 0,0 0 1,0-1-1,1 1 0,-1 0 0,0 0 0,0 0 0,0 0 1,0 0-1,0 0 0,0-1 0,0 1 0,0 0 1,0 0-1,0 0 0,0 0 0,0-1 0,0 1 1,0 0-1,0 0 0,0 0 0,-1 0 0,1 0 1,0 0-1,0-1 0,0 1 0,0 0 0,0 0 1,0 0-1,0 0 0,0 0 0,0 0 0,-1 0 1,1-1-1,0 1 0,0 0 0,0 0 0,0 0 0,0 0 1,0 0-1,-1 0 0,1 0 0,0 0 0,0 0 1,0 0-1,0 0 0,0 0 0,-1 0 0,1 0 1,0 0-1,0 0 0,0 0 0,0 0 0,0 0 1,-1 0-1,1 0 0,0 0 0,0 0 0,0 0 1,0 0-1,-11 11-147,-6 16 62,5 3 243,1 0 0,2 1 0,1 0-1,2 1 1,1 0 0,1 0 0,2 0 0,2 44 0,0-67-93,1-1 0,0 1 0,1-1 0,0 1 0,0-1 0,1 0 0,0 0 0,0 0 0,1 0 0,0-1-1,7 10 1,3 1-10,1-1 0,29 28-1,-24-26-333,31 37 0,-49-53 269,0 0 0,0 0 0,0 1 0,0-1 0,-1 0 0,1 1 0,-1-1-1,0 1 1,1 0 0,-2-1 0,1 1 0,0 0 0,-1-1 0,0 1 0,0 0 0,0 4 0,-1-7 30,1 0 0,-1-1 0,0 1 0,1-1-1,-1 1 1,0-1 0,1 1 0,-1-1 0,0 1 0,1-1-1,-1 1 1,0-1 0,0 0 0,0 0 0,1 1 0,-1-1-1,0 0 1,0 0 0,0 0 0,0 0 0,0 0 0,1 0-1,-1 0 1,0 0 0,0 0 0,0-1 0,0 1 0,1 0-1,-3-1 1,-26-8 516,17-1-461,1 0-1,0-1 1,1 0-1,0 0 1,1-1-1,0 0 0,1-1 1,0 0-1,1 0 1,0-1-1,1 0 1,1 0-1,0 0 1,1-1-1,1 0 1,-3-28-1,6 40-64,0 0 0,0 1 1,0-1-1,1 1 0,-1-1 0,1 1 0,0-1 1,0 1-1,0 0 0,0-1 0,0 1 0,0 0 1,1 0-1,-1 0 0,1 0 0,-1 0 0,1 0 1,0 0-1,0 0 0,-1 0 0,2 1 0,-1-1 0,0 1 1,0 0-1,5-2 0,5-3-246,1 1-1,1 1 1,24-5 0,4-1-2106,-2-7-2366,3-5-4057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4.482"/>
    </inkml:context>
    <inkml:brush xml:id="br0">
      <inkml:brushProperty name="width" value="0.025" units="cm"/>
      <inkml:brushProperty name="height" value="0.025" units="cm"/>
    </inkml:brush>
  </inkml:definitions>
  <inkml:trace contextRef="#ctx0" brushRef="#br0">1 102 15375,'0'0'5952,"1"9"-5835,2 4-42,17 76 188,-17-79-220,0-1 1,0 0-1,1-1 0,0 1 0,0 0 0,1-1 0,11 15 1,-15-21 29,1-1-1,-1 0 1,0 1 0,1-1 0,-1 0 0,1 0 0,0 0 0,-1 0 0,1 0-1,0 0 1,-1 0 0,1-1 0,0 1 0,0-1 0,0 1 0,-1-1 0,1 0 0,0 1-1,0-1 1,0 0 0,0 0 0,2-1 0,-1 0 63,0 0 1,0 0-1,1 0 0,-1-1 0,0 1 1,-1-1-1,1 0 0,0 0 1,0 0-1,-1 0 0,4-4 0,5-7 234,-2 1-1,1-1 0,14-29 0,-5-5 157,-16 38-421,1 0-1,-1 0 1,1 0-1,1 0 1,7-11-1,-10 22-142,-1-1-1,0 1 0,0 0 1,0 1-1,-1-1 1,1 0-1,0 0 0,-1 0 1,0 0-1,1 0 1,-1 1-1,0 2 0,1 12 15,2-1 0,-1 1 0,2 0 0,0-1 0,1 0 0,1 0 0,0 0 0,1-1 0,14 21 0,-20-34 46,0 0 0,0-1 0,1 1-1,-1-1 1,1 0 0,-1 1 0,1-1 0,0 0-1,-1 0 1,1 0 0,0 0 0,0 0 0,0-1-1,0 1 1,-1 0 0,1-1 0,0 1 0,0-1-1,0 0 1,0 0 0,0 0 0,0 0 0,0 0-1,0 0 1,0 0 0,0-1 0,0 1-1,0-1 1,0 1 0,0-1 0,0 0 0,0 0-1,0 0 1,-1 0 0,1 0 0,0 0 0,-1 0-1,1-1 1,-1 1 0,1 0 0,-1-1 0,0 0-1,0 1 1,2-3 0,5-7 146,0 1 1,-1-1-1,0-1 1,-1 1-1,7-19 0,-7 10-90,0 0 1,-2 0-1,0 0 0,-1-1 0,-2 0 0,0 1 0,-2-30 0,1 49-126,0 0 1,0 0-1,0 0 0,1 0 0,-1 0 1,0 0-1,0 0 0,-1 0 0,1 0 1,0 0-1,0 0 0,0 0 0,-1 0 1,1 0-1,0 0 0,-1 0 1,1 0-1,-1 0 0,0 0 0,1 0 1,-1 0-1,1 0 0,-1 1 0,0-1 1,0 0-1,1 1 0,-1-1 0,0 0 1,0 1-1,0-1 0,0 1 1,0-1-1,0 1 0,0 0 0,0-1 1,0 1-1,0 0 0,-2-1 0,2 2-156,0-1 0,-1 1-1,1 0 1,0 0 0,0-1-1,0 1 1,-1 0-1,1 0 1,0 0 0,0 0-1,0 0 1,1 1-1,-1-1 1,0 0 0,0 0-1,0 0 1,1 1 0,-1-1-1,1 0 1,-1 1-1,1-1 1,0 1 0,-1-1-1,1 1 1,0-1-1,0 0 1,0 1 0,0 1-1,0 22-6259,0-19 2924,0 4-5503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4.825"/>
    </inkml:context>
    <inkml:brush xml:id="br0">
      <inkml:brushProperty name="width" value="0.025" units="cm"/>
      <inkml:brushProperty name="height" value="0.025" units="cm"/>
    </inkml:brush>
  </inkml:definitions>
  <inkml:trace contextRef="#ctx0" brushRef="#br0">1 1 16624,'0'0'5867,"0"12"-5312,-1 16-297,2 0-1,1 0 1,2-1 0,0 1 0,2-1-1,8 27 1,-12-51-257,3 13-19,1-1 0,1-1 1,1 1-1,-1-1 1,2 0-1,20 23 0,-29-37-86,0 0 0,0 0-1,1 0 1,-1 0-1,0 0 1,0 0 0,1 0-1,-1 0 1,0-1-1,0 1 1,1 0-1,-1 0 1,0 0 0,0-1-1,1 1 1,-1 0-1,0 0 1,0-1 0,0 1-1,0 0 1,1 0-1,-1-1 1,0 1-1,0 0 1,0 0 0,0-1-1,0 1 1,0 0-1,0-1 1,0 1 0,0 0-1,0-1 1,0 1-1,0 0 1,0 0 0,0-1-1,0 1 1,0 0-1,0-1 1,0 1-1,0 0 1,-1 0 0,1-1-1,0 1 1,0 0-1,0 0 1,0-1 0,-1 1-1,1 0 1,-6-23-4050,-11-2-1526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5.183"/>
    </inkml:context>
    <inkml:brush xml:id="br0">
      <inkml:brushProperty name="width" value="0.025" units="cm"/>
      <inkml:brushProperty name="height" value="0.025" units="cm"/>
    </inkml:brush>
  </inkml:definitions>
  <inkml:trace contextRef="#ctx0" brushRef="#br0">0 205 13933,'0'0'11531,"87"-43"-9801,-33 25-385,3-1-608,1-3-417,0 2-224,-6 2-96,-4 3-416,-8 3-1378,-11 0-1601,-11 2-2723,-11-6-7943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6.529"/>
    </inkml:context>
    <inkml:brush xml:id="br0">
      <inkml:brushProperty name="width" value="0.025" units="cm"/>
      <inkml:brushProperty name="height" value="0.025" units="cm"/>
    </inkml:brush>
  </inkml:definitions>
  <inkml:trace contextRef="#ctx0" brushRef="#br0">226 95 9385,'3'-7'2306,"35"-80"6668,-38 87-8019,-1 13-229,-27 79-442,20-71 248,1 1 1,1 0 0,1 0 0,-4 44-1,8-53-489,2-1 0,-1 1-1,2 0 1,0-1 0,0 0 0,1 1-1,1-1 1,0 0 0,7 14-1,-8-19-1,0 1 0,-1 0 0,0 0-1,0 0 1,-1 0 0,0 0-1,0 1 1,-1-1 0,0 0 0,0 0-1,-1 1 1,0-1 0,0 0-1,-1 0 1,0 0 0,-1 0 0,0 0-1,0-1 1,-1 1 0,1-1-1,-2 0 1,1 0 0,-1 0 0,0 0-1,0-1 1,-1 0 0,0 0 0,0-1-1,0 1 1,-1-1 0,0-1-1,0 1 1,0-1 0,0 0 0,-1-1-1,1 0 1,-1 0 0,0-1-1,0 1 1,0-2 0,0 1 0,-11 0-1,17-2-29,-1 0 0,1 0 0,0 0 0,0-1-1,-1 1 1,1 0 0,0-1 0,0 0 0,0 1 0,0-1-1,0 0 1,0 0 0,0 0 0,0 0 0,0-1-1,0 1 1,0 0 0,1-1 0,-1 1 0,0-1 0,1 0-1,-1 1 1,0-4 0,-1 1-39,1-1 0,0 0 0,0 0 0,0 0 0,1-1-1,-1 1 1,1 0 0,1-1 0,-1-8 0,1 0-78,0 0 0,1-1 0,1 1 0,0 0 0,1 1-1,1-1 1,4-13 0,24-41-26,-21 48 102,-1 0-1,0-1 1,-2-1-1,0 1 1,-2-1 0,0-1-1,-1 1 1,2-34-1,-7 53 30,0 0-1,0 0 0,0 0 0,0 0 0,0 0 0,-1 0 0,1 0 0,-1 1 0,0-1 0,0 0 0,0 0 0,0 0 0,-1 1 0,1-1 0,-4-4 0,3 6-5,0 0-1,0-1 0,0 1 1,0 0-1,-1 0 0,1 1 1,0-1-1,-1 0 0,1 1 1,0-1-1,-1 1 0,1 0 1,-1 0-1,1 0 0,-1 0 1,1 0-1,0 1 0,-1-1 1,1 1-1,-3 0 0,2 0-3,-1 0 0,1 0 0,0 0-1,0 1 1,0-1 0,0 1 0,0 0 0,0 0-1,1 0 1,-1 0 0,1 1 0,-1-1 0,1 0-1,0 1 1,0 0 0,0 0 0,0-1-1,0 1 1,1 0 0,-1 0 0,1 1 0,0-1-1,0 0 1,0 0 0,0 1 0,1-1 0,-1 0-1,1 1 1,0 6 0,0-5 24,0-1-1,0 1 1,0 0-1,1 0 1,-1-1 0,1 1-1,1 0 1,-1-1-1,1 1 1,-1-1 0,1 1-1,1-1 1,-1 0 0,0 0-1,1 0 1,0 0-1,0-1 1,0 1 0,0-1-1,1 1 1,4 2 0,13 5 119,1-1 0,35 12 0,-36-15-114,-1 1-1,0 1 1,29 17-1,-43-23-11,0 2 0,-1-1 0,0 0 0,0 1 0,0 0 0,0 0-1,-1 1 1,0-1 0,0 1 0,0 0 0,-1 0 0,0 0 0,0 1-1,0-1 1,1 10 0,7 38 411,5 17 58,-16-70-514,0-1 1,0 0-1,0 1 1,0-1 0,1 0-1,-1 1 1,0-1-1,0 0 1,0 1 0,1-1-1,-1 0 1,0 1-1,0-1 1,1 0 0,-1 0-1,0 1 1,1-1-1,-1 0 1,0 0 0,1 1-1,-1-1 1,0 0-1,1 0 1,-1 0-1,0 0 1,1 0 0,-1 0-1,0 0 1,1 0-1,-1 1 1,1-1 0,-1-1-1,0 1 1,1 0-1,-1 0 1,1 0 0,-1 0-1,0 0 1,1 0-1,-1 0 1,0 0 0,1-1-1,-1 1 1,0 0-1,1 0 1,-1 0 0,0-1-1,1 1 1,-1 0-1,0 0 1,0-1 0,1 1-1,-1 0 1,0-1-1,1 0 1,12-18-5990,-4-4-3549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7.407"/>
    </inkml:context>
    <inkml:brush xml:id="br0">
      <inkml:brushProperty name="width" value="0.025" units="cm"/>
      <inkml:brushProperty name="height" value="0.025" units="cm"/>
    </inkml:brush>
  </inkml:definitions>
  <inkml:trace contextRef="#ctx0" brushRef="#br0">0 80 10954,'3'-29'8598,"6"50"-4143,-1 1-5075,4 8 1148,-4-5-111,2 0-1,1-2 1,0 1-1,2-1 1,17 23-1,-29-44-364,0 0-1,1-1 1,-1 1-1,1 0 1,0-1-1,0 1 1,-1-1-1,1 1 1,0-1-1,0 0 1,0 0-1,0 0 1,1 0-1,-1 0 1,0 0-1,0-1 1,0 1-1,1-1 1,-1 0-1,0 1 0,1-1 1,2 0-1,-1-1 30,0 0-1,0-1 0,0 1 0,-1 0 0,1-1 0,0 0 0,-1 0 0,0 0 0,1-1 0,-1 1 0,0-1 1,3-2-1,8-10 105,-1-1 1,-1 0 0,21-35 0,-32 50-197,10-21 142,0 0-1,-1-1 1,10-37 0,-21 77-201,0-1 0,1 1 0,2 16 1,0 14 81,-2-41 0,0 9 11,0 1 0,1-1 0,5 23 0,-6-35 2,1-1-1,-1 0 1,1 0-1,0 0 1,0 0-1,0 0 1,0 0-1,0 0 1,0 0-1,0 0 1,1-1-1,-1 1 0,1 0 1,2 1-1,-3-2 8,0-1 0,1 1-1,-1-1 1,0 1-1,0-1 1,1 0-1,-1 0 1,1 0 0,-1 0-1,0 0 1,1 0-1,-1 0 1,0 0 0,1 0-1,-1-1 1,0 1-1,1-1 1,-1 1-1,0-1 1,0 1 0,0-1-1,1 0 1,-1 1-1,0-1 1,0 0-1,1-1 1,5-4 53,-1 0-1,0 0 1,0 0 0,-1-1 0,0 0-1,0 0 1,-1 0 0,1-1 0,-2 0-1,1 0 1,3-10 0,1-8-65,-1 0 1,6-35-1,-10 35-578,0-46 1,-16 104-13515,11-18 6358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7.764"/>
    </inkml:context>
    <inkml:brush xml:id="br0">
      <inkml:brushProperty name="width" value="0.025" units="cm"/>
      <inkml:brushProperty name="height" value="0.025" units="cm"/>
    </inkml:brush>
  </inkml:definitions>
  <inkml:trace contextRef="#ctx0" brushRef="#br0">0 0 15310,'0'0'10218,"13"60"-9673,-11-25-257,1 5-192,-1-2-64,4-2 32,3 0-96,-4-8-512,-3 1-898,0-8-896,-2-6-929,0-6-2178,-8-7-3812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8.704"/>
    </inkml:context>
    <inkml:brush xml:id="br0">
      <inkml:brushProperty name="width" value="0.025" units="cm"/>
      <inkml:brushProperty name="height" value="0.025" units="cm"/>
    </inkml:brush>
  </inkml:definitions>
  <inkml:trace contextRef="#ctx0" brushRef="#br0">212 143 5573,'5'-9'4970,"3"-4"-3555,23-44 4144,-29 52-4838,0 1 0,0-1 0,0 0 0,-1 0 0,1 1 0,-1-1 0,0 0 0,-1 0 0,1 0 0,-1-8 0,-2 13-589,0-1 0,0 1 1,0-1-1,1 1 0,-1 0 0,0 0 0,0-1 1,0 1-1,0 1 0,0-1 0,0 0 1,0 0-1,0 1 0,1-1 0,-1 1 0,-2 0 1,-4 4-81,0 0 1,0 0-1,1 1 1,0-1 0,0 2-1,0-1 1,1 1 0,-7 9-1,-43 65 79,51-73-90,-16 26 276,-33 69 0,49-91-231,0 1-1,0 0 1,2 0 0,-1 1-1,2-1 1,0 1-1,0-1 1,1 1-1,2 19 1,0-30-78,0 1 0,0 0 1,0 0-1,1-1 0,-1 1 0,1-1 0,0 1 1,0-1-1,0 0 0,1 0 0,-1 0 1,1 0-1,0 0 0,-1 0 0,1-1 0,1 0 1,-1 1-1,0-1 0,0 0 0,1 0 1,-1-1-1,1 1 0,0-1 0,-1 0 1,1 0-1,0 0 0,0 0 0,0-1 0,0 1 1,-1-1-1,1 0 0,0 0 0,0-1 1,0 1-1,0-1 0,7-2 0,-8 1 1,0 0-1,0-1 1,-1 0 0,1 1-1,-1-1 1,1 0-1,-1 0 1,0-1 0,0 1-1,0 0 1,0-1-1,-1 1 1,0-1 0,1 0-1,-1 1 1,0-1-1,-1 0 1,1-4 0,1-2-11,-1 1 0,0-1 0,-1 1 0,0-1 0,-1 0 0,-1-11 0,1 20-15,0-1 0,0 0 0,0 1 0,0-1 0,0 0 0,0 1 0,0-1 0,0 1 0,-1 0 1,1-1-1,-1 1 0,1 0 0,-1 0 0,1 0 0,-1 0 0,0 0 0,1 0 0,-1 0 0,0 1 1,0-1-1,1 1 0,-1-1 0,0 1 0,-3-1 0,4 1 8,0 0-1,0 0 1,-1-1-1,1 1 1,0 0 0,0 0-1,0 0 1,-1 0-1,1 0 1,0 1 0,0-1-1,0 0 1,-1 0 0,1 1-1,0-1 1,0 1-1,0-1 1,0 1 0,0-1-1,0 1 1,0 0-1,0 0 1,0-1 0,0 1-1,0 0 1,1 0-1,-1 0 1,0 0 0,0 0-1,1 0 1,-1 0 0,1 0-1,-1 0 1,1 0-1,-1 1 1,1-1 0,-1 2-1,1-2 6,0 0 1,0 1-1,0-1 0,0 0 0,-1 1 0,2-1 1,-1 0-1,0 0 0,0 1 0,0-1 0,0 0 1,1 0-1,-1 1 0,1-1 0,-1 0 0,1 0 1,-1 0-1,1 0 0,0 1 0,0-1 1,-1 0-1,1 0 0,0 0 0,0-1 0,0 1 1,0 0-1,0 0 0,0 0 0,2 0 0,-1 0 5,1-1 0,0 1-1,0-1 1,0 0-1,0 0 1,-1 0 0,1 0-1,0 0 1,0-1-1,0 1 1,-1-1 0,6-1-1,5-3 9,-1 0-1,1-1 0,-1 0 1,20-14-1,67-64 19,-99 83-30,1 1 1,-1 0 0,0 0-1,0 0 1,1 0-1,-1 0 1,0-1-1,0 1 1,1 0-1,-1 0 1,0 0 0,0 0-1,1 0 1,-1 0-1,0 0 1,0 0-1,1 0 1,-1 0-1,0 0 1,0 0 0,1 0-1,-1 0 1,0 0-1,1 0 1,-1 0-1,0 0 1,0 1 0,1-1-1,-1 0 1,0 0-1,0 0 1,0 0-1,1 0 1,-1 1-1,0-1 1,0 0 0,0 0-1,1 0 1,-1 1-1,0-1 1,0 0-1,0 0 1,0 1-1,0-1 1,0 0 0,0 0-1,1 1 1,-1-1-1,4 23 47,-6 25 261,-31 104 1067,33-153-1387,1 1 0,-1 0 0,0 0 0,0 0 0,0 0 0,0-1 0,0 1 0,0 0 0,0 0 0,0 0 0,0 0 0,1 0 0,-1-1 0,0 1-1,0 0 1,0 0 0,0 0 0,1 0 0,-1 0 0,0 0 0,0 0 0,0 0 0,0 0 0,1-1 0,-1 1 0,0 0 0,0 0 0,0 0 0,0 0-1,1 0 1,-1 0 0,0 0 0,0 0 0,0 0 0,1 0 0,-1 1 0,0-1 0,0 0 0,0 0 0,0 0 0,1 0 0,-1 0 0,0 0 0,0 0 0,0 0-1,0 0 1,0 1 0,1-1 0,-1 0 0,0 0 0,0 0 0,0 0 0,0 0 0,0 1 0,0-1 0,0 0 0,0 0 0,0 0 0,1 0 0,-1 1-1,0-1 1,0 0 0,0 0 0,0 1 0,9-12-959,19-35-5237,-11 13-1528,-1-2-4768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9.064"/>
    </inkml:context>
    <inkml:brush xml:id="br0">
      <inkml:brushProperty name="width" value="0.025" units="cm"/>
      <inkml:brushProperty name="height" value="0.025" units="cm"/>
    </inkml:brush>
  </inkml:definitions>
  <inkml:trace contextRef="#ctx0" brushRef="#br0">11 1 17040,'0'0'10442,"-11"71"-9994,11-44-351,0 0-33,0 3-64,0-1-513,4 0-512,-2-2-544,-2-4-898,0-3-672,0-7-1633,0-8-930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9.438"/>
    </inkml:context>
    <inkml:brush xml:id="br0">
      <inkml:brushProperty name="width" value="0.025" units="cm"/>
      <inkml:brushProperty name="height" value="0.025" units="cm"/>
    </inkml:brush>
  </inkml:definitions>
  <inkml:trace contextRef="#ctx0" brushRef="#br0">0 110 10378,'0'0'3192,"1"-10"187,-2 7-3200,1 0-1,0 0 0,0 0 0,1 0 1,-1 0-1,1 0 0,-1 0 0,1 0 0,0 0 1,0 0-1,0 0 0,1 0 0,-1 1 1,1-1-1,0 0 0,-1 1 0,1-1 1,0 1-1,0 0 0,0 0 0,1 0 0,-1 0 1,1 0-1,-1 0 0,1 0 0,-1 1 1,1-1-1,0 1 0,0 0 0,6-2 1,9-3 139,2 1 1,-1 1-1,0 1 0,1 0 1,-1 2-1,1 0 1,0 1-1,35 5 1,-46-5-304,0 2 0,-1-1 1,1 1-1,0 1 0,-1 0 1,1 0-1,-1 1 0,0-1 1,0 2-1,0-1 0,0 1 1,-1 1-1,0-1 0,0 1 0,-1 0 1,1 1-1,-1-1 0,0 1 1,-1 1-1,0-1 0,6 13 1,-8-12 128,-1 0 0,0 0 0,0 1 1,-1-1-1,0 1 0,-1 0 0,0-1 1,0 1-1,-1-1 0,0 1 0,0 0 0,-1-1 1,0 0-1,0 1 0,-1-1 0,0 0 1,-1 0-1,0-1 0,-5 9 0,0-2 140,0 0-1,-1 0 0,0-1 0,-1 0 1,-1-1-1,0 0 0,0-1 0,-1-1 1,-15 10-1,25-17-277,-1-1 0,1 0 0,-1 0 0,0 0 0,0 0 0,0 0 0,0-1-1,-1 0 1,1 0 0,0 0 0,0 0 0,-1-1 0,1 1 0,-1-1 0,1 0 0,0-1 0,-1 1 0,1-1 0,0 0 0,0 0 0,-1 0 0,1 0-1,-5-3 1,5 1-301,1 0-1,-1 0 1,1 0 0,-1-1-1,1 1 1,0-1-1,0 1 1,1-1-1,-1 0 1,1 0-1,0-1 1,0 1-1,0 0 1,1-1-1,-1 1 1,1-1-1,0 1 1,1-1-1,-1 0 1,1 1 0,0-7-1,-1 4-438,3-30-4269,6 14-1576,6 6-2394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1.581"/>
    </inkml:context>
    <inkml:brush xml:id="br0">
      <inkml:brushProperty name="width" value="0.025" units="cm"/>
      <inkml:brushProperty name="height" value="0.025" units="cm"/>
    </inkml:brush>
  </inkml:definitions>
  <inkml:trace contextRef="#ctx0" brushRef="#br0">83 108 5541,'0'0'1281,"-9"1"551,5-1-1488,-35 3 1843,37-3-1894,1 1-1,-1-1 1,1 0-1,-1 1 0,1-1 1,0 1-1,-1-1 0,1 1 1,0 0-1,-1-1 0,1 1 1,0 0-1,0 0 1,-1 0-1,1 0 0,0 0 1,0 0-1,0 1 0,0-1 1,1 0-1,-1 0 1,0 1-1,0-1 0,1 0 1,-1 1-1,0 1 0,1-2-209,0-1 0,0 1 0,0-1 0,0 0 0,0 1 0,0-1 0,1 1 0,-1-1 0,0 1 0,0-1 0,0 0 0,0 1 0,1-1 0,-1 1 0,0-1 0,1 0 0,-1 1 0,0-1 0,0 0 0,1 1 0,-1-1 0,0 0 0,1 1 0,-1-1 0,1 0 0,-1 0 0,0 0 0,1 1 0,-1-1-1,1 0 1,-1 0 0,1 0 0,23 3 1072,21-8-168,-32 1-833,1-1 1,-1 0 0,0-1 0,0-1 0,20-13 0,-27 16-144,0 0 1,0-1 0,0 1 0,-1-1 0,0 0-1,0-1 1,0 1 0,0-1 0,-1 0 0,0 0 0,0 0-1,-1-1 1,3-6 0,-5 12-9,-1 0 1,0 1-1,0-1 0,1 0 0,-1 1 0,0-1 1,0 0-1,0 1 0,0-1 0,0 0 1,0 0-1,0 1 0,0-1 0,0 0 1,0 1-1,0-1 0,0 0 0,-1 1 0,1-1 1,0 0-1,0 1 0,-1-1 0,0 0 1,-11 2-55,-17 20-40,14-5 124,1 1-1,-15 24 1,25-34 10,0-1 0,1 1 0,-1-1 0,1 1 0,1 0 0,-1 1 0,1-1 0,0 0 0,1 1 0,-1 9 0,2-16-39,1 0-1,-1 0 1,1 0 0,-1 0-1,1 0 1,0 0-1,-1 0 1,1 0-1,0 0 1,0 0 0,-1 0-1,1-1 1,0 1-1,0 0 1,0-1 0,0 1-1,0 0 1,0-1-1,0 1 1,0-1 0,0 0-1,0 1 1,1-1-1,-1 0 1,0 0 0,0 0-1,0 1 1,0-1-1,1 0 1,-1-1-1,0 1 1,2 0 0,45-3 17,-47 3-22,23-5-820,44-13 1,-50 12 135,0 1 0,0 1 0,1 0 0,35-2 0,-54 7 783,0-1 1,1 0 0,-1 1-1,1-1 1,-1 0-1,0 1 1,1-1-1,-1 1 1,0-1 0,1 1-1,-1-1 1,0 1-1,0-1 1,0 1-1,1-1 1,-1 1-1,0-1 1,0 1 0,0 0-1,0-1 1,0 1-1,0-1 1,0 1-1,0-1 1,0 1 0,0-1-1,0 1 1,-1-1-1,1 2 1,-2 1 2225,1-17-1797,1-4-467,-1 8-206,1-1 0,0 1 1,0-1-1,1 1 0,1-1 0,4-13 0,-4 23 110,1 0 0,-1 1 0,1-1 0,0 1 0,-1-1 0,1 1 0,0 0 0,0 0 0,-1 1 0,1-1 1,0 0-1,-1 1 0,6 1 0,-5-1 43,14 2-209,0-1 1,33 1 0,-43-3-20,-1-1 1,0 1-1,1-1 1,-1-1-1,0 1 0,1-1 1,-1 0-1,0 0 0,0-1 1,0 0-1,6-4 1,-27 30 1909,-22 49 1,35-67-1638,0 1 0,0-1 0,1 0 0,0 0 0,0 1 0,0-1 0,0 7 0,1-12-136,0 0 0,0 1 0,0-1 0,1 0 0,-1 0 0,0 0 0,0 1 0,1-1 0,-1 0 0,0 0 0,0 0 0,1 0 0,-1 0 0,0 1 0,1-1-1,-1 0 1,0 0 0,0 0 0,1 0 0,-1 0 0,0 0 0,1 0 0,-1 0 0,0 0 0,1 0 0,-1 0 0,0 0 0,0 0 0,1 0 0,-1 0 0,0-1 0,1 1 0,-1 0 0,0 0 0,0 0 0,1 0 0,-1 0 0,0-1-1,0 1 1,1 0 0,-1 0 0,0-1 0,0 1 0,0 0 0,1 0 0,-1-1 0,0 1 0,0 0 0,0 0 0,0-1 0,15-13-5399,-8-6-2236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9.784"/>
    </inkml:context>
    <inkml:brush xml:id="br0">
      <inkml:brushProperty name="width" value="0.025" units="cm"/>
      <inkml:brushProperty name="height" value="0.025" units="cm"/>
    </inkml:brush>
  </inkml:definitions>
  <inkml:trace contextRef="#ctx0" brushRef="#br0">6 0 7944,'0'0'15748,"0"10"-14296,-2 29-538,0-4-556,1 0 0,1-1 1,2 1-1,2 0 1,13 58-1,4-34-334,2 7-852,-13-24-2932,-8-40 2044,-2-18-9322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0.116"/>
    </inkml:context>
    <inkml:brush xml:id="br0">
      <inkml:brushProperty name="width" value="0.025" units="cm"/>
      <inkml:brushProperty name="height" value="0.025" units="cm"/>
    </inkml:brush>
  </inkml:definitions>
  <inkml:trace contextRef="#ctx0" brushRef="#br0">0 227 11018,'0'0'3593,"3"-11"75,1 0-3062,1 0 0,-1 0 0,2 1 0,0 0 0,0 0 0,1 0 0,0 1 1,0 0-1,1 0 0,0 1 0,1 0 0,15-11 0,-7 7-186,1 1 0,1 1 0,0 0 0,32-11 0,-39 17-347,0 1-1,0 0 1,1 0-1,-1 2 0,0-1 1,1 2-1,-1-1 0,1 2 1,15 2-1,-24-2-66,0 0 0,0 0 1,1 1-1,-1 0 0,0 0 0,0 0 0,-1 0 0,1 1 0,0-1 1,-1 1-1,0 0 0,0 0 0,0 1 0,0-1 0,0 0 0,0 1 1,-1 0-1,0 0 0,1-1 0,-2 1 0,1 0 0,0 1 1,-1-1-1,0 0 0,2 9 0,-2-8 56,0-1-1,-1 1 1,1 0-1,-1 0 1,0-1 0,0 1-1,-1 0 1,1 0 0,-1-1-1,0 1 1,0 0-1,-1-1 1,1 1 0,-1-1-1,0 0 1,0 1 0,-1-1-1,1 0 1,-1 0-1,0 0 1,0-1 0,0 1-1,-6 4 1,2-3-164,1-1 0,-1 0 0,0 0 1,0 0-1,-1-1 0,1 0 0,-1-1 0,1 0 0,-1 0 1,0 0-1,0-1 0,-11 0 0,17-1-193,2 0 188,0 0 0,0 0-1,-1 0 1,1 1 0,0-1 0,0 0-1,-1 0 1,1 0 0,0 0 0,0 0-1,-1-1 1,1 1 0,0 0 0,0 0-1,0 0 1,-1 0 0,1 0 0,0 0-1,0 0 1,0 0 0,-1 0 0,1-1-1,0 1 1,0 0 0,0 0 0,0 0 0,-1 0-1,1 0 1,0-1 0,0 1 0,0 0-1,0 0 1,0 0 0,0-1 0,0 1-1,-1 0 1,1 0 0,0 0 0,0-1-1,0 1 1,0 0 0,0 0 0,0-1-1,0 1 1,0 0 0,0 0 0,0-1-1,0 1 1,0 0 0,0 0 0,1 0-1,-1-1 1,0-13-5915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1.643"/>
    </inkml:context>
    <inkml:brush xml:id="br0">
      <inkml:brushProperty name="width" value="0.025" units="cm"/>
      <inkml:brushProperty name="height" value="0.025" units="cm"/>
    </inkml:brush>
  </inkml:definitions>
  <inkml:trace contextRef="#ctx0" brushRef="#br0">442 221 1986,'-203'-1'6468,"59"2"-1407,49-4 2270,136-4-4080,23-4-2936,412-33 475,201-25-1110,-656 65 346,-26 2 158,-39 2 193,39 0-366,-438 37 154,250-16-132,116-13 64,-178 11 649,255-19-740,-1 0 1,1 0-1,-1 0 0,0 0 0,1 0 1,-1 0-1,1 0 0,-1 0 1,1 0-1,-1 0 0,1 0 0,-1 0 1,0 0-1,1 0 0,-1 0 1,1 0-1,-1-1 0,1 1 0,-1 0 1,1 0-1,-1-1 0,1 1 0,-1 0 1,1-1-1,0 1 0,-1 0 1,0-2-1,12-7-63,28-9-147,60-14-74,2 4 0,0 4 1,2 5-1,186-10 1,-268 28 261,15 0 27,-68 9 383,-584 77 487,591-82-875,-53 3-1667,77-6 1554,1 0-1,-1 0 0,1 0 1,-1 0-1,1 0 1,0 0-1,-1 0 0,1 0 1,-1 0-1,1 0 0,0 0 1,-1 0-1,1 0 1,-1-1-1,1 1 0,0 0 1,-1 0-1,1 0 0,0-1 1,-1 1-1,1 0 0,0 0 1,-1-1-1,1 1 1,0 0-1,0-1 0,-1 1 1,1 0-1,0-1 0,-1 1 1,0-21-5365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2.393"/>
    </inkml:context>
    <inkml:brush xml:id="br0">
      <inkml:brushProperty name="width" value="0.025" units="cm"/>
      <inkml:brushProperty name="height" value="0.025" units="cm"/>
    </inkml:brush>
  </inkml:definitions>
  <inkml:trace contextRef="#ctx0" brushRef="#br0">79 220 10282,'0'0'283,"-10"1"-230,-4 0 110,-37 1 2648,47-5 879,10-2-2381,10-5-687,19-3-104,1 2 1,1 1-1,65-8 1,116-1-196,344 12-180,-361 9 370,-692 15 836,-6 1-247,475-22-1008,22-1-16,13-4-101,25-6-38,1 1-1,1 3 1,0 1 0,48-6-1,-49 9 17,232-35-408,-109 19-76,-137 18 581,-34 2 174,-43 4 8,-40 14-476,-152 44-1,-46 9-5822,235-62 1095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3.145"/>
    </inkml:context>
    <inkml:brush xml:id="br0">
      <inkml:brushProperty name="width" value="0.025" units="cm"/>
      <inkml:brushProperty name="height" value="0.025" units="cm"/>
    </inkml:brush>
  </inkml:definitions>
  <inkml:trace contextRef="#ctx0" brushRef="#br0">1680 142 11050,'-14'-14'-69,"1"1"135,-1 1-1,0 0 1,-1 0-1,0 2 1,-1-1-1,0 2 1,-1 1-1,0 0 1,0 1-1,-28-8 1,13 10 12,0 2 0,0 1 1,0 1-1,0 2 1,1 2-1,-1 0 0,0 2 1,1 2-1,0 1 0,-54 20 1,22-1 479,1 2 0,2 3-1,1 2 1,-57 45 0,59-35-289,2 3 0,2 2 0,2 2 1,3 3-1,2 2 0,2 1 0,3 2 0,2 3 0,-50 108 0,55-91-268,3 1-1,4 2 1,3 1 0,4 1-1,3 1 1,4 0-1,-3 152 1,17-193-17,1 1 0,2-1 0,2-1-1,2 1 1,2-1 0,19 55 0,-16-66 22,1-1 0,1-1 0,1 0 0,2-1 0,1 0 0,2-2 0,0 0 0,44 41 0,-27-35 16,2-2 0,1-1 0,1-2 0,2-2 0,0-2 0,2-2-1,0-2 1,81 23 0,-68-27 7,1-3-1,1-2 0,0-3 0,0-3 1,0-2-1,111-11 0,-124 2 157,0-2 0,-1-2 0,0-2 0,-1-3 0,0-1 0,-1-2 0,-1-3 0,49-30 0,-43 18 182,-1-2 0,-2-1 0,-2-3-1,-1-2 1,-2-2 0,39-51 0,-26 18-103,-4-1 0,-3-3 0,-3-2 0,-4-2 0,-4-1 0,-3-2 0,-4-2 0,27-137 0,-46 170-139,-2 0-1,-3-1 1,-2 0 0,-2 1-1,-10-95 1,3 120-68,0 1 0,-2-1 0,-1 1-1,-2 1 1,-1 0 0,-1 0 0,-1 1 0,-2 0 0,-1 2 0,-1-1 0,-36-42 0,32 47-251,-1 0-1,-1 1 1,-2 2 0,-34-23-1,-113-51-1993,153 84 697,0-1 1,1 0-1,0-1 1,-28-23-1,8-9-6922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3.910"/>
    </inkml:context>
    <inkml:brush xml:id="br0">
      <inkml:brushProperty name="width" value="0.025" units="cm"/>
      <inkml:brushProperty name="height" value="0.025" units="cm"/>
    </inkml:brush>
  </inkml:definitions>
  <inkml:trace contextRef="#ctx0" brushRef="#br0">1 1165 16592,'0'-9'1041,"3"-3"-780,0 0 0,0 0 0,1 0 0,0 0 0,1 1 0,1-1 0,0 1 0,13-18 0,74-88 1298,-70 89-1314,221-249 645,-85 100-2149,141-203 0,-277 343 1029,-23 36 225,1 1-1,-1 0 0,1-1 1,-1 1-1,0-1 0,0 1 1,1 0-1,-1-1 0,0 1 1,0-1-1,1 1 0,-1-1 1,0 1-1,0-1 0,0 1 1,0-1-1,0 1 0,0-1 1,0 0-1,0 1 0,0-1 1,0 1-1,0-1 0,0 1 1,0-1-1,0 1 0,0-1 1,-1 1-1,1-1 0,0 1 1,0-1-1,-1 0 0,-4 3-171,1 0-1,-1 0 1,1 1-1,-1 0 1,1-1-1,0 1 1,0 1-1,0-1 1,1 1-1,-1-1 1,-3 6-1,-3 1-425,-40 38-2664,-5 7-1794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4.266"/>
    </inkml:context>
    <inkml:brush xml:id="br0">
      <inkml:brushProperty name="width" value="0.025" units="cm"/>
      <inkml:brushProperty name="height" value="0.025" units="cm"/>
    </inkml:brush>
  </inkml:definitions>
  <inkml:trace contextRef="#ctx0" brushRef="#br0">374 1 3427,'0'0'12097,"-11"10"-11964,-9 14-106,0 0 0,2 1 0,-18 31-1,-21 42-130,-57 106 1582,92-159-477,2 0 1,-23 78-1,40-112-856,0 1 1,1 0-1,0 0 1,0 0-1,1 13 1,1-23-129,0 0 0,0 0 1,0 1-1,1-1 0,-1 0 1,1 0-1,-1 0 0,1 0 0,0 0 1,-1 0-1,1 0 0,0 0 1,0 0-1,1 0 0,-1 0 1,0 0-1,1-1 0,-1 1 1,1-1-1,-1 1 0,1-1 0,0 1 1,0-1-1,-1 0 0,1 0 1,0 0-1,0 0 0,0 0 1,0-1-1,0 1 0,1 0 1,-1-1-1,0 1 0,3-1 0,7 1 104,0-1 0,0 0 0,0-1 0,0-1 0,0 0 0,0 0 0,0-1-1,11-5 1,92-42 301,-89 38-410,201-104-88,-181 88-2662,49-38 0,-19 1-7037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4.780"/>
    </inkml:context>
    <inkml:brush xml:id="br0">
      <inkml:brushProperty name="width" value="0.025" units="cm"/>
      <inkml:brushProperty name="height" value="0.025" units="cm"/>
    </inkml:brush>
  </inkml:definitions>
  <inkml:trace contextRef="#ctx0" brushRef="#br0">91 0 16111,'0'0'5221,"-7"59"-5349,-4-10 320,0 10-160,-3 3 0,7 1 0,-1-3-32,3-4-96,1-8-672,-1-6-674,5-10-480,-5-10-800,1-9-609,-5-9-1954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5.154"/>
    </inkml:context>
    <inkml:brush xml:id="br0">
      <inkml:brushProperty name="width" value="0.025" units="cm"/>
      <inkml:brushProperty name="height" value="0.025" units="cm"/>
    </inkml:brush>
  </inkml:definitions>
  <inkml:trace contextRef="#ctx0" brushRef="#br0">1 153 10122,'0'0'7879,"63"0"-6566,-35 0 1,12 0-386,3-6-671,2-8-161,-1-3 32,-5-2-64,-5 0-513,-5-1-896,-13 1-1057,-10-1-2627,-6 2-1249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5.497"/>
    </inkml:context>
    <inkml:brush xml:id="br0">
      <inkml:brushProperty name="width" value="0.025" units="cm"/>
      <inkml:brushProperty name="height" value="0.025" units="cm"/>
    </inkml:brush>
  </inkml:definitions>
  <inkml:trace contextRef="#ctx0" brushRef="#br0">13 91 10154,'0'0'11274,"-13"-52"-10985,35 41 63,8 1-128,4 1-192,11 5-32,4 0-673,0 4-896,-1 0-1474,-6 0-2370,-4 0-2723</inkml:trace>
  <inkml:trace contextRef="#ctx0" brushRef="#br0" timeOffset="1">434 171 11018,'-5'11'1709,"-4"13"12,0-1 1,2 1 0,-9 48-1,16-71-1705,0 0 0,0-1 0,0 1 0,0 0 0,0 0-1,0 0 1,0-1 0,0 1 0,0 0 0,0 0 0,0-1 0,1 1 0,-1 0-1,0 0 1,1-1 0,-1 1 0,1 0 0,-1-1 0,0 1 0,1 0 0,0-1-1,-1 1 1,1-1 0,-1 1 0,1-1 0,0 1 0,-1-1 0,1 1 0,0-1-1,-1 0 1,1 1 0,0-1 0,-1 0 0,1 0 0,0 0 0,0 1 0,0-1-1,-1 0 1,1 0 0,0 0 0,0 0 0,0 0 0,-1 0 0,1-1-1,0 1 1,0 0 0,-1 0 0,1 0 0,0-1 0,1 0 0,40-17 712,-22 4-486,-1 0 0,25-27 0,-29 26-231,0 1-1,1 1 1,0 1-1,22-13 1,-37 24-13,-1 1 1,1-1-1,0 1 1,0-1-1,-1 1 1,1 0-1,0 0 0,0-1 1,0 1-1,-1 0 1,1 0-1,0 0 1,0 0-1,0 0 0,0 0 1,-1 0-1,1 0 1,0 0-1,0 1 0,0-1 1,0 0-1,-1 0 1,1 1-1,0-1 1,0 0-1,-1 1 0,1-1 1,0 1-1,-1-1 1,1 1-1,0 0 1,-1-1-1,1 1 0,-1-1 1,1 1-1,-1 0 1,1-1-1,-1 1 0,0 0 1,1 0-1,-1-1 1,0 1-1,0 0 1,1 0-1,-1 0 0,0-1 1,0 1-1,0 0 1,0 0-1,0 0 0,0 1 1,1 55 524,-2-42-457,1 106 778,0-120-847,0-1 0,0 0 0,0 1 0,1-1 0,-1 0 0,0 0 0,0 1 0,0-1 0,0 0 0,1 0 0,-1 1 0,0-1 0,0 0 0,1 0 0,-1 0 0,0 1 0,0-1 0,1 0 0,-1 0 0,0 0 0,1 0 0,-1 1 0,0-1 1,1 0-1,-1 0 0,0 0 0,0 0 0,1 0 0,-1 0 0,0 0 0,1 0 0,-1 0 0,0 0 0,1 0 0,-1 0 0,0 0 0,1-1 0,-1 1 0,0 0 0,1 0 0,-1 0 0,0 0 0,0 0 0,1-1 0,-1 1 0,0 0 0,0 0 0,1 0 0,-1-1 0,0 1 0,0 0 1,0 0-1,1-1 0,-1 1 0,0-1 0,17-12-728,10-16-2710,-3-5-3637,-23 33 6797,15-24-7684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1.929"/>
    </inkml:context>
    <inkml:brush xml:id="br0">
      <inkml:brushProperty name="width" value="0.025" units="cm"/>
      <inkml:brushProperty name="height" value="0.025" units="cm"/>
    </inkml:brush>
  </inkml:definitions>
  <inkml:trace contextRef="#ctx0" brushRef="#br0">1 0 8040,'0'0'16623,"48"47"-20466,-24-38-545,3-2-2243,3 1-1056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6.306"/>
    </inkml:context>
    <inkml:brush xml:id="br0">
      <inkml:brushProperty name="width" value="0.025" units="cm"/>
      <inkml:brushProperty name="height" value="0.025" units="cm"/>
    </inkml:brush>
  </inkml:definitions>
  <inkml:trace contextRef="#ctx0" brushRef="#br0">45 0 18225,'0'0'4351,"-1"10"-4351,-22 186 493,3-44 658,20-123-476,9-45 303,11-46-330,-13 14-1926,1-73-1,-8 124 1282,0-1-1,1 1 1,-1 0 0,0-1-1,1 1 1,0-1 0,0 1 0,0-1-1,0 0 1,0 1 0,0-1-1,0 0 1,1 0 0,-1 0-1,1 0 1,0 0 0,0 0-1,-1 0 1,1 0 0,0-1 0,1 1-1,-1-1 1,0 1 0,0-1-1,1 0 1,-1 0 0,0 0-1,1 0 1,-1 0 0,1-1-1,-1 1 1,1-1 0,0 0 0,-1 0-1,1 1 1,-1-2 0,5 1-1,1-1 112,-1 1 0,1-2 0,0 1 0,0-1-1,-1 0 1,1-1 0,-1 1 0,0-1 0,0-1-1,0 0 1,9-6 0,-8 4-55,-1 0 0,0 0-1,0-1 1,0 0 0,-1 0-1,0-1 1,-1 0 0,0 0 0,0 0-1,-1-1 1,1 1 0,-2-1-1,0 0 1,0 0 0,0-1 0,1-11-1,-4 22-62,-1-1 0,1 0 1,0 0-1,0 1 0,-1-1 0,1 0 0,0 0 0,0 0 0,-1 0 0,1 1 0,0-1 0,-1 0 0,1 0 0,0 0 1,0 0-1,-1 0 0,1 0 0,0 0 0,-1 0 0,1 0 0,0 0 0,-1 0 0,1 0 0,0 0 0,-1 0 0,1 0 0,0 0 1,-1 0-1,1-1 0,0 1 0,0 0 0,-1 0 0,1 0 0,0 0 0,0-1 0,-1 1 0,1 0 0,0 0 0,0 0 0,-1-1 1,1 1-1,0 0 0,0-1 0,0 1 0,0 0 0,-1 0 0,1-1 0,0 1 0,0 0 0,0-1 0,0 1 0,0 0 0,0-1 1,0 1-1,0 0 0,0 0 0,0-1 0,0 1 0,0 0 0,0-1 0,0 1 0,0 0 0,0-1 0,0 1 0,1 0 1,-1-1-1,0 1 0,0 0 0,-19 18-308,9-1 284,1-1-1,1 2 0,0-1 0,-9 31 0,14-38 109,0 1 0,1 0 0,0 0 0,1 0 0,0 0 1,0 0-1,2 0 0,-1 0 0,4 17 0,-3-26-50,0 0-1,0 1 1,0-1-1,0 0 1,1 0-1,-1 0 1,1 0-1,-1-1 1,1 1-1,0 0 1,0-1-1,0 1 1,0-1 0,0 0-1,0 1 1,0-1-1,0 0 1,0 0-1,1-1 1,-1 1-1,0 0 1,1-1-1,-1 1 1,1-1-1,-1 0 1,0 0-1,5 0 1,2 0 80,0 0 0,0-1 0,0 0 0,-1 0-1,1-1 1,12-4 0,-2-1-76,-1-1 0,0-1-1,0 0 1,-1-2-1,0 0 1,-1-1 0,0 0-1,-1-1 1,21-24 0,-29 23-98,-13 12-142,-19 18-48,17-10 276,1 0-1,0 0 0,0 1 1,1 1-1,-1-1 1,2 1-1,-1 0 0,1 0 1,1 0-1,-1 1 0,-5 16 1,10-25-21,0 1 1,0 0-1,0 0 1,1 0-1,-1-1 1,0 1-1,0 0 1,0 0-1,1-1 1,-1 1-1,0 0 1,1 0-1,-1-1 1,1 1 0,-1 0-1,1-1 1,-1 1-1,1-1 1,-1 1-1,1 0 1,-1-1-1,1 1 1,0-1-1,-1 0 1,1 1-1,0-1 1,0 1-1,-1-1 1,1 0-1,0 0 1,0 1-1,-1-1 1,1 0-1,0 0 1,0 0-1,0 0 1,1 0 0,39 1-106,-34-1 0,3-1-426,-1 1 0,1-1 0,-1-1 0,1 0 0,-1 0 0,17-7 0,16-12-4595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7.325"/>
    </inkml:context>
    <inkml:brush xml:id="br0">
      <inkml:brushProperty name="width" value="0.025" units="cm"/>
      <inkml:brushProperty name="height" value="0.025" units="cm"/>
    </inkml:brush>
  </inkml:definitions>
  <inkml:trace contextRef="#ctx0" brushRef="#br0">79 1 11883,'0'0'9807,"-5"13"-9551,-8 40 663,-11 106 0,16-91 145,-21 84 1,51-277 1358,-4 18-3640,-9 120 49,3 15 1165,-10-25-43,-1 1 87,1-1 0,-1 1 0,1-1 0,0 1 0,0-1 0,0 0 0,0 0 0,1 0 0,-1 0 0,1-1 0,0 1 0,0-1 0,0 1 0,0-1 0,0 0 0,0 0 0,1 0 0,-1-1 0,0 1 0,1-1 0,0 0 0,-1 0 0,1 0 1,0 0-1,-1-1 0,1 0 0,0 1 0,0-1 0,0 0 0,-1-1 0,1 1 0,0-1 0,-1 0 0,1 0 0,6-2 0,-3 0 75,-1 0 0,1 0 0,-1 0 0,0-1 1,0 0-1,0 0 0,0-1 0,-1 0 0,0 0 0,0 0 0,0 0 0,-1-1 1,0 1-1,0-1 0,0-1 0,0 1 0,-1 0 0,3-10 0,0-11-263,-15 37-261,-18 41-211,18-36 627,5-7 7,0 0-1,0 0 0,0 0 1,1 0-1,0 1 0,1-1 0,-3 15 1,5-23-1,0 0 0,1 1 0,-1-1 0,0 0 1,0 0-1,0 1 0,1-1 0,-1 0 0,0 0 1,0 0-1,1 1 0,-1-1 0,0 0 0,0 0 0,1 0 1,-1 1-1,0-1 0,1 0 0,-1 0 0,0 0 1,1 0-1,-1 0 0,0 0 0,0 0 0,1 0 0,-1 0 1,0 0-1,1 0 0,-1 0 0,0 0 0,1 0 1,-1 0-1,0 0 0,1 0 0,-1 0 0,0-1 1,1 1-1,-1 0 0,0 0 0,0 0 0,1-1 0,-1 1 1,0 0-1,0 0 0,1 0 0,-1-1 0,0 1 1,0 0-1,0 0 0,1-1 0,14-10 346,10-19-159,-20 23-254,0-1 1,1 1-1,0 0 1,1 1 0,-1-1-1,1 1 1,15-10-1,-21 16 33,0 0 0,-1 0 0,1 1 0,0-1 0,-1 0 0,1 0 0,0 1 0,-1-1 0,1 0 0,0 1 0,-1-1-1,1 1 1,-1-1 0,1 0 0,-1 1 0,1 0 0,-1-1 0,1 1 0,-1-1 0,1 1 0,-1-1 0,0 1-1,1 0 1,-1-1 0,0 1 0,0 0 0,0-1 0,1 1 0,-1 0 0,0-1 0,0 1 0,0 1 0,8 35-745,-6-26 639,-2-10 129,0 0-1,0 0 1,0 0-1,0 0 1,0 0 0,0 0-1,0 0 1,1 0-1,-1 0 1,0 0 0,1 0-1,-1 0 1,1 0-1,-1 0 1,1 0 0,0 0-1,-1 0 1,1-1-1,0 1 1,0 0 0,-1 0-1,1-1 1,0 1-1,0 0 1,0-1-1,0 1 1,0-1 0,0 1-1,0-1 1,0 0-1,0 1 1,0-1 0,0 0-1,0 0 1,0 0-1,0 0 1,0 0 0,0 0-1,0 0 1,0 0-1,0 0 1,1 0 0,-1 0-1,0-1 1,0 1-1,0 0 1,0-1 0,0 1-1,0-1 1,-1 1-1,1-1 1,0 0 0,1-1-1,1 0 9,-1 0 0,1 0 0,-1-1 0,1 1 0,-1-1 0,0 0-1,0 0 1,-1 0 0,1 0 0,-1 0 0,1 0 0,-1 0 0,0 0 0,0 0 0,0-1 0,-1 1-1,1-5 1,0 1-19,-1-1-1,-1 1 0,0-1 0,0 1 0,0-1 1,-1 1-1,0 0 0,0 0 0,-1 0 1,0 0-1,0 0 0,0 0 0,-7-9 1,16 17-6101,16-7-616,-8-2 84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7.779"/>
    </inkml:context>
    <inkml:brush xml:id="br0">
      <inkml:brushProperty name="width" value="0.025" units="cm"/>
      <inkml:brushProperty name="height" value="0.025" units="cm"/>
    </inkml:brush>
  </inkml:definitions>
  <inkml:trace contextRef="#ctx0" brushRef="#br0">0 0 16335,'0'0'5552,"10"6"-5989,32 13-548,42 12-5219,-33-14 1328,-51-17 4999,1 0-1,-1 0 1,1 0 0,-1 0-1,1 0 1,-1 1 0,0-1-1,1 0 1,-1 0 0,1 0-1,-1 0 1,0 0 0,1 1-1,-1-1 1,1 0 0,-1 0-1,0 1 1,1-1 0,-1 0-1,0 0 1,1 1 0,-1-1-1,0 1 1,0-1 0,1 0-1,-1 1 1,0-1 0,0 0-1,0 1 1,1-1 0,-1 1-1,0-1 1,0 1 0,0-1-1,0 0 1,0 1 0,0-1-1,0 1 1,0-1 0,0 1-1,0-1 1,0 1 0,0-1-1,0 0 1,0 1 0,-1-1-1,1 1 1,0-1 0,0 0-1,0 1 1,-1-1 0,1 1-1,0-1 1,0 0 0,-1 1-1,1-1 1,-1 1 0,-32 21 3757,-3 4-2559,35-25-1290,0 0 1,0 0 0,1 1 0,-1-1 0,0 0 0,0 1-1,1-1 1,-1 1 0,1-1 0,-1 0 0,1 1 0,0-1-1,-1 1 1,1-1 0,0 1 0,0 0 0,0 1 0,0-2-26,1 0 1,-1-1 0,1 1-1,-1 0 1,1 0 0,-1 0-1,1-1 1,-1 1 0,1 0-1,0 0 1,-1-1 0,1 1-1,0-1 1,0 1 0,-1 0-1,1-1 1,0 0 0,0 1 0,0-1-1,1 1 1,8 1-118,-1 0 1,0 0 0,1-1-1,17 0 1,8 1-468,20 16 289,-54-17 301,0-1 0,1 1 0,-1 0 1,1 0-1,-1 0 0,0 0 0,0 0 0,0 0 0,1 0 0,-1 0 0,0 0 0,0 1 0,-1-1 0,2 2 0,-2-2 11,1 0 0,-1 0 0,0 0 0,0-1 0,-1 1 0,1 0 0,0 0 0,0 0 0,0 0 0,0-1 0,-1 1 0,1 0 0,0 0 0,-1 0 0,1-1 0,-1 1 0,1 0 0,-1-1 0,1 1 0,-1 0 0,1-1 0,-1 1 0,0 0 0,1-1 0,-1 1 0,0-1 0,0 0 0,1 1 0,-2 0 0,-15 9 221,1 1 0,-2-2 1,1 0-1,-2-2 0,1 1 0,-1-2 1,-19 4-1,37-10-336,1 0 1,-1 1 0,0-1-1,1 0 1,-1 0 0,0 0-1,1 0 1,-1 0 0,0 0-1,1 0 1,-1 0-1,0 0 1,1 0 0,-1 0-1,1 0 1,-1 0 0,0-1-1,1 1 1,-1 0-1,0 0 1,1-1 0,-1 1-1,1-1 1,-1 1 0,1 0-1,-1-1 1,1 1-1,-1-1 1,1 1 0,0-1-1,-1 1 1,1-1 0,-1 1-1,1-1 1,0 1-1,0-1 1,-1 0 0,1 1-1,0-1 1,0 0 0,0 0-1,5-30-9021,9-1-1756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8.152"/>
    </inkml:context>
    <inkml:brush xml:id="br0">
      <inkml:brushProperty name="width" value="0.025" units="cm"/>
      <inkml:brushProperty name="height" value="0.025" units="cm"/>
    </inkml:brush>
  </inkml:definitions>
  <inkml:trace contextRef="#ctx0" brushRef="#br0">148 1 16335,'0'0'3903,"1"8"-3300,0 22 257,-1 0 0,-4 33 0,1-36-683,1 0 0,2 0 0,0 0 0,8 44 0,-6-60-209,2 6-373,0 1 1,-2-1-1,1 19 1,-3-35 347,0-1 0,0 0-1,0 1 1,0-1 0,0 0 0,0 1 0,-1-1-1,1 0 1,0 0 0,0 1 0,0-1-1,-1 0 1,1 0 0,0 1 0,0-1 0,-1 0-1,1 0 1,0 0 0,0 1 0,-1-1-1,1 0 1,0 0 0,-1 0 0,1 0-1,0 0 1,-1 0 0,1 1 0,0-1 0,0 0-1,-1 0 1,1 0 0,0 0 0,-1 0-1,1 0 1,0 0 0,-1-1 0,1 1 0,0 0-1,-1 0 1,1 0 0,0 0 0,-1 0-1,1 0 1,0-1 0,-1 1 0,1 0 0,0 0-1,0 0 1,-1-1 0,1 1 0,0 0-1,0 0 1,-1-1 0,-16-11-1332,-46-73-36,5 8 5535,57 76-3933,0 0 0,0 0 0,0 0 0,0-1 0,0 1 0,0 0 0,1-1 0,-1 1 0,0 0 0,1-1-1,-1 1 1,1-1 0,0 1 0,-1-1 0,1 1 0,0-1 0,0-1 0,0 3-125,0-1-1,1 0 1,-1 1 0,0-1 0,1 0-1,-1 1 1,1-1 0,-1 0 0,1 1-1,-1-1 1,1 1 0,-1-1 0,1 1-1,0-1 1,-1 1 0,1 0 0,0-1-1,-1 1 1,1 0 0,0-1 0,-1 1-1,1 0 1,1 0 0,8-2-104,-1 1 0,0 1-1,0 0 1,15 1 0,-4 0 13,75-2-3735,-48-2-1298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9.641"/>
    </inkml:context>
    <inkml:brush xml:id="br0">
      <inkml:brushProperty name="width" value="0.025" units="cm"/>
      <inkml:brushProperty name="height" value="0.025" units="cm"/>
    </inkml:brush>
  </inkml:definitions>
  <inkml:trace contextRef="#ctx0" brushRef="#br0">61 249 384,'3'0'646,"1"0"-1,-1-1 0,0 1 0,0-1 1,0 0-1,1 0 0,-1 0 0,0-1 1,3-1-1,0-1-159,1 0 0,-1 0-1,-1-1 1,1 0 0,-1 0 0,0-1 0,0 1 0,0-1-1,-1 0 1,1 0 0,4-11 0,-2-11 5467,-7 26-5848,0 1 0,-1 0 0,1 0-1,0 0 1,-1 0 0,1 0 0,-1 0 0,0 0-1,1 0 1,-1 0 0,0 0 0,1 1 0,-1-1-1,0 0 1,0 0 0,0 0 0,0 1 0,1-1-1,-1 1 1,0-1 0,0 1 0,0-1 0,-1 1-1,1-1 1,0 1 0,0 0 0,0-1 0,0 1-1,0 0 1,0 0 0,0 0 0,-1 0 0,1 0-1,0 0 1,0 0 0,0 1 0,0-1 0,0 0-1,-2 1 1,-3 0-124,0 0 0,0 1-1,-1-1 1,1 1 0,1 0 0,-9 5-1,7-4 9,1 0-1,1 1 0,-1 0 0,1 1 0,-1-1 1,1 1-1,0 0 0,1 1 0,-1-1 0,1 1 1,0 0-1,0-1 0,1 2 0,0-1 0,0 0 1,1 1-1,-1-1 0,-1 13 0,4-18 10,0-1-1,0 1 0,0-1 0,0 1 1,0-1-1,0 1 0,0-1 1,0 1-1,0-1 0,0 1 0,1-1 1,-1 1-1,0-1 0,0 1 1,1-1-1,-1 1 0,0-1 0,1 0 1,-1 1-1,0-1 0,1 1 1,-1-1-1,1 0 0,-1 1 1,1-1-1,-1 0 0,1 0 0,-1 1 1,1-1-1,-1 0 0,1 0 1,-1 0-1,1 0 0,-1 0 0,1 1 1,-1-1-1,1 0 0,-1 0 1,1 0-1,-1 0 0,2-1 0,25-2 101,-16-1-31,1 0 0,-1-1 0,-1 0 0,1-1 0,-1 0-1,0-1 1,0 0 0,0-1 0,15-16 0,-3 2 466,-2-1 1,30-44-1,-17 4 918,-30 58-1350,-8 18-155,-4 9-67,-3 9 248,0 1 0,3 0 0,0 0-1,2 1 1,2 0 0,1 0 0,0 41 0,3-73-119,1 1 0,0-1 0,0 1 0,0-1 0,1 1-1,-1-1 1,0 1 0,0-1 0,1 1 0,-1-1 0,1 1 0,-1-1 0,1 1 0,0-1 0,0 0 0,-1 1 0,1-1 0,0 0 0,0 0 0,0 1 0,0-1 0,1 0 0,-1 0 0,0 0 0,0 0 0,1-1 0,-1 1 0,0 0 0,1 0 0,-1-1 0,1 1 0,-1-1 0,1 0 0,-1 1 0,1-1 0,-1 0 0,1 0 0,0 0 0,-1 0 0,1 0 0,-1 0-1,1 0 1,-1 0 0,1-1 0,-1 1 0,1-1 0,-1 1 0,3-2 0,3 0-283,0-1 0,0 0-1,0-1 1,0 1 0,0-1-1,-1-1 1,1 1 0,8-10-1,7-10-1269,10-15-7625,-7 7 5443,-6 11 7775,11-24 4436,-26 38-8039,-1 0 0,0 0-1,0-1 1,0 1 0,-1-1 0,-1 0-1,1 0 1,0-11 0,-3 19-443,-1 0-1,1 0 1,0 1-1,-1-1 1,1 0-1,0 1 1,0-1 0,-1 1-1,1-1 1,0 1-1,0-1 1,0 1-1,0 0 1,-1 0 0,1-1-1,-1 3 1,-12 12-2,0 2 0,1 0 0,1 0 0,1 1 0,0 0 0,1 1 0,-13 39 0,22-56-9,0-1 0,1 0 1,-1 0-1,1 0 0,-1 0 0,1 1 1,0-1-1,-1 0 0,1 0 0,0 1 1,0-1-1,0 0 0,0 0 1,0 1-1,0-1 0,0 0 0,1 0 1,-1 1-1,0-1 0,1 0 1,-1 0-1,1 0 0,-1 1 0,1-1 1,-1 0-1,1 0 0,0 0 0,0 0 1,-1 0-1,1 0 0,0 0 1,0 0-1,0-1 0,0 1 0,0 0 1,2 0-1,3 1-401,-1-1 0,1-1 0,-1 1-1,1-1 1,0 0 0,-1 0 0,8-1 0,-4 0-460,25-5-3475,3-7-2467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0.001"/>
    </inkml:context>
    <inkml:brush xml:id="br0">
      <inkml:brushProperty name="width" value="0.025" units="cm"/>
      <inkml:brushProperty name="height" value="0.025" units="cm"/>
    </inkml:brush>
  </inkml:definitions>
  <inkml:trace contextRef="#ctx0" brushRef="#br0">271 0 10570,'0'0'7095,"-11"0"-4837,-2 2-2111,0-1 1,0 1-1,0 1 1,0 1 0,0 0-1,1 0 1,0 1-1,0 1 1,0 0-1,-17 11 1,16-8-151,1-1 0,0 2 0,-21 21 0,29-27 2,1 0 1,0 0 0,-1 1 0,2-1-1,-1 1 1,0 0 0,1-1 0,0 1-1,0 0 1,0 0 0,1 1-1,0-1 1,0 0 0,-1 10 0,3-14 9,-1 1 1,1-1 0,0 0-1,-1 0 1,1 0 0,0 0-1,0 0 1,0 0 0,0 0-1,0 0 1,0 0 0,0-1-1,0 1 1,0 0 0,0 0-1,0-1 1,0 1 0,0-1-1,1 1 1,-1-1-1,0 0 1,0 1 0,1-1-1,-1 0 1,0 0 0,0 0-1,1 0 1,-1 0 0,0 0-1,1 0 1,0-1 0,47-2 54,-32-1-782,0-1 0,0-1 0,0 0 0,18-11-1,60-40-9142,-67 38 4997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0.658"/>
    </inkml:context>
    <inkml:brush xml:id="br0">
      <inkml:brushProperty name="width" value="0.025" units="cm"/>
      <inkml:brushProperty name="height" value="0.025" units="cm"/>
    </inkml:brush>
  </inkml:definitions>
  <inkml:trace contextRef="#ctx0" brushRef="#br0">99 0 9065,'0'0'14029,"-8"3"-13810,2-1-137,0 1 0,1 0 0,-1 0 0,1 1-1,0 0 1,0 0 0,0 0 0,0 0 0,1 1 0,-1-1 0,1 1 0,1 1 0,-1-1 0,1 0 0,0 1 0,0 0 0,0-1 0,1 1 0,-3 11 0,4-14-60,0-1 0,1 1 1,-1-1-1,1 1 1,-1 0-1,1-1 1,0 1-1,0-1 1,0 1-1,1 0 0,0 4 1,9 0 205,8-18-346,29-40-756,-44 48 989,0-1 1,-1 0 0,0 0 0,1-1-1,-1 1 1,-1 0 0,1-1-1,-1 1 1,1-1 0,-1 1-1,0-1 1,0-6 0,-3 11-81,1 1 1,0-1 0,0 0 0,-1 1-1,1-1 1,0 1 0,0-1 0,0 1 0,-1 0-1,1-1 1,0 1 0,0 0 0,0 0-1,0 0 1,0 0 0,1 0 0,-1 0 0,0 0-1,0 0 1,0 1 0,-29 31 825,26-27-823,0 0 1,-1 0 0,2 0 0,-1 1-1,1-1 1,0 1 0,0 0-1,1 0 1,0 0 0,0 0 0,0 10-1,5-17 0,0 1-1,0-1 0,0 0 1,1 0-1,-1 0 0,0 0 1,0-1-1,6-1 1,-2 0-270,1-1 0,-1 0 0,-1 0 0,1-1 0,0 0 0,-1 0 1,0 0-1,0-1 0,0 0 0,0 0 0,-1-1 0,0 1 1,6-9-1,-13 11 258,-7 6 26,-9 7-18,14-5-103,1-3 36,1 1 0,-1 0 0,1-1 0,-1 1 0,1 1-1,0-1 1,0 0 0,0 0 0,1 1 0,-1-1 0,1 1 0,0-1 0,0 1 0,0 0 0,-1 4 0,12-7-6480,0-1-309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1.059"/>
    </inkml:context>
    <inkml:brush xml:id="br0">
      <inkml:brushProperty name="width" value="0.025" units="cm"/>
      <inkml:brushProperty name="height" value="0.025" units="cm"/>
    </inkml:brush>
  </inkml:definitions>
  <inkml:trace contextRef="#ctx0" brushRef="#br0">116 261 16688,'0'0'6982,"-1"-8"-6282,0 7-681,-7-29 570,8 29-589,-1 1 0,1-1 1,-1 0-1,1 1 0,0-1 0,-1 1 0,1-1 1,-1 1-1,0-1 0,1 1 0,-1 0 0,1-1 1,-1 1-1,0-1 0,1 1 0,-1 0 1,0 0-1,1-1 0,-1 1 0,0 0 0,0 0 1,1 0-1,-1 0 0,0 0 0,1 0 1,-1 0-1,0 0 0,0 0 0,1 0 0,-1 0 1,0 0-1,0 1 0,1-1 0,-1 0 0,0 1 1,1-1-1,-1 0 0,1 1 0,-1-1 1,0 1-1,1-1 0,-1 1 0,1-1 0,-1 1 1,1-1-1,-1 1 0,1-1 0,0 1 1,-1 0-1,1 0 0,-9 8-49,1-1 0,0 2 0,0-1 0,1 1-1,1 1 1,0-1 0,0 1 0,1 0 0,-7 21 0,12-32 70,0 0 1,1 1-1,-1-1 0,0 0 1,1 1-1,-1-1 0,0 0 1,1 0-1,-1 1 0,1-1 1,-1 0-1,0 0 1,1 0-1,-1 0 0,1 0 1,-1 1-1,1-1 0,-1 0 1,0 0-1,1 0 1,-1 0-1,1 0 0,-1 0 1,1 0-1,-1-1 0,1 1 1,-1 0-1,0 0 0,1 0 1,-1 0-1,1 0 1,-1-1-1,0 1 0,1 0 1,18-6 330,-1-4-181,0-1 1,0 0 0,-1-1 0,0-1 0,23-24 0,-4 0-173,33-47 1,-59 72 24,0-1 1,-1-1-1,0 0 0,-1 0 1,-1 0-1,9-26 1,-17 36-256,-5 9 139,-6 9 30,-73 113-99,74-108 256,0 1 1,2 0-1,0 1 0,-10 39 0,18-59-129,1 1 0,-1-1 0,1 0-1,0 0 1,0 1 0,0-1-1,0 0 1,0 1 0,0-1 0,0 0-1,0 0 1,0 1 0,0-1 0,1 0-1,-1 0 1,1 1 0,-1-1 0,1 0-1,-1 0 1,1 0 0,0 0 0,-1 1-1,1-1 1,0 0 0,0 0 0,1 1-1,0-1-333,-1-1-1,1 1 1,-1-1-1,1 1 1,0-1-1,-1 0 1,1 0-1,-1 0 1,1 0-1,0 0 1,-1 0-1,1 0 0,-1 0 1,1 0-1,0-1 1,-1 1-1,1-1 1,-1 1-1,1-1 1,-1 0-1,3-1 1,13-11-7656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1.420"/>
    </inkml:context>
    <inkml:brush xml:id="br0">
      <inkml:brushProperty name="width" value="0.025" units="cm"/>
      <inkml:brushProperty name="height" value="0.025" units="cm"/>
    </inkml:brush>
  </inkml:definitions>
  <inkml:trace contextRef="#ctx0" brushRef="#br0">5 118 12716,'0'0'9038,"9"2"-7383,-4-1-1378,1 0 1,0-1 0,-1 1-1,1-1 1,0-1-1,0 1 1,-1-1 0,1 0-1,-1 0 1,1-1-1,-1 1 1,1-1 0,-1-1-1,0 1 1,0-1-1,7-4 1,18-9 200,-20 12-448,-1 0-1,0-1 1,-1 0 0,1 0-1,-1-1 1,0 0-1,0-1 1,0 1-1,10-14 1,-18 20-27,0 0 0,0-1 0,0 1 0,1 0 0,-1 0 0,0-1-1,0 1 1,0 0 0,0-1 0,0 1 0,0 0 0,0-1 0,0 1 0,0 0 0,0 0 0,0-1 0,0 1 0,0 0-1,0-1 1,0 1 0,0 0 0,0-1 0,0 1 0,0 0 0,0-1 0,0 1 0,0 0 0,-1 0 0,1-1 0,0 1-1,0 0 1,0 0 0,-1-1 0,1 1 0,0 0 0,0 0 0,-1 0 0,1-1 0,0 1 0,0 0 0,-1 0 0,1 0-1,0 0 1,0 0 0,-1-1 0,1 1 0,-24-2-150,-27 10-105,37-3 232,0 1 0,0 1-1,1 0 1,0 1 0,-16 11-1,24-15 28,0 0 0,0 0 0,0 0 0,0 0 0,1 1 0,0 0 0,0 0 0,0 0 0,1 1 0,-1-1 0,1 1 0,1 0 0,-1-1 0,1 1 0,-2 7 0,4-11-2,0-1 0,0 1 1,0 0-1,0-1 1,0 1-1,0-1 0,1 1 1,-1 0-1,1-1 0,-1 1 1,1-1-1,-1 1 0,1-1 1,0 0-1,0 1 1,0-1-1,0 0 0,0 0 1,0 1-1,0-1 0,0 0 1,0 0-1,1 0 0,-1 0 1,0 0-1,1 0 1,-1-1-1,0 1 0,1 0 1,-1-1-1,1 1 0,2 0 1,6 1 49,0 0 1,1 0-1,19 1 1,-24-3-44,157 4-1366,-52-12-5844,-35-6-4034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3.681"/>
    </inkml:context>
    <inkml:brush xml:id="br0">
      <inkml:brushProperty name="width" value="0.025" units="cm"/>
      <inkml:brushProperty name="height" value="0.025" units="cm"/>
    </inkml:brush>
  </inkml:definitions>
  <inkml:trace contextRef="#ctx0" brushRef="#br0">7 1 9545,'0'0'9086,"0"11"-8531,-5 158 630,4-168-1146,1 1-1,0-1 1,0 1-1,0-1 1,0 0-1,0 1 1,0-1 0,0 0-1,0 1 1,1-1-1,-1 1 1,0-1-1,1 0 1,-1 0-1,1 1 1,0-1-1,-1 0 1,1 0-1,0 0 1,0 1-1,0-1 1,0 0-1,0 0 1,0 0-1,0 0 1,0-1 0,0 1-1,0 0 1,0 0-1,1-1 1,-1 1-1,0-1 1,0 1-1,1-1 1,-1 1-1,0-1 1,1 0-1,-1 0 1,1 1-1,1-1 1,0-1 173,1 0-1,-1 1 1,1-1 0,-1 0 0,1-1 0,-1 1-1,0-1 1,0 1 0,1-1 0,-1 0 0,-1 0-1,1 0 1,0-1 0,4-4 0,110-145 2051,-117 151-2260,0 1 0,0-1-1,1 0 1,-1 1-1,0-1 1,0 1 0,1-1-1,-1 1 1,0-1 0,1 1-1,-1-1 1,1 1 0,-1-1-1,0 1 1,1 0 0,-1-1-1,1 1 1,-1-1-1,1 1 1,0 0 0,-1 0-1,1-1 1,-1 1 0,1 0-1,-1 0 1,1 0 0,0 0-1,-1-1 1,1 1 0,0 0-1,-1 0 1,1 0 0,0 1-1,4 20-161,-10 52-97,4-63 336,-1 8-91,-2 16-77,1 45 0,3-72 72,0 0-1,1 1 1,-1-1-1,2 0 1,-1 0-1,1 0 1,0 0 0,0 0-1,1 0 1,0 0-1,0-1 1,7 10-1,-9-14 59,1 0-1,0 1 1,0-1-1,0 0 0,0 0 1,0 0-1,0-1 1,1 1-1,-1 0 0,0-1 1,1 0-1,0 1 1,-1-1-1,1 0 1,0 0-1,-1-1 0,1 1 1,0-1-1,0 1 1,0-1-1,0 0 0,3 0 1,-1-1 95,-1 0-1,0 0 1,0-1 0,0 0-1,0 0 1,0 0 0,0 0-1,0 0 1,0-1 0,-1 0-1,0 0 1,7-6 0,1-5 181,0 0 0,0 0 0,-1-1 1,-1-1-1,13-30 0,-12 25-294,-2 0 0,0-1-1,-2 0 1,0 0 0,-2 0-1,3-29 1,-7 51-77,0 0 0,0-1 0,0 1 0,0 0 0,0-1 0,1 1 0,-2 0 0,1 0 0,0-1 0,0 1 0,0 0 0,0 0 1,0-1-1,0 1 0,0 0 0,0 0 0,0-1 0,0 1 0,-1 0 0,1 0 0,0-1 0,0 1 0,0 0 0,0 0 0,-1 0 0,1-1 0,0 1 0,0 0 0,0 0 0,-1 0 0,1 0 1,0 0-1,0-1 0,-1 1 0,1 0 0,0 0 0,0 0 0,-1 0 0,1 0 0,0 0 0,-1 0 0,1 0 0,0 0 0,0 0 0,-1 0 0,1 0 0,0 0 0,0 0 0,-1 0 0,1 0 1,0 0-1,-1 1 0,1-1 0,0 0 0,0 0 0,-1 0 0,-5 7-3717,2 2-4176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2.288"/>
    </inkml:context>
    <inkml:brush xml:id="br0">
      <inkml:brushProperty name="width" value="0.025" units="cm"/>
      <inkml:brushProperty name="height" value="0.025" units="cm"/>
    </inkml:brush>
  </inkml:definitions>
  <inkml:trace contextRef="#ctx0" brushRef="#br0">161 0 6854,'0'0'10026,"-10"5"-7768,-7 4-1156,0 0 0,1 1 0,-27 21 0,39-27-949,-1-1 1,1 1-1,-1 0 0,1 0 0,0 1 1,1-1-1,-1 1 0,1 0 1,0 0-1,0 0 0,0 1 1,1-1-1,0 0 0,0 1 0,0 0 1,1-1-1,0 1 0,0 0 1,0 6-1,2-11-150,0 1 0,0-1 0,0 0 0,0 0 0,0 0 0,0 1 0,1-1 0,-1 0 0,0 0-1,1-1 1,-1 1 0,1 0 0,-1 0 0,1-1 0,-1 1 0,1-1 0,0 1 0,-1-1 0,1 0 0,-1 0 0,1 1 0,0-1 0,-1 0 0,1-1 0,0 1 0,2 0 0,48-4-451,-46 3 354,-1 0 1,1-1 0,0 0 0,-1 0 0,1-1 0,-1 0 0,0 0 0,0 0 0,0 0 0,0-1 0,-1 1-1,1-1 1,-1-1 0,0 1 0,0-1 0,-1 1 0,1-1 0,4-9 0,-6 10 212,0-1 1,0 0-1,0 0 1,0 0-1,-1 1 1,0-1-1,0-1 1,0 1-1,-1 0 1,0 0-1,0 0 0,0 0 1,-2-10-1,2 14-66,-1-1 0,0 1 0,0 0 0,0-1 0,0 1 0,-1 0 0,1 0 0,0-1 0,-1 1 0,1 0-1,0 0 1,-1 1 0,1-1 0,-1 0 0,1 0 0,-1 1 0,0-1 0,1 1 0,-1-1 0,0 1 0,1 0-1,-1 0 1,0-1 0,1 1 0,-1 0 0,0 1 0,1-1 0,-1 0 0,-3 1 0,-1 0-57,-1 0 1,0 0 0,1 0 0,-1 1-1,1 0 1,-10 4 0,13-4-27,-1 0 1,1 0 0,-1 1 0,1 0 0,0-1-1,0 1 1,0 1 0,0-1 0,1 0-1,-3 5 1,4-7-103,1-1-1,0 1 0,-1-1 0,1 1 0,0-1 1,0 1-1,0-1 0,0 1 0,0 0 0,-1-1 1,1 1-1,0-1 0,0 1 0,0 0 1,0-1-1,1 1 0,-1-1 0,0 1 0,0 0 1,0-1-1,0 1 0,1-1 0,-1 1 1,0-1-1,0 1 0,1 0 0,1 0-436,-1 0 0,0 0 0,1-1 0,-1 1 0,1 0 0,-1-1 1,1 1-1,-1-1 0,1 0 0,-1 1 0,1-1 0,-1 0 0,1 0 0,-1 0 0,4-1 0,14 1-11507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4.056"/>
    </inkml:context>
    <inkml:brush xml:id="br0">
      <inkml:brushProperty name="width" value="0.025" units="cm"/>
      <inkml:brushProperty name="height" value="0.025" units="cm"/>
    </inkml:brush>
  </inkml:definitions>
  <inkml:trace contextRef="#ctx0" brushRef="#br0">0 1 3459,'0'0'23249,"3"8"-22827,3 19-296,-2 0 1,0 1-1,-2 0 1,-1 0-1,-3 41 1,1 28-1159,1-95 906,-1 0-124,1 1 1,0-1-1,0 0 0,1 1 1,-1-1-1,0 0 0,1 1 1,0-1-1,-1 0 0,1 0 1,0 0-1,0 0 0,0 1 1,0-1-1,2 2 0,-3-4 111,0-1 0,1 1 0,-1 0 0,0 0 0,0 0 0,1 0 0,-1 0-1,0 0 1,0 0 0,1-1 0,-1 1 0,0 0 0,0 0 0,0 0 0,1-1 0,-1 1 0,0 0 0,0 0 0,0 0-1,0-1 1,1 1 0,-1 0 0,0 0 0,0-1 0,0 1 0,0 0 0,0-1 0,0 1 0,0 0 0,0 0-1,0-1 1,0 1 0,0 0 0,0-1 0,0 1 0,0 0 0,1-19-5408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4.400"/>
    </inkml:context>
    <inkml:brush xml:id="br0">
      <inkml:brushProperty name="width" value="0.025" units="cm"/>
      <inkml:brushProperty name="height" value="0.025" units="cm"/>
    </inkml:brush>
  </inkml:definitions>
  <inkml:trace contextRef="#ctx0" brushRef="#br0">0 71 15503,'0'0'7847,"49"-19"-6309,-8 14 287,6-1-447,9-1-482,0-1-575,-4 3-289,0-1-929,-8 3-1377,-8-2-2210,-8-2-6022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5.964"/>
    </inkml:context>
    <inkml:brush xml:id="br0">
      <inkml:brushProperty name="width" value="0.025" units="cm"/>
      <inkml:brushProperty name="height" value="0.025" units="cm"/>
    </inkml:brush>
  </inkml:definitions>
  <inkml:trace contextRef="#ctx0" brushRef="#br0">1 54 12524,'0'0'15599,"63"-27"-15183,-16 19-96,3-1-224,2 2-64,1 5-32,-14 2-384,-5 0-961,-7 5-1602,-14 0-2338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7.587"/>
    </inkml:context>
    <inkml:brush xml:id="br0">
      <inkml:brushProperty name="width" value="0.025" units="cm"/>
      <inkml:brushProperty name="height" value="0.025" units="cm"/>
    </inkml:brush>
  </inkml:definitions>
  <inkml:trace contextRef="#ctx0" brushRef="#br0">227 108 8552,'0'0'14590,"1"-8"-12892,4-25-775,-6 32-904,1 0 0,-1 0 0,1 0 1,-1 0-1,0 0 0,1 0 0,-1 0 0,0 0 0,0 0 0,0 0 1,1 0-1,-1 1 0,0-1 0,0 0 0,0 1 0,0-1 0,0 1 0,-1-1 1,1 1-1,0-1 0,0 1 0,0 0 0,0 0 0,0 0 0,-1-1 1,1 1-1,0 0 0,0 0 0,0 0 0,-2 1 0,-35 2-596,37-4 579,1 1 1,-1-1-1,1 0 0,-1 0 0,1 0 0,0 0 1,-1 1-1,1-1 0,0 0 0,0 0 1,0 0-1,0 0 0,0 0 0,-1 0 1,2 0-1,-1 1 0,0-1 0,0 0 0,0 0 1,0 0-1,1 0 0,-1 0 0,0 0 1,1 1-1,-1-1 0,0 0 0,2-1 1,-2 1-43,0-1 1,1 1-1,-1 0 1,1-1 0,-1 1-1,1 0 1,-1-1 0,1 1-1,0 0 1,0 0 0,0-1-1,0 1 1,0 0-1,0 0 1,0 0 0,0 0-1,0 0 1,0 1 0,1-1-1,-1 0 1,0 0 0,0 1-1,1-1 1,-1 1-1,3-1 1,-4 2 1,0-1 0,0 1 0,0 0 0,0 0 0,0 0 0,0 0 0,0 0 0,0 0 0,0-1-1,-1 1 1,1 0 0,0 0 0,-1 0 0,1 0 0,-1-1 0,1 1 0,0 0 0,-1-1 0,0 1 0,1 0 0,-1-1 0,0 2 0,-65 50 3059,62-49-2971,0 0 0,0 1 0,1-1-1,0 1 1,0 0 0,0 0 0,0 0 0,0 0 0,1 1-1,-1-1 1,1 1 0,1-1 0,-1 1 0,0 0 0,1 0-1,0 0 1,0 6 0,3-11-57,0 0 0,0 0 0,-1-1 0,1 1-1,0-1 1,0 1 0,0-1 0,0 0 0,-1 0 0,1 0 0,2-1 0,47-41 180,-41 33-177,-1 1-1,1 1 0,22-15 0,-32 23-24,0 0 0,1 0-1,-1 0 1,0 0 0,0 0-1,1 0 1,-1 0 0,0 0-1,1 0 1,-1 0 0,0 0-1,0 0 1,1 0 0,-1 0-1,0 1 1,0-1-1,1 0 1,-1 0 0,0 0-1,0 0 1,1 0 0,-1 0-1,0 1 1,0-1 0,1 0-1,-1 0 1,0 0 0,0 1-1,0-1 1,0 0 0,1 0-1,-1 1 1,0-1-1,0 0 1,0 0 0,0 1-1,0-1 1,0 0 0,0 1-1,0-1 1,0 0 0,0 0-1,0 1 1,0-1 0,4 25-215,-6 24 340,-6-12 0,-1-1 0,-2 0 0,-2-1-1,-1-1 1,-2 0 0,-21 34-1,-14 33 36,45-87-100,-1-1 0,0 0 0,0 0 0,-16 19 0,23-32-27,0 0 1,0 0-1,-1 0 0,1 0 1,0 1-1,0-1 0,0 0 0,0 0 1,0 0-1,0 0 0,0 0 1,0 0-1,-1 1 0,1-1 1,0 0-1,0 0 0,0 0 1,0 0-1,0 0 0,-1 0 0,1 0 1,0 0-1,0 0 0,0 0 1,0 0-1,-1 0 0,1 0 1,0 0-1,0 0 0,0 0 1,-1 0-1,1 0 0,0 0 1,0 0-1,0 0 0,0 0 0,-1 0 1,1 0-1,0 0 0,0 0 1,0 0-1,0 0 0,0 0 1,-1 0-1,1-1 0,0 1 1,0 0-1,0 0 0,0 0 1,0 0-1,0 0 0,0-1 0,-1 1 1,1 0-1,0 0 0,0 0 1,0-1-1,-1-15 83,6-20-125,9-3-29,1 1 1,1 0 0,2 1-1,2 1 1,2 1-1,0 1 1,3 1-1,55-59 1,-75 86 40,1 0 0,0-1 0,1 2 0,0-1 0,0 1 0,0 0 0,0 1 0,1 0 0,-1 0 0,1 0 0,0 1 0,0 0 0,1 1 0,-1 0 0,15-2 0,-22 4 17,0 0 1,-1 0-1,1 0 1,0 0-1,0 0 0,-1 1 1,1-1-1,0 0 1,-1 0-1,1 1 1,0-1-1,-1 0 1,1 1-1,-1-1 1,1 1-1,-1-1 1,1 1-1,-1-1 1,1 1-1,-1-1 1,1 1-1,-1 0 1,0-1-1,1 1 1,-1-1-1,0 1 1,1 0-1,-1 0 0,0 0 1,2 30-188,-14 27 98,-2-29 149,5-12 985,20-32-292,6-11-574,-2 5-130,21-41 0,-33 56 37,0 1 1,-1-1 0,0 0-1,0 0 1,0-1 0,-1 1 0,0 0-1,0 0 1,-1-1 0,0 1-1,0-1 1,-1-9 0,1 15-88,0 1 1,0-1 0,-1 1 0,1-1-1,0 1 1,0-1 0,0 1 0,0-1-1,-1 0 1,1 1 0,0-1 0,-1 1 0,1-1-1,0 1 1,-1 0 0,1-1 0,-1 1-1,1-1 1,-1 1 0,1 0 0,0-1-1,-1 1 1,0 0 0,1 0 0,-1-1-1,1 1 1,-1 0 0,1 0 0,-1 0-1,1 0 1,-1-1 0,0 1 0,1 0-1,-1 0 1,1 0 0,-1 0 0,1 0 0,-1 1-1,0-1 1,1 0 0,-1 0 0,1 0-1,-2 1 1,1-1-75,0 1 0,0-1 0,-1 1-1,1 0 1,0-1 0,0 1 0,0 0 0,0 0-1,0 0 1,0 0 0,0 0 0,0 0 0,0 0 0,1 0-1,-1 0 1,0 0 0,0 2 0,0-2-148,1 0-1,-1 0 1,1 0 0,-1 0 0,1 1 0,0-1-1,0 0 1,-1 0 0,1 1 0,0-1-1,0 0 1,0 0 0,0 1 0,0-1 0,0 0-1,1 0 1,-1 0 0,0 1 0,1-1-1,-1 0 1,1 0 0,-1 0 0,1 0 0,-1 0-1,1 1 1,0-1 0,0 0 0,-1-1-1,1 1 1,0 0 0,0 0 0,0 0 0,0 0-1,0-1 1,0 1 0,0 0 0,0-1 0,1 1-1,-1-1 1,0 1 0,0-1 0,0 0-1,2 1 1,20 0-5597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8.844"/>
    </inkml:context>
    <inkml:brush xml:id="br0">
      <inkml:brushProperty name="width" value="0.025" units="cm"/>
      <inkml:brushProperty name="height" value="0.025" units="cm"/>
    </inkml:brush>
  </inkml:definitions>
  <inkml:trace contextRef="#ctx0" brushRef="#br0">207 18 2146,'-2'-1'18688,"-15"-5"-16108,9 6-2507,0 0 0,0 1 0,0 1 0,0-1 0,0 1 0,0 0 0,1 1 0,-1 0 0,1 0 0,-1 1 0,1 0 0,0 0 0,-11 10 0,12-10-15,0 0 0,1 1 0,-1 0 0,1 0 0,1 0 0,-1 0 0,1 1 0,0 0 0,0 0 0,0 0 0,1 0-1,0 1 1,0 0 0,1-1 0,0 1 0,-2 8 0,4-15-51,1 1-1,-1 0 0,0-1 0,1 1 0,-1 0 0,1-1 0,-1 1 1,1-1-1,-1 1 0,1-1 0,-1 1 0,1-1 0,-1 1 1,1-1-1,0 1 0,-1-1 0,1 0 0,0 1 0,-1-1 0,1 0 1,0 0-1,-1 0 0,1 1 0,0-1 0,0 0 0,-1 0 1,1 0-1,0 0 0,-1 0 0,1 0 0,0 0 0,0-1 0,-1 1 1,1 0-1,0 0 0,-1 0 0,1-1 0,0 1 0,0-1 1,33-9 408,-19 1-322,0 0 0,-1-1-1,0-1 1,17-16 0,-24 20-9,0 0 0,0 0 0,-1 0 0,0-1-1,-1 0 1,1 0 0,-2 0 0,1-1 0,4-13 0,-34 53-442,0 1 244,17-24 184,1 0-1,1 1 1,-1 0 0,2 0 0,-8 15 0,14-25 383,15-15 432,-16 16-896,0 0 1,0 0 0,0-1-1,0 1 1,0 0 0,0-1 0,1 1-1,-1 0 1,0 0 0,0-1-1,0 1 1,0 0 0,1 0-1,-1 0 1,0-1 0,0 1 0,1 0-1,-1 0 1,0 0 0,0 0-1,1-1 1,-1 1 0,0 0-1,0 0 1,1 0 0,-1 0-1,0 0 1,0 0 0,1 0 0,-1 0-1,0 0 1,1 0 0,-1 0-1,0 0 1,0 0 0,1 0-1,-1 0 1,0 0 0,1 0 0,-1 0-1,0 0 1,0 0 0,1 1-1,-1-1 1,0 0 0,0 0-1,1 0 1,-1 0 0,0 1-1,0-1 1,0 0 0,1 0 0,-1 1-1,0-1 1,0 0 0,0 0-1,0 1 1,1-1 0,-1 0-1,0 0 1,0 1 0,0 0 11,0 0 0,0 0 1,0 0-1,0 0 0,1 0 0,-1 0 0,0 0 1,0-1-1,1 1 0,-1 0 0,1 0 1,-1 0-1,1 0 0,-1-1 0,1 1 0,-1 0 1,1 0-1,0-1 0,-1 1 0,1 0 1,0-1-1,0 1 0,0-1 0,-1 1 0,1-1 1,0 0-1,0 1 0,0-1 0,0 0 1,0 1-1,0-1 0,-1 0 0,1 0 0,0 0 1,0 0-1,0 0 0,0 0 0,0 0 1,0 0-1,0 0 0,0 0 0,0-1 0,0 1 1,0 0-1,0-1 0,-1 1 0,1 0 1,0-1-1,1 0 0,3-1-14,0 0-1,0 0 1,0-1 0,0 1-1,-1-1 1,1 0 0,-1 0-1,4-4 1,16-25 51,-22 29-61,0 0 0,0-1 1,0 1-1,0 0 0,0 0 1,1 0-1,-1 0 0,1 1 1,0-1-1,0 1 0,0-1 0,0 1 1,0 0-1,1 0 0,-1 0 1,1 1-1,-1-1 0,1 1 0,-1 0 1,1 0-1,0 0 0,0 1 1,4-1-1,-7 1-9,-1 0-1,1 0 1,0 0-1,0 0 1,-1 0-1,1 0 1,0 1-1,0-1 1,-1 0-1,1 0 1,0 1-1,-1-1 1,1 0-1,-1 1 1,1-1-1,0 1 1,-1-1-1,1 1 1,-1-1-1,1 1 1,-1-1-1,1 1 1,-1 0-1,0-1 1,1 1-1,-1-1 1,0 1-1,1 0 1,-1 0-1,0 0 1,0 30-290,-18 28 252,15-51 76,1-4-3,0 0 0,0 0 0,1 0 0,-1 0 0,1 0 0,0 0 0,0 1-1,0 5 1,3-9 13,0 0 0,1-1 0,-1 1 0,0-1 0,0 0 0,1 0 0,-1 0 0,0 0 1,1 0-1,-1 0 0,0 0 0,1-1 0,-1 1 0,4-2 0,13-7-125,0 0 0,-1-2 0,0 0 0,-1 0 1,20-18-1,37-24-445,-74 53 542,1-1-1,-1 1 0,0 0 1,0 0-1,0 0 1,0 0-1,0 0 1,0 0-1,0 0 1,1 0-1,-1 0 1,0 0-1,0 0 1,0 0-1,0 0 0,0 0 1,0 0-1,0 0 1,1 0-1,-1 0 1,0 0-1,0 0 1,0 0-1,0 0 1,0 0-1,0 0 0,1 0 1,-1 0-1,0 0 1,0 0-1,0 0 1,0 1-1,0-1 1,0 0-1,0 0 1,0 0-1,0 0 0,1 0 1,-1 0-1,0 0 1,0 0-1,0 0 1,0 1-1,0-1 1,0 0-1,0 0 1,0 0-1,0 0 1,0 0-1,0 0 0,0 1 1,0-1-1,0 0 1,0 0-1,0 0 1,0 0-1,0 0 1,0 0-1,0 1 1,0-1-1,-2 14-147,-7 15 279,5-20-69,-18 52 284,20-57-235,1 1 1,0-1-1,0 0 1,1 1-1,-1-1 0,1 1 1,0-1-1,0 0 1,1 1-1,-1-1 0,1 1 1,1 3-1,-1-7-50,0 0 0,0-1 0,-1 1 0,1 0 0,0-1 0,0 1-1,0-1 1,0 1 0,0-1 0,0 0 0,0 1 0,0-1 0,0 0 0,0 0-1,0 0 1,0 0 0,1 0 0,-1 0 0,0 0 0,0 0 0,0 0 0,0 0 0,0-1-1,0 1 1,0 0 0,0-1 0,0 1 0,0-1 0,0 1 0,0-1 0,-1 1-1,1-1 1,1 0 0,31-19 713,-20 11-715,0-1 1,-1 0 0,0-1-1,-1 0 1,0-1-1,-1 0 1,0-1-1,-1 0 1,0 0-1,10-25 1,-19 38-58,1 0 0,-1 0 0,0-1-1,-1 1 1,1 0 0,0-1 0,0 1 0,0 0 0,0 0 0,0-1-1,0 1 1,0 0 0,0-1 0,0 1 0,0 0 0,-1 0-1,1 0 1,0-1 0,0 1 0,0 0 0,-1 0 0,1-1 0,0 1-1,0 0 1,0 0 0,-1 0 0,1 0 0,0 0 0,0-1-1,-1 1 1,1 0 0,0 0 0,-1 0 0,1 0 0,0 0 0,0 0-1,-1 0 1,1 0 0,0 0 0,-1 0 0,1 0 0,0 0 0,0 0-1,-1 0 1,1 0 0,0 0 0,0 0 0,-1 1 0,1-1-1,0 0 1,0 0 0,-1 0 0,1 0 0,0 0 0,0 1 0,-1-1-1,1 0 1,0 0 0,0 0 0,-1 1 0,-18 8-102,-1 16 92,20-25 32,0 0-1,0 0 1,0 1-1,0-1 1,0 0-1,0 0 1,0 1 0,0-1-1,0 0 1,0 0-1,0 1 1,0-1-1,1 0 1,-1 0 0,0 1-1,0-1 1,0 0-1,0 0 1,1 1-1,-1-1 1,0 0 0,0 0-1,0 0 1,1 0-1,-1 1 1,0-1-1,0 0 1,1 0 0,-1 0-1,0 0 1,0 0-1,1 0 1,-1 0-1,0 0 1,0 0-1,1 0 1,-1 0 0,0 0-1,0 0 1,1 0-1,-1 0 1,0 0-1,1 0 1,-1 0 0,0 0-1,0 0 1,1 0-1,57-14 332,-31 6-2348,-22 7 1606,-1 2-3409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9.500"/>
    </inkml:context>
    <inkml:brush xml:id="br0">
      <inkml:brushProperty name="width" value="0.025" units="cm"/>
      <inkml:brushProperty name="height" value="0.025" units="cm"/>
    </inkml:brush>
  </inkml:definitions>
  <inkml:trace contextRef="#ctx0" brushRef="#br0">146 0 14830,'-1'20'1529,"-1"-1"-1,0 0 1,-2 1-1,0-1 1,-9 21-1,-43 103 53,-3 11 607,54-129-1907,5-25-275,1 0 0,-1 0 0,0 0 0,0 0 1,0 1-1,0-1 0,0 0 0,1 0 0,-1 0 0,0 0 0,0 0 1,0 0-1,0 0 0,1 0 0,-1 0 0,0 0 0,0 0 0,0 0 1,1 0-1,-1 0 0,0 0 0,0 0 0,0 0 0,0 0 0,1 0 1,-1 0-1,0 0 0,0 0 0,0 0 0,1 0 0,-1 0 0,0 0 1,0 0-1,0 0 0,0-1 0,0 1 0,1 0 0,-1 0 0,0 0 0,0 0 1,0 0-1,0 0 0,0-1 0,0 1 0,1 0 0,-1 0 0,0 0 1,0 0-1,0-1 0,0 1 0,0 0 0,25-38 334,25-84-698,-49 121 331,0-1 0,0 1 0,0 0 1,0 0-1,0 0 0,0 0 0,0 0 0,1 0 0,-1 0 0,0 0 0,1 0 0,-1 1 1,0-1-1,1 0 0,-1 1 0,1-1 0,-1 1 0,1 0 0,-1-1 0,4 1 0,40-2-90,-16 1 175,-8-3-18,0 0 0,-1-2 0,1-1 1,-1 0-1,-1-1 0,1-1 0,-1-1 1,-1-1-1,0 0 0,0-2 0,-1 0 0,20-20 1,-35 30-27,1 1 0,-1 0 1,0-1-1,0 1 0,-1-1 0,1 0 1,0 0-1,-1 0 0,1 0 1,-1 0-1,0 0 0,0 0 0,-1 0 1,1 0-1,0-6 0,-1 8-11,0 0 0,0 1 0,0-1-1,-1 0 1,1 0 0,0 0 0,-1 0 0,1 1-1,0-1 1,-1 0 0,1 0 0,-1 1 0,1-1-1,-1 0 1,1 1 0,-1-1 0,0 1 0,1-1-1,-1 1 1,0-1 0,-1 0 0,0 0-19,0 0 0,0 1 1,-1-1-1,1 0 0,0 1 0,-1 0 1,1 0-1,0-1 0,-1 1 1,1 0-1,-3 1 0,-2 1-7,0-1 1,0 1-1,0 1 0,1 0 0,-1 0 0,1 0 0,-1 0 1,1 1-1,0 0 0,1 1 0,-1-1 0,-8 10 1,3-3 26,0 1 1,0 1 0,1 0 0,-13 22 0,22-32 4,-1-1 0,1 1 0,-1 0 1,1-1-1,0 1 0,0 0 0,0 0 0,1 0 1,-1 0-1,1 0 0,-1 0 0,1 0 0,0 4 1,1-6-3,-1 1 1,1-1-1,0 0 1,-1 0-1,1 0 1,0 0 0,0 0-1,0 0 1,-1 0-1,1 0 1,0 0-1,0 0 1,1 0-1,-1 0 1,0-1 0,0 1-1,0 0 1,0-1-1,1 1 1,-1-1-1,0 0 1,1 1-1,-1-1 1,0 0 0,1 0-1,-1 0 1,0 0-1,1 0 1,-1 0-1,3 0 1,13-1 37,-1-1 1,1 0-1,-1-1 0,19-6 0,49-7-543,-83 16 482,0 0 1,0 0 0,0 0-1,0 0 1,0 0 0,0 0-1,0 0 1,0 0 0,0 0-1,0 1 1,0-1 0,0 0-1,0 1 1,0-1 0,0 1-1,0-1 1,0 1 0,0-1-1,0 1 1,0 0-1,-1 0 1,1-1 0,0 1-1,-1 0 1,1 0 0,0 0-1,-1 0 1,1-1 0,0 3-1,0 0 15,0 0 1,-1 0-1,1 1 0,-1-1 0,0 0 0,0 0 0,0 0 0,0 1 0,-1-1 0,0 3 0,-2 8 48,-1 0 0,0-1 0,-9 20 0,3-11-68,0 2-916,1-9-8019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0.486"/>
    </inkml:context>
    <inkml:brush xml:id="br0">
      <inkml:brushProperty name="width" value="0.025" units="cm"/>
      <inkml:brushProperty name="height" value="0.025" units="cm"/>
    </inkml:brush>
  </inkml:definitions>
  <inkml:trace contextRef="#ctx0" brushRef="#br0">125 60 13132,'1'-2'407,"-1"0"0,1 0-1,-1 0 1,0 0-1,1 0 1,-1 0 0,0 0-1,0 0 1,0 0-1,0-1 1,-1 1-1,1 0 1,-1 0 0,1 0-1,-1 0 1,1 0-1,-3-3 1,2 4-299,0 0-1,0 0 1,0-1 0,0 1-1,0 0 1,-1 0 0,1 0-1,0 0 1,-1 0-1,1 0 1,-1 1 0,1-1-1,-1 0 1,1 1 0,-1-1-1,0 1 1,1 0 0,-1-1-1,1 1 1,-1 0 0,0 0-1,1 0 1,-1 0-1,0 0 1,1 1 0,-1-1-1,0 0 1,1 1 0,-1-1-1,1 1 1,-1 0 0,1-1-1,-1 1 1,1 0 0,-1 0-1,0 1 1,-3 1-110,1 1 0,-1 0 0,1 0 1,0 0-1,1 0 0,-1 1 0,1-1 1,0 1-1,0 0 0,0 0 0,0 0 1,1 0-1,0 1 0,-3 10 0,1-1-22,1 0-1,1 0 1,0 1-1,0 20 0,2-35 24,0 1 0,0-1 1,0 1-1,0-1 0,1 1 0,-1-1 0,0 0 0,1 1 0,0-1 0,-1 0 0,1 1 0,0-1 0,-1 0 0,1 0 1,0 0-1,0 0 0,0 0 0,0 1 0,0-2 0,0 1 0,0 0 0,1 0 0,-1 0 0,0 0 0,0-1 0,1 1 1,-1-1-1,0 1 0,1-1 0,-1 1 0,1-1 0,-1 0 0,0 0 0,1 0 0,-1 0 0,1 0 0,-1 0 1,1 0-1,-1 0 0,0 0 0,1-1 0,-1 1 0,1 0 0,1-2 0,4 1 48,1-1 0,-1-1 1,1 1-1,-1-1 0,0 0 0,0-1 0,8-5 1,-3 0 40,-1-1 1,0-1 0,0 0 0,-1-1 0,-1 1 0,0-2 0,0 1-1,-1-2 1,-1 1 0,0-1 0,-1 0 0,-1 0 0,6-20-1,-23 72-419,5-16 166,0 0-1,2 0 1,0 1-1,-2 45 1,7-67 104,-1-1 1,1 1-1,0 0 1,0 0-1,0 0 1,0 0-1,0 0 0,0 0 1,0-1-1,0 1 1,0 0-1,0 0 0,0 0 1,1 0-1,-1 0 1,0 0-1,1-1 1,-1 1-1,0 0 0,1 0 1,-1-1-1,1 1 1,-1 0-1,1-1 1,0 1-1,-1 0 0,1-1 1,0 1-1,-1-1 1,1 1-1,0-1 0,0 1 1,-1-1-1,1 1 1,0-1-1,0 0 1,0 0-1,0 1 0,-1-1 1,1 0-1,0 0 1,0 0-1,0 0 1,0 0-1,0 0 0,0 0 1,-1 0-1,1 0 1,0 0-1,0-1 0,0 1 1,0 0-1,0-1 1,-1 1-1,1-1 1,0 1-1,0 0 0,0-2 1,5-1-676,0-1-1,0 1 1,-1-2 0,0 1-1,0 0 1,7-9 0,14-20-5921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0.859"/>
    </inkml:context>
    <inkml:brush xml:id="br0">
      <inkml:brushProperty name="width" value="0.025" units="cm"/>
      <inkml:brushProperty name="height" value="0.025" units="cm"/>
    </inkml:brush>
  </inkml:definitions>
  <inkml:trace contextRef="#ctx0" brushRef="#br0">106 0 17713,'0'0'1825,"-18"50"-1184,2-19 320,0 4 384,0 4-96,-1-1-288,8-1-384,0-5-449,4-2-96,5-8 0,0-5-384,0-4-609,0-5-416,11-4-417,-4-3-801,4-1-3266,0-1-5830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1.202"/>
    </inkml:context>
    <inkml:brush xml:id="br0">
      <inkml:brushProperty name="width" value="0.025" units="cm"/>
      <inkml:brushProperty name="height" value="0.025" units="cm"/>
    </inkml:brush>
  </inkml:definitions>
  <inkml:trace contextRef="#ctx0" brushRef="#br0">1 0 17745,'0'0'5141,"0"11"-5232,0 127 1351,0-136-1227,0-1 1,0 0-1,1 0 0,-1 1 1,0-1-1,0 0 1,1 0-1,-1 0 1,1 1-1,-1-1 0,1 0 1,-1 0-1,1 0 1,0 0-1,-1 0 1,1 0-1,0 0 0,0 0 1,0 0-1,0-1 1,0 1-1,0 0 1,0 0-1,0-1 0,0 1 1,2 0-1,0 0 47,0-1 1,0 1-1,0-1 0,-1 0 0,1 0 1,0 0-1,0-1 0,0 1 0,0-1 0,0 1 1,3-2-1,6-2 120,-1-1 1,1-1-1,-1 1 0,13-10 0,10-12-136,-27 21-92,0-1 1,0 1-1,1 1 0,0-1 1,0 1-1,0 1 1,1-1-1,0 1 0,0 1 1,16-5-1,-24 8 17,0 0 1,0 0-1,0 0 0,0 0 0,0 0 0,-1 0 0,1 0 0,0 0 1,0 1-1,0-1 0,0 0 0,-1 1 0,1-1 0,0 0 1,0 1-1,-1-1 0,1 1 0,0-1 0,0 1 0,-1-1 0,1 1 1,-1 0-1,1-1 0,-1 1 0,1 0 0,-1-1 0,1 2 0,7 26-56,3 6 247,-10-33-165,0 0-1,0 0 1,0 0-1,0 0 0,0-1 1,0 1-1,0 0 1,0 0-1,0-1 1,0 1-1,1-1 1,-1 1-1,0-1 0,0 1 1,1-1-1,-1 0 1,0 0-1,1 0 1,-1 1-1,0-1 1,1 0-1,-1-1 1,0 1-1,0 0 0,1 0 1,-1 0-1,1-1 1,7-2 65,0 0 1,0-1-1,0 0 1,-1-1-1,0 1 0,0-2 1,0 1-1,8-8 1,-10 7-109,1 1 1,-1 0-1,1 0 1,0 0 0,0 1-1,1 0 1,-1 1-1,1 0 1,0 0 0,0 0-1,16-2 1,-23 5 19,0-1 0,0 1-1,0 0 1,0 0 0,0 0 0,0 0 0,0-1 0,0 1-1,0 1 1,0-1 0,0 0 0,0 0 0,0 0 0,0 1-1,-1-1 1,1 0 0,0 1 0,0-1 0,0 1 0,0-1 0,0 1-1,0-1 1,-1 1 0,1 0 0,0-1 0,0 1 0,-1 0-1,1 0 1,0-1 0,-1 1 0,1 0 0,-1 0 0,1 0-1,-1 0 1,0 0 0,1 0 0,-1 0 0,0 0 0,0 0 0,1 0-1,-1 0 1,0 0 0,0 0 0,0 0 0,0 0 0,0 0-1,-1 0 1,1 0 0,0 0 0,0 0 0,-1 0 0,0 1-1,3 29-2756,-1-31 2293,0 1 0,-1-1 0,1 1 0,0-1 0,0 0 0,0 0 0,0 1 0,0-1 0,0 0 0,0 0 0,0 0 0,0 0 0,0 0 0,0 0 0,0 0 0,-1 0 0,1-1 0,0 1 0,0 0 0,0 0 0,0-1 0,0 1 0,1-1 0,12-12-7263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1.563"/>
    </inkml:context>
    <inkml:brush xml:id="br0">
      <inkml:brushProperty name="width" value="0.025" units="cm"/>
      <inkml:brushProperty name="height" value="0.025" units="cm"/>
    </inkml:brush>
  </inkml:definitions>
  <inkml:trace contextRef="#ctx0" brushRef="#br0">92 13 15599,'0'0'6102,"-9"7"-5350,4-3-499,-44 36 1625,47-38-1817,-1 0-1,1 0 1,0 1-1,0-1 1,0 1-1,0-1 1,0 1-1,0 0 1,1 0 0,-1 0-1,1 0 1,0 0-1,0 0 1,0 0-1,0 0 1,1 0-1,-1 1 1,1-1 0,0 4-1,4-6-27,0-1 1,1 1-1,-1 0 0,0-1 0,1 0 0,-1 0 1,0 0-1,6-2 0,-5 1-14,1-1 1,-1 0-1,-1 0 0,1-1 1,0 1-1,0-1 0,-1 0 0,0 0 1,0-1-1,0 0 0,0 1 1,4-6-1,-5 6-8,-1 1 0,0-1 0,0 0 0,1 0 0,-2 0 0,1 0 0,0 0-1,-1 0 1,1 0 0,-1-1 0,0 1 0,0-1 0,0 1 0,-1-1 0,1 1 0,-1-1 0,0 1 0,0-1 0,0-3 0,-1 6-95,0-1 1,0 1 0,0 0-1,0 0 1,0 0-1,0 0 1,0 0 0,0 0-1,0 1 1,0-1 0,-1 0-1,1 1 1,0-1-1,-1 0 1,1 1 0,0 0-1,-1-1 1,1 1-1,-1 0 1,1 0 0,-1 0-1,1 0 1,0 0-1,-1 0 1,1 0 0,-1 0-1,1 0 1,-2 1 0,0-1-153,0 1 1,0-1 0,-1 1-1,1-1 1,0 1 0,0 0-1,0 0 1,1 1 0,-1-1 0,0 0-1,0 1 1,-3 2 0,-1 9-2107,7-13 2160,0 1-1,0-1 0,0 0 0,0 1 1,0-1-1,0 0 0,0 1 0,0-1 1,0 1-1,0-1 0,0 0 0,0 1 0,0-1 1,0 0-1,0 1 0,0-1 0,1 0 1,-1 1-1,0-1 0,0 0 0,0 1 1,1-1-1,-1 0 0,0 1 0,0-1 1,1 0-1,-1 0 0,0 1 0,1-1 0,-1 0 1,0 0-1,1 0 0,-1 1 0,0-1 1,1 0-1,-1 0 0,0 0 0,1 0 1,-1 0-1,18 2-5230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2.852"/>
    </inkml:context>
    <inkml:brush xml:id="br0">
      <inkml:brushProperty name="width" value="0.025" units="cm"/>
      <inkml:brushProperty name="height" value="0.025" units="cm"/>
    </inkml:brush>
  </inkml:definitions>
  <inkml:trace contextRef="#ctx0" brushRef="#br0">173 120 12588,'0'0'9951,"-7"-4"-9407,4 3-526,1 0 0,0 0 0,0 0 0,-1 0 0,1 0 0,-1 1 0,1-1 0,-1 1 0,1 0 0,0-1 0,-1 1 0,1 0 0,-1 1 1,1-1-1,-1 0 0,1 1 0,-4 0 0,1 1 0,0 1 0,1-1 0,0 1 0,-1 0 0,1 0 0,0 0 0,0 1 0,1-1 0,-1 1 0,-2 4 0,-6 6 139,2 0-1,0 0 1,-8 17 0,15-26-101,0 1 0,0 0 1,1-1-1,0 1 0,0 0 1,0 1-1,1-1 0,0 0 1,0 0-1,1 0 1,0 13-1,0-18-51,1 0 1,0 1 0,-1-1-1,1 0 1,0 0-1,0 1 1,0-1 0,0 0-1,0 0 1,0 0-1,0 0 1,0 0 0,1 0-1,-1-1 1,0 1-1,1 0 1,-1-1 0,0 1-1,1-1 1,-1 1-1,1-1 1,-1 1-1,1-1 1,-1 0 0,0 0-1,1 0 1,-1 0-1,1 0 1,-1 0 0,1 0-1,-1-1 1,1 1-1,-1 0 1,1-1 0,1 0-1,55-16 184,-28 1-160,1 0 1,-2-2 0,-1-2 0,33-28 0,-42 32-8,-1-1 0,-1-1 0,-1-1 0,0 0 1,-2-1-1,21-36 0,-27 35 63,-8 21-85,0 0 0,0 0 0,0 0 0,0 0 0,0-1 0,0 1 1,0 0-1,0 0 0,0 0 0,-1 0 0,1 0 0,0 0 0,0-1 0,0 1 1,0 0-1,0 0 0,0 0 0,0 0 0,0 0 0,0 0 0,-1 0 0,1 0 1,0 0-1,0 0 0,0-1 0,0 1 0,0 0 0,0 0 0,-1 0 0,1 0 1,0 0-1,0 0 0,0 0 0,0 0 0,0 0 0,-1 0 0,1 0 0,0 0 0,0 0 1,0 0-1,0 0 0,0 0 0,-1 0 0,1 1 0,0-1 0,0 0 0,0 0 1,0 0-1,0 0 0,0 0 0,0 0 0,-1 0 0,1 0 0,0 0 0,0 0 1,0 1-1,0-1 0,-27 28-65,14-7 59,1-1 1,1 2 0,-9 23 0,17-38-26,0 1 0,0-1 0,1 1 0,1 0 0,-1 0 0,1 0 1,0 0-1,1 0 0,0 0 0,0 0 0,1 0 0,0 0 0,2 8 0,-2-14-201,0 1-1,0-1 1,0 0 0,1 0 0,-1 0-1,0 0 1,1-1 0,-1 1 0,1 0 0,0-1-1,0 1 1,0-1 0,0 1 0,0-1 0,0 0-1,0 0 1,0 0 0,0 0 0,0 0-1,1 0 1,-1-1 0,0 1 0,3 0 0,32 1-6495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1.953"/>
    </inkml:context>
    <inkml:brush xml:id="br0">
      <inkml:brushProperty name="width" value="0.025" units="cm"/>
      <inkml:brushProperty name="height" value="0.025" units="cm"/>
    </inkml:brush>
  </inkml:definitions>
  <inkml:trace contextRef="#ctx0" brushRef="#br0">138 1 15503,'0'0'6843,"-12"1"-5321,10 0-1483,-12 1 259,0 0 0,0 2 0,-15 4-1,26-7-233,1 0-1,-1-1 0,0 1 0,1 1 0,-1-1 0,0 0 0,1 1 1,-1-1-1,1 1 0,0 0 0,0 0 0,-1 0 0,1 0 0,0 0 0,1 0 1,-1 0-1,0 1 0,1-1 0,-1 1 0,1-1 0,0 1 0,0 0 1,0-1-1,0 1 0,-1 5 0,2-7-68,1 0 0,-1-1 0,1 1 0,0 0 0,-1-1 0,1 1 0,-1-1 0,1 1 0,0-1 0,0 1 0,-1-1 0,1 1 0,0-1 0,0 0 0,-1 1 0,1-1 0,0 0 0,0 0 0,0 0 0,0 1 0,-1-1 0,1 0 0,0 0 0,0 0-1,0 0 1,1-1 0,30 1-131,-27 0 82,34-2-452,-29 1 335,-1-1 1,1 2 0,-1 0-1,1 0 1,-1 0-1,0 1 1,1 1 0,-1-1-1,0 2 1,13 3-1,-21-5 187,0 0-1,0-1 1,0 1-1,0 0 0,0 0 1,0-1-1,0 1 1,0 0-1,0 0 0,0 0 1,-1 0-1,1 0 1,0 0-1,-1 0 0,1 1 1,-1-1-1,1 0 1,-1 0-1,0 0 0,1 1 1,-1-1-1,0 0 1,0 0-1,0 1 0,0-1 1,0 0-1,0 0 1,0 1-1,0-1 0,-1 0 1,1 0-1,0 1 1,-1-1-1,1 0 0,-1 0 1,1 0-1,-1 0 1,0 0-1,1 0 0,-1 0 1,0 0-1,0 0 1,-2 2-1,-3 4 353,-2 0 1,1-1-1,-1 0 0,-12 7 0,14-9-233,-1 1-50,0 0 0,0-1 1,0 0-1,-1-1 1,1 1-1,-1-1 0,0-1 1,0 0-1,-15 3 1,22-5-173,1 0 0,-1 0 0,1 0 0,-1 0 0,1-1 0,-1 1 0,0 0 0,1 0 0,-1 0 0,1 0 0,-1-1 0,1 1 1,-1 0-1,1 0 0,-1-1 0,1 1 0,-1 0 0,1-1 0,0 1 0,-1-1 0,1 1 0,0-1 0,-1 1 0,1 0 0,0-1 0,-1 1 0,1-1 0,0 0 0,0 1 1,0-1-1,-1 1 0,1-1 0,0 1 0,0-1 0,0 1 0,0-1 0,0 0 0,0 1 0,0-1 0,0 1 0,0-1 0,0 1 0,0-1 0,1 1 0,-1-1 1,0 1-1,0-1 0,1 0 0,-1 1 0,0 0 0,0-1 0,1 1 0,0-2 0,16-29-5703,4 1-1593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2.314"/>
    </inkml:context>
    <inkml:brush xml:id="br0">
      <inkml:brushProperty name="width" value="0.025" units="cm"/>
      <inkml:brushProperty name="height" value="0.025" units="cm"/>
    </inkml:brush>
  </inkml:definitions>
  <inkml:trace contextRef="#ctx0" brushRef="#br0">137 1 13068,'0'0'3833,"-4"9"-2306,-5 9-972,2 0-1,0 0 1,1 1-1,1 0 1,0 0-1,2 0 1,-2 21-1,5-25-601,1-1 1,0 0-1,1 1 0,1-1 0,0 0 0,1 0 0,0 0 0,7 13 1,-21-49-5528,-14-13 5468,5 17 966,-24-29 1253,41 45-1923,0 0 0,0 0 1,0-1-1,1 1 0,-1-1 1,1 1-1,0-1 0,0 1 1,0-1-1,0 0 0,0 1 0,1-1 1,-1 0-1,1 0 0,0 0 1,0-4-1,0 6-142,1-1 0,0 1 1,0 0-1,1 0 0,-1 0 0,0 0 1,0 0-1,0 0 0,1 1 0,-1-1 0,0 0 1,1 1-1,-1-1 0,1 1 0,-1-1 0,1 1 1,-1 0-1,1-1 0,-1 1 0,4 0 0,39-4-216,-37 4 184,77-8-3337,-39-1-1782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2.985"/>
    </inkml:context>
    <inkml:brush xml:id="br0">
      <inkml:brushProperty name="width" value="0.025" units="cm"/>
      <inkml:brushProperty name="height" value="0.025" units="cm"/>
    </inkml:brush>
  </inkml:definitions>
  <inkml:trace contextRef="#ctx0" brushRef="#br0">101 329 11755,'0'0'3636,"2"-8"-449,0-1-2789,0 5 221,-1-1 0,0 0 0,0 0 0,-1 1-1,1-1 1,-1 0 0,0-5 0,-1 8-545,1 1 0,0 0 0,-1 0 0,1 0 0,-1 0 0,1 0 0,-1 0 0,0 0 0,1 0 0,-1 0 0,0 0 0,0 0 0,1 0 0,-1 0 0,0 0 0,0 1 0,0-1 0,0 0 0,0 1 0,0-1 0,0 1 0,-1-1 1,1 1-1,0-1 0,0 1 0,0 0 0,0 0 0,-1 0 0,1-1 0,0 1 0,0 0 0,0 0 0,-1 1 0,1-1 0,0 0 0,0 0 0,-2 1 0,0 0-85,0-1 1,-1 1-1,1 0 1,0 1 0,0-1-1,0 0 1,0 1-1,1 0 1,-1-1-1,0 1 1,0 0-1,1 1 1,0-1-1,-1 0 1,1 1-1,0-1 1,0 1-1,-3 4 1,2-2-9,1 0 0,-1 0 0,1 0 1,0 1-1,0-1 0,1 0 0,-1 1 1,1-1-1,0 1 0,0 6 0,1-11 13,0 0-1,0 0 1,0 0 0,0 0-1,1 0 1,-1 0-1,0 0 1,0-1 0,1 1-1,-1 0 1,0 0 0,1 0-1,-1 0 1,1-1-1,-1 1 1,1 0 0,-1-1-1,1 1 1,0 0-1,-1-1 1,1 1 0,0-1-1,0 1 1,-1-1-1,1 1 1,0-1 0,1 1-1,30 2 30,-23-4 14,0-1 1,0 0 0,0 0-1,0-1 1,9-4 0,-3 0 56,-1-1-1,0-1 1,-1 0 0,1-1 0,-2 0 0,1-1 0,-2 0 0,1-1-1,-2 0 1,1-1 0,-2 0 0,0-1 0,0 0 0,-1 0 0,-1-1 0,-1 0-1,0 0 1,0 0 0,-2-1 0,0 0 0,-1 0 0,0 0 0,-1-19-1,-1 34-94,-1 0 0,0 0-1,0 0 1,0 0 0,0-1-1,0 1 1,0 0 0,0 0-1,0 0 1,-1 0 0,1 0-1,0-1 1,-1 1 0,1 0-1,-1 0 1,1 0 0,-1 0 0,0 0-1,1 0 1,-1 0 0,0 0-1,1 1 1,-1-1 0,0 0-1,0 0 1,0 1 0,0-1-1,0 0 1,0 1 0,0-1-1,0 1 1,0-1 0,0 1-1,-2-1 1,2 1-13,-1 1 0,1-1 0,-1 0 1,1 1-1,-1-1 0,1 1 0,0-1 0,-1 1 1,1-1-1,0 1 0,-1 0 0,1 0 0,0 0 0,0 0 1,0 0-1,0 0 0,0 0 0,0 0 0,0 0 1,0 1-1,0-1 0,0 0 0,1 0 0,-1 1 1,0 2-1,-5 12 271,0 0 0,2 0-1,0 1 1,1 0 0,1-1 0,-1 27 0,11 102-8,-6-120-284,-1 11 55,3 19 152,-4-55-176,1 1 0,-1-1 0,0 0 0,0 1 0,0-1 0,1 1-1,-1-1 1,0 1 0,0-1 0,1 0 0,-1 1 0,0-1-1,1 0 1,-1 1 0,1-1 0,-1 0 0,0 0 0,1 1-1,-1-1 1,1 0 0,-1 0 0,1 0 0,-1 1 0,1-1-1,-1 0 1,0 0 0,1 0 0,-1 0 0,1 0 0,-1 0-1,1 0 1,-1 0 0,1 0 0,-1 0 0,1 0 0,-1 0-1,1 0 1,-1-1 0,1 1 0,-1 0 0,1 0 0,-1-1-1,0 1 1,1 0 0,-1 0 0,1-1 0,17-17-2507,-14-6-2446,-3 6-1880,-1 16 5659,0-14-11101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3.705"/>
    </inkml:context>
    <inkml:brush xml:id="br0">
      <inkml:brushProperty name="width" value="0.025" units="cm"/>
      <inkml:brushProperty name="height" value="0.025" units="cm"/>
    </inkml:brush>
  </inkml:definitions>
  <inkml:trace contextRef="#ctx0" brushRef="#br0">121 65 15118,'0'0'8104,"-10"1"-8040,3 1-21,0 0 1,0 0-1,1 0 1,-1 1-1,1 0 1,-1 0-1,1 1 0,-10 7 1,12-8 63,1 0 0,0 0 0,0 0 0,0 0 0,0 0 0,0 0 0,1 1 0,-1-1 0,1 1 0,0 0 0,0 0 0,0 0 0,1 0 0,-1 0 0,1 0 0,0 0-1,1 1 1,-1-1 0,0 5 0,1-9-98,0 1 0,0 0 0,0 0-1,1 0 1,-1-1 0,0 1-1,0 0 1,0 0 0,1-1-1,-1 1 1,0 0 0,1-1 0,-1 1-1,1 0 1,-1-1 0,1 1-1,-1-1 1,1 1 0,-1 0-1,1-1 1,0 1 0,-1-1 0,1 0-1,0 1 1,-1-1 0,1 1-1,0-1 1,28 4 223,-21-5-165,0 0 0,0 0-1,0-1 1,0 0-1,9-4 1,-10 3-46,0-1 0,0 1 0,0-1 0,-1 0 1,1-1-1,-1 0 0,0 0 0,0 0 0,-1-1 0,0 0 0,0 0 1,0 0-1,-1 0 0,1-1 0,-1 0 0,-1 0 0,0 0 0,0 0 1,0 0-1,-1-1 0,0 1 0,0-1 0,-1 0 0,1-12 0,-2 20-22,0-1-1,0 1 0,0 0 0,0-1 0,0 1 0,0 0 0,0 0 0,0-1 0,0 1 1,0 0-1,0-1 0,0 1 0,0 0 0,-1 0 0,1-1 0,0 1 0,0 0 0,0-1 0,0 1 1,0 0-1,-1 0 0,1 0 0,0-1 0,0 1 0,-1 0 0,1 0 0,0 0 0,0-1 1,-1 1-1,1 0 0,0 0 0,0 0 0,-1 0 0,1 0 0,0 0 0,-1 0 0,1 0 1,-1-1-1,-13 6-179,-12 16-66,24-16 253,-1 0 0,1 1 0,0-1 0,0 0 0,0 1 0,1-1 0,0 1 0,0-1 1,0 1-1,1 0 0,-1-1 0,1 1 0,1 6 0,0-11 9,0-1-1,0 1 1,0 0-1,0 0 1,0 0 0,0-1-1,1 1 1,-1-1-1,0 1 1,0-1 0,0 1-1,1-1 1,-1 0-1,0 1 1,0-1 0,1 0-1,-1 0 1,0 0-1,1 0 1,-1 0 0,0 0-1,1 0 1,-1-1 0,0 1-1,0 0 1,1-1-1,0 0 1,36-12 473,-11-5-473,0-1 0,40-36 1,-40 31-724,-38 71-461,9-43 1157,-14 47 482,14-26 9,2-25-462,0 1 1,0-1 0,1 1 0,-1-1 0,0 1 0,0 0-1,0-1 1,1 1 0,-1-1 0,0 0 0,0 1 0,1-1-1,-1 1 1,1-1 0,-1 1 0,0-1 0,1 0-1,-1 1 1,1-1 0,-1 0 0,1 1 0,-1-1 0,1 0-1,-1 0 1,1 1 0,-1-1 0,1 0 0,-1 0 0,1 0-1,0 0 1,7 0 115,-1 0-1,1-1 1,-1 1 0,0-2-1,1 1 1,-1-1 0,0-1-1,0 1 1,0-1 0,0 0-1,0-1 1,9-6-1,-6 4-165,-1-1 0,0 0-1,0 0 1,-1-1 0,0 0-1,0-1 1,11-17 0,-14 15-330,-11 12-222,-12 16 241,14-11 418,0-1 1,0 1 0,1 1 0,0-1-1,0 1 1,0-1 0,1 1 0,0 0-1,0 0 1,0 0 0,0 8 0,3-13-63,0-1 1,-1 0 0,1 0-1,0 0 1,0-1 0,0 1 0,0 0-1,0 0 1,0 0 0,0-1 0,0 1-1,0 0 1,0-1 0,0 1-1,1-1 1,-1 1 0,0-1 0,0 0-1,1 0 1,-1 1 0,0-1-1,0 0 1,1 0 0,-1 0 0,0 0-1,0 0 1,1-1 0,1 0 0,41-3-2806,-22-5-1968,-8 0-1561,4-4-6671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4.085"/>
    </inkml:context>
    <inkml:brush xml:id="br0">
      <inkml:brushProperty name="width" value="0.025" units="cm"/>
      <inkml:brushProperty name="height" value="0.025" units="cm"/>
    </inkml:brush>
  </inkml:definitions>
  <inkml:trace contextRef="#ctx0" brushRef="#br0">148 0 19987,'0'0'555,"-7"12"854,-6 11-374,0 1 0,-9 27 0,19-43-882,0-1-1,0 2 1,1-1 0,0 0 0,1 0 0,-1 1 0,2-1 0,-1 1 0,1-1 0,0 0 0,1 1 0,3 16 0,-3-24-153,0 0-1,0 1 1,0-1 0,0 0-1,1 0 1,-1 0-1,0 0 1,1 0 0,-1 0-1,0 0 1,1 0-1,-1-1 1,1 1 0,0 0-1,-1-1 1,1 0-1,-1 1 1,1-1 0,0 0-1,-1 0 1,1 0-1,2 0 1,48 0-1421,-36-1 321,85 1-2370,-100 0 3510,-1 0 0,0 0 0,1 0 0,-1 0 0,0 0 0,1 0 0,-1 0 0,0 0 0,1 0 0,-1 0 0,0 0 0,1 0 0,-1 0 0,0 0 1,1 0-1,-1 1 0,0-1 0,0 0 0,1 0 0,-1 0 0,0 0 0,1 1 0,-1-1 0,0 0 0,0 0 0,1 0 0,-1 1 0,0-1 0,0 0 0,0 1 0,1-1 0,-1 0 0,0 0 0,0 1 0,0-1 0,0 1 0,-7 10 1714,-19 9 227,-6-7-449,-62 17 1,75-25-1603,0-1 0,-1-1 1,1-1-1,-36 0 1,55-2-31,-1-1 0,1 1 1,0 0-1,0 0 1,-1 0-1,1-1 0,0 1 1,0 0-1,0 0 0,-1 0 1,1-1-1,0 1 1,0 0-1,0-1 0,0 1 1,0 0-1,-1 0 0,1-1 1,0 1-1,0 0 1,0-1-1,0 1 0,0 0 1,0 0-1,0-1 0,0 1 1,0 0-1,0-1 1,0 1-1,0 0 0,0-1 1,0 1-1,1 0 0,-1 0 1,0-1-1,0 1 1,0 0-1,0-1 0,0 1 1,1 0-1,-1 0 0,0-1 1,0 1-1,1 0 1,-1 0-1,0 0 0,0 0 1,1-1-1,-1 1 0,1 0 1,10-14-2892,11-4-2123,9-4-1260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4.443"/>
    </inkml:context>
    <inkml:brush xml:id="br0">
      <inkml:brushProperty name="width" value="0.025" units="cm"/>
      <inkml:brushProperty name="height" value="0.025" units="cm"/>
    </inkml:brush>
  </inkml:definitions>
  <inkml:trace contextRef="#ctx0" brushRef="#br0">51 1 16335,'0'0'9738,"-22"59"-9002,11-28-223,0 0-129,6 2-160,3-7-192,2-2 0,0-4-224,0-4-929,0-6-993,2-5-1601,3-5-3684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4.819"/>
    </inkml:context>
    <inkml:brush xml:id="br0">
      <inkml:brushProperty name="width" value="0.025" units="cm"/>
      <inkml:brushProperty name="height" value="0.025" units="cm"/>
    </inkml:brush>
  </inkml:definitions>
  <inkml:trace contextRef="#ctx0" brushRef="#br0">19 49 16143,'0'0'8718,"11"3"-7645,36 10-358,-43-13-661,0 0-1,-1 0 1,1-1 0,-1 1-1,1-1 1,-1 0-1,1 0 1,-1 0-1,1 0 1,-1 0 0,0-1-1,0 1 1,0-1-1,0 0 1,0 0-1,0 0 1,0-1 0,0 1-1,-1-1 1,0 1-1,1-1 1,-1 0-1,0 0 1,0 0 0,0 0-1,-1 0 1,2-4-1,-3 6-34,-1 0 0,0 0 0,1 0-1,-1 0 1,0 1 0,0-1-1,1 0 1,-1 1 0,0-1 0,0 1-1,0-1 1,0 1 0,0-1 0,0 1-1,0-1 1,0 1 0,0 0 0,0 0-1,0-1 1,-1 1 0,1 0 0,0 0-1,0 0 1,0 0 0,0 1 0,0-1-1,0 0 1,0 0 0,0 1-1,0-1 1,-2 1 0,-37 8-213,35-6 209,-1 0 0,0 1 0,1-1 0,0 1 0,-1 0 0,2 0 0,-1 0 0,0 1 0,1 0 0,0 0 1,0 0-1,0 0 0,1 0 0,0 1 0,0 0 0,0 0 0,1 0 0,-1 0 0,1 0 0,1 0 0,-2 10 0,3-13 16,1-1 0,0 0-1,-1 0 1,1 0 0,0 0 0,0 0 0,0 0 0,1 0-1,-1 0 1,0 0 0,1 0 0,-1-1 0,1 1-1,0 0 1,0-1 0,-1 1 0,1-1 0,0 0-1,0 0 1,0 0 0,0 0 0,0 0 0,1 0 0,-1 0-1,0-1 1,0 1 0,0-1 0,1 1 0,4-1-1,10 3-9,1-2-1,28 1 1,-40-2-153,54-4-4024,-23-9-4452,-11-4-4396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5.241"/>
    </inkml:context>
    <inkml:brush xml:id="br0">
      <inkml:brushProperty name="width" value="0.025" units="cm"/>
      <inkml:brushProperty name="height" value="0.025" units="cm"/>
    </inkml:brush>
  </inkml:definitions>
  <inkml:trace contextRef="#ctx0" brushRef="#br0">168 254 11435,'0'0'9577,"8"-7"-7500,22-23-332,-30 30-1678,1-1 0,-1 1 0,1 0 1,-1 0-1,1-1 0,-1 1 0,1 0 0,-1-1 0,0 1 0,1-1 0,-1 1 0,1 0 0,-1-1 0,0 1 0,1-1 1,-1 1-1,0-1 0,0 1 0,0-1 0,1 1 0,-1-1 0,0 1 0,0-1 0,0 1 0,0-1 0,0 1 1,0-1-1,0 0 0,0 1 0,0-1 0,0 1 0,0-1 0,0 1 0,0-1 0,0 1 0,0-1 0,-1 1 0,1-1 1,0 1-1,0-1 0,-1 1 0,1-1 0,0 1 0,-1-1 0,1 1 0,-1 0 0,1-1 0,0 1 0,-1-1 1,1 1-1,-1 0 0,1 0 0,-1-1 0,1 1 0,-1 0 0,1 0 0,-1-1 0,0 1 0,-30-2-149,29 2 279,-5 0-196,1 2-1,-1-1 1,1 0-1,0 1 1,0 0-1,-1 1 0,1 0 1,1-1-1,-1 2 1,0-1-1,1 1 1,-1 0-1,1 0 1,-5 5-1,-1 2-7,0 0 1,1 0-1,0 1 0,-16 26 1,25-37 9,0 0 0,0 1 1,1-1-1,-1 1 0,0-1 1,0 0-1,1 1 0,-1-1 0,1 1 1,-1-1-1,1 1 0,0 0 1,0-1-1,0 1 0,-1-1 1,1 1-1,1 0 0,-1-1 0,0 1 1,0-1-1,1 4 0,0-4 5,0 0 0,0-1 0,0 1 0,0 0 0,0 0-1,0 0 1,0-1 0,0 1 0,1-1 0,-1 1 0,0-1 0,0 1-1,0-1 1,1 0 0,-1 1 0,0-1 0,0 0 0,1 0-1,-1 0 1,2 0 0,5-1 28,-1 1 0,1-1-1,-1-1 1,0 0 0,1 0-1,-1 0 1,13-7 0,0-4-23,0-1 1,-1-1-1,0-1 0,-1-1 1,-1-1-1,-1 0 0,-1-1 1,0 0-1,-1-2 0,-1 1 1,-2-2-1,0 0 0,12-31 1,-14 12 138,-12 26-80,2 15-75,0 0 0,1 0 0,-1 0 0,0 0 0,1 0-1,-1 0 1,1 0 0,-1 0 0,0 0 0,1 0 0,-1 0 0,1 1 0,-1-1 0,0 0 0,1 0 0,-1 1 0,1-1 0,-1 0 0,1 1 0,-1-1 0,1 0 0,-1 1 0,1-1 0,-1 1 0,1-1 0,0 1-1,-1 0 1,-6 7-8,0 0 0,1 1 0,1 0 0,-1 0 0,2 0 0,-1 0 0,1 1-1,0 0 1,1 0 0,0 0 0,1 0 0,-2 13 0,3-15 19,-1 0 0,2 0 0,-1 1 0,1-1 1,0 0-1,1 0 0,0 0 0,0 0 1,1 0-1,-1 0 0,2 0 0,-1-1 0,1 1 1,1-1-1,-1 0 0,8 11 0,-8-14-110,1-1 1,0 1-1,0-1 0,0 0 0,0 0 1,0 0-1,1-1 0,-1 0 1,1 0-1,9 3 0,29 2-4486,-17-6-1172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7.043"/>
    </inkml:context>
    <inkml:brush xml:id="br0">
      <inkml:brushProperty name="width" value="0.025" units="cm"/>
      <inkml:brushProperty name="height" value="0.025" units="cm"/>
    </inkml:brush>
  </inkml:definitions>
  <inkml:trace contextRef="#ctx0" brushRef="#br0">44 0 17392,'0'0'4383,"-5"10"-4084,-3 16-281,0 0 0,2 0 0,0 1-1,2 0 1,-1 50 0,5-75 10,-1-1 0,1 1 0,0 0 0,0 0-1,0-1 1,0 1 0,0 0 0,0 0 0,1 0 0,-1-1 0,1 1 0,-1 0 0,1-1 0,-1 1-1,1 0 1,0-1 0,0 1 0,0-1 0,0 1 0,0-1 0,0 1 0,0-1 0,1 0-1,-1 1 1,0-1 0,1 0 0,-1 0 0,1 0 0,-1 0 0,1 0 0,-1-1 0,1 1-1,0 0 1,-1-1 0,1 1 0,0-1 0,0 0 0,-1 1 0,1-1 0,0 0 0,0 0 0,0 0-1,-1 0 1,1-1 0,0 1 0,0 0 0,2-2 0,3 0 382,0 0-1,0-1 1,0 0 0,0 0-1,0 0 1,-1-1 0,0 0-1,0-1 1,0 1 0,7-8 0,-4 1-130,0-1 0,0-1 0,-2 1 0,1-1 0,-2 0 0,6-15 0,0 1-196,-12 36-258,0 0 0,0 0 1,1 0-1,0 1 0,3 11 0,-1-7-11,-1-3 109,0-1 1,1 1-1,0-1 0,0 0 0,2 1 0,-1-2 0,11 19 0,-13-26 124,-1 0 0,1 0 0,-1 0 0,1-1 0,0 1 0,0 0 0,0-1 0,0 1 0,0-1 0,0 0 0,0 0 0,0 0 0,0 0 0,1 0 0,-1 0 0,5 1 0,-4-2 61,-1 0 0,1-1 0,0 1 0,0-1 0,-1 1 0,1-1 0,0 0 0,-1 0 0,1 0 0,-1 0 0,1 0 0,-1-1 0,0 1 0,1-1 0,-1 0 0,0 0 0,0 1 0,3-5 0,2-1-147,0 0 1,-1-1 0,0 0-1,-1 0 1,1-1 0,-2 1-1,1-1 1,-1 0-1,0 0 1,-1-1 0,0 1-1,-1-1 1,0 1 0,0-1-1,-1 0 1,0-16 0,-1 25-41,0 1 1,0 0 0,0 0 0,1-1-1,-1 1 1,0 0 0,0 0 0,0-1 0,0 1-1,0 0 1,-1 0 0,1-1 0,0 1 0,0 0-1,0-1 1,0 1 0,0 0 0,0 0-1,0-1 1,0 1 0,-1 0 0,1 0 0,0 0-1,0-1 1,0 1 0,0 0 0,-1 0 0,1 0-1,0 0 1,0-1 0,-1 1 0,1 0-1,0 0 1,0 0 0,0 0 0,-1 0 0,1 0-1,0 0 1,-1-1 0,1 1 0,0 0 0,0 0-1,-1 0 1,1 0 0,0 0 0,0 0-1,-1 0 1,1 1 0,0-1 0,0 0 0,-1 0-1,1 0 1,0 0 0,0 0 0,-1 0 0,1 0-1,0 0 1,0 1 0,-1-1 0,1 0-1,0 0 1,0 0 0,0 1 0,-1-1 0,1 0-1,0 0 1,0 1 0,-14 14-5280,9 1 473,5 1-599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8.014"/>
    </inkml:context>
    <inkml:brush xml:id="br0">
      <inkml:brushProperty name="width" value="0.025" units="cm"/>
      <inkml:brushProperty name="height" value="0.025" units="cm"/>
    </inkml:brush>
  </inkml:definitions>
  <inkml:trace contextRef="#ctx0" brushRef="#br0">257 34 17072,'0'0'5771,"-8"-7"-5146,3 3-568,4 2-56,-1 0 1,1 1-1,-1-1 0,1 0 1,-1 1-1,0-1 0,0 1 1,0-1-1,0 1 0,0 0 1,0 0-1,0 0 0,-1 0 1,1 1-1,0-1 0,0 0 1,-1 1-1,1 0 0,0-1 1,-1 1-1,1 0 0,0 0 1,-1 0-1,1 1 0,-1-1 1,1 1-1,0-1 0,-5 2 1,-9 8 22,0 1 1,0 0 0,1 1 0,1 1 0,-19 21 0,25-26 133,1 1 0,0-1 0,0 1 1,1 1-1,0-1 0,1 1 0,0 0 1,0 1-1,1-1 0,-4 20 0,8-28-141,-1-1 0,1 1 1,0 0-1,0 0 0,0 0 0,0-1 0,1 1 0,-1 0 0,0 0 0,1-1 0,-1 1 0,1 0 0,0-1 0,-1 1 0,1-1 0,0 1 0,0 0 0,0-1 0,0 0 0,0 1 0,1-1 0,-1 0 0,0 0 0,1 1 0,2 1 0,0-1 20,1 0-1,-1 0 0,1 0 1,-1-1-1,1 0 0,0 1 1,-1-1-1,1-1 0,9 1 1,-6 0 7,-1-1-1,1-1 1,-1 1 0,1-1 0,-1 0 0,0-1 0,1 1-1,-1-2 1,0 1 0,0-1 0,0 0 0,-1 0 0,11-7-1,-17 10-39,0 0 0,0 0 0,-1 0 0,1 0 0,0 0 0,0 0 0,0 0 0,-1 0 0,1 0 0,0 0 0,0 0 0,0 0 0,-1 0 0,1 0 0,0 0 0,0 0 0,0 0 0,-1 0 0,1 0 0,0 0 0,0 0 0,0 0 0,-1 0 0,1 0 0,0 0-1,0 0 1,0-1 0,0 1 0,0 0 0,-1 0 0,1 0 0,0 0 0,0-1 0,0 1 0,0 0 0,0 0 0,0 0 0,-1 0 0,1-1 0,0 1 0,0 0 0,0 0 0,0 0 0,0-1 0,0 1 0,0 0 0,0 0 0,0 0 0,0-1 0,0 1 0,0 0 0,0 0 0,0 0 0,0-1-1,0 1 1,0 0 0,1 0 0,-1 0 0,0 0 0,0-1 0,0 1 0,0 0 0,0 0 0,0 0 0,0 0 0,1-1 0,-26 3-118,13-1 32,23-6 215,2-1-205,0 0-1,0 0 1,17-13-1,-19 11-281,1 1-1,1 0 1,22-9-1,-35 19 357,0 1 0,0-1-1,0 0 1,0 1 0,0-1 0,-1 1-1,1-1 1,-3 7 0,-42 97 1968,76-136-6924,-17 7-598,1-4-3993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4.641"/>
    </inkml:context>
    <inkml:brush xml:id="br0">
      <inkml:brushProperty name="width" value="0.025" units="cm"/>
      <inkml:brushProperty name="height" value="0.025" units="cm"/>
    </inkml:brush>
  </inkml:definitions>
  <inkml:trace contextRef="#ctx0" brushRef="#br0">68 1 19218,'0'0'1570,"-39"51"-1346,30-29-160,0 6-64,3 0 0,1-2-961,5-1-2018,0-2-2850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8.347"/>
    </inkml:context>
    <inkml:brush xml:id="br0">
      <inkml:brushProperty name="width" value="0.025" units="cm"/>
      <inkml:brushProperty name="height" value="0.025" units="cm"/>
    </inkml:brush>
  </inkml:definitions>
  <inkml:trace contextRef="#ctx0" brushRef="#br0">56 1 13389,'0'0'5221,"-16"51"-3203,9-25-65,-4 3-223,0 2-1121,6-5-545,0 2 0,5-5-353,0 1-896,0-9-384,0-3-994,0-6-1248,3-4-1570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8.708"/>
    </inkml:context>
    <inkml:brush xml:id="br0">
      <inkml:brushProperty name="width" value="0.025" units="cm"/>
      <inkml:brushProperty name="height" value="0.025" units="cm"/>
    </inkml:brush>
  </inkml:definitions>
  <inkml:trace contextRef="#ctx0" brushRef="#br0">9 92 11627,'0'0'2707,"-2"-10"181,-4-30-582,5 38-2218,2 1 0,-1-1 0,0 1-1,0 0 1,0-1 0,1 1 0,-1-1 0,1 1 0,-1 0 0,1-1 0,0 1 0,-1 0 0,1 0-1,0-1 1,0 1 0,0 0 0,0 0 0,0 0 0,0 0 0,0 0 0,0 0 0,0 0 0,0 1 0,1-1-1,-1 0 1,0 1 0,1-1 0,-1 1 0,0-1 0,1 1 0,2-1 0,46-5 345,-44 6-316,9-1-91,0 1 0,0 0 0,0 1 0,0 1 0,-1 0 0,1 1 0,0 0 1,-1 2-1,0-1 0,0 2 0,0 0 0,0 1 0,-1 0 0,0 1 0,-1 0 0,23 20 0,-33-26-30,0 0 0,0 1 0,0-1 0,0 0 0,0 1 0,-1 0 0,1-1 0,-1 1 0,0 0 0,0 0-1,0 0 1,0 0 0,0 0 0,0 0 0,-1 0 0,0 0 0,1 0 0,-1 0 0,-1 4 0,0-3 91,0 1-1,0-1 1,-1 0-1,1 0 1,-1 0-1,0 0 1,0 0 0,-1-1-1,1 1 1,-1 0-1,0-1 1,-3 3-1,-9 8 463,0-1-1,-1-1 0,0-1 0,-31 16 0,34-20-411,0-1 1,0 0-1,0 0 0,-1-2 1,0 0-1,0 0 0,0-1 1,0-1-1,-1 0 0,-26-1 1,40-1-233,0 0 0,0 0 1,0 1-1,0-1 0,1 0 1,-1 0-1,0-1 0,0 1 1,0 0-1,0 0 0,0 0 1,0-1-1,0 1 0,0 0 1,0-1-1,0 1 1,1-1-1,-1 1 0,0-1 1,0 1-1,0-1 0,1 0 1,-1 1-1,0-1 0,1 0 1,-1 1-1,1-1 0,-1 0 1,1 0-1,-1 0 0,1 0 1,-1 1-1,1-1 0,0 0 1,0 0-1,-1 0 0,1 0 1,0 0-1,0 0 0,0 0 1,0 0-1,0 0 0,0 0 1,0 0-1,1-1 0,0-1-678,0 0 0,0 1 0,0-1 0,0 0 0,1 1 0,-1-1 0,1 1-1,0 0 1,0 0 0,0 0 0,0-1 0,0 2 0,0-1 0,5-3 0,17-8-7422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9.068"/>
    </inkml:context>
    <inkml:brush xml:id="br0">
      <inkml:brushProperty name="width" value="0.025" units="cm"/>
      <inkml:brushProperty name="height" value="0.025" units="cm"/>
    </inkml:brush>
  </inkml:definitions>
  <inkml:trace contextRef="#ctx0" brushRef="#br0">0 1 13677,'0'0'11526,"0"10"-11019,2 62 304,16 111 1,-13-145-2322,-5-14-3376,-2-21 767,-9-4 439,-1-7-2155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9.396"/>
    </inkml:context>
    <inkml:brush xml:id="br0">
      <inkml:brushProperty name="width" value="0.025" units="cm"/>
      <inkml:brushProperty name="height" value="0.025" units="cm"/>
    </inkml:brush>
  </inkml:definitions>
  <inkml:trace contextRef="#ctx0" brushRef="#br0">6 145 12812,'0'0'3630,"-2"-7"-491,1 4-3007,1 1 0,-1 0 0,0-1 0,1 0 0,0 1 0,0-1 0,0 1 0,0-1 0,0 1 0,0-1 0,0 1 0,1-1 0,-1 1 0,1-1 0,0 1 0,0-1-1,0 1 1,0 0 0,0-1 0,1 1 0,-1 0 0,1 0 0,-1 0 0,1 0 0,0 0 0,-1 0 0,1 1 0,0-1 0,0 1 0,1-1 0,1-1 0,13-6-19,0 0 0,1 0-1,0 2 1,0 0 0,1 1 0,-1 1 0,1 1 0,24-3-1,-35 6-65,1 1-1,-1 0 0,0 0 0,1 1 0,-1 0 1,0 0-1,1 1 0,-1 0 0,12 6 0,-15-6-34,0 0-1,-1 1 0,0 0 1,1 0-1,-1 0 1,0 0-1,-1 1 0,1 0 1,-1 0-1,1 0 0,-1 0 1,0 0-1,-1 1 1,1-1-1,-1 1 0,4 8 1,-5-10-11,0 0-1,0 0 1,0 0 0,-1 0 0,1 1 0,-1-1 0,1 0 0,-1 1-1,0-1 1,0 0 0,-1 0 0,1 1 0,-1-1 0,1 0 0,-1 0-1,0 1 1,-1-1 0,1 0 0,0 0 0,-3 4 0,0-3-10,0 1 0,0 0 0,0-1 0,0 0 0,-1 0 0,0-1 0,0 1 0,0-1 1,0 0-1,-9 4 0,-3 0-200,1-2 1,-1 1 0,0-2 0,0 0 0,-1-1 0,-34 1-1</inkml:trace>
  <inkml:trace contextRef="#ctx0" brushRef="#br0" timeOffset="1">404 244 18866,'0'0'7335,"52"-14"-5958,-30 10-384,1 0-737,6 0-192,1 0-128,1 0-801,-2-3-1473,0-3-3139,-6-4-7015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0.463"/>
    </inkml:context>
    <inkml:brush xml:id="br0">
      <inkml:brushProperty name="width" value="0.025" units="cm"/>
      <inkml:brushProperty name="height" value="0.025" units="cm"/>
    </inkml:brush>
  </inkml:definitions>
  <inkml:trace contextRef="#ctx0" brushRef="#br0">203 125 11659,'0'0'3598,"7"-8"-859,2-3-2073,-4 7-173,0-1 1,0 0-1,-1 0 1,0 0-1,0-1 1,0 0-1,0 0 1,-1 0-1,0 0 1,0 0-1,-1 0 1,0-1-1,2-10 1,-4 16-454,0 1 0,0-1 0,0 1 0,0 0 0,0-1 0,0 1 0,0 0 1,0-1-1,0 1 0,0 0 0,-1-1 0,1 1 0,0 0 0,0 0 0,0-1 0,-1 1 0,1 0 0,0-1 1,0 1-1,-1 0 0,1 0 0,0 0 0,0-1 0,-1 1 0,1 0 0,0 0 0,-1 0 0,1 0 0,0 0 0,-1-1 1,1 1-1,0 0 0,-1 0 0,1 0 0,0 0 0,-1 0 0,-20 4 294,-15 12-459,20-7 96,1 1 1,0 1-1,1 1 0,0-1 1,1 2-1,0 0 0,-21 29 1,63-56-634,7-17 627,-23 19-23,1 0 0,25-16 0,-39 28 27,0 0-1,1-1 0,-1 1 0,1 0 0,-1-1 0,1 1 0,-1 0 0,1 0 1,-1-1-1,1 1 0,-1 0 0,1 0 0,-1 0 0,1-1 0,0 1 0,-1 0 1,1 0-1,-1 0 0,1 0 0,-1 0 0,1 0 0,-1 1 0,1-1 0,0 0 0,-1 0 1,1 0-1,-1 0 0,1 1 0,-1-1 0,1 0 0,-1 0 0,1 1 0,-1-1 1,0 0-1,1 1 0,-1-1 0,1 0 0,-1 1 0,0-1 0,1 1 0,-1-1 1,0 1-1,1-1 0,-1 1 0,0-1 0,0 1 0,0-1 0,1 1 0,-1-1 1,0 1-1,0 0 0,0 0 0,0 38-586,0-25 614,-1 15 137,-1-1 1,-2 0-1,0 1 1,-2-2-1,-1 1 1,-1-1-1,-1 0 1,-2 0-1,0-1 0,-2-1 1,-1 0-1,-1-1 1,-1 0-1,-1-1 1,-21 22-1,35-43-112,2 0-6,-1 1 0,0-1 0,-1 0 0,1 0 0,0-1 0,0 1 0,-1 0 0,1-1 0,-1 1 0,0-1 0,1 0 0,-1 0 0,0 0 0,-3 1 0,6-3-25,-1 1 0,1 0-1,-1 0 1,1-1 0,-1 1 0,1-1 0,0 1 0,-1 0 0,1-1 0,0 1 0,-1-1-1,1 1 1,0-1 0,-1 1 0,1-1 0,0 1 0,0-1 0,0 1 0,-1-1 0,1 0-1,0 1 1,0-1 0,0 1 0,0-1 0,0 1 0,0-1 0,0 0 0,0 1-1,0-1 1,1 0 0,0-23-452,-1 23 442,4-15-80,-1 0 0,2 0 0,0 0 0,1 0 0,0 1 0,2 0-1,-1 1 1,12-15 0,3-4 111,2 1-1,34-34 0,-37 44 81,0 2-1,33-25 1,-47 39-113,1 1 0,-1 0 0,1 1 1,0 0-1,1 0 0,-1 0 1,1 1-1,-1 0 0,1 1 0,0 0 1,18-1-1,-27 3 1,1 0 0,-1 0-1,1 1 1,-1-1 0,1 0 0,-1 0 0,1 1-1,-1-1 1,0 0 0,1 1 0,-1-1 0,1 1-1,-1-1 1,0 0 0,1 1 0,-1-1 0,0 1 0,0-1-1,1 1 1,-1-1 0,0 1 0,0-1 0,0 1-1,0 0 1,1-1 0,-1 1 0,0-1 0,0 1-1,0-1 1,0 1 0,0-1 0,-1 1 0,1-1-1,0 1 1,0 0 0,0-1 0,0 1 0,0-1 0,-1 1-1,1-1 1,0 1 0,-1 0 0,-10 24 40,-27 21 1021,32-39 111,24-26-235,-8 9-781,-1 0-1,0 0 0,-1-1 0,0 0 0,-1-1 0,0 0 1,-1 0-1,0 0 0,-1-1 0,0 0 0,-1 0 0,-1 0 1,0 0-1,2-25 0,-5 37-390,-5 42-2168,5-39 2240,-1-1 0,1 1 1,0 0-1,0-1 0,0 1 0,0 0 1,0-1-1,0 1 0,1-1 0,-1 1 0,0-1 1,1 1-1,-1 0 0,1-1 0,0 0 0,-1 1 1,1-1-1,0 1 0,0-1 0,0 0 1,1 2-1,1-2-678,0 0 0,-1 0 0,1 0 0,0 0 0,0 0 0,0-1 0,0 1 0,0-1 0,0 0 0,-1 0 0,5 0 0,16 0-8443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1.282"/>
    </inkml:context>
    <inkml:brush xml:id="br0">
      <inkml:brushProperty name="width" value="0.025" units="cm"/>
      <inkml:brushProperty name="height" value="0.025" units="cm"/>
    </inkml:brush>
  </inkml:definitions>
  <inkml:trace contextRef="#ctx0" brushRef="#br0">129 67 15951,'0'0'9310,"-7"1"-9070,0 1-202,0 1-1,0-1 1,0 1-1,0 0 0,1 1 1,0-1-1,-1 1 0,1 1 1,1-1-1,-1 1 1,1 0-1,0 0 0,0 0 1,0 1-1,1 0 0,-1 0 1,2 0-1,-1 1 0,-5 12 1,8-18-16,1 0 0,-1 0 0,1 0 0,-1 0 0,1 0 0,-1 1 0,1-1 0,0 0 1,-1 0-1,1 0 0,0 1 0,0-1 0,0 0 0,0 0 0,0 0 0,0 1 0,0-1 0,0 0 0,1 0 0,-1 1 0,1 0 1,0-1 7,0-1 1,-1 1 0,1-1 0,0 0 0,0 1 0,-1-1 0,1 0 0,0 0-1,0 1 1,0-1 0,-1 0 0,1 0 0,0 0 0,0 0 0,0 0 0,0 0 0,-1 0-1,1-1 1,0 1 0,0 0 0,0 0 0,1-1 0,4-2 53,0 1 0,-1-1 0,1 0 0,-1 0 0,0 0 0,0-1 0,5-4 0,-3 0-36,-1 1-1,0-1 0,-1-1 0,5-9 1,-8 14-119,0 0 0,0-1 0,0 1 0,0 0 0,1 1 1,-1-1-1,1 0 0,0 1 0,0-1 0,1 1 0,-1 0 0,1 0 1,-1 0-1,1 1 0,0-1 0,0 1 0,0 0 0,0 0 0,1 0 1,-1 1-1,0 0 0,7-2 0,-7 2 39,0 1 0,0 0 0,0-1 0,-1 1 0,1 0-1,0 1 1,0-1 0,0 1 0,-1 0 0,1 0 0,0 0 0,-1 0 0,1 1 0,0-1 0,-1 1 0,0 0 0,1 0-1,-1 0 1,3 3 0,-3-2-9,-1 0 0,0 0 0,0 0 0,-1 1 0,1-1-1,0 1 1,-1-1 0,0 1 0,0-1 0,0 1 0,0-1 0,-1 1 0,1 0-1,-1 0 1,0-1 0,0 1 0,-1 0 0,1-1 0,-1 1 0,-1 5 0,0-1 31,-1-1 0,0 0 0,0 1 0,-1-1 1,0 0-1,-1-1 0,1 1 0,-1-1 0,-7 7 1,-12 18 427,57-54 1167,-30 20-1579,84-86 317,-77 78-381,-1 0 1,-1-1-1,0 0 1,0-1-1,-1 0 0,8-20 1,-15 32-146,-11 38-683,2-12 779,4-12 150,0-1 1,1 1-1,1 0 1,0 1 0,-2 24-1,5-37 7,0-1 1,1 1-1,-1 0 0,0-1 0,1 1 0,-1 0 0,0-1 0,1 1 0,-1-1 0,1 1 0,-1-1 0,1 1 0,0-1 0,-1 1 0,1-1 1,-1 1-1,1-1 0,0 1 0,-1-1 0,1 0 0,0 0 0,0 1 0,-1-1 0,1 0 0,0 0 0,-1 0 0,1 0 0,0 0 0,0 0 1,-1 0-1,1 0 0,0 0 0,0 0 0,-1 0 0,1 0 0,0-1 0,0 1 0,-1 0 0,1 0 0,0-1 0,0 0 0,34-13 1056,-19 4-993,-1-1 0,0-1 1,20-20-1,-32 28-93,1 1 0,-1-1 1,0 0-1,0 0 0,0 0 0,0 0 1,-1-1-1,0 1 0,0-1 1,0 0-1,0 1 0,-1-1 0,1 0 1,-1 0-1,-1 0 0,1 0 0,-1 0 1,0-6-1,-1 8-43,0 1-1,-1-1 1,1 1 0,-1 0-1,0 0 1,0-1 0,0 1-1,0 0 1,0 0 0,0 1-1,-1-1 1,1 0 0,0 1-1,-1-1 1,0 1-1,1 0 1,-1 0 0,0 0-1,1 0 1,-7-1 0,-5-1-1122,43 9-594,42-1-7016,-44-5 3278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1.989"/>
    </inkml:context>
    <inkml:brush xml:id="br0">
      <inkml:brushProperty name="width" value="0.025" units="cm"/>
      <inkml:brushProperty name="height" value="0.025" units="cm"/>
    </inkml:brush>
  </inkml:definitions>
  <inkml:trace contextRef="#ctx0" brushRef="#br0">60 27 17008,'0'0'7116,"0"11"-6368,0 34-80,-2-1 1,-2 0-1,-11 48 1,-23 58 1904,47-168-2664,0-1-1,-1 1 1,-1-1 0,-1 0-1,-1-1 1,0 0 0,-2 0-1,3-31 1,-6 50-149,0 25-427,0-22 671,0 0 1,0-1-1,1 1 1,-1 0 0,1 0-1,-1 0 1,1 0 0,-1 0-1,1-1 1,0 1 0,0 0-1,0-1 1,0 1 0,0-1-1,0 1 1,1-1 0,-1 1-1,0-1 1,1 0 0,-1 1-1,1-1 1,-1 0 0,1 0-1,0 0 1,-1 0 0,1-1-1,0 1 1,0 0 0,-1-1-1,1 1 1,0-1 0,0 0-1,0 1 1,0-1-1,0 0 1,0 0 0,0 0-1,0-1 1,-1 1 0,1 0-1,0-1 1,0 1 0,0-1-1,0 1 1,2-2 0,5-2 92,-1 1 1,1-1 0,-1-1 0,0 1 0,0-1-1,-1-1 1,1 1 0,7-9 0,-6 4-70,0 0-1,0-1 1,-1 1 0,-1-2-1,0 1 1,0-1 0,-1 0-1,-1-1 1,0 1 0,-1-1 0,0 0-1,-1 0 1,0 0 0,-1-1-1,0-13 1,-1 27-52,-1-1 0,0 1 1,0-1-1,0 0 0,0 1 0,-1-1 1,1 1-1,0-1 0,0 1 0,0-1 1,0 1-1,0-1 0,-1 1 0,1-1 1,0 1-1,0-1 0,-1 1 0,1-1 1,0 1-1,-1-1 0,1 1 0,-1 0 1,1-1-1,0 1 0,-1 0 0,1-1 1,-1 1-1,1 0 0,-1 0 0,1-1 1,-1 1-1,1 0 0,-1 0 0,1 0 1,-2 0-1,-24 5-755,-21 23 219,30-11 569,-1 1 0,-17 25 0,29-35 87,1 0-1,0 0 1,0 0-1,1 1 1,0 0-1,0-1 1,1 1-1,1 1 1,-3 8-1,5-16-82,0-1 0,0 0 0,0 1 0,1-1-1,-1 1 1,0-1 0,1 0 0,-1 1 0,1-1 0,-1 0 0,1 0-1,-1 1 1,1-1 0,0 0 0,0 0 0,0 0 0,0 0 0,-1 0 0,1 0-1,1 0 1,-1 0 0,0 0 0,0-1 0,0 1 0,0 0 0,0-1-1,1 1 1,-1 0 0,0-1 0,1 0 0,-1 1 0,0-1 0,1 0-1,-1 0 1,1 0 0,-1 0 0,3 0 0,62 0 295,-56-1-336,10-1 2,-16 1-11,0 0 0,1 1 0,-1 0 0,0 0 0,0 0 0,0 0 0,8 2 0,-11-2 29,0 1 1,0 0-1,0-1 1,0 1-1,0 0 0,0 0 1,0 0-1,0-1 1,0 1-1,0 0 0,0 1 1,0-1-1,-1 0 1,1 0-1,0 0 0,-1 0 1,1 0-1,-1 1 1,1-1-1,-1 0 0,0 1 1,0-1-1,1 0 1,-1 0-1,0 1 0,0-1 1,0 0-1,0 1 1,-1 0-1,1 10 48,-2 0 0,1-1 0,-1 1 0,-1-1 0,-4 13 0,-4 13-66,10-26-2005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5.691"/>
    </inkml:context>
    <inkml:brush xml:id="br0">
      <inkml:brushProperty name="width" value="0.025" units="cm"/>
      <inkml:brushProperty name="height" value="0.025" units="cm"/>
    </inkml:brush>
  </inkml:definitions>
  <inkml:trace contextRef="#ctx0" brushRef="#br0">204 205 224,'-61'-5'7700,"-32"2"-2181,43 2 918,380-3-2428,164-42-3501,-138 11-412,140 2-301,272-27 452,-688 50 352,-50 5 240,-24 3-23,-9 1 363,-71 4-1340,24 1-5187,45-4 927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6.304"/>
    </inkml:context>
    <inkml:brush xml:id="br0">
      <inkml:brushProperty name="width" value="0.025" units="cm"/>
      <inkml:brushProperty name="height" value="0.025" units="cm"/>
    </inkml:brush>
  </inkml:definitions>
  <inkml:trace contextRef="#ctx0" brushRef="#br0">108 52 13068,'0'0'1298,"-2"-8"127,-6-25-283,8 33-1111,0-1 0,0 1 1,0 0-1,0-1 0,0 1 0,0-1 0,0 1 0,0-1 0,0 1 0,0 0 0,-1-1 0,1 1 0,0-1 0,0 1 0,-1 0 0,1-1 0,0 1 0,0 0 0,-1-1 0,1 1 1,0 0-1,-1 0 0,1-1 0,0 1 0,-1 0 0,1 0 0,-1 0 0,1-1 0,0 1 0,-1 0 0,1 0 0,-1 0 0,1 0 0,-1 0 0,-10 11 302,-2 21-87,-2 35 414,2 1 0,4 0 0,2 1-1,3 69 1,2-69-318,-5 77 224,-1 4-323,20 269-1,-9-388-223,3 1-1,0-1 0,15 42 0,-17-63-150,0 0 1,0 0-1,1 0 0,0-1 0,1 1 0,0-2 1,0 1-1,1 0 0,0-1 0,1-1 0,0 1 1,0-1-1,13 9 0,-18-14-197,0-1 1,0 1-1,1-1 0,-1 1 1,0-1-1,0 0 1,1-1-1,-1 1 0,1 0 1,-1-1-1,0 0 0,1 0 1,-1 0-1,1 0 0,4-1 1,21-9-5555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6.789"/>
    </inkml:context>
    <inkml:brush xml:id="br0">
      <inkml:brushProperty name="width" value="0.025" units="cm"/>
      <inkml:brushProperty name="height" value="0.025" units="cm"/>
    </inkml:brush>
  </inkml:definitions>
  <inkml:trace contextRef="#ctx0" brushRef="#br0">127 1 15631,'0'0'3918,"-9"13"-3336,-3 7-217,2 0 1,0 1-1,1 1 0,1-1 1,1 1-1,-7 38 0,-7 125 1914,5 266 1,11-155-2104,0-151-771,4-81-7687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6.084"/>
    </inkml:context>
    <inkml:brush xml:id="br0">
      <inkml:brushProperty name="width" value="0.025" units="cm"/>
      <inkml:brushProperty name="height" value="0.025" units="cm"/>
    </inkml:brush>
  </inkml:definitions>
  <inkml:trace contextRef="#ctx0" brushRef="#br0">0 117 10570,'0'0'1041,"0"-8"902,0 3-1697,0 0 1,1 1-1,-1-1 0,1 0 1,0 1-1,1-1 0,-1 1 0,1-1 1,0 1-1,0 0 0,0 0 0,0 0 1,1 0-1,-1 0 0,1 0 1,0 1-1,0-1 0,1 1 0,-1 0 1,1 0-1,0 0 0,-1 0 1,1 1-1,1 0 0,-1-1 0,0 1 1,0 1-1,1-1 0,4-1 0,-7 3-215,0-1 0,0 1 0,0 0 0,1-1 0,-1 1-1,0 0 1,0 0 0,0 0 0,0 1 0,1-1-1,-1 0 1,0 1 0,0-1 0,0 1 0,0 0-1,0 0 1,0 0 0,0 0 0,0 0 0,0 0-1,2 3 1,-2-2-19,1 1 0,-2 0 0,1 0 0,0 0-1,0 0 1,-1 0 0,0 0 0,0 0 0,0 1 0,0-1-1,0 0 1,0 6 0,0 10 16,0 0 0,-2 0 0,0-1 1,-4 21-1,4-37-8,-16 61 88,13-54-106,1 1 0,0 0 0,0-1 0,1 1 0,0 0 0,1 0 0,0 0 0,1 0 0,1 18 1,-1-28-4,1 1 1,-1 0-1,1 0 1,-1-1-1,0 1 1,1-1-1,-1 1 1,1-1-1,0 1 1,-1 0-1,1-1 1,-1 0-1,1 1 1,0-1 0,-1 1-1,1-1 1,0 0-1,-1 1 1,1-1-1,0 0 1,0 0-1,-1 0 1,1 0-1,0 0 1,0 0-1,0 1 1,-1-2-1,1 1 1,0 0-1,0 0 1,-1 0 0,1 0-1,0 0 1,0-1-1,-1 1 1,2-1-1,30-12 141,-10-3-269,0 0-1,-1-1 1,-1-2 0,0 0-1,-2-1 1,0-1-1,17-26 1,-26 23 162,-7 17 15,-7 15 26,-23 63 442,27-66-459,-1 0 1,1 0-1,0 0 0,0 1 0,1-1 0,0 0 0,0 1 1,0-1-1,0 0 0,1 1 0,0-1 0,2 8 0,-2-11-37,0-1 0,0 0-1,0 1 1,1-1 0,-1 0-1,0 0 1,1 0 0,-1 0-1,0 0 1,1 0 0,-1 0-1,1 0 1,-1 0 0,1-1-1,0 1 1,-1-1-1,1 1 1,0-1 0,-1 0-1,1 0 1,0 1 0,0-1-1,-1 0 1,1-1 0,0 1-1,0 0 1,1-1 0,4 1 53,0-2-1,-1 1 1,1-1 0,0 0 0,11-5 0,-3-1-41,0-1 0,0 0 1,-1-1-1,23-21 0,-32 27-37,0-1-1,-1 0 1,0 1-1,1-1 1,-2-1 0,1 1-1,-1-1 1,1 1-1,-2-1 1,1 0 0,-1 0-1,1 0 1,-2 0-1,1-1 1,1-11 0,-3 18 5,0-1 1,0 1-1,0 0 0,0-1 1,-1 1-1,1 0 1,0 0-1,0-1 0,0 1 1,0 0-1,0 0 1,-1-1-1,1 1 1,0 0-1,0 0 0,0 0 1,-1-1-1,1 1 1,0 0-1,0 0 0,-1 0 1,1 0-1,0-1 1,0 1-1,-1 0 0,1 0 1,0 0-1,-1 0 1,1 0-1,0 0 1,0 0-1,-1 0 0,1 0 1,0 0-1,-1 0 1,1 0-1,0 0 0,0 0 1,-1 0-1,1 0 1,0 0-1,-1 0 1,1 1-1,0-1 0,0 0 1,-1 0-1,1 0 1,0 0-1,0 1 0,0-1 1,-1 0-1,1 0 1,0 0-1,0 1 1,0-1-1,-1 0 0,1 0 1,0 1-1,0-1 1,0 0-1,0 1 0,0-1 1,-15 16 122,12-11-82,1 1 1,0 0-1,0 0 0,0 0 0,1 0 0,0 0 1,0 0-1,0 0 0,1 9 0,0-13-14,0-1-1,0 1 1,1 0-1,-1 0 1,1-1-1,-1 1 1,1 0-1,-1-1 1,1 1-1,0-1 1,0 1 0,0-1-1,0 1 1,0-1-1,0 1 1,0-1-1,1 0 1,-1 0-1,0 0 1,1 1-1,-1-1 1,1-1-1,-1 1 1,1 0-1,-1 0 1,1 0-1,0-1 1,-1 1-1,1-1 1,0 1-1,-1-1 1,1 0-1,0 0 1,0 0-1,3 0 1,7-1 12,0 0 1,1-1-1,-1 0 0,0-1 1,0 0-1,0-1 0,0 0 1,19-11-1,-23 11-73,-1 0-1,0 0 0,0-1 1,0 1-1,-1-2 0,0 1 1,1-1-1,-2 0 0,1 0 1,-1 0-1,0-1 0,0 0 1,-1 0-1,5-11 0,-8 18 48,-1-1-1,0 1 1,1-1-1,-1 1 0,0 0 1,1-1-1,-1 1 1,0-1-1,0 1 1,0-1-1,0 1 0,1-1 1,-1 1-1,0-1 1,0 0-1,0 1 1,0-1-1,0 1 0,0-1 1,0 1-1,-1-1 1,1 1-1,0-1 1,0 1-1,0-1 1,0 1-1,-1-1 0,1 1 1,0-1-1,0 1 1,-1 0-1,1-1 1,0 1-1,-1-1 0,-17 8 86,-19 25-150,30-24 210,1 0 0,0 1 1,1-1-1,-1 1 1,1 1-1,1-1 0,0 1 1,1 0-1,-1 0 0,2 0 1,-3 18-1,5-28-157,0 1 0,0 0-1,1-1 1,-1 1 0,1-1-1,-1 1 1,0 0 0,1-1-1,-1 1 1,1-1 0,-1 1-1,1-1 1,0 0 0,-1 1-1,1-1 1,-1 1 0,1-1-1,0 0 1,-1 0 0,1 1 0,0-1-1,-1 0 1,1 0 0,0 0-1,0 0 1,-1 0 0,1 0-1,0 0 1,-1 0 0,2 0-1,29 0-539,-23 0 203,65-5-5217,-25-6-3793,-19 3-626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7.636"/>
    </inkml:context>
    <inkml:brush xml:id="br0">
      <inkml:brushProperty name="width" value="0.025" units="cm"/>
      <inkml:brushProperty name="height" value="0.025" units="cm"/>
    </inkml:brush>
  </inkml:definitions>
  <inkml:trace contextRef="#ctx0" brushRef="#br0">29 2126 13004,'0'0'459,"-2"8"-170,0-1-854,-4 15 2975,4-43 816,4-565-2127,-4 72-1125,-5-8-65,-2 284 86,8 216 26,1 0 0,1 0-1,1 1 1,7-34 0,-7 48 2,0 0 0,0 1 0,1-1 1,0 1-1,0 0 0,0 0 0,1 0 0,0 0 1,0 1-1,1-1 0,-1 1 0,1 0 0,0 1 1,1-1-1,-1 1 0,1 0 0,0 0 0,8-3 1,1 0 82,1 1 0,0 1 0,0 1 0,0 0 0,0 1 0,1 1 0,0 0 0,-1 1 0,1 1 1,22 3-1,20 4 58,88 23 0,-109-21-133,5 1-144,0-2 0,0-2 0,0-1 0,48-2-1,-90-3 8,1 0 0,-1 0 0,0-1 0,1 1 0,-1 0 0,0 0-1,1-1 1,-1 1 0,0-1 0,0 0 0,1 1 0,-1-1 0,0 0-1,0 1 1,0-1 0,0 0 0,2-2 0,-3 3-132,0-1 1,1 0-1,-1 1 0,0-1 1,1 1-1,-1-1 1,0 0-1,0 0 1,0 1-1,0-1 0,0 0 1,1 1-1,-1-1 1,-1 0-1,1 0 1,0 1-1,0-1 1,0 0-1,0 1 0,0-1 1,-1 0-1,1 1 1,0-1-1,0 0 1,-1 1-1,1-1 0,-1 0 1,1 1-1,-1-1 1,1 1-1,-1-1 1,1 1-1,-2-2 0,-14-9-6787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7.964"/>
    </inkml:context>
    <inkml:brush xml:id="br0">
      <inkml:brushProperty name="width" value="0.025" units="cm"/>
      <inkml:brushProperty name="height" value="0.025" units="cm"/>
    </inkml:brush>
  </inkml:definitions>
  <inkml:trace contextRef="#ctx0" brushRef="#br0">0 68 15439,'0'0'6224,"10"-7"-5626,2 0-492,-1 0-1,1 1 1,0 0 0,0 1 0,1 1-1,0 0 1,0 1 0,0 0-1,15-1 1,0 1-83,-6-1-24,1 1 0,0 2 0,0 0 0,-1 1 0,1 2 0,35 6 0,-56-8-21,1 1 0,-1 0-1,1 0 1,-1 0 0,1 0 0,-1 0-1,0 1 1,0-1 0,1 1 0,-1-1-1,0 1 1,0 0 0,-1 0 0,1 0-1,0 0 1,-1 0 0,1 0 0,-1 0-1,1 1 1,-1-1 0,0 0 0,0 1-1,1 3 1,-2-1 18,1 0 1,-1 0-1,0 0 0,0 0 0,0 1 0,-1-1 1,0 0-1,0 0 0,0 0 0,-1 0 1,-2 6-1,-6 10 53,-1 1 1,0-2 0,-2 1-1,-16 19 1,-153 187-82,179-224-293,1 0 0,-1 1 1,1 0-1,-1-1 0,1 1 0,0 0 0,0 0 1,1 0-1,-1 1 0,1-1 0,0 0 0,-1 8 0,2-5-5515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8.624"/>
    </inkml:context>
    <inkml:brush xml:id="br0">
      <inkml:brushProperty name="width" value="0.025" units="cm"/>
      <inkml:brushProperty name="height" value="0.025" units="cm"/>
    </inkml:brush>
  </inkml:definitions>
  <inkml:trace contextRef="#ctx0" brushRef="#br0">146 79 11499,'0'0'4425,"-1"-10"-1889,-4-32-347,5 41-2120,0 0 0,0 0 0,0 0 0,0 0 0,0 0 0,-1 0 1,1 0-1,0 0 0,-1-1 0,1 1 0,0 0 0,-1 0 0,1 0 0,-1 1 0,0-1 0,1 0 1,-1 0-1,0 0 0,0 0 0,1 1 0,-1-1 0,0 0 0,0 1 0,0-1 0,0 0 0,0 1 1,0-1-1,0 1 0,0 0 0,0-1 0,0 1 0,0 0 0,0 0 0,0-1 0,-1 1 0,1 0 1,0 0-1,0 0 0,0 0 0,0 1 0,0-1 0,0 0 0,0 0 0,0 1 0,0-1 0,0 0 1,0 1-1,0-1 0,0 1 0,-2 1 0,-2 1-71,-1 0 1,1 1-1,1 0 0,-1 0 1,0 0-1,-6 10 1,2-2-19,1 0 1,1 2-1,0-1 1,-6 16-1,10-22 7,1 0-1,0 0 1,0 0-1,0 1 1,1-1-1,0 0 1,0 1-1,1-1 1,0 1-1,2 9 1,-2-16 9,0 0 1,0 1-1,1-1 0,-1 0 1,1 1-1,-1-1 1,1 0-1,-1 0 0,1 0 1,0 0-1,0 0 0,-1 1 1,1-1-1,0 0 1,0-1-1,0 1 0,0 0 1,0 0-1,0 0 0,1-1 1,-1 1-1,0 0 1,0-1-1,3 1 0,-1 0 31,0 0 0,0-1 0,0 0 1,0 0-1,1 0 0,-1 0 0,0-1 0,0 1 0,0-1 0,4-1 0,3-1 128,-1 0 0,0-1 0,0-1 0,0 1 0,14-12 0,-11 7 110,0-1 0,-1-1 0,-1 0 1,0-1-1,0 0 0,-1 0 0,-1-1 0,0 0 0,-1 0 0,0-1 1,8-26-1,-16 46-342,-10 34-37,2 1-1,1 0 1,-2 59 0,10-99 79,0 0 1,0-1-1,0 1 1,-1-1-1,1 1 0,0 0 1,0-1-1,1 1 1,-1-1-1,0 1 1,0 0-1,0-1 0,0 1 1,0-1-1,1 1 1,-1-1-1,0 1 1,1 0-1,-1-1 0,0 1 1,1-1-1,-1 0 1,0 1-1,1-1 1,-1 1-1,1-1 0,-1 1 1,1-1-1,-1 0 1,1 1-1,-1-1 0,1 0 1,-1 0-1,1 0 1,0 1-1,0-1 1,23-9-857,21-28-1210,-23 11-1339,0-1-1,-2-1 0,31-55 1,-26 36-3345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9.436"/>
    </inkml:context>
    <inkml:brush xml:id="br0">
      <inkml:brushProperty name="width" value="0.025" units="cm"/>
      <inkml:brushProperty name="height" value="0.025" units="cm"/>
    </inkml:brush>
  </inkml:definitions>
  <inkml:trace contextRef="#ctx0" brushRef="#br0">123 30 6951,'0'0'9272,"-5"10"-8434,-17 35-2,3 0 0,1 2-1,3 0 1,-16 77-1,25-87-1133,-1 73 1,50-270 2843,-18 35-2365,-22 130-198,0 0 0,1-1-1,-1 1 1,1-1-1,0 0 1,0 0-1,1 0 1,-1 0-1,1-1 1,5 3-1,-5-4 32,1 0 0,0-1 0,-1 1 0,1-1 0,0-1 0,0 1 0,0-1 0,0 0 0,0 0 0,0-1 0,-1 0 0,1 0 0,0 0 0,0-1 0,-1 0 0,1 0 0,-1 0 0,1-1 0,-1 1-1,0-1 1,0-1 0,0 1 0,-1-1 0,1 0 0,-1 0 0,0 0 0,6-8 0,-3 3 209,0 0-1,-1-1 1,0 0 0,-1 0-1,0-1 1,0 1-1,-2-1 1,1 0 0,-1 0-1,-1-1 1,0 1-1,0-1 1,0-13 0,-2 22-206,0-1 1,-1 1 0,1 0 0,0 0-1,-1 0 1,0 0 0,0 0-1,0 0 1,0 0 0,0 0 0,-1 0-1,-2-4 1,4 6-28,-1 1 0,1-1 0,0 1 0,-1 0 1,1-1-1,-1 1 0,1-1 0,-1 1 0,1 0 0,-1 0 0,0-1 0,1 1 0,-1 0 0,1 0 0,-1 0 0,0-1 1,1 1-1,-1 0 0,1 0 0,-1 0 0,0 0 0,1 0 0,-1 0 0,1 0 0,-2 1 0,1-1-13,-1 1 0,0 0-1,1 0 1,-1 0-1,1 0 1,-1 0 0,1 0-1,0 1 1,-1-1 0,1 0-1,0 1 1,-2 2 0,-12 16 31,2 1 1,-17 33 0,45-18 381,-16 20 141,-13 89 0,13-138-516,0-6 5,1-1-1,-1 1 1,1 0 0,0-1-1,-1 1 1,1 0 0,0-1 0,0 1-1,-1 0 1,1 0 0,0-1-1,0 1 1,0 0 0,0 0-1,0-1 1,0 1 0,0 0-1,0 0 1,0-1 0,1 1-1,-1 0 1,0 0 0,0-1-1,1 1 1,-1 0 0,0-1 0,1 1-1,-1 0 1,1-1 0,-1 1-1,1 0 1,-1-1 0,1 1-1,-1-1 1,1 1 0,-1-1-1,1 1 1,0-1 0,-1 0-1,1 1 1,0-1 0,-1 0 0,2 1-1,-2-16-2958,0-8-3410,0 19 2200,0-6-4627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0.435"/>
    </inkml:context>
    <inkml:brush xml:id="br0">
      <inkml:brushProperty name="width" value="0.025" units="cm"/>
      <inkml:brushProperty name="height" value="0.025" units="cm"/>
    </inkml:brush>
  </inkml:definitions>
  <inkml:trace contextRef="#ctx0" brushRef="#br0">0 139 480,'2'-8'585,"0"-1"-1,0 1 1,1 0-1,0 0 0,0 1 1,1-1-1,0 1 1,8-12-1,23-30 10052,-29 41-7255,-3 15 909,-1 32-3583,-17 289 2517,12-288-2311,3-40-747,0-25 512,0-124-1612,1 151 905,-1 0 1,0 1-1,1-1 1,0 0-1,0 1 1,-1-1-1,1 0 1,0 0-1,1 0 1,-1 0 0,0 0-1,1 0 1,-1 0-1,1 0 1,-1 0-1,1-1 1,0 1-1,0-1 1,0 1-1,0-1 1,0 0 0,0 0-1,0 0 1,0 0-1,1 0 1,2 1-1,3 0 51,0 1-1,0-1 0,1 0 0,-1-1 1,17 1-1,-19-2 0,0-1 0,0 1-1,0-1 1,0 0 0,0-1 0,0 0 0,-1 1 0,1-2-1,0 1 1,-1-1 0,0 0 0,7-4 0,-9 4 12,0 1 0,0-1 0,0 1 0,0-1 1,-1 0-1,1 0 0,-1 0 0,0 0 0,0-1 0,0 1 1,0 0-1,-1-1 0,1 0 0,-1 1 0,0-1 0,0 0 1,0 0-1,-1 1 0,1-8 0,-2 10-44,0 1-1,-1-1 0,1 1 1,0-1-1,-1 1 1,1 0-1,-1 0 1,1 0-1,0 0 1,-1 0-1,1 0 0,-1 0 1,1 0-1,0 1 1,-1-1-1,1 0 1,-3 2-1,-1 2-8,-1 1 0,1 0 0,0 0 0,0 1 0,0-1-1,1 1 1,0 0 0,0 1 0,0-1 0,1 0 0,0 1 0,0 0 0,1 0 0,0 0 0,0 0-1,-1 8 1,4-13 19,-1-1 0,0 0-1,1 0 1,-1 1-1,1-1 1,0 0 0,-1 0-1,1 1 1,0-1-1,0 0 1,0 0 0,-1 0-1,1 0 1,0 0-1,0 0 1,1-1 0,-1 1-1,0 0 1,0 0-1,0-1 1,0 1 0,1-1-1,-1 1 1,0-1-1,1 1 1,-1-1 0,0 0-1,1 0 1,1 1-1,48 4 109,-40-5-118,69 9 4,36 1-162,-116-11 268,1 1 0,-1-1 0,1 0 1,-1 0-1,1 0 0,-1 0 0,1 0 1,-1 0-1,0 0 0,0 0 0,1 0 1,-1 0-1,0-1 0,0 1 0,0 0 1,0 0-1,0 0 0,0 0 0,-1 0 1,1 0-1,0 0 0,-1-1 0,-5-29 619,-59-98-857,90 129-4634,36 17-3741,-18-10-930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1.483"/>
    </inkml:context>
    <inkml:brush xml:id="br0">
      <inkml:brushProperty name="width" value="0.025" units="cm"/>
      <inkml:brushProperty name="height" value="0.025" units="cm"/>
    </inkml:brush>
  </inkml:definitions>
  <inkml:trace contextRef="#ctx0" brushRef="#br0">62 88 10570,'21'-61'6289,"-11"35"582,-19 73-5687,-74 458 1048,82-461-1702,11-64 790,14-71-165,-2-128-1334,-21 209-1067,-2 14 1224,1 1 0,0-1-1,0 1 1,1-1 0,0 1 0,-1-1 0,2 0 0,-1 1-1,0-1 1,1 0 0,0 0 0,0 0 0,0 0 0,5 7-1,-5-9 24,1 0 1,0 0-1,-1 0 0,1 0 0,0-1 0,0 1 0,1-1 0,-1 0 0,0 0 0,0 0 0,1 0 0,-1 0 1,0-1-1,1 0 0,-1 1 0,1-1 0,-1 0 0,0-1 0,1 1 0,5-2 0,3-1 17,-1 0-1,0 0 0,0-2 1,-1 1-1,1-1 1,-1-1-1,0 0 1,15-11-1,-10 6 8,0-1 0,-1-1 1,-1 0-1,19-24 0,-61 110-441,24-63 489,1 1 1,1-1-1,0 1 0,0-1 1,1 1-1,0 0 1,0 12-1,2-22-65,0-1 0,0 0 0,0 1 0,0-1 0,0 1 1,1-1-1,-1 0 0,0 1 0,0-1 0,0 0 0,0 1 0,1-1 0,-1 1 0,0-1 1,0 0-1,1 1 0,-1-1 0,0 0 0,1 0 0,-1 1 0,0-1 0,1 0 0,-1 0 0,0 0 1,1 1-1,-1-1 0,1 0 0,-1 0 0,0 0 0,1 0 0,-1 0 0,1 0 0,-1 0 0,1 0 1,21-1 285,19-12 185,24-26-247,-53 31-299,0 0-1,1 0 1,0 1-1,0 1 1,1 0-1,15-4 1,-28 10 39,0 0 1,0 0-1,0 0 1,0 0-1,0 0 1,0 0-1,0 0 1,-1 0-1,1 1 1,0-1-1,0 0 1,0 0-1,0 1 1,0-1-1,0 1 1,0-1-1,-1 1 1,1-1 0,0 1-1,0-1 1,-1 1-1,1 0 1,0-1-1,-1 1 1,1 0-1,-1 0 1,1-1-1,-1 1 1,1 0-1,-1 0 1,1 0-1,-1 0 1,0 0-1,1 0 1,-1 0-1,0 0 1,0 0-1,0-1 1,0 1-1,0 2 1,0 52 221,-2-36-233,4-19 89,0 0 0,0 0-1,0-1 1,0 1 0,0-1-1,-1 1 1,1-1 0,0 1-1,0-1 1,-1 0 0,1 0-1,2-1 1,22-22 167,10-9-2,-34 32-361,0-1-1,0 1 1,0 0-1,0 0 1,1 0-1,-1 0 1,0 0 0,0 0-1,1 1 1,-1-1-1,1 1 1,-1-1-1,0 1 1,1 0-1,3 0 1,-4 3-113,-1-1 1,0 1 0,0 0-1,0-1 1,-1 1-1,1 0 1,-1 0-1,1 0 1,-1-1-1,0 1 1,0 0-1,0 0 1,-1 0-1,0 3 1,1 1-1759,-5-9-4216,0-9 1181,4-6-2432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1.813"/>
    </inkml:context>
    <inkml:brush xml:id="br0">
      <inkml:brushProperty name="width" value="0.025" units="cm"/>
      <inkml:brushProperty name="height" value="0.025" units="cm"/>
    </inkml:brush>
  </inkml:definitions>
  <inkml:trace contextRef="#ctx0" brushRef="#br0">0 1 15182,'0'0'5958,"52"9"-8040,-34-1-2658,9 1-2275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2.188"/>
    </inkml:context>
    <inkml:brush xml:id="br0">
      <inkml:brushProperty name="width" value="0.025" units="cm"/>
      <inkml:brushProperty name="height" value="0.025" units="cm"/>
    </inkml:brush>
  </inkml:definitions>
  <inkml:trace contextRef="#ctx0" brushRef="#br0">172 0 15022,'0'0'5547,"-10"0"-4181,-4 1-855,0 0 1,1 0-1,-1 2 0,-24 6 0,34-8-421,1 0 0,-1 0 0,1 0 1,-1 1-1,1-1 0,0 1 0,-1 0 1,1 0-1,0 0 0,0 0 0,0 0 1,1 1-1,-1-1 0,1 1 0,-1 0 1,1-1-1,0 1 0,0 0 0,0 1 1,0-1-1,1 0 0,-1 0 0,1 1 1,0-1-1,0 1 0,0-1 0,-1 6 1,2-8-90,1 0-1,-1 1 1,0-1 0,0 0 0,0 0 0,0 0 0,1 0 0,-1 0 0,1 0 0,-1 0 0,1 0 0,-1 0 0,1 0 0,-1-1 0,1 1 0,0 0 0,-1 0 0,1 0 0,0-1 0,0 1 0,0 0 0,0-1 0,-1 1 0,1-1-1,0 1 1,2 0 0,1 0 24,-1 0-1,1 0 0,0 0 1,0 0-1,0-1 0,0 1 1,7-2-1,-2 1 16,0-1 0,0 0 1,0-1-1,0 0 0,0-1 0,12-4 0,-9-1-17,0 0 0,0 0 0,-1-1-1,0-1 1,12-13 0,-14 14-96,-15 18 95,0 1-1,1-1 0,0 1 1,-5 16-1,11-25-7,-1-1 0,0 1 1,0-1-1,1 1 0,-1 0 0,0-1 0,1 1 0,-1-1 0,0 0 0,1 1 1,-1-1-1,1 1 0,-1-1 0,0 0 0,1 1 0,-1-1 0,1 0 0,0 1 0,-1-1 1,1 0-1,-1 0 0,1 1 0,-1-1 0,1 0 0,0 0 0,-1 0 0,1 0 1,-1 0-1,1 0 0,-1 0 0,1 0 0,0 0 0,-1 0 0,1 0 0,1-1 1,27-1 405,-5-4-303,-1-1-1,33-14 1,-39 14-286,-1 0 0,1 1 0,0 1 0,0 1 0,0 0 0,33-2 0,-50 6 165,1 0 0,-1 0 0,1 0 0,0 0 0,-1 1-1,1-1 1,-1 0 0,1 0 0,-1 0 0,1 1 0,-1-1 0,1 0 0,-1 1-1,1-1 1,-1 0 0,0 1 0,1-1 0,-1 0 0,1 1 0,-1-1-1,0 1 1,1-1 0,-1 1 0,0-1 0,0 1 0,1-1 0,-1 1-1,0-1 1,0 1 0,0-1 0,0 1 0,1-1 0,-1 1 0,0 0 0,0-1-1,0 1 1,0-1 0,0 1 0,-1-1 0,1 1 0,0-1 0,0 1-1,0-1 1,0 1 0,-1 0 0,1 0 0,-15 38 112,5-10-102,15-28-250,0 0 0,0-1 0,0 1-1,0-1 1,0 0 0,0 0 0,9-2-1,19-10-8120,-18 4 427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2.544"/>
    </inkml:context>
    <inkml:brush xml:id="br0">
      <inkml:brushProperty name="width" value="0.025" units="cm"/>
      <inkml:brushProperty name="height" value="0.025" units="cm"/>
    </inkml:brush>
  </inkml:definitions>
  <inkml:trace contextRef="#ctx0" brushRef="#br0">147 9 13741,'0'0'13287,"-9"-4"-13399,6 3 108,-1 0 0,1 0 0,0 1-1,-1-1 1,1 1 0,-1-1 0,1 1 0,-1 0 0,1 0-1,0 1 1,-1-1 0,1 1 0,-1-1 0,1 1-1,-6 3 1,3-1 14,0 0-1,1 1 0,-1 0 1,1 0-1,0 0 0,0 1 1,0-1-1,1 1 0,-6 8 1,8-11 6,0 1 1,0-1-1,0 1 0,0 0 1,0-1-1,1 1 0,0 0 1,-1 0-1,1 0 1,0 0-1,0 0 0,1 0 1,-1 1-1,1-1 0,-1 5 1,2-6-36,-1-1-1,1 1 1,0-1 0,0 1-1,-1-1 1,1 0 0,0 1-1,1-1 1,-1 0 0,0 0 0,0 0-1,0 0 1,1 0 0,-1 0-1,0 0 1,1 0 0,-1 0-1,1-1 1,-1 1 0,1-1 0,-1 1-1,1-1 1,0 1 0,-1-1-1,1 0 1,-1 0 0,1 0-1,0 0 1,-1 0 0,4 0 0,45-1-2787,-1-10-3421,-12-6-1225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2.920"/>
    </inkml:context>
    <inkml:brush xml:id="br0">
      <inkml:brushProperty name="width" value="0.025" units="cm"/>
      <inkml:brushProperty name="height" value="0.025" units="cm"/>
    </inkml:brush>
  </inkml:definitions>
  <inkml:trace contextRef="#ctx0" brushRef="#br0">68 132 12364,'0'0'9860,"-9"10"-8382,3-3-1358,0 1 0,0-1-1,1 1 1,0 0-1,0 0 1,1 0-1,0 0 1,1 1 0,0 0-1,0 0 1,0 0-1,1 0 1,1 0 0,-1 10-1,2-18-141,0-1 0,-1 1 0,1 0 0,0-1 0,0 1 0,0 0 0,0-1 0,0 1 1,0 0-1,1 0 0,-1-1 0,0 1 0,0 0 0,0-1 0,1 1 0,-1-1 0,0 1 0,1 0 0,-1-1 0,0 1 0,1-1 0,-1 1 0,1-1 0,-1 1 0,1-1 0,-1 1 0,1-1 0,-1 1 0,1-1 0,-1 0 0,1 1 1,0-1-1,-1 0 0,1 0 0,0 1 0,-1-1 0,1 0 0,0 0 0,-1 0 0,1 0 0,0 0 0,-1 0 0,1 0 0,0 0 0,-1 0 0,1 0 0,0 0 0,-1 0 0,1 0 0,0-1 0,-1 1 0,1 0 0,0-1 0,-1 1 1,1 0-1,-1-1 0,1 1 0,-1-1 0,1 1 0,-1 0 0,2-2 0,2-1-867,1 0 1,-1 0-1,1-1 1,-1 0 0,0 0-1,5-6 1,2-13-5182,-2-6-2605</inkml:trace>
  <inkml:trace contextRef="#ctx0" brushRef="#br0" timeOffset="1">100 1 13196,'0'0'10987,"-31"54"-10955,37-41-1249,5-2-1698,3-2-3043,-1-1-4035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6.523"/>
    </inkml:context>
    <inkml:brush xml:id="br0">
      <inkml:brushProperty name="width" value="0.025" units="cm"/>
      <inkml:brushProperty name="height" value="0.025" units="cm"/>
    </inkml:brush>
  </inkml:definitions>
  <inkml:trace contextRef="#ctx0" brushRef="#br0">130 1 10154,'0'0'11210,"-9"9"-10687,6-6-481,-5 3 85,1 2 1,0-1 0,1 1-1,-1 0 1,2 0 0,-1 0-1,1 1 1,-5 11 0,5-8 129,-34 106 2140,35-105-2225,1 0 1,1 0 0,0 0 0,1 0-1,1 1 1,0-1 0,2 16 0,-1-27-172,-1 0 1,1-1-1,0 1 1,0-1-1,-1 1 1,1-1-1,0 1 1,0-1-1,1 0 1,-1 1-1,0-1 1,0 0-1,1 0 1,-1 0 0,0 0-1,1 0 1,-1 0-1,1 0 1,-1 0-1,1-1 1,0 1-1,-1-1 1,1 1-1,0-1 1,-1 0-1,1 1 1,0-1-1,0 0 1,-1 0-1,1 0 1,0 0-1,0-1 1,-1 1 0,3-1-1,3 0-95,1 0 0,-1 0 1,1-1-1,-1 0 0,0 0 0,11-6 0,118-85-3317,-135 92 3454,-7 25 827,-10 6-531,12-24-293,1 0 0,-1 1 0,1-1 1,0 1-1,1-1 0,-1 1 0,1 0 0,1 0 1,-2 11-1,3-18-155,1 1 0,-1-1 0,0 1-1,1-1 1,-1 1 0,1-1 0,-1 0 0,1 1 0,-1-1 0,1 0 0,-1 1 0,1-1 0,-1 0 0,1 0 0,-1 1-1,1-1 1,-1 0 0,1 0 0,-1 0 0,1 0 0,0 0 0,-1 0 0,1 0 0,-1 0 0,1 0 0,0 0 0,-1 0-1,1 0 1,-1 0 0,1 0 0,0 0 0,-1-1 0,1 1 0,-1 0 0,1 0 0,-1-1 0,1 1 0,-1 0 0,1-1-1,0 0 1,24-11-4659,-2-6-1259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3.343"/>
    </inkml:context>
    <inkml:brush xml:id="br0">
      <inkml:brushProperty name="width" value="0.025" units="cm"/>
      <inkml:brushProperty name="height" value="0.025" units="cm"/>
    </inkml:brush>
  </inkml:definitions>
  <inkml:trace contextRef="#ctx0" brushRef="#br0">137 155 14830,'0'0'5205,"-10"4"-3924,-4 2-672,0 1-1,1 0 1,0 1 0,-16 13-1,24-18-397,1 1-1,0 1 1,0-1-1,0 0 1,0 1-1,1 0 1,-6 8-1,8-11-187,0 1-1,0-1 1,0 1 0,1-1-1,-1 1 1,1-1-1,-1 1 1,1-1 0,0 1-1,0-1 1,0 1 0,0 0-1,0-1 1,1 1-1,-1-1 1,1 1 0,-1-1-1,3 4 1,-2-4-6,0-1 1,0 1-1,0-1 1,1 1-1,-1-1 0,1 0 1,-1 0-1,1 0 0,-1 0 1,1 0-1,0 0 0,-1 0 1,1 0-1,0-1 1,0 1-1,-1-1 0,1 1 1,0-1-1,0 0 0,0 1 1,3-1-1,46-1 459,-48 0-448,13-2-40,1-1 0,-2 0 0,1-2 1,-1 0-1,0-1 0,0 0 0,0-1 0,-1 0 0,-1-2 0,1 1 0,-1-2 0,13-14 0,-16 11-65,-15 7-117,4 7 181,0-1 0,-1 1 0,1 0-1,-1 0 1,1 0 0,-1 1 0,1-1 0,0 0 0,-1 0 0,1 1 0,0-1 0,-1 1-1,1-1 1,0 1 0,-1 0 0,1-1 0,0 1 0,0 0 0,-2 1 0,-1 2 48,0-1 0,0 1 1,1 0-1,-1 0 1,1 0-1,0 1 0,0-1 1,0 1-1,1 0 1,-3 7-1,4-11-22,1 1 1,0-1 0,0 0-1,-1 0 1,1 0-1,0 0 1,0 0-1,0 1 1,1-1-1,-1 0 1,0 0-1,0 0 1,0 0 0,1 0-1,-1 0 1,1 1-1,-1-1 1,1 0-1,-1 0 1,2 1-1,0-1 3,-1 1 0,1-1 0,0 0 0,0 1 0,0-1 0,0 0 0,0 0 0,0-1 0,0 1 0,0 0 0,0-1 0,0 1 0,0-1-1,5 1 1,11 0 49,1-1 1,-1 0-1,1-1 0,-1-1 0,1-1 0,-1-1 0,0 0 0,0-1 0,-1-1 0,1-1 0,19-11 0,-18 9-60,-1-2 1,-1 0-1,0-1 0,0-1 0,-1-1 0,-1 0 1,0-1-1,-1 0 0,21-31 0,-33 42 36,1 1 0,-1-1 0,0 1-1,0-1 1,-1 0 0,1 0 0,-1 0 0,0 0-1,0 0 1,0 0 0,0 0 0,-1-7 0,0 10-29,0 0 0,-1-1 0,1 1 1,-1 0-1,1-1 0,-1 1 0,0 0 0,0 0 1,0-1-1,1 1 0,-1 0 0,0 0 0,0 0 1,-1 0-1,1 0 0,0 0 0,0 1 0,0-1 1,-1 0-1,1 1 0,0-1 0,-1 0 1,1 1-1,0 0 0,-1-1 0,1 1 0,-1 0 1,1 0-1,0-1 0,-1 1 0,1 0 0,-1 1 1,1-1-1,-1 0 0,1 0 0,-3 1 0,-1 0-11,-1 0 0,0 1 0,1-1 0,0 1 0,-1 0 0,1 0 0,0 1 0,0 0 0,0 0 0,0 0 0,1 0 0,-1 1 0,1 0-1,0 0 1,0 0 0,0 0 0,0 0 0,1 1 0,0 0 0,0 0 0,0 0 0,1 0 0,-4 8 0,4-8 4,0 0 1,0 0-1,1 0 1,0 0-1,-1 0 1,2 0-1,-1 1 1,0-1-1,1 0 1,0 1-1,1-1 1,-1 0-1,1 0 1,0 1-1,0-1 1,0 0-1,1 0 1,0 0-1,0 0 1,0 0-1,1-1 1,-1 1-1,1-1 1,0 1-1,6 4 1,-2-2-206,0-2 0,0 1 0,1-1 1,0 0-1,0-1 0,1 1 0,-1-2 0,1 1 0,15 3 0,48 3-7928,-25-10-4422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4.079"/>
    </inkml:context>
    <inkml:brush xml:id="br0">
      <inkml:brushProperty name="width" value="0.025" units="cm"/>
      <inkml:brushProperty name="height" value="0.025" units="cm"/>
    </inkml:brush>
  </inkml:definitions>
  <inkml:trace contextRef="#ctx0" brushRef="#br0">367 19 12876,'0'0'14868,"-11"-5"-14585,11 5-283,-4-2 0,-1 0 1,1 0-1,-1 0 1,0 1-1,0-1 1,0 1 0,0 0-1,0 1 1,0-1-1,0 1 1,0 0-1,0 1 1,0-1-1,0 1 1,0 0 0,0 0-1,0 0 1,-5 3-1,-13 5-9,1 1 0,0 1 0,1 1-1,0 1 1,1 1 0,1 1 0,0 0-1,1 2 1,0 0 0,-20 27 0,36-42 10,0 0-1,1 0 1,-1 0 0,1 0-1,0 0 1,-1 0 0,1 1 0,0-1-1,0 0 1,1 1 0,-1-1 0,0 0-1,1 1 1,0-1 0,-1 1 0,1-1-1,0 1 1,0-1 0,0 1 0,1-1-1,-1 0 1,1 1 0,0 2 0,1-3-5,-1 0 1,1 0 0,0 0 0,0 0-1,0 0 1,0 0 0,0-1 0,0 1 0,1-1-1,-1 0 1,0 1 0,1-1 0,-1 0-1,1-1 1,0 1 0,-1 0 0,5 0 0,11 1-393,0 0 0,0-1 1,1-1-1,32-3 1,-33 0-916,-1-1 0,1 0 1,24-10-1,19-11-5538,-12 3-1692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4.719"/>
    </inkml:context>
    <inkml:brush xml:id="br0">
      <inkml:brushProperty name="width" value="0.025" units="cm"/>
      <inkml:brushProperty name="height" value="0.025" units="cm"/>
    </inkml:brush>
  </inkml:definitions>
  <inkml:trace contextRef="#ctx0" brushRef="#br0">78 1 16816,'0'0'4628,"-8"6"-3373,3-3-1039,0 1 0,0 0 0,0 0-1,1 0 1,0 1 0,0-1 0,0 1 0,0 0 0,1 0 0,-1 1 0,2-1 0,-1 1 0,0-1 0,1 1-1,0 0 1,0 0 0,-1 11 0,3-15-179,-2 9 86,0 0 1,1 0 0,1 0 0,0 0 0,2 19 0,-2-30-112,0 1 1,0-1-1,0 0 1,1 1-1,-1-1 1,0 1-1,0-1 1,0 0 0,1 1-1,-1-1 1,0 0-1,0 1 1,1-1-1,-1 0 1,0 1 0,1-1-1,-1 0 1,0 0-1,1 1 1,-1-1-1,0 0 1,1 0-1,-1 0 1,1 0 0,-1 1-1,0-1 1,1 0-1,-1 0 1,1 0-1,-1 0 1,1 0 0,-1 0-1,0 0 1,1 0-1,-1 0 1,1 0-1,-1 0 1,1 0-1,-1-1 1,0 1 0,1 0-1,-1 0 1,1 0-1,-1 0 1,0-1-1,1 1 1,-1 0 0,0-1-1,1 1 1,-1 0-1,0 0 1,1-1-1,-1 1 1,0 0-1,0-1 1,0 1 0,1-1-1,-1 1 1,0 0-1,0-1 1,0 0-1,19-24 400,-11 2-388,-1-1 0,-1 1-1,6-45 1,-11 60-856,0 11 833,-1 0 0,1 0 1,0 0-1,0 0 0,1 0 0,-1 0 0,0-1 0,1 1 0,0 0 0,0-1 0,0 1 0,0-1 1,0 1-1,0-1 0,0 0 0,1 0 0,-1 0 0,1 0 0,0 0 0,-1-1 0,1 1 0,0-1 1,0 0-1,0 0 0,0 0 0,0 0 0,0-1 0,0 1 0,1-1 0,-1 1 0,0-1 0,3 0 0,3 0 78,0 0 0,0-1 0,-1 0-1,1 0 1,0 0 0,-1-1 0,1-1-1,-1 1 1,0-1 0,13-7 0,39-36 219,-60 45-308,-9 33-700,3-19 787,0 1-1,1 0 1,1 1 0,0-1-1,1 1 1,1-1 0,-2 25 0,4-38-66,1 0 1,-1 0 0,0-1 0,1 1-1,-1 0 1,0 0 0,1-1 0,-1 1 0,1 0-1,-1-1 1,1 1 0,0 0 0,-1-1-1,1 1 1,-1-1 0,1 1 0,0-1-1,0 1 1,-1-1 0,1 0 0,0 1-1,0-1 1,-1 0 0,1 0 0,0 1-1,0-1 1,0 0 0,0 0 0,-1 0-1,1 0 1,0 0 0,0 0 0,0 0 0,0 0-1,-1-1 1,1 1 0,1-1 0,35-7 341,-20 1-431,-1-1 0,0-1-1,25-18 1,-34 23-194,-1-1 0,0 0 0,0 0 0,-1-1 0,1 0 0,-1 0 0,0 0 0,-1-1 1,0 1-1,0-1 0,3-8 0,-6 15 223,-1 0 0,0-1 0,1 1 0,-1-1 0,0 1 0,0-1 0,0 1 0,1-1 0,-1 0 0,0 1 0,0-1 0,0 1 0,0-1 0,0 1 0,0-1 0,0 1 0,0-1 0,0 0 0,0 1 0,-1-1 0,1 1 0,0-1 0,0 1 0,0-1 0,-1 1 0,1-1 0,0 1 0,0-1 0,-1 1 0,1 0 0,-1-1 0,0 0 0,-17 3-477,-21 19 464,22 0-257,15-13-1859,13-11-1790,-1-6-2865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5.240"/>
    </inkml:context>
    <inkml:brush xml:id="br0">
      <inkml:brushProperty name="width" value="0.025" units="cm"/>
      <inkml:brushProperty name="height" value="0.025" units="cm"/>
    </inkml:brush>
  </inkml:definitions>
  <inkml:trace contextRef="#ctx0" brushRef="#br0">176 70 13325,'0'0'3614,"3"-7"-272,1-3-2192,7-16 608,-7 5 2252,-8 20-3860,0 0-1,0 0 1,0 0-1,0 0 0,0 1 1,0 0-1,0 0 1,0 0-1,-1 0 1,1 1-1,-4 0 1,-4 3-164,0 0 0,0 0 0,1 1 1,0 0-1,0 1 0,0 0 0,0 1 0,1 0 1,0 0-1,1 1 0,-12 13 0,21-21 7,0 0-1,-1 1 0,1-1 1,0 0-1,-1 1 0,1-1 1,0 0-1,0 1 0,0-1 1,-1 1-1,1-1 0,0 0 1,0 1-1,0-1 0,0 1 1,0-1-1,0 1 0,0-1 1,0 1-1,0-1 0,0 0 0,0 1 1,0-1-1,0 1 0,0-1 1,0 1-1,0-1 0,0 0 1,1 1-1,-1-1 0,0 1 1,0-1-1,1 1 0,16 5-99,34-5-42,-39-2-1,20 0-597,51 2-88,-78-1 772,-1 1-1,0 0 0,0 0 1,0 0-1,0 0 0,0 0 1,0 1-1,0 0 0,-1-1 1,1 2-1,0-1 0,-1 0 1,0 1-1,1-1 0,-1 1 1,3 4-1,-4-5 62,-1 0 1,0-1-1,0 1 0,0 0 0,0 0 1,0 0-1,0 0 0,0 0 0,-1 0 1,1 0-1,-1 0 0,1 0 0,-1 1 0,0-1 1,0 0-1,0 0 0,0 0 0,0 0 1,-1 0-1,1 1 0,-1 1 0,-1 0 100,0 0 0,0-1 0,0 1-1,0-1 1,0 1 0,-1-1 0,0 0 0,0 0-1,1 0 1,-6 3 0,-7 5 361,0-1 0,-1-1 1,-31 13-1,45-21-471,-3 1-41,1 1 0,-1-1 0,0-1 0,0 1 1,0-1-1,0 0 0,-1 0 0,-4 0 0,10-2-523,0-1 1,0 0-1,0 1 0,1-1 0,-1 1 0,0-1 0,1 1 0,-1-1 0,1 1 0,0 0 0,-1-1 0,1 1 0,0 0 1,0-1-1,0 1 0,1-2 0,17-16-6594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5.584"/>
    </inkml:context>
    <inkml:brush xml:id="br0">
      <inkml:brushProperty name="width" value="0.025" units="cm"/>
      <inkml:brushProperty name="height" value="0.025" units="cm"/>
    </inkml:brush>
  </inkml:definitions>
  <inkml:trace contextRef="#ctx0" brushRef="#br0">69 166 2915,'0'0'18641,"-29"52"-17616,18-20 577,-1 2-417,5-1-384,-2-3-353,9-4-352,0-7-32,9-4-288,0-8-865,5-7-416,-7 0-417,4-9-1313,-4-13-3460</inkml:trace>
  <inkml:trace contextRef="#ctx0" brushRef="#br0" timeOffset="1">87 0 13229,'0'0'5573,"-13"54"-10154,30-44-1440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5.930"/>
    </inkml:context>
    <inkml:brush xml:id="br0">
      <inkml:brushProperty name="width" value="0.025" units="cm"/>
      <inkml:brushProperty name="height" value="0.025" units="cm"/>
    </inkml:brush>
  </inkml:definitions>
  <inkml:trace contextRef="#ctx0" brushRef="#br0">143 0 12524,'0'0'10346,"-10"2"-9385,6-2-882,-11 2 338,1 0 1,0 1 0,-19 7-1,30-9-405,1-1 0,-1 1-1,0 0 1,0 1 0,1-1 0,-1 0-1,1 1 1,-1-1 0,1 1-1,-1 0 1,1 0 0,0 0 0,0 0-1,0 0 1,0 1 0,0-1-1,1 0 1,-1 1 0,1 0 0,-1-1-1,1 1 1,0 0 0,0-1-1,0 1 1,1 0 0,-2 4 0,3-6-69,-1 1 1,1-1-1,0 1 1,-1-1 0,1 1-1,0-1 1,0 0 0,0 1-1,0-1 1,0 0 0,0 0-1,0 0 1,0 0-1,1 0 1,-1 0 0,0 0-1,1 0 1,-1 0 0,0-1-1,1 1 1,-1-1 0,1 1-1,-1-1 1,1 1-1,1-1 1,50 12-840,-41-10 615,-4-1 158,50 15-605,-56-15 730,-1-1 1,0 0 0,1 1 0,-1-1-1,0 1 1,1 0 0,-1-1 0,0 1-1,0 0 1,1 0 0,-1 0 0,0 0-1,0 0 1,0 0 0,0 0 0,0 0-1,-1 0 1,1 1 0,0-1 0,0 0-1,-1 1 1,1-1 0,-1 0 0,1 1-1,-1-1 1,0 1 0,1-1 0,-1 0-1,0 1 1,0-1 0,0 1-1,0-1 1,-1 4 0,0-3 144,0 0 0,0 0 0,-1 0 0,1 0 1,-1 0-1,0 0 0,0-1 0,1 1 0,-1 0 0,0-1 0,0 0 0,0 1 0,-1-1 1,1 0-1,0 0 0,-4 1 0,-45 14 1462,39-13-1192,9-2-552,-30 8 978,10-7-5475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6.320"/>
    </inkml:context>
    <inkml:brush xml:id="br0">
      <inkml:brushProperty name="width" value="0.025" units="cm"/>
      <inkml:brushProperty name="height" value="0.025" units="cm"/>
    </inkml:brush>
  </inkml:definitions>
  <inkml:trace contextRef="#ctx0" brushRef="#br0">0 1 15663,'0'0'10890,"20"71"-12331,-20-52-1698,11-10-3620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8.714"/>
    </inkml:context>
    <inkml:brush xml:id="br0">
      <inkml:brushProperty name="width" value="0.025" units="cm"/>
      <inkml:brushProperty name="height" value="0.025" units="cm"/>
    </inkml:brush>
  </inkml:definitions>
  <inkml:trace contextRef="#ctx0" brushRef="#br0">199 17 11435,'0'0'3758,"-8"-3"-1484,-1 0-1899,1 0 0,-1 1-1,0 0 1,1 1 0,-1 0 0,0 0-1,-12 1 1,16 0-345,0 1 0,0-1 1,1 1-1,-1 0 0,1 0 0,-1 1 0,1 0 0,-1-1 1,1 1-1,0 1 0,-1-1 0,1 1 0,1-1 1,-1 1-1,0 1 0,1-1 0,-1 0 0,-2 5 1,1-2 113,3-4 184,0 0 0,0 1 0,0 0 0,0-1 0,0 1 0,1 0 0,-1 0 0,1 0 0,0 0 0,-2 6 855,4-12-998,0 0 1,1 1 0,-1-1 0,1 0-1,0 1 1,-1-1 0,1 1 0,0 0 0,3-3-1,11-1-700,-12 6-3784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9.088"/>
    </inkml:context>
    <inkml:brush xml:id="br0">
      <inkml:brushProperty name="width" value="0.025" units="cm"/>
      <inkml:brushProperty name="height" value="0.025" units="cm"/>
    </inkml:brush>
  </inkml:definitions>
  <inkml:trace contextRef="#ctx0" brushRef="#br0">0 0 7111,'0'0'20366,"5"4"-20057,-2-2-282,-1 0-1,0 0 1,0 0-1,1 1 1,-2-1-1,1 1 1,0 0-1,0-1 1,-1 1-1,0 0 1,1 0-1,-1 0 1,0 0-1,-1 0 1,1 0-1,0 0 1,-1 1-1,0-1 1,1 0-1,-2 6 1,0 15 32,-7 47 0,0-1-1241,7-70 1040,1 1-1,0-1 0,0 1 1,0-1-1,0 1 0,0-1 1,0 1-1,0-1 1,0 1-1,0-1 0,0 1 1,0-1-1,0 1 1,0-1-1,0 1 0,0-1 1,0 1-1,1-1 1,-1 1-1,0-1 0,0 1 1,1-1-1,-1 0 0,0 1 1,0-1-1,1 1 1,-1-1-1,1 0 0,-1 1 1,0-1-1,1 0 1,-1 0-1,1 1 0,-1-1 1,1 0-1,-1 0 1,0 1-1,1-1 0,-1 0 1,1 0-1,-1 0 0,1 0 1,-1 0-1,1 0 1,0 0-1,-1 0 0,1 0 1,-1 0-1,1 0 1,-1 0-1,1 0 0,-1 0 1,1-1-1,-1 1 1,1 0-1,11-8-5601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9.553"/>
    </inkml:context>
    <inkml:brush xml:id="br0">
      <inkml:brushProperty name="width" value="0.025" units="cm"/>
      <inkml:brushProperty name="height" value="0.025" units="cm"/>
    </inkml:brush>
  </inkml:definitions>
  <inkml:trace contextRef="#ctx0" brushRef="#br0">220 69 14318,'0'0'3074,"3"-7"-1451,-2 1-1652,1 2 354,-1 0 0,0 0-1,0 0 1,0-1-1,0 1 1,-1 0 0,1-6-1,-1 9-256,-1 1 0,1-1 0,0 0 0,0 0-1,0 1 1,0-1 0,-1 0 0,1 1 0,0-1-1,-1 0 1,1 1 0,-1-1 0,1 0 0,-1 1-1,1-1 1,-1 1 0,1-1 0,-1 1 0,1-1 0,-1 1-1,0-1 1,-1 0-40,1 1 1,-1-1-1,0 1 0,1 0 1,-1-1-1,0 1 0,1 0 1,-1 0-1,0 0 0,1 1 0,-1-1 1,0 0-1,1 0 0,-3 2 1,-4 0-40,0 2 1,0-1 0,0 1 0,0 1 0,1-1 0,-1 1 0,1 1 0,1-1 0,-8 8 0,-53 60 308,65-70-271,-5 5 61,3-4 10,0 0 1,0 0-1,1 1 0,-1 0 0,1-1 1,0 1-1,1 0 0,-1 0 0,1 1 1,-3 9-1,5-15-93,0 1 0,0-1-1,0 1 1,0-1 0,0 1 0,0-1 0,1 0 0,-1 1-1,0-1 1,0 1 0,0-1 0,1 1 0,-1-1 0,0 0 0,0 1-1,1-1 1,-1 1 0,0-1 0,1 0 0,-1 1 0,0-1-1,1 0 1,-1 0 0,1 1 0,-1-1 0,0 0 0,1 0-1,-1 0 1,1 1 0,-1-1 0,1 0 0,-1 0 0,1 0-1,-1 0 1,1 0 0,-1 0 0,1 0 0,-1 0 0,1 0 0,-1 0-1,1 0 1,-1 0 0,0 0 0,2-1 0,24-5 204,-10-2-169,0 0 0,0-1 0,-1-1 0,-1 0 0,0-1 0,0 0 0,-1-2 0,0 1 0,-1-1 0,-1-1 0,0 0 0,-1-1 0,16-30 0,-119 261 767,87-193-104,6-22-686,0-1 0,0 1 0,0-1 0,1 0 0,-1 1 0,0-1 0,0 1 0,0-1 0,0 0 0,0 1 0,0-1 0,1 0 0,-1 1 0,0-1 0,0 0 0,1 1 0,-1-1 0,0 0 0,0 1 0,1-1 0,-1 0 0,0 0 0,1 0 0,-1 1 0,0-1 0,1 0 0,-1 0 0,1 0 0,0 1 0,1-1-7,1-1 1,0 1-1,-1-1 0,1 1 0,0-1 0,-1 0 1,1 0-1,-1 0 0,1 0 0,-1 0 0,0 0 1,1-1-1,-1 1 0,2-3 0,10-6-2384,0-2 1,23-24-1,-18 13-3728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6.865"/>
    </inkml:context>
    <inkml:brush xml:id="br0">
      <inkml:brushProperty name="width" value="0.025" units="cm"/>
      <inkml:brushProperty name="height" value="0.025" units="cm"/>
    </inkml:brush>
  </inkml:definitions>
  <inkml:trace contextRef="#ctx0" brushRef="#br0">148 0 13325,'0'0'6272,"-10"5"-4590,-3 1-1294,1 1 0,0 0 0,1 1 0,-1 0 0,-11 12 0,18-16-185,0 1-1,0 0 1,1-1 0,0 2 0,0-1 0,0 0 0,0 1-1,1 0 1,0 0 0,0 0 0,1 0 0,0 0 0,0 1-1,0-1 1,0 9 0,1-14-195,1-1-1,0 1 1,0 0-1,1 0 1,-1 0 0,0 0-1,0 0 1,0 0-1,1 0 1,-1 0-1,0 0 1,1 0 0,-1 0-1,1 0 1,-1-1-1,1 1 1,-1 0 0,1 0-1,0-1 1,-1 1-1,1 0 1,0-1-1,-1 1 1,1 0 0,0-1-1,0 1 1,0-1-1,0 0 1,0 1-1,3 0 7,-1 0 0,1 0-1,-1-1 1,1 1-1,-1-1 1,1 0-1,-1 0 1,6-1 0,1 0-44,-1-1 1,0 0 0,0 0-1,0-1 1,0 0 0,8-5-1,-8 3-127,0-1-1,-1 0 0,0 0 0,0-1 1,0 0-1,-1-1 0,0 0 1,0 0-1,-1 0 0,0-1 1,-1 0-1,9-17 0,-13 13 298,-10 15 197,-11 16-2,15-10-200,0 0 0,0 0 1,0 0-1,1 0 0,1 1 0,-6 16 1,9-24-167,-1 1 0,1 0 0,0-1 0,-1 1 0,1 0 0,0-1 0,0 1 0,0 0 0,0-1 0,0 1 0,1 0 0,-1-1 0,0 1 0,1-1 0,-1 1 0,1 0 0,0-1 0,-1 1 0,1-1 0,0 0-1,0 1 1,0-1 0,0 1 0,0-1 0,0 0 0,1 0 0,-1 0 0,0 0 0,0 0 0,1 0 0,-1 0 0,1 0 0,-1 0 0,1-1 0,-1 1 0,1-1 0,0 1 0,-1-1 0,1 1 0,-1-1 0,1 0 0,0 0 0,-1 0 0,3 0 0,2 1-1026,0-1 0,-1 0 0,1 0 0,0 0 0,0-1 0,0 0 0,8-2 0,16-14-8013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0.118"/>
    </inkml:context>
    <inkml:brush xml:id="br0">
      <inkml:brushProperty name="width" value="0.025" units="cm"/>
      <inkml:brushProperty name="height" value="0.025" units="cm"/>
    </inkml:brush>
  </inkml:definitions>
  <inkml:trace contextRef="#ctx0" brushRef="#br0">127 19 17649,'0'0'4020,"-9"0"-2883,5 0-1102,1 0 1,-1 1-1,0-1 1,1 1-1,-1 0 1,1 0-1,-1 0 1,1 0-1,-1 1 1,1-1-1,0 1 1,0 0-1,0 0 1,0 0 0,0 1-1,0-1 1,0 1-1,1-1 1,-1 1-1,1 0 1,0 0-1,0 0 1,0 0-1,0 0 1,1 1-1,-1-1 1,1 0-1,-2 5 1,2-4-17,-1 0-1,0-1 1,1 1 0,-1 0-1,1 0 1,0 0 0,1 1-1,-1-1 1,1 0 0,-1 0-1,1 0 1,1 0 0,0 5-1,-1-8-8,0 0 0,0 0-1,1 0 1,-1 0 0,1 0-1,-1-1 1,1 1 0,-1 0 0,1 0-1,0-1 1,-1 1 0,1 0-1,0-1 1,0 1 0,-1 0 0,1-1-1,0 1 1,0-1 0,0 0-1,0 1 1,-1-1 0,3 1-1,0-1 26,-1 0 0,1 1-1,0-1 1,0-1-1,0 1 1,0 0-1,0-1 1,0 1 0,-1-1-1,7-2 1,6-4-82,-1-1-1,1-1 1,-1 0 0,-1-1 0,0-1 0,0 0 0,-1 0-1,0-1 1,-1-1 0,-1 0 0,17-26 0,-34 50-401,-16 26 983,2 2 0,-23 54-1,39-82-397,1 1 0,0-1 0,0 1 0,1 0 0,1 0 0,0 1 0,1-1 0,0 0 0,1 0-1,0 1 1,1-1 0,0 0 0,1 1 0,0-1 0,6 16 0,1-5-255,0 0-1,9 43 1,-16-54 106,0 0 0,0 0 1,-1-1-1,-1 1 1,0 0-1,-1 0 0,-3 22 1,3-31 33,1-1 1,-1 1 0,0 0 0,0-1-1,0 1 1,0-1 0,0 1 0,-1-1-1,1 0 1,-1 1 0,1-1 0,-1 0-1,0 0 1,0 0 0,0 0 0,0-1-1,0 1 1,0 0 0,-1-1 0,1 0-1,0 1 1,-1-1 0,1 0 0,-1 0-1,0 0 1,1-1 0,-1 1 0,0-1-1,1 1 1,-5-1 0,3 0 20,0 0 1,0-1-1,0 0 1,1 0-1,-1 0 0,0 0 1,1 0-1,-1-1 1,1 0-1,-1 0 0,1 0 1,0 0-1,0 0 1,0 0-1,0-1 0,0 0 1,1 1-1,-1-1 1,1 0-1,-1 0 0,-1-4 1,-3-6-52,1 0 1,0 1-1,1-2 1,0 1 0,1-1-1,1 1 1,0-1-1,1 0 1,-1-19-1,3 24-288,0 0-1,1 0 0,-1 0 1,2 0-1,-1 0 1,1 0-1,1 1 0,-1-1 1,2 1-1,-1-1 0,1 1 1,0 0-1,1 0 1,0 1-1,9-12 0,43-33-7096,-25 28 554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0.854"/>
    </inkml:context>
    <inkml:brush xml:id="br0">
      <inkml:brushProperty name="width" value="0.025" units="cm"/>
      <inkml:brushProperty name="height" value="0.025" units="cm"/>
    </inkml:brush>
  </inkml:definitions>
  <inkml:trace contextRef="#ctx0" brushRef="#br0">163 49 13261,'0'0'6737,"-1"-8"-4810,1 7-1872,-6-28 1296,5 28-1321,1 0-1,-1 0 1,0 0 0,0 1-1,0-1 1,0 0-1,1 1 1,-1-1 0,0 1-1,0-1 1,0 1-1,-1-1 1,1 1 0,0 0-1,0-1 1,0 1-1,0 0 1,0 0 0,0 0-1,0 0 1,-1 0-1,1 0 1,0 0 0,0 0-1,0 0 1,0 1-1,0-1 1,0 0 0,0 1-1,0-1 1,0 1-1,0-1 1,-2 2 0,-5 2-26,0 1 0,0 1 0,0-1 0,0 1 0,1 1 1,0-1-1,0 1 0,1 1 0,-6 8 0,7-11 48,1 1-1,0 0 0,0 0 1,0 1-1,1-1 1,0 1-1,0-1 1,1 1-1,0 0 0,0 0 1,0 0-1,0 13 1,3-19-42,0 0 0,-1 0 0,1 0 0,0 0 0,1 0 0,-1 0 0,0 0 0,0 0 0,0 0 0,0-1 0,1 1 0,-1-1 0,0 1 0,1-1 0,-1 1 0,0-1 0,1 0 0,-1 1 0,1-1 0,-1 0 0,0 0 0,1 0 0,-1 0 0,1-1 0,1 1 0,41-4 232,-32 0-289,-1 0 0,0-1 0,-1-1 0,1 1 1,-1-2-1,0 1 0,-1-2 0,1 1 0,-1-1 1,-1 0-1,0-1 0,0 0 0,0-1 0,-1 1 1,-1-1-1,8-15 0,-76 112-674,60-84 819,0 0-1,1 1 1,-1-1-1,1 1 0,0-1 1,0 1-1,0-1 1,0 1-1,1 0 0,-1 4 1,1-7-85,0 1 0,1-1 0,-1 0 0,0 0 0,1 0 0,-1 0 0,1 0 0,-1 0 0,1 0 0,0 0 0,-1 0 0,1-1 0,0 1 0,0 0 0,0 0 0,-1 0 0,1-1 0,0 1 0,0-1 0,0 1 0,0 0 0,0-1 0,0 0 0,0 1 1,0-1-1,0 0 0,1 1 0,-1-1 0,0 0 0,0 0 0,0 0 0,0 0 0,0 0 0,0 0 0,1 0 0,0-1 0,7 0-229,0 0 1,1-2-1,-1 1 1,0-1 0,-1 0-1,1 0 1,-1-1-1,1-1 1,-1 1-1,0-1 1,-1-1-1,10-8 1,-4 5-519,1-1 0,25-11 1,-39 20 673,1 1 0,-1 0 1,0-1-1,1 1 0,-1 0 1,1 0-1,-1-1 0,0 1 0,1 0 1,-1 0-1,1 0 0,-1 0 1,1 0-1,-1 0 0,1 0 0,-1 0 1,1 0-1,-1 0 0,1 0 1,-1 0-1,1 0 0,-1 0 0,1 0 1,-1 0-1,1 0 0,-1 0 1,0 1-1,1-1 0,-1 0 0,1 0 1,-1 1-1,0-1 0,1 1 1,-3 17-366,-23 32 2090,20-40-971,-3 12 1416,14-12-755,-4-10-1286,1 0-1,0 0 1,0 0-1,0-1 1,0 1-1,0-1 1,-1 1-1,1-1 1,0 0-1,0 0 1,-1 0-1,4-3 1,39-18 126,-31 14-391,0 1 1,0 0-1,1 1 1,0 1 0,0 0-1,0 1 1,0 0-1,25-2 1,-39 6 197,0 0 1,-1 1-1,1-1 1,0 0-1,0 0 0,-1 0 1,1 1-1,0-1 1,-1 0-1,1 0 1,0 1-1,-1-1 1,1 1-1,0-1 1,-1 1-1,1-1 0,-1 1 1,1-1-1,-1 1 1,1-1-1,-1 1 1,0 0-1,1-1 1,-1 1-1,0 0 1,1-1-1,-1 1 0,0 0 1,0-1-1,1 1 1,-1 0-1,0 0 1,0-1-1,0 1 1,0 1-1,-3 33 692,1-19 243,5-16-837,0 0 0,-1 0 1,1-1-1,0 1 0,0-1 1,-1 1-1,1-1 1,-1 0-1,5-2 0,46-27 280,-44 24-453,0 0 0,0 0-1,0 1 1,1 1 0,0 0-1,0 0 1,0 0-1,0 2 1,0-1 0,15-1-1,-25 4 58,1 0 0,-1 0 1,1 0-1,-1 0 0,0 0 0,1 0 0,-1 0 0,1 0 0,-1 1 0,0-1 0,1 0 1,-1 0-1,1 0 0,-1 1 0,0-1 0,1 0 0,-1 0 0,0 1 0,1-1 0,-1 0 1,0 0-1,0 1 0,1-1 0,-1 0 0,0 1 0,0-1 0,0 0 0,1 1 0,-1-1 1,0 1-1,0-1 0,0 0 0,0 1 0,0-1 0,0 1 0,0-1 0,-3 22-51,-17 18 119,17-35-309,-23 28-384,6-22-4920,9-10-942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1.195"/>
    </inkml:context>
    <inkml:brush xml:id="br0">
      <inkml:brushProperty name="width" value="0.025" units="cm"/>
      <inkml:brushProperty name="height" value="0.025" units="cm"/>
    </inkml:brush>
  </inkml:definitions>
  <inkml:trace contextRef="#ctx0" brushRef="#br0">1 1 17296,'0'0'673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1.980"/>
    </inkml:context>
    <inkml:brush xml:id="br0">
      <inkml:brushProperty name="width" value="0.025" units="cm"/>
      <inkml:brushProperty name="height" value="0.025" units="cm"/>
    </inkml:brush>
  </inkml:definitions>
  <inkml:trace contextRef="#ctx0" brushRef="#br0">72 79 11307,'0'0'10997,"-10"6"-10730,6-3-235,-1 0 1,1 0-1,0 0 1,0 1-1,0 0 0,0-1 1,0 1-1,1 1 1,0-1-1,0 0 1,0 1-1,0 0 1,1-1-1,0 1 1,0 0-1,0 0 0,0 1 1,1-1-1,0 0 1,0 0-1,1 1 1,-1-1-1,1 0 1,1 10-1,-1-13 7,0 0 1,0-1-1,1 1 0,-1 0 0,1-1 0,-1 1 1,1 0-1,0-1 0,-1 1 0,1-1 0,0 1 1,0-1-1,0 1 0,0-1 0,1 0 1,-1 0-1,0 1 0,0-1 0,1 0 0,-1 0 1,1 0-1,-1 0 0,1-1 0,1 2 0,1-1 88,0 0 0,0 0 0,0 0 0,1 0 0,-1-1 0,0 0 0,1 0 0,-1 0 0,7-1 0,1-1 115,0-1 0,0 0 0,0-1 1,0 0-1,-1-1 0,12-6 0,-7 0-104,0-1 1,0 0-1,-2-1 0,1-1 0,-2 0 0,0-1 1,-1-1-1,15-22 0,-35 48-223,1 0 0,1 1 0,0 1 0,1-1 0,0 1 0,1 0 0,0 0 0,0 0 0,2 0 0,-1 1 0,0 22 0,3-35 101,0 1-1,0 0 1,0 0 0,0-1-1,0 1 1,0 0-1,1 0 1,-1-1-1,0 1 1,0 0-1,1-1 1,-1 1-1,0 0 1,1-1-1,-1 1 1,1-1-1,-1 1 1,1-1-1,-1 1 1,1-1-1,-1 1 1,1-1-1,0 1 1,-1-1 0,1 0-1,0 1 1,-1-1-1,1 0 1,0 1-1,-1-1 1,1 0-1,0 0 1,-1 0-1,1 0 1,0 0-1,0 0 1,-1 0-1,1 0 1,0 0-1,0 0 1,-1 0-1,1 0 1,0 0-1,-1-1 1,1 1 0,0 0-1,1-1 1,33-17 1262,-17 2-1020,30-35 1,-44 46-281,0 0-1,0 0 1,-1 0-1,0 0 0,0-1 1,0 0-1,0 1 1,-1-1-1,0 0 1,0 0-1,-1 0 0,2-11 1,-22 38-1051,7 15 939,11-35 139,1 0 0,-1 0 0,1-1 0,0 1 0,-1 0 0,1 0 0,0 0 0,0 0 0,0 0 0,-1 0 1,1 0-1,0 0 0,0-1 0,0 1 0,1 0 0,-1 0 0,0 0 0,0 0 0,0 0 0,1 0 0,-1 0 0,0 0 0,1-1 0,-1 1 0,1 0 0,-1 0 0,1-1 0,-1 1 1,1 0-1,0 0 0,-1-1 0,1 1 0,0-1 0,0 1 0,1 0 0,8-1 80,0-1 0,-1 0 0,1 0-1,0-1 1,0-1 0,-1 0 0,0 0 0,1 0 0,-1-1 0,0-1 0,-1 0 0,16-10-1,-8 3-46,0 0 0,-1 0-1,0-1 1,-1-1 0,20-25-1,-28 24 6,-18 14-221,-18 15-23,20-8 186,-70 55 92,75-57-46,-1 1 0,1 0 0,1 0 0,-1 0-1,1 1 1,0-1 0,0 1 0,0 0 0,1 0 0,0 1-1,-3 10 1,5-15-25,1-1-1,-1 1 0,1 0 1,0 0-1,0-1 0,0 1 0,0 0 1,0-1-1,1 1 0,-1 0 1,0-1-1,1 1 0,-1 0 1,1-1-1,0 1 0,-1-1 1,1 1-1,0-1 0,0 1 1,0-1-1,0 0 0,2 2 0,0 0 9,0-1-1,0 0 1,0 0-1,0 0 1,1 0-1,-1-1 1,0 1-1,1-1 1,0 0-1,3 1 1,11 1-39,1-1 1,-1 0-1,26-2 0,-33 0-93,11 0-375,49-2-2131,-25-10-3986,-7-6-5236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2.797"/>
    </inkml:context>
    <inkml:brush xml:id="br0">
      <inkml:brushProperty name="width" value="0.025" units="cm"/>
      <inkml:brushProperty name="height" value="0.025" units="cm"/>
    </inkml:brush>
  </inkml:definitions>
  <inkml:trace contextRef="#ctx0" brushRef="#br0">10 0 16560,'-5'145'3453,"1"-76"-1587,7 103 0,-3-170-1829,0 0 0,0 1 1,1-1-1,-1 0 0,1 1 0,-1-1 0,1 0 0,0 0 1,0 0-1,-1 0 0,2 1 0,-1-1 0,0 0 0,0-1 0,1 1 1,-1 0-1,1 0 0,-1-1 0,1 1 0,0 0 0,0-1 1,0 0-1,-1 1 0,1-1 0,3 1 0,-2-1 5,0-1 1,0 0-1,0 1 0,0-1 0,-1 0 0,1-1 1,0 1-1,0 0 0,0-1 0,0 0 0,-1 0 1,1 1-1,0-1 0,-1-1 0,1 1 0,0 0 1,-1-1-1,0 1 0,1-1 0,2-3 1,25-21 115,42-49 0,-44 46-127,-28 28-39,0 1 0,1-1 0,-1 1 0,0-1 0,1 1 0,-1-1 0,1 1 0,-1-1 0,1 1 1,-1-1-1,1 1 0,-1 0 0,1-1 0,0 1 0,-1 0 0,1 0 0,-1-1 0,1 1 1,0 0-1,-1 0 0,1 0 0,0 0 0,-1 0 0,1 0 0,-1 0 0,1 0 0,0 0 0,-1 0 1,1 0-1,0 0 0,0 0 0,8 20-99,-7 37 161,-2-50-21,-1 26-9,3 42 27,-2-74-99,0 0-1,0 0 1,1 0-1,-1 0 1,0 0-1,0-1 1,1 1-1,-1 0 1,1 0-1,-1 0 1,1 0 0,-1-1-1,1 1 1,-1 0-1,1-1 1,0 1-1,-1 0 1,1-1-1,0 1 1,-1-1 0,1 1-1,0-1 1,0 1-1,0-1 1,-1 1-1,1-1 1,0 0-1,0 0 1,0 1-1,0-1 1,0 0 0,0 0-1,0 0 1,0 0-1,0 0 1,-1 0-1,1 0 1,0 0-1,0-1 1,0 1-1,0 0 1,0 0 0,0-1-1,0 1 1,-1-1-1,1 1 1,1-1-1,3-2-664,0 1 0,0-1-1,0 0 1,0-1 0,0 1-1,4-5 1,16-18-4508,6-6-2701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3.129"/>
    </inkml:context>
    <inkml:brush xml:id="br0">
      <inkml:brushProperty name="width" value="0.025" units="cm"/>
      <inkml:brushProperty name="height" value="0.025" units="cm"/>
    </inkml:brush>
  </inkml:definitions>
  <inkml:trace contextRef="#ctx0" brushRef="#br0">153 0 12588,'-8'7'2311,"-70"61"1112,70-60-2990,0 0 0,0 1 0,1 0 0,0 0 0,1 1-1,0-1 1,1 1 0,-5 13 0,9-23-415,1 0 0,0 0-1,0 1 1,0-1 0,0 0-1,0 1 1,0-1 0,0 0-1,-1 1 1,1-1 0,0 0-1,0 1 1,0-1 0,0 0-1,1 1 1,-1-1-1,0 0 1,0 1 0,0-1-1,0 0 1,0 1 0,0-1-1,0 0 1,1 0 0,-1 1-1,0-1 1,0 0 0,0 0-1,0 1 1,1-1 0,-1 0-1,0 0 1,0 1 0,1-1-1,-1 0 1,1 0 0,14 0 245,15-12-32,-18 5-202,-1-1 1,1 0-1,-2-1 1,1-1-1,-1 1 0,-1-2 1,0 1-1,0-1 0,-1-1 1,-1 1-1,1-1 0,-2-1 1,7-16-1,-58 122 361,35-71-282,6-12 82,-1 1 0,1-1 0,0 1 0,1 0 0,1 0 0,0 0 0,-1 11 0,3-21-191,0 0 0,0 0 0,0-1 0,0 1 0,0 0 0,0 0 0,0 0 0,0-1 0,1 1 0,-1 0 0,0 0 0,0-1 0,1 1 0,-1 0 0,1-1 0,-1 1 0,1 0 0,-1-1 0,1 1 0,-1 0 0,1-1 0,-1 1 0,1-1 0,0 1 0,-1-1 0,1 0 0,0 1 0,1 0 0,26-2-563,-20-1-200,-1 0-1,1-1 1,-1 0 0,1 0 0,9-7 0,12-12-5728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3.943"/>
    </inkml:context>
    <inkml:brush xml:id="br0">
      <inkml:brushProperty name="width" value="0.025" units="cm"/>
      <inkml:brushProperty name="height" value="0.025" units="cm"/>
    </inkml:brush>
  </inkml:definitions>
  <inkml:trace contextRef="#ctx0" brushRef="#br0">68 295 8360,'0'0'3080,"5"-8"534,0-1-2513,-3 6-768,0 0 1,-1 0-1,1 1 0,-1-2 1,1 1-1,-1 0 0,0 0 1,0 0-1,0-1 1,-1 1-1,1 0 0,0-7 1,-1 10-251,0 0 0,0-1-1,0 1 1,0 0 0,0-1 0,0 1 0,0 0 0,0-1 0,0 1 0,0 0 0,0-1 0,0 1 0,-1 0 0,1-1 0,0 1 0,0 0-1,0-1 1,0 1 0,0 0 0,-1 0 0,1-1 0,0 1 0,0 0 0,-1-1 0,1 1 0,0 0 0,0 0 0,-1 0 0,1-1-1,0 1 1,-1 0 0,1 0 0,0 0 0,-1 0 0,1 0 0,0-1 0,-1 1 0,1 0 0,-16 7 713,-12 18-967,-3 27 109,30-49 59,-1 1 1,0-1 0,1 1-1,-1-1 1,1 1-1,0 0 1,1 0 0,-1 0-1,0-1 1,1 1-1,0 0 1,0 0 0,1 5-1,-1-9 13,1 1-1,-1 0 1,1-1 0,0 1-1,-1-1 1,1 1-1,0-1 1,-1 1 0,1-1-1,0 1 1,0-1-1,-1 0 1,1 1 0,0-1-1,0 0 1,0 0-1,-1 0 1,1 1 0,0-1-1,0 0 1,0 0 0,0 0-1,-1 0 1,1 0-1,0-1 1,0 1 0,0 0-1,0 0 1,-1-1-1,1 1 1,0 0 0,1-1-1,28-12 502,-8-3-398,-1 0-1,-1-1 1,-1-1 0,0 0 0,-1-2 0,-1 0-1,-1-1 1,-1-1 0,-1 0 0,-1-1 0,-1 0 0,-1-1-1,-1-1 1,9-31 0,-20 43 190,-8 26-301,-13 30-51,12-13 49,1 1 0,1 0 0,2 0 0,1 0 0,-1 57 0,5-85-89,1 0 0,0 0-1,0 0 1,0-1 0,1 1-1,-1 0 1,1 0 0,-1 0-1,1 0 1,0 0 0,0-1-1,0 1 1,1 0 0,-1-1-1,0 1 1,1-1 0,0 1-1,0-1 1,-1 0 0,1 0 0,5 4-1,-4-4-517,1-1 1,-1 1-1,0-1 0,1 0 0,-1 0 1,1 0-1,0-1 0,-1 1 0,1-1 1,-1 0-1,6 0 0,27-1-9488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4.691"/>
    </inkml:context>
    <inkml:brush xml:id="br0">
      <inkml:brushProperty name="width" value="0.025" units="cm"/>
      <inkml:brushProperty name="height" value="0.025" units="cm"/>
    </inkml:brush>
  </inkml:definitions>
  <inkml:trace contextRef="#ctx0" brushRef="#br0">59 1 12236,'0'0'4185,"0"11"-2696,1 91 37,-3 163-649,-2-232-457,-1 0 1,-1-1 0,-16 48 0,1-8 634,54-124 936,59-154-880,-68 144-1134,3 2 0,57-96-1,-54 121-785,-28 34 701,-1 0 1,1 0-1,-1 0 0,1 0 0,-1 0 0,1 0 1,0 1-1,0-1 0,-1 0 0,1 1 0,0 0 1,0-1-1,-1 1 0,1 0 0,0 0 0,0 0 1,0 0-1,-1 0 0,1 0 0,0 0 0,0 1 1,2 0-1,-2 0 80,-1 0 0,-1 0 0,1 0 0,0 0 0,0 0-1,0 0 1,0 0 0,-1 0 0,1 0 0,0 0 0,-1 0 0,1 0 0,-1 1 0,1-1 0,-1 0 0,0 0 0,0 1 0,1-1 0,-1 0-1,0 1 1,0-1 0,0 0 0,0 1 0,-1-1 0,1 0 0,0 0 0,0 1 0,-1 1 0,0 1 42,0 0 1,0 0-1,-1 1 0,1-1 1,-1 0-1,0 0 0,-3 6 1,-10 4 231,0 0 0,-1 0 0,-1-2 0,0 0 0,0-1 0,-1 0 0,0-2 0,-1 0 0,-32 10 1,44-18-4432,22-8 901,-2 1 796,12-10-3496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5.150"/>
    </inkml:context>
    <inkml:brush xml:id="br0">
      <inkml:brushProperty name="width" value="0.025" units="cm"/>
      <inkml:brushProperty name="height" value="0.025" units="cm"/>
    </inkml:brush>
  </inkml:definitions>
  <inkml:trace contextRef="#ctx0" brushRef="#br0">129 35 11563,'0'0'7853,"-10"-2"-7517,7 1-323,-1 0-1,1 1 1,0-1 0,0 1-1,0-1 1,0 1-1,-1 0 1,1 0 0,0 0-1,0 1 1,0-1 0,0 1-1,0 0 1,0 0 0,0 0-1,0 0 1,0 0-1,0 1 1,0 0 0,0-1-1,1 1 1,-1 0 0,1 0-1,-1 0 1,1 0 0,0 1-1,0-1 1,0 1-1,-2 3 1,0-2 167,1 0 0,0 0 0,0 0 0,1 0 0,-1 0 1,1 1-1,0-1 0,0 1 0,1-1 0,-1 1 0,1 0 0,0 0 0,0-1 0,0 9 0,4-12-86,-1 0-1,1 0 1,0 0-1,0-1 0,0 1 1,0-1-1,0 0 1,0 0-1,0 0 0,0 0 1,0 0-1,0-1 1,2 0-1,4-1 29,-1-1-1,0 0 0,-1-1 1,1 1-1,-1-1 0,1-1 1,-1 0-1,0 0 0,-1 0 1,9-8-1,37-26 23,-51 39-151,0-1 0,0 1 0,0-1 0,0 1 1,0-1-1,0 1 0,0 0 0,-1 0 0,1-1 0,0 1 0,0 0 1,1 0-1,-1 0 0,0 0 0,0 0 0,0 1 0,0-1 0,0 0 0,-1 0 1,1 0-1,0 1 0,0-1 0,0 1 0,0-1 0,0 1 0,0-1 1,0 1-1,-1-1 0,1 1 0,0 0 0,0-1 0,-1 1 0,1 0 0,0 0 1,0 1-1,19 40-478,-19-38 451,0 0 0,1 1-1,0-1 1,0-1-1,0 1 1,0 0 0,0 0-1,5 4 1,-6-7 50,-1-1 0,1 1 0,-1-1 0,1 1 0,-1-1 1,1 0-1,0 0 0,-1 1 0,1-1 0,0 0 0,-1 0 0,1 0 0,0 0 0,0 1 0,-1-1 1,1 0-1,0 0 0,-1-1 0,1 1 0,0 0 0,-1 0 0,1 0 0,0 0 0,-1-1 0,1 1 1,0 0-1,-1 0 0,1-1 0,0 1 0,0-1 0,16-23 1092,-1-28 595,-12-10-1911,0 61-916,1 0 0,-1 0 0,1 1 0,-1-1 1,1 1-1,-1 0 0,9 1 0,-12-1 852,47 3-6651,-22-3 3244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5.525"/>
    </inkml:context>
    <inkml:brush xml:id="br0">
      <inkml:brushProperty name="width" value="0.025" units="cm"/>
      <inkml:brushProperty name="height" value="0.025" units="cm"/>
    </inkml:brush>
  </inkml:definitions>
  <inkml:trace contextRef="#ctx0" brushRef="#br0">104 18 2659,'0'0'18139,"-9"1"-17733,5-1-353,0 1-1,-1-1 1,1 1-1,0 0 1,0 0-1,1 1 1,-1-1-1,0 1 1,0 0-1,1 0 1,-1 0-1,1 0 0,-1 1 1,1 0-1,0-1 1,0 1-1,0 0 1,1 0-1,-1 1 1,1-1-1,-1 0 1,1 1-1,0 0 1,1-1-1,-1 1 1,1 0-1,-1 0 1,1 0-1,-1 8 1,1-10-7,0-1 0,1 1 0,-1 0-1,0 0 1,1 0 0,0-1 0,-1 1 0,1 0 0,0 0 0,0 0 0,0 0 0,0 0 0,0 0 0,0 0-1,1 0 1,-1-1 0,1 1 0,-1 0 0,1 0 0,0 0 0,0-1 0,-1 1 0,1 0 0,1-1-1,-1 1 1,0-1 0,0 1 0,0-1 0,1 0 0,-1 1 0,3 0 0,-1-1 16,1 0 0,-1 0 1,1 0-1,0-1 0,-1 1 1,1-1-1,0 0 0,0 0 1,-1-1-1,1 1 1,0-1-1,-1 0 0,1 1 1,0-2-1,5-1 0,4-4 11,-1 1 1,0-1-1,0-1 0,-1 0 0,1-1 0,-2 0 1,0-1-1,0 0 0,14-18 0,26-25 71,-48 55-919,-3 8 518,-4 10 242,-13 22-227,13-33-13,0 1 1,1 0-1,0 0 0,1 0 0,0 0 0,0 0 0,1 1 0,-1 12 1,3-23 70,0 1 1,0-1-1,0 1 1,0 0 0,1-1-1,-1 1 1,0-1-1,0 1 1,0 0 0,0-1-1,1 1 1,-1-1-1,0 1 1,0-1-1,1 1 1,-1-1 0,0 1-1,1-1 1,-1 1-1,1-1 1,-1 1 0,0-1-1,1 0 1,-1 1-1,1-1 1,-1 0-1,1 1 1,0-1 0,-1 0-1,1 0 1,-1 0-1,1 1 1,-1-1 0,1 0-1,0 0 1,-1 0-1,1 0 1,-1 0 0,1 0-1,0 0 1,-1 0-1,1 0 1,-1 0-1,2-1 1,0 1-329,12 0-4357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7.199"/>
    </inkml:context>
    <inkml:brush xml:id="br0">
      <inkml:brushProperty name="width" value="0.025" units="cm"/>
      <inkml:brushProperty name="height" value="0.025" units="cm"/>
    </inkml:brush>
  </inkml:definitions>
  <inkml:trace contextRef="#ctx0" brushRef="#br0">1 0 256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5.900"/>
    </inkml:context>
    <inkml:brush xml:id="br0">
      <inkml:brushProperty name="width" value="0.025" units="cm"/>
      <inkml:brushProperty name="height" value="0.025" units="cm"/>
    </inkml:brush>
  </inkml:definitions>
  <inkml:trace contextRef="#ctx0" brushRef="#br0">65 1 5733,'0'0'10405,"-5"11"-7869,-7 15-1727,2 0 1,1 1 0,-9 38-1,15-52-606,0 1 0,1-1-1,1 1 1,0-1-1,1 1 1,0 0-1,1-1 1,1 1-1,0-1 1,5 18-1,-7-30-191,0 1 0,1-1 0,0 1 0,-1-1 0,1 1-1,0-1 1,-1 1 0,1-1 0,0 1 0,0-1 0,0 0 0,0 0-1,1 1 1,-1-1 0,0 0 0,0 0 0,1 0 0,-1 0 0,0-1 0,1 1-1,-1 0 1,1 0 0,-1-1 0,4 1 0,-3-1 9,0 0 0,0 0 1,1-1-1,-1 1 0,0-1 1,0 0-1,0 1 0,0-1 1,0 0-1,0 0 0,0-1 0,0 1 1,0 0-1,0 0 0,2-3 1,6-6 6,0 0 0,-1-1 0,-1 0 0,11-17 0,17-35-105,54-133 1,-113 251 1070,-29 78 279,46-114-1095,1 0 1,0 0 0,2 0-1,0 1 1,0 20 0,3-39-256,0-1 0,0 1 0,0-1 0,1 0 0,-1 1 0,0-1 0,0 0 0,0 1 0,1-1 0,-1 0 0,0 0 0,0 1 0,1-1 0,-1 0 0,0 0 0,0 1 0,1-1 0,-1 0 0,0 0 0,1 0 0,-1 1 0,0-1 0,1 0 0,-1 0 0,1 0 0,-1 0 1,0 0-1,1 0 0,-1 0 0,0 0 0,1 0 0,-1 0 0,1 0 0,-1 0 0,0 0 0,1 0 0,-1 0 0,0 0 0,1 0 0,-1-1 0,0 1 0,1 0 0,-1 0 0,0 0 0,1-1 0,-1 1 0,0 0 0,1 0 0,-1-1 0,0 1 0,1-1 0,18-12-7793,-4-3-4023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6.417"/>
    </inkml:context>
    <inkml:brush xml:id="br0">
      <inkml:brushProperty name="width" value="0.025" units="cm"/>
      <inkml:brushProperty name="height" value="0.025" units="cm"/>
    </inkml:brush>
  </inkml:definitions>
  <inkml:trace contextRef="#ctx0" brushRef="#br0">1 248 13036,'0'0'10287,"12"2"-9689,-2-1-566,1 1 0,-1-2-1,1 1 1,0-1-1,-1-1 1,1 0 0,-1 0-1,1-1 1,-1-1 0,0 0-1,0 0 1,14-7-1,-19 8 98,1 0 0,0-1 0,-1 0 0,0 0 0,0 0 0,0-1 0,0 0 0,0 0 0,-1 0 0,0 0-1,0-1 1,0 0 0,0 0 0,-1 0 0,0 0 0,0 0 0,0-1 0,-1 0 0,4-9 0,-6 15-103,0-1 0,0 1 0,0-1 1,0 1-1,0 0 0,0-1 0,0 1 1,0-1-1,0 1 0,0-1 0,0 1 1,0-1-1,0 1 0,0-1 0,0 1 0,-1-1 1,1 1-1,0 0 0,0-1 0,0 1 1,-1-1-1,1 1 0,0 0 0,-1-1 0,1 1 1,0 0-1,-1-1 0,1 1 0,0 0 1,-1 0-1,1-1 0,-1 1 0,0 0 0,-19-1 98,-18 15-344,30-7 202,1 0 0,0 0 0,0 1 0,0 0 0,1 0 0,0 1 0,-6 11 0,9-15 15,0 0 1,1 0-1,0 0 1,-1 1-1,2-1 1,-1 1-1,1 0 1,0-1 0,0 1-1,0 0 1,1 0-1,0 0 1,0-1-1,2 10 1,-1-12 15,0-1 0,1 1 1,-1-1-1,1 1 0,0-1 1,0 1-1,0-1 1,0 0-1,0 0 0,0 0 1,1 0-1,-1-1 0,1 1 1,-1 0-1,1-1 0,0 0 1,-1 0-1,1 0 1,0 0-1,0 0 0,0 0 1,0-1-1,0 1 0,0-1 1,0 0-1,0 0 0,4 0 1,7 0 36,0-1 0,0 0 0,0 0 0,21-6 0,-9-2-29,-1 0-1,0-1 1,0-2 0,-1 0-1,0-2 1,-2 0-1,1-2 1,-2-1 0,0 0-1,-1-1 1,-1-1-1,-1-1 1,18-25 0,-32 40 40,0-1 1,0 0-1,-1 0 1,0-1 0,0 1-1,0-1 1,-1 1 0,0-1-1,0 0 1,1-12 0,-3 18-55,-1 0 0,1 0 0,0 0 0,-1 0 0,1 0 0,-1 0 0,1 0 0,-1 0 0,0 0 0,1 0 0,-1 0 0,0 1 0,0-1 0,1 0 0,-1 0 0,0 1 0,0-1 0,0 1 0,0-1 1,0 1-1,0-1 0,0 1 0,0 0 0,0-1 0,0 1 0,0 0 0,0 0 0,0 0 0,0-1 0,0 1 0,0 0 0,0 1 0,-1-1 0,1 0 0,0 0 0,0 0 0,0 1 0,0-1 0,-1 1 0,-45 12-155,36-7 136,-1 1 0,1 1-1,0-1 1,1 2 0,0 0 0,0 0-1,-14 18 1,20-23 5,0 1 1,1-1-1,-1 1 1,1 0-1,0 1 1,0-1-1,1 0 0,0 1 1,0-1-1,0 1 1,0 0-1,1 0 1,0 0-1,0 0 0,1 0 1,0 0-1,0 0 1,0 0-1,2 9 0,-1-12-15,0 0-1,1 0 1,-1 0-1,1-1 0,0 1 1,-1 0-1,1-1 0,0 1 1,1-1-1,-1 0 1,0 0-1,1 0 0,-1 0 1,1 0-1,0-1 0,-1 1 1,1-1-1,0 1 1,0-1-1,5 1 0,29 6-2198,-1-6-3795,-4-2-4458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7.589"/>
    </inkml:context>
    <inkml:brush xml:id="br0">
      <inkml:brushProperty name="width" value="0.025" units="cm"/>
      <inkml:brushProperty name="height" value="0.025" units="cm"/>
    </inkml:brush>
  </inkml:definitions>
  <inkml:trace contextRef="#ctx0" brushRef="#br0">134 85 12620,'0'0'2488,"6"-9"501,-4 7-2400,20-25 879,-21 25-1273,1 1 1,-1-1 0,-1 1 0,1-1 0,0 0 0,0 1 0,-1-1-1,1 0 1,-1 1 0,1-1 0,-1 0 0,0 0 0,1 0 0,-1 1-1,0-1 1,0 0 0,-1 0 0,1 0 0,-1-2 0,0 3-117,0 0 1,0 0-1,-1 0 1,1 0-1,0 0 1,-1 1-1,1-1 1,0 0 0,-1 1-1,1-1 1,-1 1-1,1 0 1,-1-1-1,1 1 1,-1 0-1,0 0 1,1 0-1,-1 0 1,1 0-1,-1 0 1,-2 1-1,-35 8 46,34-6-135,0-1 0,-1 1 0,1 1 0,1-1 0,-1 1 0,0 0 0,1 0 0,0 0 0,0 0 0,0 1 0,0 0 1,1 0-1,0 0 0,0 0 0,0 0 0,0 1 0,1-1 0,0 1 0,0 0 0,-1 7 0,3-12 5,0-1 0,0 1 0,0 0-1,0-1 1,0 1 0,1-1 0,-1 1-1,0 0 1,0-1 0,0 1 0,0 0-1,1-1 1,-1 1 0,0-1 0,1 1 0,-1-1-1,0 1 1,1-1 0,-1 1 0,1-1-1,-1 1 1,1-1 0,-1 1 0,1-1-1,-1 0 1,1 1 0,-1-1 0,1 0-1,0 0 1,-1 1 0,1-1 0,0 0 0,27-2 69,25-21 146,-26 6-181,-21 12-54,0 1 0,0-1 0,1 2 0,-1-1 0,1 1 0,0 0 0,10-4 0,-16 7 3,-1 0 0,1 0 0,-1 0 0,1 1 0,0-1 0,-1 0 0,1 0 0,-1 0 0,1 0 1,-1 0-1,1 1 0,-1-1 0,1 0 0,-1 0 0,1 1 0,-1-1 0,0 0 0,1 1 0,-1-1 0,1 0 0,-1 1 0,0-1 0,1 1 0,-1-1 0,0 1 0,1-1 1,-1 1-1,0-1 0,0 1 0,0-1 0,1 1 0,-1-1 0,0 1 0,0-1 0,0 1 0,0-1 0,0 2 0,1 25-397,-1-19 364,0 35 374,-2 0 0,-2 1 0,-1-1-1,-3-1 1,-1 1 0,-2-1 0,-2-1 0,-2 0 0,-2-1 0,-38 67-1,26-67 65,28-39-373,0 1 1,0-1-1,-1 1 0,1-1 0,-1 0 1,1 1-1,-1-1 0,1 0 0,-1 0 1,0 0-1,1-1 0,-1 1 0,0 0 1,0-1-1,0 1 0,0-1 0,0 1 1,1-1-1,-1 0 0,-3 0 0,4 0-11,0-1-1,0 1 1,0-1-1,1 0 1,-1 1-1,0-1 1,1 0-1,-1 0 1,0 0-1,1 0 1,-1 1-1,1-1 1,0 0-1,-1 0 1,1 0-1,0 0 1,-1 0-1,1 0 1,0 0-1,0 0 1,0 0-1,0 0 1,0-2-1,-1-30-157,2 27 114,0-12-25,1 0-1,1 0 1,1 0 0,0 1-1,1-1 1,1 1 0,1 0 0,1 1-1,0-1 1,15-21 0,1 1-5,2 2 0,2 1 0,38-38 0,-39 46-83,1 0-1,1 2 1,0 2 0,2 0-1,39-19 1,-40 31-522,-29 10 659,-1 0-1,1 0 1,0 0-1,-1 0 0,1 1 1,0-1-1,-1 0 1,1 0-1,-1 1 1,1-1-1,0 0 0,-1 1 1,1-1-1,-1 0 1,1 1-1,-1-1 0,1 1 1,-1-1-1,0 1 1,1-1-1,-1 1 1,1-1-1,-1 1 0,0-1 1,0 1-1,1-1 1,-1 1-1,0 0 0,0-1 1,0 1-1,1 0 1,-1-1-1,0 1 1,0 0-1,0-1 0,0 1 1,0-1-1,0 1 1,-1 1-1,0 18 225,-1 1 0,-2-1 0,0 1-1,-1-1 1,-1-1 0,0 1 0,-2-1 0,-10 20 0,15-27 505,11-18-369,10-18-62,-11 9-222,-1 0 1,0-1-1,-1 1 0,0-1 1,-1 0-1,-1 0 1,-1-1-1,0 1 1,-1-1-1,-1 1 0,0-1 1,-5-27-1,-2 28-114,-3 17-130,9 0 174,-1 1 0,1-1 0,0 1 0,0-1 0,-1 1 0,1-1 0,0 1 0,0 0 0,1-1 0,-1 1 0,0 0 0,0 3 0,0-3-38,0 0-1,1-1 1,-1 1-1,1 0 1,0 0-1,0-1 0,0 1 1,0 0-1,0 0 1,0-1-1,0 1 1,0 0-1,1 0 1,-1-1-1,1 1 1,-1 0-1,1-1 0,0 1 1,-1 0-1,1-1 1,0 1-1,0-1 1,0 1-1,0-1 1,1 0-1,-1 1 1,0-1-1,0 0 0,1 0 1,-1 0-1,1 0 1,-1 0-1,1 0 1,0 0-1,-1-1 1,1 1-1,0 0 1,-1-1-1,3 1 0,7 0-1823,-1 0-1,1 0 0,0-1 0,0 0 0,15-3 1,-23 3 1176,30-6-6421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8.353"/>
    </inkml:context>
    <inkml:brush xml:id="br0">
      <inkml:brushProperty name="width" value="0.025" units="cm"/>
      <inkml:brushProperty name="height" value="0.025" units="cm"/>
    </inkml:brush>
  </inkml:definitions>
  <inkml:trace contextRef="#ctx0" brushRef="#br0">143 52 12139,'0'0'6711,"-11"0"-4757,3 0-1751,3-1-57,1 1-1,-1-1 0,1 1 1,-1 0-1,1 0 0,-1 1 1,1 0-1,0-1 0,-1 2 1,1-1-1,0 0 0,-1 1 1,1 0-1,0 0 0,0 0 1,0 0-1,1 0 0,-1 1 1,1 0-1,-1 0 0,1 0 1,0 0-1,0 1 0,0-1 1,-2 5-1,2-3 109,0 1 0,0 0 0,1 0 0,0 0 0,0 0 0,1 1 0,0-1 0,0 0 0,0 1 0,1-1 0,1 12 0,-1-17-221,1 0 1,-1-1-1,1 1 0,-1-1 0,1 1 0,0-1 0,-1 1 1,1-1-1,0 1 0,-1-1 0,1 1 0,0-1 0,0 0 1,0 1-1,-1-1 0,1 0 0,0 0 0,0 0 0,0 0 1,-1 1-1,1-1 0,0 0 0,0 0 0,0-1 0,0 1 1,-1 0-1,1 0 0,2-1 0,26-5 543,-20 1-593,0-1 0,-1 1 0,1-1-1,-1-1 1,-1 0 0,1 0 0,-1 0 0,-1-1 0,1 0 0,-1 0 0,-1-1 0,1 1 0,-1-1 0,6-16 0,-10 24-114,1 0-1,-1 1 1,1-1 0,-1 0 0,1 1 0,-1 0 0,1-1 0,0 1 0,-1 0 0,1 0 0,0 0 0,-1 0 0,1 0 0,-1 0 0,1 0 0,0 0 0,-1 1 0,1-1 0,1 1 0,37 8-756,-37-8 886,0 0-1,0 0 1,0 0-1,-1 0 0,1 1 1,0-1-1,-1 1 1,1 0-1,-1 0 1,0 0-1,1 0 0,-1 0 1,0 0-1,0 1 1,0-1-1,-1 1 1,1 0-1,0-1 1,-1 1-1,0 0 0,0 0 1,0 0-1,0-1 1,0 1-1,0 1 1,-1-1-1,1 0 0,-1 0 1,0 4-1,-1 8 261,0 1 0,-1-1-1,-1 1 1,-8 24-1,3-8 87,8-31-330,0-1 1,0 0-1,0 1 1,-1-1-1,1 0 1,0 0-1,0 1 0,0-1 1,0 0-1,0 1 1,0-1-1,0 0 1,0 1-1,0-1 0,0 0 1,0 1-1,0-1 1,0 0-1,0 1 1,0-1-1,0 0 0,0 1 1,0-1-1,1 0 1,-1 0-1,0 1 0,0-1 1,0 0-1,0 0 1,1 1-1,-1-1 1,0 0-1,0 0 0,1 1 1,-1-1-1,0 0 1,1 0-1,12-6 308,19-24-98,-27 25-190,130-146-515,-148 216-33,12-64 521,0 6 64,-1 0-1,1 0 1,0 0-1,1 1 1,-1 7-1,1-14-36,0 0 0,1 0-1,-1 0 1,0 0 0,0 0-1,0 0 1,1 0 0,-1 0 0,1 0-1,-1 0 1,0 0 0,1 0-1,-1-1 1,1 1 0,0 0 0,-1 0-1,1-1 1,0 1 0,-1 0-1,1-1 1,0 1 0,0 0 0,0-1-1,0 0 1,-1 1 0,1-1 0,0 1-1,0-1 1,0 0 0,0 1-1,0-1 1,0 0 0,0 0 0,0 0-1,0 0 1,0 0 0,0 0-1,0 0 1,0 0 0,0 0 0,0-1-1,0 1 1,0 0 0,0-1-1,0 1 1,0 0 0,1-2 0,9-4 148,-1-1 1,1 0 0,-1-1 0,-1 0 0,1-1 0,-1 0 0,-1 0 0,15-21-1,-19 25-177,0 0 0,0 0 0,0-1 0,-1 0 0,1 0 0,-1 0 0,-1 0 0,1 0 0,-1 0 0,-1-1 0,1 1 0,-1-1 0,0 1 0,0-1 0,-1 0 0,0-7 0,0 13-37,0 0-1,-1 0 1,1 0 0,-1 0-1,1-1 1,-1 1 0,1 0 0,-1 0-1,0 0 1,0 0 0,1 1-1,-1-1 1,0 0 0,0 0 0,0 0-1,0 1 1,0-1 0,0 0-1,0 1 1,0-1 0,0 1 0,0-1-1,-1 1 1,1 0 0,0-1-1,0 1 1,0 0 0,0 0 0,-1 0-1,1 0 1,0 0 0,0 0-1,-1 0 1,1 0 0,0 0 0,0 1-1,0-1 1,-2 1 0,1-1-41,0 1-1,0-1 1,0 1 0,0 0 0,0 0 0,0-1 0,0 1-1,0 1 1,1-1 0,-1 0 0,0 0 0,1 1-1,-1-1 1,1 1 0,-1-1 0,1 1 0,0 0 0,-1-1-1,1 1 1,0 0 0,-1 4 0,1-5-100,1 0 1,0 0 0,0 0-1,0 0 1,1 0-1,-1 0 1,0 0 0,0 0-1,1 0 1,-1 0-1,0 0 1,1 0-1,-1 0 1,1 0 0,-1 0-1,1 0 1,0 0-1,-1 0 1,1 0 0,0 0-1,-1-1 1,1 1-1,0 0 1,0-1-1,0 1 1,0-1 0,0 1-1,0-1 1,0 1-1,0-1 1,0 1-1,0-1 1,0 0 0,0 0-1,0 1 1,0-1-1,0 0 1,0 0 0,0 0-1,3-1 1,48-2-9227,-32-5 5020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9.212"/>
    </inkml:context>
    <inkml:brush xml:id="br0">
      <inkml:brushProperty name="width" value="0.025" units="cm"/>
      <inkml:brushProperty name="height" value="0.025" units="cm"/>
    </inkml:brush>
  </inkml:definitions>
  <inkml:trace contextRef="#ctx0" brushRef="#br0">108 1 11787,'-5'33'8391,"-13"23"-6663,1-6-909,-2 19 1034,3 1-1,3 1 1,-7 124-1,40-229-1238,-17 15-845,-1-1-1,0 1 1,-1-1-1,-3-24 1,1 2-32,31 39-159,-14-1 475,0-1 0,-1 0 0,1-2-1,-2 0 1,1 0 0,-1-2 0,24-17-1,-17 9 20,0 0 0,-1-2 0,34-40 0,-50 54-60,0 0 0,0 0 0,0 0 0,-1 0 0,1-1 0,-1 1 0,-1-1 0,1 0 0,-1 0 0,0 0 0,0 0 0,-1 0 1,0 0-1,0 0 0,0-7 0,-1 12-16,0 1 0,0-1 1,-1 1-1,1-1 1,0 1-1,-1-1 0,1 1 1,-1-1-1,1 1 1,-1 0-1,1-1 0,-1 1 1,1 0-1,-1-1 0,1 1 1,-1 0-1,1 0 1,-1-1-1,1 1 0,-1 0 1,1 0-1,-1 0 1,0 0-1,1 0 0,-1 0 1,1 0-1,-1 0 1,0 0-1,1 0 0,-1 0 1,1 0-1,-1 0 1,1 0-1,-1 1 0,0-1 1,1 0-1,-1 0 1,1 1-1,-1-1 0,1 0 1,-1 1-1,-25 12-165,10 0 151,1 0-1,1 1 1,0 0 0,0 2-1,-13 20 1,19-25 101,1 0-1,0 1 1,1 0 0,0 0 0,1 0 0,0 1 0,1-1 0,-5 27-1,9-38-74,0 1-1,0-1 0,0 0 1,0 1-1,0-1 0,0 1 1,0-1-1,0 0 0,1 1 0,-1-1 1,0 0-1,1 1 0,-1-1 1,1 0-1,0 0 0,-1 1 1,1-1-1,0 0 0,0 0 0,0 0 1,0 0-1,0 0 0,0 0 1,1 1-1,1 0 11,0-1 1,0 0-1,0 1 0,0-1 1,0 0-1,0-1 0,0 1 1,1-1-1,-1 1 0,5-1 0,6 0 2,-1-1-1,1-1 0,0 0 1,13-4-1,-7 1-156,-10 2-23,0 0-1,1 0 1,0 1-1,-1 1 1,1 0 0,16 0-1,-26 2 146,0-1-1,0 0 1,-1 0-1,1 0 1,0 1 0,0-1-1,0 1 1,0-1-1,0 0 1,0 1-1,-1-1 1,1 1 0,0 0-1,0-1 1,-1 1-1,1 0 1,0-1 0,-1 1-1,1 0 1,-1 0-1,1 0 1,-1-1-1,1 1 1,-1 0 0,1 1-1,1 30 19,-3-23 12,0-1 1,-1 1 0,0-1-1,-1 1 1,-3 8 0,1-6-289,-7 13-1163,0-14-4195,1-8-4763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0.119"/>
    </inkml:context>
    <inkml:brush xml:id="br0">
      <inkml:brushProperty name="width" value="0.025" units="cm"/>
      <inkml:brushProperty name="height" value="0.025" units="cm"/>
    </inkml:brush>
  </inkml:definitions>
  <inkml:trace contextRef="#ctx0" brushRef="#br0">184 113 8904,'2'-11'1717,"-1"1"-202,0-1 1,0 1 0,-1 0-1,-2-16 1,2 25-1406,0-1 0,0 1 0,0-1 0,0 1-1,-1-1 1,1 1 0,-1-1 0,1 1 0,-1 0 0,0-1-1,1 1 1,-1 0 0,0-1 0,0 1 0,0 0 0,0 0-1,0 0 1,0 0 0,0 0 0,-1 0 0,1 0 0,0 0 0,0 0-1,-1 1 1,1-1 0,0 0 0,-1 1 0,1-1 0,-1 1-1,1 0 1,-1-1 0,1 1 0,-1 0 0,1 0 0,-1 0-1,1 0 1,-4 0 0,3 2-101,-1-1 0,1 0-1,-1 0 1,1 1 0,-1-1 0,1 1-1,0 0 1,0 0 0,0 0-1,0 0 1,0 0 0,0 0 0,1 1-1,-1-1 1,1 0 0,-1 1 0,1-1-1,0 1 1,0 0 0,0-1 0,0 1-1,1 0 1,-1 0 0,1-1-1,-1 5 1,-7 76 431,5 290 2742,2-393-3105,0 0 1,0 1-1,-2-1 0,-1 1 0,0-1 0,-1 1 1,-1 0-1,-1 1 0,-1 0 0,0 0 0,-2 0 1,-13-19-1,14 30 963,6 13-652,8 16-460,-2-18-57,1 0 0,-1 0-1,1 0 1,-1-1 0,1 1 0,0-1 0,0 0 0,0 0 0,1 0 0,-1 0 0,1-1 0,0 0 0,-1 0 0,1 0-1,0-1 1,0 1 0,0-1 0,1 0 0,-1-1 0,10 1 0,9 0-2408,0-1-1,0-2 1,26-3 0,-7-4-3277,-3-2-1628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0.510"/>
    </inkml:context>
    <inkml:brush xml:id="br0">
      <inkml:brushProperty name="width" value="0.025" units="cm"/>
      <inkml:brushProperty name="height" value="0.025" units="cm"/>
    </inkml:brush>
  </inkml:definitions>
  <inkml:trace contextRef="#ctx0" brushRef="#br0">124 62 5445,'0'0'14456,"-2"-7"-12891,2 4-1441,-1 0 1,1 0-1,-1 0 1,0 1-1,0-1 1,0 0-1,-1 1 1,1-1-1,-3-3 1,3 5-101,0 0 0,0 1 0,0-1 0,0 0 1,0 1-1,0-1 0,0 1 0,-1-1 0,1 1 1,0 0-1,0 0 0,0-1 0,0 1 0,-1 0 1,1 0-1,0 0 0,0 0 0,0 0 1,-1 1-1,1-1 0,0 0 0,0 0 0,0 1 1,0-1-1,0 1 0,0-1 0,0 1 0,0-1 1,0 1-1,0 0 0,0-1 0,0 1 0,0 0 1,0 0-1,0 0 0,0 1 0,-6 3 237,1 0-1,0 1 0,0 0 1,0 0-1,1 1 0,0-1 1,0 1-1,0 0 0,1 1 1,0-1-1,1 1 1,-5 11-1,8-18-255,0 0 1,0 0 0,1-1-1,-1 1 1,0 0 0,0-1-1,0 1 1,0 0-1,1-1 1,-1 1 0,0 0-1,1-1 1,-1 1 0,0-1-1,1 1 1,-1-1-1,1 1 1,-1-1 0,1 1-1,-1-1 1,1 1 0,-1-1-1,1 1 1,-1-1-1,1 0 1,0 1 0,-1-1-1,1 0 1,0 0 0,-1 1-1,1-1 1,0 0-1,-1 0 1,1 0 0,0 0-1,-1 0 1,1 0 0,1 0-1,38 0 111,-28 0-40,63-3 12,41 0-88,-105 4-11,1 0 0,0 0 0,-1 1 0,1 1 0,-1 0 0,1 1 0,13 5 0,-37-25 3342,-59-97-2947,71 112-542,0 1-1,0-1 0,0 1 0,0-1 0,0 1 0,0-1 0,0 1 0,0-1 0,0 1 0,0-1 0,1 1 0,-1-1 0,0 1 0,0-1 0,1 1 0,-1-1 0,0 1 0,1 0 0,-1-1 1,0 1-1,1-1 0,-1 1 0,0 0 0,1-1 0,-1 1 0,1 0 0,-1 0 0,1-1 0,-1 1 0,1 0 0,-1 0 0,1 0 0,-1 0 0,1-1 0,-1 1 0,1 0 0,-1 0 0,1 0 1,-1 0-1,1 0 0,0 1 0,37-8-5375,-20 5 976,21-7-8607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1.470"/>
    </inkml:context>
    <inkml:brush xml:id="br0">
      <inkml:brushProperty name="width" value="0.025" units="cm"/>
      <inkml:brushProperty name="height" value="0.025" units="cm"/>
    </inkml:brush>
  </inkml:definitions>
  <inkml:trace contextRef="#ctx0" brushRef="#br0">137 166 3075,'0'0'4623,"10"-8"-2429,-1 1-1962,5-3 1374,-1-1-1,22-22 1,-32 30-1193,-1 0 0,1 0 0,0 0 0,-1-1-1,1 1 1,-1-1 0,0 0 0,-1 1-1,1-1 1,0 0 0,-1 0 0,0 0 0,0 0-1,0-1 1,-1 1 0,1 0 0,-1 0-1,0-8 1,-1 11-310,0 0 0,0-1 0,1 1-1,-1 0 1,0 0 0,0 0 0,0 0 0,0 0-1,0 0 1,0 0 0,-1 0 0,1 1 0,0-1-1,0 0 1,0 1 0,-1-1 0,1 1 0,0-1-1,-1 1 1,1 0 0,-1-1 0,1 1 0,0 0-1,-1 0 1,1 0 0,-1 0 0,1 0 0,0 0-1,-4 1 1,-1 0-15,-1 0-1,0 0 1,0 0-1,1 1 1,-10 3-1,4 2-68,1 0 0,0 0-1,1 1 1,0 0 0,0 1 0,0 0 0,1 1-1,1 0 1,0 0 0,0 1 0,1 0 0,0 0-1,1 1 1,0 0 0,1 0 0,1 0 0,0 1-1,0-1 1,1 1 0,1 0 0,0 0 0,0 18-1,2-29 0,0 1-1,1-1 1,-1 0-1,1 1 1,-1-1-1,1 0 1,0 1-1,0-1 1,0 0-1,0 0 1,1 0-1,-1 0 1,0 0-1,1 0 1,-1 0-1,1 0 1,0-1-1,0 1 1,4 2-1,-2-1 6,0-1-1,0 0 0,1-1 1,0 1-1,-1-1 0,1 0 0,0 0 1,-1 0-1,9 0 0,-1-1 11,0 0 1,0-1-1,0 0 0,-1-1 0,1 0 0,0-1 0,17-7 0,35-23 64,-61 31-70,0 1 0,-1-1 0,1 0 0,0 0 0,-1 0 0,1 0 0,-1-1 0,0 1 0,0 0-1,1-1 1,-2 0 0,1 1 0,0-1 0,-1 0 0,1 0 0,-1 0 0,0 0 0,0 0 0,1-4 0,-3 6-3,0 0 0,0 1 0,0-1 0,0 1 0,-1 0 1,1-1-1,0 1 0,0 0 0,-1 0 0,1 0 0,0-1 0,0 1 1,0 1-1,-1-1 0,1 0 0,0 0 0,0 0 0,-1 1 0,1-1 1,0 0-1,0 1 0,-2 0 0,-4 3-34,-1 1 0,1-1 0,0 1 0,1 1 1,-1-1-1,1 1 0,0 0 0,0 1 0,1-1 0,0 1 0,0 0 0,1 0 1,-1 1-1,2 0 0,-1-1 0,1 1 0,0 0 0,1 1 0,-3 13 0,5-22 11,0 1-1,0-1 0,0 0 1,0 1-1,0-1 0,0 1 1,0-1-1,1 1 0,-1-1 0,0 0 1,0 1-1,0-1 0,1 0 1,-1 1-1,0-1 0,0 1 0,1-1 1,-1 0-1,0 0 0,1 1 1,-1-1-1,0 0 0,1 1 1,-1-1-1,0 0 0,1 0 0,-1 0 1,1 0-1,-1 1 0,0-1 1,1 0-1,-1 0 0,1 0 1,-1 0-1,1 0 0,24-3 27,19-16 42,-20 4-154,43-37-1,15-9-442,-82 61 525,0-1 0,0 1-1,1 0 1,-1 0 0,0 0 0,1-1 0,-1 1 0,0 0 0,0 0-1,1 0 1,-1 0 0,0 0 0,1 0 0,-1 0 0,0 0-1,1 0 1,-1 0 0,0 0 0,1 0 0,-1 0 0,0 0 0,1 0-1,-1 0 1,0 0 0,1 0 0,-1 0 0,0 0 0,0 0 0,1 1-1,-1-1 1,0 0 0,1 0 0,-1 0 0,0 1 0,0-1-1,0 0 1,1 0 0,-1 0 0,0 1 0,0-1 0,0 0 0,1 1-1,-1-1 1,0 1 0,3 21-257,-10 28-102,-1-21-440,4-15-275,0-1 0,1 1 0,1 0 0,-1 15 0,14-45-9786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1.850"/>
    </inkml:context>
    <inkml:brush xml:id="br0">
      <inkml:brushProperty name="width" value="0.025" units="cm"/>
      <inkml:brushProperty name="height" value="0.025" units="cm"/>
    </inkml:brush>
  </inkml:definitions>
  <inkml:trace contextRef="#ctx0" brushRef="#br0">47 0 10314,'0'0'13698,"0"9"-12545,-9 222 1172,6-168-3945,-1-46-180,4-16 1499,0-1 1,-1 1-1,1 0 0,-1-1 0,1 1 0,-1-1 0,1 1 0,-1-1 0,1 1 0,-1-1 0,0 1 0,1-1 0,-1 1 1,0-1-1,1 0 0,-1 1 0,0-1 0,0 0 0,1 0 0,-1 0 0,0 1 0,0-1 0,1 0 0,-1 0 1,0 0-1,-1-1 0,-10 1-4947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2.210"/>
    </inkml:context>
    <inkml:brush xml:id="br0">
      <inkml:brushProperty name="width" value="0.025" units="cm"/>
      <inkml:brushProperty name="height" value="0.025" units="cm"/>
    </inkml:brush>
  </inkml:definitions>
  <inkml:trace contextRef="#ctx0" brushRef="#br0">40 178 4773,'-4'-10'4959,"0"3"-4207,1 0 1,1 0-1,-1-1 0,1 1 1,1-1-1,-2-14 1,3 18-535,0 1 1,0 0 0,1-1-1,-1 1 1,1 0 0,0 0 0,0 0-1,0-1 1,1 1 0,-1 0 0,1 0-1,-1 1 1,1-1 0,0 0 0,0 0-1,0 1 1,1 0 0,-1-1 0,1 1-1,-1 0 1,1 0 0,4-3 0,2 0-27,0 0-1,1 1 1,-1 0 0,1 1 0,0 0 0,0 0 0,1 1 0,-1 0 0,0 1-1,1 0 1,-1 0 0,0 1 0,1 1 0,-1 0 0,1 0 0,-1 1 0,0 0-1,0 1 1,0 0 0,0 1 0,10 5 0,-11-5-177,-1 0 0,0 1 0,0 0 0,-1 0 0,1 0 0,-1 1 0,0 0 0,-1 1 0,1 0 0,-1 0 0,-1 0 0,1 0 0,-1 1 0,-1 0 0,1 0 0,-1 0 0,-1 1 0,1-1 0,-2 1 0,1 0 0,-1 0 0,0 0 0,-1 0 0,0 11 0,-2-9 232,0 0 1,-1 1-1,-1-1 0,0 0 1,0 0-1,-1 0 1,0 0-1,-1-1 0,-1 0 1,1 0-1,-2 0 0,1-1 1,-1 0-1,-1 0 0,1 0 1,-2-1-1,-15 13 1,15-14-304,-1 1 0,1-2 0,-1 1 0,0-2 1,0 1-1,-1-1 0,0-1 0,1 0 1,-2 0-1,1-1 0,0-1 0,-1 1 0,1-2 1,-1 0-1,1 0 0,-1-1 0,-21-3 1,28 2-482,0-1 0,0 0 0,1 0 1,-1 0-1,0 0 0,1-1 0,-1 0 1,-4-3-1,-18-17-6526,5 2-2167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8.258"/>
    </inkml:context>
    <inkml:brush xml:id="br0">
      <inkml:brushProperty name="width" value="0.05" units="cm"/>
      <inkml:brushProperty name="height" value="0.05" units="cm"/>
    </inkml:brush>
  </inkml:definitions>
  <inkml:trace contextRef="#ctx0" brushRef="#br0">0 85 13715,'7'-2'307,"1"0"-1,-1 0 1,0 1 0,1 0-1,12 1 1,4-1 185,762-13 599,-1 29-888,-298 7 62,67-2-166,-129-47-93,-68 2 23,-211 19 89,497-27 1555,190 22-328,-318 3-1326,-380 2-19,-34 3-7,0 5 0,169 24 0,-174-9-65,-22-2-144,-1-4 1,137 3-1,-203-15 103,0 1 0,0-1 0,0-1 1,-1 1-1,1-1 0,0 0 0,9-4 0,-8 1-183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7.596"/>
    </inkml:context>
    <inkml:brush xml:id="br0">
      <inkml:brushProperty name="width" value="0.025" units="cm"/>
      <inkml:brushProperty name="height" value="0.025" units="cm"/>
    </inkml:brush>
  </inkml:definitions>
  <inkml:trace contextRef="#ctx0" brushRef="#br0">19 73 10698,'0'0'12657,"-3"5"-11968,1 1-503,-1 0 0,1-1 0,0 1 0,0 0 0,1 0 0,0 1 0,0-1 0,0 0 0,1 0 0,0 12 0,0-15-171,1-1 0,-1 0-1,0 1 1,1-1 0,-1 0-1,1 1 1,-1-1 0,1 0 0,0 0-1,0 0 1,0 0 0,1 0-1,-1 0 1,0 0 0,1 0 0,-1 0-1,1 0 1,0-1 0,-1 1-1,1-1 1,0 1 0,0-1 0,0 0-1,0 1 1,0-1 0,0 0-1,0-1 1,1 1 0,-1 0 0,0-1-1,1 1 1,-1-1 0,3 1-1,3-1-26,0-1-1,0 0 0,-1 0 0,1 0 0,0-1 0,-1 0 0,1-1 0,-1 1 0,0-2 0,0 1 0,0-1 0,8-5 0,-11 6-20,0 1 0,0-1 0,0-1-1,0 1 1,0 0 0,-1-1 0,1 0 0,-1 0 0,0 0-1,0 0 1,-1 0 0,1 0 0,-1-1 0,0 0 0,0 1-1,-1-1 1,1 0 0,-1 0 0,0 0 0,0-5 0,-1 9 97,-1 26 208,1-23-254,-1 0 1,1-1-1,0 1 1,0-1-1,0 1 0,0-1 1,1 1-1,-1 0 1,0-1-1,1 1 1,-1-1-1,1 1 0,-1-1 1,1 1-1,0-1 1,0 0-1,-1 1 0,1-1 1,0 0-1,0 0 1,0 1-1,1-1 1,-1 0-1,0 0 0,0 0 1,0 0-1,3 0 1,-1 1 5,0-1 1,1 0 0,0-1-1,-1 1 1,1-1 0,-1 1-1,1-1 1,0 0 0,-1 0-1,1-1 1,6 0 0,3-2 14,-1-1 1,1 0-1,0 0 1,-1-1 0,0-1-1,12-7 1,-18 9-45,-1 0-1,1 0 1,-1-1-1,0 1 1,0-1 0,6-9-1,-10 12 11,1 0 0,-1 0 0,0 0 1,1-1-1,-1 1 0,0 0 0,0-1 0,-1 1 0,1-1 0,0 1 0,-1-1 0,0 0 1,1 1-1,-1-1 0,0 1 0,0-1 0,-1 0 0,1 1 0,0-1 0,-2-4 0,1 6-5,1 0 0,-1 0 0,0-1 0,0 1 0,1 0 0,-1 0 0,0 0 0,0 0 0,0 0 0,0 0 0,0 0-1,0 1 1,0-1 0,0 0 0,0 1 0,-1-1 0,1 0 0,0 1 0,0-1 0,-1 1 0,1 0 0,0-1 0,-1 1-1,1 0 1,0 0 0,-1 0 0,1 0 0,0 0 0,-1 0 0,1 0 0,0 1 0,-1-1 0,1 0 0,0 1 0,0-1-1,-1 1 1,1-1 0,-2 2 0,-3 1 2,1-1 0,0 1-1,0 0 1,0 1 0,0-1 0,0 1-1,-5 5 1,2 0 113,1 0-1,0 1 1,1-1 0,-6 13-1,10-20-74,1 1 0,-1 0-1,1 0 1,0 1 0,0-1-1,0 0 1,0 0 0,0 1-1,1-1 1,0 0 0,-1 1-1,1-1 1,0 0 0,1 1-1,-1-1 1,1 0 0,-1 0-1,1 1 1,1 2 0,0-4-52,0 0 1,0 0 0,0 0-1,0 0 1,0-1 0,0 1-1,1-1 1,-1 1 0,0-1-1,1 0 1,-1 0 0,1 0-1,0 0 1,-1-1 0,1 1-1,0 0 1,2-1 0,52 5-1620,-51-5 1213,37 1-3553,-15-2-1512,2-3-5418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2.774"/>
    </inkml:context>
    <inkml:brush xml:id="br0">
      <inkml:brushProperty name="width" value="0.025" units="cm"/>
      <inkml:brushProperty name="height" value="0.025" units="cm"/>
    </inkml:brush>
  </inkml:definitions>
  <inkml:trace contextRef="#ctx0" brushRef="#br0">0 79 6342,'0'0'2344,"3"-9"362,12-28 780,-14 36-3297,-1 0-1,0 0 0,1 0 1,-1 0-1,0 0 1,1 1-1,-1-1 1,1 0-1,0 0 1,-1 1-1,1-1 0,-1 0 1,1 1-1,0-1 1,-1 1-1,1-1 1,0 1-1,0-1 1,0 1-1,-1-1 0,1 1 1,0 0-1,0-1 1,0 1-1,0 0 1,1 0-1,-1 0-88,0 0-1,0 1 1,0-1-1,0 1 1,0-1-1,0 1 1,0 0 0,0-1-1,0 1 1,0 0-1,0 0 1,-1-1-1,1 1 1,0 0-1,0 0 1,0 2 0,19 40 956,1 48 647,-19-74-1462,1 0 0,1 0 0,0-1-1,2 1 1,-1-1 0,2 0 0,10 18 0,-16-33-212,0 0 0,-1 0 0,1 0 0,0 0 0,0-1 0,0 1 1,0 0-1,0-1 0,0 1 0,0 0 0,0-1 0,0 0 0,0 1 0,0-1 0,0 1 0,0-1 0,0 0 0,0 0 1,1 0-1,-1 0 0,0 0 0,0 0 0,0 0 0,0 0 0,0 0 0,1 0 0,-1 0 0,0-1 0,0 1 0,0-1 1,0 1-1,0 0 0,0-1 0,0 0 0,0 1 0,0-1 0,0 0 0,0 1 0,-1-1 0,1 0 0,0 0 0,0 0 1,-1 0-1,1 0 0,0-1 0,34-47 859,-33 47-909,17-32 135,-1-1 1,-2-1 0,15-48 0,-20 162-745,-9-56 656,6 46-33,-7-63 48,0-1 0,1 1 0,-1 0 0,1-1 0,0 1 1,0-1-1,0 0 0,1 0 0,0 1 0,-1-2 0,5 6 0,-6-8 3,0 0 0,1 0-1,-1 0 1,0 0 0,1 0 0,-1-1-1,0 1 1,1 0 0,-1-1-1,1 1 1,-1 0 0,1-1 0,0 0-1,-1 1 1,1-1 0,-1 0-1,1 0 1,0 0 0,-1 0 0,1 0-1,-1 0 1,3-1 0,0 0 57,0-1 1,-1 1-1,1-1 1,-1 0 0,1 0-1,-1 0 1,0 0-1,6-6 1,2-3 64,0-1 0,-1 0 0,12-18 0,-15 19-230,0 0 0,-1 0 0,0-1 0,-1 0 0,-1 0 0,0 0 0,5-23 0,-6-8-3748,-9 2-5221,-2 22-3223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3.271"/>
    </inkml:context>
    <inkml:brush xml:id="br0">
      <inkml:brushProperty name="width" value="0.025" units="cm"/>
      <inkml:brushProperty name="height" value="0.025" units="cm"/>
    </inkml:brush>
  </inkml:definitions>
  <inkml:trace contextRef="#ctx0" brushRef="#br0">62 0 12940,'0'0'9609,"-31"66"-8776,22-32-64,8 0-193,1 0-351,0 0-161,0-4 0,1-8-64,3 0-673,1-9-576,-5-2-769,0-7-737,-14-4-2049,-2 0-3652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3.629"/>
    </inkml:context>
    <inkml:brush xml:id="br0">
      <inkml:brushProperty name="width" value="0.025" units="cm"/>
      <inkml:brushProperty name="height" value="0.025" units="cm"/>
    </inkml:brush>
  </inkml:definitions>
  <inkml:trace contextRef="#ctx0" brushRef="#br0">0 110 11627,'0'0'2434,"6"-9"364,-1 2-2498,0 0 1,1 1 0,0-1 0,0 1-1,1 0 1,0 0 0,0 1-1,0 0 1,1 0 0,-1 1 0,1 0-1,0 0 1,0 1 0,1 0 0,-1 1-1,1-1 1,10 0 0,10-2 106,1 0 1,43 1 0,-66 3-403,0 1-1,0 1 1,0-1 0,0 1-1,0 0 1,-1 1 0,1-1-1,0 1 1,-1 1 0,1-1-1,-1 1 1,1 0 0,-1 1-1,0 0 1,-1 0 0,11 8-1,-14-9 23,0-1 1,0 1-1,0-1 0,0 1 0,-1 0 0,1 0 0,-1 0 0,1 0 1,-1 0-1,0 0 0,0 0 0,0 0 0,-1 0 0,1 1 0,-1-1 1,0 0-1,0 1 0,0-1 0,0 0 0,-1 5 0,-1-2 102,0-1 0,0 1 0,0-1 1,-1 0-1,0 0 0,0 0 0,0 0 0,0-1 0,-1 1 0,0-1 0,-4 4 0,-2 2 50,-1-1-1,0-1 0,0 0 1,-1 0-1,0-1 0,-1-1 1,1 0-1,-1-1 0,-15 5 1,2-7-827,25-3 440,0 0 1,1 0-1,-1 0 1,1 0-1,-1 0 1,1 0-1,-1-1 0,1 1 1,-1 0-1,1 0 1,-1-1-1,1 1 1,-1 0-1,1-1 0,-1 1 1,1 0-1,-1-1 1,1 1-1,-1-1 1,1 1-1,0 0 0,-1-1 1,1 1-1,0-1 1,0 1-1,-1-1 1,1 1-1,0-1 0,0 0 1,0 1-1,-1-1 1,1 1-1,0-1 1,0 1-1,0-1 0,0-1 1,0-15-8852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4.533"/>
    </inkml:context>
    <inkml:brush xml:id="br0">
      <inkml:brushProperty name="width" value="0.025" units="cm"/>
      <inkml:brushProperty name="height" value="0.025" units="cm"/>
    </inkml:brush>
  </inkml:definitions>
  <inkml:trace contextRef="#ctx0" brushRef="#br0">341 26 13293,'0'0'8845,"5"11"-8274,-2-2-473,1 0-1,-1 0 0,-1 0 1,1 0-1,-1 0 0,-1 1 1,0-1-1,0 1 0,-1-1 1,0 1-1,-1-1 0,-2 14 1,-7 20 594,-2-1 1,-1 0-1,-2-1 1,-2 0-1,-2-2 0,-45 71 1,58-103-719,0-1 1,0 0-1,0 0 0,-1-1 1,0 0-1,0 0 0,0 0 0,-1-1 1,1 0-1,-1-1 0,0 0 1,0 0-1,-11 2 0,16-4 24,0 0-1,0 0 0,0 0 0,0-1 0,0 0 0,0 1 0,0-1 0,-1-1 0,1 1 0,0 0 1,0-1-1,0 1 0,0-1 0,0 0 0,0 0 0,0 0 0,0 0 0,0-1 0,1 1 0,-1-1 1,0 0-1,1 0 0,-1 0 0,1 0 0,0 0 0,-1 0 0,1-1 0,0 1 0,1-1 0,-1 1 1,0-1-1,1 0 0,-1 0 0,1 1 0,0-1 0,0 0 0,-1-6 0,0-3-43,0 0-1,0 1 1,2-1 0,-1 0-1,2 0 1,-1 0 0,2 0-1,0 0 1,0 1 0,1-1-1,0 0 1,1 1-1,8-18 1,6-4 6,2 0 0,44-57 0,-28 43 19,-32 40-44,0 0 0,-1 0 0,0 0 0,0 0 0,0-1 0,-1 0 0,0 1 0,0-1 0,-1 0 0,0 0 0,0-10 1,-1 16 62,0 0 0,0 0 0,0 0 0,0 0 0,0 0 0,0 0 0,-1-1 0,1 1 0,-1 0 0,1 0 0,-1 0 0,0 0 0,0 0 0,0 1 0,0-1 0,0 0 0,0 0 0,-1 0 0,1 1 0,-1-1 0,1 1 0,-1-1 0,1 1 0,-1 0 0,0 0 0,0-1 0,1 1 0,-1 0 0,0 0 0,0 1 0,0-1 0,0 0 1,0 1-1,0-1 0,-1 1 0,1 0 0,0 0 0,0 0 0,0 0 0,0 0 0,0 0 0,0 0 0,-1 1 0,1-1 0,-2 2 0,2-2-7,0 1 0,0 0-1,1 0 1,-1 0 0,0 1 0,1-1 0,0 0 0,-1 1-1,1-1 1,0 1 0,-1-1 0,1 1 0,0-1 0,0 1 0,0 0-1,0 0 1,1 0 0,-1-1 0,0 1 0,1 0 0,-1 0-1,1 0 1,0 0 0,0 0 0,0 0 0,0 2 0,-1 1 7,1 0 0,0 1 0,0-1 0,0 0 0,1 0 0,0 0 0,0 0 0,0 0 0,2 6 0,9 5 73,0 0-1,0-1 1,2 0-1,-1-1 1,2-1 0,0 0-1,23 15 1,-17-12-33,-11-8-16,0 0 0,-1 0 1,0 1-1,0 0 0,-1 1 0,0 0 0,-1 0 0,0 1 0,5 11 1,-9-16 55,-1 0 1,0 1-1,0 0 1,0-1-1,-1 1 1,0 0-1,0 0 1,-1 0-1,0 0 1,0-1 0,-1 1-1,0 0 1,0 0-1,0 0 1,-1-1-1,0 1 1,0 0-1,-4 7 1,2-4 61,-1-1 1,0 1-1,0-1 0,0-1 0,-1 1 1,-14 15-1,33-58-4533,0 15-738,3-5-3698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5.443"/>
    </inkml:context>
    <inkml:brush xml:id="br0">
      <inkml:brushProperty name="width" value="0.025" units="cm"/>
      <inkml:brushProperty name="height" value="0.025" units="cm"/>
    </inkml:brush>
  </inkml:definitions>
  <inkml:trace contextRef="#ctx0" brushRef="#br0">1 11 14606,'5'-11'6288,"-4"19"-783,-2 7-6184,0 36 1376,0-26-576,0 0 0,2 0 0,1-1 0,0 1 0,2 0-1,9 29 1,-13-53-114,1 1-1,-1 0 1,1 0-1,0 0 1,0-1-1,0 1 1,0-1-1,0 1 1,0 0-1,0-1 1,0 0-1,1 1 1,-1-1-1,0 0 1,1 1-1,-1-1 1,1 0-1,0 0 1,-1 0-1,1-1 1,0 1-1,0 0 1,1 0-1,0-1 52,0 0-1,1 0 1,-1 0-1,0 0 1,0 0-1,0-1 1,0 0-1,0 1 1,0-1-1,0 0 1,0-1-1,4-1 1,5-5 122,0 1 1,-1-1-1,0-1 0,0 0 1,9-11-1,4-7-69,-1-2 0,-1-1 0,-2-1 0,31-62 0,-51 136-655,-4 17 536,-1-8 89,4 58 1,1-109-68,0-1 1,0 1-1,0 0 1,0-1 0,0 1-1,0-1 1,0 1 0,0 0-1,0-1 1,1 1-1,-1-1 1,0 1 0,0-1-1,1 1 1,-1-1 0,0 1-1,0-1 1,1 1 0,-1-1-1,1 1 1,-1-1-1,0 1 1,1-1 0,-1 0-1,1 1 1,-1-1 0,1 0-1,-1 1 1,1-1-1,-1 0 1,1 0 0,0 1-1,20-8 697,16-23 322,-18 9-826,-1-2 0,-1 0 0,17-30 1,-28 42-297,0-1 0,-1 0 0,-1 0 1,0-1-1,0 1 0,-1-1 0,-1 0 0,0 1 1,0-20-1,-4 31-2022,0 1 14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5.882"/>
    </inkml:context>
    <inkml:brush xml:id="br0">
      <inkml:brushProperty name="width" value="0.025" units="cm"/>
      <inkml:brushProperty name="height" value="0.025" units="cm"/>
    </inkml:brush>
  </inkml:definitions>
  <inkml:trace contextRef="#ctx0" brushRef="#br0">62 1 15919,'0'0'10575,"-1"8"-10233,-18 153 760,8-84-561,-2 93-1,15-169-1689,2-7 77,1-12-903,-4 6-210,-2-1 0,1 1 0,-2-1 0,0 1 0,-6-23-1,-9-11-6900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6.287"/>
    </inkml:context>
    <inkml:brush xml:id="br0">
      <inkml:brushProperty name="width" value="0.025" units="cm"/>
      <inkml:brushProperty name="height" value="0.025" units="cm"/>
    </inkml:brush>
  </inkml:definitions>
  <inkml:trace contextRef="#ctx0" brushRef="#br0">1 98 8936,'0'0'16336,"54"-42"-15151,-7 38 160,8-1-384,5 1-448,3 0-321,5 0-160,-1-1-993,0-8-1730,-10-4-4932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9.120"/>
    </inkml:context>
    <inkml:brush xml:id="br0">
      <inkml:brushProperty name="width" value="0.025" units="cm"/>
      <inkml:brushProperty name="height" value="0.025" units="cm"/>
    </inkml:brush>
  </inkml:definitions>
  <inkml:trace contextRef="#ctx0" brushRef="#br0">132 92 6983,'0'0'4724,"4"-9"-1798,16-30-305,-20 38-2498,1-1 1,-1 1-1,1 0 1,-1 0 0,1 0-1,-1 0 1,0 0-1,1 0 1,-1-1 0,0 1-1,0 0 1,0 0-1,0 0 1,0-1 0,0 1-1,0 0 1,-1 0-1,1 0 1,0 0 0,0-1-1,-1 1 1,1 0-1,-1 0 1,1 0 0,-1 0-1,0 0 1,1 0-1,-1 0 1,0 0-1,0 0 1,0 1 0,1-1-1,-1 0 1,0 0-1,0 1 1,0-1 0,0 0-1,0 1 1,-1-1-1,1 1 1,0-1 0,0 1-1,0 0 1,0 0-1,0-1 1,-1 1 0,1 0-1,0 0 1,0 0-1,-2 0 1,-2 0-43,-1 0 0,1 0-1,0 0 1,-1 1 0,1 0 0,0 0 0,0 0-1,-10 4 1,10-2-75,0 0 0,0 1 0,1 0 0,0 0 0,0 0 0,0 1 0,0-1 0,0 1 0,1 0 0,0 0 0,0 0 0,0 0 0,-3 11 0,3-7-9,0 0 0,0 1 0,1 0 0,1-1 0,-1 1-1,2 0 1,-1 14 0,1-23 3,1-1 0,-1 1 0,0 0-1,0 0 1,0-1 0,0 1 0,1 0 0,-1-1 0,0 1 0,1 0-1,-1 0 1,0-1 0,1 1 0,-1-1 0,1 1 0,-1 0 0,1-1-1,-1 1 1,1-1 0,0 1 0,-1-1 0,1 0 0,-1 1 0,1-1-1,0 0 1,0 1 0,-1-1 0,2 0 0,27 1 98,-21-3-60,0 0 0,0 0-1,0-1 1,0 0 0,7-4-1,-6 2 51,-1 0-1,0 0 1,-1-1 0,1-1-1,-1 1 1,0-1-1,-1 0 1,0-1-1,0 1 1,0-1-1,-1-1 1,0 1-1,-1-1 1,7-17 0,-23 60-123,8-26 21,1-1 1,0 1-1,0 0 0,0 0 0,1 0 0,1 0 1,0 0-1,0 0 0,0 1 0,1-1 1,0 0-1,2 15 0,-1-22 34,0 0 1,0 1-1,0-1 1,0 0-1,0 0 1,0 0-1,0 0 1,1 0-1,-1 0 0,0 0 1,1-1-1,-1 1 1,0 0-1,1-1 1,-1 1-1,1-1 0,-1 0 1,1 1-1,-1-1 1,1 0-1,-1 0 1,1 0-1,-1 0 1,1 0-1,-1 0 0,1 0 1,-1-1-1,1 1 1,-1 0-1,3-1 1,46-15 1197,68-53-343,-26 14-602,-91 54-273,0 0 0,0 1 0,0-1-1,0 1 1,0-1 0,-1 1 0,1-1 0,0 1 0,0 0-1,0-1 1,1 1 0,-1 0 0,0 0 0,0 0-1,0 0 1,0 0 0,0 0 0,0 0 0,0 0 0,0 0-1,0 0 1,0 1 0,0-1 0,0 0 0,0 1-1,1 0 1,-1 0 0,0 0 0,0 1 0,0-1 0,-1 0 0,1 1 0,-1-1 0,1 0 0,-1 1 0,1-1 0,-1 1 0,0-1 0,0 1 0,0-1 0,1 1 0,-2-1 0,1 3 0,-2 13 34,-1 0-1,-8 29 1,6-27 62,5-18-56,-1 0-1,1 0 1,0 0-1,0 0 0,0-1 1,-1 1-1,1 0 1,0 0-1,0 0 0,0 0 1,0 0-1,1 0 0,-1-1 1,0 1-1,0 0 1,0 0-1,1 0 0,-1 0 1,0-1-1,1 1 1,0 1-1,14-3 480,29-30-149,-31 21-337,-6 5-46,46-28 45,-50 32-53,0-1 0,0 1 0,0-1 0,0 1 1,0 0-1,0 0 0,0 0 0,1 1 0,-1-1 0,0 1 0,1 0 0,-1 0 0,0 0 1,1 0-1,3 1 0,-6 1 1,0 1 1,1-1 0,-1 0-1,-1 1 1,1-1 0,0 1-1,-1-1 1,1 1-1,-1-1 1,0 1 0,1 0-1,-1-1 1,0 1 0,-1-1-1,0 6 1,1-2-114,-4 44-1976,5-50 1634,1 1 1,-1-1-1,0 0 1,1 0-1,-1 0 1,0 0-1,0-1 1,1 1-1,-1 0 1,0 0-1,0-1 0,1 1 1,-1-1-1,0 1 1,0-1-1,0 1 1,0-1-1,2-1 1,17-12-5703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9.492"/>
    </inkml:context>
    <inkml:brush xml:id="br0">
      <inkml:brushProperty name="width" value="0.025" units="cm"/>
      <inkml:brushProperty name="height" value="0.025" units="cm"/>
    </inkml:brush>
  </inkml:definitions>
  <inkml:trace contextRef="#ctx0" brushRef="#br0">129 152 12812,'0'0'8339,"-7"2"-6604,-3 1-1368,0 1 1,1 0-1,0 1 0,0 0 1,1 1-1,-15 10 1,19-13-264,1-1 1,0 1 0,0 0-1,0 0 1,0 0-1,0 0 1,0 1 0,1-1-1,0 1 1,-1 0 0,1-1-1,1 1 1,-1 0 0,1 0-1,-1 0 1,1 0-1,0 1 1,0-1 0,1 0-1,-1 0 1,1 6 0,1-9-101,-1 0 1,1-1 0,-1 1 0,1 0 0,-1 0 0,1-1 0,0 1 0,-1-1 0,1 1 0,0-1-1,-1 1 1,1-1 0,0 1 0,0-1 0,0 1 0,-1-1 0,1 0 0,0 0 0,0 1-1,0-1 1,0 0 0,0 0 0,-1 0 0,1 0 0,0 0 0,0 0 0,0 0 0,1 0-1,28-3 132,-18 0-97,0-1 0,0 0 0,0-1 0,-1 0 1,0 0-1,0-1 0,0-1 0,17-13 0,2-5 39,40-42-1,-68 65-66,7-6 30,0-1 0,0 0-1,-1 0 1,-1-1 0,1 1 0,-2-2-1,1 1 1,-2-1 0,1 0 0,6-21-1,-12 32-30,0-1 0,0 1 0,0 0 0,0-1 0,0 1 0,0 0 0,0 0 0,0-1 0,0 1 0,0 0 0,0 0 0,0-1 0,0 1 0,0 0 0,0 0 0,0-1 0,0 1 0,-1 0 0,1 0 0,0 0 0,0-1 0,0 1 0,0 0-1,-1 0 1,1 0 0,0-1 0,0 1 0,0 0 0,-1 0 0,1 0 0,0 0 0,0 0 0,-1-1 0,1 1 0,0 0 0,0 0 0,-1 0 0,1 0 0,0 0 0,0 0 0,-1 0 0,1 0 0,0 0 0,0 0 0,-1 0 0,1 0 0,0 0 0,0 0 0,-1 0-1,1 1 1,0-1 0,0 0 0,-1 0 0,1 0 0,-17 8-61,9-1 41,0 1 1,1-1-1,-1 2 1,1-1-1,1 1 1,0 0-1,0 0 1,1 0-1,0 1 1,0 0 0,1 0-1,1 0 1,-1 1-1,2-1 1,0 1-1,0 0 1,0 10-1,2-19-15,0 0 1,0-1-1,0 1 0,0 0 0,1-1 1,-1 1-1,1 0 0,-1-1 0,1 1 0,0-1 1,0 1-1,-1-1 0,1 1 0,0-1 1,0 0-1,0 1 0,1-1 0,-1 0 1,0 0-1,0 0 0,3 2 0,0-1-124,0 0 1,0 0-1,1 0 0,-1 0 0,0-1 0,1 0 0,-1 0 1,5 1-1,9-1-2019,-1 0 1,0-1 0,25-3-1,8-6-10041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0.687"/>
    </inkml:context>
    <inkml:brush xml:id="br0">
      <inkml:brushProperty name="width" value="0.025" units="cm"/>
      <inkml:brushProperty name="height" value="0.025" units="cm"/>
    </inkml:brush>
  </inkml:definitions>
  <inkml:trace contextRef="#ctx0" brushRef="#br0">140 71 12107,'1'-1'142,"0"1"-1,0-1 0,0 1 0,0-1 0,0 0 1,0 1-1,0-1 0,0 0 0,0 0 0,0 0 0,0 0 1,-1 1-1,1-1 0,0 0 0,-1-1 0,1 1 1,0 0-1,-1 0 0,1 0 0,-1 0 0,0 0 0,1 0 1,-1-1-1,0 1 0,0 0 0,0 0 0,0-1 1,0 1-1,0 0 0,0 0 0,0 0 0,0-1 1,-1 1-1,1 0 0,0 0 0,-1 0 0,1 0 0,-1 0 1,1-1-1,-1 1 0,0 0 0,1 0 0,-1 0 1,0 0-1,0 1 0,-1-3 0,-1 1 267,-1-1-1,1 1 1,0 0 0,-1 0-1,1 0 1,-1 1-1,0-1 1,1 1 0,-1-1-1,0 1 1,0 1 0,0-1-1,-6 0 1,6 2-422,0-1-1,0 1 1,0 0 0,0 0 0,1 0 0,-1 1 0,0-1-1,1 1 1,-1 0 0,1 0 0,0 0 0,-1 1-1,1-1 1,0 1 0,0 0 0,1 0 0,-1 0 0,1 0-1,-1 0 1,1 0 0,0 1 0,0-1 0,0 1-1,1-1 1,-1 1 0,1 0 0,0 0 0,0 0 0,0-1-1,1 1 1,-1 8 0,2-11 0,-1 0-1,0 0 1,1 0-1,-1-1 1,1 1 0,0 0-1,-1 0 1,1 0-1,0-1 1,-1 1 0,1 0-1,0-1 1,0 1-1,0 0 1,0-1-1,-1 1 1,1-1 0,0 0-1,0 1 1,0-1-1,0 0 1,0 1 0,0-1-1,0 0 1,0 0-1,0 0 1,0 0 0,0 0-1,0 0 1,0 0-1,0 0 1,0 0 0,0-1-1,0 1 1,1-1-1,41-8-475,-31 4 439,-1 0 0,0-1 0,0-1 0,11-8 0,16-10 210,-35 73 343,-24 210 1054,14-214-811,-2-1 1,-1 0-1,-31 76 0,39-113-673,-1-1 0,0 0 0,0 1 0,0-1-1,-1 0 1,0 0 0,-7 7 0,10-12-60,1 1 1,-1 0-1,0-1 1,0 1-1,0-1 1,0 1-1,0-1 1,1 1-1,-1-1 1,0 0-1,0 1 1,0-1-1,0 0 1,0 0-1,0 0 1,-1 1-1,1-1 1,0 0-1,0 0 1,-1-1-1,0 0 3,1 1 1,0-1-1,-1 0 0,1 0 0,0 0 0,-1 0 1,1 0-1,0 0 0,0 0 0,0-1 0,0 1 1,0 0-1,0-1 0,1 1 0,-1 0 0,0-1 1,0-2-1,-5-10-26,1 0 0,1 0 0,0-1 0,1 1 0,1-1 0,0 0 0,1 1 0,1-1 0,0 0 0,1 0 0,0 0 0,1 1 0,1-1 0,1 1 0,0-1 0,0 1 0,2 1 0,6-15 0,-2 10-401,1 0 1,0 0-1,1 1 0,1 0 0,1 2 0,0-1 0,1 1 0,1 1 1,0 1-1,1 0 0,0 2 0,22-13 0,21-12-7841,-38 21 747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8.295"/>
    </inkml:context>
    <inkml:brush xml:id="br0">
      <inkml:brushProperty name="width" value="0.025" units="cm"/>
      <inkml:brushProperty name="height" value="0.025" units="cm"/>
    </inkml:brush>
  </inkml:definitions>
  <inkml:trace contextRef="#ctx0" brushRef="#br0">57 0 12684,'0'0'10308,"-4"11"-9277,-6 20-189,0-4-315,2 0-1,0 0 1,2 1-1,-4 36 1,10-64-524,0 1 1,0 0-1,0-1 1,0 1-1,0 0 1,0-1-1,0 1 1,0 0-1,0-1 1,1 1-1,-1 0 1,0-1-1,0 1 1,1 0-1,-1-1 1,0 1-1,1-1 1,-1 1-1,1-1 1,-1 1-1,1-1 1,-1 1-1,1-1 1,-1 1-1,1-1 0,-1 1 1,1-1-1,-1 0 1,1 0-1,0 1 1,-1-1-1,2 1 1,26-6 128,26-22 75,6-17-301,-45 32-82,1 0-1,0 1 0,0 1 1,1 0-1,35-14 1,-51 24 168,0-1 1,0 1 0,0 0 0,0 0-1,0-1 1,0 1 0,0 0-1,0 0 1,1 0 0,-1 0 0,0 0-1,0 0 1,0 1 0,0-1-1,0 0 1,0 1 0,0-1-1,0 0 1,0 1 0,0-1 0,0 1-1,0-1 1,0 1 0,0 0-1,0 0 1,0-1 0,-1 1 0,1 0-1,0 0 1,0 0 0,-1 0-1,1-1 1,-1 1 0,1 0 0,-1 0-1,1 0 1,-1 1 0,0-1-1,1 0 1,-1 0 0,0 0 0,0 0-1,0 0 1,0 0 0,0 0-1,0 0 1,0 0 0,0 1 0,0 0-1,-1 13 32,0 0-1,-1 1 1,-5 16 0,1 5-224,8-37-180,0 1 0,1-1 1,-1 1-1,0-1 0,0 0 0,0 0 1,0 0-1,0 0 0,1-1 1,-1 1-1,0 0 0,0-1 0,0 1 1,3-3-1,20-9-3277,0-6-2076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1.690"/>
    </inkml:context>
    <inkml:brush xml:id="br0">
      <inkml:brushProperty name="width" value="0.025" units="cm"/>
      <inkml:brushProperty name="height" value="0.025" units="cm"/>
    </inkml:brush>
  </inkml:definitions>
  <inkml:trace contextRef="#ctx0" brushRef="#br0">245 82 14958,'0'0'5285,"0"-8"-3304,1-2-1752,-1 6 34,0-1 1,0 1 0,0 0 0,0-1 0,-1 1-1,0 0 1,-1-6 0,1 8-212,1 1 0,-1-1-1,0 1 1,0 0 0,0-1 0,0 1-1,0 0 1,0-1 0,-1 1 0,1 0-1,0 0 1,-1 0 0,1 0 0,0 0-1,-1 0 1,1 1 0,-1-1 0,1 0 0,-1 1-1,0-1 1,1 1 0,-1 0 0,0-1-1,1 1 1,-1 0 0,-1 0 0,-6 0-47,-1 1 1,1 0 0,0 1 0,1 0 0,-1 0 0,0 1-1,1 0 1,-1 0 0,1 1 0,0 0 0,0 1 0,0 0-1,1 0 1,0 0 0,0 1 0,0 0 0,0 1 0,1-1 0,0 1-1,1 0 1,0 1 0,0-1 0,0 1 0,1 0 0,0 0-1,0 1 1,1-1 0,0 1 0,1 0 0,0 0 0,-2 17-1,4-25 1,0 0-1,0 1 1,1-1-1,-1 0 0,0 1 1,0-1-1,1 0 1,-1 1-1,0-1 0,1 0 1,-1 0-1,1 1 0,0-1 1,-1 0-1,1 0 1,0 0-1,0 0 0,0 0 1,0 0-1,0 0 1,0 0-1,0 0 0,0-1 1,0 1-1,0 0 1,3 1-1,-1-1 11,1 0 0,0 0 1,0-1-1,0 1 0,0-1 0,0 0 0,0 0 1,0 0-1,5-1 0,2 0 20,-1-1 0,0-1 0,0 0 1,0 0-1,-1-1 0,18-8 0,-21 8 5,0 0 1,0 0-1,0 0 1,0-1-1,-1 0 1,0 0-1,0 0 1,0-1-1,-1 1 1,1-1-1,-1 0 1,-1 0-1,1-1 1,-1 1-1,0-1 1,-1 0-1,1 0 1,-2 0-1,1 0 1,-1 0-1,1-7 1,-2 13-42,0 1-1,0 0 1,0-1 0,0 1 0,0 0-1,0-1 1,0 1 0,0-1 0,0 1-1,0 0 1,0-1 0,0 1 0,0 0-1,0-1 1,-1 1 0,1 0 0,0 0-1,0-1 1,0 1 0,-1 0 0,1-1-1,0 1 1,0 0 0,-1 0 0,1-1-1,0 1 1,-1 0 0,1 0 0,0 0-1,-1 0 1,1-1 0,0 1 0,-1 0-1,1 0 1,0 0 0,-1 0 0,-15 4-97,-13 16-27,27-19 126,1 0-1,-1 1 0,1-1 1,0 1-1,-1-1 0,1 1 1,0 0-1,0 0 0,0 0 1,0-1-1,0 1 1,0 0-1,0 4 0,1-6 5,0 1-1,1-1 1,-1 0 0,0 1-1,1-1 1,-1 1-1,0-1 1,1 0 0,-1 1-1,0-1 1,1 0-1,-1 0 1,1 1-1,-1-1 1,1 0 0,-1 0-1,1 0 1,-1 1-1,1-1 1,-1 0 0,1 0-1,-1 0 1,1 0-1,-1 0 1,1 0-1,-1 0 1,1 0 0,-1 0-1,1 0 1,-1 0-1,0-1 1,1 1-1,0 0 1,63-19 346,-50 14-384,1-1-33,1 1 1,0 1-1,1 1 0,-1 0 1,1 1-1,-1 1 1,1 0-1,0 1 0,20 3 1,-35-2 58,0 0 0,0 0 0,0 1 0,0-1 0,0 0 0,-1 1 0,1-1 0,0 1 0,-1 0 0,1-1 0,-1 1 0,0 0 0,1 0 0,-1 0 0,0 0 0,0 0 0,0 0-1,-1 0 1,1 0 0,0 1 0,-1-1 0,0 0 0,1 0 0,-1 1 0,0-1 0,0 0 0,0 0 0,0 1 0,-1-1 0,1 0 0,-1 3 0,-1 8 104,0 0-1,-1 0 1,-8 24-1,14-34 228,7-7-204,11-8-81,120-88-1108,-141 125 615,-9 8 559,7-27-66,0-1 0,0 0 0,1 0 0,0 1 0,-1-1-1,2 1 1,-1-1 0,1 1 0,0-1 0,0 1 0,0-1 0,1 1 0,0-1-1,1 7 1,-1-11-15,1 0 0,-1 1 0,1-1 0,-1 0 0,1 0 0,-1 0 0,1 0 0,0 0 0,-1 0 0,1 0-1,0-1 1,0 1 0,-1-1 0,1 1 0,0-1 0,0 0 0,0 1 0,0-1 0,0 0 0,0 0 0,-1 0 0,1-1 0,3 0 0,0 1 70,0-1 0,1 0 1,-1-1-1,0 1 0,0-1 1,0 0-1,6-3 1,-1-2-44,1 0 0,-1-1 0,0 0 1,-1 0-1,15-17 0,-21 21-33,0 0 0,-1 0 0,1 0-1,-1 0 1,1 0 0,-1-1 0,-1 1-1,1-1 1,-1 0 0,1 1 0,-1-1-1,0 0 1,-1 0 0,1 1 0,-1-1-1,0 0 1,-2-8 0,1 10-54,-1 0 0,1 1 0,-1-1 0,0 1 0,0-1 0,0 1 0,0 0 0,0 0 0,-1 0 0,1 0 0,-1 1 0,1-1 0,-1 0 0,0 1-1,0 0 1,0 0 0,1 0 0,-5-1 0,28 6-3447,36 1-5390,-22-5-1431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2.607"/>
    </inkml:context>
    <inkml:brush xml:id="br0">
      <inkml:brushProperty name="width" value="0.025" units="cm"/>
      <inkml:brushProperty name="height" value="0.025" units="cm"/>
    </inkml:brush>
  </inkml:definitions>
  <inkml:trace contextRef="#ctx0" brushRef="#br0">1 1 9833,'9'12'8024,"-1"22"-7217,-8-31-231,4 22 163,-2 0 0,0 0 1,-2 0-1,-1 1 0,-1-1 1,-1 0-1,-11 43 0,14-67-98,0-20-328,1-1 0,1 1 0,0 0 0,2 0 0,0 0 0,1 0 0,1 1 0,1 0 0,1 0 0,9-17 0,-15 33-484,0 0 0,-1 0-1,1 0 1,0 0 0,0 0-1,1 0 1,-1 1-1,0-1 1,1 1 0,-1-1-1,0 1 1,1 0 0,0 0-1,-1 0 1,1 1 0,0-1-1,-1 1 1,1-1-1,0 1 1,3 0 0,23-6-7068,-12-2-592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3.436"/>
    </inkml:context>
    <inkml:brush xml:id="br0">
      <inkml:brushProperty name="width" value="0.025" units="cm"/>
      <inkml:brushProperty name="height" value="0.025" units="cm"/>
    </inkml:brush>
  </inkml:definitions>
  <inkml:trace contextRef="#ctx0" brushRef="#br0">0 45 15983,'0'0'6081,"6"9"-4976,0-1-876,-2 1 0,1-1 0,-1 1 0,-1 0 0,1 0 0,-1 0 0,-1 0 0,0 1 1,0-1-1,-1 1 0,0 17 0,-1 191 1137,20-259 871,12-67-2002,-18 52-213,-14 56-41,0-1 1,0 1 0,0 0 0,0-1 0,0 1 0,1 0-1,-1-1 1,0 1 0,0 0 0,0-1 0,1 1 0,-1 0 0,0-1-1,0 1 1,1 0 0,-1 0 0,0-1 0,1 1 0,-1 0 0,0 0-1,1-1 1,-1 1 0,0 0 0,1 0 0,-1 0 0,1 0-1,-1 0 1,0 0 0,1 0 0,-1-1 0,1 1 0,-1 0 0,0 0-1,1 1 1,-1-1 0,1 0 0,-1 0 0,0 0 0,1 0 0,-1 0-1,0 0 1,1 0 0,-1 1 0,0-1 0,1 0 0,-1 0-1,1 1 1,23 17-191,-5-3 142,-13-13 55,1 0 1,-1 0 0,0-1-1,1 1 1,-1-1 0,1-1 0,-1 1-1,1-1 1,0 0 0,-1 0-1,1-1 1,-1 0 0,1 0-1,-1-1 1,0 0 0,1 0-1,-1 0 1,0-1 0,0 0 0,-1 0-1,1 0 1,0-1 0,-1 0-1,7-7 1,-5 5 60,0 0 0,-1-1 1,0 0-1,0 0 0,-1-1 0,0 1 1,0-1-1,0-1 0,-1 1 0,-1 0 0,0-1 1,0 0-1,0 1 0,-1-1 0,0-1 1,-1 1-1,1-9 0,-2 17-48,0-1-1,0 1 1,0 0 0,1 0 0,-1-1-1,0 1 1,-1 0 0,1-1 0,0 1-1,0 0 1,0 0 0,-1 0 0,1-1-1,-1 1 1,1 0 0,-1 0 0,1 0-1,-1 0 1,0 0 0,1 0 0,-1 0-1,0 0 1,0 0 0,0 0 0,0 0-1,0 0 1,0 0 0,0 1 0,0-1-1,0 0 1,0 1 0,0-1-1,0 1 1,-1-1 0,1 1 0,0 0-1,0 0 1,-1-1 0,1 1 0,0 0-1,0 0 1,-1 0 0,1 0 0,0 0-1,0 0 1,-3 1 0,0 0-46,-1 1 0,1-1 1,0 1-1,0 0 0,0 0 1,0 1-1,0-1 0,0 1 0,1-1 1,-1 1-1,-5 7 0,-2 4 35,1 0 1,1 1-1,0 0 0,1 0 0,1 1 0,0 0 1,1 0-1,1 1 0,0 0 0,2 0 1,-4 32-1,7-48 10,0 1 0,0 0 0,0-1 0,0 1 0,0-1 0,1 1 0,-1 0 0,1-1 0,-1 1 0,1-1 0,-1 1 0,1-1 0,0 1 1,0-1-1,0 0 0,0 1 0,0-1 0,0 0 0,0 0 0,0 0 0,0 0 0,1 0 0,-1 0 0,0 0 0,1 0 0,-1 0 0,2 0 0,2 1 66,-1-1 0,1 0 0,-1 0 1,1-1-1,0 1 0,0-1 0,0 0 0,-1 0 0,8-1 0,49-13-1241,-15-1-4329,-26 8-1238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4.892"/>
    </inkml:context>
    <inkml:brush xml:id="br0">
      <inkml:brushProperty name="width" value="0.025" units="cm"/>
      <inkml:brushProperty name="height" value="0.025" units="cm"/>
    </inkml:brush>
  </inkml:definitions>
  <inkml:trace contextRef="#ctx0" brushRef="#br0">1 266 11563,'0'0'8718,"3"8"-7144,2 17-876,-1 0-1,-1 0 1,-1 0-1,-1 1 0,-3 37 1,0-1-276,2-62-400,0 0-1,0 0 1,0 1-1,0-1 1,0 0-1,0 0 1,0 0-1,0 0 1,0 0-1,0 0 1,0 1-1,0-1 1,0 0-1,0 0 1,0 0-1,0 0 1,0 0-1,0 0 1,0 1-1,1-1 1,-1 0-1,0 0 1,0 0-1,0 0 1,0 0-1,0 0 0,0 0 1,0 0-1,0 1 1,0-1-1,0 0 1,1 0-1,-1 0 1,0 0-1,0 0 1,0 0-1,0 0 1,0 0-1,0 0 1,1 0-1,-1 0 1,0 0-1,0 0 1,0 0-1,0 0 1,0 0-1,0 0 1,1 0-1,-1 0 1,0 0-1,0 0 1,0 0-1,0 0 1,0 0-1,0 0 1,1 0-1,8-8 794,8-13 162,-10 6-848,0 0 0,-2 0 1,1-1-1,-2 0 1,0 0-1,2-28 1,-2-43-2723,-4 91 2338,0-1 1,1 1-1,-1 0 1,1-1 0,0 1-1,0-1 1,0 1-1,0-1 1,1 0-1,-1 1 1,1-1 0,0 0-1,0 0 1,0 0-1,0 0 1,1-1 0,-1 1-1,1 0 1,4 3-1,-1-2-179,0 0 0,0-1 0,0 0 0,1 0 0,-1 0-1,1-1 1,-1 0 0,1 0 0,0-1 0,8 1 0,-5-1 127,0 0 1,-1-1 0,1-1-1,0 0 1,-1 0 0,1 0 0,12-5-1,-17 5 453,0-1-1,0 0 0,0 0 0,-1 0 1,1-1-1,0 1 0,-1-1 0,0-1 1,1 1-1,-1 0 0,0-1 1,6-8-1,-9 11-9,0 0 1,-1 0 0,1 0-1,0 0 1,-1 0 0,1-1-1,0 1 1,-1 0 0,0 0-1,1-1 1,-1 1 0,0 0-1,1 0 1,-1-1 0,0 1-1,0-2 1,-1 2-65,1 0-1,0 1 1,0-1 0,0 1 0,-1-1-1,1 1 1,0 0 0,-1-1 0,1 1-1,-1-1 1,1 1 0,0-1 0,-1 1-1,1 0 1,-1-1 0,1 1-1,-1 0 1,1 0 0,-1-1 0,1 1-1,-1 0 1,1 0 0,-1 0 0,1 0-1,-2-1 1,0 1-36,0 0-1,0 0 1,-1 0 0,1 1-1,0-1 1,0 0-1,0 1 1,0-1 0,0 1-1,0 0 1,0 0 0,0 0-1,0 0 1,0 0-1,1 0 1,-1 0 0,0 1-1,1-1 1,-2 2-1,-3 3 70,1 1 0,0 0 0,1 0 0,-1 0 0,1 0 0,1 0-1,0 1 1,0 0 0,0 0 0,1 0 0,0 0 0,0 0 0,0 14-1,2-21-86,0 0 0,0-1 0,0 1 0,0 0-1,0-1 1,0 1 0,0 0 0,0-1 0,0 1-1,1 0 1,-1-1 0,0 1 0,0-1 0,1 1-1,-1 0 1,0-1 0,1 1 0,-1-1 0,1 1-1,-1-1 1,1 1 0,-1-1 0,1 1 0,-1-1-1,1 0 1,-1 1 0,1-1 0,-1 0 0,1 1-1,0-1 1,-1 0 0,2 0 0,25-3 443,24-22 193,22-38-466,-54 45-368,1 0 0,23-15 0,-43 32 109,1 1-1,0-1 1,0 0-1,0 0 1,0 1-1,0-1 1,0 1-1,0-1 1,0 1-1,0-1 1,0 1-1,0-1 1,0 1 0,1 0-1,-1 0 1,0 0-1,0 0 1,0 0-1,0 0 1,1 0-1,-1 0 1,0 0-1,0 0 1,0 0-1,1 1 1,8 20-510,-10-19 618,0 0 0,1 0 0,-1 0 0,1 0 1,0 0-1,0 0 0,-1 0 0,1-1 0,0 1 0,0 0 0,3 2 0,-3-3 10,1 0 0,-1-1 0,0 1 0,1-1 0,-1 1 0,1-1 0,-1 0 1,1 0-1,-1 1 0,1-1 0,-1 0 0,1 0 0,-1 0 0,0-1 0,1 1 0,-1 0 0,1-1 1,-1 1-1,1 0 0,-1-1 0,0 0 0,1 1 0,-1-1 0,2-1 0,8-4 234,0-1 0,-1 0-1,0-1 1,0 0 0,0-1-1,-1 0 1,15-19 0,0-4-134,26-43 1,-45 67-103,0-1 0,0 0-1,-1 0 1,0-1 0,-1 1-1,1-1 1,-2 1 0,0-1-1,0 0 1,1-13-1,-3 22-56,0 1-1,0 0 1,0-1-1,0 1 1,0-1-1,0 1 0,0 0 1,0-1-1,0 1 1,0-1-1,0 1 1,0 0-1,0-1 0,0 1 1,0-1-1,-1 1 1,1 0-1,0-1 1,0 1-1,0 0 0,0-1 1,-1 1-1,1 0 1,0-1-1,0 1 1,-1 0-1,1 0 0,0-1 1,-1 1-1,1 0 1,0 0-1,-1 0 1,1-1-1,0 1 0,-1 0 1,1 0-1,0 0 1,-1 0-1,1 0 1,-1-1-1,-16 11-275,-14 24 77,15-7 296,1 1 0,1 0 0,2 1 0,1 1 0,1 0-1,1 0 1,2 1 0,1 0 0,-2 51 0,7-80-69,1 1 0,0 0 0,1-1 0,-1 1 0,0 0 0,1-1 0,-1 1 0,1-1 0,0 1 0,0-1 0,0 1 0,0-1 0,1 0 0,-1 1 1,0-1-1,3 2 0,-3-3 11,0 0 1,0-1 0,1 1-1,-1 0 1,0-1 0,1 1 0,-1-1-1,1 0 1,-1 1 0,0-1-1,1 0 1,-1 0 0,1 0 0,-1 0-1,1 0 1,-1 0 0,1-1-1,-1 1 1,0 0 0,1-1 0,-1 1-1,0-1 1,1 1 0,-1-1-1,0 1 1,1-1 0,-1 0 0,0 0-1,0 0 1,2-2 0,4-2 14,-1-1 1,0 0-1,-1 0 1,1-1-1,-1 1 1,0-1-1,-1 0 0,0 0 1,0-1-1,0 0 1,-1 1-1,4-16 1,-3 11-21,-1 0 1,-1-1-1,0 0 0,-1 1 1,0-1-1,-1 0 1,-2-22-1,-5 20-131,-2 17-150,8-1 241,0 0 1,0 1 0,0-1-1,0 0 1,0 1 0,0-1-1,0 0 1,1 1 0,-1-1-1,0 1 1,1 0 0,-1-1-1,1 1 1,0-1 0,-1 3-1,1-2 14,0 0 0,-1 1 0,1-1 0,0 0 0,0 0 1,1 1-1,-1-1 0,0 0 0,1 0 0,0 1 0,-1-1 0,1 0 0,0 0 0,0 0 0,0 0 0,0 0 0,0 0 0,1 0 0,-1 0 0,3 2 0,-1-2 3,1-1 0,-1 1 0,1 0 0,-1-1 0,1 0 0,-1 0 0,1 0 0,0 0 0,0-1 0,-1 1 0,1-1 0,5 0 0,22 1 29,0-2-1,1-1 1,34-7 0,-50 6-19,0 0 1,0-2 0,-1 0-1,0 0 1,0-2 0,0 0-1,-1 0 1,14-11 0,-27 17-3,1 1 1,-1-1 0,0 0-1,0 0 1,0 0-1,0 0 1,0 0 0,0 0-1,0 0 1,-1-1 0,1 1-1,0 0 1,-1 0 0,1-1-1,0 1 1,-1 0 0,0-1-1,1 1 1,-1-2 0,0 2-7,0 0 1,0 1 0,-1-1-1,1 0 1,0 1 0,-1-1 0,1 0-1,0 1 1,-1-1 0,1 1 0,-1-1-1,1 0 1,-1 1 0,0-1 0,1 1-1,-1 0 1,1-1 0,-1 1-1,0-1 1,1 1 0,-1 0 0,0 0-1,1-1 1,-1 1 0,0 0 0,0 0-1,1 0 1,-1 0 0,0 0-1,0 0 1,1 0 0,-1 0 0,0 0-1,-1 0 1,-6 1-15,-1 0 0,1 0 0,0 1 0,0 0 0,0 1 0,0 0 0,0 0 0,1 1 0,-1 0 0,1 0 0,0 0 0,-11 9 0,8-4 95,0 0 0,0 0 0,0 1 0,1 0-1,1 1 1,0 0 0,-8 13 0,15-22-63,0 0 1,-1 0-1,1 0 0,0 0 1,0 1-1,0-1 1,0 0-1,1 1 0,-1-1 1,1 1-1,-1-1 1,1 1-1,0-1 0,0 1 1,0-1-1,0 1 1,0-1-1,1 1 0,-1-1 1,1 0-1,-1 1 1,2 2-1,0-3 12,0 0 0,0 0 0,0 0 1,0 0-1,0 0 0,0-1 0,0 1 0,1-1 1,-1 1-1,1-1 0,-1 0 0,1 0 0,-1 0 1,1 0-1,0 0 0,4 0 0,58 4-1241,-7-9-3563,-24-2-2093,0-7-5129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5.235"/>
    </inkml:context>
    <inkml:brush xml:id="br0">
      <inkml:brushProperty name="width" value="0.025" units="cm"/>
      <inkml:brushProperty name="height" value="0.025" units="cm"/>
    </inkml:brush>
  </inkml:definitions>
  <inkml:trace contextRef="#ctx0" brushRef="#br0">116 18 17296,'-3'-2'508,"0"0"0,0 0 0,0 1 0,0-1 0,0 0-1,0 1 1,0 0 0,0 0 0,-1 0 0,1 0 0,-1 1 0,1-1-1,-7 1 1,9-1-415,0 1 0,0 1 1,0-1-1,0 0 0,0 0 0,0 0 0,0 0 0,0 1 0,1-1 0,-1 0 0,0 1 0,0-1 1,0 1-1,0-1 0,1 1 0,-1-1 0,0 1 0,0-1 0,1 1 0,-2 1 0,1-1-90,1 1-1,0-1 1,-1 0-1,1 0 1,0 0-1,0 1 1,0-1 0,0 0-1,0 1 1,0-1-1,0 0 1,1 0-1,-1 0 1,0 1-1,1-1 1,-1 0-1,1 0 1,-1 0-1,1 0 1,1 3-1,2 2 13,1 0-1,0 0 0,1 0 1,-1-1-1,1 0 0,0 0 1,1 0-1,-1-1 1,1 0-1,0 0 0,0-1 1,0 0-1,15 5 0,-11-4-82,0 1 0,0 0 0,0 1 0,18 13 1,-28-18 61,0 0 0,0 0 0,0 0 1,0 0-1,0 0 0,0 0 1,0 0-1,0 0 0,0 0 1,-1 0-1,1 0 0,-1 1 0,1-1 1,-1 0-1,1 1 0,-1-1 1,1 0-1,-1 1 0,0-1 1,0 0-1,0 1 0,0-1 0,0 0 1,0 1-1,0-1 0,-1 3 1,0-1 55,-1 0 0,1 0 0,-1 0 0,0-1 0,0 1 0,0 0 0,0-1 0,0 1 0,0-1 0,-6 4 0,-5 4 234,0-2 0,-1 1 0,-20 8 0,17-8-595,-46 17 742,59-25-1092,1-1-1,-1 1 1,1-1 0,-1 1 0,1-1-1,-1 0 1,1 0 0,-1-1 0,0 1-1,-3-2 1,-6-4-9199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6.180"/>
    </inkml:context>
    <inkml:brush xml:id="br0">
      <inkml:brushProperty name="width" value="0.025" units="cm"/>
      <inkml:brushProperty name="height" value="0.025" units="cm"/>
    </inkml:brush>
  </inkml:definitions>
  <inkml:trace contextRef="#ctx0" brushRef="#br0">70 1 10314,'0'0'9929,"-9"12"-8963,1-3-769,2 0 0,-1 1 0,2 0 0,-1 0 0,1 1 0,1 0 0,0-1 0,0 2 0,-3 18 0,5-23-81,1 1-1,0-1 0,1 1 1,-1-1-1,1 0 1,1 1-1,-1-1 0,3 9 1,-3-14-96,1 0 0,0 0 1,0 0-1,0 0 0,0-1 1,1 1-1,-1 0 0,0-1 1,1 1-1,-1-1 0,1 1 1,-1-1-1,1 0 0,0 0 1,0 0-1,-1 0 0,1 0 1,0 0-1,0 0 0,0 0 1,0-1-1,0 1 0,0-1 1,0 1-1,0-1 0,0 0 1,0 0-1,0 0 0,1 0 1,-1 0-1,0-1 0,0 1 1,2-1-1,4-1 40,0 0-1,0 0 1,-1-1-1,1 0 1,-1 0 0,0-1-1,0 0 1,0 0 0,0-1-1,-1 0 1,1 0 0,7-8-1,-3 1-26,0 1 0,-1-2-1,0 0 1,0 0 0,9-19-1,-26 61-55,2-1 0,2 1 0,0 0 0,2 0 0,3 40 0,-2-66 73,1-1-1,-1 1 1,1-1 0,0 1 0,0-1 0,0 0 0,0 1 0,0-1 0,0 0 0,1 0 0,-1 0-1,1 0 1,-1 0 0,1 0 0,0 0 0,0-1 0,0 1 0,0-1 0,0 1 0,0-1-1,0 0 1,1 1 0,-1-1 0,0-1 0,1 1 0,-1 0 0,0 0 0,1-1 0,-1 1-1,1-1 1,-1 0 0,1 0 0,0 0 0,-1 0 0,1 0 0,-1-1 0,1 1 0,2-2-1,3 0 149,1 0 0,-1-1 0,1 0 0,-1-1-1,0 0 1,0 0 0,-1-1 0,1 0 0,9-8-1,-6 3-163,0 0 0,0-1-1,-1 0 1,0-1 0,-1 0-1,-1-1 1,0 0 0,0 0-1,-2 0 1,1-1 0,-2 0-1,7-23 1,-12 35-61,1 1-1,-1 0 1,1 0 0,-1-1-1,0 1 1,0 0 0,1-1-1,-1 1 1,0 0 0,0-1-1,0 1 1,0 0 0,-1-1-1,1 1 1,0 0 0,-1-1-1,1 1 1,-1 0 0,1 0-1,-1 0 1,1-1 0,-1 1-1,0 0 1,0 0 0,1 0-1,-1 0 1,0 0 0,0 0-1,0 0 1,0 0 0,0 0-1,0 1 1,-1-1 0,1 0-1,0 1 1,0-1 0,0 1-1,-1-1 1,1 1 0,0 0-1,-1-1 1,1 1 0,0 0-1,-1 0 1,-1 0 0,0 0-106,-1 1 1,1-1 0,0 1 0,0 0 0,0-1 0,-1 2 0,1-1 0,0 0 0,1 1 0,-1-1-1,0 1 1,0 0 0,0 0 0,1 0 0,-1 0 0,1 0 0,-4 6 0,-9 22-1064,12-12-1504,3-18 2456,0 1 0,1-1 1,-1 0-1,0 1 0,0-1 0,0 0 0,0 1 1,0-1-1,0 0 0,1 1 0,-1-1 0,0 0 0,0 1 1,0-1-1,1 0 0,-1 0 0,0 1 0,0-1 0,1 0 1,-1 0-1,0 0 0,1 1 0,-1-1 0,0 0 0,1 0 1,-1 0-1,0 0 0,1 0 0,-1 0 0,0 1 0,1-1 1,-1 0-1,0 0 0,1 0 0,0 0 0,20 0-6567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6.572"/>
    </inkml:context>
    <inkml:brush xml:id="br0">
      <inkml:brushProperty name="width" value="0.025" units="cm"/>
      <inkml:brushProperty name="height" value="0.025" units="cm"/>
    </inkml:brush>
  </inkml:definitions>
  <inkml:trace contextRef="#ctx0" brushRef="#br0">121 0 13325,'0'0'7601,"-9"3"-6250,4-1-1231,0 1-1,1-1 1,-1 1-1,0 0 1,1 0 0,-1 1-1,1-1 1,0 1-1,0 0 1,1 0-1,-1 1 1,1-1 0,0 1-1,0-1 1,0 1-1,1 0 1,-1 0 0,1 0-1,-2 10 1,-4 10 406,0 1-1,2 0 1,1 0 0,1 1 0,0 51 0,4-77-516,-1 1 1,1 0-1,0 0 1,0 0 0,0 0-1,0 0 1,0 0-1,0 0 1,1 0-1,-1 0 1,1-1 0,-1 1-1,1 0 1,0 0-1,0 0 1,0-1-1,0 1 1,0 0 0,0-1-1,0 1 1,0-1-1,1 1 1,-1-1-1,0 0 1,1 1 0,-1-1-1,1 0 1,0 0-1,-1 0 1,1 0-1,0-1 1,0 1 0,-1 0-1,1-1 1,0 1-1,0-1 1,0 1-1,0-1 1,0 0 0,0 0-1,0 0 1,0 0-1,0 0 1,2-1-1,4-1-24,0 0 0,0 0 0,0-1-1,0 0 1,0 0 0,-1-1-1,1 0 1,12-9 0,-16 9-49,-1 2 45,0-1 0,0 1 1,0 0-1,0 0 1,0 0-1,0 0 0,0 1 1,1-1-1,-1 1 0,1 0 1,-1 0-1,1 0 1,6-1-1,-9 3 17,0 0 0,0 0 0,-1 0 0,1 0 0,-1 0 0,1 0-1,-1 0 1,1 0 0,-1 0 0,0 0 0,1 0 0,-1 0 0,0 0 0,0 0 0,0 0 0,0 1 0,0-1 0,0 0 0,0 0 0,0 1-1,-1 34 209,1-31-172,-18 98 1171,39-109-7201,-11-8 422,1-4-3337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7.341"/>
    </inkml:context>
    <inkml:brush xml:id="br0">
      <inkml:brushProperty name="width" value="0.025" units="cm"/>
      <inkml:brushProperty name="height" value="0.025" units="cm"/>
    </inkml:brush>
  </inkml:definitions>
  <inkml:trace contextRef="#ctx0" brushRef="#br0">0 113 18866,'0'0'7089,"10"4"-6299,-6-2-759,0 0-1,1 0 0,-1 0 0,1-1 1,0 0-1,-1 0 0,1 0 0,0 0 1,0-1-1,-1 0 0,1 0 0,0 0 1,0 0-1,0-1 0,-1 0 0,1 0 1,0 0-1,-1-1 0,1 1 0,7-5 1,37-27 10,-47 31-41,0 0 0,0 0 0,0-1 0,0 1 0,0 0 0,0-1 0,-1 1 0,1-1 0,-1 0 1,1 0-1,-1 1 0,0-1 0,0 0 0,-1 0 0,1 0 0,0-5 0,-1 7-1,0 1 0,0 0-1,0-1 1,0 1 0,0 0 0,0 0-1,0-1 1,-1 1 0,1 0 0,0 0-1,0-1 1,0 1 0,0 0-1,-1 0 1,1 0 0,0-1 0,0 1-1,0 0 1,-1 0 0,1 0 0,0 0-1,0-1 1,-1 1 0,1 0-1,0 0 1,0 0 0,-1 0 0,1 0-1,0 0 1,-1 0 0,1 0 0,0 0-1,0 0 1,-1 0 0,1 0-1,0 0 1,-1 0 0,1 0 0,0 0-1,0 0 1,-1 0 0,1 0 0,0 0-1,0 0 1,-1 1 0,1-1-1,0 0 1,0 0 0,-1 0 0,1 0-1,0 1 1,0-1 0,0 0 0,-1 0-1,1 0 1,0 1 0,-13 9-82,2 1 83,0 1 0,2 0 0,-1 1 0,2 0 0,-1 0 0,2 1 0,-12 28 0,19-42 3,0 1-1,0-1 0,0 0 0,0 1 0,0-1 0,0 0 0,0 1 0,0-1 0,0 0 1,0 1-1,0-1 0,0 1 0,0-1 0,0 0 0,0 1 0,0-1 0,0 0 1,1 1-1,-1-1 0,0 0 0,0 1 0,0-1 0,1 0 0,-1 0 0,0 1 0,0-1 1,1 0-1,-1 0 0,0 1 0,0-1 0,1 0 0,-1 0 0,0 0 0,1 1 0,-1-1 1,1 0-1,19 2 101,28-11-156,-41 7-65,15-3 52,0 1-1,1 0 1,-1 2 0,1 0-1,-1 2 1,42 4 0,-62-4 116,-1 1 0,1-1 0,-1 1 0,1-1 0,-1 1 0,1 0 0,-1 0 0,1-1 0,-1 1 0,0 0 0,0 0 0,1 1 0,-1-1 0,0 0 0,0 0 0,0 0 0,0 1 0,0-1 0,0 0 0,-1 1 0,1-1 0,0 1 0,0 1 0,4 8 1195,-4-11-1210,-1 1 0,0-1 0,1 0 1,-1 0-1,0 0 0,1 1 0,-1-1 1,1 0-1,-1 0 0,0 0 0,1 0 0,-1 0 1,1 0-1,-1 0 0,1 0 0,-1 0 1,0 0-1,1 0 0,-1 0 0,1 0 1,-1 0-1,1 0 0,-1 0 0,0 0 0,1 0 1,-1-1-1,1 1 0,-1 0 0,0 0 1,1 0-1,-1-1 0,0 1 0,1 0 0,-1-1 1,0 1-1,0 0 0,1-1 0,-1 1 1,0 0-1,0-1 0,1 1 0,-1 0 1,0-1-1,0 1 0,0-1 0,0 0 0,15-22 8,-14 21 26,3-6-29,-1-1 0,1 0 0,-2 0-1,1 0 1,-2-1 0,1 1 0,-1 0 0,0-1 0,-1 1 0,-1-12 0,1 14-36,0 6-90,30 24-351,-15-17 392,1 0 1,0-1-1,0-1 1,0-1-1,1 0 1,-1-1-1,1-1 1,31-1-1,-35-1 19,-1 0 0,0 0-1,0-1 1,1-1 0,-2 0-1,1-1 1,0 0 0,-1 0 0,1-1-1,-1-1 1,-1 0 0,17-12 0,-26 18 29,0-1 0,0 0 0,1 0 0,-1 0 0,0 0 0,0 0 1,0 0-1,0 0 0,-1 0 0,1 0 0,0 0 0,0-1 0,-1 1 0,1 0 1,0 0-1,-1-1 0,1 1 0,-1 0 0,0-1 0,0 1 0,1-1 1,-1-1-1,-1 2-5,1 0 0,-1 0 0,0 0 0,1 1 0,-1-1 1,0 0-1,0 0 0,0 1 0,0-1 0,1 1 0,-1-1 1,0 1-1,0-1 0,0 1 0,0-1 0,0 1 0,0 0 1,0 0-1,-1-1 0,1 1 0,-2 0 0,-5-1-21,0 1 1,-1 0-1,1 0 0,0 1 0,0 0 0,-10 2 0,7 1 15,1 0-1,0 1 1,0-1-1,1 2 1,-1 0-1,1 0 1,0 0-1,-11 12 1,16-14 29,0 0 1,0 0-1,1 0 1,-1 0-1,1 0 1,0 1-1,0-1 0,1 1 1,-1 0-1,1 0 1,0 0-1,1 0 1,-1 0-1,1 0 1,0 0-1,0 1 0,0-1 1,1 0-1,0 7 1,1-9-9,0-1 0,0 1 0,0-1 0,0 1 1,0-1-1,1 0 0,-1 0 0,1 0 0,0 0 0,-1 0 1,1 0-1,0 0 0,0-1 0,0 1 0,1 0 0,-1-1 1,0 0-1,0 1 0,1-1 0,-1 0 0,1 0 0,-1-1 1,1 1-1,-1 0 0,1-1 0,3 1 0,11 1-73,0 0-1,30 0 1,-41-2-23,12 1-367,46-2-3156,-23-7-4094,-6-8-6996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0.763"/>
    </inkml:context>
    <inkml:brush xml:id="br0">
      <inkml:brushProperty name="width" value="0.025" units="cm"/>
      <inkml:brushProperty name="height" value="0.025" units="cm"/>
    </inkml:brush>
  </inkml:definitions>
  <inkml:trace contextRef="#ctx0" brushRef="#br0">0 163 737,'7'0'4269,"22"-2"-2116,-13-4-1845,-1-1 1,0-1 0,0-1-1,15-10 1,12-18 2741,-13-2 3941,-29 38-6783,0 1 1,1-1-1,-1 1 0,0-1 0,1 1 1,-1-1-1,0 1 0,0-1 0,0 0 1,0 1-1,1-1 0,-1 1 0,0-1 1,0 0-1,0 1 0,0-1 1,0 0-1,-1 1 0,1-1 0,0 1 1,0-1-1,0 0 0,0 1 0,-1-1 1,1 0-1,-14-2 1258,-20 15-1546,25-6 73,0-1-1,1 1 1,-1 1-1,1-1 1,0 1-1,1 1 1,0-1-1,0 1 1,0 1-1,1-1 1,1 1-1,-1 0 1,1 0 0,-4 12-1,9-20 7,0-1-1,0 1 0,-1-1 1,1 1-1,0-1 1,0 1-1,0-1 1,0 1-1,0-1 1,0 1-1,0-1 0,0 1 1,0-1-1,1 1 1,-1-1-1,0 1 1,0-1-1,0 1 1,0-1-1,1 1 0,-1-1 1,0 0-1,1 1 1,-1-1-1,0 1 1,1-1-1,-1 0 1,0 1-1,1-1 1,-1 0-1,1 1 0,-1-1 1,21 2 90,21-11 151,-25 1-197,0 0 0,23-14 1,-33 18-26,-1 0 0,0 0-1,-1-1 1,1 1 0,-1-1 0,0-1 0,0 1 0,-1-1 0,7-9 0,-11 15-10,0 0 0,0 0-1,0 0 1,0 0 0,0 0 0,0 0-1,0 0 1,1-1 0,-1 1 0,0 0-1,0 0 1,0 0 0,0 0 0,0 0-1,0 0 1,0 0 0,0-1-1,0 1 1,0 0 0,0 0 0,0 0-1,0 0 1,0 0 0,0 0 0,0-1-1,0 1 1,0 0 0,0 0-1,0 0 1,0 0 0,0 0 0,0 0-1,0 0 1,0-1 0,-1 1 0,1 0-1,0 0 1,0 0 0,0 0-1,0 0 1,0 0 0,0 0 0,0 0-1,0 0 1,0-1 0,-1 1 0,1 0-1,0 0 1,0 0 0,0 0 0,0 0-1,0 0 1,0 0 0,0 0-1,-1 0 1,1 0 0,0 0 0,0 0-1,0 0 1,-12 3 90,-10 9-88,14-5 74,4-4-15,0 0 1,1 0-1,-1 0 1,1 1-1,-1-1 1,1 1-1,0 0 1,1 0-1,-1 0 1,1 0-1,-3 6 1,27-23 613,15-27-464,-31 32-200,0 0 1,1 0-1,1 1 1,-1 0 0,15-10-1,-8 11-41,0 2 0,1 0 0,0 1 0,0 0 0,0 1 0,0 1 0,0 0 1,22 2-1,-22 0 16,-13-1 1,-1 0-1,0 1 0,0-1 1,1 1-1,-1-1 0,0 1 1,0 0-1,0-1 0,1 1 0,-1 0 1,0 0-1,0 0 0,0 0 1,0 0-1,0 0 0,-1 0 0,1 0 1,0 0-1,0 0 0,-1 1 1,1-1-1,-1 0 0,1 0 1,-1 1-1,0-1 0,1 0 0,-1 1 1,0-1-1,0 0 0,0 1 1,0-1-1,0 1 0,0-1 0,0 0 1,-1 3-1,-6 52 35,1-38 23,0 1 0,-1-1 0,-10 17-1,-8 22 661,25-58-707,0 1 0,0 0 0,0 0 0,1 0 0,-1 0 0,0 0 0,0 0 0,0-1 0,0 1 0,0 0 0,1 0 0,-1 0 0,0 0 0,0 0 1,0 0-1,0 0 0,0 0 0,1 0 0,-1 0 0,0 0 0,0 0 0,0 0 0,0 0 0,1 0 0,-1 0 0,0 0 0,0 0 0,0 0 1,0 0-1,1 0 0,-1 0 0,0 0 0,0 0 0,0 0 0,0 0 0,1 0 0,-1 0 0,0 1 0,0-1 0,0 0 0,0 0 0,0 0 1,0 0-1,1 0 0,-1 0 0,0 1 0,0-1 0,0 0 0,0 0 0,0 0 0,0 0 0,0 1 0,0-1 0,0 0 0,0 0 0,0 0 1,0 0-1,0 1 0,0-1 0,0 0 0,0 0 0,0 0 0,0 0 0,0 1 0,0-1 0,0 0 0,0 0 0,0 0 0,0 1 0,11-7 62,52-50-44,-52 45-94,0 0 0,1 0 0,1 1 0,-1 0-1,2 1 1,19-10 0,-32 19 61,0-1-1,0 0 1,0 1-1,0-1 1,0 1 0,0-1-1,0 1 1,0 0-1,1-1 1,-1 1-1,0 0 1,0 0 0,0 0-1,1 0 1,-1 0-1,0 0 1,0 0 0,0 0-1,1 1 1,-1-1-1,0 0 1,0 1-1,0-1 1,0 0 0,0 1-1,0 0 1,0-1-1,0 1 1,0 0 0,0-1-1,0 1 1,0 0-1,0 0 1,0 0-1,-1 0 1,1 0 0,0 0-1,-1 0 1,1 0-1,-1 0 1,1 0-1,-1 0 1,1 0 0,-1 0-1,1 3 1,0 6-121,0 0-1,0-1 1,-1 1 0,-2 18 0,1-5-1179,1-22 948,1 6-2266,5-7-2331,5-4-5173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1.464"/>
    </inkml:context>
    <inkml:brush xml:id="br0">
      <inkml:brushProperty name="width" value="0.025" units="cm"/>
      <inkml:brushProperty name="height" value="0.025" units="cm"/>
    </inkml:brush>
  </inkml:definitions>
  <inkml:trace contextRef="#ctx0" brushRef="#br0">110 63 12780,'9'-33'7931,"-14"23"-3202,-12 16-3813,8 3-917,0 0-1,0 1 1,1-1 0,0 2 0,1-1 0,0 1 0,0 0 0,2 0 0,-1 1 0,1 0 0,1 0 0,0 0 0,1 1 0,-2 13 0,5-25 4,0 0 0,0 0 0,0 0 0,0 0 0,0-1 1,0 1-1,1 0 0,-1 0 0,0-1 0,1 1 0,-1 0 1,0 0-1,1-1 0,-1 1 0,1 0 0,-1-1 0,1 1 1,-1 0-1,1-1 0,0 1 0,-1-1 0,1 1 0,0-1 0,-1 1 1,1-1-1,0 0 0,0 1 0,-1-1 0,1 0 0,0 0 1,0 1-1,0-1 0,-1 0 0,1 0 0,0 0 0,0 0 1,0 0-1,0 0 0,-1 0 0,1 0 0,0 0 0,0-1 1,0 1-1,0 0 0,0-1 0,40-12 263,-22 3-216,-1-1 0,0 0 0,0-2 0,-1 0 1,-1-1-1,0-1 0,-1 0 0,-1-1 0,23-33 0,-35 47-39,-1-1 0,1 0-1,-1 0 1,1 0 0,-1 0 0,0 0-1,0 0 1,0 0 0,-1 0-1,1 0 1,-1 0 0,1-4-1,-12 8-74,4 4 40,0 0 0,0 0-1,1 0 1,0 1 0,0 0-1,0 0 1,1 0 0,-9 15-1,-33 60 41,46-80-50,0 1 1,0-1-1,0 0 0,1 1 0,-1-1 0,0 0 0,1 1 0,-1-1 0,1 1 0,0-1 0,-1 0 0,1 1 0,0-1 1,0 1-1,0 0 0,0-1 0,0 1 0,0-1 0,0 1 0,1-1 0,-1 0 0,0 1 0,1-1 0,-1 1 1,1-1-1,0 1 0,-1-1 0,1 0 0,1 2 0,0-2-316,0 0 1,0-1-1,0 1 0,0-1 1,0 1-1,0-1 0,0 0 1,0 1-1,0-1 0,0 0 1,0-1-1,0 1 1,0 0-1,0 0 0,0-1 1,0 1-1,0-1 0,0 0 1,0 0-1,-1 1 0,1-1 1,2-2-1,17-11-7529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8.688"/>
    </inkml:context>
    <inkml:brush xml:id="br0">
      <inkml:brushProperty name="width" value="0.025" units="cm"/>
      <inkml:brushProperty name="height" value="0.025" units="cm"/>
    </inkml:brush>
  </inkml:definitions>
  <inkml:trace contextRef="#ctx0" brushRef="#br0">136 0 13453,'0'0'6753,"-10"3"-5130,0 1-1316,0 0 0,0 0 1,0 1-1,0 0 0,1 1 1,-9 7-1,14-11-149,0 1-1,0 0 0,1 1 1,0-1-1,-1 1 0,1-1 1,0 1-1,1 0 0,-1 0 1,1 0-1,0 0 0,0 1 1,0-1-1,0 1 0,1-1 1,0 1-1,0 0 0,-1 8 1,2-11-154,0-1 1,1 1 0,-1-1 0,1 0-1,-1 1 1,1-1 0,-1 1 0,1-1-1,0 0 1,0 0 0,-1 1 0,1-1-1,0 0 1,0 0 0,0 0 0,1 0-1,-1 0 1,0 0 0,0 0 0,0 0-1,1-1 1,-1 1 0,0 0 0,1-1-1,-1 1 1,1-1 0,-1 1 0,1-1-1,-1 0 1,1 0 0,1 0 0,56 4 91,-48-5-67,-5 1-24,0 0 0,0-1 0,1 0-1,-1 0 1,0-1 0,0 1 0,-1-1 0,1-1 0,0 1-1,-1-1 1,1 0 0,-1 0 0,6-5 0,-8 6 0,-1 0 0,0 0-1,0 0 1,0 0 0,0-1 0,-1 1 0,1-1 0,0 1 0,-1-1 0,0 1-1,1-1 1,-1 0 0,0 0 0,-1 1 0,1-1 0,0 0 0,-1 0 0,0 0-1,1 0 1,-1 0 0,0 0 0,-1 0 0,1 0 0,0 0 0,-1 0 0,0 0-1,1 1 1,-1-1 0,0 0 0,-2-2 0,2 2-21,-1 1 0,1 0-1,-1 0 1,1 0 0,-1 0 0,0 0 0,0 1 0,0-1-1,0 0 1,0 1 0,0-1 0,0 1 0,-1 0-1,1 0 1,-1 0 0,1 0 0,0 0 0,-5 0 0,-47-5-4022,54 6 3819,0 0 0,-1 0 1,1 0-1,0 0 1,-1 0-1,1 0 1,-1 0-1,1 0 1,0 0-1,-1 0 0,1 0 1,0 0-1,0 0 1,-1 1-1,1-1 1,0 0-1,-1 0 1,1 0-1,0 0 1,-1 1-1,1-1 0,0 0 1,0 0-1,-1 1 1,1-1-1,0 0 1,0 0-1,0 1 1,-1-1-1,1 0 0,0 1 1,0-1-1,-1 5-7041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2.451"/>
    </inkml:context>
    <inkml:brush xml:id="br0">
      <inkml:brushProperty name="width" value="0.025" units="cm"/>
      <inkml:brushProperty name="height" value="0.025" units="cm"/>
    </inkml:brush>
  </inkml:definitions>
  <inkml:trace contextRef="#ctx0" brushRef="#br0">46 27 12396,'0'0'12903,"-3"8"-12284,-4 11-543,-19 61-52,23-72 19,1 1 0,1-1 0,-1 0 0,1 0 0,1 1-1,0-1 1,1 16 0,-1-23-23,1 0 0,-1 0 1,1 0-1,0-1 0,-1 1 0,1 0 1,0 0-1,0-1 0,-1 1 0,1 0 1,0-1-1,0 1 0,0-1 0,0 1 0,0-1 1,0 1-1,0-1 0,0 0 0,0 1 1,0-1-1,0 0 0,0 0 0,0 0 1,0 0-1,0 0 0,0 0 0,0 0 1,0 0-1,0 0 0,0 0 0,0-1 1,0 1-1,0 0 0,2-2 0,35-12 740,-26 6-717,1 0-1,-2-1 1,1-1 0,-1 0 0,-1 0-1,1-1 1,-2 0 0,0-1-1,0 0 1,-1-1 0,0 1-1,7-19 1,-15 22-71,-9 16-72,-7 14-1,12-14 96,-19 35-32,22-39 43,1-1 0,-1 0 0,0 1 1,0-1-1,1 1 0,-1-1 0,1 1 0,0-1 1,0 1-1,0-1 0,0 1 0,0-1 1,1 1-1,-1-1 0,1 0 0,1 4 1,-1-5 5,0 1 0,1-1 1,-1 0-1,0 0 0,1 0 1,0 0-1,-1-1 0,1 1 1,-1 0-1,1-1 0,0 1 1,-1-1-1,1 1 0,0-1 1,0 0-1,-1 1 1,1-1-1,0 0 0,0-1 1,-1 1-1,3 0 0,40-8 363,-26 0-340,0 0 0,-1-2-1,0 0 1,-1-1 0,0-1 0,-1 0 0,0-1 0,-1-1 0,0 0 0,13-19 0,-26 32-34,0 0 1,-1 1-1,1-1 1,0 0-1,-1 0 1,1 0-1,-1 0 1,1 1-1,-1-1 1,1 0-1,-1 0 0,0 0 1,0 0-1,1 0 1,-1 0-1,0 0 1,0 0-1,0 0 1,0 0-1,0 0 1,0 0-1,-1-1 0,1 1-8,-1 1-1,1-1 0,-1 1 0,0 0 1,1-1-1,-1 1 0,0 0 0,1 0 0,-1-1 1,0 1-1,1 0 0,-1 0 0,0 0 0,1 0 1,-1 0-1,0 0 0,0 0 0,1 0 0,-1 0 1,0 0-1,1 0 0,-2 1 0,-4 0-30,1 1 0,0-1 1,-1 1-1,1 0 0,0 1 0,-8 4 0,-41 43-49,51-48 92,1 1 1,0-1-1,0 1 1,-1 0-1,2-1 1,-1 1-1,0 0 0,0 0 1,1 0-1,0 1 1,0-1-1,0 0 0,0 0 1,0 1-1,0-1 1,1 0-1,0 1 0,0-1 1,0 4-1,1-6 0,-1 0-1,1 0 1,0 0-1,0 0 0,0 0 1,0 0-1,0 0 1,0-1-1,0 1 0,0 0 1,0-1-1,0 1 1,0-1-1,0 1 0,0-1 1,0 0-1,1 1 1,-1-1-1,0 0 0,0 0 1,0 0-1,3 0 1,35 1 35,-28-1-38,28 2-127,1 3-1,71 16 1,-67-11 64,-44-10 128,1-1 1,0 1 0,-1-1-1,1 1 1,0-1 0,-1 1 0,1-1-1,-1 1 1,1-1 0,-1 1-1,1-1 1,-1 0 0,1 1-1,-1-1 1,0 0 0,1 1 0,-1-1-1,0 0 1,1 0 0,-1 1-1,0-1 1,0 0 0,0 0-1,0 1 1,0-1 0,0 0 0,0 0-1,0 0 1,0 1 0,0-1-1,0 0 1,-1 0 0,1 1-1,0-1 1,0 0 0,-1-1-1,-7-32 247,3 25-470,0 0-1,0 1 0,-1-1 0,0 1 0,0 0 0,-1 1 1,-13-12-1,19 19-825,6 0-388,0 1 0,0 0 0,-1 1 0,1-1 0,-1 1 1,1 0-1,5 4 0,22 7-4861,1-6 1416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2.841"/>
    </inkml:context>
    <inkml:brush xml:id="br0">
      <inkml:brushProperty name="width" value="0.025" units="cm"/>
      <inkml:brushProperty name="height" value="0.025" units="cm"/>
    </inkml:brush>
  </inkml:definitions>
  <inkml:trace contextRef="#ctx0" brushRef="#br0">207 11 13677,'0'0'6080,"-10"-3"-4435,9 3-1628,-4-2 79,0 1 0,1-1-1,-1 1 1,0 1 0,1-1 0,-1 1-1,0 0 1,0 0 0,0 0 0,0 0-1,1 1 1,-1 0 0,0 0 0,1 0-1,-1 1 1,1-1 0,-1 1 0,1 0-1,-8 5 1,4-1 140,0 0 0,1 0 0,-1 1 0,1 0 0,1 0-1,-1 1 1,1 0 0,1 0 0,-1 0 0,1 1 0,1-1 0,0 1 0,0 1 0,0-1-1,-2 12 1,6-20-227,0 0-1,0-1 0,0 1 0,0-1 0,0 1 0,0-1 1,0 1-1,0-1 0,0 1 0,1-1 0,-1 1 1,0 0-1,0-1 0,0 1 0,1-1 0,-1 1 1,0-1-1,0 0 0,1 1 0,-1-1 0,0 1 1,1-1-1,-1 0 0,1 1 0,-1-1 0,1 1 1,-1-1-1,0 0 0,1 0 0,-1 1 0,1-1 1,-1 0-1,1 0 0,1 1 0,25-2 188,25-16 5,-41 11-184,0-2-1,-1 1 1,0-1 0,0-1 0,0 0 0,-1 0 0,-1-1 0,0 0 0,0-1 0,-1 1 0,11-22-1,-39 71-222,17-34 203,0 0 1,1 1 0,0-1 0,0 1 0,0 0 0,1-1 0,0 1 0,0 1 0,0-1 0,-1 12 0,3-16-57,0-1 0,0 0-1,0 0 1,0 1 0,0-1 0,0 0 0,0 1 0,0-1-1,1 0 1,-1 0 0,0 1 0,1-1 0,-1 0 0,1 0-1,-1 0 1,1 0 0,0 0 0,-1 0 0,1 0 0,0 0-1,0 0 1,0 0 0,0 0 0,0 0 0,0 0 0,1 0-1,1 0-302,0 0 1,1-1-1,-1 1 0,0-1 0,0 0 0,1 0 0,-1 0 0,0-1 0,0 1 0,5-2 0,-1 1-657,0-1 1,0-1-1,-1 1 0,1-1 0,0 0 0,6-5 0,16-11-3753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3.343"/>
    </inkml:context>
    <inkml:brush xml:id="br0">
      <inkml:brushProperty name="width" value="0.025" units="cm"/>
      <inkml:brushProperty name="height" value="0.025" units="cm"/>
    </inkml:brush>
  </inkml:definitions>
  <inkml:trace contextRef="#ctx0" brushRef="#br0">120 0 12876,'0'0'8542,"-11"11"-7453,7-7-924,-33 35 738,35-36-800,0-1-1,0 0 0,0 1 0,0 0 1,1-1-1,-1 1 0,1 0 0,0 0 1,0 0-1,0 0 0,0 0 0,0 0 1,1 0-1,-1 0 0,1 0 1,0 0-1,0 4 0,1-6-90,0-1-1,0 1 1,0 0 0,0 0 0,0-1-1,0 1 1,0-1 0,0 1-1,0-1 1,0 1 0,0-1-1,0 1 1,0-1 0,1 0 0,-1 0-1,0 0 1,0 0 0,0 1-1,0-2 1,1 1 0,1 0-1,28-3 58,-24 1-129,-1-1 0,0 0 0,0 0 0,0 0 0,0-1 0,0 0 0,-1 0 0,7-7 0,28-18-94,-39 65-236,-12 95 804,-1 36 2178,12-146-2315,-1-1 0,-1 1 1,0-1-1,-1 0 0,-7 21 1,9-36-210,-1-1 0,1 1-1,-1 0 1,0-1 0,0 1 0,0-1 0,-1 0 0,0 0 0,0 0-1,0 0 1,0 0 0,0 0 0,-1-1 0,0 0 0,0 1 0,0-1 0,0-1-1,0 1 1,0-1 0,-1 1 0,1-1 0,-1-1 0,0 1 0,1-1-1,-1 1 1,-7 0 0,10-2-38,0 0-1,0 0 1,0 0-1,0 0 1,0 0-1,1-1 1,-1 1-1,0-1 1,0 1-1,0-1 1,0 1-1,0-1 0,0 0 1,1 0-1,-1 0 1,0 0-1,1 0 1,-1-1-1,1 1 1,-3-3-1,2 1-7,-1-1-1,1 1 0,0-1 0,0 0 1,0 0-1,0 0 0,1 0 0,0 0 1,-2-5-1,0-9-43,1 0 0,1 0 0,1-27 0,0 43 20,1-5-10,0-1 0,0 0 0,1 1 0,0-1 1,0 1-1,1 0 0,0 0 0,0 0 0,1 0 0,0 0 0,0 1 0,1-1 0,-1 1 0,1 0 0,1 1 0,-1-1 0,1 1 0,10-7 0,13-9-8,2 2 0,60-29 0,-13 8-67,-76 39 31,42-29-1074,-42 28 660,0 0-1,1 0 1,-1 0-1,0-1 1,0 1-1,0-1 1,0 1 0,0-1-1,-1 0 1,1 0-1,-1 1 1,0-1-1,2-6 1,-2-9-5541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4.146"/>
    </inkml:context>
    <inkml:brush xml:id="br0">
      <inkml:brushProperty name="width" value="0.025" units="cm"/>
      <inkml:brushProperty name="height" value="0.025" units="cm"/>
    </inkml:brush>
  </inkml:definitions>
  <inkml:trace contextRef="#ctx0" brushRef="#br0">0 210 9801,'0'0'7602,"7"8"-6128,25 24-12,-30-31-1262,0 1 0,1-1 0,-1 1 0,1-1 0,-1 0 0,1 0 0,0 0 0,-1 0 0,1-1 0,0 1 0,0-1 0,-1 1 0,1-1 0,0 0 0,0 0 0,-1 0 0,7-2 0,-3 1 165,0-1-1,0 1 1,1-2-1,-1 1 1,9-5-1,8-7 149,-1 0 0,0-2 0,27-25 0,-39 32-491,0 0 0,-2-1 0,1 0 1,-1 0-1,0-1 0,-1 0 0,0 0 1,-1 0-1,5-13 0,-11 22-15,1 1-1,-1 0 1,1-1-1,-1 1 1,1 0-1,-1-1 1,0 1-1,1-1 1,-1 1-1,0 0 1,0-1-1,0 1 1,0-1-1,0 1 1,0 0-1,-1-1 1,1 1-1,0-1 1,-1 1-1,1 0 1,-1-1-1,0 1 1,1 0-1,-1 0 1,0-1-1,-1 0 1,1 1-12,-1 0 1,0 1 0,1-1 0,-1 0-1,0 1 1,0-1 0,0 1 0,0 0-1,1-1 1,-1 1 0,0 0 0,0 0-1,0 0 1,0 0 0,0 1 0,-3 0-1,-3 1-21,-1 0-1,1 1 0,0 0 0,0 0 0,0 1 0,1 0 0,-13 9 0,10-4 14,1 0-1,0 1 1,1 0-1,0 1 0,-11 19 1,16-25 8,0-1-1,1 1 1,0 0 0,0 0 0,0 0-1,0 0 1,1 0 0,-1 1-1,2-1 1,-1 0 0,0 1 0,1-1-1,0 1 1,0-1 0,1 0 0,1 9-1,-1-12 0,1 0 1,-1 0-1,1 0 0,-1 0 0,1 0 0,0 0 1,0 0-1,0-1 0,0 1 0,0-1 0,0 1 1,0-1-1,0 0 0,0 0 0,1 0 0,-1 0 0,1 0 1,-1-1-1,0 1 0,1-1 0,-1 0 0,5 1 1,59-2-1682,-24-7-2157,0-8-3811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6.122"/>
    </inkml:context>
    <inkml:brush xml:id="br0">
      <inkml:brushProperty name="width" value="0.025" units="cm"/>
      <inkml:brushProperty name="height" value="0.025" units="cm"/>
    </inkml:brush>
  </inkml:definitions>
  <inkml:trace contextRef="#ctx0" brushRef="#br0">103 205 11179,'0'0'10212,"-9"4"-9812,4-2-395,0 0 0,0 0 1,0 1-1,0-1 0,1 1 0,0 0 0,-1 1 0,1-1 0,0 1 0,1 0 0,-1 0 0,1 0 0,-1 0 0,1 1 1,0-1-1,1 1 0,-1 0 0,1 0 0,0 0 0,-2 8 0,1-5 50,0-1-1,1 1 0,0 0 1,1-1-1,-1 1 1,1 0-1,1 0 1,0 0-1,1 13 1,-1-20-46,1 0 0,-1 0 0,1 0 1,-1-1-1,1 1 0,0 0 0,0 0 1,-1 0-1,1-1 0,0 1 0,0 0 1,0-1-1,0 1 0,0 0 0,0-1 1,0 1-1,0-1 0,0 0 0,0 1 1,0-1-1,0 0 0,0 0 0,0 0 1,0 1-1,1-1 0,-1 0 0,2-1 0,32-4 197,-26 1-174,-1 0 0,1-1 0,-1 0 0,0 0 0,0-1 0,0 0 0,-1-1 1,0 1-1,0-1 0,7-11 0,-4 5 0,0 0 0,-1-1 0,0 0 0,-2-1 0,9-20 0,-14 28 34,0 1 0,-1-1 1,0 1-1,0-1 1,-1 1-1,0-11 1,0 14-9,0 2-58,0 1 1,0-1-1,0 1 1,0 0-1,0-1 1,0 1-1,0 0 1,0-1 0,-1 1-1,1-1 1,0 1-1,0 0 1,0-1-1,0 1 1,-1 0-1,1 0 1,0-1-1,0 1 1,-1 0-1,1 0 1,0-1 0,-1 1-1,1 0 1,0 0-1,-1 0 1,1-1-1,0 1 1,-1 0-1,1 0 1,0 0-1,-1 0 1,1 0-1,-1 0 1,1 0 0,0 0-1,-1 0 1,1 0-1,0 0 1,-1 0-1,1 0 1,-1 0-1,1 0 1,0 0-1,-1 0 1,1 0-1,0 0 1,-1 1 0,1-1-1,0 0 1,-1 0-1,1 0 1,0 1-1,0-1 1,-1 0-1,1 0 1,0 1-1,0-1 1,-1 0-1,1 1 1,-20 18-161,18-15 154,0 1 0,0-1 0,0 1 0,0 0 0,1 0 0,-1 0 0,1 0 0,1 0 0,-1 0 0,1 0 0,-1 0 0,1 0 0,1 0 0,0 7 0,0-10 9,0-1 0,-1 1 0,1-1 0,0 0 0,0 1 0,-1-1 0,1 0 0,0 0 0,0 0 0,0 0 1,1 1-1,-1-1 0,0-1 0,0 1 0,1 0 0,-1 0 0,0 0 0,4 0 0,-2 1 16,1-2-1,0 1 0,0 0 1,0-1-1,0 0 0,0 0 1,0 0-1,0 0 1,0-1-1,5 0 0,2-3 47,0 1 0,0-1 0,0-1 0,-1 0 0,1 0 0,-1-1 0,0-1 0,-1 0 0,1 0-1,9-11 1,4-4-2,-1-1 0,29-41 0,-49 61-58,4-3 21,-1-1-1,0 0 1,0-1 0,-1 1-1,0-1 1,0 0 0,-1 0 0,0 0-1,0 0 1,1-10 0,-23 39-202,-4 22 295,2 1-1,2 2 1,-13 47 0,24-64 251,1-1 0,1 1 0,2 0-1,1 0 1,1 1 0,3 41 0,1-62-343,0 1 1,1-1-1,0 0 1,0 0-1,1 0 0,0 0 1,0-1-1,1 1 1,12 14-1,-11-14-15,0 0 0,0 1 0,0 0 0,-1 0 0,-1 0 0,4 13 0,-8-23-4,0 0 0,0-1 0,-1 1 1,1 0-1,0 0 0,-1 0 1,1 0-1,0 0 0,0 0 0,-1-1 1,1 1-1,0 0 0,-1 0 0,1 0 1,0 0-1,-1 0 0,1 0 1,0 0-1,-1 0 0,1 0 0,0 0 1,-1 1-1,1-1 0,0 0 1,-1 0-1,1 0 0,0 0 0,0 0 1,-1 1-1,1-1 0,0 0 1,0 0-1,-1 0 0,1 1 0,0-1 1,0 0-1,-1 0 0,1 1 0,0-1 1,0 0-1,0 0 0,0 1 1,-1-1-1,1 0 0,0 1 0,0-1 1,0 0-1,0 1 0,0-1 1,0 0-1,0 1 0,0-1 0,0 0 1,0 1-1,0-1 0,0 0 0,0 1 1,0-1-1,-21-21 454,14 9-417,1 0-1,0 0 1,1-1 0,1 1 0,0-1-1,0-1 1,1 1 0,-1-22 0,-2-114-405,6 123 242,0 9 29,0-20 60,0 36-6,0 0-1,1 0 1,-1 0-1,0 0 1,1 0 0,-1 0-1,1 0 1,-1 0-1,1 0 1,-1 0-1,1 1 1,-1-1-1,1 0 1,0 0-1,-1 1 1,1-1-1,0 0 1,0 1-1,0-1 1,-1 1 0,1-1-1,0 1 1,0-1-1,0 1 1,0 0-1,0-1 1,0 1-1,0 0 1,0 0-1,1-1 1,105 0-6782,-61-4 704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8.179"/>
    </inkml:context>
    <inkml:brush xml:id="br0">
      <inkml:brushProperty name="width" value="0.025" units="cm"/>
      <inkml:brushProperty name="height" value="0.025" units="cm"/>
    </inkml:brush>
  </inkml:definitions>
  <inkml:trace contextRef="#ctx0" brushRef="#br0">9 43 7847,'2'-13'1835,"4"-14"2686,-4 24-1803,-1 15 113,-19 383 3073,17-394-5881,1 0 0,0-1 0,0 1 0,0 0 0,0-1 1,0 1-1,0 0 0,0-1 0,0 1 0,0 0 0,0 0 0,1-1 0,-1 1 0,0-1 0,0 1 0,1 0 0,-1-1 0,0 1 0,1 0 0,-1-1 0,0 1 0,1-1 0,-1 1 0,1-1 0,-1 1 0,1-1 0,-1 1 0,1-1 0,0 0 0,-1 1 0,1-1 1,-1 0-1,1 1 0,0-1 0,-1 0 0,1 0 0,1 1 0,0-2 33,1 1 1,0-1 0,-1 0 0,1 1-1,-1-1 1,1 0 0,-1 0-1,1-1 1,-1 1 0,4-3-1,56-47 364,-59 47-449,3-2 36,0 1 0,1-1 0,0 1-1,13-7 1,-19 11-11,0 0 1,0 1-1,1-1 0,-1 1 0,0-1 0,0 1 1,1 0-1,-1-1 0,0 1 0,1 0 1,-1 0-1,0 0 0,1 0 0,-1 0 0,0 0 1,0 0-1,1 0 0,-1 1 0,0-1 0,1 0 1,-1 1-1,0-1 0,0 1 0,0-1 0,0 1 1,1 0-1,-1 0 0,0-1 0,0 1 0,0 0 1,0 0-1,0 0 0,-1 0 0,1 0 1,0 0-1,0 0 0,-1 0 0,1 1 0,0 1 1,4 10 4,0 1 0,-2 0 1,1 0-1,-2 0 0,0 0 1,0 1-1,-2 24 0,0-39-48,0 1 0,0-1-1,0 0 1,0 0 0,0 1-1,0-1 1,1 0 0,-1 1-1,0-1 1,0 0-1,0 0 1,0 1 0,0-1-1,1 0 1,-1 0 0,0 1-1,0-1 1,0 0 0,1 0-1,-1 0 1,0 1 0,0-1-1,1 0 1,-1 0 0,0 0-1,1 0 1,-1 0 0,0 0-1,0 0 1,1 0 0,-1 1-1,0-1 1,1 0 0,-1 0-1,0 0 1,0 0-1,1 0 1,-1-1 0,0 1-1,1 0 1,-1 0 0,0 0-1,1 0 1,-1 0 0,0 0-1,0 0 1,1 0 0,-1-1-1,0 1 1,0 0 0,1 0-1,-1 0 1,0-1 0,0 1-1,0 0 1,1 0 0,-1-1-1,0 1 1,0 0 0,0 0-1,0-1 1,1 0-1,14-13-2884,0-8-1077,2-4-2263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9.147"/>
    </inkml:context>
    <inkml:brush xml:id="br0">
      <inkml:brushProperty name="width" value="0.025" units="cm"/>
      <inkml:brushProperty name="height" value="0.025" units="cm"/>
    </inkml:brush>
  </inkml:definitions>
  <inkml:trace contextRef="#ctx0" brushRef="#br0">132 349 8168,'0'0'12262,"-8"5"-10239,-13 6-1034,-45 26 251,63-35-1238,0 0-1,1 0 1,-1 1-1,0-1 0,1 0 1,0 1-1,0 0 1,-1 0-1,2-1 1,-1 1-1,0 0 1,0 0-1,1 1 1,0-1-1,0 0 1,0 0-1,0 1 0,0-1 1,0 4-1,2-6 1,-1 0 0,1 0 0,-1 0-1,1-1 1,0 1 0,-1 0-1,1-1 1,0 1 0,0 0-1,0-1 1,-1 1 0,1-1 0,0 1-1,0-1 1,0 0 0,0 1-1,0-1 1,0 0 0,0 0-1,0 1 1,0-1 0,0 0 0,0 0-1,0 0 1,0 0 0,0 0-1,0-1 1,1 1 0,36-4 221,-27 0-188,0-1-1,0 0 1,0 0 0,-1-1 0,0-1 0,0 0 0,-1 0 0,0-1 0,0 0-1,-1 0 1,0-1 0,0 0 0,-1-1 0,12-19 0,-36 52 120,-11 26-33,25-44-114,1 1 0,0 0-1,0 1 1,0-1 0,1 0-1,0 0 1,0 13 0,1-18-4,0 0 0,0 0 0,0 0 0,0 0 1,1 0-1,-1 0 0,0 0 0,1 0 0,-1 0 0,1-1 1,-1 1-1,1 0 0,-1 0 0,1 0 0,-1-1 1,1 1-1,0 0 0,0-1 0,-1 1 0,1 0 0,1 0 1,0 0 5,0-1 0,0 1 1,0-1-1,1 1 1,-1-1-1,0 0 0,0 0 1,0 0-1,0 0 1,0 0-1,1 0 0,-1-1 1,4 0-1,4-2 97,0-1 0,-1 0 0,1 0-1,-1-1 1,0-1 0,0 1 0,0-1 0,8-8-1,64-63 73,-69 65-150,19-20 10,31-41-1,-54 63-66,0-1 0,-1-1 0,0 1 0,-1-1 0,0 0 0,-1-1-1,-1 1 1,5-19 0,-9 31 19,1 0-1,-1-1 1,0 1-1,0-1 1,1 1-1,-1-1 1,0 1-1,0-1 1,0 1-1,0 0 1,0-1-1,0 1 1,0-1-1,0 1 1,0-1-1,0 1 1,0-1-1,0 1 1,0-1-1,0 1 1,-1-1-1,1 1 1,0-1-1,0 1 1,0 0-1,-1-1 1,1 1-1,0-1 1,-1 1-1,1 0 1,0-1-1,-1 1 1,1 0-1,0-1 1,-1 1-1,0 0 1,-16 8-166,-16 26 87,19-18 54,0-1 101,1 0 1,1 1 0,0 0 0,1 1-1,1 0 1,0 1 0,-12 32 0,21-46-76,1 0 1,-1 0 0,1 0 0,0 0 0,0 0 0,1 0 0,-1 0 0,1 0 0,0 0-1,0 0 1,0 0 0,0 0 0,1 0 0,-1-1 0,1 1 0,0-1 0,0 1 0,1-1 0,-1 1-1,1-1 1,-1 0 0,1 0 0,0-1 0,0 1 0,1 0 0,-1-1 0,6 4 0,-4-3 1,0-1 0,0 1 0,0-1 0,0 0 1,0 0-1,0-1 0,1 1 0,-1-1 1,0 0-1,1 0 0,-1-1 0,1 0 0,-1 0 1,1 0-1,-1-1 0,1 0 0,-1 0 1,1 0-1,-1 0 0,8-4 0,4-5 97,-1 0 0,0-2 0,0 0-1,-1 0 1,-1-1 0,21-25 0,-9 7 26,-2-1 1,26-44-1,0-18 12,-46 83-118,0 1 1,0-1-1,-1 0 0,0 0 0,-1 0 0,0 0 1,1-14-1,-6 21-79,-3 10-105,-8 13 132,1-1 0,2 2 0,0 0 0,-17 41-1,-24 94 131,49-143-73,-22 82 420,4 2 0,-13 159 0,29-231-311,-1-34 64,-3-39-334,9 48 104,-6-35-274,1 10 99,1 0-1,1 0 1,1 0 0,2 0 0,4-47 0,-3 71 232,-1 1 1,1-1 0,0 1-1,0 0 1,0-1-1,0 1 1,0 0-1,1 0 1,-1 0 0,0-1-1,1 1 1,-1 1-1,0-1 1,1 0-1,-1 0 1,1 0 0,-1 1-1,1-1 1,0 1-1,-1-1 1,1 1-1,-1 0 1,1 0 0,2-1-1,51-2-44,-38 2-97,-5 0-1252,0 0 0,-1-1 0,19-6-1,4-4-6138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0.168"/>
    </inkml:context>
    <inkml:brush xml:id="br0">
      <inkml:brushProperty name="width" value="0.025" units="cm"/>
      <inkml:brushProperty name="height" value="0.025" units="cm"/>
    </inkml:brush>
  </inkml:definitions>
  <inkml:trace contextRef="#ctx0" brushRef="#br0">99 244 11563,'-9'-30'6588,"9"29"-6365,-1 0 0,1 1-1,-1-1 1,1 0 0,0 1 0,-1-1-1,1 1 1,-1-1 0,0 1-1,1-1 1,-1 1 0,1-1 0,-1 1-1,0 0 1,1-1 0,-1 1-1,0 0 1,1 0 0,-1-1 0,0 1-1,0 0 1,0 0 0,-17 9 2519,0 17-3294,12-16 572,0 1 0,1 0-1,0 1 1,1-1 0,1 1 0,0 0-1,0 0 1,1 0 0,-1 19 0,3-31-11,0 1 0,0-1 0,0 1 0,0-1 0,0 1 0,0-1 0,0 1 0,1-1 0,-1 1 0,0-1 0,0 0-1,0 1 1,0-1 0,1 1 0,-1-1 0,0 1 0,1-1 0,-1 0 0,0 1 0,1-1 0,-1 0 0,0 1 0,1-1 0,-1 0 0,1 1 0,-1-1 0,0 0 0,1 0 0,-1 0 0,1 1 0,-1-1 0,1 0 0,0 0 0,22-3 425,19-16 252,-24 4-614,0 0 1,-1-1-1,0-1 1,-2 0 0,0-2-1,-1 1 1,-1-2-1,0 0 1,-2 0-1,0-1 1,12-37-1,-17 42-130,-7 27-253,-3 19 210,4-27 98,0-1-1,0 1 0,0-1 0,0 1 0,0 0 1,1-1-1,-1 1 0,1-1 0,0 1 0,-1-1 1,1 0-1,0 1 0,0-1 0,1 0 0,-1 0 1,0 1-1,1-1 0,0 0 0,-1 0 0,3 2 1,-1-3 3,-1 0 1,1 0 0,-1-1 0,1 1-1,-1-1 1,1 1 0,0-1-1,-1 0 1,1 0 0,-1 0-1,1 0 1,-1 0 0,1-1 0,0 1-1,-1-1 1,1 0 0,-1 0-1,1 1 1,-1-2 0,0 1 0,4-2-1,3-3 19,0-1-1,-1 1 0,1-2 1,-1 1-1,-1-1 0,0 0 1,0 0-1,0-1 0,-1 0 1,0 0-1,-1-1 0,7-18 1,20-27 36,-38 65-133,1 0 1,1 1 0,0-1-1,-3 16 1,-6 14-91,-8 14 215,-56 164 694,68-186-624,2 1 0,1-1-1,2 1 1,-1 66 0,5-97-108,0 1 1,0 0-1,0 0 1,1 0-1,-1 0 1,1 0 0,0 0-1,-1-1 1,1 1-1,1 0 1,-1-1-1,0 1 1,1-1 0,-1 1-1,1-1 1,0 1-1,-1-1 1,1 0-1,1 0 1,-1 0 0,0 0-1,0 0 1,5 2-1,-7-4 71,-30-18 433,21 10-490,0-1 1,0 0-1,1-1 0,0 0 1,1 0-1,0-1 0,1 0 1,0 0-1,0 0 1,1-1-1,1 0 0,0 0 1,1 0-1,0-1 1,0 1-1,2-1 0,-1 1 1,2-1-1,0 1 1,2-21-1,-1 29-33,0 0 0,0 1 0,0-1 0,1 1 0,-1 0 0,1-1 0,0 1 0,0 0 0,0 0 0,1 0 0,-1 0 0,0 1 0,1-1 0,0 1 0,0-1 0,0 1 0,0 0 0,0 0 0,0 0 0,0 1 0,1-1 0,-1 1 0,1 0 0,-1 0 0,7-2 0,10 0-609,0 0 1,0 1-1,35 1 1,-6 0-2552,5-7-4021,-2-4-7607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1.243"/>
    </inkml:context>
    <inkml:brush xml:id="br0">
      <inkml:brushProperty name="width" value="0.025" units="cm"/>
      <inkml:brushProperty name="height" value="0.025" units="cm"/>
    </inkml:brush>
  </inkml:definitions>
  <inkml:trace contextRef="#ctx0" brushRef="#br0">1 31 12556,'9'-29'3980,"-8"29"-3909,-1-1 1,0 1-1,0 0 0,0 0 0,0 0 0,1 0 0,-1 0 0,0 0 0,0 0 0,0 0 1,1 0-1,-1 0 0,0 0 0,0 0 0,0 0 0,1 0 0,-1 0 0,0 0 1,0 0-1,0 0 0,1 0 0,-1 0 0,0 0 0,0 0 0,0 0 0,0 0 1,1 0-1,-1 0 0,0 0 0,0 1 0,0-1 0,0 0 0,1 0 0,-1 0 1,0 0-1,0 0 0,0 1 0,0-1 0,0 0 0,0 0 0,0 0 0,1 0 1,-1 1-1,0-1 0,0 0 0,0 0 0,0 0 0,0 1 0,0-1 0,0 0 1,0 0-1,0 0 0,0 1 0,0-1 0,0 0 0,0 0 0,0 1 0,7 55 2292,-4 300 2127,18-398-3289,-15 21-1254,-1-1-1,-1 1 1,-1-1 0,-1 0-1,-1 0 1,-4-42-1,-1 55-527,0 21 269,-2 22 154,6-32 153,-1 1 0,1 0 0,0-1 0,0 1 0,0 0 0,0 0 0,0-1 0,1 1 0,-1 0 0,1-1 0,0 1 0,0 0 0,0-1 0,0 1 0,0-1 1,0 0-1,1 1 0,-1-1 0,1 0 0,0 0 0,0 0 0,0 0 0,0 0 0,0 0 0,0 0 0,0-1 0,0 1 0,1-1 0,-1 0 0,1 1 0,-1-1 0,1 0 0,-1 0 0,1-1 0,0 1 0,-1-1 0,1 1 0,0-1 1,-1 0-1,1 0 0,4 0 0,4-1 51,-1 1 1,0-2 0,1 1 0,-1-2 0,0 1 0,0-1-1,0-1 1,0 0 0,-1 0 0,1-1 0,-1 0-1,0-1 1,-1 0 0,1 0 0,-1 0 0,0-2-1,13-14 1,-12 12-9,0-1 0,0-1 0,-1 1 0,0-1-1,-1-1 1,0 1 0,-1-1 0,-1 0 0,0-1 0,-1 1 0,0-1-1,3-25 1,-7 38-39,0 1-1,0 0 0,1 0 0,-1 0 1,0 0-1,0-1 0,0 1 1,0 0-1,0 0 0,0 0 0,0-1 1,0 1-1,0 0 0,0 0 1,0 0-1,0 0 0,0-1 0,0 1 1,0 0-1,0 0 0,0 0 1,0-1-1,0 1 0,0 0 0,-1 0 1,1 0-1,0 0 0,0-1 1,0 1-1,0 0 0,0 0 1,0 0-1,-1 0 0,1 0 0,0 0 1,0-1-1,0 1 0,0 0 1,0 0-1,-1 0 0,1 0 0,0 0 1,0 0-1,0 0 0,-1 0 1,1 0-1,0 0 0,0 0 0,0 0 1,0 0-1,-1 0 0,1 0 1,0 0-1,0 0 0,0 0 1,-1 0-1,1 0 0,0 0 0,0 0 1,-14 12-136,-12 20-3,9-6 235,1 1 0,1 1-1,2 0 1,1 1 0,1 1 0,1 0-1,-8 40 1,18-68-68,-1 0 1,1 0-1,0 1 0,0-1 0,0 0 1,0 0-1,0 1 0,0-1 0,0 0 1,1 0-1,-1 0 0,1 0 0,-1 0 0,1 1 1,0-1-1,0 0 0,0 0 0,0-1 1,0 1-1,1 0 0,-1 0 0,0 0 1,4 2-1,-2-2-6,0-1 0,0 1 0,0-1 0,0 0 0,0 0 0,0-1 0,0 1 0,1 0 0,-1-1 0,0 0 0,0 0 0,1 0 0,-1 0 0,5-1 0,6-2 6,-1 0 0,1 0 1,-1-2-1,0 0 0,0 0 0,19-11 0,-21 9-11,56-38 75,-63 42-84,0-1 0,0 0 0,0 1 0,0-1 0,0-1 0,-1 1 1,0 0-1,0-1 0,0 0 0,0 0 0,3-9 0,-6 14-8,0 0 1,0 0-1,0-1 1,0 1-1,0 0 1,-1 0-1,1-1 1,0 1-1,0 0 1,0 0-1,0-1 1,0 1-1,0 0 1,-1 0-1,1-1 1,0 1-1,0 0 0,0 0 1,-1 0-1,1 0 1,0-1-1,0 1 1,0 0-1,-1 0 1,1 0-1,0 0 1,0 0-1,-1 0 1,1 0-1,0-1 1,-1 1-1,1 0 1,0 0-1,0 0 1,-1 0-1,1 0 1,0 0-1,0 0 1,-1 0-1,1 1 0,0-1 1,0 0-1,-1 0 1,1 0-1,0 0 1,-1 0-1,-15 4-102,9 0 84,0 0 0,1 0 0,-1 1 0,1-1 0,0 1 0,0 1 0,1-1 0,-7 9 0,9-10 17,-1 0-1,1 0 1,1 0 0,-1 1 0,1-1 0,-1 1 0,1-1 0,1 1 0,-1 0-1,1-1 1,-1 1 0,1 0 0,1 0 0,-1 7 0,1-11-15,1 0 1,-1 0-1,1 0 0,0 0 1,-1 0-1,1 0 0,0-1 1,-1 1-1,1 0 0,0 0 1,0 0-1,0-1 0,0 1 1,0 0-1,0-1 0,0 1 1,0-1-1,0 1 0,0-1 1,0 0-1,0 1 0,1-1 1,-1 0-1,0 0 1,0 0-1,0 0 0,0 0 1,2 0-1,42 0-2396,-39-1 1663,30-4-4065,2-10-2766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3.367"/>
    </inkml:context>
    <inkml:brush xml:id="br0">
      <inkml:brushProperty name="width" value="0.025" units="cm"/>
      <inkml:brushProperty name="height" value="0.025" units="cm"/>
    </inkml:brush>
  </inkml:definitions>
  <inkml:trace contextRef="#ctx0" brushRef="#br0">83 314 9737,'10'-18'1088,"64"-116"5513,-68 120-5900,0 0 1,-1-1-1,0 0 0,-2 0 0,1 0 0,-2-1 0,2-23 0,-4 38-678,0 0 0,0 1 0,0-1 0,0 0 0,0 1 0,0-1 0,0 0 0,0 1 0,0-1 0,0 1 0,0-1 0,-1 0 0,1 1 0,0-1 0,0 1-1,-1-1 1,1 0 0,0 1 0,-1-1 0,1 1 0,0-1 0,-1 1 0,1-1 0,-1 1 0,1-1 0,-1 1 0,1 0 0,-1-1 0,1 1 0,-1 0 0,1-1 0,-1 1 0,0 0 0,1 0 0,-1 0 0,1-1 0,-1 1 0,0 0 0,1 0-1,-1 0 1,0 0 0,1 0 0,-1 0 0,1 0 0,-1 0 0,0 0 0,1 1 0,-1-1 0,0 0 0,1 0 0,-1 0 0,0 1 0,-2 0-33,0 1 0,0-1-1,0 1 1,0 0 0,1-1 0,-1 1 0,1 1 0,-1-1-1,1 0 1,-3 3 0,-8 15 62,0 1 0,1 0 0,0 0 0,2 2 0,1-1 0,1 1 0,1 0-1,-7 36 1,7-12 470,2 1-1,1 0 0,5 65 0,0-95-469,2 0 1,0-1-1,7 19 0,-6-21-9,0 1-1,-1 0 1,-1-1-1,1 18 1,-3-33-25,0 0 0,0 0 0,0 1 0,1-1 0,-1 0 1,0 0-1,0 0 0,0 1 0,-1-1 0,1 0 0,0 0 0,0 0 1,0 1-1,0-1 0,0 0 0,0 0 0,0 0 0,0 1 0,0-1 1,0 0-1,0 0 0,-1 0 0,1 0 0,0 1 0,0-1 1,0 0-1,0 0 0,0 0 0,-1 0 0,1 0 0,0 0 0,0 0 1,0 1-1,0-1 0,-1 0 0,1 0 0,0 0 0,0 0 0,0 0 1,-1 0-1,1 0 0,0 0 0,-1 0 0,-9-6 628,-9-13 98,13 7-664,1 0 0,0 0 0,1 0 1,1-1-1,0 1 0,1-1 0,-2-18 0,3-94-156,2 91 88,-1 26-35,1 0-1,0 0 1,1 0-1,0 0 1,0 0 0,4-10-1,-5 17 14,-1 0 0,0-1 0,1 1 0,-1 0 0,1 0 0,-1 0 0,1 0 0,-1 0 0,1 0 0,0 0 0,-1 1 0,1-1 0,0 0 0,0 0 0,0 0 0,0 1 0,-1-1 0,1 0 0,0 1 0,0-1 0,0 1 0,0-1 0,1 1 0,-1 0 0,0-1 0,0 1-1,0 0 1,0 0 0,0 0 0,0 0 0,1 0 0,-1 0 0,0 0 0,0 0 0,0 0 0,0 0 0,0 1 0,0-1 0,0 0 0,0 1 0,0-1 0,1 1 0,-2-1 0,1 1 0,0 0 0,0-1 0,0 1 0,0 0 0,0 0 0,0 0 0,-1-1 0,1 1 0,0 0 0,0 2 0,8 6-11,-1 0-18,0 0 0,0-1 0,1 0 0,0-1 0,0 0 0,11 6 0,-18-12 41,1 0-1,0 0 1,0 0 0,0 0-1,-1 0 1,1-1-1,0 1 1,0-1 0,0 0-1,0 0 1,0 0-1,0 0 1,0 0 0,0-1-1,0 1 1,0-1-1,0 0 1,-1 0 0,1 0-1,0 0 1,0 0-1,-1-1 1,1 1-1,-1-1 1,0 0 0,1 0-1,-1 0 1,0 0-1,3-3 1,3-3 24,4-3-4,-1 0 0,0 0 1,-1-1-1,-1 0 0,0-1 0,12-22 1,-21 34-2,-12 33-395,1-12 352,4-7 24,0 0 1,1 1-1,1 0 0,-7 22 1,12-35-4,0-1 1,0 1-1,0-1 1,0 1-1,0-1 1,0 1-1,0-1 1,0 0-1,0 1 1,0-1-1,0 1 1,0-1-1,0 1 1,1-1-1,-1 0 1,0 1 0,0-1-1,0 1 1,1-1-1,-1 0 1,0 1-1,0-1 1,1 0-1,-1 1 1,0-1-1,1 0 1,-1 0-1,0 1 1,1-1-1,-1 0 1,1 0-1,-1 0 1,0 1 0,1-1-1,-1 0 1,1 0-1,-1 0 1,1 0-1,26-1 71,25-15 7,-36 9-117,62-22-511,-71 27 501,0 0 0,0 1 0,-1 0 1,1 0-1,0 0 0,0 1 0,0 0 0,0 1 0,11 1 1,-16-1 49,-1 0 0,0 1 0,1-1 0,-1 0 0,0 0 0,0 1 0,0-1 0,0 1 0,0-1 0,0 1 0,0-1 0,0 1 0,0 0 1,-1-1-1,1 1 0,-1 0 0,1-1 0,-1 1 0,0 0 0,0 0 0,0 0 0,0-1 0,0 4 0,0-3 55,1-1 0,-1 0 0,0 1 1,0-1-1,0 1 0,0-1 0,0 1 0,0-1 0,0 0 0,-1 1 0,1-1 0,0 1 1,-1-1-1,1 0 0,-1 0 0,0 1 0,1-1 0,-1 0 0,0 0 0,0 1 0,1-1 1,-1 0-1,0 0 0,0 0 0,0 0 0,-3 1 0,3-4 39,0 0 1,0 0-1,0 0 1,1 0-1,-1 0 0,0 0 1,1 0-1,-1 0 1,1 0-1,0 0 0,0-1 1,0 1-1,0 0 0,0 0 1,0 0-1,1-4 1,-1 1 67,-1-152-29,1 156-554,8 7-12221,-2-6 5558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9.238"/>
    </inkml:context>
    <inkml:brush xml:id="br0">
      <inkml:brushProperty name="width" value="0.025" units="cm"/>
      <inkml:brushProperty name="height" value="0.025" units="cm"/>
    </inkml:brush>
  </inkml:definitions>
  <inkml:trace contextRef="#ctx0" brushRef="#br0">143 8 10698,'0'0'13437,"-10"-3"-13053,6 2-382,0 0-1,-1 0 0,1 0 1,0 1-1,-1 0 0,1-1 1,-1 2-1,1-1 1,0 0-1,-1 1 0,1 0 1,0 0-1,0 0 0,0 1 1,-1-1-1,1 1 1,1 0-1,-1 0 0,0 0 1,0 1-1,1-1 0,-1 1 1,1 0-1,0 0 1,0 0-1,0 0 0,0 1 1,1-1-1,-1 1 0,1 0 1,0 0-1,0-1 1,0 1-1,-1 5 0,2-8-6,1 0-1,-1 0 1,0 0 0,1 0-1,-1 0 1,1 0-1,-1 0 1,1 1-1,-1-1 1,1 0-1,0 0 1,0 0 0,0 0-1,-1 1 1,1-1-1,0 0 1,1 0-1,-1 0 1,0 0 0,0 1-1,0-1 1,1 0-1,-1 0 1,0 0-1,1 0 1,-1 0 0,1 0-1,0 0 1,-1 0-1,1 0 1,0 0-1,-1 0 1,1 0 0,0 0-1,0 0 1,0-1-1,0 1 1,0 0-1,0-1 1,0 1 0,0 0-1,2 0 1,5 0-77,-1 0 0,0 0 0,1-1 0,-1 1 0,16-3 0,2 0-218,1 2 14,60 2-215,-81-1 480,0-1 0,0 1 0,-1 0 0,1 0 1,0 0-1,-1 1 0,1 0 0,-1 0 0,1 0 1,-1 0-1,0 1 0,0 0 0,0 0 0,4 4 1,-7-6 25,0 0 1,-1 0-1,1 0 1,0 0-1,-1 0 1,1 0-1,-1 0 1,1 0-1,-1 0 1,1 0-1,-1 0 1,0 0-1,0 0 1,1 1-1,-1-1 1,0 0-1,0 0 1,0 0-1,0 1 1,-1-1-1,1 0 1,0 0-1,0 0 1,-1 0-1,0 2 1,0 0 63,-1 0-1,0 0 1,0 0-1,0-1 1,0 1-1,-1 0 1,1-1-1,-1 0 1,-2 3-1,-8 4 365,-1 0-1,-27 12 1,36-19-408,-5 3 111,-57 25 712,63-28-820,0-1 1,-1 1 0,1-1-1,0 0 1,0 0 0,-1-1-1,1 1 1,-1-1-1,1 0 1,-1 0 0,1 0-1,-8-2 1,11 1-82,0 0-1,1 1 1,-1-1 0,1 0-1,-1 1 1,1-1 0,-1 0 0,1 1-1,0-1 1,-1 0 0,1 0 0,0 0-1,0 1 1,-1-1 0,1 0-1,0 0 1,0 0 0,0 0 0,0 0-1,0 1 1,0-1 0,0 0-1,1 0 1,-1 0 0,0 1 0,0-1-1,1 0 1,-1 0 0,0 0-1,1 1 1,-1-1 0,1-1 0,15-26-1483,82-78-5731,-31 36 1524,-19 15 1158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3.835"/>
    </inkml:context>
    <inkml:brush xml:id="br0">
      <inkml:brushProperty name="width" value="0.025" units="cm"/>
      <inkml:brushProperty name="height" value="0.025" units="cm"/>
    </inkml:brush>
  </inkml:definitions>
  <inkml:trace contextRef="#ctx0" brushRef="#br0">1 0 10698,'0'0'6187,"8"5"-6101,36 15-268,-24-12-1089,1-1 1,0 0-1,0-2 1,25 4 0,16-6 660,-35-2 4407,-31-1-2786,0 0 1,1 1 0,-1-1 0,0 1 0,1 0 0,-1 1 0,1-1 0,-7 4 0,4-2-880,0 1 0,0 0 0,0 0 1,0 1-1,1 0 0,0 0 0,0 0 1,0 1-1,1-1 0,0 1 0,0 0 1,-5 10-1,9-15-132,-1 0 1,1 0 0,0-1-1,0 1 1,0 0 0,0 0-1,0 0 1,0 0 0,0 0-1,0 0 1,0 0-1,0-1 1,0 1 0,1 0-1,-1 0 1,0 0 0,1 0-1,-1 0 1,0-1 0,1 1-1,-1 0 1,1 0 0,-1-1-1,1 1 1,0 0-1,-1-1 1,1 1 0,0-1-1,-1 1 1,1-1 0,0 1-1,0-1 1,-1 1 0,1-1-1,0 0 1,0 1 0,1-1-1,42 13-96,-23-9 18,-9 0 6,0 1-1,0 0 1,-1 1-1,1 0 1,-1 0-1,17 15 1,-26-20 77,0 1 0,0-1 0,0 1-1,-1 0 1,1 0 0,0-1 0,-1 1 0,0 0 0,1 1-1,-1-1 1,0 0 0,0 0 0,0 0 0,-1 1 0,1-1 0,0 0-1,-1 1 1,0-1 0,1 1 0,-1-1 0,0 1 0,0-1-1,-1 0 1,1 1 0,0-1 0,-1 1 0,1-1 0,-1 0 0,0 1-1,0-1 1,0 0 0,0 0 0,0 0 0,0 1 0,-1-1-1,1-1 1,-1 1 0,1 0 0,-1 0 0,0 0 0,0-1-1,-3 3 1,-2 3 243,0 0 0,0-1 0,-1 0 0,0 0 0,0-1 0,0 0 0,-1 0 0,0-1 0,0 0 0,-12 3 0,21-7-275,-1 0-1,1 0 0,-1 0 1,1 0-1,-1 0 0,1 0 1,-1 0-1,1 0 0,-1 0 1,1 0-1,-1 0 1,1-1-1,-1 1 0,1 0 1,-1 0-1,1-1 0,-1 1 1,1 0-1,0 0 0,-1-1 1,1 1-1,0-1 0,-1 1 1,1 0-1,0-1 1,-1 1-1,1-1 0,0 1 1,0 0-1,-1-1 0,1 1 1,0-1-1,0 1 0,0-1 1,0 1-1,0-1 0,0 1 1,0-1-1,0 1 0,0-1 1,0 1-1,0-1 1,0 1-1,0-1 0,0 1 1,0-1-1,0 1 0,0-1 1,1 1-1,-1-1 0,0 1 1,0-1-1,1 1 0,-1-1 1,13-29-2360,69-90-10212,-48 66 4906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4.179"/>
    </inkml:context>
    <inkml:brush xml:id="br0">
      <inkml:brushProperty name="width" value="0.025" units="cm"/>
      <inkml:brushProperty name="height" value="0.025" units="cm"/>
    </inkml:brush>
  </inkml:definitions>
  <inkml:trace contextRef="#ctx0" brushRef="#br0">173 1 8456,'0'0'8616,"-9"8"-7351,0 0-942,1 0-1,0 1 0,1 0 0,-1 0 1,2 1-1,0 0 0,0 0 0,0 0 1,1 1-1,-4 12 0,5-7 85,-1 0-1,2 0 0,0 1 1,1-1-1,1 1 1,0-1-1,3 27 1,-1-34-375,1 0 0,0 1 0,0-1 0,1 0 0,0-1 0,1 1 0,0 0 0,0-1 0,1 0 0,0 0 0,0 0 0,1-1 0,0 1 0,11 9 0,-14-16-1402,-6-7 559,-15-20 360,-26-35 680,32 45-73,0-1 0,1 0 0,-8-19 0,15 28 25,0 0 0,1 0 0,1 0 0,-1-1 0,1 1 0,1-1 0,0 1 1,0-1-1,0-13 0,2 21-161,-1 0 1,0 0-1,1 1 1,-1-1-1,0 0 1,1 0 0,-1 0-1,1 0 1,0 1-1,-1-1 1,1 0-1,0 1 1,-1-1 0,1 0-1,0 1 1,0-1-1,-1 1 1,1-1-1,0 1 1,0-1 0,0 1-1,0 0 1,0-1-1,0 1 1,0 0-1,0 0 1,0 0 0,-1 0-1,1-1 1,2 2-1,36-1-92,-31 0 67,54 7-1429,3 0-4211,-13-6-3905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5.278"/>
    </inkml:context>
    <inkml:brush xml:id="br0">
      <inkml:brushProperty name="width" value="0.025" units="cm"/>
      <inkml:brushProperty name="height" value="0.025" units="cm"/>
    </inkml:brush>
  </inkml:definitions>
  <inkml:trace contextRef="#ctx0" brushRef="#br0">119 247 1217,'0'0'3865,"8"0"-1746,-5 1-2355,45-2 6184,-47 1-5742,0-1 0,0 1 1,0 0-1,0 0 0,0-1 1,0 1-1,0 0 0,0-1 1,0 1-1,0-1 0,0 1 1,-1-1-1,1 0 0,0 1 1,0-1-1,0 0 0,-1 0 1,1 1-1,0-1 0,-1 0 1,1 0-1,-1 0 0,1 0 0,-1 0 1,1 0-1,-1 0 0,0 0 1,0 0-1,1 0 0,-1 0 1,0 0-1,0 0 0,0 0 1,0 0-1,0 0 0,0 0 1,0 0-1,0 0 0,-1 0 1,1 0-1,0 0 0,-1 0 1,1 0-1,-1 0 0,1 0 1,-1 0-1,0-1 0,0 1-99,-1-1 0,1 1 0,-1 0 0,1 0 0,-1 0 0,1 0 1,-1 0-1,0 0 0,1 0 0,-1 0 0,0 1 0,0-1 0,1 1 0,-1-1 0,0 1 0,0 0 0,0 0 0,0 0 0,0 0 0,1 0 0,-4 0 0,-42 8 74,40-5-203,-1 1-1,1 0 1,0 0 0,1 1 0,-1 0-1,1 0 1,0 0 0,0 1 0,-6 8-1,8-10 4,0 1-1,1 0 1,-1 0-1,1 0 1,0 0-1,1 1 0,-1-1 1,1 1-1,0-1 1,0 1-1,1 0 1,0 0-1,-1 6 1,2-11 16,0 0 0,0-1 1,0 1-1,0-1 1,0 1-1,0 0 1,0-1-1,1 1 1,-1-1-1,0 1 0,0-1 1,0 1-1,1-1 1,-1 1-1,0 0 1,1-1-1,-1 0 1,0 1-1,1-1 0,-1 1 1,1-1-1,-1 1 1,1-1-1,-1 0 1,1 1-1,-1-1 1,1 0-1,-1 0 1,1 1-1,-1-1 0,1 0 1,0 0-1,25-2-2,22-18 95,-25 6-70,-2-1 1,0 0-1,-1-2 1,0-1 0,-2 0-1,19-24 1,-28 32-6,-1-1 0,0 0 0,0-1-1,-1 0 1,-1 0 0,0-1 0,0 0 0,-2 0 0,1 0-1,-2 0 1,1-1 0,-2 0 0,1-14 0,-3 29-16,0-1 0,0 0 0,0 0 1,0 0-1,0 1 0,0-1 0,-1 0 1,1 0-1,0 0 0,0 1 0,0-1 0,0 0 1,-1 0-1,1 0 0,0 0 0,0 0 0,0 1 1,-1-1-1,1 0 0,0 0 0,0 0 0,-1 0 1,1 0-1,0 0 0,0 0 0,-1 0 1,1 0-1,0 0 0,0 0 0,-1 0 0,1 0 1,0 0-1,0 0 0,0 0 0,-1 0 0,1 0 1,0 0-1,0 0 0,-1-1 0,1 1 0,0 0 1,0 0-1,0 0 0,-1 0 0,1 0 1,0-1-1,0 1 0,0 0 0,0 0 0,-1 0 1,1 0-1,0-1 0,0 1 0,0 0 0,0 0 1,0-1-1,0 1 0,0 0 0,0 0 1,0 0-1,0-1 0,0 1 0,0 0 0,0 0 1,0-1-1,0 1 0,-14 17-128,3 6 191,1 1 0,0 1 0,2-1 0,2 2 0,0-1 0,1 1 0,1 0 0,2 0 0,0 26 0,2-48 16,0 0 0,0 0 0,0 0 0,0 0 0,1 0 0,-1 0 0,1 0 0,0-1 0,1 1 0,-1 0 0,0-1 0,1 1 0,0-1 0,0 1 0,0-1 0,0 0 0,0 0 0,1 0 0,0 0 0,4 4 0,-3-5-41,0 1 0,1-1 1,-1 0-1,1 0 1,0-1-1,-1 1 1,1-1-1,0 0 0,0 0 1,0-1-1,0 0 1,0 1-1,0-2 1,0 1-1,0 0 0,5-2 1,3-1-12,0-1 1,-1 0-1,0 0 1,1-1-1,-1-1 1,-1 0-1,1-1 1,-1 0 0,-1 0-1,1-1 1,10-11-1,-5 4-14,-1-1 0,-1 0-1,-1 0 1,0-1 0,-1-1-1,11-22 1,-22 39-14,0 0-1,0 0 1,-1 0 0,1 0-1,-1 0 1,1 0 0,-1 0-1,1 0 1,-1 0 0,0 0-1,1-1 1,-1 1 0,0 0-1,0 0 1,0 0 0,0-1-1,0 1 1,0-2 0,-15 11-140,-24 31 8,29-27 145,-53 68-23,57-73 79,1 1 0,0 1 0,0-1 0,1 1 1,1 0-1,-1-1 0,1 2 0,-2 9 0,5-18-76,0 0-1,0 0 1,0 0-1,0 0 1,0 0-1,0 0 1,0 0-1,0 0 1,0 0-1,0 0 1,1-1-1,-1 1 1,0 0-1,1 0 1,-1 0-1,0 0 1,1 0-1,-1-1 1,1 1-1,0 0 1,-1-1-1,1 1 1,-1 0-1,1-1 1,0 1 0,0 0-1,-1-1 1,1 1-1,0-1 1,0 0-1,1 1 1,1 0-171,0 0 1,1 0-1,-1 0 1,1-1-1,-1 0 0,1 1 1,0-1-1,6-1 1,1-1-1646,0 0-1,0 0 1,-1-1 0,1 0 0,10-5-1,13-12-12080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5.635"/>
    </inkml:context>
    <inkml:brush xml:id="br0">
      <inkml:brushProperty name="width" value="0.025" units="cm"/>
      <inkml:brushProperty name="height" value="0.025" units="cm"/>
    </inkml:brush>
  </inkml:definitions>
  <inkml:trace contextRef="#ctx0" brushRef="#br0">169 4 15567,'0'0'4553,"-10"-2"-2972,5 2-1532,0-1 1,0 1 0,0 0-1,-1 0 1,1 0 0,0 1-1,0 0 1,0 0 0,-1 0-1,1 1 1,1 0 0,-1-1-1,0 2 1,0-1 0,1 1 0,-1-1-1,1 1 1,0 1 0,0-1-1,0 0 1,0 1 0,0 0-1,1 0 1,0 0 0,-5 8-1,3-6 37,1 0-1,0 0 1,1 1-1,-1-1 0,1 1 1,1 0-1,-1-1 1,1 1-1,0 0 1,1 1-1,0-1 0,0 0 1,0 0-1,1 15 1,1-21-85,-1 0 1,0 0 0,1 0 0,-1 0 0,0 0-1,1 0 1,0 0 0,-1 0 0,1 0 0,-1 0 0,1-1-1,0 1 1,0 0 0,-1 0 0,1-1 0,0 1-1,0 0 1,0-1 0,0 1 0,0-1 0,0 1-1,0-1 1,2 1 0,33 4-532,-25-6-159,0 0 1,0-1-1,0 0 1,17-5 0,13-12-3119,-2-3-2481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5.981"/>
    </inkml:context>
    <inkml:brush xml:id="br0">
      <inkml:brushProperty name="width" value="0.025" units="cm"/>
      <inkml:brushProperty name="height" value="0.025" units="cm"/>
    </inkml:brush>
  </inkml:definitions>
  <inkml:trace contextRef="#ctx0" brushRef="#br0">141 1 9897,'0'0'5446,"-8"4"-3728,-6 4-1131,1 1 0,-1 0-1,2 1 1,-15 13 0,22-18-301,1-1 0,-1 1 0,1-1 0,0 1 0,0 1 0,0-1 1,1 0-1,0 1 0,0 0 0,0 0 0,1 0 0,0 0 0,0 0 0,1 0 0,-2 9 1,3-14-277,0-1 0,0 1 0,0-1 0,0 1 0,0-1 0,1 0 0,-1 1 0,0-1 0,0 1 0,0-1 0,1 1 0,-1-1 0,0 0 1,0 1-1,1-1 0,-1 0 0,0 1 0,1-1 0,-1 0 0,0 1 0,1-1 0,-1 0 0,1 0 0,-1 1 0,1-1 0,-1 0 0,0 0 0,1 0 0,-1 0 1,1 1-1,-1-1 0,2 0 0,22-1 182,20-13-12,-23 0-151,-1 0 0,-1-2 0,0 0 0,-1-1 0,0-1 0,23-32 0,-58 94-330,10-21 330,4-15 4,0 1 0,0 0 1,1 0-1,-2 13 0,4-20-51,0-1-1,-1 0 0,1 1 0,0-1 0,0 1 0,0-1 0,0 0 1,0 1-1,0-1 0,1 1 0,-1-1 0,0 0 0,1 1 0,-1-1 1,1 0-1,-1 1 0,1-1 0,-1 0 0,1 0 0,0 0 1,0 1-1,0-1 0,0 0 0,0 0 0,0 0 0,0 0 0,0-1 1,0 1-1,0 0 0,0 0 0,0-1 0,1 1 0,-1 0 0,0-1 1,1 0-1,-1 1 0,3 0 0,1-1-621,0 1 0,1-1-1,-1 0 1,0 0 0,1 0 0,-1-1-1,0 0 1,1 0 0,-1 0 0,0-1 0,0 0-1,0 0 1,6-3 0,22-14-6439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6.414"/>
    </inkml:context>
    <inkml:brush xml:id="br0">
      <inkml:brushProperty name="width" value="0.025" units="cm"/>
      <inkml:brushProperty name="height" value="0.025" units="cm"/>
    </inkml:brush>
  </inkml:definitions>
  <inkml:trace contextRef="#ctx0" brushRef="#br0">132 165 15599,'0'0'1665,"-10"6"65,-6 4-881,1 0 0,-25 22 0,35-28-586,1 0-1,0 0 1,0 0 0,0 0 0,1 1 0,-1-1 0,1 1 0,0 0 0,0 0 0,1 0 0,0 0-1,-1 1 1,2-1 0,-1 0 0,-1 12 0,3-17-256,0 1 1,0-1-1,0 1 1,0-1-1,0 1 1,0-1-1,0 1 1,1-1-1,-1 1 0,0-1 1,0 1-1,0-1 1,1 1-1,-1-1 1,0 1-1,1-1 1,-1 1-1,0-1 0,1 0 1,-1 1-1,1-1 1,-1 0-1,0 1 1,1-1-1,-1 0 0,1 1 1,-1-1-1,1 0 1,-1 0-1,1 0 1,0 1-1,23-2 167,21-15 1,-30 7-168,-1-1-1,0-1 1,-1 0-1,0-1 1,-1-1-1,0 0 1,16-23 0,-10 9-11,-1 0 0,-1-2 0,14-35 1,-21 38 45,-9 26-43,1-1-1,-1 1 0,0 0 1,1-1-1,-1 1 0,0-1 1,1 1-1,-1-1 0,0 1 0,0-1 1,0 1-1,0-1 0,0 0 1,0 1-1,1-1 0,-1 1 1,0-1-1,-1 1 0,1-1 1,0 1-1,0-1 0,0 0 1,0 1-1,0-1 0,0 1 0,-1-1 1,1 1-1,0-1 0,0 1 1,-1-1-1,1 1 0,-1-1 1,-3 5-50,-12 15 132,2 1 0,0 0 0,1 1 0,1 1 0,1 0 0,1 0 0,1 1 0,1 0 0,1 1 0,-4 24 0,11-46-75,0 1-1,-1-1 1,1 0 0,1 0 0,-1 1-1,0-1 1,0 0 0,1 0-1,0 0 1,-1 0 0,1 1-1,0-1 1,0 0 0,0 0 0,0 0-1,0-1 1,0 1 0,1 0-1,-1 0 1,1-1 0,-1 1-1,1-1 1,0 1 0,0-1-1,-1 0 1,1 1 0,0-1 0,0 0-1,0 0 1,0 0 0,0-1-1,1 1 1,-1 0 0,0-1-1,3 1 1,9 1-79,0 0 0,1-1 0,-1-1 0,21-1 0,-20 0-130,-5 0 134,0 1-1,0-2 1,0 0 0,-1 0-1,1 0 1,-1-2-1,1 1 1,-1-1 0,0 0-1,0-1 1,14-10 0,-17 11 134,-2 0 0,1 0 0,0 0 0,-1-1 0,0 0 0,0 0 0,-1 0 0,1 0 1,-1-1-1,0 1 0,0-1 0,-1 0 0,0 0 0,0 0 0,0 0 0,-1 0 1,1 0-1,-2-1 0,1-10 0,-1 16-85,0 0 1,0 0-1,0-1 0,0 1 1,0 0-1,0 0 1,0 0-1,-1 0 0,1 0 1,0 0-1,-1 0 1,1 0-1,-1 0 1,1 0-1,-1 0 0,0 0 1,1 0-1,-1 0 1,0 1-1,0-1 0,0 0 1,1 0-1,-1 1 1,0-1-1,0 1 0,0-1 1,0 1-1,0-1 1,0 1-1,0-1 0,0 1 1,0 0-1,0 0 1,0-1-1,-1 1 0,1 0 1,0 0-1,0 0 1,0 0-1,0 0 0,0 1 1,-2-1-1,-1 1-21,-1 0-1,1 0 0,-1 0 0,1 1 1,0-1-1,0 1 0,0 0 0,0 0 1,-7 5-1,5-2 125,1-1 0,-1 1 0,1 1 0,0-1 0,1 1 0,-1 0 0,1 0 0,0 0 0,0 1 0,1-1 0,0 1 0,0 0 0,1 0 0,0 0 0,0 0 0,0 1 0,1-1 0,0 0 0,0 12 0,2-17-48,-1 0 0,1 0-1,-1 0 1,1 0-1,0 0 1,-1 0 0,1 0-1,0 0 1,0 0 0,1 0-1,-1-1 1,0 1 0,1-1-1,-1 1 1,1-1 0,-1 1-1,1-1 1,-1 0 0,1 1-1,0-1 1,0 0 0,0 0-1,0 0 1,0-1 0,0 1-1,0 0 1,0-1 0,4 1-1,6 1 22,1 0-1,0-1 1,21-1 0,-20 0-61,-1 0-430,1-1 0,-1 0 0,21-5 1,14-11-3918,-10-3-2215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7.465"/>
    </inkml:context>
    <inkml:brush xml:id="br0">
      <inkml:brushProperty name="width" value="0.025" units="cm"/>
      <inkml:brushProperty name="height" value="0.025" units="cm"/>
    </inkml:brush>
  </inkml:definitions>
  <inkml:trace contextRef="#ctx0" brushRef="#br0">215 220 12364,'0'0'5440,"-11"-3"-3097,4 0-1925,3 2-296,1-1 0,-1 1-1,1 0 1,-1 0 0,1 0-1,-1 1 1,1-1-1,-1 1 1,0 0 0,1 0-1,-1 0 1,0 0-1,1 1 1,-1 0 0,0-1-1,1 1 1,-1 1 0,1-1-1,-5 3 1,-3 4 48,0 0 1,1 0-1,0 1 1,1 1-1,0 0 0,-12 17 1,16-20-124,0-1-1,1 1 1,0 0-1,1 0 1,-1 0 0,1 1-1,1-1 1,-1 1-1,1 0 1,1 0 0,0-1-1,-1 11 1,2-17-42,0 0 1,0 0-1,0 0 1,0 0-1,0 0 1,1-1-1,-1 1 1,0 0-1,0 0 1,1 0 0,-1-1-1,1 1 1,-1 0-1,0 0 1,1-1-1,0 1 1,-1 0-1,1-1 1,-1 1-1,1-1 1,0 1-1,-1-1 1,1 1-1,0-1 1,0 1-1,-1-1 1,2 1-1,27 0 153,-20-3-94,0-1 1,0 1 0,0-2-1,13-5 1,-3-3 64,0 0 0,-1-1 0,0-1 0,-1 0 0,-1-2 0,0 0 0,-1 0 0,0-2 0,-2 0 0,0 0 0,-1-1 0,-1-1 0,-1 0 0,0 0 0,-2-1 0,0 0 0,5-28 0,-12 46-124,-4 8-37,-6 24-102,-8 47-84,16-70 219,0-1 6,1 0-1,0 1 1,0-1 0,0 1-1,0-1 1,2 10 0,-1-14-5,-1 0 1,1 0 0,-1 0 0,1 0-1,0 0 1,-1 0 0,1 0-1,0 0 1,0-1 0,-1 1-1,1 0 1,0 0 0,0-1-1,0 1 1,0-1 0,0 1-1,0-1 1,0 1 0,0-1-1,0 1 1,0-1 0,1 0-1,-1 0 1,0 1 0,0-1 0,0 0-1,0 0 1,0 0 0,1 0-1,-1-1 1,0 1 0,0 0-1,0 0 1,0-1 0,0 1-1,0 0 1,2-2 0,7-1 27,-1-2 0,1 1 1,-1-1-1,0 0 0,-1-1 1,1 0-1,-1 0 0,0-1 0,12-14 1,60-76-40,-75 91 8,40-60-404,-83 151 131,4 1 0,-25 96-1,52-155 497,1 0 0,2 1 0,0-1 0,0 40 0,5-50-172,0-1 1,0 0 0,2 1-1,0-1 1,1-1-1,0 1 1,2 0-1,12 26 1,-15-37-38,0 1 0,-1-1 1,1 1-1,-1 0 0,0 0 1,0 0-1,-1 0 0,0 0 1,1 7-1,-2-13-4,0 0 1,-1 1-1,1-1 0,0 0 0,0 1 0,0-1 1,0 0-1,0 0 0,-1 1 0,1-1 1,0 0-1,0 0 0,0 1 0,-1-1 1,1 0-1,0 0 0,0 0 0,-1 1 0,1-1 1,0 0-1,0 0 0,-1 0 0,1 0 1,0 0-1,-1 0 0,1 1 0,0-1 1,-1 0-1,1 0 0,0 0 0,0 0 0,-1 0 1,1 0-1,0 0 0,-1 0 0,1 0 1,0-1-1,-1 1 0,1 0 0,0 0 1,0 0-1,-1 0 0,1 0 0,-1-1 0,-14-6 670,8 0-586,1 0-1,0-1 1,1 0-1,0 0 0,0 0 1,0-1-1,1 1 0,0-1 1,-3-13-1,-1-3 88,2 0-1,-4-33 1,8 48-187,-1-9-138,1 0 0,1 0 1,0-1-1,3-20 0,-1 36 91,-1-1 0,1 1 0,0 0 0,0 0 0,0 0 0,0 0 0,1 0 0,0 0 0,0 0 0,0 0 0,0 1 0,0-1 0,1 1 0,0-1 0,0 1 0,0 0 0,0 0-1,0 0 1,0 1 0,1-1 0,-1 1 0,1 0 0,0 0 0,6-3 0,64-16-3637,-2 1-2830,-12-3-3062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8.372"/>
    </inkml:context>
    <inkml:brush xml:id="br0">
      <inkml:brushProperty name="width" value="0.025" units="cm"/>
      <inkml:brushProperty name="height" value="0.025" units="cm"/>
    </inkml:brush>
  </inkml:definitions>
  <inkml:trace contextRef="#ctx0" brushRef="#br0">40 0 15086,'0'0'3758,"0"8"-1654,1 38-485,-3-1 1,-2 0 0,-14 68-1,2-16-399,15-76-647,8-37-349,8-36-242,-10 15-460,-2 0-1,-2-45 1,-1 67-436,-1 24 885,1 0-1,1 0 0,0 0 1,0 0-1,1 0 1,0 0-1,4 12 1,-4-18 48,-1 0 0,1 0 0,0-1 0,0 1 0,0 0 1,0-1-1,0 0 0,0 1 0,1-1 0,-1 0 0,1 0 1,-1-1-1,1 1 0,0 0 0,0-1 0,0 0 0,0 1 1,0-1-1,0 0 0,0-1 0,0 1 0,1-1 0,-1 1 1,0-1-1,4 0 0,1 0 73,1-1 0,-1 0-1,0-1 1,0 0 0,0 0 0,0-1 0,-1 1 0,1-2 0,0 1 0,-1-1 0,0 0-1,0-1 1,0 0 0,-1 0 0,0 0 0,0-1 0,0 0 0,5-6-1,2-3-1,-2 0-1,1-1 0,-2 0 0,0-1 1,-1 0-1,11-30 0,-19 46-93,0 0 1,-1 0-1,1-1 0,0 1 0,-1 0 0,0-1 1,1 1-1,-1 0 0,0-1 0,0 1 0,1 0 1,-1-1-1,0 1 0,0 0 0,-1-1 0,1 1 1,0 0-1,0-1 0,-1 1 0,1 0 0,-1-1 1,0-1-1,0 4-14,0-1 0,0 0 0,-1 0 0,1 1 0,0-1 0,0 1 0,0-1 0,0 1 0,0-1 0,0 1 0,0 0 0,0 0 0,0-1 0,0 1 0,1 0 0,-1 0 0,0 0 0,0 0 0,1 0 0,-1 0 0,0 0 0,1 0 0,-1 0 0,1 0 0,-1 2 0,-13 21 23,2 0 1,0 0-1,2 1 0,1 1 1,0-1-1,2 2 0,1-1 1,2 1-1,-3 42 0,7-67 2,0-1 0,0 1-1,0-1 1,0 1 0,0-1-1,0 1 1,1-1 0,-1 1-1,1-1 1,-1 1 0,1-1-1,0 1 1,-1-1 0,1 1-1,0-1 1,0 0 0,0 0-1,0 1 1,0-1-1,0 0 1,0 0 0,0 0-1,1 0 1,0 0 0,1 1 8,0-1 1,0 0-1,0 0 1,0-1-1,0 1 1,0 0-1,1-1 1,-1 0-1,0 0 1,0 0 0,5-1-1,3 0 12,-1-2 1,1 1-1,0-1 1,-1-1-1,0 0 0,11-6 1,-5 2-16,-1-1 0,0 0 0,-1-1 0,0-1 0,-1 0 1,0-1-1,0 0 0,-2-1 0,1-1 0,18-29 0,-30 42-10,1 1-1,-1-1 0,1 0 0,-1 0 1,1 0-1,-1 0 0,0 1 0,1-1 1,-1 0-1,0 0 0,0 0 1,0 0-1,0 0 0,0 0 0,0 0 1,0 0-1,0 0 0,0 0 0,0 0 1,-1-1-1,-12 1-92,-24 22-69,30-15 161,0-1 1,1 1-1,0 0 0,0 0 1,0 1-1,1-1 0,0 2 1,0-1-1,1 0 0,0 1 1,0 0-1,0 0 0,1 0 1,1 0-1,-4 16 0,6-23-11,0 0 0,0 0 0,0 0 0,0 0 0,0 0 0,1 0 0,-1 0 0,0 0 0,1 0 0,-1 0 0,0 0 0,1 0 0,0 0 0,-1 0 0,1 0 0,-1 0 0,1 0 0,0-1 0,0 1 0,-1 0 0,1-1 0,0 1 0,0 0 0,1 0 0,31 9-727,38-11-2119,-68 0 2562,38-7-5738,-1-10-4576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9.532"/>
    </inkml:context>
    <inkml:brush xml:id="br0">
      <inkml:brushProperty name="width" value="0.025" units="cm"/>
      <inkml:brushProperty name="height" value="0.025" units="cm"/>
    </inkml:brush>
  </inkml:definitions>
  <inkml:trace contextRef="#ctx0" brushRef="#br0">0 14 12492,'1'-3'484,"3"-7"5282,-4 14-52,3 17-5154,4 34 427,-6-40-816,1 0 0,1 0 0,0 0 0,0 0-1,10 23 1,-13-37-140,1-1-1,-1 1 0,0 0 1,1-1-1,-1 1 0,1 0 1,0-1-1,-1 1 0,1-1 0,-1 1 1,1-1-1,0 1 0,-1-1 1,1 0-1,0 1 0,-1-1 1,1 0-1,0 1 0,0-1 1,0 0-1,-1 0 0,1 0 1,0 0-1,0 0 0,-1 0 1,1 0-1,0 0 0,0 0 1,0 0-1,-1 0 0,1 0 1,0 0-1,0-1 0,-1 1 1,1 0-1,0-1 0,0 1 1,-1 0-1,1-1 0,0 1 1,-1-1-1,1 1 0,0-2 1,29-26 505,-26 24-485,105-140 232,-109 192-534,-5-15 337,-3 58-1,9-90-74,-1-1 1,0 0-1,1 0 0,-1 0 1,0 0-1,1 1 0,-1-1 1,0 0-1,1 0 1,-1 0-1,1 0 0,-1 0 1,0 0-1,1 0 0,-1 0 1,1 0-1,-1 0 1,0 0-1,1 0 0,-1 0 1,0 0-1,1 0 0,-1 0 1,1-1-1,-1 1 0,0 0 1,1 0-1,-1 0 1,0-1-1,1 1 0,-1 0 1,0 0-1,0-1 0,1 1 1,-1 0-1,0-1 0,0 1 1,1 0-1,-1-1 1,15-12 227,20-31-15,-18 20-203,1 2 1,23-22-1,-41 43-34,1 0 1,-1 1-1,1-1 0,-1 1 1,1-1-1,-1 1 0,1-1 1,-1 1-1,1-1 0,0 1 1,-1-1-1,1 1 0,0 0 0,-1 0 1,1-1-1,0 1 0,0 0 1,-1 0-1,1 0 0,0-1 1,0 1-1,-1 0 0,1 0 1,0 0-1,0 0 0,-1 1 0,1-1 1,0 0-1,0 0 0,0 1 1,0 0 0,0 0 1,0 0-1,0 0 1,0 1-1,0-1 1,-1 0-1,1 1 1,0-1-1,-1 0 1,1 1-1,-1-1 0,0 1 1,1-1-1,-1 3 1,1 63-14,-2-58 24,-11 41 87,10-43-155,0-1 1,0 1-1,0 0 0,1 0 1,-1 9-1,21-40-14355,-6 6 3154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9.908"/>
    </inkml:context>
    <inkml:brush xml:id="br0">
      <inkml:brushProperty name="width" value="0.025" units="cm"/>
      <inkml:brushProperty name="height" value="0.025" units="cm"/>
    </inkml:brush>
  </inkml:definitions>
  <inkml:trace contextRef="#ctx0" brushRef="#br0">12 1 14221,'0'0'11756,"-6"48"-11692,1-20 0,5-4-224,0-1-1058,0-4-1184,0-7-1281,5-6-3332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9.619"/>
    </inkml:context>
    <inkml:brush xml:id="br0">
      <inkml:brushProperty name="width" value="0.025" units="cm"/>
      <inkml:brushProperty name="height" value="0.025" units="cm"/>
    </inkml:brush>
  </inkml:definitions>
  <inkml:trace contextRef="#ctx0" brushRef="#br0">77 0 10442,'0'0'12011,"-3"10"-11402,-6 16-258,-38 124 1448,43-134-1723,1 0 0,0-1 1,2 2-1,0-1 0,0 0 0,2 0 1,4 31-1,12-5 11,-16-40-359,0 0 0,0 0 0,0 0 0,0 0 1,0 0-1,1-1 0,-1 1 0,1-1 0,-1 1 1,1-1-1,-1 1 0,1-1 0,0 0 0,-1 0 1,1 0-1,0 0 0,0 0 0,0 0 1,2 1-1,-3-9-4903,-3-18 1648,-1 13 2986,-1 0 1,-1 0-1,0 0 0,-10-15 1,-11-28 6676,26 55-5988,0-1 0,0 1 0,0-1 0,1 1 0,-1-1 0,0 1 0,0-1 0,1 1 1,-1-1-1,0 1 0,1 0 0,-1-1 0,1 1 0,-1-1 0,0 1 0,1 0 0,-1 0 0,1-1 1,-1 1-1,1 0 0,-1 0 0,1-1 0,-1 1 0,1 0 0,-1 0 0,1 0 0,-1 0 0,1 0 0,0 0 1,-1 0-1,1 0 0,-1 0 0,1 0 0,-1 0 0,1 0 0,0 0 0,33 0-525,-26 1 795,124-1-1828,-1 0-7745,-97 0 3929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0.268"/>
    </inkml:context>
    <inkml:brush xml:id="br0">
      <inkml:brushProperty name="width" value="0.025" units="cm"/>
      <inkml:brushProperty name="height" value="0.025" units="cm"/>
    </inkml:brush>
  </inkml:definitions>
  <inkml:trace contextRef="#ctx0" brushRef="#br0">15 61 13453,'0'0'1735,"0"11"363,-13 344 4303,13-343-6305,-1-6 32,1 1 1,0 0 0,0-1-1,1 1 1,2 9 0,-3-15-119,0-1 1,0 1 0,0-1-1,1 1 1,-1 0 0,0-1-1,0 1 1,1-1 0,-1 1-1,1-1 1,-1 1-1,0-1 1,1 1 0,-1-1-1,1 1 1,-1-1 0,1 1-1,-1-1 1,1 0 0,0 1-1,-1-1 1,1 0-1,-1 0 1,1 1 0,1-1-1,-1 0 1,1 0-1,-1-1 1,1 1-1,-1-1 1,1 1-1,-1-1 1,1 1 0,-1-1-1,1 0 1,-1 0-1,0 0 1,1 0-1,-1 0 1,0 0-1,2-2 1,13-14-178,-1 0 1,-1-1-1,-1-1 1,0 0-1,-2-1 1,0 0-1,-1 0 1,12-39-1,-6 9 97,-2-1 0,12-89 0,-26 137 107,3-23-53,-3 19 294,-3 14 539,-11 45 124,2 1-1,3 1 1,1-1 0,1 105-1,7-156-973,0-1-1,1 0 0,-1 0 1,0 1-1,1-1 0,-1 0 1,1 0-1,-1 0 0,1 1 1,0-1-1,0 0 0,-1 0 1,1 0-1,0 0 0,0 0 1,0-1-1,0 1 1,1 1-1,9 1-2810,-1-12-4574,-4-6-1246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0.832"/>
    </inkml:context>
    <inkml:brush xml:id="br0">
      <inkml:brushProperty name="width" value="0.025" units="cm"/>
      <inkml:brushProperty name="height" value="0.025" units="cm"/>
    </inkml:brush>
  </inkml:definitions>
  <inkml:trace contextRef="#ctx0" brushRef="#br0">0 131 12844,'0'0'8365,"12"1"-7585,1 0-646,-1-1 1,0 0-1,1-1 1,-1 0 0,0-1-1,1-1 1,11-3-1,-20 5-52,1-1 0,-1 1 1,0 0-1,-1-1 0,1 0 0,0 0 0,0 0 0,-1 0 1,1-1-1,-1 1 0,0-1 0,0 0 0,0 0 1,0 0-1,0-1 0,-1 1 0,1 0 0,-1-1 0,0 0 1,0 0-1,0 1 0,-1-1 0,1 0 0,-1 0 0,0 0 1,0-1-1,0 1 0,-1-6 0,0 9-69,0 0 0,0 0 0,0-1 0,0 1 0,-1 0 0,1 0 0,0 0 0,-1 0 0,1-1 0,-1 1 0,0 0 0,1 0 0,-1 0 0,0 0 0,0 0 0,1 0 0,-1 0 0,0 1 0,0-1 0,0 0 0,0 0 0,0 1 0,0-1 0,0 0 0,-1 1 0,1-1 0,0 1 0,0 0 0,0-1 0,0 1 0,-1 0 0,1 0 0,0-1 0,0 1 0,-1 0 0,1 0 0,0 1 0,-3-1 0,0 0-21,1 1-1,-1-1 0,0 1 0,0 0 0,0 0 0,1 0 0,-1 0 0,0 1 0,1 0 0,-1-1 0,-5 5 0,0 3 72,0 0-1,1 1 0,0 0 0,1 1 0,0-1 1,0 1-1,-7 19 0,10-21 124,0 0 1,1 0-1,0 0 0,1 0 0,0 1 1,0-1-1,1 1 0,0-1 0,1 1 1,1 16-1,-1-25-175,1 0 0,0 1-1,-1-1 1,1 0 0,0 0 0,0 0 0,0 0 0,0 1-1,0-1 1,0 0 0,0-1 0,0 1 0,1 0 0,-1 0-1,0 0 1,1-1 0,-1 1 0,0-1 0,1 1 0,-1-1-1,0 1 1,1-1 0,-1 0 0,1 0 0,-1 1 0,1-1-1,-1 0 1,1 0 0,-1-1 0,3 1 0,3-1-25,-1 1 1,1-1 0,-1 0 0,0-1-1,12-3 1,-12 2-407,-1 0 0,1 0 0,-1 0 0,1-1 0,-1 0 1,0 0-1,8-9 0,9-23-8035,-14 11-1431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1.743"/>
    </inkml:context>
    <inkml:brush xml:id="br0">
      <inkml:brushProperty name="width" value="0.025" units="cm"/>
      <inkml:brushProperty name="height" value="0.025" units="cm"/>
    </inkml:brush>
  </inkml:definitions>
  <inkml:trace contextRef="#ctx0" brushRef="#br0">12 40 7239,'0'0'5103,"1"-8"-2428,3-23 2169,-6 46-912,-6 44-2795,2 3 806,6-62-1925,0 1 0,0-1-1,1 1 1,-1-1 0,0 1-1,0-1 1,1 0 0,-1 1-1,0-1 1,1 1 0,-1-1-1,0 0 1,1 1 0,-1-1-1,0 0 1,1 1 0,-1-1-1,1 0 1,-1 0 0,1 0-1,-1 1 1,1-1 0,-1 0-1,1 0 1,-1 0-1,1 0 1,-1 0 0,1 0-1,-1 0 1,1 0 0,-1 0-1,1 0 1,-1 0 0,1 0-1,-1 0 1,0 0 0,1 0-1,-1-1 1,1 1 0,-1 0-1,1 0 1,-1-1 0,1 1-1,-1 0 1,1-1 0,24-11 333,-10-1-300,-1 0 0,0-1-1,-1-1 1,-1 0 0,13-19-1,-33 48 32,0 1-1,1 0 0,1 0 0,0 1 0,1 0 0,1 0 0,1 0 1,0 1-1,-1 27 0,4-44-68,0 0 0,0 1 0,0-1 1,0 0-1,0 0 0,0 0 0,0 1 0,0-1 0,0 0 0,0 0 1,0 0-1,0 1 0,0-1 0,0 0 0,0 0 0,0 0 1,0 0-1,0 1 0,0-1 0,0 0 0,1 0 0,-1 0 1,0 0-1,0 1 0,0-1 0,0 0 0,0 0 0,1 0 0,-1 0 1,0 0-1,0 0 0,0 0 0,1 1 0,-1-1 0,0 0 1,0 0-1,0 0 0,0 0 0,1 0 0,-1 0 0,0 0 0,0 0 1,1 0-1,10-5 452,9-11-142,-3-4-106,-4 6-2054,-4 4-3526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2.481"/>
    </inkml:context>
    <inkml:brush xml:id="br0">
      <inkml:brushProperty name="width" value="0.025" units="cm"/>
      <inkml:brushProperty name="height" value="0.025" units="cm"/>
    </inkml:brush>
  </inkml:definitions>
  <inkml:trace contextRef="#ctx0" brushRef="#br0">27 0 14830,'0'0'11376,"-2"11"-10874,-1 8-389,-5 19 1080,-6 75-1,14-112-1184,0 0 0,0-1 0,0 1-1,0 0 1,0 0 0,0 0 0,1 0 0,-1-1-1,0 1 1,0 0 0,1 0 0,-1 0 0,0-1-1,1 1 1,-1 0 0,1 0 0,-1-1-1,1 1 1,-1 0 0,1-1 0,-1 1 0,1-1-1,0 1 1,-1-1 0,1 1 0,0-1-1,-1 1 1,1-1 0,1 1 0,0-1 7,0 1 0,0-1 0,1 0-1,-1 0 1,0 0 0,0 0 0,0 0 0,1-1 0,-1 1 0,0 0 0,3-2 0,3-1 4,0 0 0,0 0-1,0-1 1,14-10 0,-12 6-78,-1-1-1,0 0 1,0 0-1,-1-1 1,11-15-1,-15 18 67,0 1-1,0 0 1,-1-1 0,0 0 0,0 0 0,-1 0-1,0 0 1,0 0 0,0 0 0,0-13 0,-5 16 28,-6 10-30,-4 12-8,-10 31 16,22-47-9,0 1-1,0-1 1,0 1-1,1-1 0,-1 1 1,1 0-1,-1-1 1,1 1-1,0 0 0,0-1 1,0 1-1,1 0 1,-1-1-1,1 1 0,-1 0 1,1-1-1,2 6 1,-2-7 7,1 0 0,0 0 0,-1 0 0,1 0 0,0 0 1,0-1-1,0 1 0,0 0 0,0-1 0,0 1 0,0-1 1,0 0-1,0 0 0,0 0 0,0 0 0,0 0 0,0 0 1,0 0-1,0-1 0,2 0 0,42-12 64,-38 9-103,1 0 0,0 1 1,0-1-1,1 2 0,-1-1 0,0 1 0,1 1 0,14-1 0,-23 3 22,0-1-1,0 1 1,0 0 0,0 0-1,0 0 1,0-1-1,-1 1 1,1 0-1,0 0 1,-1 0 0,1 0-1,-1 1 1,1-1-1,-1 0 1,1 0-1,-1 0 1,0 0-1,1 0 1,-1 1 0,0-1-1,0 0 1,0 0-1,0 1 1,0-1-1,0 0 1,-1 2 0,-1 34 14,-1-23-45,0 8 557,4-21-502,-1-1 0,1 1 1,-1-1-1,1 1 0,-1-1 1,1 1-1,0-1 1,-1 1-1,1-1 0,-1 0 1,1 1-1,0-1 0,-1 0 1,1 0-1,0 1 1,0-1-1,-1 0 0,1 0 1,0 0-1,-1 0 0,1 0 1,0 0-1,0 0 1,-1 0-1,1 0 0,0 0 1,0-1-1,-1 1 0,1 0 1,0 0-1,-1-1 1,2 0-1,63-23 154,-55 18-326,0 2 0,1 0 1,-1 0-1,1 1 1,-1 0-1,1 1 0,20-2 1,-31 4 142,1 0 0,-1 0 0,1 0 0,-1 0 0,1 0 0,0 0 0,-1 1 0,1-1 0,-1 0 0,1 0 0,-1 1 0,1-1 0,-1 0 0,1 1 0,-1-1 0,0 0 0,1 1 0,-1-1 0,1 1 0,-1-1 0,0 1 0,0-1 0,1 1 0,-1-1 0,0 1 0,0-1 0,1 1 0,-1-1 0,0 1 0,0 0 0,3 24 124,1 2 296,-3-26-400,-1-1 0,0 1 0,0-1 0,1 0 0,-1 1 0,0-1 0,1 1 0,-1-1 0,0 0 0,1 1 0,-1-1 0,1 0 0,-1 1 0,0-1 0,1 0 0,-1 0 1,1 0-1,-1 1 0,1-1 0,-1 0 0,1 0 0,-1 0 0,1 0 0,-1 0 0,1 0 0,-1 0 0,1 0 0,-1 0 0,1 0 0,-1 0 0,1 0 0,-1 0 0,1 0 0,-1-1 0,1 1 0,-1 0 0,1 0 0,-1-1 0,1 1 0,-1 0 0,1-1 0,0 0-173,0 0 0,0 0-1,1 0 1,-1 0 0,0 0-1,-1 0 1,1 0 0,0 0-1,0 0 1,0-1 0,-1 1-1,1 0 1,-1-1 0,1 1 0,-1 0-1,1-1 1,-1 1 0,1-3-1,1-29-8503,-2 31 7753,0-25-10226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2.868"/>
    </inkml:context>
    <inkml:brush xml:id="br0">
      <inkml:brushProperty name="width" value="0.025" units="cm"/>
      <inkml:brushProperty name="height" value="0.025" units="cm"/>
    </inkml:brush>
  </inkml:definitions>
  <inkml:trace contextRef="#ctx0" brushRef="#br0">27 91 14125,'0'0'9001,"-21"-58"-5638,19 42-1313,-2 7-641,4 2-832,0 6-577,9 1-1345,-3 0-1410,-1 3-2466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3.214"/>
    </inkml:context>
    <inkml:brush xml:id="br0">
      <inkml:brushProperty name="width" value="0.025" units="cm"/>
      <inkml:brushProperty name="height" value="0.025" units="cm"/>
    </inkml:brush>
  </inkml:definitions>
  <inkml:trace contextRef="#ctx0" brushRef="#br0">0 56 10314,'0'0'15716,"1"0"-15702,-1 0 0,1 0-1,-1-1 1,0 1 0,1 0 0,-1 0 0,1 0 0,-1-1 0,1 1-1,-1 0 1,1 0 0,-1 0 0,1 0 0,-1 0 0,0 0-1,1 0 1,-1 0 0,1 0 0,-1 0 0,1 0 0,-1 0-1,1 0 1,-1 1 0,1-1 0,-1 0 0,1 0 0,-1 1-140,0-1 0,-1 0 1,1 1-1,0-1 0,0 0 1,0 1-1,0-1 1,0 0-1,-1 1 0,1-1 1,0 0-1,0 1 0,0-1 1,0 0-1,0 1 0,0-1 1,0 0-1,0 1 1,0-1-1,0 1 0,1-1 1,-1 0-1,0 1 0,0-1 1,0 0-1,0 1 0,0-1 1,1 0-1,-1 0 0,0 1 1,0-1-1,1 0 1,-1 0-1,0 1 0,0-1 1,1 0-1,-1 0 0,0 1 1,1-1-1,-1 0 0,0 0 1,1 0-1,9-14-8511,-6 2 1462</inkml:trace>
  <inkml:trace contextRef="#ctx0" brushRef="#br0" timeOffset="1">0 56 10762,'35'-44'3999,"-35"44"-3796,0 0 1,0 0 0,1 0 0,-1-1 0,0 1-1,0 0 1,1 0 0,-1 0 0,0-1-1,0 1 1,0 0 0,1 0 0,-1-1 0,0 1-1,0 0 1,0 0 0,0-1 0,0 1-1,0 0 1,0-1 0,0 1 0,0 0 0,1-1-1,-1 1 1,0 0 0,0 0 0,-1-1-1,1 1 1,0 0 0,0-1 0,0 1 0,0 0-1,0-1 1,0 1 0,0 0 0,0 0-1,0-1 1,-1 1 0,1 0 0,0 0 0,0-1-1,-1 1 1,1 0-115,0 0 0,-1 0 1,1 0-1,0 0 0,-1 0 0,1 1 0,0-1 0,-1 0 1,1 0-1,0 0 0,-1 1 0,1-1 0,0 0 0,0 0 1,-1 1-1,1-1 0,0 0 0,0 0 0,0 1 0,-1-1 1,1 0-1,0 1 0,0-1 0,0 0 0,0 1 0,0-1 1,0 0-1,-1 1 0,1-1 0,0 0 0,0 1 0,0-1 1,0 0-1,1 1 0,-9 257 3295,4-29-3134,4-149-670,9-81-5746,-1-11-934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3.588"/>
    </inkml:context>
    <inkml:brush xml:id="br0">
      <inkml:brushProperty name="width" value="0.025" units="cm"/>
      <inkml:brushProperty name="height" value="0.025" units="cm"/>
    </inkml:brush>
  </inkml:definitions>
  <inkml:trace contextRef="#ctx0" brushRef="#br0">55 11 17649,'0'0'14424,"3"3"-14317,0 1-95,4 4 20,-3-21 25,-4 12-60,-1 1-1,1-1 1,0 1-1,0-1 1,0 0-1,0 1 1,-1-1 0,1 1-1,0-1 1,-1 1-1,1-1 1,0 1-1,-1-1 1,1 1-1,-1 0 1,1-1-1,0 1 1,-1-1-1,1 1 1,-1 0 0,1-1-1,-1 1 1,1 0-1,-1 0 1,0 0-1,1-1 1,-1 1-1,1 0 1,-1 0-1,1 0 1,-1 0-1,0 0 1,1 0 0,-1 0-1,1 0 1,-1 0-1,0 0 1,1 0-1,-1 0 1,1 1-1,-1-1 1,1 0-1,-1 0 1,0 1-1,0-1 1,-25 13-147,23-10 150,1 1 1,-1 0 0,1 0-1,0-1 1,0 1 0,1 1 0,-1-1-1,1 0 1,0 0 0,0 0 0,0 1-1,0-1 1,1 5 0,-1-8-19,1 1 1,0-1-1,0 0 0,0 0 1,0 0-1,0 1 0,0-1 1,0 0-1,1 0 1,-1 0-1,0 0 0,1 1 1,-1-1-1,0 0 1,1 0-1,0 0 0,-1 0 1,1 0-1,-1 0 1,1 0-1,0 0 0,0 0 1,0-1-1,0 1 1,0 0-1,-1 0 0,1-1 1,1 1-1,-1 0 1,0-1-1,0 1 0,0-1 1,0 1-1,0-1 0,0 0 1,0 0-1,1 1 1,-1-1-1,0 0 0,0 0 1,0 0-1,1 0 1,-1 0-1,0-1 0,0 1 1,0 0-1,1 0 1,-1-1-1,2 0 0,-3 0-284,1 1 0,0-1 0,-1 0 0,1 1 0,-1-1 0,1 0 0,-1 0 0,1 0 0,-1 1 0,0-1 0,1 0 0,-1 0 0,0 0 0,0 0 0,1 0 0,-1 0 0,0 1 0,0-1 0,0 0 0,0 0 0,0 0 0,0 0 0,-1 0 0,1 0 0,0-1 0,-1-4-3734,1-10-9668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4.318"/>
    </inkml:context>
    <inkml:brush xml:id="br0">
      <inkml:brushProperty name="width" value="0.025" units="cm"/>
      <inkml:brushProperty name="height" value="0.025" units="cm"/>
    </inkml:brush>
  </inkml:definitions>
  <inkml:trace contextRef="#ctx0" brushRef="#br0">1 354 18449,'13'-2'588,"168"-14"-1917,215 9 1,-255 7 472,519-12-1812,331-41 6457,132-13 1032,0 21-3578,261-42-3790,-891 51 1929,-421 32 532,30-3-672,-34-2-3235,-27-1-3123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4.546"/>
    </inkml:context>
    <inkml:brush xml:id="br0">
      <inkml:brushProperty name="width" value="0.025" units="cm"/>
      <inkml:brushProperty name="height" value="0.025" units="cm"/>
    </inkml:brush>
  </inkml:definitions>
  <inkml:trace contextRef="#ctx0" brushRef="#br0">99 68 2018,'-43'9'5795,"10"-1"-568,10-6 3615,27-2-8356,29-3-229,1-1 1,0-1 0,-1-2-1,35-12 1,51-11-206,-70 22-248,0 2 0,60 1 1,-110 5 90,1 1 1,-1-1-1,1 0 0,-1 1 1,1-1-1,-1 0 1,1 1-1,-1-1 1,1 0-1,-1 1 1,1-1-1,0 1 1,-1-1-1,1 1 1,0-1-1,-1 1 1,1-1-1,0 1 1,0-1-1,0 1 1,-1-1-1,1 1 1,0-1-1,0 1 1,0-1-1,0 1 1,0 0-1,0-1 1,0 1-1,0-1 1,0 1-1,0-1 1,0 1-1,0 0 0,1-1 1,-1 1-1,0-1 1,0 1-1,1-1 1,-1 1-1,0-1 1,1 1-1,-1-1 1,0 1-1,1-1 1,-1 0-1,1 1 1,-1-1-1,0 0 1,1 1-1,-1-1 1,1 0-1,-1 1 1,1-1-1,-1 0 1,1 0-1,0 0 1,-1 1-1,1-1 1,-1 0-1,1 0 1,-1 0-1,2 0 1,-22 7-5406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4.953"/>
    </inkml:context>
    <inkml:brush xml:id="br0">
      <inkml:brushProperty name="width" value="0.025" units="cm"/>
      <inkml:brushProperty name="height" value="0.025" units="cm"/>
    </inkml:brush>
  </inkml:definitions>
  <inkml:trace contextRef="#ctx0" brushRef="#br0">339 0 9257,'0'0'12604,"-10"8"-12193,-30 30-269,-48 59 1,41-45-113,6-8 1,20-23-27,0 1 0,2 1 1,-22 33-1,40-54-8,-1-1 0,1 1 0,0 0 0,0-1 0,1 1 0,-1 0 0,0 0 0,0 0 0,1-1 0,-1 1 0,1 0 0,0 0 0,0 0 1,-1 0-1,1 0 0,0 0 0,1 0 0,-1 0 0,0 0 0,0-1 0,1 1 0,-1 0 0,1 0 0,0 0 0,-1 0 0,1-1 0,0 1 0,0 0 0,0-1 0,0 1 0,1-1 0,-1 1 1,0-1-1,1 1 0,-1-1 0,1 0 0,-1 0 0,1 0 0,-1 0 0,1 0 0,0 0 0,0 0 0,-1 0 0,4 0 0,8 4 39,1-1 0,-1-1 0,1 0 0,25 2 0,-32-4-27,116 10-176,-42-5-3940,-36-3-2405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39.949"/>
    </inkml:context>
    <inkml:brush xml:id="br0">
      <inkml:brushProperty name="width" value="0.025" units="cm"/>
      <inkml:brushProperty name="height" value="0.025" units="cm"/>
    </inkml:brush>
  </inkml:definitions>
  <inkml:trace contextRef="#ctx0" brushRef="#br0">175 6 6054,'0'0'10602,"-10"-1"-8504,4 0-1917,0 0 1,0 1-1,0 0 1,0 0-1,0 1 1,0 0-1,0 0 1,0 0-1,0 1 1,0-1-1,1 1 1,-1 1-1,1-1 1,-1 1-1,1 0 1,0 0-1,0 1 1,0 0-1,1-1 1,-9 10-1,-16 22 1285,28-33-1377,0 0 1,-1 0 0,1 0-1,0 0 1,0 0 0,0 0-1,1 0 1,-1 1 0,0-1-1,1 0 1,0 1 0,-1-1-1,1 0 1,0 1 0,0-1-1,1 4 1,0-5-75,0 0 1,0 0-1,1 0 1,-1 0-1,1 0 1,-1 0-1,0 0 0,1-1 1,0 1-1,-1 0 1,1-1-1,-1 0 1,1 1-1,0-1 1,-1 0-1,1 1 0,0-1 1,-1 0-1,1 0 1,0-1-1,-1 1 1,4-1-1,41-5 164,-36 2-384,-1 0 0,1 0 0,0-1-1,-1 0 1,0-1 0,0 0 0,-1 0 0,0-1 0,0 0 0,0 0 0,-1-1 0,0 0 0,0-1 0,-1 1 0,0-1 0,8-17 0,-25 49-163,6-15 392,1 0 1,1 0-1,0 0 1,-5 17-1,8-22-27,-1 0 0,0 0 0,1 0 0,-1 0 0,1 0 0,0 0 0,0 0 0,0 0 0,0 1-1,1-1 1,-1 0 0,1 0 0,0 0 0,0 0 0,0 0 0,0-1 0,0 1 0,1 0 0,-1 0 0,4 3 0,-2-4-144,0 0 1,0 0 0,1 0-1,-1 0 1,1-1 0,-1 0-1,1 1 1,-1-1 0,1-1 0,0 1-1,0 0 1,-1-1 0,1 0-1,0 0 1,0 0 0,4-1-1,-2 1-422,0-1 0,0 0 0,-1 0-1,1 0 1,-1-1 0,1 1 0,-1-1-1,0-1 1,1 1 0,6-5-1,25-17-4421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6.058"/>
    </inkml:context>
    <inkml:brush xml:id="br0">
      <inkml:brushProperty name="width" value="0.025" units="cm"/>
      <inkml:brushProperty name="height" value="0.025" units="cm"/>
    </inkml:brush>
  </inkml:definitions>
  <inkml:trace contextRef="#ctx0" brushRef="#br0">63 1 13869,'1'17'9488,"-7"98"-7984,-4 123-3495,10-237 1818,0 1 0,0-1 0,0 0 0,-1 0 0,1 1 0,0-1 0,-1 0 0,1 0 1,-1 0-1,1 0 0,-1 0 0,1 0 0,-1 1 0,0-1 0,0-1 0,1 1 0,-1 0 0,0 0 1,-1 1-1,1-2-109,0 0-1,0 0 1,1 1 0,-1-1 0,0 0 0,0 0 0,0 0 0,1-1-1,-1 1 1,0 0 0,0 0 0,0 0 0,1 0 0,-1-1 0,0 1-1,1 0 1,-1-1 0,0 1 0,0-1 0,1 1 0,-1-1 0,1 1-1,-1-1 1,0 1 0,1-1 0,-1 1 0,1-1 0,0 0 0,-1 1-1,1-1 1,-1-1 0,-14-18-8083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6.419"/>
    </inkml:context>
    <inkml:brush xml:id="br0">
      <inkml:brushProperty name="width" value="0.025" units="cm"/>
      <inkml:brushProperty name="height" value="0.025" units="cm"/>
    </inkml:brush>
  </inkml:definitions>
  <inkml:trace contextRef="#ctx0" brushRef="#br0">0 39 6342,'0'0'15919,"58"-21"-14285,-19 19-545,3-1-609,1-1-384,2 0-32,-3 1-32,-6 2-961,-8 1-736,-2 0-930,-17 0-1921,-4 0-2595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6.765"/>
    </inkml:context>
    <inkml:brush xml:id="br0">
      <inkml:brushProperty name="width" value="0.025" units="cm"/>
      <inkml:brushProperty name="height" value="0.025" units="cm"/>
    </inkml:brush>
  </inkml:definitions>
  <inkml:trace contextRef="#ctx0" brushRef="#br0">75 0 14798,'0'0'6737,"-8"1"-6347,5-1-374,0 0 0,1 0 0,-1 0 0,0 0 0,1 1 0,-1 0 0,1-1 0,-1 1 0,1 0 0,-1 0 0,1 0 0,-1 0 0,1 1 0,0-1 0,0 1 0,0-1 0,-1 1 0,2 0 0,-1 0 0,0 0 0,0 0 0,1 0 0,-1 0 0,1 0 0,-1 0 0,1 1 0,0-1 0,0 1 0,0-1 0,0 1 0,0-1 0,1 1 0,-1 0 0,1-1 0,0 1 0,0-1 0,0 1 0,0 3 0,0-2 38,-1-1 0,1 1-1,0-1 1,0 1 0,0-1 0,0 1-1,1-1 1,0 1 0,-1-1-1,1 1 1,1-1 0,-1 0 0,0 1-1,1-1 1,-1 0 0,1 0-1,0 0 1,0 0 0,0-1 0,4 5-1,-2-5-18,-1 0-1,1 0 1,0-1-1,-1 1 1,1-1-1,0 0 1,0 0-1,0 0 1,0 0-1,0-1 1,0 1-1,0-1 1,0 0-1,0-1 0,0 1 1,0-1-1,0 1 1,6-3-1,-5 2-4,1-1-1,-1 1 0,0-1 1,0-1-1,1 1 1,-1-1-1,0 1 0,-1-2 1,1 1-1,-1 0 0,1-1 1,-1 0-1,0 0 0,0 0 1,-1 0-1,1-1 0,-1 0 1,0 1-1,0-1 1,-1 0-1,1-1 0,-1 1 1,0 0-1,-1-1 0,3-10 1,-5 16-36,1 0 0,-1 0 0,1 0 0,0 0 0,-1 0 0,1 0 0,-1 0 0,1 0 0,-1 0 0,1 0 0,-1 0 0,1 1 0,-1-1 0,1 0 0,-1 0 0,1 0 0,-1 1 0,1-1 0,0 0 0,-1 0 0,1 1 0,0-1 0,-1 0 0,1 1 0,0-1 0,-1 0 0,1 1 0,0-1 0,-1 1 0,1-1 0,0 0 0,0 1 0,-1 0 0,-14 15-47,-16 44 96,29-57-64,0 0-1,1 0 0,0 1 1,0-1-1,0 1 0,0-1 1,0 1-1,1-1 0,0 1 1,-1-1-1,1 1 0,1 0 1,-1-1-1,0 1 0,1-1 1,1 6-1,-1-8-84,0 0 1,0 0-1,1 1 1,-1-1-1,0 0 0,0-1 1,1 1-1,-1 0 1,1 0-1,-1 0 1,0-1-1,1 1 0,-1-1 1,1 1-1,-1-1 1,1 0-1,0 0 1,-1 1-1,3-1 0,34-2-5267,-14-4-125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7.152"/>
    </inkml:context>
    <inkml:brush xml:id="br0">
      <inkml:brushProperty name="width" value="0.025" units="cm"/>
      <inkml:brushProperty name="height" value="0.025" units="cm"/>
    </inkml:brush>
  </inkml:definitions>
  <inkml:trace contextRef="#ctx0" brushRef="#br0">52 1 12139,'0'0'12327,"-5"12"-10982,-5 17-874,1 1-1,2 0 1,1 1 0,1 0-1,-1 39 1,5-45-471,-1 2-32,2 1 0,3 38 0,-3-65 32,0-1 1,0 1-1,1-1 1,-1 0-1,0 1 1,0-1-1,0 1 1,0-1-1,0 0 1,0 1-1,1-1 1,-1 0-1,0 1 1,0-1-1,1 0 1,-1 1-1,0-1 1,1 0-1,-1 1 1,0-1-1,0 0 1,1 0-1,-1 0 1,1 1-1,-1-1 1,0 0-1,1 0 1,-1 0-1,1 0 1,-1 1-1,0-1 1,1 0-1,-1 0 1,1 0-1,17-6 43,13-16 73,-1-6-204,-1-2 0,-2 0 0,0-2 0,-3-1 0,24-40 0,-40 54-473,-4 7-1224,-6 6-4507,-7 5 132</inkml:trace>
  <inkml:trace contextRef="#ctx0" brushRef="#br0" timeOffset="1">121 292 16496,'0'0'10858,"59"30"-10730,-37-30-128,-4 0-1057,4 0-1569,-6 0-1058,-4-1-2530,1-3-3523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7.514"/>
    </inkml:context>
    <inkml:brush xml:id="br0">
      <inkml:brushProperty name="width" value="0.025" units="cm"/>
      <inkml:brushProperty name="height" value="0.025" units="cm"/>
    </inkml:brush>
  </inkml:definitions>
  <inkml:trace contextRef="#ctx0" brushRef="#br0">7 0 12011,'0'0'10218,"-1"8"-8723,-1 1-1136,1-4-167,0 0-1,1 0 0,-1 0 0,1 0 1,0 0-1,1 9 0,-1-13-174,1 1-1,-1 0 1,1 0 0,0-1-1,-1 1 1,1-1-1,0 1 1,0 0 0,0-1-1,0 1 1,0-1-1,1 0 1,-1 1 0,0-1-1,1 0 1,-1 0-1,1 0 1,-1 0 0,1 0-1,-1 0 1,1 0-1,0-1 1,-1 1 0,1-1-1,2 1 1,4 1-36,1-1-1,-1 0 1,0 0 0,1-1 0,-1-1 0,1 1 0,-1-1-1,0 0 1,1-1 0,-1 0 0,0-1 0,0 1 0,0-1-1,-1-1 1,9-4 0,54-17-107,-69 25 138,0 0 0,0 0 0,0 0 0,0 0 0,0 0 0,0 0 0,0 0 0,0 0 0,-1 1 0,1-1 0,0 0-1,0 1 1,0-1 0,0 1 0,0-1 0,-1 1 0,1 0 0,0-1 0,0 1 0,-1 0 0,1-1 0,0 1 0,-1 0 0,1 0 0,-1-1-1,1 1 1,-1 0 0,1 0 0,-1 0 0,0 0 0,1 0 0,-1 0 0,0 0 0,0 0 0,0 0 0,0 1 0,1-1 2,-1 1 0,1 0 0,-1-1 0,1 1 0,-1-1 0,1 1 0,0-1-1,0 1 1,0-1 0,0 1 0,0-1 0,0 0 0,0 1 0,0-1 0,0 0 0,1 0 0,-1 0 0,0 0 0,1 0 0,-1 0 0,1 0 0,-1-1 0,1 1 0,-1-1 0,1 1 0,0-1 0,1 1 0,2-1-260,0 1-1,0-2 1,0 1 0,0 0-1,0-1 1,0 0-1,0 0 1,-1-1 0,1 1-1,0-1 1,-1 0-1,1 0 1,6-5 0,29-30-8001,-23 14 191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7.903"/>
    </inkml:context>
    <inkml:brush xml:id="br0">
      <inkml:brushProperty name="width" value="0.025" units="cm"/>
      <inkml:brushProperty name="height" value="0.025" units="cm"/>
    </inkml:brush>
  </inkml:definitions>
  <inkml:trace contextRef="#ctx0" brushRef="#br0">1 3 12075,'0'0'9001,"59"-2"-9962,-39 2-2562,0 0-2915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8.230"/>
    </inkml:context>
    <inkml:brush xml:id="br0">
      <inkml:brushProperty name="width" value="0.025" units="cm"/>
      <inkml:brushProperty name="height" value="0.025" units="cm"/>
    </inkml:brush>
  </inkml:definitions>
  <inkml:trace contextRef="#ctx0" brushRef="#br0">131 0 13261,'0'0'6245,"-6"10"-3752,2-5-2390,0 1 0,0 0 0,1 0-1,0 0 1,0 0 0,1 1-1,0-1 1,0 1 0,0 0-1,1-1 1,0 1 0,0 0-1,0 0 1,1 0 0,0 0-1,2 8 1,-1-8-233,6 37-820,-2 1 0,0 56 0,-5-90 1087,0-1 0,-1 1-1,0 0 1,-1-1 0,0 0 0,-1 1 0,0-1 0,0 0 0,-1 0 0,0-1 0,-1 1-1,0-1 1,-1 0 0,0 0 0,-11 13 0,16-21 70,0 0 0,0 0 0,0 1 0,0-1 0,-1 0 0,1 0 0,0 0 0,0 0 0,-1-1 0,1 1 0,-1 0-1,1-1 1,0 1 0,-1 0 0,1-1 0,-1 0 0,0 1 0,1-1 0,-1 0 0,1 0 0,-3 0 0,2 0-119,1-1 1,0 0-1,1 0 0,-1 1 0,0-1 1,0 0-1,0 0 0,0 0 0,1 0 1,-1 0-1,0 0 0,1 0 1,-1 0-1,1 0 0,-1 0 0,1 0 1,-1-1-1,1 1 0,0 0 1,0 0-1,-1-2 0,0-9-10,0-1 0,1 0 0,1-22-1,-1 35-77,1-9-77,0-1-1,1 1 1,0 0-1,0 0 0,1 0 1,0 0-1,0 0 1,1 1-1,0 0 0,1-1 1,0 1-1,0 1 1,1-1-1,0 1 0,0 0 1,0 0-1,1 1 0,0 0 1,1 0-1,-1 0 1,1 1-1,0 1 0,0-1 1,1 1-1,11-4 1,39-9-3739,-19 2-2148,-1 0-4024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8.902"/>
    </inkml:context>
    <inkml:brush xml:id="br0">
      <inkml:brushProperty name="width" value="0.025" units="cm"/>
      <inkml:brushProperty name="height" value="0.025" units="cm"/>
    </inkml:brush>
  </inkml:definitions>
  <inkml:trace contextRef="#ctx0" brushRef="#br0">0 0 545,'0'0'23942,"2"8"-23269,5 58 217,-1 124 1,-6-161-814,0-28-59,-1 0 0,1 0 0,0 0 0,0 0 0,0 0 0,0 0 0,1 0 1,-1 0-1,0 0 0,0 0 0,0 0 0,1 0 0,-1 0 0,0 0 1,1-1-1,-1 1 0,1 0 0,-1 0 0,1 0 0,0-1 0,-1 1 0,1 0 1,0 0-1,-1-1 0,3 2 0,-3-2 0,1 0 0,0-1-1,0 1 1,0 0 0,0 0 0,-1-1 0,1 1-1,0 0 1,0-1 0,0 1 0,-1-1 0,1 1-1,0-1 1,-1 0 0,1 1 0,-1-1 0,1 1-1,0-1 1,-1 0 0,1 0 0,-1 1 0,0-1-1,1 0 1,-1 0 0,0 1 0,1-1 0,-1 0-1,0-2 1,9-24-110,-2 0 0,0-1-1,-3 0 1,0 0 0,-1 0-1,-3-53 1,0 79-36,4 29-294,-2-23 429,1-1 0,0 1-1,0-1 1,0 0 0,0 0-1,1 0 1,-1-1-1,1 1 1,-1-1 0,1 0-1,0 0 1,0 0 0,0 0-1,0-1 1,0 1-1,1-1 1,-1 0 0,0-1-1,1 1 1,-1-1 0,0 1-1,1-1 1,-1-1 0,0 1-1,6-2 1,-5 2 9,0-1 0,0 1 0,0-1 0,0 0-1,-1-1 1,1 1 0,0-1 0,-1 0 0,1 0 0,-1 0 0,0-1 0,0 1 0,0-1 0,0 0 0,0-1 0,0 1 0,-1 0 0,0-1 0,0 0 0,0 0 0,0 0 0,3-6 0,2-33 176,-9 43-195,1 0 0,0 1 0,0-1 0,0 0 0,0 0 0,0 0 0,0 0 0,-1 0 0,1 0 0,0 1 0,0-1 0,0 0 0,0 0 0,0 0 1,-1 0-1,1 0 0,0 0 0,0 0 0,0 0 0,0 0 0,-1 0 0,1 0 0,0 0 0,0 0 0,0 0 0,-1 0 0,1 0 0,0 0 0,0 0 0,0 0 0,0 0 0,-1 0 1,1 0-1,0 0 0,0-1 0,0 1 0,0 0 0,0 0 0,-1 0 0,1 0 0,0 0 0,0 0 0,0-1 0,0 1 0,0 0 0,0 0 0,0 0 0,0 0 0,-1 0 0,1-1 1,0 1-1,0 0 0,0 0 0,0 0 0,0 0 0,0-1 0,0 1 0,0 0 0,0 0 0,0 0 0,0-1 0,-8 12-87,2 0 120,1 1-1,0-1 0,1 1 0,1 0 0,-1 0 0,2 0 1,0 1-1,0-1 0,1 1 0,1-1 0,0 1 0,2 14 0,-1-24-20,-1 0 0,1 0-1,0 0 1,0-1-1,0 1 1,0 0-1,0-1 1,1 1-1,-1-1 1,1 1-1,0-1 1,0 0-1,0 0 1,0 0-1,0 0 1,0 0-1,0 0 1,1 0 0,-1-1-1,1 1 1,-1-1-1,1 0 1,0 0-1,-1 0 1,1 0-1,0 0 1,0 0-1,0-1 1,-1 1-1,1-1 1,0 0-1,0 0 1,0 0-1,0 0 1,4-1-1,0 0-13,1 0-1,0 0 0,0-1 0,-1 0 0,1 0 0,-1 0 0,0-1 0,0 0 0,0-1 0,0 0 0,0 0 0,6-5 0,-8 4 10,-1 1 0,0-1 0,0 0 0,0 1 0,0-2 0,-1 1 0,0 0 0,0-1 0,0 0 0,-1 1 0,0-1 0,0 0 0,0 0 0,-1 0 0,2-12 0,-3 18 7,0-1-1,0 1 0,0 0 1,0 0-1,0-1 1,0 1-1,0 0 1,0 0-1,0-1 1,0 1-1,0 0 1,0 0-1,0-1 1,0 1-1,0 0 1,-1 0-1,1-1 0,0 1 1,0 0-1,0 0 1,0 0-1,0-1 1,0 1-1,-1 0 1,1 0-1,0 0 1,0-1-1,0 1 1,-1 0-1,1 0 1,0 0-1,0 0 0,0 0 1,-1-1-1,1 1 1,0 0-1,0 0 1,-1 0-1,1 0 1,0 0-1,0 0 1,-1 0-1,-11 7 169,-10 17 9,20-20-115,0 0-1,1 0 1,-1 0 0,1 0-1,-1 0 1,1 1 0,1-1 0,-1 1-1,1-1 1,-1 1 0,1-1-1,0 1 1,2 7 0,-1-9-78,0-1-1,0 1 1,0-1 0,0 1 0,1-1-1,-1 0 1,1 0 0,0 0-1,-1 0 1,1 0 0,0 0 0,0 0-1,0 0 1,0-1 0,1 1 0,-1-1-1,0 0 1,1 1 0,-1-1-1,1 0 1,-1 0 0,1-1 0,3 2-1,53 6-2812,-18-9-3289,-3-3-3887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0.179"/>
    </inkml:context>
    <inkml:brush xml:id="br0">
      <inkml:brushProperty name="width" value="0.025" units="cm"/>
      <inkml:brushProperty name="height" value="0.025" units="cm"/>
    </inkml:brush>
  </inkml:definitions>
  <inkml:trace contextRef="#ctx0" brushRef="#br0">20 23 10922,'0'-1'437,"-1"-1"0,1 1 0,0 0 0,-1-1 0,1 1 0,-1 0 0,0 0 0,1-1 0,-1 1 0,0 0 0,0 0 0,1 0 0,-1 0 0,0 0-1,0 0 1,0 0 0,-1 0 0,1 1 0,-1-2 0,0 29 3251,2-12-4322,0 4 1185,-1-9-341,1 1 0,0-1 0,1 0 0,0 0 0,0 0 0,6 17 0,-7-25-184,1 0-1,0 0 0,0 0 1,0-1-1,0 1 0,1 0 0,-1-1 1,0 1-1,1-1 0,-1 1 1,1-1-1,-1 0 0,1 0 0,0 1 1,-1-1-1,3 1 0,-1-1 13,0-1 0,1 1-1,-1 0 1,0-1 0,1 1-1,-1-1 1,0 0 0,0 0 0,1-1-1,-1 1 1,0-1 0,7-1-1,7-4 69,0-1-1,-1-1 0,0-1 1,0 0-1,-1 0 0,0-2 1,-1 0-1,16-15 0,-7 6-66,45-29-1,-68 49-39,0 0 0,0 0 0,1 0-1,-1 0 1,0 0 0,0 0 0,0 0 0,1 0-1,-1 0 1,0 0 0,0 0 0,1 0 0,-1 0-1,0 0 1,0 0 0,1 0 0,-1 0 0,0 0-1,0 0 1,0 0 0,1 0 0,-1 1 0,0-1-1,0 0 1,0 0 0,1 0 0,-1 0 0,0 0-1,0 1 1,0-1 0,0 0 0,1 0 0,-1 0-1,0 0 1,0 1 0,0-1 0,0 0 0,0 0-1,0 1 1,0-1 0,0 0 0,0 0 0,0 0-1,1 1 1,2 19 170,-2 30 512,-2-40-452,1-10-198,0 1 0,0 0 0,0 0 0,1-1 0,-1 1 0,0 0 0,0-1 0,0 1 0,1 0 0,-1-1 0,0 1 0,1 0 0,-1-1 0,0 1 0,1-1 0,-1 1 0,1-1 0,-1 1 0,1-1 0,-1 1 0,1-1 0,-1 1 0,1-1 0,0 0 0,-1 1 0,1-1 0,-1 0 0,1 1 0,0-1 0,-1 0 0,1 0 0,0 0 0,1 1 0,16-1-789,-5-1-2900,3 1-7628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0.511"/>
    </inkml:context>
    <inkml:brush xml:id="br0">
      <inkml:brushProperty name="width" value="0.025" units="cm"/>
      <inkml:brushProperty name="height" value="0.025" units="cm"/>
    </inkml:brush>
  </inkml:definitions>
  <inkml:trace contextRef="#ctx0" brushRef="#br0">1 9 9833,'0'0'8040,"59"-9"-20244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0.278"/>
    </inkml:context>
    <inkml:brush xml:id="br0">
      <inkml:brushProperty name="width" value="0.025" units="cm"/>
      <inkml:brushProperty name="height" value="0.025" units="cm"/>
    </inkml:brush>
  </inkml:definitions>
  <inkml:trace contextRef="#ctx0" brushRef="#br0">191 0 2594,'0'0'14398,"-10"4"-11974,3-1-2223,0 0 0,0 1 0,1 0 0,-1 1 0,1-1 0,0 1 0,0 0-1,1 1 1,-1-1 0,1 1 0,0 0 0,1 1 0,-1-1 0,1 1 0,1 0 0,-5 10 0,2-3 202,0 0 0,1 0 0,0 0 0,2 1 1,-1 0-1,2 0 0,0 0 0,1 0 0,0 19 0,1-31-391,0-1 1,1 0-1,-1 0 1,0 0-1,1 0 1,0 0-1,-1 0 1,1 0-1,0 0 1,0 0-1,0 0 1,0 0-1,0 0 1,0-1-1,1 1 1,-1 0-1,1-1 1,-1 1-1,1-1 1,-1 0-1,1 1 1,0-1-1,3 2 1,0-1-175,0-1 1,0 1-1,0-1 1,0 0-1,0 0 0,0-1 1,0 1-1,0-1 1,9-1-1,7-1-2091,0-2-1,-1 0 1,37-13-1,-56 16 2238,0 1 0,0-1 0,0 1 0,1-1 0,-1 1 0,0-1 0,1 1 0,-1 0 0,0 0 0,1-1 0,-1 1-1,0 0 1,1 0 0,-1 1 0,0-1 0,1 0 0,1 1 0,-3-1 138,0 1 0,0 0 0,0-1 0,0 1 0,0 0 0,0-1 0,0 1 0,0 0 0,-1-1 0,1 1 0,0-1 0,0 1 0,-1 0 0,1-1 0,0 1 0,-1-1 0,1 1 0,0-1 0,-1 1 0,1-1 0,-1 1 0,1-1 0,-1 1 0,-40 36 3383,-56 29-234,88-61-3113,0 0-1,0-1 0,-1 0 0,1 0 0,-1-1 0,0 0 0,0-1 0,0 0 0,-13 0 0,21-2-269,1 0 0,0 0 0,0-1 0,0 1 0,-1 0 0,1-1 0,0 1-1,0-1 1,0 1 0,0-1 0,0 0 0,0 1 0,0-1 0,0 0 0,0 0 0,0 1 0,1-1-1,-1 0 1,0 0 0,0 0 0,1 0 0,-1 0 0,1 0 0,-1 0 0,1-1 0,-1 1-1,1 0 1,0 0 0,-1 0 0,1 0 0,0-1 0,0 1 0,0 0 0,0 0 0,0-2-1,0-4-1135,0 1 0,1-1 0,-1 0-1,1 1 1,3-10 0,9-16-5105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0.888"/>
    </inkml:context>
    <inkml:brush xml:id="br0">
      <inkml:brushProperty name="width" value="0.025" units="cm"/>
      <inkml:brushProperty name="height" value="0.025" units="cm"/>
    </inkml:brush>
  </inkml:definitions>
  <inkml:trace contextRef="#ctx0" brushRef="#br0">1 187 5894,'0'0'12390,"3"-8"-10575,6-9-1374,1 0 0,1 1 0,0 0 1,2 1-1,-1 0 0,2 1 0,0 0 0,1 1 0,0 1 0,19-13 1,-33 25-436,0-1 1,0 0 0,0 1 0,0-1-1,0 1 1,0 0 0,0-1-1,0 1 1,0 0 0,0 0 0,0-1-1,0 1 1,0 0 0,0 0 0,0 0-1,0 0 1,0 0 0,0 0 0,0 1-1,0-1 1,0 0 0,0 0 0,0 1-1,0-1 1,0 1 0,0-1-1,1 2 1,0-1 4,-1 1-1,1 0 1,-1 0-1,0 0 1,0 0-1,0 0 0,0 0 1,0 0-1,0 0 1,0 0-1,-1 1 1,1 2-1,1 12 57,-1 1-1,-1 31 1,0-33-10,0-14 141,1 9-1081,-1-11 692,1 1 0,-1-1 0,0 0 0,1 0 0,-1 0 0,0 0 0,1 1 0,-1-1 0,0 0 0,1 0 0,-1 0 0,1 0-1,-1 0 1,0 0 0,1 0 0,-1 0 0,0 0 0,1 0 0,-1 0 0,0 0 0,1 0 0,-1-1 0,0 1 0,1 0 0,-1 0 0,0 0 0,1 0 0,-1-1 0,0 1-1,1 0 1,-1 0 0,0-1 0,0 1 0,1 0 0,7-7-6279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1.375"/>
    </inkml:context>
    <inkml:brush xml:id="br0">
      <inkml:brushProperty name="width" value="0.025" units="cm"/>
      <inkml:brushProperty name="height" value="0.025" units="cm"/>
    </inkml:brush>
  </inkml:definitions>
  <inkml:trace contextRef="#ctx0" brushRef="#br0">112 206 9001,'0'0'12764,"0"-8"-11569,0 6-1117,0-1-1,0 1 0,-1-1 1,1 0-1,0 1 0,-1-1 0,0 1 1,0-1-1,1 1 0,-2 0 1,0-3-1,2 4-65,-1 1 0,1-1-1,-1 1 1,1 0 0,0-1 0,-1 1-1,1 0 1,-1-1 0,1 1 0,-1 0 0,1-1-1,-1 1 1,1 0 0,-1 0 0,1 0 0,-1-1-1,0 1 1,1 0 0,-1 0 0,1 0 0,-1 0-1,1 0 1,-1 0 0,0 0 0,0 1 0,-23 14 104,18-9-91,0 0 0,0 0 0,1 0 0,0 1 0,0 0 0,0 0 0,1 0 0,0 0 0,0 1 0,1 0 0,0 0 0,0 0 0,1 0 0,0 0 0,-1 9 0,4-16-22,-1 0 0,0 0 0,1-1-1,-1 1 1,1 0 0,-1 0 0,1-1 0,0 1-1,-1 0 1,1-1 0,0 1 0,-1-1-1,1 1 1,0-1 0,0 1 0,-1-1 0,1 0-1,0 1 1,0-1 0,0 0 0,0 0-1,-1 1 1,1-1 0,0 0 0,0 0 0,0 0-1,0 0 1,0 0 0,0 0 0,0 0-1,-1-1 1,1 1 0,0 0 0,0 0 0,0-1-1,1 0 1,39-11 220,-25 2-196,0-1 1,0-1-1,-1 0 1,-1-1-1,0 0 0,0-1 1,13-19-1,-8 8 9,-2-1 0,0-1 0,21-48 0,-28 49 108,-20 39 261,-20 43-111,20-39-61,2 1 0,0 1 0,2-1 0,0 1-1,0 0 1,2 0 0,1 1 0,0-1-1,0 35 1,3-52-270,0-1-1,0 0 1,1 1 0,-1-1 0,0 0-1,0 1 1,1-1 0,-1 0-1,1 1 1,0-1 0,-1 0 0,1 0-1,0 0 1,-1 1 0,1-1 0,0 0-1,0 0 1,0 0 0,0 0-1,0-1 1,0 1 0,0 0 0,1 0-1,-1-1 1,0 1 0,0 0-1,1-1 1,-1 1 0,0-1 0,1 0-1,-1 1 1,0-1 0,1 0-1,-1 0 1,0 0 0,1 0 0,-1 0-1,1 0 1,-1 0 0,2-1-1,0 1-611,1-1-1,-1 0 0,0 0 0,1 0 1,-1 0-1,0-1 0,1 1 1,-1-1-1,0 0 0,0 0 0,0 0 1,-1 0-1,1-1 0,4-4 0,10-19-9055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1.768"/>
    </inkml:context>
    <inkml:brush xml:id="br0">
      <inkml:brushProperty name="width" value="0.025" units="cm"/>
      <inkml:brushProperty name="height" value="0.025" units="cm"/>
    </inkml:brush>
  </inkml:definitions>
  <inkml:trace contextRef="#ctx0" brushRef="#br0">32 71 14798,'0'0'10864,"9"6"-9855,-8-6-999,1 2 24,1 0 0,-1 0 0,1-1 0,0 1 0,-1-1 0,1 0 0,0 0 0,0 0 0,0 0 0,0 0 0,0 0 0,0-1 0,0 0 0,0 1 0,0-1 0,0-1 0,0 1 0,0 0 0,0-1 0,0 1 0,0-1 0,0 0 0,0 0 0,0 0 0,0 0 0,0 0 0,-1-1 0,1 0 0,2-2 0,-1 2-15,-1-1 1,1 1-1,-1-1 1,0 0-1,0 0 0,-1 0 1,1-1-1,-1 1 1,1-1-1,-1 1 1,0-1-1,0 0 0,2-6 1,-4 9-11,0 0-1,0 0 1,0 0-1,1 1 1,-1-1 0,0 0-1,0 0 1,0 0 0,-1 1-1,1-1 1,0 0-1,0 0 1,0 0 0,-1 1-1,1-1 1,0 0 0,-1 0-1,1 1 1,0-1-1,-1 0 1,1 1 0,-1-1-1,1 1 1,-1-1 0,0 0-1,0 0 1,-1 0-7,0 0 0,0 1 1,-1-1-1,1 0 0,0 1 1,0-1-1,0 1 0,-1 0 0,1 0 1,0 0-1,-1 0 0,1 0 1,0 1-1,-3 0 0,-2 1 3,1 0 0,0 0 0,0 1 0,0 0 0,0 0 0,1 1 0,-1 0 0,1 0 0,0 0 0,0 0 0,0 1 0,0 0 0,1 0 0,0 0 0,0 0 0,1 1 0,-4 6 0,2-5 52,1 1 1,0 0-1,1 0 0,-1 0 0,2 0 0,-1 0 0,1 0 0,0 1 0,1-1 1,0 1-1,0 0 0,2 15 0,0-22-67,0 0 0,0 0 0,0 0 0,0-1 1,1 1-1,-1 0 0,1-1 0,0 1 0,-1-1 0,1 0 1,0 1-1,0-1 0,0 0 0,0 0 0,0 0 0,0 0 0,0 0 1,0-1-1,0 1 0,0-1 0,0 1 0,1-1 0,-1 0 1,0 0-1,0 0 0,5 0 0,61-3-2452,-56 0 1091,0-1 0,-1 0 0,1 0 0,-1-1 0,12-7-1,19-11-5856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2.117"/>
    </inkml:context>
    <inkml:brush xml:id="br0">
      <inkml:brushProperty name="width" value="0.025" units="cm"/>
      <inkml:brushProperty name="height" value="0.025" units="cm"/>
    </inkml:brush>
  </inkml:definitions>
  <inkml:trace contextRef="#ctx0" brushRef="#br0">179 14 16720,'0'0'8765,"-7"11"-7216,-139 224 1243,146-234-2746,-14 20-1659,7-18-1030,5-14-1577,2-12-632,0-7-1474</inkml:trace>
  <inkml:trace contextRef="#ctx0" brushRef="#br0" timeOffset="1">1 0 12876,'0'0'11115,"39"61"-9386,-13-39-319,4-4-674,1 2-415,1-3-289,4 0-224,-1-2-1570,-1-3-2082,4-5-2145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3.366"/>
    </inkml:context>
    <inkml:brush xml:id="br0">
      <inkml:brushProperty name="width" value="0.025" units="cm"/>
      <inkml:brushProperty name="height" value="0.025" units="cm"/>
    </inkml:brush>
  </inkml:definitions>
  <inkml:trace contextRef="#ctx0" brushRef="#br0">1 353 11499,'0'0'12630,"12"-13"-11540,15-20-626,48-54-2,86-132 0,-174 250-860,0 1 1,-7 38-1,14-48-605,1 0 0,1 0 0,-1 33 0,4-54 850,1 1-1,0-1 1,0 0 0,0 0 0,0 0 0,0 1 0,0-1 0,0 0 0,0 0 0,1 0 0,-1 1 0,0-1 0,1 0 0,-1 0 0,1 0-1,-1 0 1,1 0 0,-1 0 0,1 0 0,0 0 0,0 0 0,-1 0 0,1 0 0,0 0 0,0 0 0,0-1 0,0 1 0,0 0 0,0-1-1,0 1 1,0-1 0,0 1 0,1-1 0,-1 1 0,0-1 0,0 0 0,0 1 0,0-1 0,1 0 0,-1 0 0,0 0 0,0 0 0,1 0-1,-1 0 1,0-1 0,0 1 0,0 0 0,3-1 0,1-1-367,1 0 0,-1 0 0,0-1 0,0 0 0,0 1 0,0-2 0,0 1 0,-1 0 1,6-6-1,19-24-4274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3.850"/>
    </inkml:context>
    <inkml:brush xml:id="br0">
      <inkml:brushProperty name="width" value="0.025" units="cm"/>
      <inkml:brushProperty name="height" value="0.025" units="cm"/>
    </inkml:brush>
  </inkml:definitions>
  <inkml:trace contextRef="#ctx0" brushRef="#br0">107 95 7303,'2'-9'1799,"1"-1"-1082,3-28 3114,-6 38-3736,0 0-1,-1 0 1,1-1 0,0 1-1,0 0 1,0 0 0,-1 0-1,1 0 1,0 0-1,0 0 1,-1 0 0,1 0-1,0 0 1,0 0-1,-1 0 1,1 0 0,0 0-1,0 0 1,-1 0 0,1 0-1,0 0 1,0 0-1,0 0 1,-1 0 0,1 0-1,0 0 1,0 0-1,-1 0 1,1 0 0,0 0-1,0 1 1,0-1-1,-1 0 1,1 0 0,0 0-1,0 0 1,0 1 0,0-1-1,-1 0 1,1 0-1,0 0 1,0 1 0,0-1-1,0 0 1,0 0-1,0 1 1,-11 9 140,6 1 121,-1-1-1,2 1 1,-1 0 0,2 0 0,-1 1-1,2-1 1,-1 1 0,1 0 0,1-1-1,0 22 1,2-30-343,-1-1 1,1 1-1,0-1 0,0 0 0,0 1 1,0-1-1,0 1 0,0-1 0,1 0 1,-1 0-1,1 0 0,0 0 0,-1 0 1,1 0-1,0 0 0,0-1 0,0 1 1,0-1-1,5 3 0,55 26 91,-21-11-78,-38-17-29,0 0 1,0 0-1,0 0 0,0 0 1,0 1-1,0-1 1,-1 1-1,1 0 0,-1-1 1,0 1-1,0 0 0,0 1 1,0-1-1,-1 0 0,1 1 1,-1-1-1,0 0 0,1 5 1,-2-5 10,0-1 0,0 0 0,0 0 0,-1 1 0,1-1 0,-1 0 0,0 0 0,1 1 0,-1-1 1,0 0-1,0 0 0,0 0 0,-1 0 0,1 0 0,0-1 0,-1 1 0,1 0 0,-1-1 0,0 1 0,1-1 0,-1 1 1,0-1-1,0 0 0,0 0 0,0 1 0,0-2 0,0 1 0,0 0 0,-4 1 0,-8 3 139,0-1-1,0 0 0,-1-1 0,1 0 1,-1-1-1,0-1 0,1-1 0,-1 0 1,-18-2-1,31 2-129,1 0-1,-1 0 1,1-1 0,-1 1-1,0 0 1,1-1 0,-1 1-1,1-1 1,-1 0 0,1 0-1,-1 1 1,1-1 0,0 0-1,-1 0 1,1 0 0,0 0-1,0-1 1,-1 1 0,1 0-1,0 0 1,0-1 0,1 1-1,-1-1 1,0 1 0,0-1-1,1 1 1,-1-1 0,1 1-1,-1-1 1,1 1 0,-1-1-1,1 0 1,0-2 0,0 1-11,1 0 0,-1 0-1,0 0 1,1 0 0,0 0 0,0 1 0,0-1 0,0 0 0,1 0 0,-1 1 0,1-1 0,-1 0 0,1 1 0,0 0-1,0-1 1,4-3 0,88-60-51,-62 45-2,43-35 0,-67 49 228,0 0-1,-1-1 1,0 0-1,0 0 1,0-1-1,-1 0 1,-1 0-1,1 0 0,6-18 1,-11 25-90,0-1 1,0 1-1,-1-1 1,1 1-1,-1-1 1,1 1-1,-1-1 1,0 0 0,0 1-1,0-1 1,0 0-1,0 1 1,-1-1-1,1 1 1,-1-1-1,0 1 1,1-1-1,-1 1 1,0-1-1,-1 1 1,1 0-1,0-1 1,-1 1-1,1 0 1,-1 0-1,0 0 1,1 0-1,-5-3 1,3 3-98,0 1 1,0-1-1,-1 1 0,1-1 1,0 1-1,-1 0 1,1 0-1,-1 0 0,1 1 1,-1-1-1,1 1 0,-1 0 1,1 0-1,-1 0 1,1 0-1,-1 1 0,1-1 1,-1 1-1,1 0 1,-1 0-1,-3 2 0,5-2-115,0 0-1,0 0 1,0 0-1,0 0 1,0 0-1,1 1 1,-1-1-1,0 1 1,1-1-1,-1 1 1,1 0-1,-1-1 1,1 1-1,0 0 1,0 0-1,0 0 1,0 0-1,-1 3 1,-1 9-4135,2 1-4714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5.119"/>
    </inkml:context>
    <inkml:brush xml:id="br0">
      <inkml:brushProperty name="width" value="0.025" units="cm"/>
      <inkml:brushProperty name="height" value="0.025" units="cm"/>
    </inkml:brush>
  </inkml:definitions>
  <inkml:trace contextRef="#ctx0" brushRef="#br0">195 75 11499,'8'-8'1677,"0"0"826,0 0-1,-1-1 0,0 0 1,12-19-1,-19 28-2442,0 0 0,0 0-1,0 0 1,0-1 0,0 1-1,0 0 1,0 0 0,0 0 0,0-1-1,0 1 1,0 0 0,0 0-1,-1 0 1,1-1 0,0 1-1,0 0 1,0 0 0,0 0-1,0 0 1,0 0 0,0-1 0,-1 1-1,1 0 1,0 0 0,0 0-1,0 0 1,0 0 0,0 0-1,-1 0 1,1-1 0,0 1-1,0 0 1,0 0 0,0 0 0,-1 0-1,1 0 1,0 0 0,0 0-1,0 0 1,-1 0 0,1 0-1,0 0 1,0 0 0,0 0 0,-1 0-1,1 0 1,0 0 0,0 0-1,0 0 1,0 0 0,-1 1-1,1-1 1,0 0 0,0 0-1,0 0 1,0 0 0,0 0 0,-1 0-1,1 0 1,0 1 0,0-1-1,0 0 1,0 0 0,0 0-1,0 0 1,-1 1 0,-13 6-173,-9 10 116,2 1-1,0 1 1,1 0 0,1 2 0,0 0 0,2 1 0,1 1 0,0 1 0,2 0 0,-16 37 0,28-57 1,0-1 0,1 0 0,-1 1 1,1-1-1,0 1 0,0-1 0,0 1 0,1-1 1,-1 1-1,1 0 0,0-1 0,0 1 0,0 0 1,1-1-1,-1 1 0,1 0 0,1 3 0,-1-5 2,1 0-1,0 0 0,0-1 1,0 1-1,1 0 0,-1-1 0,0 0 1,0 1-1,1-1 0,-1 0 1,1 0-1,-1 0 0,1-1 1,0 1-1,-1 0 0,1-1 0,-1 0 1,1 0-1,0 0 0,0 0 1,-1 0-1,6-1 0,5-1 35,-1 1 0,1-2 1,0 0-1,-1-1 0,1 0 0,-1 0 0,0-2 0,-1 1 0,1-2 1,-1 1-1,-1-2 0,13-9 0,-8 5 181,0-2 0,0 0 0,-1 0 0,-1-1 0,0-1 0,-1 0 0,11-22 0,-20 34-195,-1-1-1,0 1 1,0-1-1,0 0 1,0 0-1,-1 0 0,0 0 1,0 0-1,0 0 1,-1 0-1,0 0 1,1 0-1,-2 0 0,1 0 1,-1 0-1,-1-6 1,1 9-17,0-1 0,-1 0-1,1 0 1,-1 1 0,1-1 0,-1 0 0,0 1 0,0 0 0,0-1 0,-1 1 0,1 0 0,0 0-1,-1 0 1,1 1 0,-1-1 0,0 1 0,0-1 0,1 1 0,-1 0 0,0 0 0,0 0 0,0 0-1,0 1 1,0-1 0,0 1 0,-5 0 0,2-1-117,0 1 0,1-1 0,-1 2 0,0-1 0,0 1 0,0-1 0,0 2 0,1-1 0,-1 1 0,0 0 0,1 0 0,-1 0 0,1 1 0,0 0 0,-6 4 0,7-4-27,1 0 1,0 0-1,0 1 1,0-1-1,0 1 0,1-1 1,-1 1-1,1 0 1,0 0-1,0 0 1,1 0-1,-1 1 1,1-1-1,0 0 1,0 1-1,0-1 1,1 0-1,-1 1 0,1-1 1,1 7-1,-1-9-221,0 0-1,1 0 1,-1 0-1,1 0 1,0 0-1,-1-1 1,1 1-1,0 0 1,0-1-1,0 1 1,1-1-1,-1 1 1,0-1-1,0 1 1,1-1-1,-1 0 1,1 1-1,-1-1 1,1 0-1,0 0 1,-1 0-1,1-1 1,0 1-1,0 0 1,-1-1-1,1 1 1,0-1-1,0 1 1,0-1-1,0 0 1,2 0-1,20 2-7159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5.480"/>
    </inkml:context>
    <inkml:brush xml:id="br0">
      <inkml:brushProperty name="width" value="0.025" units="cm"/>
      <inkml:brushProperty name="height" value="0.025" units="cm"/>
    </inkml:brush>
  </inkml:definitions>
  <inkml:trace contextRef="#ctx0" brushRef="#br0">221 18 17296,'0'0'7912,"-10"-4"-7095,3 1-735,4 2-64,1-1 1,-1 1-1,0 0 1,0 0-1,0 0 1,0 0-1,0 0 1,0 1-1,0-1 1,0 1-1,0 0 1,0 0-1,0 0 1,0 0-1,-1 0 1,1 1-1,0-1 1,0 1-1,0 0 1,0 0-1,1 0 1,-1 1-1,0-1 1,-3 3-1,-7 5 1,1 2 0,1 0 0,-1 0-1,1 1 1,1 0 0,-12 20 0,17-25-9,0 0 0,1 1 0,0 0 0,1 0 0,0 0 0,0 1 0,1-1 0,0 0 0,0 1 0,1 0 0,0-1 0,0 1 0,2 12 0,-1-19 19,1 0 0,0 0 0,-1 0 0,1 0 0,0 0 0,0 0 0,0 0 0,1 0 0,-1-1 0,0 1 0,1 0 0,-1-1 0,1 1-1,0-1 1,-1 1 0,1-1 0,0 0 0,0 0 0,0 0 0,-1 0 0,1 0 0,1 0 0,-1-1 0,0 1 0,0-1 0,0 1 0,0-1 0,0 0 0,0 0-1,1 1 1,-1-2 0,4 1 0,1 0 62,-1-1-1,1 1 0,0-1 0,0 0 1,-1-1-1,1 0 0,0 0 1,-1 0-1,9-5 0,-7 2-20,-1-1 0,0 1 0,0-2 0,0 1 0,0-1 1,-1 0-1,0 0 0,-1-1 0,1 1 0,-2-1 0,1 0 0,-1-1 0,0 1 0,-1-1 0,0 0 0,0 0 0,-1 0 0,0 0 0,-1 0 0,0-1 1,0 1-1,-1 0 0,-1-16 0,1 24-138,0 0 1,-1 0-1,1 0 1,0 0-1,0 0 1,-1 0-1,1 0 1,-1 0-1,1 1 1,-1-1-1,1 0 1,-1 0 0,0 0-1,1 0 1,-1 1-1,0-1 1,0 0-1,1 1 1,-1-1-1,0 1 1,0-1-1,0 1 1,0-1-1,0 1 1,0-1-1,0 1 1,-2-1-1,2 1-353,0 0 0,-1 0 0,1 1 0,-1-1 0,1 0 0,-1 0 0,1 1 0,-1-1 0,1 1 1,0-1-1,-1 1 0,1 0 0,0-1 0,-1 1 0,1 0 0,0 0 0,0 0 0,0 0 0,0 0 0,0 0 0,0 0 0,0 1 0,0-1 0,0 0 0,1 0 0,-1 1 0,0 1 0,-2 13-6161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6.030"/>
    </inkml:context>
    <inkml:brush xml:id="br0">
      <inkml:brushProperty name="width" value="0.025" units="cm"/>
      <inkml:brushProperty name="height" value="0.025" units="cm"/>
    </inkml:brush>
  </inkml:definitions>
  <inkml:trace contextRef="#ctx0" brushRef="#br0">0 40 14734,'0'0'12972,"69"-3"-11723,-30-5-576,1-1-449,0 0-192,-1 2-32,-10 4-736,-2 3-898,-11 0-1024,-10 0-1827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6.376"/>
    </inkml:context>
    <inkml:brush xml:id="br0">
      <inkml:brushProperty name="width" value="0.025" units="cm"/>
      <inkml:brushProperty name="height" value="0.025" units="cm"/>
    </inkml:brush>
  </inkml:definitions>
  <inkml:trace contextRef="#ctx0" brushRef="#br0">1 0 9321,'0'0'13933,"70"8"-12267,-41-8-417,5 0-416,-5 0-545,2 0-256,-6-1-929,-4-1-2050,-8 1-2370,1-3-6342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0.601"/>
    </inkml:context>
    <inkml:brush xml:id="br0">
      <inkml:brushProperty name="width" value="0.025" units="cm"/>
      <inkml:brushProperty name="height" value="0.025" units="cm"/>
    </inkml:brush>
  </inkml:definitions>
  <inkml:trace contextRef="#ctx0" brushRef="#br0">108 0 7431,'0'0'11883,"-16"48"-9320,2-14-706,-6 7-543,2 0 191,1 1-448,5-2-384,5-7-417,3-4-224,4-5 0,0-6-64,4-3-480,5-9-545,1-3-865,5-3-1121,-6-8-1441,7-10-4421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7.357"/>
    </inkml:context>
    <inkml:brush xml:id="br0">
      <inkml:brushProperty name="width" value="0.025" units="cm"/>
      <inkml:brushProperty name="height" value="0.025" units="cm"/>
    </inkml:brush>
  </inkml:definitions>
  <inkml:trace contextRef="#ctx0" brushRef="#br0">1 400 9513,'0'0'11323,"6"-10"-10037,100-128 1659,-70 95-2772,-2-1 1,55-94-1,-79 115-28,-11 23-142,1 0 0,0 0 0,0 0 0,0 0 0,0 0 0,0 0 0,0 0 0,0 0 0,0 0 0,0 0 0,-1 0 0,1 0 0,0 0 0,0 0 1,0 0-1,0 0 0,0 0 0,0 0 0,0 0 0,0 0 0,0 0 0,0 0 0,-1-1 0,1 1 0,0 0 0,0 0 0,0 0 0,0 0 0,0 0 0,0 0 0,0 0 0,0 0 0,0 0 0,0 0 1,0 0-1,0 0 0,0-1 0,0 1 0,0 0 0,0 0 0,0 0 0,0 0 0,0 0 0,0 0 0,0 0 0,0 0 0,0 0 0,0-1 0,0 1 0,0 0 0,0 0 0,0 0 0,0 0 0,0 0 1,0 0-1,0 0 0,0 0 0,0 0 0,0-1 0,-21 37-5,7-3-80,-6 16-125,1 0 1,3 1-1,-11 56 1,27-106 58,0 1 0,-1 0 0,1-1 1,0 1-1,0 0 0,0-1 0,0 1 0,0 0 0,0 0 0,0-1 1,0 1-1,0 0 0,0-1 0,0 1 0,0 0 0,1-1 0,-1 1 1,0 0-1,0-1 0,1 1 0,-1 0 0,0-1 0,1 1 1,0 0-1,0-1-232,0 0 0,-1 0 0,1 0 0,0 0 0,0-1 0,0 1 0,-1 0 0,1 0 1,0-1-1,0 1 0,-1-1 0,1 1 0,0 0 0,-1-1 0,1 1 0,0-1 0,-1 0 1,1 1-1,-1-1 0,1 1 0,0-2 0,13-18-10937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8.669"/>
    </inkml:context>
    <inkml:brush xml:id="br0">
      <inkml:brushProperty name="width" value="0.025" units="cm"/>
      <inkml:brushProperty name="height" value="0.025" units="cm"/>
    </inkml:brush>
  </inkml:definitions>
  <inkml:trace contextRef="#ctx0" brushRef="#br0">211 64 13389,'0'0'5952,"1"-9"-3673,2-28-1024,-3 36-1208,0 0 0,-1 1 0,1-1-1,0 0 1,0 0 0,-1 0 0,1 0 0,-1 1 0,1-1 0,0 0 0,-1 1-1,1-1 1,-1 0 0,0 1 0,1-1 0,-1 0 0,0 1 0,1-1 0,-1 1-1,0-1 1,1 1 0,-1 0 0,0-1 0,0 1 0,0 0 0,1-1 0,-1 1-1,0 0 1,0 0 0,0 0 0,0 0 0,0 0 0,1 0 0,-1 0 0,0 0-1,0 0 1,-1 0 0,-29 5-45,20 1-4,-1 1 0,1 0 0,0 0 0,1 1 0,0 0 0,0 0 0,1 2 0,0-1 0,1 1-1,0 0 1,0 1 0,-7 13 0,14-23 4,1 0 0,-1 0-1,1 0 1,-1 0 0,1 0-1,-1-1 1,1 1 0,0 0-1,-1 1 1,1-1 0,0 0-1,0 0 1,0 0 0,-1 0-1,1 0 1,1 0 0,-1 0-1,0 0 1,0 0 0,0 0-1,0 0 1,1 2 0,0-2 2,0-1 0,0 0 1,-1 1-1,1-1 0,0 0 1,0 1-1,0-1 1,-1 0-1,1 0 0,0 0 1,0 0-1,0 0 0,0 0 1,0 0-1,-1 0 0,1 0 1,0 0-1,0 0 0,0 0 1,0-1-1,0 1 0,7-3 42,-1 1 0,1-1 0,-1-1 0,12-7-1,-8 4-10,-1 0-117,1 0 1,-1 0 0,0 0-1,-1-1 1,0-1-1,0 0 1,-1 0 0,0 0-1,7-14 1,-43 50-554,-46 71 4478,78-103-3267,-1 1-892,1-1-1,0 1 1,0 0 0,0 0-1,0 0 1,9-5-1,5-26-3126,-18 35 3461,0 0 0,0 0 0,1 0 0,-1 0 0,0 0 0,0 0 0,0 0 0,0 0 0,0 0 0,0-1 0,0 1 0,1 0 0,-1 0 0,0 0 0,0 0 0,0 0 0,0 0 0,0-1 0,0 1 0,0 0 0,0 0 0,0 0 0,0 0 0,0 0 0,0-1 0,0 1 0,0 0 0,0 0 0,0 0 0,0 0 0,0-1 0,0 1 0,0 0 0,0 0 0,0 0 0,0 0 0,0 0 0,0-1 0,0 1-1,0 0 1,0 0 0,-1 0 0,1 0 0,0 0 0,0 0 0,0 0 0,0-1 0,0 1 0,0 0 0,0 0 0,-1 0 0,1 0 0,0 0 0,0 0 0,0 0 0,0 0 0,0 0 0,-1 0 0,-14 1 742,-19 9-78,33-9-670,-3 0 93,1 1 0,0 0 0,0-1 1,0 1-1,1 0 0,-1 1 0,0-1 1,1 0-1,-1 1 0,1-1 1,0 1-1,0 0 0,0 0 0,0 0 1,0 0-1,-1 5 0,-21 65 411,8-22 67,11-37-432,1 0 1,0 0-1,1 1 0,1-1 1,0 1-1,1 0 1,1 15-1,0-29-128,0-1-1,0 0 0,0 1 1,0-1-1,0 0 0,0 1 1,0-1-1,0 0 1,0 1-1,0-1 0,0 0 1,0 1-1,0-1 0,1 0 1,-1 1-1,0-1 0,0 0 1,0 0-1,1 1 0,-1-1 1,0 0-1,0 0 0,1 1 1,-1-1-1,0 0 1,1 0-1,-1 0 0,0 0 1,0 1-1,1-1 0,-1 0 1,0 0-1,1 0 0,-1 0 1,0 0-1,1 0 0,-1 0 1,0 0-1,1 0 0,-1 0 1,1 0-1,-1 0 0,0 0 1,1 0-1,-1 0 1,0 0-1,0 0 0,1-1 1,-1 1-1,0 0 0,1 0 1,-1 0-1,0-1 0,0 1 1,1 0-1,-1 0 0,0 0 1,0-1-1,1 1 0,-1 0 1,0-1-1,0 1 0,19-16 567,18-30-382,-30 35-287,1 0 0,1 1 1,16-16-1,-36 34-3215,-6-3-6900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0.115"/>
    </inkml:context>
    <inkml:brush xml:id="br0">
      <inkml:brushProperty name="width" value="0.025" units="cm"/>
      <inkml:brushProperty name="height" value="0.025" units="cm"/>
    </inkml:brush>
  </inkml:definitions>
  <inkml:trace contextRef="#ctx0" brushRef="#br0">226 57 13036,'6'-20'7231,"1"-17"171,-38 39-6986,21 2-383,1 1 0,0 0 0,0 1-1,1 0 1,-1 0 0,1 1 0,1 0 0,-1 0-1,1 1 1,1 0 0,-1 0 0,1 1 0,1-1-1,0 1 1,-7 16 0,2-2 36,1 1 0,1 0 0,1 0 1,2 0-1,-5 35 0,10-57-58,-1 0 1,1-1 0,0 1-1,0-1 1,0 1 0,0 0-1,0-1 1,0 1 0,0-1-1,1 1 1,-1 0 0,1-1-1,-1 1 1,1-1-1,-1 1 1,1-1 0,0 1-1,0-1 1,-1 0 0,1 1-1,0-1 1,1 0 0,-1 0-1,0 0 1,0 0 0,0 0-1,2 2 1,0-2 45,0-1 0,0 1 1,0 0-1,0-1 0,0 1 0,0-1 1,0 0-1,0 0 0,0 0 1,0 0-1,0-1 0,0 1 0,0-1 1,6-2-1,0 0-13,0-1 0,-1-1 1,1 0-1,-1 0 0,0 0 0,0-1 1,0 0-1,-1-1 0,0 0 0,8-9 1,-1-2 5,0 0 1,-1 0-1,14-28 1,-23 40-6,0 0 1,-1 0-1,0 0 1,0-1-1,-1 0 1,1 1-1,-2-1 1,1 0 0,-1 0-1,0 0 1,0 0-1,-1-1 1,0 1-1,-1-10 1,0 16-57,-1-1 0,1 1 1,0 0-1,-1 0 0,1 0 1,-1 0-1,0 0 0,1 0 0,-1 0 1,0 0-1,1 1 0,-1-1 1,0 0-1,0 1 0,0 0 0,0-1 1,1 1-1,-1 0 0,0 0 0,0 0 1,0 0-1,0 1 0,-3-1 1,0 1-160,5-1 26,15 13-2627,-7-30 3123,-7 14-32,0 17-148,-8 350 650,7-358-725,0 0 1,0 0-1,-1-1 1,0 1 0,0 0-1,0-1 1,0 1-1,-1-1 1,0 1 0,0-1-1,-1 0 1,1 0-1,-1 0 1,-4 6 0,3-8-22,1 0 0,-1 1 0,0-2 0,0 1 0,1 0 1,-2-1-1,1 0 0,0 0 0,0 0 0,-1 0 0,1-1 0,-1 0 1,0 0-1,1 0 0,-1 0 0,0-1 0,-8 0 0,4 1-74,-1 0 0,1-1 0,0 0-1,0 0 1,0-1 0,-1-1 0,1 0 0,0 0-1,1 0 1,-1-1 0,0-1 0,1 1-1,-1-1 1,-7-6 0,16 10-110,-1 0 0,1 0 0,0 0 0,-1-1 0,1 1 0,-1 0-1,1 0 1,0-1 0,-1 1 0,1 0 0,0-1 0,-1 1 0,1-1 0,0 1 0,-1 0 0,1-1 0,0 1 0,0-1 0,0 1-1,-1-1 1,1 1 0,0 0 0,0-1 0,0 1 0,0-1 0,0 1 0,0-1 0,0 1 0,0-1 0,0 1 0,0-1 0,0 1-1,0-1 1,0 1 0,0-1 0,1 1 0,-1-1 0,0 1 0,0 0 0,1-1 0,18-13-7648,-12 10 5994,8-5-4820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0.753"/>
    </inkml:context>
    <inkml:brush xml:id="br0">
      <inkml:brushProperty name="width" value="0.025" units="cm"/>
      <inkml:brushProperty name="height" value="0.025" units="cm"/>
    </inkml:brush>
  </inkml:definitions>
  <inkml:trace contextRef="#ctx0" brushRef="#br0">136 85 6278,'-30'-12'10643,"1"11"-5212,25 2-5331,0 0 0,0 0-1,0 0 1,1 0 0,-1 1-1,0 0 1,1 0 0,0 0-1,-1 0 1,1 0 0,0 0 0,0 1-1,0 0 1,0 0 0,1 0-1,-1 0 1,1 0 0,0 0-1,-1 0 1,2 1 0,-1-1-1,0 1 1,1 0 0,-1-1-1,1 1 1,0 0 0,0 0 0,1 0-1,-1 0 1,1 0 0,0 0-1,0-1 1,1 6 0,-1-7-96,1 0 1,0 0 0,0-1 0,-1 1-1,1 0 1,0-1 0,1 1 0,-1-1-1,0 1 1,0-1 0,1 1-1,-1-1 1,1 0 0,-1 0 0,1 1-1,0-1 1,-1 0 0,1-1 0,0 1-1,2 1 1,45 16-58,-36-14-47,9 3-389,-6-2 286,0 0 0,-1 1 1,27 14-1,-40-19 206,1 0 0,-1 0 0,0 1 0,0-1-1,-1 0 1,1 1 0,0-1 0,0 1 0,-1 0-1,1-1 1,-1 1 0,1 0 0,-1 0 0,0 0 0,0 0-1,0 0 1,0 0 0,0 0 0,0 1 0,0-1 0,-1 0-1,1 0 1,-1 1 0,0-1 0,1 0 0,-1 1 0,0-1-1,-1 0 1,1 1 0,0-1 0,-1 0 0,1 0 0,-1 1-1,-1 2 1,0-2 125,0 1-1,-1-1 1,1 1-1,-1-1 1,0 0-1,0 0 1,0 0-1,-1 0 1,1-1-1,-1 1 1,1-1-1,-1 0 1,0 0-1,0 0 1,-8 2-1,6-2 198,-1 0 0,1 0 0,-1-1 0,1 0 0,-1 0 0,0 0 0,0-1 0,1 0 1,-12-2-1,16 1-283,-1 0 1,1 0-1,0 0 1,0-1-1,0 1 1,0-1-1,0 1 1,1-1-1,-1 0 1,0 0-1,1 0 1,-1 1-1,1-2 1,0 1-1,-1 0 1,1 0-1,0 0 1,0 0-1,1-1 1,-1 1-1,0 0 1,1-1-1,0 1 1,-1-1-1,1 1 1,0-5-1,-1-9-74,1 0 0,3-28 0,-1 34-10,-1 1-1,2 0 0,-1 0 1,2 0-1,-1 0 1,1 0-1,0 1 0,1-1 1,0 1-1,0 0 0,1 0 1,12-12-1,-6 8-57,1 0 0,1 1 0,0 0 0,0 1 0,1 1 0,17-8 0,-31 16-7,0 1 1,0 0 0,-1 0-1,1 0 1,0-1 0,0 1 0,0-1-1,-1 1 1,1-1 0,0 1-1,0-1 1,-1 1 0,1-1-1,-1 1 1,1-1 0,0 0-1,-1 1 1,1-1 0,-1 0 0,1 0-1,-1 1 1,0-1 0,1 0-1,-1 0 1,0 0 0,0 1-1,1-1 1,-1 0 0,0 0-1,0 0 1,0-1 0,-1 1-77,0-1 1,0 1-1,0 0 1,0 0 0,0-1-1,0 1 1,0 0-1,-1 0 1,1 0-1,0 0 1,-1 1-1,1-1 1,-1 0-1,1 0 1,-2 0-1,-6-2-461,0 0-1,0 0 0,0 1 0,-18-2 1,25 4 620,1 0 1,0 0-1,0 0 1,-1 0-1,1 1 0,0-1 1,-1 1-1,1-1 1,0 1-1,0-1 1,0 1-1,-1 0 1,1-1-1,0 1 1,0 0-1,0 0 1,0 0-1,0 0 1,1 0-1,-1 0 1,0 0-1,0 0 0,1 0 1,-1 0-1,0 0 1,1 1-1,-1-1 1,1 0-1,0 0 1,-1 1-1,1-1 1,0 0-1,0 3 1,2 17-4932,2-13-512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1.130"/>
    </inkml:context>
    <inkml:brush xml:id="br0">
      <inkml:brushProperty name="width" value="0.025" units="cm"/>
      <inkml:brushProperty name="height" value="0.025" units="cm"/>
    </inkml:brush>
  </inkml:definitions>
  <inkml:trace contextRef="#ctx0" brushRef="#br0">122 29 8808,'0'0'9583,"-9"-1"-6049,1 0-3087,5 0-288,-1 1 0,1-1 1,0 1-1,0-1 0,-1 1 0,1 0 0,0 0 1,0 1-1,-1-1 0,1 1 0,0-1 0,0 1 1,0 0-1,0 0 0,-1 0 0,2 1 1,-1-1-1,0 1 0,0 0 0,0 0 0,1 0 1,-1 0-1,1 0 0,-1 0 0,1 1 0,-3 3 1,2-1-92,0 1 0,0-1 0,1 1 1,0 0-1,0 0 0,0 0 0,0 0 1,1 1-1,0-1 0,1 0 0,-1 1 1,1-1-1,0 0 0,2 10 0,-1-13-49,-1 1-1,1-1 1,0 0-1,0 0 1,1 1-1,-1-1 1,1 0-1,-1 0 0,1-1 1,0 1-1,0 0 1,0-1-1,0 1 1,1-1-1,-1 1 1,1-1-1,-1 0 0,1 0 1,0 0-1,0-1 1,0 1-1,0-1 1,0 1-1,0-1 1,0 0-1,1 0 0,-1-1 1,6 2-1,-1-2 53,0 0 0,0 0 0,0 0 0,0-1 0,0 0 0,-1-1 0,1 0 0,0 0 0,0-1 0,-1 0-1,0 0 1,1 0 0,-1-1 0,0 0 0,-1-1 0,11-8 0,-13 10-24,0-1 0,0 0 0,0 0 0,0 0 0,-1 0 0,0-1 0,0 1 0,0-1 0,0 0 0,-1 0 1,1 0-1,-1 0 0,-1 0 0,1 0 0,-1 0 0,0-1 0,0 1 0,0-1 0,-1 1 0,0-1 0,0 1 0,0-1 0,-1 1 0,0-1 0,-1-6 0,0 9-59,0 0-1,1 1 0,-1-1 0,0 0 0,-1 1 1,1 0-1,0-1 0,-1 1 0,1 0 0,-1 0 1,0 1-1,0-1 0,1 0 0,-1 1 0,0 0 1,0-1-1,-1 1 0,1 0 0,0 1 0,0-1 1,0 1-1,-1-1 0,-5 1 0,0-1-299,0 1-1,0 0 0,0 0 1,-1 1-1,1 0 1,0 0-1,-13 4 0,-7 13-2509,13-2-6762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3.476"/>
    </inkml:context>
    <inkml:brush xml:id="br0">
      <inkml:brushProperty name="width" value="0.025" units="cm"/>
      <inkml:brushProperty name="height" value="0.025" units="cm"/>
    </inkml:brush>
  </inkml:definitions>
  <inkml:trace contextRef="#ctx0" brushRef="#br0">1774 14 11499,'-30'-5'-16,"-1"1"-1,1 1 1,-1 2 0,0 1 0,0 1-1,0 2 1,-51 10 0,7 6 1010,-137 52 0,143-41-650,1 2 1,2 4-1,2 2 1,1 4-1,2 1 1,2 4 0,-95 97-1,83-66-311,3 2-1,4 3 1,4 3 0,4 3-1,-47 99 1,74-129-23,3 1 1,3 2 0,2 1-1,3 0 1,3 1 0,3 1 0,3 0-1,2 0 1,3 1 0,7 92-1,0-129-51,1 1-1,1-1 0,1 0 1,2 0-1,1-1 1,1 0-1,22 41 0,-26-57 16,1-1 0,0 1-1,1-1 1,0-1 0,0 1-1,1-1 1,1-1 0,0 0 0,0 0-1,1-1 1,0 0 0,0-1-1,0 0 1,1-1 0,0 0-1,1-1 1,-1-1 0,25 6-1,-16-7 43,0-1 0,0-2 0,0 0 0,0-1 0,0-1 0,0-1 0,0-1 0,0-1 0,-1 0 0,0-2-1,0 0 1,-1-2 0,0 0 0,0-1 0,18-13 0,18-15 178,-1-3 0,-3-2 0,67-72 0,-36 28 45,-3-5 1,-5-2-1,-4-4 1,-4-3-1,-5-2 1,51-117 0,-73 129-176,-3-3 0,-4-1 0,-5-1-1,-4-2 1,-4 0 0,-4-1 0,2-165 0,-16 224-83,1 16 209,-2 0 0,-3-27 0,3 46-231,-1 0-1,0 0 1,0 1 0,0-1-1,-1 0 1,1 1-1,-1-1 1,0 0-1,-1 1 1,1 0 0,-1 0-1,1 0 1,-1 0-1,-1 0 1,-6-7-1,8 10-369,1 0 0,-1 0 0,0 0 0,0 1 0,0-1 0,0 0 0,0 1 0,0-1 0,1 1 0,-1 0 0,0 0 0,0 0 0,-4 0 0,-9 0-7026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4.805"/>
    </inkml:context>
    <inkml:brush xml:id="br0">
      <inkml:brushProperty name="width" value="0.025" units="cm"/>
      <inkml:brushProperty name="height" value="0.025" units="cm"/>
    </inkml:brush>
  </inkml:definitions>
  <inkml:trace contextRef="#ctx0" brushRef="#br0">25 2884 897,'0'0'7837,"-5"11"-6572,2-4-947,0-1-1,0 2 1,1-1 0,0 0 0,0 0 0,0 1-1,1-1 1,0 1 0,1-1 0,0 1-1,0-1 1,0 1 0,1-1 0,0 1 0,1-1-1,3 12 1,4-3-104,0 0 0,2 0-1,0-1 1,0-1-1,1 0 1,1 0 0,0-1-1,1-1 1,1 0 0,0-1-1,0-1 1,28 14 0,12 4-174,1-4 1,88 27-1,-73-31 2,0-4 0,2-3 0,-1-3-1,2-4 1,-1-2 0,0-4 0,91-11 0,508-110 448,-554 95-472,-55 12-17,672-167 104,-603 140-70,-1-6 0,-3-5 0,177-101 0,-153 57 91,-5-6 1,-4-6-1,-5-6 1,200-216-1,-167 137-547,-10-8 1,220-356-1,-326 467-427,-5-2 0,56-142 0,-92 197 841,-1-1 0,-3-1-1,-1 0 1,-1 0 0,-2-1 0,-3 0 0,0 0 0,-3 0-1,-7-62 1,-30-47 643,28 126-5959,9 39 2654,0 2-1089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5.165"/>
    </inkml:context>
    <inkml:brush xml:id="br0">
      <inkml:brushProperty name="width" value="0.025" units="cm"/>
      <inkml:brushProperty name="height" value="0.025" units="cm"/>
    </inkml:brush>
  </inkml:definitions>
  <inkml:trace contextRef="#ctx0" brushRef="#br0">27 255 10794,'0'0'1201,"-4"-9"-16,0 2-737,0 0 0,1-1 0,0 0 0,0 1 0,-1-13 0,3 16-284,1 1-1,-1 0 0,1-1 0,0 1 1,1 0-1,-1-1 0,1 1 0,-1 0 0,1-1 1,0 1-1,0 0 0,0 0 0,1 0 0,-1 0 1,1 0-1,0 0 0,0 0 0,0 0 1,4-3-1,6-6 58,0 0 1,2 2 0,-1-1 0,1 2-1,1 0 1,-1 1 0,2 0-1,-1 1 1,1 1 0,0 0-1,0 1 1,19-3 0,-9 4-163,0 0-1,1 2 1,-1 1 0,0 2 0,1 0 0,-1 1-1,30 8 1,-53-10-58,0 1 1,1 0-1,-1-1 0,0 2 0,0-1 0,0 0 0,0 1 0,0-1 1,0 1-1,0 0 0,0 0 0,-1 0 0,1 0 0,-1 0 0,1 1 1,-1-1-1,0 1 0,0 0 0,0 0 0,0-1 0,-1 1 0,1 0 1,-1 0-1,0 1 0,1-1 0,-2 0 0,1 0 0,0 1 0,-1-1 1,1 0-1,-1 1 0,0-1 0,0 0 0,0 1 0,-2 5 0,-1 12-90,-2 0 0,0-1-1,-1 0 1,-15 32 0,11-27-290,5-13 105,-15 54-3542,18-47-2264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6.578"/>
    </inkml:context>
    <inkml:brush xml:id="br0">
      <inkml:brushProperty name="width" value="0.025" units="cm"/>
      <inkml:brushProperty name="height" value="0.025" units="cm"/>
    </inkml:brush>
  </inkml:definitions>
  <inkml:trace contextRef="#ctx0" brushRef="#br0">3 104 12940,'0'0'9796,"2"10"-9193,10 63 223,-3 1 0,-1 84-1,-7-219 245,1 43-1135,-1-1 0,0 1 0,-2 0 0,0-1 1,-1 1-1,-1 0 0,-1 0 0,-10-30 0,4 35-101,6 23-215,7 27 21,-2-33 366,0-1 1,1 0-1,0 1 0,0-1 1,0 0-1,0 0 1,0 0-1,1 0 1,-1 0-1,1-1 0,0 1 1,0-1-1,0 0 1,0 0-1,0 0 1,0 0-1,0 0 1,1-1-1,-1 1 0,1-1 1,-1 0-1,1 0 1,0 0-1,-1-1 1,1 1-1,0-1 0,-1 0 1,1 0-1,0 0 1,0 0-1,-1-1 1,1 1-1,0-1 0,-1 0 1,5-2-1,3-1 104,0 0-1,-1 0 1,0-1-1,0 0 1,-1-1-1,1 0 1,-1-1-1,0 0 1,-1 0-1,12-13 1,-13 12-84,-1-1 0,0 1 1,-1-1-1,1 0 1,-2-1-1,1 1 0,-1-1 1,-1 0-1,0 0 0,0 0 1,-1 0-1,0-1 0,-1 1 1,0-1-1,-1-11 0,0 22-26,0 0-1,1 0 0,-1-1 1,0 1-1,0 0 0,0 0 0,0 0 1,0-1-1,0 1 0,0 0 0,0 0 1,0 0-1,0-1 0,0 1 0,0 0 1,0 0-1,0 0 0,0-1 1,0 1-1,0 0 0,0 0 0,0 0 1,0 0-1,0-1 0,-1 1 0,1 0 1,0 0-1,0 0 0,0 0 1,0-1-1,0 1 0,0 0 0,-1 0 1,1 0-1,0 0 0,0 0 0,0 0 1,0-1-1,-1 1 0,1 0 1,0 0-1,0 0 0,0 0 0,0 0 1,-1 0-1,1 0 0,0 0 0,0 0 1,0 0-1,-1 0 0,1 0 0,0 0 1,0 0-1,0 0 0,-1 0 1,-11 12-116,-8 22-32,-29 89 122,44-107 156,1-1 1,0 1-1,2 0 0,-1 0 1,2 0-1,1 21 0,0-35-109,0 0 0,0 0 0,1 0 0,-1 0 0,1 0 0,-1 0 0,1 0-1,0 0 1,0 0 0,0 0 0,0 0 0,0 0 0,0-1 0,1 1 0,-1 0-1,1-1 1,-1 1 0,1-1 0,-1 1 0,1-1 0,0 0 0,0 0 0,0 0-1,-1 0 1,1 0 0,0 0 0,0 0 0,0-1 0,1 1 0,-1-1 0,0 1 0,0-1-1,0 0 1,0 0 0,0 0 0,0 0 0,1 0 0,2-1 0,4 0 31,-1 0-1,1-1 1,-1 0 0,1 0 0,-1-1 0,1 0 0,-1-1 0,11-6 0,-5 1-30,-1 0 1,0 0 0,0-2 0,-1 0 0,0 0 0,-1-1 0,0 0 0,-1-1 0,11-19 0,-21 32-22,1 0 1,-1 0-1,0-1 0,1 1 0,-1 0 1,0-1-1,0 1 0,1 0 0,-1-1 1,0 1-1,0-1 0,0 1 0,1 0 1,-1-1-1,0 1 0,0-1 0,0 1 1,0-1-1,0 1 0,0 0 0,0-1 1,0 1-1,0-1 0,0 1 0,0-1 1,0 1-1,0 0 0,0-1 0,0 1 1,-1-1-1,1 1 0,0-1 0,0 1 1,0 0-1,-1-1 0,1 1 0,0 0 1,-1-1-1,1 1 0,-20 3-67,-22 19-67,26-10 141,1 2 1,-22 23-1,34-32 4,-1-1-1,0 1 1,1-1-1,0 1 1,0 0-1,0 1 1,1-1-1,0 0 1,0 1-1,0-1 1,1 1-1,-1-1 1,0 10-1,3-14-14,-1 0 0,0 0 0,1 0 0,-1 0 0,1 0 0,0 1 0,-1-1 0,1 0 0,0 0 0,-1-1 0,1 1 0,0 0 0,0 0 0,0 0 0,0 0 0,0-1 0,0 1 0,0 0 0,0-1 0,0 1 0,0-1 0,0 1 0,1-1 0,-1 0 0,0 1 0,0-1 0,0 0 0,1 0 0,-1 0 0,2 0 0,49 2-629,-41-3 210,1 1-16,46-1-2876,-1-6-3365,-17-5-2221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7.424"/>
    </inkml:context>
    <inkml:brush xml:id="br0">
      <inkml:brushProperty name="width" value="0.025" units="cm"/>
      <inkml:brushProperty name="height" value="0.025" units="cm"/>
    </inkml:brush>
  </inkml:definitions>
  <inkml:trace contextRef="#ctx0" brushRef="#br0">188 52 7783,'3'-25'11230,"-11"10"-4649,6 13-6346,0 1 1,0-1 0,-1 1 0,1 0 0,0 0-1,-1 0 1,1 1 0,0-1 0,-1 0 0,1 1 0,-1 0-1,1-1 1,-1 1 0,-3 0 0,-3 1-663,-1 0 1,0 0 0,1 1-1,-1 0 1,-10 4 0,-1 3 1837,16-6-1417,-1 1 0,1 0 0,0 0 0,0 0 0,0 1 0,0 0 0,-6 9 0,11-13 2,-1-1-1,0 1 1,1 0-1,-1 0 1,0 0 0,1 0-1,-1-1 1,1 1-1,-1 0 1,1 0-1,0 0 1,-1 0-1,1 0 1,0 0-1,0 0 1,0 1-1,0-1 1,0 0-1,0 0 1,0 0-1,0 0 1,0 0-1,0 0 1,0 0-1,1 0 1,-1 0 0,0 0-1,1 0 1,-1 0-1,1 0 1,-1 0-1,1-1 1,0 1-1,-1 0 1,1 0-1,0 0 1,-1-1-1,1 1 1,0 0-1,0-1 1,0 1-1,0 0 1,0-1-1,0 1 1,0-1-1,0 0 1,0 1 0,0-1-1,0 0 1,0 0-1,0 1 1,0-1-1,0 0 1,2 0-1,12 2-226,0-1-1,1 0 0,21-3 1,-28 1 109,1 0 0,-1 1 0,1 0-1,-1 0 1,1 1 0,-1 0 0,1 1 0,-1 0 0,0 0 0,0 1 0,17 8 0,-24-11 124,-1 1 1,0 0 0,0 0 0,0 0-1,0 0 1,0 0 0,0 0 0,0 0 0,0 0-1,-1 0 1,1 0 0,0 1 0,-1-1-1,1 0 1,-1 1 0,1-1 0,-1 0-1,1 1 1,-1-1 0,0 0 0,0 1 0,0-1-1,0 0 1,0 1 0,0-1 0,0 1-1,0-1 1,0 0 0,-1 1 0,1-1 0,-1 0-1,1 1 1,-1-1 0,1 0 0,-1 0-1,0 1 1,1-1 0,-1 0 0,0 0-1,0 0 1,0 0 0,-1 1 0,-3 3 207,0 1 0,0-1 0,-1-1 1,1 1-1,-1-1 0,-11 7 0,8-7-73,1 0 0,-1 0 0,0-1 1,0 0-1,0-1 0,0 0 0,-1 0 0,1-1 0,-1 0 0,1-1 0,-16-1 0,24 1-167,0 0 1,0 0-1,0 0 1,0-1-1,0 1 1,0-1-1,0 1 1,0 0-1,0-1 1,0 0 0,0 1-1,0-1 1,0 0-1,0 1 1,1-1-1,-1 0 1,0 0-1,1 0 1,-1 1-1,0-1 1,1 0-1,-1 0 1,1 0-1,-1 0 1,1 0 0,-1-2-1,1 0-221,0 0 0,-1 0 0,1 0 0,0 0 0,1 0 0,-1 0 0,0 0 0,1 0 0,1-4 0,1-3-1127,1 0 0,0 0 0,1 0 0,9-13-1,14-18-4947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0.944"/>
    </inkml:context>
    <inkml:brush xml:id="br0">
      <inkml:brushProperty name="width" value="0.025" units="cm"/>
      <inkml:brushProperty name="height" value="0.025" units="cm"/>
    </inkml:brush>
  </inkml:definitions>
  <inkml:trace contextRef="#ctx0" brushRef="#br0">0 64 12684,'0'0'5968,"8"7"-4606,-5-3-1230,1-1 0,-1 0 0,1 0 0,-1 0 0,1 0 0,0 0 0,0-1 0,0 0 0,0 0 0,1 0 0,-1 0 0,1-1 0,-1 1 0,1-1 0,-1-1 0,1 1 0,0 0 0,-1-1 0,1 0 0,0 0 0,-1-1 0,1 1 0,0-1 0,-1 0 0,8-2 0,1-2 1,0-1 0,0 0 0,18-12 0,-28 16-107,1 0-1,-1 0 1,0 0-1,0-1 1,0 1 0,0-1-1,0 0 1,-1 0 0,1 0-1,-1 0 1,0-1-1,0 1 1,0-1 0,0 1-1,0-1 1,-1 1-1,1-5 1,-2 7-23,0 0-1,-1 1 0,1-1 1,0 1-1,-1-1 1,1 0-1,-1 1 1,1-1-1,-1 1 0,1-1 1,-1 1-1,0-1 1,1 1-1,-1-1 0,1 1 1,-1 0-1,0-1 1,0 1-1,1 0 1,-1 0-1,0 0 0,1-1 1,-1 1-1,0 0 1,0 0-1,1 0 1,-1 0-1,0 0 0,0 0 1,1 0-1,-2 1 1,-29 1-11,21 0 33,0 1 0,0 0 0,0 0 1,0 1-1,1 1 0,0 0 1,-1 0-1,2 1 0,-1 0 1,-11 10-1,14-11 89,0 0-1,1 0 1,0 1 0,0 0 0,0 0-1,1 0 1,-1 0 0,2 1-1,-1-1 1,1 1 0,0 0 0,0 0-1,1 0 1,-1 1 0,0 8 0,3-13-112,0 0 1,0 0 0,1-1 0,-1 1 0,1 0 0,-1 0 0,1-1 0,0 1 0,0 0 0,0-1-1,1 1 1,-1-1 0,1 0 0,-1 1 0,1-1 0,0 0 0,0 0 0,0 0 0,0 0 0,0 0-1,0 0 1,0-1 0,1 1 0,-1-1 0,1 1 0,-1-1 0,1 0 0,-1 0 0,1 0 0,0 0 0,0-1-1,-1 1 1,5-1 0,11 3-958,0 0-1,0-2 0,33-1 1,-51 0 931,50-5-5042,5-13-2317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7.783"/>
    </inkml:context>
    <inkml:brush xml:id="br0">
      <inkml:brushProperty name="width" value="0.025" units="cm"/>
      <inkml:brushProperty name="height" value="0.025" units="cm"/>
    </inkml:brush>
  </inkml:definitions>
  <inkml:trace contextRef="#ctx0" brushRef="#br0">85 0 16848,'0'0'4457,"-4"9"-3383,-4 14-327,0 1 0,2 1 0,1-1 1,0 1-1,-1 38 0,5-24-633,2 1-1,1-1 1,9 42 0,-11-78-1982,-1-5 536,-5-16-73,-25-62 1088,26 72 410,4 5 189,-1 1-1,0-1 1,1 0-1,0 0 1,-1 1 0,1-1-1,0 0 1,1 0-1,-2-5 1,45 7-20,17 2-994,16 0-3847,-3-6-4908,-51 2 3556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8.472"/>
    </inkml:context>
    <inkml:brush xml:id="br0">
      <inkml:brushProperty name="width" value="0.025" units="cm"/>
      <inkml:brushProperty name="height" value="0.025" units="cm"/>
    </inkml:brush>
  </inkml:definitions>
  <inkml:trace contextRef="#ctx0" brushRef="#br0">134 264 7111,'0'0'10970,"-9"0"-9037,0 1-1564,1 0 1,0 0 0,-1 1-1,1 0 1,0 0 0,0 1-1,-7 4 1,12-6-228,0 0 0,0 1 0,0-1 0,0 1 0,0 0 0,0 0 0,1 0 0,-1 0 0,1 0 0,-1 0 0,1 1 0,0-1 0,0 1 0,0 0 0,0 0 0,1-1 0,-1 1 0,1 0 0,0 1 0,0-1 0,0 0 0,0 0 0,0 0 0,0 5 0,1-7-134,0-1 0,1 1 0,-1 0 0,0-1 0,1 1 0,-1-1 0,0 1 0,1-1 0,-1 1 0,1-1 0,-1 1 0,1-1 0,-1 1 0,1-1 0,-1 1 0,1-1 0,0 0 0,-1 1 0,1-1 1,-1 0-1,1 0 0,0 0 0,-1 1 0,1-1 0,0 0 0,-1 0 0,1 0 0,0 0 0,-1 0 0,1 0 0,0 0 0,29 0 76,-21-1-41,61-7-918,-58 6 630,1 0 0,-1 0 1,1 1-1,0 1 1,24 2-1,-22 7 2232,-12-8 286,3-15-2001,-5 11-469,18-73 28,1-2-3282,-19 76 3289,0 0 1,0 0-1,0 0 0,0 0 0,1 0 0,-1 0 0,1 1 0,-1-1 0,1 1 1,0-1-1,-1 1 0,1-1 0,0 1 0,0 0 0,0 0 0,0 0 0,0 0 1,4-1-1,48-9-1867,-9 2-282,-40 7 2051,-1 1 1,1-1-1,-1-1 0,0 1 0,0-1 0,0 0 1,0 0-1,0 0 0,0 0 0,-1-1 0,1 1 0,-1-1 1,0 0-1,0 0 0,-1 0 0,5-9 0,-5 7 340,0-1 0,0 1-1,0-1 1,-1 0 0,0 1-1,-1-1 1,1-8 0,-1 14-37,0 1 1,0-1 0,0 1 0,0 0 0,0-1 0,0 1-1,0-1 1,-1 1 0,1 0 0,0-1 0,0 1 0,0-1-1,0 1 1,0 0 0,-1-1 0,1 1 0,0 0 0,0-1-1,-1 1 1,1 0 0,0-1 0,-1 1 0,1 0 0,0 0-1,-1-1 1,1 1 0,0 0 0,-1 0 0,1 0 0,0-1-1,-1 1 1,1 0 0,-1 0 0,1 0 0,0 0-1,-1 0 1,1 0 0,-1 0 0,1 0 0,-1 0 0,1 0-1,0 0 1,-1 0 0,1 0 0,-1 0 0,1 0 0,0 1-1,-1-1 1,1 0 0,-1 0 0,1 0 0,0 1 0,-1-1-1,1 0 1,0 0 0,0 1 0,-1-1 0,0 1 0,-20 18 957,15-7-847,0 0 1,1 0-1,1 1 1,0 0-1,1 0 0,0 0 1,1 0-1,0 0 1,1 0-1,0 1 0,1-1 1,1 0-1,0 1 0,1-1 1,1 0-1,0 0 1,0 0-1,1 0 0,1-1 1,0 1-1,1-1 1,0-1-1,1 1 0,8 10 1,-14-20-247,0-1 1,0 1-1,1-1 1,-1 0 0,0 0-1,0 0 1,1 0-1,-1 0 1,1 0-1,-1 0 1,1 0 0,-1 0-1,1-1 1,-1 1-1,1 0 1,0-1-1,-1 0 1,1 1 0,0-1-1,-1 0 1,1 0-1,2 0 1,-3 0 38,-1-1 0,1 1 1,0-1-1,0 0 0,0 1 1,-1-1-1,1 0 0,0 0 1,-1 1-1,1-1 0,-1 0 0,1 0 1,-1 0-1,1 0 0,-1 0 1,0 1-1,1-1 0,-1 0 1,0 0-1,0 0 0,1 0 1,-1 0-1,0 0 0,0 0 1,0 0-1,0 0 0,-1 0 0,1 0 1,0 0-1,0 0 0,0 0 1,-1 0-1,1 0 0,-1 0 1,1 0-1,-1 0 0,0-1 0,-4-9 302,-1 1-1,-1-1 0,0 1 0,0 0 1,-1 1-1,-1 0 0,-15-15 0,-2-2 708,8 9-69,13 12-425,-1-1-1,0 1 0,1-1 1,0 0-1,1 0 0,-1 0 1,1-1-1,-4-8 0,42 15 137,23 14-1244,-42-9-822,0-1 0,0 0 0,26 1 0,3-4-6198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9.379"/>
    </inkml:context>
    <inkml:brush xml:id="br0">
      <inkml:brushProperty name="width" value="0.025" units="cm"/>
      <inkml:brushProperty name="height" value="0.025" units="cm"/>
    </inkml:brush>
  </inkml:definitions>
  <inkml:trace contextRef="#ctx0" brushRef="#br0">122 94 12011,'0'0'9300,"-10"0"-8708,5 0-509,1 0 0,-1 0 0,1 1-1,-1-1 1,1 1 0,-1 0 0,1 0-1,0 1 1,-1-1 0,1 1 0,0 0-1,0 0 1,0 0 0,0 1 0,1-1-1,-1 1 1,1 0 0,-1 0 0,1 0-1,0 1 1,0-1 0,0 1 0,1-1-1,-1 1 1,1 0 0,0 0 0,0 0-1,0 0 1,-1 5 0,3-7-51,-1-1 1,0 0-1,1 1 1,-1-1-1,1 0 1,-1 1-1,1-1 1,0 0-1,-1 1 1,1-1-1,0 1 1,0-1-1,0 1 1,0-1-1,0 0 1,1 1-1,-1-1 1,0 1 0,1-1-1,-1 0 1,0 1-1,1-1 1,0 0-1,-1 1 1,1-1-1,0 0 1,0 0-1,0 0 1,0 0-1,0 0 1,0 0-1,0 0 1,0 0-1,0 0 1,0 0-1,0 0 1,1-1-1,-1 1 1,0 0-1,1-1 1,-1 1-1,0-1 1,1 0-1,-1 1 1,1-1-1,-1 0 1,0 0-1,1 0 1,-1 0-1,1 0 1,2 0 0,4-1 8,1 0 1,-1 0 0,0 0-1,0-1 1,1 0 0,-1-1-1,0 0 1,8-4 0,-11 4-49,0 0 1,0 0 0,0-1 0,0 0 0,-1 0-1,1 0 1,-1 0 0,0-1 0,-1 0-1,1 0 1,-1 0 0,0 0 0,0 0-1,0-1 1,-1 1 0,1-1 0,-2 1 0,1-1-1,0 0 1,-1 0 0,0 0 0,-1 0-1,1-8 1,-2 16 1,1 0-1,0 0 1,0 0-1,0 0 1,0 1-1,1-1 1,-1 0-1,1 0 1,-1 0-1,1 0 1,0 0-1,-1 0 1,1 0 0,0 0-1,0 0 1,1-1-1,-1 1 1,0 0-1,3 2 1,-2-3 18,1 0 1,-1 0-1,1 0 1,0 0-1,-1 0 1,1-1-1,0 1 1,0-1-1,-1 0 1,1 0-1,0 0 1,0 0-1,-1 0 1,1 0-1,3-2 1,-1 0 4,0 0-1,0 0 1,0 0-1,0-1 1,0 0-1,-1 0 1,0 0-1,0-1 1,1 0 0,-2 1-1,1-1 1,0-1-1,-1 1 1,0 0-1,0-1 1,0 0-1,3-8 1,12-27-46,-15 31-165,-5 11-169,-17 42 506,1 1-1,2 0 1,-11 54 0,24-81-73,0-1 1,1 1 0,1 0 0,1-1 0,0 1-1,2 0 1,0-1 0,0 1 0,2-1 0,0 0-1,12 31 1,-7-30-138,-6-13 27,-1 0-1,0 0 1,0 1-1,0-1 1,0 0-1,-1 1 0,1-1 1,-1 7-1,-18-35 1524,6-3-1347,0-2 0,2 1 0,1-1 0,2 0-1,0-1 1,2 0 0,-1-43 0,5 70-167,0 0-1,1-1 1,-1 1 0,1 0 0,-1-1 0,1 1 0,0 0-1,0 0 1,0-1 0,0 1 0,1 0 0,-1 0 0,0 0-1,1 1 1,-1-1 0,1 0 0,0 1 0,0-1 0,0 1-1,0-1 1,0 1 0,0 0 0,0-1 0,0 1-1,0 1 1,0-1 0,1 0 0,-1 0 0,0 1 0,5-1-1,9-2-911,1 0 0,0 2-1,24 0 1,-11 0-1581,15-4-2362,2-2-3480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0.713"/>
    </inkml:context>
    <inkml:brush xml:id="br0">
      <inkml:brushProperty name="width" value="0.025" units="cm"/>
      <inkml:brushProperty name="height" value="0.025" units="cm"/>
    </inkml:brush>
  </inkml:definitions>
  <inkml:trace contextRef="#ctx0" brushRef="#br0">32 1 9289,'-1'2'790,"1"0"0,-1 0 0,0 1 0,1-1 0,-1 0 0,0 0 0,0 0 0,-1 0 0,1 1 0,0-2 0,-1 1 0,-1 2 0,1-2-537,1 0 0,-1 0 0,0 0 0,1 1 0,0-1 0,0 0 0,0 1 0,0-1 0,0 0 0,0 1 0,0-1 0,0 5 0,1-5-193,0 1 0,0-1-1,0 0 1,0 0 0,1 1-1,-1-1 1,1 0 0,-1 0-1,1 1 1,0-1 0,0 0-1,0 0 1,0 0 0,0 0 0,1 0-1,-1 0 1,0 0 0,1-1-1,2 3 1,-2-2-296,0-1 1,0-1-1,0 1 1,0 0-1,0 0 1,0-1 0,0 1-1,0-1 1,0 0-1,0 0 1,0 1-1,1-1 1,-1-1-1,0 1 1,0 0-1,0 0 1,0-1-1,0 1 1,0-1-1,0 0 1,0 0-1,3-1 1,2-1-820,-1-1 0,1 0 0,-1 0 1,0-1-1,9-9 0,11-14 534,-33 42 7500,5-11-6861,0 0 1,0 0-1,0 1 1,1-1 0,0 1-1,0-1 1,0 1-1,0-1 1,0 1 0,1-1-1,-1 1 1,1 6 0,9-11-3312,2-4-1836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2.084"/>
    </inkml:context>
    <inkml:brush xml:id="br0">
      <inkml:brushProperty name="width" value="0.025" units="cm"/>
      <inkml:brushProperty name="height" value="0.025" units="cm"/>
    </inkml:brush>
  </inkml:definitions>
  <inkml:trace contextRef="#ctx0" brushRef="#br0">359 89 10570,'1'-3'453,"1"-1"0,-1 1 1,1-1-1,-1 0 0,0 1 0,0-1 1,-1 0-1,1 0 0,-1 0 0,0 1 1,0-1-1,0 0 0,0 0 0,-1 0 1,0 1-1,-1-6 0,1 8-323,-1-1 0,1 0 0,-1 1 0,1-1 0,-1 1 1,0-1-1,0 1 0,0 0 0,0-1 0,0 1 0,0 0 0,0 1 0,0-1 0,0 0 0,-1 1 0,1-1 0,0 1 1,0-1-1,-1 1 0,1 0 0,0 0 0,-1 0 0,1 0 0,0 1 0,0-1 0,-1 1 0,1-1 0,-2 2 1,-7 0-94,1 1 0,1 1 1,-1 0-1,0 0 0,1 1 1,0 0-1,0 0 0,0 1 0,-8 7 1,-69 66 306,84-77-325,-14 15 300,1 0 0,0 1-1,-12 19 1,21-28-184,1-1 0,0 1 1,1 0-1,0 1 0,1-1 0,-1 1 0,2-1 0,-1 1 1,0 13-1,3-20-120,0-1 0,0 0 1,0 1-1,1-1 0,-1 1 0,1-1 1,0 0-1,0 0 0,0 1 0,0-1 1,0 0-1,0 0 0,0 0 0,1 0 1,-1 0-1,1 0 0,-1 0 1,1-1-1,0 1 0,0-1 0,0 1 1,0-1-1,0 1 0,0-1 0,0 0 1,0 0-1,0 0 0,1 0 0,-1-1 1,0 1-1,1-1 0,2 1 1,11 2 34,-1 0 0,1-2 1,27 0-1,-36-1-35,12 0 11,1-1-1,-1-2 1,38-8-1,-52 11-8,-1-1 0,1 0 1,-1-1-1,0 1 0,0-1 0,1 0 0,-1 0 0,0 0 1,0 0-1,-1-1 0,1 0 0,0 0 0,-1 0 0,0 0 1,0 0-1,0-1 0,0 1 0,0-1 0,-1 0 0,1 0 1,-1 0-1,3-7 0,-5 10 27,0 0 0,0 0 0,0 1-1,0-1 1,0 0 0,0 0 0,0 0 0,0 1 0,0-1 0,0 0 0,0 0-1,-1 0 1,1 1 0,0-1 0,-1 0 0,1 1 0,0-1 0,-1 0 0,1 0 0,-1 1-1,1-1 1,-1 1 0,1-1 0,-1 1 0,0-1 0,1 1 0,-1-1 0,0 1-1,1-1 1,-2 0 0,-32-7 350,-33 12-397,21 9 8,43-12-10,1 0 1,-1 0 0,1 1-1,0-1 1,-1 1 0,1-1 0,0 1-1,0 0 1,0-1 0,0 1-1,0 0 1,0 0 0,1 1-1,-1-1 1,-1 3 0,6-4 4,0 0 0,1 0 0,-1 0 0,1-1 0,-1 0 0,1 0 0,-1 1 0,1-2 0,4 0 0,9-1-41,-1-2 1,0 0 0,0-1-1,-1 0 1,0-2 0,24-12-1,-19 9-461,1 1 0,29-10 0,-49 19 491,-1 0 0,0 0 0,1 0 0,-1 0 0,1-1-1,-1 1 1,0 0 0,1 0 0,-1 0 0,1 0-1,-1 0 1,1 0 0,-1 0 0,0 0 0,1 1 0,-1-1-1,1 0 1,-1 0 0,0 0 0,1 0 0,-1 0 0,0 1-1,1-1 1,-1 0 0,0 0 0,1 1 0,-1-1-1,0 0 1,1 0 0,-1 1 0,0-1 0,0 0 0,1 1-1,-1-1 1,0 0 0,0 1 0,0-1 0,1 1 0,-1-1-1,-1 23-86,-13 21 206,1-19 52,9-20-132,1 0 1,1 1 0,-1-1-1,1 1 1,0-1 0,0 1 0,-2 11-1,25-26-4442,-7-10 41,5-6-2876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2.414"/>
    </inkml:context>
    <inkml:brush xml:id="br0">
      <inkml:brushProperty name="width" value="0.025" units="cm"/>
      <inkml:brushProperty name="height" value="0.025" units="cm"/>
    </inkml:brush>
  </inkml:definitions>
  <inkml:trace contextRef="#ctx0" brushRef="#br0">122 1 10570,'0'0'11995,"-5"7"-10649,-10 15-603,1 1 0,1 0 1,1 1-1,1 1 1,-12 41-1,15-40-991,2 0 0,0 0 1,2 1-1,1 0 0,1 53 0,2-79 74,1-1 0,-1 1-1,1 0 1,-1 0 0,0 0 0,1 0-1,-1-1 1,1 1 0,0 0 0,-1 0-1,1-1 1,0 1 0,-1-1-1,1 1 1,0 0 0,0-1 0,-1 1-1,1-1 1,0 0 0,0 1 0,0-1-1,0 0 1,0 1 0,0-1 0,-1 0-1,1 0 1,0 0 0,0 0 0,0 0-1,0 0 1,2 0 0,32-4-6144,-7-7 168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2.801"/>
    </inkml:context>
    <inkml:brush xml:id="br0">
      <inkml:brushProperty name="width" value="0.025" units="cm"/>
      <inkml:brushProperty name="height" value="0.025" units="cm"/>
    </inkml:brush>
  </inkml:definitions>
  <inkml:trace contextRef="#ctx0" brushRef="#br0">100 54 4356,'0'0'18951,"-11"-3"-18139,9 2-783,-2 0 57,0 0 1,0 0-1,0 0 1,0 1-1,0-1 1,-1 1-1,1 0 1,-6 1-1,8-1-26,-1 1-1,1 0 1,0 0 0,0 0-1,0 0 1,1 0-1,-1 0 1,0 1-1,0-1 1,1 1-1,-1-1 1,0 1 0,1-1-1,0 1 1,-1 0-1,1 0 1,0 0-1,0 0 1,0 0-1,0 0 1,0 0 0,0 0-1,0 3 1,0-1 37,-1 0 0,1 0 1,0 0-1,1 0 0,-1 0 1,1 0-1,-1 0 0,1 0 1,0 0-1,1 0 0,0 7 1,0-9-86,0 0 0,0-1 0,0 1 0,0-1 0,0 1 0,0-1 0,0 0 0,0 1 0,0-1 0,1 0 0,-1 0 0,1 0 0,-1 0 0,1 0 0,-1 0 0,1 0 0,-1 0 0,1-1 1,0 1-1,-1 0 0,1-1 0,0 0 0,0 1 0,-1-1 0,1 0 0,0 0 0,2 0 0,0 0 4,1 0 0,-1-1 0,0 1 0,1-1 0,-1 0 0,0 0-1,0 0 1,0 0 0,0-1 0,0 0 0,0 0 0,0 0 0,0 0 0,-1-1 0,1 1 0,-1-1 0,0 0 0,1 0 0,-1 0-1,-1 0 1,1-1 0,2-3 0,-1 2-102,-1 0 0,-1 0 1,1-1-1,-1 1 0,0 0 0,0-1 0,0 0 0,-1 1 0,0-1 0,0 0 0,-1 0 0,1 1 0,-1-1 0,0 0 1,-1 0-1,-1-8 0,2 13 4,0 1 0,0-1 0,-1 0 0,1 0 0,0 1-1,0-1 1,0 0 0,-1 1 0,1-1 0,0 1 0,-1-1 0,1 0 0,-1 1 0,1-1 0,-1 1 0,1-1 0,-1 1 0,1-1 0,-1 1 0,0-1 0,1 1 0,-1 0 0,1-1 0,-1 1 0,0 0 0,1 0 0,-1-1 0,0 1 0,1 0 0,-1 0 0,0 0 0,0 0 0,1 0 0,-1 0 0,0 0 0,0 0 0,1 0 0,-1 0 0,0 0 0,1 1-1,-1-1 1,0 0 0,1 0 0,-1 1 0,-1 0 0,-13 9-3570,5 1-3582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3.132"/>
    </inkml:context>
    <inkml:brush xml:id="br0">
      <inkml:brushProperty name="width" value="0.025" units="cm"/>
      <inkml:brushProperty name="height" value="0.025" units="cm"/>
    </inkml:brush>
  </inkml:definitions>
  <inkml:trace contextRef="#ctx0" brushRef="#br0">112 0 13132,'0'0'4805,"-8"10"-3337,-2 2-869,1 0 1,1 0-1,0 1 0,0 1 1,2-1-1,-1 1 1,2 0-1,0 0 0,1 1 1,-5 27-1,8-39-569,1-1 0,-1 0-1,1 1 1,0-1 0,0 1 0,0-1 0,0 1-1,0-1 1,1 1 0,-1-1 0,1 0 0,0 1 0,-1-1-1,1 0 1,0 1 0,0-1 0,1 0 0,-1 0-1,0 0 1,1 0 0,-1 0 0,1 0 0,3 2 0,-2-2-136,1-1 1,-1 1-1,1-1 1,-1 0-1,1 0 1,0-1-1,0 1 1,-1-1-1,1 0 1,0 0 0,0 0-1,0 0 1,-1-1-1,1 1 1,5-3-1,21-5-1905,-23 5 1543,0 1 0,0 0-1,0 1 1,0-1 0,11 0 0,-17 3 491,-1-1 1,1 0-1,0 1 0,-1-1 1,1 1-1,-1-1 0,0 0 1,1 1-1,-1-1 1,1 1-1,-1-1 0,0 1 1,1-1-1,-1 1 1,0 0-1,1-1 0,-1 1 1,0-1-1,0 1 0,0-1 1,0 1-1,0 0 1,1-1-1,-1 1 0,0 0 1,0-1-1,-1 1 1,1 0-1,0-1 0,0 1 1,0-1-1,0 1 0,0 0 1,-1-1-1,1 1 1,-1 0-1,-7 26 1301,2-19-839,1 0 1,-2 0-1,1-1 1,-1 1 0,0-1-1,-1-1 1,1 1-1,-12 6 1,13-9-321,0-1 0,0 0-1,0 0 1,0 0 0,0 0 0,-1-1 0,1 0 0,-1-1 0,0 1-1,1-1 1,-1-1 0,0 1 0,-7-1 0,13-1-260,0 1 1,0 0-1,0-1 1,0 1-1,0-1 1,0 0-1,0 1 1,0-1-1,0 0 1,0 1-1,1-1 1,-1 0-1,0 0 1,0 0-1,1 0 1,-1 0-1,1 0 1,-1 0-1,1 0 1,-1 0-1,1 0 1,0 0-1,-1 0 1,1 0-1,0 0 1,0 0-1,0 0 1,-1 0-1,1 0 1,1-1-1,-1 1 1,0-2-1,0-1-850,1 0 0,-1 0-1,1 0 1,-1 0-1,1 0 1,1 0 0,-1 0-1,3-4 1,9-9-6508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3.619"/>
    </inkml:context>
    <inkml:brush xml:id="br0">
      <inkml:brushProperty name="width" value="0.025" units="cm"/>
      <inkml:brushProperty name="height" value="0.025" units="cm"/>
    </inkml:brush>
  </inkml:definitions>
  <inkml:trace contextRef="#ctx0" brushRef="#br0">120 149 11723,'0'0'14216,"-9"-3"-13495,5 2-695,0 0 0,1 1 0,-1-1 0,0 1 0,1 0 1,-1 0-1,0 0 0,0 1 0,1-1 0,-1 1 0,0 0 0,1 0 0,-1 0 0,1 0 1,-1 1-1,1 0 0,0-1 0,0 1 0,0 0 0,0 0 0,0 1 0,0-1 1,0 1-1,1-1 0,-1 1 0,1 0 0,0 0 0,-1 0 0,1 0 0,1 1 0,-1-1 1,0 0-1,1 1 0,0-1 0,0 1 0,-1 4 0,1-7-13,1 0-1,-1 1 1,1-1-1,-1 0 1,1 1-1,0-1 1,0 0-1,-1 1 1,1-1-1,0 0 1,0 1-1,0-1 1,0 0-1,1 1 1,-1-1 0,0 0-1,1 1 1,-1-1-1,0 0 1,1 1-1,0-1 1,-1 0-1,1 0 1,0 0-1,1 2 1,-1-2-7,1-1 1,-1 1-1,1-1 1,-1 1-1,1-1 1,-1 0-1,1 1 1,-1-1-1,1 0 1,-1 0-1,1 0 0,0-1 1,-1 1-1,1 0 1,-1 0-1,1-1 1,-1 1-1,2-1 1,6-3-141,0 1-1,0-2 1,-1 1 0,0-1 0,0 0-1,9-8 1,-2-2-517,0-1 0,23-34 0,-9 11-2467,-32 50 3041,-1-2 828,2 0 0,-1 0 1,1 1-1,1-1 0,-2 13 0,4-21-712,0-1 0,0 1 0,0 0 0,0-1 0,0 1-1,0 0 1,0-1 0,0 1 0,0-1 0,0 0 0,0 1-1,0-1 1,0 0 0,0 0 0,0 1 0,0-1 0,0 0-1,1 0 1,-1 0 0,0 0 0,0-1 0,0 1 0,0 0-1,0 0 1,2-1 0,29-7 190,-23 4-194,-1-1 1,1 0 0,-1 0-1,-1-1 1,1 0-1,-1 0 1,0-1-1,11-14 1,-14 16-114,1 0 1,-1-1-1,-1 0 1,1 0-1,-1 0 0,-1 0 1,1-1-1,-1 1 1,0-1-1,0 0 0,-1 1 1,2-15-1,-3 21 66,0 0 0,0-1-1,0 1 1,0 0-1,0-1 1,0 1 0,0 0-1,0-1 1,0 1 0,-1 0-1,1-1 1,0 1 0,0 0-1,0-1 1,0 1 0,-1 0-1,1 0 1,0-1-1,0 1 1,0 0 0,-1 0-1,1-1 1,0 1 0,-1 0-1,1 0 1,0 0 0,0-1-1,-1 1 1,1 0-1,0 0 1,-1 0 0,1 0-1,0 0 1,-1 0 0,1 0-1,0 0 1,-1 0 0,1 0-1,0 0 1,-1 0 0,1 0-1,0 0 1,-1 0-1,1 0 1,0 0 0,-1 0-1,1 0 1,0 0 0,-1 1-1,0-1 1,-17 10-121,7 3 262,-1 0 1,2 0-1,0 1 1,0 0-1,2 1 1,0 0-1,0 0 1,1 1-1,1 0 0,1 0 1,-6 30-1,10-44-115,1 0 0,-1 1 0,1-1 0,0 0 0,-1 0 0,1 1-1,0-1 1,1 0 0,-1 0 0,0 1 0,0-1 0,1 0 0,0 0-1,-1 0 1,1 0 0,0 1 0,0-1 0,0 0 0,0 0 0,0-1-1,1 1 1,-1 0 0,0 0 0,1 0 0,0-1 0,-1 1 0,1-1-1,3 3 1,-2-3-11,1 0-1,-1 0 1,1-1-1,-1 1 1,0 0-1,1-1 0,0 0 1,-1 0-1,1 0 1,-1 0-1,1-1 1,-1 0-1,0 1 1,1-1-1,-1 0 0,0 0 1,1-1-1,4-2 1,8-7-109,0 0 0,-1-1 1,0 0-1,-1-2 0,0 0 1,-1 0-1,-1-1 0,0 0 0,11-20 1,-13 18 213,-14 19 232,-20 28 13,20-23-280,1 1 1,0-1 0,0 1 0,0 0-1,1 0 1,0 0 0,0 0 0,1 0-1,0 0 1,1 12 0,0-20-134,0 0 1,0 0-1,0 1 0,0-1 1,0 0-1,0 1 0,0-1 1,0 0-1,0 1 0,0-1 1,0 0-1,0 0 0,0 1 1,0-1-1,0 0 0,0 0 1,0 1-1,1-1 0,-1 0 1,0 1-1,0-1 0,0 0 1,0 0-1,1 0 0,-1 1 1,0-1-1,0 0 0,0 0 1,1 0-1,-1 0 0,0 1 1,0-1-1,1 0 0,-1 0 1,0 0-1,1 0 0,-1 0 1,0 0-1,1 0 0,12-6-3322,10-17-6389,-11-1-1797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3.948"/>
    </inkml:context>
    <inkml:brush xml:id="br0">
      <inkml:brushProperty name="width" value="0.025" units="cm"/>
      <inkml:brushProperty name="height" value="0.025" units="cm"/>
    </inkml:brush>
  </inkml:definitions>
  <inkml:trace contextRef="#ctx0" brushRef="#br0">1 1 14125,'0'0'11371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11:26:43.442"/>
    </inkml:context>
    <inkml:brush xml:id="br0">
      <inkml:brushProperty name="width" value="0.025" units="cm"/>
      <inkml:brushProperty name="height" value="0.025" units="cm"/>
    </inkml:brush>
  </inkml:definitions>
  <inkml:trace contextRef="#ctx0" brushRef="#br0">146 243 12556,'0'0'5413,"-8"-1"-4212,3 1-1147,0 1-1,0-1 0,1 1 1,-1 0-1,0 0 0,0 0 1,1 1-1,-1 0 1,0 0-1,1 0 0,0 0 1,0 1-1,-1-1 1,2 1-1,-1 0 0,0 0 1,0 1-1,1-1 0,0 1 1,0 0-1,0 0 1,0 0-1,0 0 0,-2 7 1,5-11-52,-4 6 104,0-1-1,0 1 0,1 0 1,-1 1-1,2-1 0,-1 0 1,1 1-1,0 0 0,0-1 1,1 1-1,-1 0 0,1 14 1,1-21-98,1 1 0,-1 0 0,1 0 0,-1-1 0,1 1 0,0 0 1,-1-1-1,1 1 0,0-1 0,-1 1 0,1-1 0,0 1 0,0-1 1,0 0-1,-1 1 0,1-1 0,0 0 0,0 1 0,0-1 0,0 0 0,0 0 1,-1 0-1,1 0 0,0 0 0,0 0 0,0 0 0,0 0 0,0 0 0,0 0 1,0-1-1,-1 1 0,1 0 0,1-1 0,30-9 234,-6-7-228,-1-1 1,0 0 0,-1-2-1,-1-1 1,-1 0 0,-1-2-1,26-38 1,-37 50 1,-1-2 1,0 1-1,-1-1 1,0-1-1,-1 1 1,-1-1-1,0 0 1,-1-1-1,-1 1 1,0-1-1,4-29 0,-8 44 3,0-1-1,0 1 1,0 0-1,0-1 0,0 1 1,0 0-1,0-1 0,0 1 1,0-1-1,0 1 0,0 0 1,0-1-1,0 1 0,0-1 1,0 1-1,0 0 1,-1-1-1,1 1 0,0 0 1,0-1-1,0 1 0,-1 0 1,1-1-1,0 1 0,0 0 1,-1-1-1,1 1 0,0 0 1,-1 0-1,1-1 1,0 1-1,-1 0 0,1 0 1,0 0-1,-1-1 0,1 1 1,-1 0-1,1 0 0,-1 0 1,-17 9 389,-12 24-200,20-13-189,0 0 0,2 1 0,0 0 1,1 0-1,1 0 0,1 1 0,1 0 0,1 0 0,1 0 0,1 0 1,3 36-1,-2-55-98,0-1 1,1 1 0,-1 0 0,1 0 0,0-1-1,0 1 1,0 0 0,0-1 0,0 1 0,0-1-1,1 1 1,-1-1 0,1 1 0,0-1 0,-1 0-1,1 0 1,0 0 0,1 0 0,-1 0 0,0-1-1,0 1 1,1-1 0,-1 1 0,5 1-1,-1-1-301,0-1-1,0 1 0,0-1 0,-1-1 0,1 1 0,0-1 1,0 0-1,0 0 0,0-1 0,11-2 0,12-7-5080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4.321"/>
    </inkml:context>
    <inkml:brush xml:id="br0">
      <inkml:brushProperty name="width" value="0.025" units="cm"/>
      <inkml:brushProperty name="height" value="0.025" units="cm"/>
    </inkml:brush>
  </inkml:definitions>
  <inkml:trace contextRef="#ctx0" brushRef="#br0">0 67 11371,'0'0'5760,"5"-8"-1852,-1 3-3420,18-28 2050,-21 31-2486,1 1 0,-1-1 0,1 0 1,-1 1-1,1-1 0,0 1 0,-1 0 1,1 0-1,0-1 0,0 1 0,0 0 1,0 0-1,0 1 0,0-1 0,1 0 1,-1 1-1,2-1 0,3 19-474,-6-18 513,-1 1-1,0-1 1,0 0-1,0 0 1,1 1-1,-1-1 1,0 0-1,0 1 1,0-1-1,0 0 0,0 1 1,0-1-1,0 0 1,0 0-1,0 1 1,0-1-1,0 0 1,0 1-1,0-1 1,0 0-1,0 1 1,0-1-1,0 0 1,0 1-1,0-1 1,0 0-1,0 0 1,0 1-1,-1-1 1,1 0-1,0 0 0,0 1 1,0-1-1,-1 0 1,1 0-1,0 1 1,0-1-1,0 0 1,-1 0-1,1 0 1,0 1-1,-1-1 1,1 0-1,0 0 1,0 0-1,-1 0 1,1 0-1,0 0 1,-1 0-1,1 0 1,0 0-1,-1 0 0,1 0 1,0 0-1,-1 0 1,1 0-1,-1 0 1,1 0-97,0 0 0,0 0 0,-1 0 0,1 0 0,0 0 0,-1-1 0,1 1 0,0 0 0,-1 0 0,1 0 0,0 0 0,-1 0 0,1 0 0,0 0 0,0 0 0,-1 0 0,1 1 1,0-1-1,-1 0 0,1 0 0,0 0 0,0 0 0,-1 0 0,1 0 0,0 1 0,-1-1 0,1 0 0,0 0 0,0 0 0,0 1 0,-1-1 0,1 0 0,0 0 0,0 1 0,0-1 0,-1 0 0,1 0 0,0 1 0,0-1 0,0 0 0,0 1 0,0-1 0,0 0 0,0 1 0,0-1 1,0 1-109,-1 0 1,1-1 0,0 1 0,0-1 0,-1 1 0,1-1 0,0 1-1,-1-1 1,1 1 0,-1-1 0,1 1 0,0-1 0,-1 1 0,1-1 0,-1 0-1,1 1 1,-1-1 0,1 0 0,-1 1 0,0-1 0,1 0 0,-1 0 0,-1 1-1,-6 11-2354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4.959"/>
    </inkml:context>
    <inkml:brush xml:id="br0">
      <inkml:brushProperty name="width" value="0.025" units="cm"/>
      <inkml:brushProperty name="height" value="0.025" units="cm"/>
    </inkml:brush>
  </inkml:definitions>
  <inkml:trace contextRef="#ctx0" brushRef="#br0">0 74 7559,'0'0'8894,"3"-8"-7164,-2 5-1603,0-1 0,0 1 0,1 0 0,-1 0 0,1 0 0,-1 0 0,1 0 0,0 0 0,1 0 0,-1 0 0,0 1 0,1-1 0,-1 1 0,1 0 0,0 0 0,0 0 0,0 0 0,0 0 0,0 1 0,0-1 0,0 1 0,1 0 0,-1 0 0,0 0 0,1 0 0,-1 1 0,1-1 0,3 1 0,6-2 431,1 0 0,-1 1 1,1 0-1,0 1 0,23 4 0,-34-4-469,-1 0 0,0 1-1,-1-1 1,1 1 0,0 0-1,0-1 1,0 1-1,0 0 1,0 0 0,-1 0-1,1 0 1,0 1 0,-1-1-1,1 0 1,-1 1 0,0-1-1,1 1 1,-1 0 0,2 1-1,-3 0-47,1-1-1,-1 1 0,0-1 0,0 1 1,1-1-1,-1 1 0,-1 0 1,1-1-1,0 1 0,-1-1 0,1 1 1,-1-1-1,0 0 0,0 1 1,0-1-1,0 0 0,0 1 0,-1-1 1,1 0-1,-2 2 0,-9 12 49,-1 0-1,0-1 0,-1-1 0,-1 0 0,0-1 0,-21 13 1,-35 33 9,71-59-91,-1 0 1,1 0 0,0 0-1,-1 1 1,1-1 0,0 0 0,-1 0-1,1 1 1,0-1 0,-1 0-1,1 1 1,0-1 0,0 0-1,-1 1 1,1-1 0,0 1 0,0-1-1,0 0 1,-1 1 0,1-1-1,0 1 1,0-1 0,0 1-1,0-1 1,0 1 0,0-1-1,0 0 1,0 1 0,0-1 0,0 1-1,0-1 1,0 1 0,0-1-1,1 1 1,-1-1 0,0 0-1,0 1 1,0-1 0,1 1 0,-1-1-1,23 7 149,48-8-44,-59 0-71,33 0-191,61-5-49,-38-4-4144,-58 5 1038,-7-1-2401,-3-3-1789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5.320"/>
    </inkml:context>
    <inkml:brush xml:id="br0">
      <inkml:brushProperty name="width" value="0.025" units="cm"/>
      <inkml:brushProperty name="height" value="0.025" units="cm"/>
    </inkml:brush>
  </inkml:definitions>
  <inkml:trace contextRef="#ctx0" brushRef="#br0">1 62 12139,'0'0'13453,"84"-41"-13421,-35 35-96,0 1-1473,-1 1-1346,1 1-1601,-11 1-2787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5.886"/>
    </inkml:context>
    <inkml:brush xml:id="br0">
      <inkml:brushProperty name="width" value="0.025" units="cm"/>
      <inkml:brushProperty name="height" value="0.025" units="cm"/>
    </inkml:brush>
  </inkml:definitions>
  <inkml:trace contextRef="#ctx0" brushRef="#br0">124 227 12300,'0'0'4425,"-8"0"-1206,3 0-3008,0 0 1,0 0-1,1 0 0,-1 1 0,0-1 1,1 1-1,-1 1 0,0-1 0,1 1 1,0-1-1,-1 1 0,1 0 0,0 1 1,0-1-1,0 1 0,0 0 0,1 0 1,-1 0-1,1 0 0,-1 1 0,1-1 1,0 1-1,1 0 0,-1 0 0,1 0 1,0 0-1,-3 7 0,4-10-166,0 1 0,1 0 0,-1-1 1,1 1-1,-1 0 0,1 0 0,-1-1 0,1 1 0,0 0 0,0 0 0,0 0 0,0-1 1,0 1-1,0 0 0,1 0 0,-1 0 0,1-1 0,-1 1 0,1 0 0,0 0 0,-1-1 1,1 1-1,0-1 0,0 1 0,2 2 0,0-2-15,0 0-1,-1 0 1,1-1-1,0 1 1,0-1-1,0 0 1,0 0-1,0 0 1,0 0-1,1 0 1,-1-1-1,0 1 1,6-1-1,1 0-56,1 0 0,0-1-1,0 0 1,0-1 0,-1 0-1,1-1 1,-1 0-1,14-6 1,-14 4-22,-1-1-1,0 0 1,0-1 0,0 0 0,-1 0-1,7-9 1,-11 12-9,-1 0 0,1 0 0,-1 0-1,0-1 1,-1 1 0,1-1 0,-1 1 0,0-1 0,0 0 0,0 0-1,-1 0 1,0 0 0,0-1 0,1-7 0,-19 29-385,15-12 473,-1 0 1,1 0-1,0 0 0,0 1 1,0-1-1,1 1 0,-1-1 1,1 1-1,0-1 0,1 1 1,-1 0-1,1-1 1,0 1-1,0 0 0,1 4 1,-1-8-23,1-1 0,-1 1 1,1-1-1,0 1 0,-1-1 1,1 1-1,0-1 0,0 0 0,-1 0 1,1 1-1,0-1 0,0 0 1,-1 0-1,1 0 0,0 0 1,0 0-1,0 0 0,-1 0 1,1 0-1,0 0 0,0 0 1,-1 0-1,1 0 0,0-1 1,1 1-1,20-8 112,-8-1-149,1 0 0,-2-1 0,1-1 0,-1-1 0,-1 1 0,0-2-1,-1 0 1,0 0 0,-1-1 0,0 0 0,-1-1 0,-1 0 0,0 0 0,-1-1 0,-1 0 0,0 0 0,5-28 0,-11 43 12,1 0 1,-1-1-1,0 1 0,1 0 1,-1 0-1,0 0 0,0-1 1,0 1-1,0 0 0,0 0 1,0-1-1,0 1 0,-1 0 1,1 0-1,0 0 1,-1-1-1,1 1 0,-1 0 1,1 0-1,-1 0 0,1 0 1,-2-1-1,1 2 12,0 0 0,0 0 1,0 0-1,0 1 0,0-1 0,0 0 0,0 1 0,0-1 1,1 1-1,-1-1 0,0 1 0,0-1 0,0 1 0,1 0 0,-1-1 1,0 1-1,1 0 0,-1 0 0,0-1 0,0 2 0,-33 51 25,24-31 85,1-1 0,1 2 0,1-1 0,1 1-1,1 0 1,1 0 0,1 0 0,0 1 0,2-1 0,3 27-1,-2-50-99,0 0-1,0 1 0,0-1 0,0 1 1,0-1-1,0 0 0,0 1 0,0-1 1,0 0-1,0 1 0,0-1 0,0 1 1,0-1-1,1 0 0,-1 1 0,0-1 1,0 0-1,1 1 0,-1-1 0,0 0 1,0 1-1,1-1 0,-1 0 0,0 0 1,1 1-1,-1-1 0,0 0 0,1 0 1,-1 0-1,0 0 0,1 1 0,-1-1 1,0 0-1,1 0 0,-1 0 0,1 0 1,-1 0-1,0 0 0,1 0 1,-1 0-1,1 0 0,-1 0 0,0 0 1,1 0-1,-1 0 0,1 0 0,-1-1 1,0 1-1,1 0 0,-1 0 0,0 0 1,1 0-1,-1-1 0,0 1 0,1 0 1,-1 0-1,0-1 0,0 1 0,1 0 1,-1-1-1,0 1 0,0 0 0,1-1 1,16-21 214,-8 4-168,-2-1 1,0 0 0,5-22 0,-10 31-42,0 0-1,0 0 1,-1 0-1,-1 0 1,1 0-1,-1 0 1,-1 0 0,-2-14-1,2 31-256,0-6 242,1 0 1,0 0 0,0 0-1,-1 0 1,1 0 0,0 0-1,0 0 1,0 0 0,0 0-1,0 0 1,0 1 0,1-1 0,-1 0-1,0 0 1,0 0 0,1 0-1,-1 0 1,1 0 0,-1-1-1,1 1 1,-1 0 0,1 0-1,0 0 1,-1 0 0,1 0-1,0-1 1,1 2 0,3 2-10,1 0 0,1-1 0,-1 1 0,0-1 0,1-1 1,-1 1-1,1-1 0,0 0 0,0-1 0,0 0 0,0 0 0,0 0 0,0-1 1,0 0-1,0 0 0,12-3 0,-12 3-2,0-1-1,-1 0 1,1-1 0,0 1 0,-1-1-1,0-1 1,1 1 0,-1-1 0,0 0-1,0-1 1,0 1 0,-1-1 0,1 0-1,-1-1 1,0 1 0,0-1 0,5-6-1,-56 94 822,41-73-685,1 1 1,-1 0-1,2 0 0,0 0 0,0 0 1,1 0-1,-1 15 0,3-25-165,1-1-1,-1 0 1,0 0 0,0 0-1,0 0 1,1 0-1,-1 1 1,0-1-1,0 0 1,1 0-1,-1 0 1,0 0-1,1 0 1,-1 0 0,0 0-1,0 0 1,1 0-1,-1 0 1,0 0-1,1 0 1,-1 0-1,0 0 1,0 0-1,1 0 1,-1-1 0,0 1-1,0 0 1,1 0-1,-1 0 1,0 0-1,0 0 1,0-1-1,1 1 1,-1 0-1,0 0 1,0 0 0,0-1-1,1 1 1,-1 0-1,0 0 1,0-1-1,0 1 1,0 0-1,0-1 1,12-10-1689,19-39-8617,-17 17 400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6.215"/>
    </inkml:context>
    <inkml:brush xml:id="br0">
      <inkml:brushProperty name="width" value="0.025" units="cm"/>
      <inkml:brushProperty name="height" value="0.025" units="cm"/>
    </inkml:brush>
  </inkml:definitions>
  <inkml:trace contextRef="#ctx0" brushRef="#br0">1 1 13100,'0'0'6823,"7"61"-6919,4-44-1250,2 1-2497,3-2-1891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6.546"/>
    </inkml:context>
    <inkml:brush xml:id="br0">
      <inkml:brushProperty name="width" value="0.025" units="cm"/>
      <inkml:brushProperty name="height" value="0.025" units="cm"/>
    </inkml:brush>
  </inkml:definitions>
  <inkml:trace contextRef="#ctx0" brushRef="#br0">61 1 10250,'0'0'10426,"-5"10"-9113,-8 14-591,5-11 181,1 1 0,0 0 0,1 0 0,-9 29 0,15-42-900,0-1 0,0 1-1,1 0 1,-1 0 0,0-1 0,0 1 0,0 0 0,1-1 0,-1 1 0,0-1 0,1 1 0,-1 0-1,0-1 1,1 1 0,-1-1 0,1 1 0,-1-1 0,1 1 0,-1-1 0,1 1 0,0-1-1,-1 0 1,1 1 0,-1-1 0,1 0 0,0 0 0,-1 1 0,1-1 0,0 0 0,-1 0 0,1 0-1,0 0 1,-1 0 0,1 0 0,0 0 0,0 0 0,0 0 0,35 0-102,-28-1 29,12-1-567,-1-1-1,1-2 1,-1 1 0,35-15-1,-36 12 96,0 1 0,1 0-1,0 2 1,32-5-1,-51 9 608,1 0 1,-1 0-1,0 0 0,0 0 1,0 0-1,0 0 0,1 0 1,-1 0-1,0 0 0,0 0 1,0 0-1,1 0 0,-1 0 1,0 0-1,0 0 0,0 0 0,0 1 1,1-1-1,-1 0 0,0 0 1,0 0-1,0 0 0,0 0 1,1 0-1,-1 1 0,0-1 1,0 0-1,0 0 0,0 0 1,0 0-1,0 0 0,0 1 0,0-1 1,1 0-1,-1 0 0,0 0 1,0 1-1,0-1 0,0 0 1,0 0-1,0 0 0,0 0 1,0 1-1,0-1 0,0 0 1,0 0-1,0 0 0,0 1 0,-7 12 1254,-10 11-250,16-23-859,-1 1 33,0 1 1,0 0-1,0 0 1,0 0 0,0 0-1,1 0 1,-1 0-1,1 0 1,0 1 0,-1 3-1,2-7-223,0 1-1,0-1 1,0 1-1,0-1 1,0 0-1,0 1 1,0-1-1,0 0 1,0 1-1,0-1 1,0 0 0,1 1-1,-1-1 1,0 0-1,0 1 1,0-1-1,0 0 1,1 1-1,-1-1 1,0 0-1,0 0 1,1 1-1,-1-1 1,0 0-1,0 0 1,1 0-1,-1 1 1,0-1 0,1 0-1,-1 0 1,0 0-1,1 0 1,0 1-1,23-6-21,-9-4-340,-1 1 0,1-2 0,-2 0 0,1 0 0,15-18-1,1 1 53,-30 27 299,0 0-1,0 0 1,1-1 0,-1 1-1,0 0 1,0 0 0,0 0-1,0-1 1,0 1 0,0 0 0,0 0-1,1 0 1,-1 0 0,0-1-1,0 1 1,0 0 0,0 0-1,0 0 1,1 0 0,-1 0-1,0 0 1,0 0 0,0 0 0,1 0-1,-1-1 1,0 1 0,0 0-1,0 0 1,1 0 0,-1 0-1,0 0 1,0 0 0,0 0 0,1 0-1,-1 0 1,0 0 0,0 1-1,1-1 1,-1 0 0,0 0-1,0 0 1,0 0 0,0 0-1,1 0 1,-1 0 0,0 0 0,0 1-1,0-1 1,1 0 0,-4 14 338,-13 23 491,15-34-600,-14 37 236,14-22-6596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08.116"/>
    </inkml:context>
    <inkml:brush xml:id="br0">
      <inkml:brushProperty name="width" value="0.025" units="cm"/>
      <inkml:brushProperty name="height" value="0.025" units="cm"/>
    </inkml:brush>
  </inkml:definitions>
  <inkml:trace contextRef="#ctx0" brushRef="#br0">24 147 5509,'0'0'2755,"0"-8"-791,-5-40 1214,-2-42 8229,6 121-10569,-7 81-279,6-1-1,22 219 1,-13-266-536,8 46 13,-15-110-35,0 0-1,0 0 1,0 0-1,0 0 1,0 0 0,0 0-1,0 0 1,0 0-1,0 0 1,0 0 0,1 0-1,-1 0 1,0 0 0,0 0-1,0 0 1,0 0-1,0 0 1,0 0 0,0 0-1,0 0 1,0 0-1,1 0 1,-1 0 0,0 0-1,0 0 1,0 0 0,0 0-1,0 0 1,0 0-1,0 0 1,0 0 0,0 0-1,0 0 1,0 0 0,1 0-1,-1 0 1,0 0-1,0 0 1,0 0 0,0 0-1,0 0 1,0 1-1,0-1 1,0 0 0,0 0-1,4-16 56,0 1-14,-1 25-88,-2 5-348,1-3 339,-1 0-1,-1 0 1,1 0 0,-2 0 0,0 0-1,0 0 1,-1 0 0,-7 21-1,-30 71 227,38-119-4283,1-10-4865,0 16 2848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08.492"/>
    </inkml:context>
    <inkml:brush xml:id="br0">
      <inkml:brushProperty name="width" value="0.025" units="cm"/>
      <inkml:brushProperty name="height" value="0.025" units="cm"/>
    </inkml:brush>
  </inkml:definitions>
  <inkml:trace contextRef="#ctx0" brushRef="#br0">20 153 7399,'0'0'9310,"-5"11"-8173,3-4-984,-1 0 0,1 1 0,0 0 0,0-1 0,1 1 0,0 0 0,0 0-1,1 0 1,0 0 0,0 0 0,1-1 0,0 1 0,3 11 0,-3-15-75,7 28 559,2-1 0,0 1-1,2-2 1,31 57 0,-43-85-590,1-1 1,0 0-1,-1 0 1,1 0 0,0 1-1,0-1 1,0 0 0,0 0-1,0 0 1,0 0-1,0 0 1,0-1 0,0 1-1,0 0 1,1 0-1,-1-1 1,0 1 0,1-1-1,-1 1 1,0-1-1,1 0 1,-1 1 0,0-1-1,1 0 1,-1 0-1,1 0 1,-1 0 0,0 0-1,1 0 1,-1 0 0,1-1-1,-1 1 1,0 0-1,1-1 1,-1 1 0,0-1-1,1 1 1,-1-1-1,0 0 1,0 0 0,0 1-1,0-1 1,0 0-1,0 0 1,0 0 0,0 0-1,0 0 1,1-2-1,5-6 278,0 0 0,0-1 0,-1 0 0,7-15 0,-12 24-305,34-73 714,26-86 0,-10-2-4637,-46 139-100,-4 2-1955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09.371"/>
    </inkml:context>
    <inkml:brush xml:id="br0">
      <inkml:brushProperty name="width" value="0.025" units="cm"/>
      <inkml:brushProperty name="height" value="0.025" units="cm"/>
    </inkml:brush>
  </inkml:definitions>
  <inkml:trace contextRef="#ctx0" brushRef="#br0">66 91 11275,'0'0'3203,"0"-11"-748,0 5-2069,1-43 2268,-2 29-274,1 16-872,-1 6 234,-27 127-1515,17-89 43,3 0 0,1 1 0,-3 46 1,10-86-273,0 11 49,0 0 1,0 0 0,1 0 0,1 0-1,2 13 1,-3-22-114,0 0 0,1 0 0,-1 0-1,0 0 1,1 0 0,0 0 0,0 0 0,0 0 0,0-1 0,0 1 0,0-1 0,1 1-1,-1-1 1,1 0 0,-1 0 0,1 0 0,0-1 0,0 1 0,0-1 0,0 1 0,0-1-1,0 0 1,6 1 0,-2 0-423,1-1 1,0 0-1,0 0 0,1-1 1,-1 0-1,0 0 0,0-1 0,0 0 1,0-1-1,0 1 0,10-5 1,-4 0-1092,-1 0 0,0 0 1,0-1-1,-1-1 0,18-14 1,7-9-5164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09.698"/>
    </inkml:context>
    <inkml:brush xml:id="br0">
      <inkml:brushProperty name="width" value="0.025" units="cm"/>
      <inkml:brushProperty name="height" value="0.025" units="cm"/>
    </inkml:brush>
  </inkml:definitions>
  <inkml:trace contextRef="#ctx0" brushRef="#br0">123 75 2851,'0'0'6662,"0"-9"-1825,-3-31-802,3 39-3903,0 0 0,-1-1 0,1 1-1,-1 0 1,0 0 0,1 0-1,-1 0 1,0 0 0,1 1 0,-1-1-1,0 0 1,0 0 0,0 0-1,0 1 1,0-1 0,0 0 0,0 1-1,0-1 1,0 1 0,0-1-1,0 1 1,-1 0 0,1-1 0,0 1-1,0 0 1,0 0 0,0 0-1,-1 0 1,1 0 0,0 0-1,0 0 1,0 0 0,-1 0 0,0 1-1,-2 0-52,0-1-1,0 1 1,1 0 0,-1 0-1,0 1 1,1-1-1,-1 1 1,-4 3-1,3-1-56,1 1 0,0-1 0,0 1 0,0 0 0,1 0-1,-1 0 1,1 1 0,1-1 0,-1 1 0,1 0-1,0 0 1,0 0 0,0 0 0,1 0 0,0 0 0,0 0-1,1 1 1,0-1 0,0 0 0,0 0 0,1 0-1,1 8 1,-1-12 2,0 0-1,0 0 0,0 0 1,1 0-1,-1-1 0,0 1 1,1 0-1,-1-1 1,1 1-1,0-1 0,-1 0 1,1 0-1,0 1 0,0-1 1,0 0-1,0-1 0,0 1 1,0 0-1,0 0 1,0-1-1,0 1 0,0-1 1,0 0-1,0 0 0,0 1 1,0-1-1,1-1 1,-1 1-1,0 0 0,0 0 1,0-1-1,0 1 0,0-1 1,0 0-1,4-1 1,4-2 265,0 0 1,-1-1-1,1 1 1,-1-2-1,16-11 1,-15 9-46,-1 0 0,-1-1-1,0 0 1,10-13 0,-16 19-140,1 0 0,-1 0-1,-1 0 1,1 0 0,0 0 0,-1 0-1,1-1 1,-1 1 0,0-1-1,0 1 1,0-1 0,-1 1 0,1-1-1,-1 1 1,0-1 0,0 1-1,0-1 1,-1 0 0,0-4-1,0 7-80,-1-1-1,1 1 1,-1 0-1,1 0 1,-1 0-1,0 0 1,0 0-1,1 0 1,-1 0-1,0 0 1,0 1-1,0-1 0,0 1 1,0-1-1,0 1 1,0 0-1,0 0 1,0-1-1,0 2 1,-4-1-1,-42 6-147,47-6 35,-1 1 0,1-1 0,-1 1 0,1 0 0,0-1 0,-1 1 0,1 0-1,0 0 1,-1 0 0,1 0 0,0 0 0,0 0 0,0 0 0,0 1 0,0-1-1,0 0 1,0 1 0,1-1 0,-2 3 0,2-3-192,0 0 0,0 1 0,0-1 0,0 0-1,0 0 1,0 1 0,0-1 0,1 0 0,-1 0 0,0 1 0,1-1 0,-1 0 0,1 0 0,0 0-1,-1 0 1,1 0 0,0 0 0,0 0 0,-1 0 0,1 0 0,0 0 0,0 0 0,0 0 0,0-1 0,0 1-1,0 0 1,0-1 0,1 1 0,-1-1 0,0 1 0,0-1 0,0 1 0,1-1 0,-1 0 0,2 0-1,25 5-4340,3-5-827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23.10.2023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48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80475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8854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3038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62976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1689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5739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423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01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0229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4942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8938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0995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0958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6583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06857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23.10.2023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23.10.2023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84" Type="http://schemas.openxmlformats.org/officeDocument/2006/relationships/image" Target="../media/image41.png"/><Relationship Id="rId16" Type="http://schemas.openxmlformats.org/officeDocument/2006/relationships/image" Target="../media/image7.png"/><Relationship Id="rId11" Type="http://schemas.openxmlformats.org/officeDocument/2006/relationships/customXml" Target="../ink/ink4.xml"/><Relationship Id="rId32" Type="http://schemas.openxmlformats.org/officeDocument/2006/relationships/image" Target="../media/image15.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8.png"/><Relationship Id="rId74" Type="http://schemas.openxmlformats.org/officeDocument/2006/relationships/image" Target="../media/image36.png"/><Relationship Id="rId79" Type="http://schemas.openxmlformats.org/officeDocument/2006/relationships/customXml" Target="../ink/ink38.xml"/><Relationship Id="rId5" Type="http://schemas.openxmlformats.org/officeDocument/2006/relationships/customXml" Target="../ink/ink1.xml"/><Relationship Id="rId19" Type="http://schemas.openxmlformats.org/officeDocument/2006/relationships/customXml" Target="../ink/ink8.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23.png"/><Relationship Id="rId56" Type="http://schemas.openxmlformats.org/officeDocument/2006/relationships/image" Target="../media/image27.png"/><Relationship Id="rId64" Type="http://schemas.openxmlformats.org/officeDocument/2006/relationships/image" Target="../media/image31.png"/><Relationship Id="rId69" Type="http://schemas.openxmlformats.org/officeDocument/2006/relationships/customXml" Target="../ink/ink33.xml"/><Relationship Id="rId77" Type="http://schemas.openxmlformats.org/officeDocument/2006/relationships/customXml" Target="../ink/ink37.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80" Type="http://schemas.openxmlformats.org/officeDocument/2006/relationships/image" Target="../media/image39.png"/><Relationship Id="rId85" Type="http://schemas.openxmlformats.org/officeDocument/2006/relationships/customXml" Target="../ink/ink41.xml"/><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 Id="rId46" Type="http://schemas.openxmlformats.org/officeDocument/2006/relationships/image" Target="../media/image22.png"/><Relationship Id="rId59" Type="http://schemas.openxmlformats.org/officeDocument/2006/relationships/customXml" Target="../ink/ink28.xml"/><Relationship Id="rId67" Type="http://schemas.openxmlformats.org/officeDocument/2006/relationships/customXml" Target="../ink/ink32.xml"/><Relationship Id="rId20" Type="http://schemas.openxmlformats.org/officeDocument/2006/relationships/image" Target="../media/image9.png"/><Relationship Id="rId41" Type="http://schemas.openxmlformats.org/officeDocument/2006/relationships/customXml" Target="../ink/ink19.xml"/><Relationship Id="rId54" Type="http://schemas.openxmlformats.org/officeDocument/2006/relationships/image" Target="../media/image26.png"/><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36.xml"/><Relationship Id="rId83" Type="http://schemas.openxmlformats.org/officeDocument/2006/relationships/customXml" Target="../ink/ink40.xml"/><Relationship Id="rId88"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81" Type="http://schemas.openxmlformats.org/officeDocument/2006/relationships/customXml" Target="../ink/ink39.xml"/><Relationship Id="rId86" Type="http://schemas.openxmlformats.org/officeDocument/2006/relationships/image" Target="../media/image42.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7" Type="http://schemas.openxmlformats.org/officeDocument/2006/relationships/customXml" Target="../ink/ink2.xml"/><Relationship Id="rId71" Type="http://schemas.openxmlformats.org/officeDocument/2006/relationships/customXml" Target="../ink/ink34.xml"/><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61" Type="http://schemas.openxmlformats.org/officeDocument/2006/relationships/customXml" Target="../ink/ink29.xml"/><Relationship Id="rId82" Type="http://schemas.openxmlformats.org/officeDocument/2006/relationships/image" Target="../media/image40.png"/></Relationships>
</file>

<file path=ppt/slides/_rels/slide10.xml.rels><?xml version="1.0" encoding="UTF-8" standalone="yes"?>
<Relationships xmlns="http://schemas.openxmlformats.org/package/2006/relationships"><Relationship Id="rId117" Type="http://schemas.openxmlformats.org/officeDocument/2006/relationships/customXml" Target="../ink/ink1064.xml"/><Relationship Id="rId299" Type="http://schemas.openxmlformats.org/officeDocument/2006/relationships/image" Target="../media/image712.png"/><Relationship Id="rId21" Type="http://schemas.openxmlformats.org/officeDocument/2006/relationships/customXml" Target="../ink/ink1016.xml"/><Relationship Id="rId63" Type="http://schemas.openxmlformats.org/officeDocument/2006/relationships/customXml" Target="../ink/ink1037.xml"/><Relationship Id="rId159" Type="http://schemas.openxmlformats.org/officeDocument/2006/relationships/customXml" Target="../ink/ink1085.xml"/><Relationship Id="rId324" Type="http://schemas.openxmlformats.org/officeDocument/2006/relationships/customXml" Target="../ink/ink1169.xml"/><Relationship Id="rId366" Type="http://schemas.openxmlformats.org/officeDocument/2006/relationships/customXml" Target="../ink/ink1190.xml"/><Relationship Id="rId170" Type="http://schemas.openxmlformats.org/officeDocument/2006/relationships/image" Target="../media/image649.png"/><Relationship Id="rId226" Type="http://schemas.openxmlformats.org/officeDocument/2006/relationships/customXml" Target="../ink/ink1119.xml"/><Relationship Id="rId268" Type="http://schemas.openxmlformats.org/officeDocument/2006/relationships/image" Target="../media/image697.png"/><Relationship Id="rId32" Type="http://schemas.openxmlformats.org/officeDocument/2006/relationships/image" Target="../media/image581.png"/><Relationship Id="rId74" Type="http://schemas.openxmlformats.org/officeDocument/2006/relationships/image" Target="../media/image602.png"/><Relationship Id="rId128" Type="http://schemas.openxmlformats.org/officeDocument/2006/relationships/image" Target="../media/image628.png"/><Relationship Id="rId335" Type="http://schemas.openxmlformats.org/officeDocument/2006/relationships/image" Target="../media/image730.png"/><Relationship Id="rId5" Type="http://schemas.openxmlformats.org/officeDocument/2006/relationships/customXml" Target="../ink/ink1008.xml"/><Relationship Id="rId181" Type="http://schemas.openxmlformats.org/officeDocument/2006/relationships/customXml" Target="../ink/ink1096.xml"/><Relationship Id="rId237" Type="http://schemas.openxmlformats.org/officeDocument/2006/relationships/image" Target="../media/image682.png"/><Relationship Id="rId279" Type="http://schemas.openxmlformats.org/officeDocument/2006/relationships/image" Target="../media/image702.png"/><Relationship Id="rId43" Type="http://schemas.openxmlformats.org/officeDocument/2006/relationships/customXml" Target="../ink/ink1027.xml"/><Relationship Id="rId139" Type="http://schemas.openxmlformats.org/officeDocument/2006/relationships/customXml" Target="../ink/ink1075.xml"/><Relationship Id="rId290" Type="http://schemas.openxmlformats.org/officeDocument/2006/relationships/customXml" Target="../ink/ink1152.xml"/><Relationship Id="rId304" Type="http://schemas.openxmlformats.org/officeDocument/2006/relationships/customXml" Target="../ink/ink1159.xml"/><Relationship Id="rId346" Type="http://schemas.openxmlformats.org/officeDocument/2006/relationships/customXml" Target="../ink/ink1180.xml"/><Relationship Id="rId85" Type="http://schemas.openxmlformats.org/officeDocument/2006/relationships/customXml" Target="../ink/ink1048.xml"/><Relationship Id="rId150" Type="http://schemas.openxmlformats.org/officeDocument/2006/relationships/image" Target="../media/image639.png"/><Relationship Id="rId192" Type="http://schemas.openxmlformats.org/officeDocument/2006/relationships/image" Target="../media/image660.png"/><Relationship Id="rId206" Type="http://schemas.openxmlformats.org/officeDocument/2006/relationships/image" Target="../media/image667.png"/><Relationship Id="rId248" Type="http://schemas.openxmlformats.org/officeDocument/2006/relationships/image" Target="../media/image687.png"/><Relationship Id="rId12" Type="http://schemas.openxmlformats.org/officeDocument/2006/relationships/image" Target="../media/image571.png"/><Relationship Id="rId108" Type="http://schemas.openxmlformats.org/officeDocument/2006/relationships/image" Target="../media/image52.png"/><Relationship Id="rId315" Type="http://schemas.openxmlformats.org/officeDocument/2006/relationships/image" Target="../media/image720.png"/><Relationship Id="rId357" Type="http://schemas.openxmlformats.org/officeDocument/2006/relationships/image" Target="../media/image741.png"/><Relationship Id="rId54" Type="http://schemas.openxmlformats.org/officeDocument/2006/relationships/image" Target="../media/image592.png"/><Relationship Id="rId96" Type="http://schemas.openxmlformats.org/officeDocument/2006/relationships/image" Target="../media/image613.png"/><Relationship Id="rId161" Type="http://schemas.openxmlformats.org/officeDocument/2006/relationships/customXml" Target="../ink/ink1086.xml"/><Relationship Id="rId217" Type="http://schemas.openxmlformats.org/officeDocument/2006/relationships/image" Target="../media/image672.png"/><Relationship Id="rId259" Type="http://schemas.openxmlformats.org/officeDocument/2006/relationships/customXml" Target="../ink/ink1136.xml"/><Relationship Id="rId23" Type="http://schemas.openxmlformats.org/officeDocument/2006/relationships/customXml" Target="../ink/ink1017.xml"/><Relationship Id="rId119" Type="http://schemas.openxmlformats.org/officeDocument/2006/relationships/customXml" Target="../ink/ink1065.xml"/><Relationship Id="rId270" Type="http://schemas.openxmlformats.org/officeDocument/2006/relationships/image" Target="../media/image698.png"/><Relationship Id="rId326" Type="http://schemas.openxmlformats.org/officeDocument/2006/relationships/customXml" Target="../ink/ink1170.xml"/><Relationship Id="rId65" Type="http://schemas.openxmlformats.org/officeDocument/2006/relationships/customXml" Target="../ink/ink1038.xml"/><Relationship Id="rId130" Type="http://schemas.openxmlformats.org/officeDocument/2006/relationships/image" Target="../media/image629.png"/><Relationship Id="rId172" Type="http://schemas.openxmlformats.org/officeDocument/2006/relationships/image" Target="../media/image650.png"/><Relationship Id="rId228" Type="http://schemas.openxmlformats.org/officeDocument/2006/relationships/customXml" Target="../ink/ink1120.xml"/><Relationship Id="rId281" Type="http://schemas.openxmlformats.org/officeDocument/2006/relationships/image" Target="../media/image703.png"/><Relationship Id="rId337" Type="http://schemas.openxmlformats.org/officeDocument/2006/relationships/image" Target="../media/image731.png"/><Relationship Id="rId34" Type="http://schemas.openxmlformats.org/officeDocument/2006/relationships/image" Target="../media/image582.png"/><Relationship Id="rId76" Type="http://schemas.openxmlformats.org/officeDocument/2006/relationships/image" Target="../media/image603.png"/><Relationship Id="rId141" Type="http://schemas.openxmlformats.org/officeDocument/2006/relationships/customXml" Target="../ink/ink1076.xml"/><Relationship Id="rId7" Type="http://schemas.openxmlformats.org/officeDocument/2006/relationships/customXml" Target="../ink/ink1009.xml"/><Relationship Id="rId183" Type="http://schemas.openxmlformats.org/officeDocument/2006/relationships/customXml" Target="../ink/ink1097.xml"/><Relationship Id="rId239" Type="http://schemas.openxmlformats.org/officeDocument/2006/relationships/customXml" Target="../ink/ink1126.xml"/><Relationship Id="rId250" Type="http://schemas.openxmlformats.org/officeDocument/2006/relationships/image" Target="../media/image688.png"/><Relationship Id="rId292" Type="http://schemas.openxmlformats.org/officeDocument/2006/relationships/customXml" Target="../ink/ink1153.xml"/><Relationship Id="rId306" Type="http://schemas.openxmlformats.org/officeDocument/2006/relationships/customXml" Target="../ink/ink1160.xml"/><Relationship Id="rId45" Type="http://schemas.openxmlformats.org/officeDocument/2006/relationships/customXml" Target="../ink/ink1028.xml"/><Relationship Id="rId87" Type="http://schemas.openxmlformats.org/officeDocument/2006/relationships/customXml" Target="../ink/ink1049.xml"/><Relationship Id="rId110" Type="http://schemas.openxmlformats.org/officeDocument/2006/relationships/image" Target="../media/image619.png"/><Relationship Id="rId348" Type="http://schemas.openxmlformats.org/officeDocument/2006/relationships/customXml" Target="../ink/ink1181.xml"/><Relationship Id="rId152" Type="http://schemas.openxmlformats.org/officeDocument/2006/relationships/image" Target="../media/image640.png"/><Relationship Id="rId194" Type="http://schemas.openxmlformats.org/officeDocument/2006/relationships/image" Target="../media/image661.png"/><Relationship Id="rId208" Type="http://schemas.openxmlformats.org/officeDocument/2006/relationships/image" Target="../media/image668.png"/><Relationship Id="rId261" Type="http://schemas.openxmlformats.org/officeDocument/2006/relationships/customXml" Target="../ink/ink1137.xml"/><Relationship Id="rId14" Type="http://schemas.openxmlformats.org/officeDocument/2006/relationships/image" Target="../media/image572.png"/><Relationship Id="rId56" Type="http://schemas.openxmlformats.org/officeDocument/2006/relationships/image" Target="../media/image593.png"/><Relationship Id="rId317" Type="http://schemas.openxmlformats.org/officeDocument/2006/relationships/image" Target="../media/image721.png"/><Relationship Id="rId359" Type="http://schemas.openxmlformats.org/officeDocument/2006/relationships/image" Target="../media/image742.png"/><Relationship Id="rId98" Type="http://schemas.openxmlformats.org/officeDocument/2006/relationships/image" Target="../media/image614.png"/><Relationship Id="rId121" Type="http://schemas.openxmlformats.org/officeDocument/2006/relationships/customXml" Target="../ink/ink1066.xml"/><Relationship Id="rId163" Type="http://schemas.openxmlformats.org/officeDocument/2006/relationships/customXml" Target="../ink/ink1087.xml"/><Relationship Id="rId219" Type="http://schemas.openxmlformats.org/officeDocument/2006/relationships/image" Target="../media/image673.png"/><Relationship Id="rId230" Type="http://schemas.openxmlformats.org/officeDocument/2006/relationships/customXml" Target="../ink/ink1121.xml"/><Relationship Id="rId25" Type="http://schemas.openxmlformats.org/officeDocument/2006/relationships/customXml" Target="../ink/ink1018.xml"/><Relationship Id="rId67" Type="http://schemas.openxmlformats.org/officeDocument/2006/relationships/customXml" Target="../ink/ink1039.xml"/><Relationship Id="rId272" Type="http://schemas.openxmlformats.org/officeDocument/2006/relationships/image" Target="../media/image699.png"/><Relationship Id="rId328" Type="http://schemas.openxmlformats.org/officeDocument/2006/relationships/customXml" Target="../ink/ink1171.xml"/><Relationship Id="rId132" Type="http://schemas.openxmlformats.org/officeDocument/2006/relationships/image" Target="../media/image630.png"/><Relationship Id="rId174" Type="http://schemas.openxmlformats.org/officeDocument/2006/relationships/image" Target="../media/image651.png"/><Relationship Id="rId220" Type="http://schemas.openxmlformats.org/officeDocument/2006/relationships/customXml" Target="../ink/ink1116.xml"/><Relationship Id="rId241" Type="http://schemas.openxmlformats.org/officeDocument/2006/relationships/customXml" Target="../ink/ink1127.xml"/><Relationship Id="rId15" Type="http://schemas.openxmlformats.org/officeDocument/2006/relationships/customXml" Target="../ink/ink1013.xml"/><Relationship Id="rId36" Type="http://schemas.openxmlformats.org/officeDocument/2006/relationships/image" Target="../media/image583.png"/><Relationship Id="rId57" Type="http://schemas.openxmlformats.org/officeDocument/2006/relationships/customXml" Target="../ink/ink1034.xml"/><Relationship Id="rId262" Type="http://schemas.openxmlformats.org/officeDocument/2006/relationships/image" Target="../media/image694.png"/><Relationship Id="rId283" Type="http://schemas.openxmlformats.org/officeDocument/2006/relationships/image" Target="../media/image704.png"/><Relationship Id="rId318" Type="http://schemas.openxmlformats.org/officeDocument/2006/relationships/customXml" Target="../ink/ink1166.xml"/><Relationship Id="rId339" Type="http://schemas.openxmlformats.org/officeDocument/2006/relationships/image" Target="../media/image732.png"/><Relationship Id="rId78" Type="http://schemas.openxmlformats.org/officeDocument/2006/relationships/image" Target="../media/image604.png"/><Relationship Id="rId99" Type="http://schemas.openxmlformats.org/officeDocument/2006/relationships/customXml" Target="../ink/ink1055.xml"/><Relationship Id="rId101" Type="http://schemas.openxmlformats.org/officeDocument/2006/relationships/customXml" Target="../ink/ink1056.xml"/><Relationship Id="rId122" Type="http://schemas.openxmlformats.org/officeDocument/2006/relationships/image" Target="../media/image625.png"/><Relationship Id="rId143" Type="http://schemas.openxmlformats.org/officeDocument/2006/relationships/customXml" Target="../ink/ink1077.xml"/><Relationship Id="rId164" Type="http://schemas.openxmlformats.org/officeDocument/2006/relationships/image" Target="../media/image646.png"/><Relationship Id="rId185" Type="http://schemas.openxmlformats.org/officeDocument/2006/relationships/customXml" Target="../ink/ink1098.xml"/><Relationship Id="rId350" Type="http://schemas.openxmlformats.org/officeDocument/2006/relationships/customXml" Target="../ink/ink1182.xml"/><Relationship Id="rId9" Type="http://schemas.openxmlformats.org/officeDocument/2006/relationships/customXml" Target="../ink/ink1010.xml"/><Relationship Id="rId210" Type="http://schemas.openxmlformats.org/officeDocument/2006/relationships/image" Target="../media/image669.png"/><Relationship Id="rId26" Type="http://schemas.openxmlformats.org/officeDocument/2006/relationships/image" Target="../media/image578.png"/><Relationship Id="rId231" Type="http://schemas.openxmlformats.org/officeDocument/2006/relationships/image" Target="../media/image679.png"/><Relationship Id="rId252" Type="http://schemas.openxmlformats.org/officeDocument/2006/relationships/image" Target="../media/image689.png"/><Relationship Id="rId273" Type="http://schemas.openxmlformats.org/officeDocument/2006/relationships/customXml" Target="../ink/ink1143.xml"/><Relationship Id="rId294" Type="http://schemas.openxmlformats.org/officeDocument/2006/relationships/customXml" Target="../ink/ink1154.xml"/><Relationship Id="rId308" Type="http://schemas.openxmlformats.org/officeDocument/2006/relationships/customXml" Target="../ink/ink1161.xml"/><Relationship Id="rId329" Type="http://schemas.openxmlformats.org/officeDocument/2006/relationships/image" Target="../media/image727.png"/><Relationship Id="rId47" Type="http://schemas.openxmlformats.org/officeDocument/2006/relationships/customXml" Target="../ink/ink1029.xml"/><Relationship Id="rId68" Type="http://schemas.openxmlformats.org/officeDocument/2006/relationships/image" Target="../media/image599.png"/><Relationship Id="rId89" Type="http://schemas.openxmlformats.org/officeDocument/2006/relationships/customXml" Target="../ink/ink1050.xml"/><Relationship Id="rId112" Type="http://schemas.openxmlformats.org/officeDocument/2006/relationships/image" Target="../media/image620.png"/><Relationship Id="rId133" Type="http://schemas.openxmlformats.org/officeDocument/2006/relationships/customXml" Target="../ink/ink1072.xml"/><Relationship Id="rId154" Type="http://schemas.openxmlformats.org/officeDocument/2006/relationships/image" Target="../media/image641.png"/><Relationship Id="rId175" Type="http://schemas.openxmlformats.org/officeDocument/2006/relationships/customXml" Target="../ink/ink1093.xml"/><Relationship Id="rId340" Type="http://schemas.openxmlformats.org/officeDocument/2006/relationships/customXml" Target="../ink/ink1177.xml"/><Relationship Id="rId361" Type="http://schemas.openxmlformats.org/officeDocument/2006/relationships/image" Target="../media/image743.png"/><Relationship Id="rId196" Type="http://schemas.openxmlformats.org/officeDocument/2006/relationships/image" Target="../media/image662.png"/><Relationship Id="rId200" Type="http://schemas.openxmlformats.org/officeDocument/2006/relationships/image" Target="../media/image664.png"/><Relationship Id="rId16" Type="http://schemas.openxmlformats.org/officeDocument/2006/relationships/image" Target="../media/image573.png"/><Relationship Id="rId221" Type="http://schemas.openxmlformats.org/officeDocument/2006/relationships/image" Target="../media/image674.png"/><Relationship Id="rId242" Type="http://schemas.openxmlformats.org/officeDocument/2006/relationships/image" Target="../media/image684.png"/><Relationship Id="rId263" Type="http://schemas.openxmlformats.org/officeDocument/2006/relationships/customXml" Target="../ink/ink1138.xml"/><Relationship Id="rId284" Type="http://schemas.openxmlformats.org/officeDocument/2006/relationships/customXml" Target="../ink/ink1149.xml"/><Relationship Id="rId319" Type="http://schemas.openxmlformats.org/officeDocument/2006/relationships/image" Target="../media/image722.png"/><Relationship Id="rId37" Type="http://schemas.openxmlformats.org/officeDocument/2006/relationships/customXml" Target="../ink/ink1024.xml"/><Relationship Id="rId58" Type="http://schemas.openxmlformats.org/officeDocument/2006/relationships/image" Target="../media/image594.png"/><Relationship Id="rId79" Type="http://schemas.openxmlformats.org/officeDocument/2006/relationships/customXml" Target="../ink/ink1045.xml"/><Relationship Id="rId102" Type="http://schemas.openxmlformats.org/officeDocument/2006/relationships/image" Target="../media/image616.png"/><Relationship Id="rId123" Type="http://schemas.openxmlformats.org/officeDocument/2006/relationships/customXml" Target="../ink/ink1067.xml"/><Relationship Id="rId144" Type="http://schemas.openxmlformats.org/officeDocument/2006/relationships/image" Target="../media/image636.png"/><Relationship Id="rId330" Type="http://schemas.openxmlformats.org/officeDocument/2006/relationships/customXml" Target="../ink/ink1172.xml"/><Relationship Id="rId90" Type="http://schemas.openxmlformats.org/officeDocument/2006/relationships/image" Target="../media/image610.png"/><Relationship Id="rId165" Type="http://schemas.openxmlformats.org/officeDocument/2006/relationships/customXml" Target="../ink/ink1088.xml"/><Relationship Id="rId186" Type="http://schemas.openxmlformats.org/officeDocument/2006/relationships/image" Target="../media/image657.png"/><Relationship Id="rId351" Type="http://schemas.openxmlformats.org/officeDocument/2006/relationships/image" Target="../media/image738.png"/><Relationship Id="rId211" Type="http://schemas.openxmlformats.org/officeDocument/2006/relationships/customXml" Target="../ink/ink1111.xml"/><Relationship Id="rId232" Type="http://schemas.openxmlformats.org/officeDocument/2006/relationships/customXml" Target="../ink/ink1122.xml"/><Relationship Id="rId253" Type="http://schemas.openxmlformats.org/officeDocument/2006/relationships/customXml" Target="../ink/ink1133.xml"/><Relationship Id="rId274" Type="http://schemas.openxmlformats.org/officeDocument/2006/relationships/image" Target="../media/image700.png"/><Relationship Id="rId295" Type="http://schemas.openxmlformats.org/officeDocument/2006/relationships/image" Target="../media/image710.png"/><Relationship Id="rId309" Type="http://schemas.openxmlformats.org/officeDocument/2006/relationships/image" Target="../media/image717.png"/><Relationship Id="rId27" Type="http://schemas.openxmlformats.org/officeDocument/2006/relationships/customXml" Target="../ink/ink1019.xml"/><Relationship Id="rId48" Type="http://schemas.openxmlformats.org/officeDocument/2006/relationships/image" Target="../media/image589.png"/><Relationship Id="rId69" Type="http://schemas.openxmlformats.org/officeDocument/2006/relationships/customXml" Target="../ink/ink1040.xml"/><Relationship Id="rId113" Type="http://schemas.openxmlformats.org/officeDocument/2006/relationships/customXml" Target="../ink/ink1062.xml"/><Relationship Id="rId134" Type="http://schemas.openxmlformats.org/officeDocument/2006/relationships/image" Target="../media/image631.png"/><Relationship Id="rId320" Type="http://schemas.openxmlformats.org/officeDocument/2006/relationships/customXml" Target="../ink/ink1167.xml"/><Relationship Id="rId80" Type="http://schemas.openxmlformats.org/officeDocument/2006/relationships/image" Target="../media/image605.png"/><Relationship Id="rId155" Type="http://schemas.openxmlformats.org/officeDocument/2006/relationships/customXml" Target="../ink/ink1083.xml"/><Relationship Id="rId176" Type="http://schemas.openxmlformats.org/officeDocument/2006/relationships/image" Target="../media/image652.png"/><Relationship Id="rId197" Type="http://schemas.openxmlformats.org/officeDocument/2006/relationships/customXml" Target="../ink/ink1104.xml"/><Relationship Id="rId341" Type="http://schemas.openxmlformats.org/officeDocument/2006/relationships/image" Target="../media/image733.png"/><Relationship Id="rId362" Type="http://schemas.openxmlformats.org/officeDocument/2006/relationships/customXml" Target="../ink/ink1188.xml"/><Relationship Id="rId201" Type="http://schemas.openxmlformats.org/officeDocument/2006/relationships/customXml" Target="../ink/ink1106.xml"/><Relationship Id="rId222" Type="http://schemas.openxmlformats.org/officeDocument/2006/relationships/customXml" Target="../ink/ink1117.xml"/><Relationship Id="rId243" Type="http://schemas.openxmlformats.org/officeDocument/2006/relationships/customXml" Target="../ink/ink1128.xml"/><Relationship Id="rId264" Type="http://schemas.openxmlformats.org/officeDocument/2006/relationships/image" Target="../media/image695.png"/><Relationship Id="rId285" Type="http://schemas.openxmlformats.org/officeDocument/2006/relationships/image" Target="../media/image705.png"/><Relationship Id="rId17" Type="http://schemas.openxmlformats.org/officeDocument/2006/relationships/customXml" Target="../ink/ink1014.xml"/><Relationship Id="rId38" Type="http://schemas.openxmlformats.org/officeDocument/2006/relationships/image" Target="../media/image584.png"/><Relationship Id="rId59" Type="http://schemas.openxmlformats.org/officeDocument/2006/relationships/customXml" Target="../ink/ink1035.xml"/><Relationship Id="rId103" Type="http://schemas.openxmlformats.org/officeDocument/2006/relationships/customXml" Target="../ink/ink1057.xml"/><Relationship Id="rId124" Type="http://schemas.openxmlformats.org/officeDocument/2006/relationships/image" Target="../media/image626.png"/><Relationship Id="rId310" Type="http://schemas.openxmlformats.org/officeDocument/2006/relationships/customXml" Target="../ink/ink1162.xml"/><Relationship Id="rId70" Type="http://schemas.openxmlformats.org/officeDocument/2006/relationships/image" Target="../media/image600.png"/><Relationship Id="rId91" Type="http://schemas.openxmlformats.org/officeDocument/2006/relationships/customXml" Target="../ink/ink1051.xml"/><Relationship Id="rId145" Type="http://schemas.openxmlformats.org/officeDocument/2006/relationships/customXml" Target="../ink/ink1078.xml"/><Relationship Id="rId166" Type="http://schemas.openxmlformats.org/officeDocument/2006/relationships/image" Target="../media/image647.png"/><Relationship Id="rId187" Type="http://schemas.openxmlformats.org/officeDocument/2006/relationships/customXml" Target="../ink/ink1099.xml"/><Relationship Id="rId331" Type="http://schemas.openxmlformats.org/officeDocument/2006/relationships/image" Target="../media/image728.png"/><Relationship Id="rId352" Type="http://schemas.openxmlformats.org/officeDocument/2006/relationships/customXml" Target="../ink/ink1183.xml"/><Relationship Id="rId1" Type="http://schemas.openxmlformats.org/officeDocument/2006/relationships/slideLayout" Target="../slideLayouts/slideLayout7.xml"/><Relationship Id="rId212" Type="http://schemas.openxmlformats.org/officeDocument/2006/relationships/customXml" Target="../ink/ink1112.xml"/><Relationship Id="rId233" Type="http://schemas.openxmlformats.org/officeDocument/2006/relationships/image" Target="../media/image680.png"/><Relationship Id="rId254" Type="http://schemas.openxmlformats.org/officeDocument/2006/relationships/image" Target="../media/image690.png"/><Relationship Id="rId28" Type="http://schemas.openxmlformats.org/officeDocument/2006/relationships/image" Target="../media/image579.png"/><Relationship Id="rId49" Type="http://schemas.openxmlformats.org/officeDocument/2006/relationships/customXml" Target="../ink/ink1030.xml"/><Relationship Id="rId114" Type="http://schemas.openxmlformats.org/officeDocument/2006/relationships/image" Target="../media/image621.png"/><Relationship Id="rId275" Type="http://schemas.openxmlformats.org/officeDocument/2006/relationships/customXml" Target="../ink/ink1144.xml"/><Relationship Id="rId296" Type="http://schemas.openxmlformats.org/officeDocument/2006/relationships/customXml" Target="../ink/ink1155.xml"/><Relationship Id="rId300" Type="http://schemas.openxmlformats.org/officeDocument/2006/relationships/customXml" Target="../ink/ink1157.xml"/><Relationship Id="rId60" Type="http://schemas.openxmlformats.org/officeDocument/2006/relationships/image" Target="../media/image595.png"/><Relationship Id="rId81" Type="http://schemas.openxmlformats.org/officeDocument/2006/relationships/customXml" Target="../ink/ink1046.xml"/><Relationship Id="rId135" Type="http://schemas.openxmlformats.org/officeDocument/2006/relationships/customXml" Target="../ink/ink1073.xml"/><Relationship Id="rId156" Type="http://schemas.openxmlformats.org/officeDocument/2006/relationships/image" Target="../media/image642.png"/><Relationship Id="rId177" Type="http://schemas.openxmlformats.org/officeDocument/2006/relationships/customXml" Target="../ink/ink1094.xml"/><Relationship Id="rId198" Type="http://schemas.openxmlformats.org/officeDocument/2006/relationships/image" Target="../media/image663.png"/><Relationship Id="rId321" Type="http://schemas.openxmlformats.org/officeDocument/2006/relationships/image" Target="../media/image723.png"/><Relationship Id="rId342" Type="http://schemas.openxmlformats.org/officeDocument/2006/relationships/customXml" Target="../ink/ink1178.xml"/><Relationship Id="rId363" Type="http://schemas.openxmlformats.org/officeDocument/2006/relationships/image" Target="../media/image744.png"/><Relationship Id="rId202" Type="http://schemas.openxmlformats.org/officeDocument/2006/relationships/image" Target="../media/image665.png"/><Relationship Id="rId223" Type="http://schemas.openxmlformats.org/officeDocument/2006/relationships/image" Target="../media/image675.png"/><Relationship Id="rId244" Type="http://schemas.openxmlformats.org/officeDocument/2006/relationships/image" Target="../media/image685.png"/><Relationship Id="rId18" Type="http://schemas.openxmlformats.org/officeDocument/2006/relationships/image" Target="../media/image574.png"/><Relationship Id="rId39" Type="http://schemas.openxmlformats.org/officeDocument/2006/relationships/customXml" Target="../ink/ink1025.xml"/><Relationship Id="rId265" Type="http://schemas.openxmlformats.org/officeDocument/2006/relationships/customXml" Target="../ink/ink1139.xml"/><Relationship Id="rId286" Type="http://schemas.openxmlformats.org/officeDocument/2006/relationships/customXml" Target="../ink/ink1150.xml"/><Relationship Id="rId50" Type="http://schemas.openxmlformats.org/officeDocument/2006/relationships/image" Target="../media/image590.png"/><Relationship Id="rId104" Type="http://schemas.openxmlformats.org/officeDocument/2006/relationships/image" Target="../media/image617.png"/><Relationship Id="rId125" Type="http://schemas.openxmlformats.org/officeDocument/2006/relationships/customXml" Target="../ink/ink1068.xml"/><Relationship Id="rId146" Type="http://schemas.openxmlformats.org/officeDocument/2006/relationships/image" Target="../media/image637.png"/><Relationship Id="rId167" Type="http://schemas.openxmlformats.org/officeDocument/2006/relationships/customXml" Target="../ink/ink1089.xml"/><Relationship Id="rId188" Type="http://schemas.openxmlformats.org/officeDocument/2006/relationships/image" Target="../media/image658.png"/><Relationship Id="rId311" Type="http://schemas.openxmlformats.org/officeDocument/2006/relationships/image" Target="../media/image718.png"/><Relationship Id="rId332" Type="http://schemas.openxmlformats.org/officeDocument/2006/relationships/customXml" Target="../ink/ink1173.xml"/><Relationship Id="rId353" Type="http://schemas.openxmlformats.org/officeDocument/2006/relationships/image" Target="../media/image739.png"/><Relationship Id="rId71" Type="http://schemas.openxmlformats.org/officeDocument/2006/relationships/customXml" Target="../ink/ink1041.xml"/><Relationship Id="rId92" Type="http://schemas.openxmlformats.org/officeDocument/2006/relationships/image" Target="../media/image611.png"/><Relationship Id="rId213" Type="http://schemas.openxmlformats.org/officeDocument/2006/relationships/image" Target="../media/image670.png"/><Relationship Id="rId234" Type="http://schemas.openxmlformats.org/officeDocument/2006/relationships/customXml" Target="../ink/ink1123.xml"/><Relationship Id="rId2" Type="http://schemas.openxmlformats.org/officeDocument/2006/relationships/notesSlide" Target="../notesSlides/notesSlide10.xml"/><Relationship Id="rId29" Type="http://schemas.openxmlformats.org/officeDocument/2006/relationships/customXml" Target="../ink/ink1020.xml"/><Relationship Id="rId255" Type="http://schemas.openxmlformats.org/officeDocument/2006/relationships/customXml" Target="../ink/ink1134.xml"/><Relationship Id="rId276" Type="http://schemas.openxmlformats.org/officeDocument/2006/relationships/image" Target="../media/image701.png"/><Relationship Id="rId297" Type="http://schemas.openxmlformats.org/officeDocument/2006/relationships/image" Target="../media/image711.png"/><Relationship Id="rId40" Type="http://schemas.openxmlformats.org/officeDocument/2006/relationships/image" Target="../media/image585.png"/><Relationship Id="rId115" Type="http://schemas.openxmlformats.org/officeDocument/2006/relationships/customXml" Target="../ink/ink1063.xml"/><Relationship Id="rId136" Type="http://schemas.openxmlformats.org/officeDocument/2006/relationships/image" Target="../media/image632.png"/><Relationship Id="rId157" Type="http://schemas.openxmlformats.org/officeDocument/2006/relationships/customXml" Target="../ink/ink1084.xml"/><Relationship Id="rId178" Type="http://schemas.openxmlformats.org/officeDocument/2006/relationships/image" Target="../media/image653.png"/><Relationship Id="rId301" Type="http://schemas.openxmlformats.org/officeDocument/2006/relationships/image" Target="../media/image713.png"/><Relationship Id="rId322" Type="http://schemas.openxmlformats.org/officeDocument/2006/relationships/customXml" Target="../ink/ink1168.xml"/><Relationship Id="rId343" Type="http://schemas.openxmlformats.org/officeDocument/2006/relationships/image" Target="../media/image734.png"/><Relationship Id="rId364" Type="http://schemas.openxmlformats.org/officeDocument/2006/relationships/customXml" Target="../ink/ink1189.xml"/><Relationship Id="rId61" Type="http://schemas.openxmlformats.org/officeDocument/2006/relationships/customXml" Target="../ink/ink1036.xml"/><Relationship Id="rId82" Type="http://schemas.openxmlformats.org/officeDocument/2006/relationships/image" Target="../media/image606.png"/><Relationship Id="rId199" Type="http://schemas.openxmlformats.org/officeDocument/2006/relationships/customXml" Target="../ink/ink1105.xml"/><Relationship Id="rId203" Type="http://schemas.openxmlformats.org/officeDocument/2006/relationships/customXml" Target="../ink/ink1107.xml"/><Relationship Id="rId19" Type="http://schemas.openxmlformats.org/officeDocument/2006/relationships/customXml" Target="../ink/ink1015.xml"/><Relationship Id="rId224" Type="http://schemas.openxmlformats.org/officeDocument/2006/relationships/customXml" Target="../ink/ink1118.xml"/><Relationship Id="rId245" Type="http://schemas.openxmlformats.org/officeDocument/2006/relationships/customXml" Target="../ink/ink1129.xml"/><Relationship Id="rId266" Type="http://schemas.openxmlformats.org/officeDocument/2006/relationships/image" Target="../media/image696.png"/><Relationship Id="rId287" Type="http://schemas.openxmlformats.org/officeDocument/2006/relationships/image" Target="../media/image706.png"/><Relationship Id="rId30" Type="http://schemas.openxmlformats.org/officeDocument/2006/relationships/image" Target="../media/image580.png"/><Relationship Id="rId105" Type="http://schemas.openxmlformats.org/officeDocument/2006/relationships/customXml" Target="../ink/ink1058.xml"/><Relationship Id="rId126" Type="http://schemas.openxmlformats.org/officeDocument/2006/relationships/image" Target="../media/image627.png"/><Relationship Id="rId147" Type="http://schemas.openxmlformats.org/officeDocument/2006/relationships/customXml" Target="../ink/ink1079.xml"/><Relationship Id="rId168" Type="http://schemas.openxmlformats.org/officeDocument/2006/relationships/image" Target="../media/image648.png"/><Relationship Id="rId312" Type="http://schemas.openxmlformats.org/officeDocument/2006/relationships/customXml" Target="../ink/ink1163.xml"/><Relationship Id="rId333" Type="http://schemas.openxmlformats.org/officeDocument/2006/relationships/image" Target="../media/image729.png"/><Relationship Id="rId354" Type="http://schemas.openxmlformats.org/officeDocument/2006/relationships/customXml" Target="../ink/ink1184.xml"/><Relationship Id="rId51" Type="http://schemas.openxmlformats.org/officeDocument/2006/relationships/customXml" Target="../ink/ink1031.xml"/><Relationship Id="rId72" Type="http://schemas.openxmlformats.org/officeDocument/2006/relationships/image" Target="../media/image601.png"/><Relationship Id="rId93" Type="http://schemas.openxmlformats.org/officeDocument/2006/relationships/customXml" Target="../ink/ink1052.xml"/><Relationship Id="rId189" Type="http://schemas.openxmlformats.org/officeDocument/2006/relationships/customXml" Target="../ink/ink1100.xml"/><Relationship Id="rId3" Type="http://schemas.openxmlformats.org/officeDocument/2006/relationships/image" Target="../media/image566.png"/><Relationship Id="rId214" Type="http://schemas.openxmlformats.org/officeDocument/2006/relationships/customXml" Target="../ink/ink1113.xml"/><Relationship Id="rId235" Type="http://schemas.openxmlformats.org/officeDocument/2006/relationships/image" Target="../media/image681.png"/><Relationship Id="rId256" Type="http://schemas.openxmlformats.org/officeDocument/2006/relationships/image" Target="../media/image691.png"/><Relationship Id="rId277" Type="http://schemas.openxmlformats.org/officeDocument/2006/relationships/customXml" Target="../ink/ink1145.xml"/><Relationship Id="rId298" Type="http://schemas.openxmlformats.org/officeDocument/2006/relationships/customXml" Target="../ink/ink1156.xml"/><Relationship Id="rId116" Type="http://schemas.openxmlformats.org/officeDocument/2006/relationships/image" Target="../media/image622.png"/><Relationship Id="rId137" Type="http://schemas.openxmlformats.org/officeDocument/2006/relationships/customXml" Target="../ink/ink1074.xml"/><Relationship Id="rId158" Type="http://schemas.openxmlformats.org/officeDocument/2006/relationships/image" Target="../media/image643.png"/><Relationship Id="rId302" Type="http://schemas.openxmlformats.org/officeDocument/2006/relationships/customXml" Target="../ink/ink1158.xml"/><Relationship Id="rId323" Type="http://schemas.openxmlformats.org/officeDocument/2006/relationships/image" Target="../media/image724.png"/><Relationship Id="rId344" Type="http://schemas.openxmlformats.org/officeDocument/2006/relationships/customXml" Target="../ink/ink1179.xml"/><Relationship Id="rId20" Type="http://schemas.openxmlformats.org/officeDocument/2006/relationships/image" Target="../media/image575.png"/><Relationship Id="rId41" Type="http://schemas.openxmlformats.org/officeDocument/2006/relationships/customXml" Target="../ink/ink1026.xml"/><Relationship Id="rId62" Type="http://schemas.openxmlformats.org/officeDocument/2006/relationships/image" Target="../media/image596.png"/><Relationship Id="rId83" Type="http://schemas.openxmlformats.org/officeDocument/2006/relationships/customXml" Target="../ink/ink1047.xml"/><Relationship Id="rId179" Type="http://schemas.openxmlformats.org/officeDocument/2006/relationships/customXml" Target="../ink/ink1095.xml"/><Relationship Id="rId365" Type="http://schemas.openxmlformats.org/officeDocument/2006/relationships/image" Target="../media/image745.png"/><Relationship Id="rId190" Type="http://schemas.openxmlformats.org/officeDocument/2006/relationships/image" Target="../media/image659.png"/><Relationship Id="rId204" Type="http://schemas.openxmlformats.org/officeDocument/2006/relationships/image" Target="../media/image666.png"/><Relationship Id="rId225" Type="http://schemas.openxmlformats.org/officeDocument/2006/relationships/image" Target="../media/image676.png"/><Relationship Id="rId246" Type="http://schemas.openxmlformats.org/officeDocument/2006/relationships/image" Target="../media/image686.png"/><Relationship Id="rId267" Type="http://schemas.openxmlformats.org/officeDocument/2006/relationships/customXml" Target="../ink/ink1140.xml"/><Relationship Id="rId288" Type="http://schemas.openxmlformats.org/officeDocument/2006/relationships/customXml" Target="../ink/ink1151.xml"/><Relationship Id="rId106" Type="http://schemas.openxmlformats.org/officeDocument/2006/relationships/image" Target="../media/image618.png"/><Relationship Id="rId127" Type="http://schemas.openxmlformats.org/officeDocument/2006/relationships/customXml" Target="../ink/ink1069.xml"/><Relationship Id="rId313" Type="http://schemas.openxmlformats.org/officeDocument/2006/relationships/image" Target="../media/image719.png"/><Relationship Id="rId10" Type="http://schemas.openxmlformats.org/officeDocument/2006/relationships/image" Target="../media/image570.png"/><Relationship Id="rId31" Type="http://schemas.openxmlformats.org/officeDocument/2006/relationships/customXml" Target="../ink/ink1021.xml"/><Relationship Id="rId52" Type="http://schemas.openxmlformats.org/officeDocument/2006/relationships/image" Target="../media/image591.png"/><Relationship Id="rId73" Type="http://schemas.openxmlformats.org/officeDocument/2006/relationships/customXml" Target="../ink/ink1042.xml"/><Relationship Id="rId94" Type="http://schemas.openxmlformats.org/officeDocument/2006/relationships/image" Target="../media/image612.png"/><Relationship Id="rId148" Type="http://schemas.openxmlformats.org/officeDocument/2006/relationships/image" Target="../media/image638.png"/><Relationship Id="rId169" Type="http://schemas.openxmlformats.org/officeDocument/2006/relationships/customXml" Target="../ink/ink1090.xml"/><Relationship Id="rId334" Type="http://schemas.openxmlformats.org/officeDocument/2006/relationships/customXml" Target="../ink/ink1174.xml"/><Relationship Id="rId355" Type="http://schemas.openxmlformats.org/officeDocument/2006/relationships/image" Target="../media/image740.png"/><Relationship Id="rId4" Type="http://schemas.openxmlformats.org/officeDocument/2006/relationships/image" Target="../media/image567.png"/><Relationship Id="rId180" Type="http://schemas.openxmlformats.org/officeDocument/2006/relationships/image" Target="../media/image654.png"/><Relationship Id="rId215" Type="http://schemas.openxmlformats.org/officeDocument/2006/relationships/image" Target="../media/image671.png"/><Relationship Id="rId236" Type="http://schemas.openxmlformats.org/officeDocument/2006/relationships/customXml" Target="../ink/ink1124.xml"/><Relationship Id="rId257" Type="http://schemas.openxmlformats.org/officeDocument/2006/relationships/customXml" Target="../ink/ink1135.xml"/><Relationship Id="rId278" Type="http://schemas.openxmlformats.org/officeDocument/2006/relationships/customXml" Target="../ink/ink1146.xml"/><Relationship Id="rId303" Type="http://schemas.openxmlformats.org/officeDocument/2006/relationships/image" Target="../media/image714.png"/><Relationship Id="rId42" Type="http://schemas.openxmlformats.org/officeDocument/2006/relationships/image" Target="../media/image586.png"/><Relationship Id="rId84" Type="http://schemas.openxmlformats.org/officeDocument/2006/relationships/image" Target="../media/image607.png"/><Relationship Id="rId138" Type="http://schemas.openxmlformats.org/officeDocument/2006/relationships/image" Target="../media/image633.png"/><Relationship Id="rId345" Type="http://schemas.openxmlformats.org/officeDocument/2006/relationships/image" Target="../media/image735.png"/><Relationship Id="rId191" Type="http://schemas.openxmlformats.org/officeDocument/2006/relationships/customXml" Target="../ink/ink1101.xml"/><Relationship Id="rId205" Type="http://schemas.openxmlformats.org/officeDocument/2006/relationships/customXml" Target="../ink/ink1108.xml"/><Relationship Id="rId247" Type="http://schemas.openxmlformats.org/officeDocument/2006/relationships/customXml" Target="../ink/ink1130.xml"/><Relationship Id="rId107" Type="http://schemas.openxmlformats.org/officeDocument/2006/relationships/customXml" Target="../ink/ink1059.xml"/><Relationship Id="rId289" Type="http://schemas.openxmlformats.org/officeDocument/2006/relationships/image" Target="../media/image707.png"/><Relationship Id="rId11" Type="http://schemas.openxmlformats.org/officeDocument/2006/relationships/customXml" Target="../ink/ink1011.xml"/><Relationship Id="rId53" Type="http://schemas.openxmlformats.org/officeDocument/2006/relationships/customXml" Target="../ink/ink1032.xml"/><Relationship Id="rId149" Type="http://schemas.openxmlformats.org/officeDocument/2006/relationships/customXml" Target="../ink/ink1080.xml"/><Relationship Id="rId314" Type="http://schemas.openxmlformats.org/officeDocument/2006/relationships/customXml" Target="../ink/ink1164.xml"/><Relationship Id="rId356" Type="http://schemas.openxmlformats.org/officeDocument/2006/relationships/customXml" Target="../ink/ink1185.xml"/><Relationship Id="rId95" Type="http://schemas.openxmlformats.org/officeDocument/2006/relationships/customXml" Target="../ink/ink1053.xml"/><Relationship Id="rId160" Type="http://schemas.openxmlformats.org/officeDocument/2006/relationships/image" Target="../media/image644.png"/><Relationship Id="rId216" Type="http://schemas.openxmlformats.org/officeDocument/2006/relationships/customXml" Target="../ink/ink1114.xml"/><Relationship Id="rId258" Type="http://schemas.openxmlformats.org/officeDocument/2006/relationships/image" Target="../media/image692.png"/><Relationship Id="rId22" Type="http://schemas.openxmlformats.org/officeDocument/2006/relationships/image" Target="../media/image576.png"/><Relationship Id="rId64" Type="http://schemas.openxmlformats.org/officeDocument/2006/relationships/image" Target="../media/image597.png"/><Relationship Id="rId118" Type="http://schemas.openxmlformats.org/officeDocument/2006/relationships/image" Target="../media/image623.png"/><Relationship Id="rId325" Type="http://schemas.openxmlformats.org/officeDocument/2006/relationships/image" Target="../media/image725.png"/><Relationship Id="rId367" Type="http://schemas.openxmlformats.org/officeDocument/2006/relationships/image" Target="../media/image746.png"/><Relationship Id="rId171" Type="http://schemas.openxmlformats.org/officeDocument/2006/relationships/customXml" Target="../ink/ink1091.xml"/><Relationship Id="rId227" Type="http://schemas.openxmlformats.org/officeDocument/2006/relationships/image" Target="../media/image677.png"/><Relationship Id="rId269" Type="http://schemas.openxmlformats.org/officeDocument/2006/relationships/customXml" Target="../ink/ink1141.xml"/><Relationship Id="rId33" Type="http://schemas.openxmlformats.org/officeDocument/2006/relationships/customXml" Target="../ink/ink1022.xml"/><Relationship Id="rId129" Type="http://schemas.openxmlformats.org/officeDocument/2006/relationships/customXml" Target="../ink/ink1070.xml"/><Relationship Id="rId280" Type="http://schemas.openxmlformats.org/officeDocument/2006/relationships/customXml" Target="../ink/ink1147.xml"/><Relationship Id="rId336" Type="http://schemas.openxmlformats.org/officeDocument/2006/relationships/customXml" Target="../ink/ink1175.xml"/><Relationship Id="rId75" Type="http://schemas.openxmlformats.org/officeDocument/2006/relationships/customXml" Target="../ink/ink1043.xml"/><Relationship Id="rId140" Type="http://schemas.openxmlformats.org/officeDocument/2006/relationships/image" Target="../media/image634.png"/><Relationship Id="rId182" Type="http://schemas.openxmlformats.org/officeDocument/2006/relationships/image" Target="../media/image655.png"/><Relationship Id="rId6" Type="http://schemas.openxmlformats.org/officeDocument/2006/relationships/image" Target="../media/image568.png"/><Relationship Id="rId238" Type="http://schemas.openxmlformats.org/officeDocument/2006/relationships/customXml" Target="../ink/ink1125.xml"/><Relationship Id="rId291" Type="http://schemas.openxmlformats.org/officeDocument/2006/relationships/image" Target="../media/image708.png"/><Relationship Id="rId305" Type="http://schemas.openxmlformats.org/officeDocument/2006/relationships/image" Target="../media/image715.png"/><Relationship Id="rId347" Type="http://schemas.openxmlformats.org/officeDocument/2006/relationships/image" Target="../media/image736.png"/><Relationship Id="rId44" Type="http://schemas.openxmlformats.org/officeDocument/2006/relationships/image" Target="../media/image587.png"/><Relationship Id="rId86" Type="http://schemas.openxmlformats.org/officeDocument/2006/relationships/image" Target="../media/image608.png"/><Relationship Id="rId151" Type="http://schemas.openxmlformats.org/officeDocument/2006/relationships/customXml" Target="../ink/ink1081.xml"/><Relationship Id="rId193" Type="http://schemas.openxmlformats.org/officeDocument/2006/relationships/customXml" Target="../ink/ink1102.xml"/><Relationship Id="rId207" Type="http://schemas.openxmlformats.org/officeDocument/2006/relationships/customXml" Target="../ink/ink1109.xml"/><Relationship Id="rId249" Type="http://schemas.openxmlformats.org/officeDocument/2006/relationships/customXml" Target="../ink/ink1131.xml"/><Relationship Id="rId13" Type="http://schemas.openxmlformats.org/officeDocument/2006/relationships/customXml" Target="../ink/ink1012.xml"/><Relationship Id="rId109" Type="http://schemas.openxmlformats.org/officeDocument/2006/relationships/customXml" Target="../ink/ink1060.xml"/><Relationship Id="rId260" Type="http://schemas.openxmlformats.org/officeDocument/2006/relationships/image" Target="../media/image693.png"/><Relationship Id="rId316" Type="http://schemas.openxmlformats.org/officeDocument/2006/relationships/customXml" Target="../ink/ink1165.xml"/><Relationship Id="rId55" Type="http://schemas.openxmlformats.org/officeDocument/2006/relationships/customXml" Target="../ink/ink1033.xml"/><Relationship Id="rId97" Type="http://schemas.openxmlformats.org/officeDocument/2006/relationships/customXml" Target="../ink/ink1054.xml"/><Relationship Id="rId120" Type="http://schemas.openxmlformats.org/officeDocument/2006/relationships/image" Target="../media/image624.png"/><Relationship Id="rId358" Type="http://schemas.openxmlformats.org/officeDocument/2006/relationships/customXml" Target="../ink/ink1186.xml"/><Relationship Id="rId162" Type="http://schemas.openxmlformats.org/officeDocument/2006/relationships/image" Target="../media/image645.png"/><Relationship Id="rId218" Type="http://schemas.openxmlformats.org/officeDocument/2006/relationships/customXml" Target="../ink/ink1115.xml"/><Relationship Id="rId271" Type="http://schemas.openxmlformats.org/officeDocument/2006/relationships/customXml" Target="../ink/ink1142.xml"/><Relationship Id="rId24" Type="http://schemas.openxmlformats.org/officeDocument/2006/relationships/image" Target="../media/image577.png"/><Relationship Id="rId66" Type="http://schemas.openxmlformats.org/officeDocument/2006/relationships/image" Target="../media/image598.png"/><Relationship Id="rId131" Type="http://schemas.openxmlformats.org/officeDocument/2006/relationships/customXml" Target="../ink/ink1071.xml"/><Relationship Id="rId327" Type="http://schemas.openxmlformats.org/officeDocument/2006/relationships/image" Target="../media/image726.png"/><Relationship Id="rId173" Type="http://schemas.openxmlformats.org/officeDocument/2006/relationships/customXml" Target="../ink/ink1092.xml"/><Relationship Id="rId229" Type="http://schemas.openxmlformats.org/officeDocument/2006/relationships/image" Target="../media/image678.png"/><Relationship Id="rId240" Type="http://schemas.openxmlformats.org/officeDocument/2006/relationships/image" Target="../media/image683.png"/><Relationship Id="rId35" Type="http://schemas.openxmlformats.org/officeDocument/2006/relationships/customXml" Target="../ink/ink1023.xml"/><Relationship Id="rId77" Type="http://schemas.openxmlformats.org/officeDocument/2006/relationships/customXml" Target="../ink/ink1044.xml"/><Relationship Id="rId100" Type="http://schemas.openxmlformats.org/officeDocument/2006/relationships/image" Target="../media/image615.png"/><Relationship Id="rId282" Type="http://schemas.openxmlformats.org/officeDocument/2006/relationships/customXml" Target="../ink/ink1148.xml"/><Relationship Id="rId338" Type="http://schemas.openxmlformats.org/officeDocument/2006/relationships/customXml" Target="../ink/ink1176.xml"/><Relationship Id="rId8" Type="http://schemas.openxmlformats.org/officeDocument/2006/relationships/image" Target="../media/image569.png"/><Relationship Id="rId142" Type="http://schemas.openxmlformats.org/officeDocument/2006/relationships/image" Target="../media/image635.png"/><Relationship Id="rId184" Type="http://schemas.openxmlformats.org/officeDocument/2006/relationships/image" Target="../media/image656.png"/><Relationship Id="rId251" Type="http://schemas.openxmlformats.org/officeDocument/2006/relationships/customXml" Target="../ink/ink1132.xml"/><Relationship Id="rId46" Type="http://schemas.openxmlformats.org/officeDocument/2006/relationships/image" Target="../media/image588.png"/><Relationship Id="rId293" Type="http://schemas.openxmlformats.org/officeDocument/2006/relationships/image" Target="../media/image709.png"/><Relationship Id="rId307" Type="http://schemas.openxmlformats.org/officeDocument/2006/relationships/image" Target="../media/image716.png"/><Relationship Id="rId349" Type="http://schemas.openxmlformats.org/officeDocument/2006/relationships/image" Target="../media/image737.png"/><Relationship Id="rId88" Type="http://schemas.openxmlformats.org/officeDocument/2006/relationships/image" Target="../media/image609.png"/><Relationship Id="rId111" Type="http://schemas.openxmlformats.org/officeDocument/2006/relationships/customXml" Target="../ink/ink1061.xml"/><Relationship Id="rId153" Type="http://schemas.openxmlformats.org/officeDocument/2006/relationships/customXml" Target="../ink/ink1082.xml"/><Relationship Id="rId195" Type="http://schemas.openxmlformats.org/officeDocument/2006/relationships/customXml" Target="../ink/ink1103.xml"/><Relationship Id="rId209" Type="http://schemas.openxmlformats.org/officeDocument/2006/relationships/customXml" Target="../ink/ink1110.xml"/><Relationship Id="rId360" Type="http://schemas.openxmlformats.org/officeDocument/2006/relationships/customXml" Target="../ink/ink1187.xml"/></Relationships>
</file>

<file path=ppt/slides/_rels/slide11.xml.rels><?xml version="1.0" encoding="UTF-8" standalone="yes"?>
<Relationships xmlns="http://schemas.openxmlformats.org/package/2006/relationships"><Relationship Id="rId3" Type="http://schemas.openxmlformats.org/officeDocument/2006/relationships/image" Target="../media/image74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48.png"/></Relationships>
</file>

<file path=ppt/slides/_rels/slide12.xml.rels><?xml version="1.0" encoding="UTF-8" standalone="yes"?>
<Relationships xmlns="http://schemas.openxmlformats.org/package/2006/relationships"><Relationship Id="rId3" Type="http://schemas.openxmlformats.org/officeDocument/2006/relationships/image" Target="../media/image749.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jstor.org/stable/211756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50.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51.emf"/><Relationship Id="rId4" Type="http://schemas.openxmlformats.org/officeDocument/2006/relationships/image" Target="../media/image4010.png"/></Relationships>
</file>

<file path=ppt/slides/_rels/slide15.xml.rels><?xml version="1.0" encoding="UTF-8" standalone="yes"?>
<Relationships xmlns="http://schemas.openxmlformats.org/package/2006/relationships"><Relationship Id="rId3" Type="http://schemas.openxmlformats.org/officeDocument/2006/relationships/image" Target="../media/image42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52.emf"/></Relationships>
</file>

<file path=ppt/slides/_rels/slide16.xml.rels><?xml version="1.0" encoding="UTF-8" standalone="yes"?>
<Relationships xmlns="http://schemas.openxmlformats.org/package/2006/relationships"><Relationship Id="rId3" Type="http://schemas.openxmlformats.org/officeDocument/2006/relationships/image" Target="../media/image44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53.emf"/></Relationships>
</file>

<file path=ppt/slides/_rels/slide2.xml.rels><?xml version="1.0" encoding="UTF-8" standalone="yes"?>
<Relationships xmlns="http://schemas.openxmlformats.org/package/2006/relationships"><Relationship Id="rId117" Type="http://schemas.openxmlformats.org/officeDocument/2006/relationships/customXml" Target="../ink/ink99.xml"/><Relationship Id="rId671" Type="http://schemas.openxmlformats.org/officeDocument/2006/relationships/customXml" Target="../ink/ink377.xml"/><Relationship Id="rId21" Type="http://schemas.openxmlformats.org/officeDocument/2006/relationships/customXml" Target="../ink/ink51.xml"/><Relationship Id="rId324" Type="http://schemas.openxmlformats.org/officeDocument/2006/relationships/image" Target="../media/image1939.png"/><Relationship Id="rId531" Type="http://schemas.openxmlformats.org/officeDocument/2006/relationships/image" Target="../media/image2040.png"/><Relationship Id="rId629" Type="http://schemas.openxmlformats.org/officeDocument/2006/relationships/image" Target="../media/image2088.png"/><Relationship Id="rId170" Type="http://schemas.openxmlformats.org/officeDocument/2006/relationships/image" Target="../media/image1863.png"/><Relationship Id="rId268" Type="http://schemas.openxmlformats.org/officeDocument/2006/relationships/image" Target="../media/image1911.png"/><Relationship Id="rId475" Type="http://schemas.openxmlformats.org/officeDocument/2006/relationships/image" Target="../media/image2012.png"/><Relationship Id="rId682" Type="http://schemas.openxmlformats.org/officeDocument/2006/relationships/image" Target="../media/image48.png"/><Relationship Id="rId32" Type="http://schemas.openxmlformats.org/officeDocument/2006/relationships/image" Target="../media/image1795.png"/><Relationship Id="rId128" Type="http://schemas.openxmlformats.org/officeDocument/2006/relationships/image" Target="../media/image1842.png"/><Relationship Id="rId335" Type="http://schemas.openxmlformats.org/officeDocument/2006/relationships/customXml" Target="../ink/ink208.xml"/><Relationship Id="rId542" Type="http://schemas.openxmlformats.org/officeDocument/2006/relationships/customXml" Target="../ink/ink312.xml"/><Relationship Id="rId181" Type="http://schemas.openxmlformats.org/officeDocument/2006/relationships/customXml" Target="../ink/ink131.xml"/><Relationship Id="rId402" Type="http://schemas.openxmlformats.org/officeDocument/2006/relationships/image" Target="../media/image1977.png"/><Relationship Id="rId279" Type="http://schemas.openxmlformats.org/officeDocument/2006/relationships/customXml" Target="../ink/ink180.xml"/><Relationship Id="rId486" Type="http://schemas.openxmlformats.org/officeDocument/2006/relationships/customXml" Target="../ink/ink284.xml"/><Relationship Id="rId693" Type="http://schemas.openxmlformats.org/officeDocument/2006/relationships/customXml" Target="../ink/ink388.xml"/><Relationship Id="rId43" Type="http://schemas.openxmlformats.org/officeDocument/2006/relationships/customXml" Target="../ink/ink62.xml"/><Relationship Id="rId139" Type="http://schemas.openxmlformats.org/officeDocument/2006/relationships/customXml" Target="../ink/ink110.xml"/><Relationship Id="rId346" Type="http://schemas.openxmlformats.org/officeDocument/2006/relationships/image" Target="../media/image1949.png"/><Relationship Id="rId553" Type="http://schemas.openxmlformats.org/officeDocument/2006/relationships/image" Target="../media/image2051.png"/><Relationship Id="rId192" Type="http://schemas.openxmlformats.org/officeDocument/2006/relationships/image" Target="../media/image1874.png"/><Relationship Id="rId206" Type="http://schemas.openxmlformats.org/officeDocument/2006/relationships/image" Target="../media/image1881.png"/><Relationship Id="rId413" Type="http://schemas.openxmlformats.org/officeDocument/2006/relationships/customXml" Target="../ink/ink247.xml"/><Relationship Id="rId497" Type="http://schemas.openxmlformats.org/officeDocument/2006/relationships/image" Target="../media/image2023.png"/><Relationship Id="rId620" Type="http://schemas.openxmlformats.org/officeDocument/2006/relationships/customXml" Target="../ink/ink351.xml"/><Relationship Id="rId357" Type="http://schemas.openxmlformats.org/officeDocument/2006/relationships/customXml" Target="../ink/ink219.xml"/><Relationship Id="rId54" Type="http://schemas.openxmlformats.org/officeDocument/2006/relationships/image" Target="../media/image1806.png"/><Relationship Id="rId217" Type="http://schemas.openxmlformats.org/officeDocument/2006/relationships/customXml" Target="../ink/ink149.xml"/><Relationship Id="rId564" Type="http://schemas.openxmlformats.org/officeDocument/2006/relationships/customXml" Target="../ink/ink323.xml"/><Relationship Id="rId424" Type="http://schemas.openxmlformats.org/officeDocument/2006/relationships/image" Target="../media/image1988.png"/><Relationship Id="rId631" Type="http://schemas.openxmlformats.org/officeDocument/2006/relationships/image" Target="../media/image2089.png"/><Relationship Id="rId270" Type="http://schemas.openxmlformats.org/officeDocument/2006/relationships/image" Target="../media/image1912.png"/><Relationship Id="rId65" Type="http://schemas.openxmlformats.org/officeDocument/2006/relationships/customXml" Target="../ink/ink73.xml"/><Relationship Id="rId130" Type="http://schemas.openxmlformats.org/officeDocument/2006/relationships/image" Target="../media/image1843.png"/><Relationship Id="rId368" Type="http://schemas.openxmlformats.org/officeDocument/2006/relationships/image" Target="../media/image1960.png"/><Relationship Id="rId575" Type="http://schemas.openxmlformats.org/officeDocument/2006/relationships/image" Target="../media/image2062.png"/><Relationship Id="rId228" Type="http://schemas.openxmlformats.org/officeDocument/2006/relationships/image" Target="../media/image1892.png"/><Relationship Id="rId435" Type="http://schemas.openxmlformats.org/officeDocument/2006/relationships/customXml" Target="../ink/ink258.xml"/><Relationship Id="rId642" Type="http://schemas.openxmlformats.org/officeDocument/2006/relationships/customXml" Target="../ink/ink362.xml"/><Relationship Id="rId281" Type="http://schemas.openxmlformats.org/officeDocument/2006/relationships/customXml" Target="../ink/ink181.xml"/><Relationship Id="rId502" Type="http://schemas.openxmlformats.org/officeDocument/2006/relationships/customXml" Target="../ink/ink292.xml"/><Relationship Id="rId76" Type="http://schemas.openxmlformats.org/officeDocument/2006/relationships/image" Target="../media/image1817.png"/><Relationship Id="rId141" Type="http://schemas.openxmlformats.org/officeDocument/2006/relationships/customXml" Target="../ink/ink111.xml"/><Relationship Id="rId379" Type="http://schemas.openxmlformats.org/officeDocument/2006/relationships/customXml" Target="../ink/ink230.xml"/><Relationship Id="rId586" Type="http://schemas.openxmlformats.org/officeDocument/2006/relationships/customXml" Target="../ink/ink334.xml"/><Relationship Id="rId7" Type="http://schemas.openxmlformats.org/officeDocument/2006/relationships/image" Target="../media/image1782.png"/><Relationship Id="rId239" Type="http://schemas.openxmlformats.org/officeDocument/2006/relationships/customXml" Target="../ink/ink160.xml"/><Relationship Id="rId446" Type="http://schemas.openxmlformats.org/officeDocument/2006/relationships/image" Target="../media/image1998.png"/><Relationship Id="rId653" Type="http://schemas.openxmlformats.org/officeDocument/2006/relationships/image" Target="../media/image2100.png"/><Relationship Id="rId292" Type="http://schemas.openxmlformats.org/officeDocument/2006/relationships/image" Target="../media/image1923.png"/><Relationship Id="rId306" Type="http://schemas.openxmlformats.org/officeDocument/2006/relationships/image" Target="../media/image1930.png"/><Relationship Id="rId87" Type="http://schemas.openxmlformats.org/officeDocument/2006/relationships/customXml" Target="../ink/ink84.xml"/><Relationship Id="rId513" Type="http://schemas.openxmlformats.org/officeDocument/2006/relationships/image" Target="../media/image2031.png"/><Relationship Id="rId597" Type="http://schemas.openxmlformats.org/officeDocument/2006/relationships/image" Target="../media/image2072.png"/><Relationship Id="rId152" Type="http://schemas.openxmlformats.org/officeDocument/2006/relationships/image" Target="../media/image1854.png"/><Relationship Id="rId457" Type="http://schemas.openxmlformats.org/officeDocument/2006/relationships/customXml" Target="../ink/ink269.xml"/><Relationship Id="rId664" Type="http://schemas.openxmlformats.org/officeDocument/2006/relationships/image" Target="../media/image2104.png"/><Relationship Id="rId14" Type="http://schemas.openxmlformats.org/officeDocument/2006/relationships/image" Target="../media/image1786.png"/><Relationship Id="rId317" Type="http://schemas.openxmlformats.org/officeDocument/2006/relationships/customXml" Target="../ink/ink199.xml"/><Relationship Id="rId524" Type="http://schemas.openxmlformats.org/officeDocument/2006/relationships/customXml" Target="../ink/ink303.xml"/><Relationship Id="rId98" Type="http://schemas.openxmlformats.org/officeDocument/2006/relationships/image" Target="../media/image101.png"/><Relationship Id="rId163" Type="http://schemas.openxmlformats.org/officeDocument/2006/relationships/customXml" Target="../ink/ink122.xml"/><Relationship Id="rId370" Type="http://schemas.openxmlformats.org/officeDocument/2006/relationships/image" Target="../media/image1961.png"/><Relationship Id="rId230" Type="http://schemas.openxmlformats.org/officeDocument/2006/relationships/image" Target="../media/image1893.png"/><Relationship Id="rId468" Type="http://schemas.openxmlformats.org/officeDocument/2006/relationships/customXml" Target="../ink/ink275.xml"/><Relationship Id="rId675" Type="http://schemas.openxmlformats.org/officeDocument/2006/relationships/customXml" Target="../ink/ink379.xml"/><Relationship Id="rId25" Type="http://schemas.openxmlformats.org/officeDocument/2006/relationships/customXml" Target="../ink/ink53.xml"/><Relationship Id="rId328" Type="http://schemas.openxmlformats.org/officeDocument/2006/relationships/image" Target="../media/image1941.png"/><Relationship Id="rId535" Type="http://schemas.openxmlformats.org/officeDocument/2006/relationships/image" Target="../media/image2042.png"/><Relationship Id="rId174" Type="http://schemas.openxmlformats.org/officeDocument/2006/relationships/image" Target="../media/image1865.png"/><Relationship Id="rId381" Type="http://schemas.openxmlformats.org/officeDocument/2006/relationships/customXml" Target="../ink/ink231.xml"/><Relationship Id="rId602" Type="http://schemas.openxmlformats.org/officeDocument/2006/relationships/customXml" Target="../ink/ink342.xml"/><Relationship Id="rId241" Type="http://schemas.openxmlformats.org/officeDocument/2006/relationships/customXml" Target="../ink/ink161.xml"/><Relationship Id="rId479" Type="http://schemas.openxmlformats.org/officeDocument/2006/relationships/image" Target="../media/image2014.png"/><Relationship Id="rId686" Type="http://schemas.openxmlformats.org/officeDocument/2006/relationships/image" Target="../media/image50.png"/><Relationship Id="rId36" Type="http://schemas.openxmlformats.org/officeDocument/2006/relationships/image" Target="../media/image1797.png"/><Relationship Id="rId339" Type="http://schemas.openxmlformats.org/officeDocument/2006/relationships/customXml" Target="../ink/ink210.xml"/><Relationship Id="rId546" Type="http://schemas.openxmlformats.org/officeDocument/2006/relationships/customXml" Target="../ink/ink314.xml"/><Relationship Id="rId101" Type="http://schemas.openxmlformats.org/officeDocument/2006/relationships/customXml" Target="../ink/ink91.xml"/><Relationship Id="rId185" Type="http://schemas.openxmlformats.org/officeDocument/2006/relationships/customXml" Target="../ink/ink133.xml"/><Relationship Id="rId406" Type="http://schemas.openxmlformats.org/officeDocument/2006/relationships/image" Target="../media/image1979.png"/><Relationship Id="rId392" Type="http://schemas.openxmlformats.org/officeDocument/2006/relationships/image" Target="../media/image1972.png"/><Relationship Id="rId613" Type="http://schemas.openxmlformats.org/officeDocument/2006/relationships/image" Target="../media/image2080.png"/><Relationship Id="rId697" Type="http://schemas.openxmlformats.org/officeDocument/2006/relationships/customXml" Target="../ink/ink390.xml"/><Relationship Id="rId252" Type="http://schemas.openxmlformats.org/officeDocument/2006/relationships/image" Target="../media/image1904.png"/><Relationship Id="rId47" Type="http://schemas.openxmlformats.org/officeDocument/2006/relationships/customXml" Target="../ink/ink64.xml"/><Relationship Id="rId112" Type="http://schemas.openxmlformats.org/officeDocument/2006/relationships/image" Target="../media/image1834.png"/><Relationship Id="rId557" Type="http://schemas.openxmlformats.org/officeDocument/2006/relationships/image" Target="../media/image2053.png"/><Relationship Id="rId196" Type="http://schemas.openxmlformats.org/officeDocument/2006/relationships/image" Target="../media/image1876.png"/><Relationship Id="rId417" Type="http://schemas.openxmlformats.org/officeDocument/2006/relationships/customXml" Target="../ink/ink249.xml"/><Relationship Id="rId624" Type="http://schemas.openxmlformats.org/officeDocument/2006/relationships/customXml" Target="../ink/ink353.xml"/><Relationship Id="rId263" Type="http://schemas.openxmlformats.org/officeDocument/2006/relationships/customXml" Target="../ink/ink172.xml"/><Relationship Id="rId470" Type="http://schemas.openxmlformats.org/officeDocument/2006/relationships/customXml" Target="../ink/ink276.xml"/><Relationship Id="rId58" Type="http://schemas.openxmlformats.org/officeDocument/2006/relationships/image" Target="../media/image1808.png"/><Relationship Id="rId123" Type="http://schemas.openxmlformats.org/officeDocument/2006/relationships/customXml" Target="../ink/ink102.xml"/><Relationship Id="rId330" Type="http://schemas.openxmlformats.org/officeDocument/2006/relationships/image" Target="../media/image565.png"/><Relationship Id="rId568" Type="http://schemas.openxmlformats.org/officeDocument/2006/relationships/customXml" Target="../ink/ink325.xml"/><Relationship Id="rId428" Type="http://schemas.openxmlformats.org/officeDocument/2006/relationships/image" Target="../media/image1990.png"/><Relationship Id="rId635" Type="http://schemas.openxmlformats.org/officeDocument/2006/relationships/image" Target="../media/image2091.png"/><Relationship Id="rId274" Type="http://schemas.openxmlformats.org/officeDocument/2006/relationships/image" Target="../media/image1914.png"/><Relationship Id="rId481" Type="http://schemas.openxmlformats.org/officeDocument/2006/relationships/image" Target="../media/image2015.png"/><Relationship Id="rId702" Type="http://schemas.openxmlformats.org/officeDocument/2006/relationships/image" Target="../media/image58.png"/><Relationship Id="rId69" Type="http://schemas.openxmlformats.org/officeDocument/2006/relationships/customXml" Target="../ink/ink75.xml"/><Relationship Id="rId134" Type="http://schemas.openxmlformats.org/officeDocument/2006/relationships/image" Target="../media/image1845.png"/><Relationship Id="rId579" Type="http://schemas.openxmlformats.org/officeDocument/2006/relationships/image" Target="../media/image2064.png"/><Relationship Id="rId341" Type="http://schemas.openxmlformats.org/officeDocument/2006/relationships/customXml" Target="../ink/ink211.xml"/><Relationship Id="rId439" Type="http://schemas.openxmlformats.org/officeDocument/2006/relationships/customXml" Target="../ink/ink260.xml"/><Relationship Id="rId646" Type="http://schemas.openxmlformats.org/officeDocument/2006/relationships/customXml" Target="../ink/ink364.xml"/><Relationship Id="rId201" Type="http://schemas.openxmlformats.org/officeDocument/2006/relationships/customXml" Target="../ink/ink141.xml"/><Relationship Id="rId285" Type="http://schemas.openxmlformats.org/officeDocument/2006/relationships/customXml" Target="../ink/ink183.xml"/><Relationship Id="rId506" Type="http://schemas.openxmlformats.org/officeDocument/2006/relationships/customXml" Target="../ink/ink294.xml"/><Relationship Id="rId492" Type="http://schemas.openxmlformats.org/officeDocument/2006/relationships/customXml" Target="../ink/ink287.xml"/><Relationship Id="rId145" Type="http://schemas.openxmlformats.org/officeDocument/2006/relationships/customXml" Target="../ink/ink113.xml"/><Relationship Id="rId352" Type="http://schemas.openxmlformats.org/officeDocument/2006/relationships/image" Target="../media/image1952.png"/><Relationship Id="rId212" Type="http://schemas.openxmlformats.org/officeDocument/2006/relationships/image" Target="../media/image1884.png"/><Relationship Id="rId657" Type="http://schemas.openxmlformats.org/officeDocument/2006/relationships/customXml" Target="../ink/ink370.xml"/><Relationship Id="rId296" Type="http://schemas.openxmlformats.org/officeDocument/2006/relationships/image" Target="../media/image1925.png"/><Relationship Id="rId517" Type="http://schemas.openxmlformats.org/officeDocument/2006/relationships/image" Target="../media/image2033.png"/><Relationship Id="rId60" Type="http://schemas.openxmlformats.org/officeDocument/2006/relationships/image" Target="../media/image1809.png"/><Relationship Id="rId156" Type="http://schemas.openxmlformats.org/officeDocument/2006/relationships/image" Target="../media/image1856.png"/><Relationship Id="rId363" Type="http://schemas.openxmlformats.org/officeDocument/2006/relationships/customXml" Target="../ink/ink222.xml"/><Relationship Id="rId570" Type="http://schemas.openxmlformats.org/officeDocument/2006/relationships/customXml" Target="../ink/ink326.xml"/><Relationship Id="rId223" Type="http://schemas.openxmlformats.org/officeDocument/2006/relationships/customXml" Target="../ink/ink152.xml"/><Relationship Id="rId430" Type="http://schemas.openxmlformats.org/officeDocument/2006/relationships/image" Target="../media/image1991.png"/><Relationship Id="rId668" Type="http://schemas.openxmlformats.org/officeDocument/2006/relationships/image" Target="../media/image2106.png"/><Relationship Id="rId18" Type="http://schemas.openxmlformats.org/officeDocument/2006/relationships/image" Target="../media/image1788.png"/><Relationship Id="rId265" Type="http://schemas.openxmlformats.org/officeDocument/2006/relationships/customXml" Target="../ink/ink173.xml"/><Relationship Id="rId472" Type="http://schemas.openxmlformats.org/officeDocument/2006/relationships/customXml" Target="../ink/ink277.xml"/><Relationship Id="rId528" Type="http://schemas.openxmlformats.org/officeDocument/2006/relationships/customXml" Target="../ink/ink305.xml"/><Relationship Id="rId125" Type="http://schemas.openxmlformats.org/officeDocument/2006/relationships/customXml" Target="../ink/ink103.xml"/><Relationship Id="rId167" Type="http://schemas.openxmlformats.org/officeDocument/2006/relationships/customXml" Target="../ink/ink124.xml"/><Relationship Id="rId332" Type="http://schemas.openxmlformats.org/officeDocument/2006/relationships/image" Target="../media/image1942.png"/><Relationship Id="rId374" Type="http://schemas.openxmlformats.org/officeDocument/2006/relationships/image" Target="../media/image1963.png"/><Relationship Id="rId581" Type="http://schemas.openxmlformats.org/officeDocument/2006/relationships/image" Target="../media/image2065.png"/><Relationship Id="rId71" Type="http://schemas.openxmlformats.org/officeDocument/2006/relationships/customXml" Target="../ink/ink76.xml"/><Relationship Id="rId234" Type="http://schemas.openxmlformats.org/officeDocument/2006/relationships/image" Target="../media/image1895.png"/><Relationship Id="rId637" Type="http://schemas.openxmlformats.org/officeDocument/2006/relationships/image" Target="../media/image2092.png"/><Relationship Id="rId679" Type="http://schemas.openxmlformats.org/officeDocument/2006/relationships/customXml" Target="../ink/ink381.xml"/><Relationship Id="rId2" Type="http://schemas.openxmlformats.org/officeDocument/2006/relationships/notesSlide" Target="../notesSlides/notesSlide2.xml"/><Relationship Id="rId29" Type="http://schemas.openxmlformats.org/officeDocument/2006/relationships/customXml" Target="../ink/ink55.xml"/><Relationship Id="rId276" Type="http://schemas.openxmlformats.org/officeDocument/2006/relationships/image" Target="../media/image1915.png"/><Relationship Id="rId441" Type="http://schemas.openxmlformats.org/officeDocument/2006/relationships/customXml" Target="../ink/ink261.xml"/><Relationship Id="rId483" Type="http://schemas.openxmlformats.org/officeDocument/2006/relationships/image" Target="../media/image2016.png"/><Relationship Id="rId539" Type="http://schemas.openxmlformats.org/officeDocument/2006/relationships/image" Target="../media/image2044.png"/><Relationship Id="rId690" Type="http://schemas.openxmlformats.org/officeDocument/2006/relationships/image" Target="../media/image52.png"/><Relationship Id="rId40" Type="http://schemas.openxmlformats.org/officeDocument/2006/relationships/image" Target="../media/image1799.png"/><Relationship Id="rId136" Type="http://schemas.openxmlformats.org/officeDocument/2006/relationships/image" Target="../media/image1846.png"/><Relationship Id="rId178" Type="http://schemas.openxmlformats.org/officeDocument/2006/relationships/image" Target="../media/image1867.png"/><Relationship Id="rId301" Type="http://schemas.openxmlformats.org/officeDocument/2006/relationships/customXml" Target="../ink/ink191.xml"/><Relationship Id="rId343" Type="http://schemas.openxmlformats.org/officeDocument/2006/relationships/customXml" Target="../ink/ink212.xml"/><Relationship Id="rId550" Type="http://schemas.openxmlformats.org/officeDocument/2006/relationships/customXml" Target="../ink/ink316.xml"/><Relationship Id="rId82" Type="http://schemas.openxmlformats.org/officeDocument/2006/relationships/image" Target="../media/image1820.png"/><Relationship Id="rId203" Type="http://schemas.openxmlformats.org/officeDocument/2006/relationships/customXml" Target="../ink/ink142.xml"/><Relationship Id="rId385" Type="http://schemas.openxmlformats.org/officeDocument/2006/relationships/customXml" Target="../ink/ink233.xml"/><Relationship Id="rId592" Type="http://schemas.openxmlformats.org/officeDocument/2006/relationships/customXml" Target="../ink/ink337.xml"/><Relationship Id="rId606" Type="http://schemas.openxmlformats.org/officeDocument/2006/relationships/customXml" Target="../ink/ink344.xml"/><Relationship Id="rId648" Type="http://schemas.openxmlformats.org/officeDocument/2006/relationships/customXml" Target="../ink/ink365.xml"/><Relationship Id="rId245" Type="http://schemas.openxmlformats.org/officeDocument/2006/relationships/customXml" Target="../ink/ink163.xml"/><Relationship Id="rId287" Type="http://schemas.openxmlformats.org/officeDocument/2006/relationships/customXml" Target="../ink/ink184.xml"/><Relationship Id="rId410" Type="http://schemas.openxmlformats.org/officeDocument/2006/relationships/image" Target="../media/image1981.png"/><Relationship Id="rId452" Type="http://schemas.openxmlformats.org/officeDocument/2006/relationships/image" Target="../media/image2001.png"/><Relationship Id="rId494" Type="http://schemas.openxmlformats.org/officeDocument/2006/relationships/customXml" Target="../ink/ink288.xml"/><Relationship Id="rId508" Type="http://schemas.openxmlformats.org/officeDocument/2006/relationships/customXml" Target="../ink/ink295.xml"/><Relationship Id="rId105" Type="http://schemas.openxmlformats.org/officeDocument/2006/relationships/customXml" Target="../ink/ink93.xml"/><Relationship Id="rId147" Type="http://schemas.openxmlformats.org/officeDocument/2006/relationships/customXml" Target="../ink/ink114.xml"/><Relationship Id="rId312" Type="http://schemas.openxmlformats.org/officeDocument/2006/relationships/image" Target="../media/image1933.png"/><Relationship Id="rId354" Type="http://schemas.openxmlformats.org/officeDocument/2006/relationships/image" Target="../media/image1953.png"/><Relationship Id="rId51" Type="http://schemas.openxmlformats.org/officeDocument/2006/relationships/customXml" Target="../ink/ink66.xml"/><Relationship Id="rId93" Type="http://schemas.openxmlformats.org/officeDocument/2006/relationships/customXml" Target="../ink/ink87.xml"/><Relationship Id="rId189" Type="http://schemas.openxmlformats.org/officeDocument/2006/relationships/customXml" Target="../ink/ink135.xml"/><Relationship Id="rId396" Type="http://schemas.openxmlformats.org/officeDocument/2006/relationships/image" Target="../media/image1974.png"/><Relationship Id="rId561" Type="http://schemas.openxmlformats.org/officeDocument/2006/relationships/image" Target="../media/image2055.png"/><Relationship Id="rId617" Type="http://schemas.openxmlformats.org/officeDocument/2006/relationships/image" Target="../media/image2082.png"/><Relationship Id="rId659" Type="http://schemas.openxmlformats.org/officeDocument/2006/relationships/customXml" Target="../ink/ink371.xml"/><Relationship Id="rId214" Type="http://schemas.openxmlformats.org/officeDocument/2006/relationships/image" Target="../media/image1885.png"/><Relationship Id="rId256" Type="http://schemas.openxmlformats.org/officeDocument/2006/relationships/image" Target="../media/image1906.png"/><Relationship Id="rId298" Type="http://schemas.openxmlformats.org/officeDocument/2006/relationships/image" Target="../media/image1926.png"/><Relationship Id="rId421" Type="http://schemas.openxmlformats.org/officeDocument/2006/relationships/customXml" Target="../ink/ink251.xml"/><Relationship Id="rId463" Type="http://schemas.openxmlformats.org/officeDocument/2006/relationships/customXml" Target="../ink/ink272.xml"/><Relationship Id="rId519" Type="http://schemas.openxmlformats.org/officeDocument/2006/relationships/image" Target="../media/image2034.png"/><Relationship Id="rId670" Type="http://schemas.openxmlformats.org/officeDocument/2006/relationships/image" Target="../media/image2107.png"/><Relationship Id="rId116" Type="http://schemas.openxmlformats.org/officeDocument/2006/relationships/image" Target="../media/image1836.png"/><Relationship Id="rId158" Type="http://schemas.openxmlformats.org/officeDocument/2006/relationships/image" Target="../media/image1857.png"/><Relationship Id="rId323" Type="http://schemas.openxmlformats.org/officeDocument/2006/relationships/customXml" Target="../ink/ink202.xml"/><Relationship Id="rId530" Type="http://schemas.openxmlformats.org/officeDocument/2006/relationships/customXml" Target="../ink/ink306.xml"/><Relationship Id="rId20" Type="http://schemas.openxmlformats.org/officeDocument/2006/relationships/image" Target="../media/image1789.png"/><Relationship Id="rId62" Type="http://schemas.openxmlformats.org/officeDocument/2006/relationships/image" Target="../media/image1810.png"/><Relationship Id="rId365" Type="http://schemas.openxmlformats.org/officeDocument/2006/relationships/customXml" Target="../ink/ink223.xml"/><Relationship Id="rId572" Type="http://schemas.openxmlformats.org/officeDocument/2006/relationships/customXml" Target="../ink/ink327.xml"/><Relationship Id="rId628" Type="http://schemas.openxmlformats.org/officeDocument/2006/relationships/customXml" Target="../ink/ink355.xml"/><Relationship Id="rId225" Type="http://schemas.openxmlformats.org/officeDocument/2006/relationships/customXml" Target="../ink/ink153.xml"/><Relationship Id="rId267" Type="http://schemas.openxmlformats.org/officeDocument/2006/relationships/customXml" Target="../ink/ink174.xml"/><Relationship Id="rId432" Type="http://schemas.openxmlformats.org/officeDocument/2006/relationships/image" Target="../media/image116.png"/><Relationship Id="rId474" Type="http://schemas.openxmlformats.org/officeDocument/2006/relationships/customXml" Target="../ink/ink278.xml"/><Relationship Id="rId127" Type="http://schemas.openxmlformats.org/officeDocument/2006/relationships/customXml" Target="../ink/ink104.xml"/><Relationship Id="rId681" Type="http://schemas.openxmlformats.org/officeDocument/2006/relationships/customXml" Target="../ink/ink382.xml"/><Relationship Id="rId31" Type="http://schemas.openxmlformats.org/officeDocument/2006/relationships/customXml" Target="../ink/ink56.xml"/><Relationship Id="rId73" Type="http://schemas.openxmlformats.org/officeDocument/2006/relationships/customXml" Target="../ink/ink77.xml"/><Relationship Id="rId169" Type="http://schemas.openxmlformats.org/officeDocument/2006/relationships/customXml" Target="../ink/ink125.xml"/><Relationship Id="rId334" Type="http://schemas.openxmlformats.org/officeDocument/2006/relationships/image" Target="../media/image1943.png"/><Relationship Id="rId376" Type="http://schemas.openxmlformats.org/officeDocument/2006/relationships/image" Target="../media/image1964.png"/><Relationship Id="rId541" Type="http://schemas.openxmlformats.org/officeDocument/2006/relationships/image" Target="../media/image2045.png"/><Relationship Id="rId583" Type="http://schemas.openxmlformats.org/officeDocument/2006/relationships/image" Target="../media/image2066.png"/><Relationship Id="rId639" Type="http://schemas.openxmlformats.org/officeDocument/2006/relationships/image" Target="../media/image2093.png"/><Relationship Id="rId4" Type="http://schemas.openxmlformats.org/officeDocument/2006/relationships/customXml" Target="../ink/ink43.xml"/><Relationship Id="rId180" Type="http://schemas.openxmlformats.org/officeDocument/2006/relationships/image" Target="../media/image1868.png"/><Relationship Id="rId236" Type="http://schemas.openxmlformats.org/officeDocument/2006/relationships/image" Target="../media/image1896.png"/><Relationship Id="rId278" Type="http://schemas.openxmlformats.org/officeDocument/2006/relationships/image" Target="../media/image1916.png"/><Relationship Id="rId401" Type="http://schemas.openxmlformats.org/officeDocument/2006/relationships/customXml" Target="../ink/ink241.xml"/><Relationship Id="rId443" Type="http://schemas.openxmlformats.org/officeDocument/2006/relationships/customXml" Target="../ink/ink262.xml"/><Relationship Id="rId650" Type="http://schemas.openxmlformats.org/officeDocument/2006/relationships/customXml" Target="../ink/ink366.xml"/><Relationship Id="rId303" Type="http://schemas.openxmlformats.org/officeDocument/2006/relationships/customXml" Target="../ink/ink192.xml"/><Relationship Id="rId485" Type="http://schemas.openxmlformats.org/officeDocument/2006/relationships/image" Target="../media/image2017.png"/><Relationship Id="rId692" Type="http://schemas.openxmlformats.org/officeDocument/2006/relationships/image" Target="../media/image53.png"/><Relationship Id="rId42" Type="http://schemas.openxmlformats.org/officeDocument/2006/relationships/image" Target="../media/image1800.png"/><Relationship Id="rId84" Type="http://schemas.openxmlformats.org/officeDocument/2006/relationships/image" Target="../media/image1821.png"/><Relationship Id="rId138" Type="http://schemas.openxmlformats.org/officeDocument/2006/relationships/image" Target="../media/image1847.png"/><Relationship Id="rId345" Type="http://schemas.openxmlformats.org/officeDocument/2006/relationships/customXml" Target="../ink/ink213.xml"/><Relationship Id="rId387" Type="http://schemas.openxmlformats.org/officeDocument/2006/relationships/customXml" Target="../ink/ink234.xml"/><Relationship Id="rId510" Type="http://schemas.openxmlformats.org/officeDocument/2006/relationships/customXml" Target="../ink/ink296.xml"/><Relationship Id="rId552" Type="http://schemas.openxmlformats.org/officeDocument/2006/relationships/customXml" Target="../ink/ink317.xml"/><Relationship Id="rId594" Type="http://schemas.openxmlformats.org/officeDocument/2006/relationships/customXml" Target="../ink/ink338.xml"/><Relationship Id="rId608" Type="http://schemas.openxmlformats.org/officeDocument/2006/relationships/customXml" Target="../ink/ink345.xml"/><Relationship Id="rId191" Type="http://schemas.openxmlformats.org/officeDocument/2006/relationships/customXml" Target="../ink/ink136.xml"/><Relationship Id="rId205" Type="http://schemas.openxmlformats.org/officeDocument/2006/relationships/customXml" Target="../ink/ink143.xml"/><Relationship Id="rId247" Type="http://schemas.openxmlformats.org/officeDocument/2006/relationships/customXml" Target="../ink/ink164.xml"/><Relationship Id="rId412" Type="http://schemas.openxmlformats.org/officeDocument/2006/relationships/image" Target="../media/image1982.png"/><Relationship Id="rId107" Type="http://schemas.openxmlformats.org/officeDocument/2006/relationships/customXml" Target="../ink/ink94.xml"/><Relationship Id="rId289" Type="http://schemas.openxmlformats.org/officeDocument/2006/relationships/customXml" Target="../ink/ink185.xml"/><Relationship Id="rId454" Type="http://schemas.openxmlformats.org/officeDocument/2006/relationships/image" Target="../media/image2002.png"/><Relationship Id="rId496" Type="http://schemas.openxmlformats.org/officeDocument/2006/relationships/customXml" Target="../ink/ink289.xml"/><Relationship Id="rId661" Type="http://schemas.openxmlformats.org/officeDocument/2006/relationships/customXml" Target="../ink/ink372.xml"/><Relationship Id="rId11" Type="http://schemas.openxmlformats.org/officeDocument/2006/relationships/customXml" Target="../ink/ink46.xml"/><Relationship Id="rId53" Type="http://schemas.openxmlformats.org/officeDocument/2006/relationships/customXml" Target="../ink/ink67.xml"/><Relationship Id="rId149" Type="http://schemas.openxmlformats.org/officeDocument/2006/relationships/customXml" Target="../ink/ink115.xml"/><Relationship Id="rId314" Type="http://schemas.openxmlformats.org/officeDocument/2006/relationships/image" Target="../media/image1934.png"/><Relationship Id="rId356" Type="http://schemas.openxmlformats.org/officeDocument/2006/relationships/image" Target="../media/image1954.png"/><Relationship Id="rId398" Type="http://schemas.openxmlformats.org/officeDocument/2006/relationships/image" Target="../media/image1975.png"/><Relationship Id="rId521" Type="http://schemas.openxmlformats.org/officeDocument/2006/relationships/image" Target="../media/image2035.png"/><Relationship Id="rId563" Type="http://schemas.openxmlformats.org/officeDocument/2006/relationships/image" Target="../media/image2056.png"/><Relationship Id="rId619" Type="http://schemas.openxmlformats.org/officeDocument/2006/relationships/image" Target="../media/image2083.png"/><Relationship Id="rId95" Type="http://schemas.openxmlformats.org/officeDocument/2006/relationships/customXml" Target="../ink/ink88.xml"/><Relationship Id="rId160" Type="http://schemas.openxmlformats.org/officeDocument/2006/relationships/image" Target="../media/image1858.png"/><Relationship Id="rId216" Type="http://schemas.openxmlformats.org/officeDocument/2006/relationships/image" Target="../media/image1886.png"/><Relationship Id="rId423" Type="http://schemas.openxmlformats.org/officeDocument/2006/relationships/customXml" Target="../ink/ink252.xml"/><Relationship Id="rId258" Type="http://schemas.openxmlformats.org/officeDocument/2006/relationships/image" Target="../media/image1907.png"/><Relationship Id="rId465" Type="http://schemas.openxmlformats.org/officeDocument/2006/relationships/customXml" Target="../ink/ink273.xml"/><Relationship Id="rId630" Type="http://schemas.openxmlformats.org/officeDocument/2006/relationships/customXml" Target="../ink/ink356.xml"/><Relationship Id="rId672" Type="http://schemas.openxmlformats.org/officeDocument/2006/relationships/image" Target="../media/image2108.png"/><Relationship Id="rId22" Type="http://schemas.openxmlformats.org/officeDocument/2006/relationships/image" Target="../media/image1790.png"/><Relationship Id="rId64" Type="http://schemas.openxmlformats.org/officeDocument/2006/relationships/image" Target="../media/image1811.png"/><Relationship Id="rId118" Type="http://schemas.openxmlformats.org/officeDocument/2006/relationships/image" Target="../media/image1837.png"/><Relationship Id="rId325" Type="http://schemas.openxmlformats.org/officeDocument/2006/relationships/customXml" Target="../ink/ink203.xml"/><Relationship Id="rId367" Type="http://schemas.openxmlformats.org/officeDocument/2006/relationships/customXml" Target="../ink/ink224.xml"/><Relationship Id="rId532" Type="http://schemas.openxmlformats.org/officeDocument/2006/relationships/customXml" Target="../ink/ink307.xml"/><Relationship Id="rId574" Type="http://schemas.openxmlformats.org/officeDocument/2006/relationships/customXml" Target="../ink/ink328.xml"/><Relationship Id="rId171" Type="http://schemas.openxmlformats.org/officeDocument/2006/relationships/customXml" Target="../ink/ink126.xml"/><Relationship Id="rId227" Type="http://schemas.openxmlformats.org/officeDocument/2006/relationships/customXml" Target="../ink/ink154.xml"/><Relationship Id="rId269" Type="http://schemas.openxmlformats.org/officeDocument/2006/relationships/customXml" Target="../ink/ink175.xml"/><Relationship Id="rId434" Type="http://schemas.openxmlformats.org/officeDocument/2006/relationships/image" Target="../media/image1992.png"/><Relationship Id="rId476" Type="http://schemas.openxmlformats.org/officeDocument/2006/relationships/customXml" Target="../ink/ink279.xml"/><Relationship Id="rId641" Type="http://schemas.openxmlformats.org/officeDocument/2006/relationships/image" Target="../media/image2094.png"/><Relationship Id="rId683" Type="http://schemas.openxmlformats.org/officeDocument/2006/relationships/customXml" Target="../ink/ink383.xml"/><Relationship Id="rId33" Type="http://schemas.openxmlformats.org/officeDocument/2006/relationships/customXml" Target="../ink/ink57.xml"/><Relationship Id="rId129" Type="http://schemas.openxmlformats.org/officeDocument/2006/relationships/customXml" Target="../ink/ink105.xml"/><Relationship Id="rId280" Type="http://schemas.openxmlformats.org/officeDocument/2006/relationships/image" Target="../media/image1917.png"/><Relationship Id="rId336" Type="http://schemas.openxmlformats.org/officeDocument/2006/relationships/image" Target="../media/image1944.png"/><Relationship Id="rId501" Type="http://schemas.openxmlformats.org/officeDocument/2006/relationships/image" Target="../media/image2025.png"/><Relationship Id="rId543" Type="http://schemas.openxmlformats.org/officeDocument/2006/relationships/image" Target="../media/image2046.png"/><Relationship Id="rId75" Type="http://schemas.openxmlformats.org/officeDocument/2006/relationships/customXml" Target="../ink/ink78.xml"/><Relationship Id="rId140" Type="http://schemas.openxmlformats.org/officeDocument/2006/relationships/image" Target="../media/image1848.png"/><Relationship Id="rId182" Type="http://schemas.openxmlformats.org/officeDocument/2006/relationships/image" Target="../media/image1869.png"/><Relationship Id="rId378" Type="http://schemas.openxmlformats.org/officeDocument/2006/relationships/image" Target="../media/image1965.png"/><Relationship Id="rId403" Type="http://schemas.openxmlformats.org/officeDocument/2006/relationships/customXml" Target="../ink/ink242.xml"/><Relationship Id="rId585" Type="http://schemas.openxmlformats.org/officeDocument/2006/relationships/image" Target="../media/image2067.png"/><Relationship Id="rId6" Type="http://schemas.openxmlformats.org/officeDocument/2006/relationships/customXml" Target="../ink/ink44.xml"/><Relationship Id="rId238" Type="http://schemas.openxmlformats.org/officeDocument/2006/relationships/image" Target="../media/image1897.png"/><Relationship Id="rId445" Type="http://schemas.openxmlformats.org/officeDocument/2006/relationships/customXml" Target="../ink/ink263.xml"/><Relationship Id="rId487" Type="http://schemas.openxmlformats.org/officeDocument/2006/relationships/image" Target="../media/image2018.png"/><Relationship Id="rId610" Type="http://schemas.openxmlformats.org/officeDocument/2006/relationships/customXml" Target="../ink/ink346.xml"/><Relationship Id="rId652" Type="http://schemas.openxmlformats.org/officeDocument/2006/relationships/customXml" Target="../ink/ink367.xml"/><Relationship Id="rId694" Type="http://schemas.openxmlformats.org/officeDocument/2006/relationships/image" Target="../media/image54.png"/><Relationship Id="rId291" Type="http://schemas.openxmlformats.org/officeDocument/2006/relationships/customXml" Target="../ink/ink186.xml"/><Relationship Id="rId305" Type="http://schemas.openxmlformats.org/officeDocument/2006/relationships/customXml" Target="../ink/ink193.xml"/><Relationship Id="rId347" Type="http://schemas.openxmlformats.org/officeDocument/2006/relationships/customXml" Target="../ink/ink214.xml"/><Relationship Id="rId512" Type="http://schemas.openxmlformats.org/officeDocument/2006/relationships/customXml" Target="../ink/ink297.xml"/><Relationship Id="rId44" Type="http://schemas.openxmlformats.org/officeDocument/2006/relationships/image" Target="../media/image1801.png"/><Relationship Id="rId86" Type="http://schemas.openxmlformats.org/officeDocument/2006/relationships/image" Target="../media/image1822.png"/><Relationship Id="rId151" Type="http://schemas.openxmlformats.org/officeDocument/2006/relationships/customXml" Target="../ink/ink116.xml"/><Relationship Id="rId389" Type="http://schemas.openxmlformats.org/officeDocument/2006/relationships/customXml" Target="../ink/ink235.xml"/><Relationship Id="rId554" Type="http://schemas.openxmlformats.org/officeDocument/2006/relationships/customXml" Target="../ink/ink318.xml"/><Relationship Id="rId596" Type="http://schemas.openxmlformats.org/officeDocument/2006/relationships/customXml" Target="../ink/ink339.xml"/><Relationship Id="rId193" Type="http://schemas.openxmlformats.org/officeDocument/2006/relationships/customXml" Target="../ink/ink137.xml"/><Relationship Id="rId207" Type="http://schemas.openxmlformats.org/officeDocument/2006/relationships/customXml" Target="../ink/ink144.xml"/><Relationship Id="rId249" Type="http://schemas.openxmlformats.org/officeDocument/2006/relationships/customXml" Target="../ink/ink165.xml"/><Relationship Id="rId414" Type="http://schemas.openxmlformats.org/officeDocument/2006/relationships/image" Target="../media/image1983.png"/><Relationship Id="rId456" Type="http://schemas.openxmlformats.org/officeDocument/2006/relationships/image" Target="../media/image2003.png"/><Relationship Id="rId498" Type="http://schemas.openxmlformats.org/officeDocument/2006/relationships/customXml" Target="../ink/ink290.xml"/><Relationship Id="rId621" Type="http://schemas.openxmlformats.org/officeDocument/2006/relationships/image" Target="../media/image2084.png"/><Relationship Id="rId663" Type="http://schemas.openxmlformats.org/officeDocument/2006/relationships/customXml" Target="../ink/ink373.xml"/><Relationship Id="rId13" Type="http://schemas.openxmlformats.org/officeDocument/2006/relationships/customXml" Target="../ink/ink47.xml"/><Relationship Id="rId109" Type="http://schemas.openxmlformats.org/officeDocument/2006/relationships/customXml" Target="../ink/ink95.xml"/><Relationship Id="rId260" Type="http://schemas.openxmlformats.org/officeDocument/2006/relationships/image" Target="../media/image408.png"/><Relationship Id="rId316" Type="http://schemas.openxmlformats.org/officeDocument/2006/relationships/image" Target="../media/image1935.png"/><Relationship Id="rId523" Type="http://schemas.openxmlformats.org/officeDocument/2006/relationships/image" Target="../media/image2036.png"/><Relationship Id="rId55" Type="http://schemas.openxmlformats.org/officeDocument/2006/relationships/customXml" Target="../ink/ink68.xml"/><Relationship Id="rId97" Type="http://schemas.openxmlformats.org/officeDocument/2006/relationships/customXml" Target="../ink/ink89.xml"/><Relationship Id="rId120" Type="http://schemas.openxmlformats.org/officeDocument/2006/relationships/image" Target="../media/image1838.png"/><Relationship Id="rId358" Type="http://schemas.openxmlformats.org/officeDocument/2006/relationships/image" Target="../media/image1955.png"/><Relationship Id="rId565" Type="http://schemas.openxmlformats.org/officeDocument/2006/relationships/image" Target="../media/image2057.png"/><Relationship Id="rId162" Type="http://schemas.openxmlformats.org/officeDocument/2006/relationships/image" Target="../media/image1859.png"/><Relationship Id="rId218" Type="http://schemas.openxmlformats.org/officeDocument/2006/relationships/image" Target="../media/image1887.png"/><Relationship Id="rId425" Type="http://schemas.openxmlformats.org/officeDocument/2006/relationships/customXml" Target="../ink/ink253.xml"/><Relationship Id="rId467" Type="http://schemas.openxmlformats.org/officeDocument/2006/relationships/image" Target="../media/image2008.png"/><Relationship Id="rId632" Type="http://schemas.openxmlformats.org/officeDocument/2006/relationships/customXml" Target="../ink/ink357.xml"/><Relationship Id="rId271" Type="http://schemas.openxmlformats.org/officeDocument/2006/relationships/customXml" Target="../ink/ink176.xml"/><Relationship Id="rId674" Type="http://schemas.openxmlformats.org/officeDocument/2006/relationships/image" Target="../media/image2109.png"/><Relationship Id="rId24" Type="http://schemas.openxmlformats.org/officeDocument/2006/relationships/image" Target="../media/image1791.png"/><Relationship Id="rId66" Type="http://schemas.openxmlformats.org/officeDocument/2006/relationships/image" Target="../media/image1812.png"/><Relationship Id="rId131" Type="http://schemas.openxmlformats.org/officeDocument/2006/relationships/customXml" Target="../ink/ink106.xml"/><Relationship Id="rId327" Type="http://schemas.openxmlformats.org/officeDocument/2006/relationships/customXml" Target="../ink/ink204.xml"/><Relationship Id="rId369" Type="http://schemas.openxmlformats.org/officeDocument/2006/relationships/customXml" Target="../ink/ink225.xml"/><Relationship Id="rId534" Type="http://schemas.openxmlformats.org/officeDocument/2006/relationships/customXml" Target="../ink/ink308.xml"/><Relationship Id="rId576" Type="http://schemas.openxmlformats.org/officeDocument/2006/relationships/customXml" Target="../ink/ink329.xml"/><Relationship Id="rId173" Type="http://schemas.openxmlformats.org/officeDocument/2006/relationships/customXml" Target="../ink/ink127.xml"/><Relationship Id="rId229" Type="http://schemas.openxmlformats.org/officeDocument/2006/relationships/customXml" Target="../ink/ink155.xml"/><Relationship Id="rId380" Type="http://schemas.openxmlformats.org/officeDocument/2006/relationships/image" Target="../media/image1966.png"/><Relationship Id="rId436" Type="http://schemas.openxmlformats.org/officeDocument/2006/relationships/image" Target="../media/image1993.png"/><Relationship Id="rId601" Type="http://schemas.openxmlformats.org/officeDocument/2006/relationships/image" Target="../media/image2074.png"/><Relationship Id="rId643" Type="http://schemas.openxmlformats.org/officeDocument/2006/relationships/image" Target="../media/image2095.png"/><Relationship Id="rId240" Type="http://schemas.openxmlformats.org/officeDocument/2006/relationships/image" Target="../media/image1898.png"/><Relationship Id="rId478" Type="http://schemas.openxmlformats.org/officeDocument/2006/relationships/customXml" Target="../ink/ink280.xml"/><Relationship Id="rId685" Type="http://schemas.openxmlformats.org/officeDocument/2006/relationships/customXml" Target="../ink/ink384.xml"/><Relationship Id="rId35" Type="http://schemas.openxmlformats.org/officeDocument/2006/relationships/customXml" Target="../ink/ink58.xml"/><Relationship Id="rId77" Type="http://schemas.openxmlformats.org/officeDocument/2006/relationships/customXml" Target="../ink/ink79.xml"/><Relationship Id="rId100" Type="http://schemas.openxmlformats.org/officeDocument/2006/relationships/image" Target="../media/image1828.png"/><Relationship Id="rId282" Type="http://schemas.openxmlformats.org/officeDocument/2006/relationships/image" Target="../media/image1918.png"/><Relationship Id="rId338" Type="http://schemas.openxmlformats.org/officeDocument/2006/relationships/image" Target="../media/image1945.png"/><Relationship Id="rId503" Type="http://schemas.openxmlformats.org/officeDocument/2006/relationships/image" Target="../media/image2026.png"/><Relationship Id="rId545" Type="http://schemas.openxmlformats.org/officeDocument/2006/relationships/image" Target="../media/image2047.png"/><Relationship Id="rId587" Type="http://schemas.openxmlformats.org/officeDocument/2006/relationships/image" Target="../media/image2068.png"/><Relationship Id="rId8" Type="http://schemas.openxmlformats.org/officeDocument/2006/relationships/image" Target="../media/image45.png"/><Relationship Id="rId142" Type="http://schemas.openxmlformats.org/officeDocument/2006/relationships/image" Target="../media/image1849.png"/><Relationship Id="rId184" Type="http://schemas.openxmlformats.org/officeDocument/2006/relationships/image" Target="../media/image1870.png"/><Relationship Id="rId391" Type="http://schemas.openxmlformats.org/officeDocument/2006/relationships/customXml" Target="../ink/ink236.xml"/><Relationship Id="rId405" Type="http://schemas.openxmlformats.org/officeDocument/2006/relationships/customXml" Target="../ink/ink243.xml"/><Relationship Id="rId447" Type="http://schemas.openxmlformats.org/officeDocument/2006/relationships/customXml" Target="../ink/ink264.xml"/><Relationship Id="rId612" Type="http://schemas.openxmlformats.org/officeDocument/2006/relationships/customXml" Target="../ink/ink347.xml"/><Relationship Id="rId251" Type="http://schemas.openxmlformats.org/officeDocument/2006/relationships/customXml" Target="../ink/ink166.xml"/><Relationship Id="rId489" Type="http://schemas.openxmlformats.org/officeDocument/2006/relationships/image" Target="../media/image2019.png"/><Relationship Id="rId654" Type="http://schemas.openxmlformats.org/officeDocument/2006/relationships/customXml" Target="../ink/ink368.xml"/><Relationship Id="rId696" Type="http://schemas.openxmlformats.org/officeDocument/2006/relationships/image" Target="../media/image55.png"/><Relationship Id="rId46" Type="http://schemas.openxmlformats.org/officeDocument/2006/relationships/image" Target="../media/image1802.png"/><Relationship Id="rId293" Type="http://schemas.openxmlformats.org/officeDocument/2006/relationships/customXml" Target="../ink/ink187.xml"/><Relationship Id="rId307" Type="http://schemas.openxmlformats.org/officeDocument/2006/relationships/customXml" Target="../ink/ink194.xml"/><Relationship Id="rId349" Type="http://schemas.openxmlformats.org/officeDocument/2006/relationships/customXml" Target="../ink/ink215.xml"/><Relationship Id="rId514" Type="http://schemas.openxmlformats.org/officeDocument/2006/relationships/customXml" Target="../ink/ink298.xml"/><Relationship Id="rId556" Type="http://schemas.openxmlformats.org/officeDocument/2006/relationships/customXml" Target="../ink/ink319.xml"/><Relationship Id="rId88" Type="http://schemas.openxmlformats.org/officeDocument/2006/relationships/image" Target="../media/image1823.png"/><Relationship Id="rId111" Type="http://schemas.openxmlformats.org/officeDocument/2006/relationships/customXml" Target="../ink/ink96.xml"/><Relationship Id="rId153" Type="http://schemas.openxmlformats.org/officeDocument/2006/relationships/customXml" Target="../ink/ink117.xml"/><Relationship Id="rId195" Type="http://schemas.openxmlformats.org/officeDocument/2006/relationships/customXml" Target="../ink/ink138.xml"/><Relationship Id="rId209" Type="http://schemas.openxmlformats.org/officeDocument/2006/relationships/customXml" Target="../ink/ink145.xml"/><Relationship Id="rId360" Type="http://schemas.openxmlformats.org/officeDocument/2006/relationships/image" Target="../media/image1956.png"/><Relationship Id="rId416" Type="http://schemas.openxmlformats.org/officeDocument/2006/relationships/image" Target="../media/image1984.png"/><Relationship Id="rId598" Type="http://schemas.openxmlformats.org/officeDocument/2006/relationships/customXml" Target="../ink/ink340.xml"/><Relationship Id="rId220" Type="http://schemas.openxmlformats.org/officeDocument/2006/relationships/image" Target="../media/image1888.png"/><Relationship Id="rId458" Type="http://schemas.openxmlformats.org/officeDocument/2006/relationships/image" Target="../media/image2004.png"/><Relationship Id="rId623" Type="http://schemas.openxmlformats.org/officeDocument/2006/relationships/image" Target="../media/image2085.png"/><Relationship Id="rId665" Type="http://schemas.openxmlformats.org/officeDocument/2006/relationships/customXml" Target="../ink/ink374.xml"/><Relationship Id="rId15" Type="http://schemas.openxmlformats.org/officeDocument/2006/relationships/customXml" Target="../ink/ink48.xml"/><Relationship Id="rId57" Type="http://schemas.openxmlformats.org/officeDocument/2006/relationships/customXml" Target="../ink/ink69.xml"/><Relationship Id="rId262" Type="http://schemas.openxmlformats.org/officeDocument/2006/relationships/image" Target="../media/image1908.png"/><Relationship Id="rId318" Type="http://schemas.openxmlformats.org/officeDocument/2006/relationships/image" Target="../media/image1936.png"/><Relationship Id="rId525" Type="http://schemas.openxmlformats.org/officeDocument/2006/relationships/image" Target="../media/image2037.png"/><Relationship Id="rId567" Type="http://schemas.openxmlformats.org/officeDocument/2006/relationships/image" Target="../media/image2058.png"/><Relationship Id="rId99" Type="http://schemas.openxmlformats.org/officeDocument/2006/relationships/customXml" Target="../ink/ink90.xml"/><Relationship Id="rId122" Type="http://schemas.openxmlformats.org/officeDocument/2006/relationships/image" Target="../media/image1839.png"/><Relationship Id="rId164" Type="http://schemas.openxmlformats.org/officeDocument/2006/relationships/image" Target="../media/image1860.png"/><Relationship Id="rId371" Type="http://schemas.openxmlformats.org/officeDocument/2006/relationships/customXml" Target="../ink/ink226.xml"/><Relationship Id="rId427" Type="http://schemas.openxmlformats.org/officeDocument/2006/relationships/customXml" Target="../ink/ink254.xml"/><Relationship Id="rId469" Type="http://schemas.openxmlformats.org/officeDocument/2006/relationships/image" Target="../media/image2009.png"/><Relationship Id="rId634" Type="http://schemas.openxmlformats.org/officeDocument/2006/relationships/customXml" Target="../ink/ink358.xml"/><Relationship Id="rId676" Type="http://schemas.openxmlformats.org/officeDocument/2006/relationships/image" Target="../media/image2110.png"/><Relationship Id="rId26" Type="http://schemas.openxmlformats.org/officeDocument/2006/relationships/image" Target="../media/image1792.png"/><Relationship Id="rId231" Type="http://schemas.openxmlformats.org/officeDocument/2006/relationships/customXml" Target="../ink/ink156.xml"/><Relationship Id="rId273" Type="http://schemas.openxmlformats.org/officeDocument/2006/relationships/customXml" Target="../ink/ink177.xml"/><Relationship Id="rId329" Type="http://schemas.openxmlformats.org/officeDocument/2006/relationships/customXml" Target="../ink/ink205.xml"/><Relationship Id="rId480" Type="http://schemas.openxmlformats.org/officeDocument/2006/relationships/customXml" Target="../ink/ink281.xml"/><Relationship Id="rId536" Type="http://schemas.openxmlformats.org/officeDocument/2006/relationships/customXml" Target="../ink/ink309.xml"/><Relationship Id="rId701" Type="http://schemas.openxmlformats.org/officeDocument/2006/relationships/customXml" Target="../ink/ink392.xml"/><Relationship Id="rId68" Type="http://schemas.openxmlformats.org/officeDocument/2006/relationships/image" Target="../media/image1813.png"/><Relationship Id="rId133" Type="http://schemas.openxmlformats.org/officeDocument/2006/relationships/customXml" Target="../ink/ink107.xml"/><Relationship Id="rId175" Type="http://schemas.openxmlformats.org/officeDocument/2006/relationships/customXml" Target="../ink/ink128.xml"/><Relationship Id="rId340" Type="http://schemas.openxmlformats.org/officeDocument/2006/relationships/image" Target="../media/image1946.png"/><Relationship Id="rId578" Type="http://schemas.openxmlformats.org/officeDocument/2006/relationships/customXml" Target="../ink/ink330.xml"/><Relationship Id="rId200" Type="http://schemas.openxmlformats.org/officeDocument/2006/relationships/image" Target="../media/image1878.png"/><Relationship Id="rId382" Type="http://schemas.openxmlformats.org/officeDocument/2006/relationships/image" Target="../media/image1967.png"/><Relationship Id="rId438" Type="http://schemas.openxmlformats.org/officeDocument/2006/relationships/image" Target="../media/image1994.png"/><Relationship Id="rId603" Type="http://schemas.openxmlformats.org/officeDocument/2006/relationships/image" Target="../media/image2075.png"/><Relationship Id="rId645" Type="http://schemas.openxmlformats.org/officeDocument/2006/relationships/image" Target="../media/image2096.png"/><Relationship Id="rId687" Type="http://schemas.openxmlformats.org/officeDocument/2006/relationships/customXml" Target="../ink/ink385.xml"/><Relationship Id="rId242" Type="http://schemas.openxmlformats.org/officeDocument/2006/relationships/image" Target="../media/image1899.png"/><Relationship Id="rId284" Type="http://schemas.openxmlformats.org/officeDocument/2006/relationships/image" Target="../media/image1919.png"/><Relationship Id="rId491" Type="http://schemas.openxmlformats.org/officeDocument/2006/relationships/image" Target="../media/image2020.png"/><Relationship Id="rId505" Type="http://schemas.openxmlformats.org/officeDocument/2006/relationships/image" Target="../media/image2027.png"/><Relationship Id="rId37" Type="http://schemas.openxmlformats.org/officeDocument/2006/relationships/customXml" Target="../ink/ink59.xml"/><Relationship Id="rId79" Type="http://schemas.openxmlformats.org/officeDocument/2006/relationships/customXml" Target="../ink/ink80.xml"/><Relationship Id="rId102" Type="http://schemas.openxmlformats.org/officeDocument/2006/relationships/image" Target="../media/image1829.png"/><Relationship Id="rId144" Type="http://schemas.openxmlformats.org/officeDocument/2006/relationships/image" Target="../media/image1850.png"/><Relationship Id="rId547" Type="http://schemas.openxmlformats.org/officeDocument/2006/relationships/image" Target="../media/image2048.png"/><Relationship Id="rId589" Type="http://schemas.openxmlformats.org/officeDocument/2006/relationships/image" Target="../media/image2069.png"/><Relationship Id="rId90" Type="http://schemas.openxmlformats.org/officeDocument/2006/relationships/image" Target="../media/image1824.png"/><Relationship Id="rId186" Type="http://schemas.openxmlformats.org/officeDocument/2006/relationships/image" Target="../media/image1871.png"/><Relationship Id="rId351" Type="http://schemas.openxmlformats.org/officeDocument/2006/relationships/customXml" Target="../ink/ink216.xml"/><Relationship Id="rId393" Type="http://schemas.openxmlformats.org/officeDocument/2006/relationships/customXml" Target="../ink/ink237.xml"/><Relationship Id="rId407" Type="http://schemas.openxmlformats.org/officeDocument/2006/relationships/customXml" Target="../ink/ink244.xml"/><Relationship Id="rId449" Type="http://schemas.openxmlformats.org/officeDocument/2006/relationships/customXml" Target="../ink/ink265.xml"/><Relationship Id="rId614" Type="http://schemas.openxmlformats.org/officeDocument/2006/relationships/customXml" Target="../ink/ink348.xml"/><Relationship Id="rId656" Type="http://schemas.openxmlformats.org/officeDocument/2006/relationships/customXml" Target="../ink/ink369.xml"/><Relationship Id="rId211" Type="http://schemas.openxmlformats.org/officeDocument/2006/relationships/customXml" Target="../ink/ink146.xml"/><Relationship Id="rId253" Type="http://schemas.openxmlformats.org/officeDocument/2006/relationships/customXml" Target="../ink/ink167.xml"/><Relationship Id="rId295" Type="http://schemas.openxmlformats.org/officeDocument/2006/relationships/customXml" Target="../ink/ink188.xml"/><Relationship Id="rId309" Type="http://schemas.openxmlformats.org/officeDocument/2006/relationships/customXml" Target="../ink/ink195.xml"/><Relationship Id="rId460" Type="http://schemas.openxmlformats.org/officeDocument/2006/relationships/image" Target="../media/image2005.png"/><Relationship Id="rId516" Type="http://schemas.openxmlformats.org/officeDocument/2006/relationships/customXml" Target="../ink/ink299.xml"/><Relationship Id="rId698" Type="http://schemas.openxmlformats.org/officeDocument/2006/relationships/image" Target="../media/image56.png"/><Relationship Id="rId48" Type="http://schemas.openxmlformats.org/officeDocument/2006/relationships/image" Target="../media/image1803.png"/><Relationship Id="rId113" Type="http://schemas.openxmlformats.org/officeDocument/2006/relationships/customXml" Target="../ink/ink97.xml"/><Relationship Id="rId320" Type="http://schemas.openxmlformats.org/officeDocument/2006/relationships/image" Target="../media/image1937.png"/><Relationship Id="rId558" Type="http://schemas.openxmlformats.org/officeDocument/2006/relationships/customXml" Target="../ink/ink320.xml"/><Relationship Id="rId155" Type="http://schemas.openxmlformats.org/officeDocument/2006/relationships/customXml" Target="../ink/ink118.xml"/><Relationship Id="rId197" Type="http://schemas.openxmlformats.org/officeDocument/2006/relationships/customXml" Target="../ink/ink139.xml"/><Relationship Id="rId362" Type="http://schemas.openxmlformats.org/officeDocument/2006/relationships/image" Target="../media/image1957.png"/><Relationship Id="rId418" Type="http://schemas.openxmlformats.org/officeDocument/2006/relationships/image" Target="../media/image1985.png"/><Relationship Id="rId625" Type="http://schemas.openxmlformats.org/officeDocument/2006/relationships/image" Target="../media/image2086.png"/><Relationship Id="rId222" Type="http://schemas.openxmlformats.org/officeDocument/2006/relationships/image" Target="../media/image1889.png"/><Relationship Id="rId264" Type="http://schemas.openxmlformats.org/officeDocument/2006/relationships/image" Target="../media/image1909.png"/><Relationship Id="rId471" Type="http://schemas.openxmlformats.org/officeDocument/2006/relationships/image" Target="../media/image2010.png"/><Relationship Id="rId667" Type="http://schemas.openxmlformats.org/officeDocument/2006/relationships/customXml" Target="../ink/ink375.xml"/><Relationship Id="rId17" Type="http://schemas.openxmlformats.org/officeDocument/2006/relationships/customXml" Target="../ink/ink49.xml"/><Relationship Id="rId59" Type="http://schemas.openxmlformats.org/officeDocument/2006/relationships/customXml" Target="../ink/ink70.xml"/><Relationship Id="rId124" Type="http://schemas.openxmlformats.org/officeDocument/2006/relationships/image" Target="../media/image1840.png"/><Relationship Id="rId527" Type="http://schemas.openxmlformats.org/officeDocument/2006/relationships/image" Target="../media/image2038.png"/><Relationship Id="rId569" Type="http://schemas.openxmlformats.org/officeDocument/2006/relationships/image" Target="../media/image2059.png"/><Relationship Id="rId70" Type="http://schemas.openxmlformats.org/officeDocument/2006/relationships/image" Target="../media/image1814.png"/><Relationship Id="rId166" Type="http://schemas.openxmlformats.org/officeDocument/2006/relationships/image" Target="../media/image1861.png"/><Relationship Id="rId331" Type="http://schemas.openxmlformats.org/officeDocument/2006/relationships/customXml" Target="../ink/ink206.xml"/><Relationship Id="rId373" Type="http://schemas.openxmlformats.org/officeDocument/2006/relationships/customXml" Target="../ink/ink227.xml"/><Relationship Id="rId429" Type="http://schemas.openxmlformats.org/officeDocument/2006/relationships/customXml" Target="../ink/ink255.xml"/><Relationship Id="rId580" Type="http://schemas.openxmlformats.org/officeDocument/2006/relationships/customXml" Target="../ink/ink331.xml"/><Relationship Id="rId636" Type="http://schemas.openxmlformats.org/officeDocument/2006/relationships/customXml" Target="../ink/ink359.xml"/><Relationship Id="rId1" Type="http://schemas.openxmlformats.org/officeDocument/2006/relationships/slideLayout" Target="../slideLayouts/slideLayout7.xml"/><Relationship Id="rId233" Type="http://schemas.openxmlformats.org/officeDocument/2006/relationships/customXml" Target="../ink/ink157.xml"/><Relationship Id="rId440" Type="http://schemas.openxmlformats.org/officeDocument/2006/relationships/image" Target="../media/image1995.png"/><Relationship Id="rId678" Type="http://schemas.openxmlformats.org/officeDocument/2006/relationships/image" Target="../media/image46.png"/><Relationship Id="rId28" Type="http://schemas.openxmlformats.org/officeDocument/2006/relationships/image" Target="../media/image1793.png"/><Relationship Id="rId275" Type="http://schemas.openxmlformats.org/officeDocument/2006/relationships/customXml" Target="../ink/ink178.xml"/><Relationship Id="rId300" Type="http://schemas.openxmlformats.org/officeDocument/2006/relationships/image" Target="../media/image1927.png"/><Relationship Id="rId482" Type="http://schemas.openxmlformats.org/officeDocument/2006/relationships/customXml" Target="../ink/ink282.xml"/><Relationship Id="rId538" Type="http://schemas.openxmlformats.org/officeDocument/2006/relationships/customXml" Target="../ink/ink310.xml"/><Relationship Id="rId81" Type="http://schemas.openxmlformats.org/officeDocument/2006/relationships/customXml" Target="../ink/ink81.xml"/><Relationship Id="rId135" Type="http://schemas.openxmlformats.org/officeDocument/2006/relationships/customXml" Target="../ink/ink108.xml"/><Relationship Id="rId177" Type="http://schemas.openxmlformats.org/officeDocument/2006/relationships/customXml" Target="../ink/ink129.xml"/><Relationship Id="rId342" Type="http://schemas.openxmlformats.org/officeDocument/2006/relationships/image" Target="../media/image1947.png"/><Relationship Id="rId384" Type="http://schemas.openxmlformats.org/officeDocument/2006/relationships/image" Target="../media/image1968.png"/><Relationship Id="rId591" Type="http://schemas.openxmlformats.org/officeDocument/2006/relationships/image" Target="../media/image2070.png"/><Relationship Id="rId605" Type="http://schemas.openxmlformats.org/officeDocument/2006/relationships/image" Target="../media/image2076.png"/><Relationship Id="rId202" Type="http://schemas.openxmlformats.org/officeDocument/2006/relationships/image" Target="../media/image1879.png"/><Relationship Id="rId244" Type="http://schemas.openxmlformats.org/officeDocument/2006/relationships/image" Target="../media/image1900.png"/><Relationship Id="rId647" Type="http://schemas.openxmlformats.org/officeDocument/2006/relationships/image" Target="../media/image2097.png"/><Relationship Id="rId689" Type="http://schemas.openxmlformats.org/officeDocument/2006/relationships/customXml" Target="../ink/ink386.xml"/><Relationship Id="rId39" Type="http://schemas.openxmlformats.org/officeDocument/2006/relationships/customXml" Target="../ink/ink60.xml"/><Relationship Id="rId286" Type="http://schemas.openxmlformats.org/officeDocument/2006/relationships/image" Target="../media/image1920.png"/><Relationship Id="rId451" Type="http://schemas.openxmlformats.org/officeDocument/2006/relationships/customXml" Target="../ink/ink266.xml"/><Relationship Id="rId493" Type="http://schemas.openxmlformats.org/officeDocument/2006/relationships/image" Target="../media/image2021.png"/><Relationship Id="rId507" Type="http://schemas.openxmlformats.org/officeDocument/2006/relationships/image" Target="../media/image2028.png"/><Relationship Id="rId549" Type="http://schemas.openxmlformats.org/officeDocument/2006/relationships/image" Target="../media/image2049.png"/><Relationship Id="rId50" Type="http://schemas.openxmlformats.org/officeDocument/2006/relationships/image" Target="../media/image1804.png"/><Relationship Id="rId104" Type="http://schemas.openxmlformats.org/officeDocument/2006/relationships/image" Target="../media/image1830.png"/><Relationship Id="rId146" Type="http://schemas.openxmlformats.org/officeDocument/2006/relationships/image" Target="../media/image1851.png"/><Relationship Id="rId188" Type="http://schemas.openxmlformats.org/officeDocument/2006/relationships/image" Target="../media/image1872.png"/><Relationship Id="rId311" Type="http://schemas.openxmlformats.org/officeDocument/2006/relationships/customXml" Target="../ink/ink196.xml"/><Relationship Id="rId353" Type="http://schemas.openxmlformats.org/officeDocument/2006/relationships/customXml" Target="../ink/ink217.xml"/><Relationship Id="rId395" Type="http://schemas.openxmlformats.org/officeDocument/2006/relationships/customXml" Target="../ink/ink238.xml"/><Relationship Id="rId409" Type="http://schemas.openxmlformats.org/officeDocument/2006/relationships/customXml" Target="../ink/ink245.xml"/><Relationship Id="rId560" Type="http://schemas.openxmlformats.org/officeDocument/2006/relationships/customXml" Target="../ink/ink321.xml"/><Relationship Id="rId92" Type="http://schemas.openxmlformats.org/officeDocument/2006/relationships/image" Target="../media/image1825.png"/><Relationship Id="rId213" Type="http://schemas.openxmlformats.org/officeDocument/2006/relationships/customXml" Target="../ink/ink147.xml"/><Relationship Id="rId420" Type="http://schemas.openxmlformats.org/officeDocument/2006/relationships/image" Target="../media/image1986.png"/><Relationship Id="rId616" Type="http://schemas.openxmlformats.org/officeDocument/2006/relationships/customXml" Target="../ink/ink349.xml"/><Relationship Id="rId658" Type="http://schemas.openxmlformats.org/officeDocument/2006/relationships/image" Target="../media/image2102.png"/><Relationship Id="rId255" Type="http://schemas.openxmlformats.org/officeDocument/2006/relationships/customXml" Target="../ink/ink168.xml"/><Relationship Id="rId297" Type="http://schemas.openxmlformats.org/officeDocument/2006/relationships/customXml" Target="../ink/ink189.xml"/><Relationship Id="rId462" Type="http://schemas.openxmlformats.org/officeDocument/2006/relationships/image" Target="../media/image2006.png"/><Relationship Id="rId518" Type="http://schemas.openxmlformats.org/officeDocument/2006/relationships/customXml" Target="../ink/ink300.xml"/><Relationship Id="rId115" Type="http://schemas.openxmlformats.org/officeDocument/2006/relationships/customXml" Target="../ink/ink98.xml"/><Relationship Id="rId157" Type="http://schemas.openxmlformats.org/officeDocument/2006/relationships/customXml" Target="../ink/ink119.xml"/><Relationship Id="rId322" Type="http://schemas.openxmlformats.org/officeDocument/2006/relationships/image" Target="../media/image1938.png"/><Relationship Id="rId364" Type="http://schemas.openxmlformats.org/officeDocument/2006/relationships/image" Target="../media/image1958.png"/><Relationship Id="rId61" Type="http://schemas.openxmlformats.org/officeDocument/2006/relationships/customXml" Target="../ink/ink71.xml"/><Relationship Id="rId199" Type="http://schemas.openxmlformats.org/officeDocument/2006/relationships/customXml" Target="../ink/ink140.xml"/><Relationship Id="rId571" Type="http://schemas.openxmlformats.org/officeDocument/2006/relationships/image" Target="../media/image2060.png"/><Relationship Id="rId627" Type="http://schemas.openxmlformats.org/officeDocument/2006/relationships/image" Target="../media/image2087.png"/><Relationship Id="rId669" Type="http://schemas.openxmlformats.org/officeDocument/2006/relationships/customXml" Target="../ink/ink376.xml"/><Relationship Id="rId19" Type="http://schemas.openxmlformats.org/officeDocument/2006/relationships/customXml" Target="../ink/ink50.xml"/><Relationship Id="rId224" Type="http://schemas.openxmlformats.org/officeDocument/2006/relationships/image" Target="../media/image1890.png"/><Relationship Id="rId266" Type="http://schemas.openxmlformats.org/officeDocument/2006/relationships/image" Target="../media/image1910.png"/><Relationship Id="rId431" Type="http://schemas.openxmlformats.org/officeDocument/2006/relationships/customXml" Target="../ink/ink256.xml"/><Relationship Id="rId473" Type="http://schemas.openxmlformats.org/officeDocument/2006/relationships/image" Target="../media/image2011.png"/><Relationship Id="rId529" Type="http://schemas.openxmlformats.org/officeDocument/2006/relationships/image" Target="../media/image2039.png"/><Relationship Id="rId680" Type="http://schemas.openxmlformats.org/officeDocument/2006/relationships/image" Target="../media/image47.png"/><Relationship Id="rId30" Type="http://schemas.openxmlformats.org/officeDocument/2006/relationships/image" Target="../media/image1794.png"/><Relationship Id="rId126" Type="http://schemas.openxmlformats.org/officeDocument/2006/relationships/image" Target="../media/image1841.png"/><Relationship Id="rId168" Type="http://schemas.openxmlformats.org/officeDocument/2006/relationships/image" Target="../media/image1862.png"/><Relationship Id="rId333" Type="http://schemas.openxmlformats.org/officeDocument/2006/relationships/customXml" Target="../ink/ink207.xml"/><Relationship Id="rId540" Type="http://schemas.openxmlformats.org/officeDocument/2006/relationships/customXml" Target="../ink/ink311.xml"/><Relationship Id="rId72" Type="http://schemas.openxmlformats.org/officeDocument/2006/relationships/image" Target="../media/image1815.png"/><Relationship Id="rId375" Type="http://schemas.openxmlformats.org/officeDocument/2006/relationships/customXml" Target="../ink/ink228.xml"/><Relationship Id="rId582" Type="http://schemas.openxmlformats.org/officeDocument/2006/relationships/customXml" Target="../ink/ink332.xml"/><Relationship Id="rId638" Type="http://schemas.openxmlformats.org/officeDocument/2006/relationships/customXml" Target="../ink/ink360.xml"/><Relationship Id="rId3" Type="http://schemas.openxmlformats.org/officeDocument/2006/relationships/image" Target="../media/image44.png"/><Relationship Id="rId235" Type="http://schemas.openxmlformats.org/officeDocument/2006/relationships/customXml" Target="../ink/ink158.xml"/><Relationship Id="rId277" Type="http://schemas.openxmlformats.org/officeDocument/2006/relationships/customXml" Target="../ink/ink179.xml"/><Relationship Id="rId400" Type="http://schemas.openxmlformats.org/officeDocument/2006/relationships/image" Target="../media/image1976.png"/><Relationship Id="rId442" Type="http://schemas.openxmlformats.org/officeDocument/2006/relationships/image" Target="../media/image1996.png"/><Relationship Id="rId484" Type="http://schemas.openxmlformats.org/officeDocument/2006/relationships/customXml" Target="../ink/ink283.xml"/><Relationship Id="rId137" Type="http://schemas.openxmlformats.org/officeDocument/2006/relationships/customXml" Target="../ink/ink109.xml"/><Relationship Id="rId302" Type="http://schemas.openxmlformats.org/officeDocument/2006/relationships/image" Target="../media/image1928.png"/><Relationship Id="rId344" Type="http://schemas.openxmlformats.org/officeDocument/2006/relationships/image" Target="../media/image1948.png"/><Relationship Id="rId691" Type="http://schemas.openxmlformats.org/officeDocument/2006/relationships/customXml" Target="../ink/ink387.xml"/><Relationship Id="rId41" Type="http://schemas.openxmlformats.org/officeDocument/2006/relationships/customXml" Target="../ink/ink61.xml"/><Relationship Id="rId83" Type="http://schemas.openxmlformats.org/officeDocument/2006/relationships/customXml" Target="../ink/ink82.xml"/><Relationship Id="rId179" Type="http://schemas.openxmlformats.org/officeDocument/2006/relationships/customXml" Target="../ink/ink130.xml"/><Relationship Id="rId386" Type="http://schemas.openxmlformats.org/officeDocument/2006/relationships/image" Target="../media/image1969.png"/><Relationship Id="rId551" Type="http://schemas.openxmlformats.org/officeDocument/2006/relationships/image" Target="../media/image2050.png"/><Relationship Id="rId593" Type="http://schemas.openxmlformats.org/officeDocument/2006/relationships/image" Target="../media/image2071.png"/><Relationship Id="rId607" Type="http://schemas.openxmlformats.org/officeDocument/2006/relationships/image" Target="../media/image2077.png"/><Relationship Id="rId649" Type="http://schemas.openxmlformats.org/officeDocument/2006/relationships/image" Target="../media/image2098.png"/><Relationship Id="rId190" Type="http://schemas.openxmlformats.org/officeDocument/2006/relationships/image" Target="../media/image1873.png"/><Relationship Id="rId204" Type="http://schemas.openxmlformats.org/officeDocument/2006/relationships/image" Target="../media/image1880.png"/><Relationship Id="rId246" Type="http://schemas.openxmlformats.org/officeDocument/2006/relationships/image" Target="../media/image1901.png"/><Relationship Id="rId288" Type="http://schemas.openxmlformats.org/officeDocument/2006/relationships/image" Target="../media/image1921.png"/><Relationship Id="rId411" Type="http://schemas.openxmlformats.org/officeDocument/2006/relationships/customXml" Target="../ink/ink246.xml"/><Relationship Id="rId453" Type="http://schemas.openxmlformats.org/officeDocument/2006/relationships/customXml" Target="../ink/ink267.xml"/><Relationship Id="rId509" Type="http://schemas.openxmlformats.org/officeDocument/2006/relationships/image" Target="../media/image2029.png"/><Relationship Id="rId660" Type="http://schemas.openxmlformats.org/officeDocument/2006/relationships/image" Target="../media/image2103.png"/><Relationship Id="rId106" Type="http://schemas.openxmlformats.org/officeDocument/2006/relationships/image" Target="../media/image1831.png"/><Relationship Id="rId313" Type="http://schemas.openxmlformats.org/officeDocument/2006/relationships/customXml" Target="../ink/ink197.xml"/><Relationship Id="rId495" Type="http://schemas.openxmlformats.org/officeDocument/2006/relationships/image" Target="../media/image2022.png"/><Relationship Id="rId10" Type="http://schemas.openxmlformats.org/officeDocument/2006/relationships/image" Target="../media/image1784.png"/><Relationship Id="rId52" Type="http://schemas.openxmlformats.org/officeDocument/2006/relationships/image" Target="../media/image1805.png"/><Relationship Id="rId94" Type="http://schemas.openxmlformats.org/officeDocument/2006/relationships/image" Target="../media/image1826.png"/><Relationship Id="rId148" Type="http://schemas.openxmlformats.org/officeDocument/2006/relationships/image" Target="../media/image1852.png"/><Relationship Id="rId355" Type="http://schemas.openxmlformats.org/officeDocument/2006/relationships/customXml" Target="../ink/ink218.xml"/><Relationship Id="rId397" Type="http://schemas.openxmlformats.org/officeDocument/2006/relationships/customXml" Target="../ink/ink239.xml"/><Relationship Id="rId520" Type="http://schemas.openxmlformats.org/officeDocument/2006/relationships/customXml" Target="../ink/ink301.xml"/><Relationship Id="rId562" Type="http://schemas.openxmlformats.org/officeDocument/2006/relationships/customXml" Target="../ink/ink322.xml"/><Relationship Id="rId618" Type="http://schemas.openxmlformats.org/officeDocument/2006/relationships/customXml" Target="../ink/ink350.xml"/><Relationship Id="rId215" Type="http://schemas.openxmlformats.org/officeDocument/2006/relationships/customXml" Target="../ink/ink148.xml"/><Relationship Id="rId257" Type="http://schemas.openxmlformats.org/officeDocument/2006/relationships/customXml" Target="../ink/ink169.xml"/><Relationship Id="rId422" Type="http://schemas.openxmlformats.org/officeDocument/2006/relationships/image" Target="../media/image1987.png"/><Relationship Id="rId464" Type="http://schemas.openxmlformats.org/officeDocument/2006/relationships/image" Target="../media/image2007.png"/><Relationship Id="rId299" Type="http://schemas.openxmlformats.org/officeDocument/2006/relationships/customXml" Target="../ink/ink190.xml"/><Relationship Id="rId63" Type="http://schemas.openxmlformats.org/officeDocument/2006/relationships/customXml" Target="../ink/ink72.xml"/><Relationship Id="rId159" Type="http://schemas.openxmlformats.org/officeDocument/2006/relationships/customXml" Target="../ink/ink120.xml"/><Relationship Id="rId366" Type="http://schemas.openxmlformats.org/officeDocument/2006/relationships/image" Target="../media/image1959.png"/><Relationship Id="rId573" Type="http://schemas.openxmlformats.org/officeDocument/2006/relationships/image" Target="../media/image2061.png"/><Relationship Id="rId226" Type="http://schemas.openxmlformats.org/officeDocument/2006/relationships/image" Target="../media/image1891.png"/><Relationship Id="rId433" Type="http://schemas.openxmlformats.org/officeDocument/2006/relationships/customXml" Target="../ink/ink257.xml"/><Relationship Id="rId640" Type="http://schemas.openxmlformats.org/officeDocument/2006/relationships/customXml" Target="../ink/ink361.xml"/><Relationship Id="rId74" Type="http://schemas.openxmlformats.org/officeDocument/2006/relationships/image" Target="../media/image1816.png"/><Relationship Id="rId377" Type="http://schemas.openxmlformats.org/officeDocument/2006/relationships/customXml" Target="../ink/ink229.xml"/><Relationship Id="rId500" Type="http://schemas.openxmlformats.org/officeDocument/2006/relationships/customXml" Target="../ink/ink291.xml"/><Relationship Id="rId584" Type="http://schemas.openxmlformats.org/officeDocument/2006/relationships/customXml" Target="../ink/ink333.xml"/><Relationship Id="rId5" Type="http://schemas.openxmlformats.org/officeDocument/2006/relationships/image" Target="../media/image1781.png"/><Relationship Id="rId237" Type="http://schemas.openxmlformats.org/officeDocument/2006/relationships/customXml" Target="../ink/ink159.xml"/><Relationship Id="rId444" Type="http://schemas.openxmlformats.org/officeDocument/2006/relationships/image" Target="../media/image1997.png"/><Relationship Id="rId651" Type="http://schemas.openxmlformats.org/officeDocument/2006/relationships/image" Target="../media/image2099.png"/><Relationship Id="rId290" Type="http://schemas.openxmlformats.org/officeDocument/2006/relationships/image" Target="../media/image1922.png"/><Relationship Id="rId304" Type="http://schemas.openxmlformats.org/officeDocument/2006/relationships/image" Target="../media/image1929.png"/><Relationship Id="rId388" Type="http://schemas.openxmlformats.org/officeDocument/2006/relationships/image" Target="../media/image1970.png"/><Relationship Id="rId511" Type="http://schemas.openxmlformats.org/officeDocument/2006/relationships/image" Target="../media/image2030.png"/><Relationship Id="rId609" Type="http://schemas.openxmlformats.org/officeDocument/2006/relationships/image" Target="../media/image2078.png"/><Relationship Id="rId85" Type="http://schemas.openxmlformats.org/officeDocument/2006/relationships/customXml" Target="../ink/ink83.xml"/><Relationship Id="rId150" Type="http://schemas.openxmlformats.org/officeDocument/2006/relationships/image" Target="../media/image1853.png"/><Relationship Id="rId595" Type="http://schemas.openxmlformats.org/officeDocument/2006/relationships/image" Target="../media/image491.png"/><Relationship Id="rId248" Type="http://schemas.openxmlformats.org/officeDocument/2006/relationships/image" Target="../media/image1902.png"/><Relationship Id="rId455" Type="http://schemas.openxmlformats.org/officeDocument/2006/relationships/customXml" Target="../ink/ink268.xml"/><Relationship Id="rId662" Type="http://schemas.openxmlformats.org/officeDocument/2006/relationships/image" Target="../media/image425.png"/><Relationship Id="rId12" Type="http://schemas.openxmlformats.org/officeDocument/2006/relationships/image" Target="../media/image1785.png"/><Relationship Id="rId108" Type="http://schemas.openxmlformats.org/officeDocument/2006/relationships/image" Target="../media/image1832.png"/><Relationship Id="rId315" Type="http://schemas.openxmlformats.org/officeDocument/2006/relationships/customXml" Target="../ink/ink198.xml"/><Relationship Id="rId522" Type="http://schemas.openxmlformats.org/officeDocument/2006/relationships/customXml" Target="../ink/ink302.xml"/><Relationship Id="rId96" Type="http://schemas.openxmlformats.org/officeDocument/2006/relationships/image" Target="../media/image1827.png"/><Relationship Id="rId161" Type="http://schemas.openxmlformats.org/officeDocument/2006/relationships/customXml" Target="../ink/ink121.xml"/><Relationship Id="rId399" Type="http://schemas.openxmlformats.org/officeDocument/2006/relationships/customXml" Target="../ink/ink240.xml"/><Relationship Id="rId259" Type="http://schemas.openxmlformats.org/officeDocument/2006/relationships/customXml" Target="../ink/ink170.xml"/><Relationship Id="rId466" Type="http://schemas.openxmlformats.org/officeDocument/2006/relationships/customXml" Target="../ink/ink274.xml"/><Relationship Id="rId673" Type="http://schemas.openxmlformats.org/officeDocument/2006/relationships/customXml" Target="../ink/ink378.xml"/><Relationship Id="rId23" Type="http://schemas.openxmlformats.org/officeDocument/2006/relationships/customXml" Target="../ink/ink52.xml"/><Relationship Id="rId119" Type="http://schemas.openxmlformats.org/officeDocument/2006/relationships/customXml" Target="../ink/ink100.xml"/><Relationship Id="rId326" Type="http://schemas.openxmlformats.org/officeDocument/2006/relationships/image" Target="../media/image1940.png"/><Relationship Id="rId533" Type="http://schemas.openxmlformats.org/officeDocument/2006/relationships/image" Target="../media/image2041.png"/><Relationship Id="rId172" Type="http://schemas.openxmlformats.org/officeDocument/2006/relationships/image" Target="../media/image1864.png"/><Relationship Id="rId477" Type="http://schemas.openxmlformats.org/officeDocument/2006/relationships/image" Target="../media/image2013.png"/><Relationship Id="rId600" Type="http://schemas.openxmlformats.org/officeDocument/2006/relationships/customXml" Target="../ink/ink341.xml"/><Relationship Id="rId684" Type="http://schemas.openxmlformats.org/officeDocument/2006/relationships/image" Target="../media/image49.png"/><Relationship Id="rId337" Type="http://schemas.openxmlformats.org/officeDocument/2006/relationships/customXml" Target="../ink/ink209.xml"/><Relationship Id="rId34" Type="http://schemas.openxmlformats.org/officeDocument/2006/relationships/image" Target="../media/image1796.png"/><Relationship Id="rId544" Type="http://schemas.openxmlformats.org/officeDocument/2006/relationships/customXml" Target="../ink/ink313.xml"/><Relationship Id="rId183" Type="http://schemas.openxmlformats.org/officeDocument/2006/relationships/customXml" Target="../ink/ink132.xml"/><Relationship Id="rId390" Type="http://schemas.openxmlformats.org/officeDocument/2006/relationships/image" Target="../media/image1971.png"/><Relationship Id="rId404" Type="http://schemas.openxmlformats.org/officeDocument/2006/relationships/image" Target="../media/image1978.png"/><Relationship Id="rId611" Type="http://schemas.openxmlformats.org/officeDocument/2006/relationships/image" Target="../media/image2079.png"/><Relationship Id="rId250" Type="http://schemas.openxmlformats.org/officeDocument/2006/relationships/image" Target="../media/image1903.png"/><Relationship Id="rId488" Type="http://schemas.openxmlformats.org/officeDocument/2006/relationships/customXml" Target="../ink/ink285.xml"/><Relationship Id="rId695" Type="http://schemas.openxmlformats.org/officeDocument/2006/relationships/customXml" Target="../ink/ink389.xml"/><Relationship Id="rId45" Type="http://schemas.openxmlformats.org/officeDocument/2006/relationships/customXml" Target="../ink/ink63.xml"/><Relationship Id="rId110" Type="http://schemas.openxmlformats.org/officeDocument/2006/relationships/image" Target="../media/image1833.png"/><Relationship Id="rId348" Type="http://schemas.openxmlformats.org/officeDocument/2006/relationships/image" Target="../media/image1950.png"/><Relationship Id="rId555" Type="http://schemas.openxmlformats.org/officeDocument/2006/relationships/image" Target="../media/image2052.png"/><Relationship Id="rId194" Type="http://schemas.openxmlformats.org/officeDocument/2006/relationships/image" Target="../media/image1875.png"/><Relationship Id="rId208" Type="http://schemas.openxmlformats.org/officeDocument/2006/relationships/image" Target="../media/image1882.png"/><Relationship Id="rId415" Type="http://schemas.openxmlformats.org/officeDocument/2006/relationships/customXml" Target="../ink/ink248.xml"/><Relationship Id="rId622" Type="http://schemas.openxmlformats.org/officeDocument/2006/relationships/customXml" Target="../ink/ink352.xml"/><Relationship Id="rId261" Type="http://schemas.openxmlformats.org/officeDocument/2006/relationships/customXml" Target="../ink/ink171.xml"/><Relationship Id="rId499" Type="http://schemas.openxmlformats.org/officeDocument/2006/relationships/image" Target="../media/image2024.png"/><Relationship Id="rId56" Type="http://schemas.openxmlformats.org/officeDocument/2006/relationships/image" Target="../media/image1807.png"/><Relationship Id="rId359" Type="http://schemas.openxmlformats.org/officeDocument/2006/relationships/customXml" Target="../ink/ink220.xml"/><Relationship Id="rId566" Type="http://schemas.openxmlformats.org/officeDocument/2006/relationships/customXml" Target="../ink/ink324.xml"/><Relationship Id="rId121" Type="http://schemas.openxmlformats.org/officeDocument/2006/relationships/customXml" Target="../ink/ink101.xml"/><Relationship Id="rId219" Type="http://schemas.openxmlformats.org/officeDocument/2006/relationships/customXml" Target="../ink/ink150.xml"/><Relationship Id="rId426" Type="http://schemas.openxmlformats.org/officeDocument/2006/relationships/image" Target="../media/image1989.png"/><Relationship Id="rId633" Type="http://schemas.openxmlformats.org/officeDocument/2006/relationships/image" Target="../media/image2090.png"/><Relationship Id="rId67" Type="http://schemas.openxmlformats.org/officeDocument/2006/relationships/customXml" Target="../ink/ink74.xml"/><Relationship Id="rId272" Type="http://schemas.openxmlformats.org/officeDocument/2006/relationships/image" Target="../media/image1913.png"/><Relationship Id="rId577" Type="http://schemas.openxmlformats.org/officeDocument/2006/relationships/image" Target="../media/image2063.png"/><Relationship Id="rId700" Type="http://schemas.openxmlformats.org/officeDocument/2006/relationships/image" Target="../media/image57.png"/><Relationship Id="rId132" Type="http://schemas.openxmlformats.org/officeDocument/2006/relationships/image" Target="../media/image1844.png"/><Relationship Id="rId437" Type="http://schemas.openxmlformats.org/officeDocument/2006/relationships/customXml" Target="../ink/ink259.xml"/><Relationship Id="rId644" Type="http://schemas.openxmlformats.org/officeDocument/2006/relationships/customXml" Target="../ink/ink363.xml"/><Relationship Id="rId283" Type="http://schemas.openxmlformats.org/officeDocument/2006/relationships/customXml" Target="../ink/ink182.xml"/><Relationship Id="rId490" Type="http://schemas.openxmlformats.org/officeDocument/2006/relationships/customXml" Target="../ink/ink286.xml"/><Relationship Id="rId504" Type="http://schemas.openxmlformats.org/officeDocument/2006/relationships/customXml" Target="../ink/ink293.xml"/><Relationship Id="rId78" Type="http://schemas.openxmlformats.org/officeDocument/2006/relationships/image" Target="../media/image1818.png"/><Relationship Id="rId143" Type="http://schemas.openxmlformats.org/officeDocument/2006/relationships/customXml" Target="../ink/ink112.xml"/><Relationship Id="rId350" Type="http://schemas.openxmlformats.org/officeDocument/2006/relationships/image" Target="../media/image1951.png"/><Relationship Id="rId588" Type="http://schemas.openxmlformats.org/officeDocument/2006/relationships/customXml" Target="../ink/ink335.xml"/><Relationship Id="rId9" Type="http://schemas.openxmlformats.org/officeDocument/2006/relationships/customXml" Target="../ink/ink45.xml"/><Relationship Id="rId210" Type="http://schemas.openxmlformats.org/officeDocument/2006/relationships/image" Target="../media/image1883.png"/><Relationship Id="rId448" Type="http://schemas.openxmlformats.org/officeDocument/2006/relationships/image" Target="../media/image1999.png"/><Relationship Id="rId655" Type="http://schemas.openxmlformats.org/officeDocument/2006/relationships/image" Target="../media/image2101.png"/><Relationship Id="rId294" Type="http://schemas.openxmlformats.org/officeDocument/2006/relationships/image" Target="../media/image1924.png"/><Relationship Id="rId308" Type="http://schemas.openxmlformats.org/officeDocument/2006/relationships/image" Target="../media/image1931.png"/><Relationship Id="rId515" Type="http://schemas.openxmlformats.org/officeDocument/2006/relationships/image" Target="../media/image2032.png"/><Relationship Id="rId89" Type="http://schemas.openxmlformats.org/officeDocument/2006/relationships/customXml" Target="../ink/ink85.xml"/><Relationship Id="rId154" Type="http://schemas.openxmlformats.org/officeDocument/2006/relationships/image" Target="../media/image1855.png"/><Relationship Id="rId361" Type="http://schemas.openxmlformats.org/officeDocument/2006/relationships/customXml" Target="../ink/ink221.xml"/><Relationship Id="rId599" Type="http://schemas.openxmlformats.org/officeDocument/2006/relationships/image" Target="../media/image2073.png"/><Relationship Id="rId459" Type="http://schemas.openxmlformats.org/officeDocument/2006/relationships/customXml" Target="../ink/ink270.xml"/><Relationship Id="rId666" Type="http://schemas.openxmlformats.org/officeDocument/2006/relationships/image" Target="../media/image2105.png"/><Relationship Id="rId16" Type="http://schemas.openxmlformats.org/officeDocument/2006/relationships/image" Target="../media/image1787.png"/><Relationship Id="rId221" Type="http://schemas.openxmlformats.org/officeDocument/2006/relationships/customXml" Target="../ink/ink151.xml"/><Relationship Id="rId319" Type="http://schemas.openxmlformats.org/officeDocument/2006/relationships/customXml" Target="../ink/ink200.xml"/><Relationship Id="rId526" Type="http://schemas.openxmlformats.org/officeDocument/2006/relationships/customXml" Target="../ink/ink304.xml"/><Relationship Id="rId165" Type="http://schemas.openxmlformats.org/officeDocument/2006/relationships/customXml" Target="../ink/ink123.xml"/><Relationship Id="rId372" Type="http://schemas.openxmlformats.org/officeDocument/2006/relationships/image" Target="../media/image1962.png"/><Relationship Id="rId677" Type="http://schemas.openxmlformats.org/officeDocument/2006/relationships/customXml" Target="../ink/ink380.xml"/><Relationship Id="rId232" Type="http://schemas.openxmlformats.org/officeDocument/2006/relationships/image" Target="../media/image1894.png"/><Relationship Id="rId27" Type="http://schemas.openxmlformats.org/officeDocument/2006/relationships/customXml" Target="../ink/ink54.xml"/><Relationship Id="rId537" Type="http://schemas.openxmlformats.org/officeDocument/2006/relationships/image" Target="../media/image2043.png"/><Relationship Id="rId80" Type="http://schemas.openxmlformats.org/officeDocument/2006/relationships/image" Target="../media/image1819.png"/><Relationship Id="rId176" Type="http://schemas.openxmlformats.org/officeDocument/2006/relationships/image" Target="../media/image1866.png"/><Relationship Id="rId383" Type="http://schemas.openxmlformats.org/officeDocument/2006/relationships/customXml" Target="../ink/ink232.xml"/><Relationship Id="rId590" Type="http://schemas.openxmlformats.org/officeDocument/2006/relationships/customXml" Target="../ink/ink336.xml"/><Relationship Id="rId604" Type="http://schemas.openxmlformats.org/officeDocument/2006/relationships/customXml" Target="../ink/ink343.xml"/><Relationship Id="rId243" Type="http://schemas.openxmlformats.org/officeDocument/2006/relationships/customXml" Target="../ink/ink162.xml"/><Relationship Id="rId450" Type="http://schemas.openxmlformats.org/officeDocument/2006/relationships/image" Target="../media/image2000.png"/><Relationship Id="rId688" Type="http://schemas.openxmlformats.org/officeDocument/2006/relationships/image" Target="../media/image51.png"/><Relationship Id="rId38" Type="http://schemas.openxmlformats.org/officeDocument/2006/relationships/image" Target="../media/image1798.png"/><Relationship Id="rId103" Type="http://schemas.openxmlformats.org/officeDocument/2006/relationships/customXml" Target="../ink/ink92.xml"/><Relationship Id="rId310" Type="http://schemas.openxmlformats.org/officeDocument/2006/relationships/image" Target="../media/image1932.png"/><Relationship Id="rId548" Type="http://schemas.openxmlformats.org/officeDocument/2006/relationships/customXml" Target="../ink/ink315.xml"/><Relationship Id="rId91" Type="http://schemas.openxmlformats.org/officeDocument/2006/relationships/customXml" Target="../ink/ink86.xml"/><Relationship Id="rId187" Type="http://schemas.openxmlformats.org/officeDocument/2006/relationships/customXml" Target="../ink/ink134.xml"/><Relationship Id="rId394" Type="http://schemas.openxmlformats.org/officeDocument/2006/relationships/image" Target="../media/image1973.png"/><Relationship Id="rId408" Type="http://schemas.openxmlformats.org/officeDocument/2006/relationships/image" Target="../media/image1980.png"/><Relationship Id="rId615" Type="http://schemas.openxmlformats.org/officeDocument/2006/relationships/image" Target="../media/image2081.png"/><Relationship Id="rId254" Type="http://schemas.openxmlformats.org/officeDocument/2006/relationships/image" Target="../media/image1905.png"/><Relationship Id="rId699" Type="http://schemas.openxmlformats.org/officeDocument/2006/relationships/customXml" Target="../ink/ink391.xml"/><Relationship Id="rId49" Type="http://schemas.openxmlformats.org/officeDocument/2006/relationships/customXml" Target="../ink/ink65.xml"/><Relationship Id="rId114" Type="http://schemas.openxmlformats.org/officeDocument/2006/relationships/image" Target="../media/image1835.png"/><Relationship Id="rId461" Type="http://schemas.openxmlformats.org/officeDocument/2006/relationships/customXml" Target="../ink/ink271.xml"/><Relationship Id="rId559" Type="http://schemas.openxmlformats.org/officeDocument/2006/relationships/image" Target="../media/image2054.png"/><Relationship Id="rId198" Type="http://schemas.openxmlformats.org/officeDocument/2006/relationships/image" Target="../media/image1877.png"/><Relationship Id="rId321" Type="http://schemas.openxmlformats.org/officeDocument/2006/relationships/customXml" Target="../ink/ink201.xml"/><Relationship Id="rId419" Type="http://schemas.openxmlformats.org/officeDocument/2006/relationships/customXml" Target="../ink/ink250.xml"/><Relationship Id="rId626" Type="http://schemas.openxmlformats.org/officeDocument/2006/relationships/customXml" Target="../ink/ink354.xml"/></Relationships>
</file>

<file path=ppt/slides/_rels/slide3.xml.rels><?xml version="1.0" encoding="UTF-8" standalone="yes"?>
<Relationships xmlns="http://schemas.openxmlformats.org/package/2006/relationships"><Relationship Id="rId8" Type="http://schemas.openxmlformats.org/officeDocument/2006/relationships/customXml" Target="../ink/ink395.xml"/><Relationship Id="rId13" Type="http://schemas.openxmlformats.org/officeDocument/2006/relationships/image" Target="../media/image61.png"/><Relationship Id="rId3" Type="http://schemas.openxmlformats.org/officeDocument/2006/relationships/image" Target="../media/image59.png"/><Relationship Id="rId7" Type="http://schemas.openxmlformats.org/officeDocument/2006/relationships/image" Target="../media/image2113.png"/><Relationship Id="rId12" Type="http://schemas.openxmlformats.org/officeDocument/2006/relationships/customXml" Target="../ink/ink39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394.xml"/><Relationship Id="rId11" Type="http://schemas.openxmlformats.org/officeDocument/2006/relationships/image" Target="../media/image60.png"/><Relationship Id="rId5" Type="http://schemas.openxmlformats.org/officeDocument/2006/relationships/image" Target="../media/image2112.png"/><Relationship Id="rId10" Type="http://schemas.openxmlformats.org/officeDocument/2006/relationships/customXml" Target="../ink/ink396.xml"/><Relationship Id="rId4" Type="http://schemas.openxmlformats.org/officeDocument/2006/relationships/customXml" Target="../ink/ink393.xml"/><Relationship Id="rId9" Type="http://schemas.openxmlformats.org/officeDocument/2006/relationships/image" Target="../media/image2114.png"/></Relationships>
</file>

<file path=ppt/slides/_rels/slide4.xml.rels><?xml version="1.0" encoding="UTF-8" standalone="yes"?>
<Relationships xmlns="http://schemas.openxmlformats.org/package/2006/relationships"><Relationship Id="rId117" Type="http://schemas.openxmlformats.org/officeDocument/2006/relationships/image" Target="../media/image2169.png"/><Relationship Id="rId21" Type="http://schemas.openxmlformats.org/officeDocument/2006/relationships/image" Target="../media/image2124.png"/><Relationship Id="rId42" Type="http://schemas.openxmlformats.org/officeDocument/2006/relationships/customXml" Target="../ink/ink417.xml"/><Relationship Id="rId63" Type="http://schemas.openxmlformats.org/officeDocument/2006/relationships/image" Target="../media/image2144.png"/><Relationship Id="rId84" Type="http://schemas.openxmlformats.org/officeDocument/2006/relationships/image" Target="../media/image2154.png"/><Relationship Id="rId138" Type="http://schemas.openxmlformats.org/officeDocument/2006/relationships/customXml" Target="../ink/ink466.xml"/><Relationship Id="rId159" Type="http://schemas.openxmlformats.org/officeDocument/2006/relationships/customXml" Target="../ink/ink477.xml"/><Relationship Id="rId170" Type="http://schemas.openxmlformats.org/officeDocument/2006/relationships/image" Target="../media/image2195.png"/><Relationship Id="rId191" Type="http://schemas.openxmlformats.org/officeDocument/2006/relationships/customXml" Target="../ink/ink493.xml"/><Relationship Id="rId107" Type="http://schemas.openxmlformats.org/officeDocument/2006/relationships/customXml" Target="../ink/ink450.xml"/><Relationship Id="rId11" Type="http://schemas.openxmlformats.org/officeDocument/2006/relationships/image" Target="../media/image2119.png"/><Relationship Id="rId32" Type="http://schemas.openxmlformats.org/officeDocument/2006/relationships/customXml" Target="../ink/ink412.xml"/><Relationship Id="rId53" Type="http://schemas.openxmlformats.org/officeDocument/2006/relationships/image" Target="../media/image2139.png"/><Relationship Id="rId74" Type="http://schemas.openxmlformats.org/officeDocument/2006/relationships/image" Target="../media/image2149.png"/><Relationship Id="rId128" Type="http://schemas.openxmlformats.org/officeDocument/2006/relationships/customXml" Target="../ink/ink461.xml"/><Relationship Id="rId149" Type="http://schemas.openxmlformats.org/officeDocument/2006/relationships/image" Target="../media/image2185.png"/><Relationship Id="rId5" Type="http://schemas.openxmlformats.org/officeDocument/2006/relationships/image" Target="../media/image2116.png"/><Relationship Id="rId95" Type="http://schemas.openxmlformats.org/officeDocument/2006/relationships/customXml" Target="../ink/ink444.xml"/><Relationship Id="rId160" Type="http://schemas.openxmlformats.org/officeDocument/2006/relationships/image" Target="../media/image2190.png"/><Relationship Id="rId181" Type="http://schemas.openxmlformats.org/officeDocument/2006/relationships/customXml" Target="../ink/ink488.xml"/><Relationship Id="rId22" Type="http://schemas.openxmlformats.org/officeDocument/2006/relationships/customXml" Target="../ink/ink407.xml"/><Relationship Id="rId43" Type="http://schemas.openxmlformats.org/officeDocument/2006/relationships/image" Target="../media/image2134.png"/><Relationship Id="rId64" Type="http://schemas.openxmlformats.org/officeDocument/2006/relationships/customXml" Target="../ink/ink428.xml"/><Relationship Id="rId118" Type="http://schemas.openxmlformats.org/officeDocument/2006/relationships/customXml" Target="../ink/ink456.xml"/><Relationship Id="rId139" Type="http://schemas.openxmlformats.org/officeDocument/2006/relationships/image" Target="../media/image2180.png"/><Relationship Id="rId85" Type="http://schemas.openxmlformats.org/officeDocument/2006/relationships/customXml" Target="../ink/ink439.xml"/><Relationship Id="rId150" Type="http://schemas.openxmlformats.org/officeDocument/2006/relationships/customXml" Target="../ink/ink472.xml"/><Relationship Id="rId171" Type="http://schemas.openxmlformats.org/officeDocument/2006/relationships/customXml" Target="../ink/ink483.xml"/><Relationship Id="rId192" Type="http://schemas.openxmlformats.org/officeDocument/2006/relationships/image" Target="../media/image65.png"/><Relationship Id="rId12" Type="http://schemas.openxmlformats.org/officeDocument/2006/relationships/customXml" Target="../ink/ink402.xml"/><Relationship Id="rId33" Type="http://schemas.openxmlformats.org/officeDocument/2006/relationships/image" Target="../media/image2129.png"/><Relationship Id="rId108" Type="http://schemas.openxmlformats.org/officeDocument/2006/relationships/image" Target="../media/image2165.png"/><Relationship Id="rId129" Type="http://schemas.openxmlformats.org/officeDocument/2006/relationships/image" Target="../media/image2175.png"/><Relationship Id="rId54" Type="http://schemas.openxmlformats.org/officeDocument/2006/relationships/customXml" Target="../ink/ink423.xml"/><Relationship Id="rId75" Type="http://schemas.openxmlformats.org/officeDocument/2006/relationships/customXml" Target="../ink/ink434.xml"/><Relationship Id="rId96" Type="http://schemas.openxmlformats.org/officeDocument/2006/relationships/image" Target="../media/image2160.png"/><Relationship Id="rId140" Type="http://schemas.openxmlformats.org/officeDocument/2006/relationships/customXml" Target="../ink/ink467.xml"/><Relationship Id="rId161" Type="http://schemas.openxmlformats.org/officeDocument/2006/relationships/customXml" Target="../ink/ink478.xml"/><Relationship Id="rId182" Type="http://schemas.openxmlformats.org/officeDocument/2006/relationships/image" Target="../media/image2201.png"/><Relationship Id="rId6" Type="http://schemas.openxmlformats.org/officeDocument/2006/relationships/customXml" Target="../ink/ink399.xml"/><Relationship Id="rId23" Type="http://schemas.openxmlformats.org/officeDocument/2006/relationships/image" Target="../media/image2125.png"/><Relationship Id="rId119" Type="http://schemas.openxmlformats.org/officeDocument/2006/relationships/image" Target="../media/image2170.png"/><Relationship Id="rId44" Type="http://schemas.openxmlformats.org/officeDocument/2006/relationships/customXml" Target="../ink/ink418.xml"/><Relationship Id="rId65" Type="http://schemas.openxmlformats.org/officeDocument/2006/relationships/customXml" Target="../ink/ink429.xml"/><Relationship Id="rId86" Type="http://schemas.openxmlformats.org/officeDocument/2006/relationships/image" Target="../media/image2155.png"/><Relationship Id="rId130" Type="http://schemas.openxmlformats.org/officeDocument/2006/relationships/customXml" Target="../ink/ink462.xml"/><Relationship Id="rId151" Type="http://schemas.openxmlformats.org/officeDocument/2006/relationships/image" Target="../media/image2186.png"/><Relationship Id="rId172" Type="http://schemas.openxmlformats.org/officeDocument/2006/relationships/image" Target="../media/image2196.png"/><Relationship Id="rId193" Type="http://schemas.openxmlformats.org/officeDocument/2006/relationships/customXml" Target="../ink/ink494.xml"/><Relationship Id="rId13" Type="http://schemas.openxmlformats.org/officeDocument/2006/relationships/image" Target="../media/image2120.png"/><Relationship Id="rId109" Type="http://schemas.openxmlformats.org/officeDocument/2006/relationships/customXml" Target="../ink/ink451.xml"/><Relationship Id="rId34" Type="http://schemas.openxmlformats.org/officeDocument/2006/relationships/customXml" Target="../ink/ink413.xml"/><Relationship Id="rId55" Type="http://schemas.openxmlformats.org/officeDocument/2006/relationships/image" Target="../media/image2140.png"/><Relationship Id="rId76" Type="http://schemas.openxmlformats.org/officeDocument/2006/relationships/image" Target="../media/image2150.png"/><Relationship Id="rId97" Type="http://schemas.openxmlformats.org/officeDocument/2006/relationships/customXml" Target="../ink/ink445.xml"/><Relationship Id="rId120" Type="http://schemas.openxmlformats.org/officeDocument/2006/relationships/customXml" Target="../ink/ink457.xml"/><Relationship Id="rId141" Type="http://schemas.openxmlformats.org/officeDocument/2006/relationships/image" Target="../media/image2181.png"/><Relationship Id="rId7" Type="http://schemas.openxmlformats.org/officeDocument/2006/relationships/image" Target="../media/image2117.png"/><Relationship Id="rId71" Type="http://schemas.openxmlformats.org/officeDocument/2006/relationships/customXml" Target="../ink/ink432.xml"/><Relationship Id="rId92" Type="http://schemas.openxmlformats.org/officeDocument/2006/relationships/image" Target="../media/image2158.png"/><Relationship Id="rId162" Type="http://schemas.openxmlformats.org/officeDocument/2006/relationships/image" Target="../media/image2191.png"/><Relationship Id="rId183" Type="http://schemas.openxmlformats.org/officeDocument/2006/relationships/customXml" Target="../ink/ink489.xml"/><Relationship Id="rId2" Type="http://schemas.openxmlformats.org/officeDocument/2006/relationships/notesSlide" Target="../notesSlides/notesSlide4.xml"/><Relationship Id="rId29" Type="http://schemas.openxmlformats.org/officeDocument/2006/relationships/image" Target="../media/image2127.png"/><Relationship Id="rId24" Type="http://schemas.openxmlformats.org/officeDocument/2006/relationships/customXml" Target="../ink/ink408.xml"/><Relationship Id="rId40" Type="http://schemas.openxmlformats.org/officeDocument/2006/relationships/customXml" Target="../ink/ink416.xml"/><Relationship Id="rId45" Type="http://schemas.openxmlformats.org/officeDocument/2006/relationships/image" Target="../media/image2135.png"/><Relationship Id="rId66" Type="http://schemas.openxmlformats.org/officeDocument/2006/relationships/image" Target="../media/image2145.png"/><Relationship Id="rId87" Type="http://schemas.openxmlformats.org/officeDocument/2006/relationships/customXml" Target="../ink/ink440.xml"/><Relationship Id="rId110" Type="http://schemas.openxmlformats.org/officeDocument/2006/relationships/image" Target="../media/image2166.png"/><Relationship Id="rId115" Type="http://schemas.openxmlformats.org/officeDocument/2006/relationships/customXml" Target="../ink/ink454.xml"/><Relationship Id="rId131" Type="http://schemas.openxmlformats.org/officeDocument/2006/relationships/image" Target="../media/image2176.png"/><Relationship Id="rId136" Type="http://schemas.openxmlformats.org/officeDocument/2006/relationships/customXml" Target="../ink/ink465.xml"/><Relationship Id="rId157" Type="http://schemas.openxmlformats.org/officeDocument/2006/relationships/customXml" Target="../ink/ink476.xml"/><Relationship Id="rId178" Type="http://schemas.openxmlformats.org/officeDocument/2006/relationships/image" Target="../media/image2199.png"/><Relationship Id="rId61" Type="http://schemas.openxmlformats.org/officeDocument/2006/relationships/image" Target="../media/image2143.png"/><Relationship Id="rId82" Type="http://schemas.openxmlformats.org/officeDocument/2006/relationships/image" Target="../media/image2153.png"/><Relationship Id="rId152" Type="http://schemas.openxmlformats.org/officeDocument/2006/relationships/customXml" Target="../ink/ink473.xml"/><Relationship Id="rId173" Type="http://schemas.openxmlformats.org/officeDocument/2006/relationships/customXml" Target="../ink/ink484.xml"/><Relationship Id="rId194" Type="http://schemas.openxmlformats.org/officeDocument/2006/relationships/image" Target="../media/image66.png"/><Relationship Id="rId199" Type="http://schemas.openxmlformats.org/officeDocument/2006/relationships/customXml" Target="../ink/ink497.xml"/><Relationship Id="rId19" Type="http://schemas.openxmlformats.org/officeDocument/2006/relationships/image" Target="../media/image2123.png"/><Relationship Id="rId14" Type="http://schemas.openxmlformats.org/officeDocument/2006/relationships/customXml" Target="../ink/ink403.xml"/><Relationship Id="rId30" Type="http://schemas.openxmlformats.org/officeDocument/2006/relationships/customXml" Target="../ink/ink411.xml"/><Relationship Id="rId35" Type="http://schemas.openxmlformats.org/officeDocument/2006/relationships/image" Target="../media/image2130.png"/><Relationship Id="rId56" Type="http://schemas.openxmlformats.org/officeDocument/2006/relationships/customXml" Target="../ink/ink424.xml"/><Relationship Id="rId77" Type="http://schemas.openxmlformats.org/officeDocument/2006/relationships/customXml" Target="../ink/ink435.xml"/><Relationship Id="rId100" Type="http://schemas.openxmlformats.org/officeDocument/2006/relationships/image" Target="../media/image2162.png"/><Relationship Id="rId105" Type="http://schemas.openxmlformats.org/officeDocument/2006/relationships/customXml" Target="../ink/ink449.xml"/><Relationship Id="rId126" Type="http://schemas.openxmlformats.org/officeDocument/2006/relationships/customXml" Target="../ink/ink460.xml"/><Relationship Id="rId147" Type="http://schemas.openxmlformats.org/officeDocument/2006/relationships/image" Target="../media/image2184.png"/><Relationship Id="rId168" Type="http://schemas.openxmlformats.org/officeDocument/2006/relationships/image" Target="../media/image2194.png"/><Relationship Id="rId8" Type="http://schemas.openxmlformats.org/officeDocument/2006/relationships/customXml" Target="../ink/ink400.xml"/><Relationship Id="rId51" Type="http://schemas.openxmlformats.org/officeDocument/2006/relationships/image" Target="../media/image2138.png"/><Relationship Id="rId72" Type="http://schemas.openxmlformats.org/officeDocument/2006/relationships/image" Target="../media/image2148.png"/><Relationship Id="rId93" Type="http://schemas.openxmlformats.org/officeDocument/2006/relationships/customXml" Target="../ink/ink443.xml"/><Relationship Id="rId98" Type="http://schemas.openxmlformats.org/officeDocument/2006/relationships/image" Target="../media/image2161.png"/><Relationship Id="rId121" Type="http://schemas.openxmlformats.org/officeDocument/2006/relationships/image" Target="../media/image2171.png"/><Relationship Id="rId142" Type="http://schemas.openxmlformats.org/officeDocument/2006/relationships/customXml" Target="../ink/ink468.xml"/><Relationship Id="rId163" Type="http://schemas.openxmlformats.org/officeDocument/2006/relationships/customXml" Target="../ink/ink479.xml"/><Relationship Id="rId184" Type="http://schemas.openxmlformats.org/officeDocument/2006/relationships/image" Target="../media/image2202.png"/><Relationship Id="rId189" Type="http://schemas.openxmlformats.org/officeDocument/2006/relationships/customXml" Target="../ink/ink492.xml"/><Relationship Id="rId3" Type="http://schemas.openxmlformats.org/officeDocument/2006/relationships/image" Target="../media/image62.png"/><Relationship Id="rId25" Type="http://schemas.openxmlformats.org/officeDocument/2006/relationships/image" Target="../media/image101.png"/><Relationship Id="rId46" Type="http://schemas.openxmlformats.org/officeDocument/2006/relationships/customXml" Target="../ink/ink419.xml"/><Relationship Id="rId67" Type="http://schemas.openxmlformats.org/officeDocument/2006/relationships/customXml" Target="../ink/ink430.xml"/><Relationship Id="rId116" Type="http://schemas.openxmlformats.org/officeDocument/2006/relationships/customXml" Target="../ink/ink455.xml"/><Relationship Id="rId137" Type="http://schemas.openxmlformats.org/officeDocument/2006/relationships/image" Target="../media/image2179.png"/><Relationship Id="rId158" Type="http://schemas.openxmlformats.org/officeDocument/2006/relationships/image" Target="../media/image2189.png"/><Relationship Id="rId20" Type="http://schemas.openxmlformats.org/officeDocument/2006/relationships/customXml" Target="../ink/ink406.xml"/><Relationship Id="rId41" Type="http://schemas.openxmlformats.org/officeDocument/2006/relationships/image" Target="../media/image2133.png"/><Relationship Id="rId62" Type="http://schemas.openxmlformats.org/officeDocument/2006/relationships/customXml" Target="../ink/ink427.xml"/><Relationship Id="rId83" Type="http://schemas.openxmlformats.org/officeDocument/2006/relationships/customXml" Target="../ink/ink438.xml"/><Relationship Id="rId88" Type="http://schemas.openxmlformats.org/officeDocument/2006/relationships/image" Target="../media/image2156.png"/><Relationship Id="rId111" Type="http://schemas.openxmlformats.org/officeDocument/2006/relationships/customXml" Target="../ink/ink452.xml"/><Relationship Id="rId132" Type="http://schemas.openxmlformats.org/officeDocument/2006/relationships/customXml" Target="../ink/ink463.xml"/><Relationship Id="rId153" Type="http://schemas.openxmlformats.org/officeDocument/2006/relationships/image" Target="../media/image2187.png"/><Relationship Id="rId174" Type="http://schemas.openxmlformats.org/officeDocument/2006/relationships/image" Target="../media/image2197.png"/><Relationship Id="rId179" Type="http://schemas.openxmlformats.org/officeDocument/2006/relationships/customXml" Target="../ink/ink487.xml"/><Relationship Id="rId195" Type="http://schemas.openxmlformats.org/officeDocument/2006/relationships/customXml" Target="../ink/ink495.xml"/><Relationship Id="rId190" Type="http://schemas.openxmlformats.org/officeDocument/2006/relationships/image" Target="../media/image64.png"/><Relationship Id="rId15" Type="http://schemas.openxmlformats.org/officeDocument/2006/relationships/image" Target="../media/image2121.png"/><Relationship Id="rId36" Type="http://schemas.openxmlformats.org/officeDocument/2006/relationships/customXml" Target="../ink/ink414.xml"/><Relationship Id="rId57" Type="http://schemas.openxmlformats.org/officeDocument/2006/relationships/image" Target="../media/image2141.png"/><Relationship Id="rId106" Type="http://schemas.openxmlformats.org/officeDocument/2006/relationships/image" Target="../media/image2164.png"/><Relationship Id="rId127" Type="http://schemas.openxmlformats.org/officeDocument/2006/relationships/image" Target="../media/image2174.png"/><Relationship Id="rId10" Type="http://schemas.openxmlformats.org/officeDocument/2006/relationships/customXml" Target="../ink/ink401.xml"/><Relationship Id="rId31" Type="http://schemas.openxmlformats.org/officeDocument/2006/relationships/image" Target="../media/image2128.png"/><Relationship Id="rId52" Type="http://schemas.openxmlformats.org/officeDocument/2006/relationships/customXml" Target="../ink/ink422.xml"/><Relationship Id="rId73" Type="http://schemas.openxmlformats.org/officeDocument/2006/relationships/customXml" Target="../ink/ink433.xml"/><Relationship Id="rId78" Type="http://schemas.openxmlformats.org/officeDocument/2006/relationships/image" Target="../media/image2151.png"/><Relationship Id="rId94" Type="http://schemas.openxmlformats.org/officeDocument/2006/relationships/image" Target="../media/image2159.png"/><Relationship Id="rId99" Type="http://schemas.openxmlformats.org/officeDocument/2006/relationships/customXml" Target="../ink/ink446.xml"/><Relationship Id="rId101" Type="http://schemas.openxmlformats.org/officeDocument/2006/relationships/customXml" Target="../ink/ink447.xml"/><Relationship Id="rId122" Type="http://schemas.openxmlformats.org/officeDocument/2006/relationships/customXml" Target="../ink/ink458.xml"/><Relationship Id="rId143" Type="http://schemas.openxmlformats.org/officeDocument/2006/relationships/image" Target="../media/image2182.png"/><Relationship Id="rId148" Type="http://schemas.openxmlformats.org/officeDocument/2006/relationships/customXml" Target="../ink/ink471.xml"/><Relationship Id="rId164" Type="http://schemas.openxmlformats.org/officeDocument/2006/relationships/image" Target="../media/image2192.png"/><Relationship Id="rId169" Type="http://schemas.openxmlformats.org/officeDocument/2006/relationships/customXml" Target="../ink/ink482.xml"/><Relationship Id="rId185" Type="http://schemas.openxmlformats.org/officeDocument/2006/relationships/customXml" Target="../ink/ink490.xml"/><Relationship Id="rId4" Type="http://schemas.openxmlformats.org/officeDocument/2006/relationships/customXml" Target="../ink/ink398.xml"/><Relationship Id="rId9" Type="http://schemas.openxmlformats.org/officeDocument/2006/relationships/image" Target="../media/image2118.png"/><Relationship Id="rId180" Type="http://schemas.openxmlformats.org/officeDocument/2006/relationships/image" Target="../media/image2200.png"/><Relationship Id="rId26" Type="http://schemas.openxmlformats.org/officeDocument/2006/relationships/customXml" Target="../ink/ink409.xml"/><Relationship Id="rId47" Type="http://schemas.openxmlformats.org/officeDocument/2006/relationships/image" Target="../media/image2136.png"/><Relationship Id="rId68" Type="http://schemas.openxmlformats.org/officeDocument/2006/relationships/image" Target="../media/image2146.png"/><Relationship Id="rId89" Type="http://schemas.openxmlformats.org/officeDocument/2006/relationships/customXml" Target="../ink/ink441.xml"/><Relationship Id="rId112" Type="http://schemas.openxmlformats.org/officeDocument/2006/relationships/image" Target="../media/image2167.png"/><Relationship Id="rId133" Type="http://schemas.openxmlformats.org/officeDocument/2006/relationships/image" Target="../media/image2177.png"/><Relationship Id="rId154" Type="http://schemas.openxmlformats.org/officeDocument/2006/relationships/customXml" Target="../ink/ink474.xml"/><Relationship Id="rId175" Type="http://schemas.openxmlformats.org/officeDocument/2006/relationships/customXml" Target="../ink/ink485.xml"/><Relationship Id="rId196" Type="http://schemas.openxmlformats.org/officeDocument/2006/relationships/image" Target="../media/image67.png"/><Relationship Id="rId200" Type="http://schemas.openxmlformats.org/officeDocument/2006/relationships/image" Target="../media/image69.png"/><Relationship Id="rId16" Type="http://schemas.openxmlformats.org/officeDocument/2006/relationships/customXml" Target="../ink/ink404.xml"/><Relationship Id="rId37" Type="http://schemas.openxmlformats.org/officeDocument/2006/relationships/image" Target="../media/image2131.png"/><Relationship Id="rId58" Type="http://schemas.openxmlformats.org/officeDocument/2006/relationships/customXml" Target="../ink/ink425.xml"/><Relationship Id="rId79" Type="http://schemas.openxmlformats.org/officeDocument/2006/relationships/customXml" Target="../ink/ink436.xml"/><Relationship Id="rId102" Type="http://schemas.openxmlformats.org/officeDocument/2006/relationships/image" Target="../media/image2163.png"/><Relationship Id="rId123" Type="http://schemas.openxmlformats.org/officeDocument/2006/relationships/image" Target="../media/image2172.png"/><Relationship Id="rId144" Type="http://schemas.openxmlformats.org/officeDocument/2006/relationships/customXml" Target="../ink/ink469.xml"/><Relationship Id="rId90" Type="http://schemas.openxmlformats.org/officeDocument/2006/relationships/image" Target="../media/image2157.png"/><Relationship Id="rId165" Type="http://schemas.openxmlformats.org/officeDocument/2006/relationships/customXml" Target="../ink/ink480.xml"/><Relationship Id="rId186" Type="http://schemas.openxmlformats.org/officeDocument/2006/relationships/image" Target="../media/image2203.png"/><Relationship Id="rId27" Type="http://schemas.openxmlformats.org/officeDocument/2006/relationships/image" Target="../media/image2126.png"/><Relationship Id="rId48" Type="http://schemas.openxmlformats.org/officeDocument/2006/relationships/customXml" Target="../ink/ink420.xml"/><Relationship Id="rId69" Type="http://schemas.openxmlformats.org/officeDocument/2006/relationships/customXml" Target="../ink/ink431.xml"/><Relationship Id="rId113" Type="http://schemas.openxmlformats.org/officeDocument/2006/relationships/customXml" Target="../ink/ink453.xml"/><Relationship Id="rId134" Type="http://schemas.openxmlformats.org/officeDocument/2006/relationships/customXml" Target="../ink/ink464.xml"/><Relationship Id="rId80" Type="http://schemas.openxmlformats.org/officeDocument/2006/relationships/image" Target="../media/image2152.png"/><Relationship Id="rId155" Type="http://schemas.openxmlformats.org/officeDocument/2006/relationships/image" Target="../media/image2188.png"/><Relationship Id="rId176" Type="http://schemas.openxmlformats.org/officeDocument/2006/relationships/image" Target="../media/image2198.png"/><Relationship Id="rId197" Type="http://schemas.openxmlformats.org/officeDocument/2006/relationships/customXml" Target="../ink/ink496.xml"/><Relationship Id="rId17" Type="http://schemas.openxmlformats.org/officeDocument/2006/relationships/image" Target="../media/image2122.png"/><Relationship Id="rId38" Type="http://schemas.openxmlformats.org/officeDocument/2006/relationships/customXml" Target="../ink/ink415.xml"/><Relationship Id="rId59" Type="http://schemas.openxmlformats.org/officeDocument/2006/relationships/image" Target="../media/image2142.png"/><Relationship Id="rId103" Type="http://schemas.openxmlformats.org/officeDocument/2006/relationships/customXml" Target="../ink/ink448.xml"/><Relationship Id="rId124" Type="http://schemas.openxmlformats.org/officeDocument/2006/relationships/customXml" Target="../ink/ink459.xml"/><Relationship Id="rId70" Type="http://schemas.openxmlformats.org/officeDocument/2006/relationships/image" Target="../media/image2147.png"/><Relationship Id="rId91" Type="http://schemas.openxmlformats.org/officeDocument/2006/relationships/customXml" Target="../ink/ink442.xml"/><Relationship Id="rId145" Type="http://schemas.openxmlformats.org/officeDocument/2006/relationships/image" Target="../media/image2183.png"/><Relationship Id="rId166" Type="http://schemas.openxmlformats.org/officeDocument/2006/relationships/image" Target="../media/image2193.png"/><Relationship Id="rId187" Type="http://schemas.openxmlformats.org/officeDocument/2006/relationships/customXml" Target="../ink/ink491.xml"/><Relationship Id="rId1" Type="http://schemas.openxmlformats.org/officeDocument/2006/relationships/slideLayout" Target="../slideLayouts/slideLayout7.xml"/><Relationship Id="rId28" Type="http://schemas.openxmlformats.org/officeDocument/2006/relationships/customXml" Target="../ink/ink410.xml"/><Relationship Id="rId49" Type="http://schemas.openxmlformats.org/officeDocument/2006/relationships/image" Target="../media/image2137.png"/><Relationship Id="rId114" Type="http://schemas.openxmlformats.org/officeDocument/2006/relationships/image" Target="../media/image2168.png"/><Relationship Id="rId60" Type="http://schemas.openxmlformats.org/officeDocument/2006/relationships/customXml" Target="../ink/ink426.xml"/><Relationship Id="rId81" Type="http://schemas.openxmlformats.org/officeDocument/2006/relationships/customXml" Target="../ink/ink437.xml"/><Relationship Id="rId135" Type="http://schemas.openxmlformats.org/officeDocument/2006/relationships/image" Target="../media/image2178.png"/><Relationship Id="rId156" Type="http://schemas.openxmlformats.org/officeDocument/2006/relationships/customXml" Target="../ink/ink475.xml"/><Relationship Id="rId177" Type="http://schemas.openxmlformats.org/officeDocument/2006/relationships/customXml" Target="../ink/ink486.xml"/><Relationship Id="rId198" Type="http://schemas.openxmlformats.org/officeDocument/2006/relationships/image" Target="../media/image68.png"/><Relationship Id="rId18" Type="http://schemas.openxmlformats.org/officeDocument/2006/relationships/customXml" Target="../ink/ink405.xml"/><Relationship Id="rId39" Type="http://schemas.openxmlformats.org/officeDocument/2006/relationships/image" Target="../media/image2132.png"/><Relationship Id="rId50" Type="http://schemas.openxmlformats.org/officeDocument/2006/relationships/customXml" Target="../ink/ink421.xml"/><Relationship Id="rId104" Type="http://schemas.openxmlformats.org/officeDocument/2006/relationships/image" Target="../media/image1424.png"/><Relationship Id="rId125" Type="http://schemas.openxmlformats.org/officeDocument/2006/relationships/image" Target="../media/image2173.png"/><Relationship Id="rId146" Type="http://schemas.openxmlformats.org/officeDocument/2006/relationships/customXml" Target="../ink/ink470.xml"/><Relationship Id="rId167" Type="http://schemas.openxmlformats.org/officeDocument/2006/relationships/customXml" Target="../ink/ink481.xml"/><Relationship Id="rId188" Type="http://schemas.openxmlformats.org/officeDocument/2006/relationships/image" Target="../media/image63.png"/></Relationships>
</file>

<file path=ppt/slides/_rels/slide5.xml.rels><?xml version="1.0" encoding="UTF-8" standalone="yes"?>
<Relationships xmlns="http://schemas.openxmlformats.org/package/2006/relationships"><Relationship Id="rId26" Type="http://schemas.openxmlformats.org/officeDocument/2006/relationships/image" Target="../media/image80.png"/><Relationship Id="rId117" Type="http://schemas.openxmlformats.org/officeDocument/2006/relationships/image" Target="../media/image127.png"/><Relationship Id="rId21" Type="http://schemas.openxmlformats.org/officeDocument/2006/relationships/customXml" Target="../ink/ink507.xml"/><Relationship Id="rId42" Type="http://schemas.openxmlformats.org/officeDocument/2006/relationships/customXml" Target="../ink/ink518.xml"/><Relationship Id="rId47" Type="http://schemas.openxmlformats.org/officeDocument/2006/relationships/image" Target="../media/image90.png"/><Relationship Id="rId63" Type="http://schemas.openxmlformats.org/officeDocument/2006/relationships/image" Target="../media/image98.png"/><Relationship Id="rId68" Type="http://schemas.openxmlformats.org/officeDocument/2006/relationships/customXml" Target="../ink/ink531.xml"/><Relationship Id="rId84" Type="http://schemas.openxmlformats.org/officeDocument/2006/relationships/customXml" Target="../ink/ink539.xml"/><Relationship Id="rId89" Type="http://schemas.openxmlformats.org/officeDocument/2006/relationships/image" Target="../media/image112.png"/><Relationship Id="rId112" Type="http://schemas.openxmlformats.org/officeDocument/2006/relationships/customXml" Target="../ink/ink553.xml"/><Relationship Id="rId16" Type="http://schemas.openxmlformats.org/officeDocument/2006/relationships/image" Target="../media/image76.png"/><Relationship Id="rId107" Type="http://schemas.openxmlformats.org/officeDocument/2006/relationships/image" Target="../media/image122.png"/><Relationship Id="rId11" Type="http://schemas.openxmlformats.org/officeDocument/2006/relationships/customXml" Target="../ink/ink502.xml"/><Relationship Id="rId32" Type="http://schemas.openxmlformats.org/officeDocument/2006/relationships/customXml" Target="../ink/ink513.xml"/><Relationship Id="rId37" Type="http://schemas.openxmlformats.org/officeDocument/2006/relationships/image" Target="../media/image85.png"/><Relationship Id="rId53" Type="http://schemas.openxmlformats.org/officeDocument/2006/relationships/image" Target="../media/image93.png"/><Relationship Id="rId58" Type="http://schemas.openxmlformats.org/officeDocument/2006/relationships/customXml" Target="../ink/ink526.xml"/><Relationship Id="rId74" Type="http://schemas.openxmlformats.org/officeDocument/2006/relationships/customXml" Target="../ink/ink534.xml"/><Relationship Id="rId79" Type="http://schemas.openxmlformats.org/officeDocument/2006/relationships/image" Target="../media/image107.png"/><Relationship Id="rId102" Type="http://schemas.openxmlformats.org/officeDocument/2006/relationships/customXml" Target="../ink/ink548.xml"/><Relationship Id="rId5" Type="http://schemas.openxmlformats.org/officeDocument/2006/relationships/customXml" Target="../ink/ink499.xml"/><Relationship Id="rId90" Type="http://schemas.openxmlformats.org/officeDocument/2006/relationships/customXml" Target="../ink/ink542.xml"/><Relationship Id="rId95" Type="http://schemas.openxmlformats.org/officeDocument/2006/relationships/image" Target="../media/image115.png"/><Relationship Id="rId22" Type="http://schemas.openxmlformats.org/officeDocument/2006/relationships/image" Target="../media/image78.png"/><Relationship Id="rId27" Type="http://schemas.openxmlformats.org/officeDocument/2006/relationships/customXml" Target="../ink/ink510.xml"/><Relationship Id="rId43" Type="http://schemas.openxmlformats.org/officeDocument/2006/relationships/image" Target="../media/image88.png"/><Relationship Id="rId48" Type="http://schemas.openxmlformats.org/officeDocument/2006/relationships/customXml" Target="../ink/ink521.xml"/><Relationship Id="rId64" Type="http://schemas.openxmlformats.org/officeDocument/2006/relationships/customXml" Target="../ink/ink529.xml"/><Relationship Id="rId69" Type="http://schemas.openxmlformats.org/officeDocument/2006/relationships/image" Target="../media/image102.png"/><Relationship Id="rId113" Type="http://schemas.openxmlformats.org/officeDocument/2006/relationships/image" Target="../media/image125.png"/><Relationship Id="rId118" Type="http://schemas.openxmlformats.org/officeDocument/2006/relationships/customXml" Target="../ink/ink556.xml"/><Relationship Id="rId80" Type="http://schemas.openxmlformats.org/officeDocument/2006/relationships/customXml" Target="../ink/ink537.xml"/><Relationship Id="rId85" Type="http://schemas.openxmlformats.org/officeDocument/2006/relationships/image" Target="../media/image110.png"/><Relationship Id="rId12" Type="http://schemas.openxmlformats.org/officeDocument/2006/relationships/image" Target="../media/image74.png"/><Relationship Id="rId17" Type="http://schemas.openxmlformats.org/officeDocument/2006/relationships/customXml" Target="../ink/ink505.xml"/><Relationship Id="rId33" Type="http://schemas.openxmlformats.org/officeDocument/2006/relationships/image" Target="../media/image83.png"/><Relationship Id="rId38" Type="http://schemas.openxmlformats.org/officeDocument/2006/relationships/customXml" Target="../ink/ink516.xml"/><Relationship Id="rId59" Type="http://schemas.openxmlformats.org/officeDocument/2006/relationships/image" Target="../media/image96.png"/><Relationship Id="rId103" Type="http://schemas.openxmlformats.org/officeDocument/2006/relationships/image" Target="../media/image120.png"/><Relationship Id="rId108" Type="http://schemas.openxmlformats.org/officeDocument/2006/relationships/customXml" Target="../ink/ink551.xml"/><Relationship Id="rId54" Type="http://schemas.openxmlformats.org/officeDocument/2006/relationships/customXml" Target="../ink/ink524.xml"/><Relationship Id="rId70" Type="http://schemas.openxmlformats.org/officeDocument/2006/relationships/customXml" Target="../ink/ink532.xml"/><Relationship Id="rId75" Type="http://schemas.openxmlformats.org/officeDocument/2006/relationships/image" Target="../media/image105.png"/><Relationship Id="rId91" Type="http://schemas.openxmlformats.org/officeDocument/2006/relationships/image" Target="../media/image113.png"/><Relationship Id="rId96" Type="http://schemas.openxmlformats.org/officeDocument/2006/relationships/customXml" Target="../ink/ink545.xml"/><Relationship Id="rId1" Type="http://schemas.openxmlformats.org/officeDocument/2006/relationships/slideLayout" Target="../slideLayouts/slideLayout7.xml"/><Relationship Id="rId6" Type="http://schemas.openxmlformats.org/officeDocument/2006/relationships/image" Target="../media/image71.png"/><Relationship Id="rId23" Type="http://schemas.openxmlformats.org/officeDocument/2006/relationships/customXml" Target="../ink/ink508.xml"/><Relationship Id="rId28" Type="http://schemas.openxmlformats.org/officeDocument/2006/relationships/image" Target="../media/image81.png"/><Relationship Id="rId49" Type="http://schemas.openxmlformats.org/officeDocument/2006/relationships/image" Target="../media/image91.png"/><Relationship Id="rId114" Type="http://schemas.openxmlformats.org/officeDocument/2006/relationships/customXml" Target="../ink/ink554.xml"/><Relationship Id="rId119" Type="http://schemas.openxmlformats.org/officeDocument/2006/relationships/image" Target="../media/image128.png"/><Relationship Id="rId10" Type="http://schemas.openxmlformats.org/officeDocument/2006/relationships/image" Target="../media/image73.png"/><Relationship Id="rId31" Type="http://schemas.openxmlformats.org/officeDocument/2006/relationships/image" Target="../media/image82.png"/><Relationship Id="rId44" Type="http://schemas.openxmlformats.org/officeDocument/2006/relationships/customXml" Target="../ink/ink519.xml"/><Relationship Id="rId52" Type="http://schemas.openxmlformats.org/officeDocument/2006/relationships/customXml" Target="../ink/ink523.xml"/><Relationship Id="rId60" Type="http://schemas.openxmlformats.org/officeDocument/2006/relationships/customXml" Target="../ink/ink527.xml"/><Relationship Id="rId65" Type="http://schemas.openxmlformats.org/officeDocument/2006/relationships/image" Target="../media/image99.png"/><Relationship Id="rId73" Type="http://schemas.openxmlformats.org/officeDocument/2006/relationships/image" Target="../media/image104.png"/><Relationship Id="rId78" Type="http://schemas.openxmlformats.org/officeDocument/2006/relationships/customXml" Target="../ink/ink536.xml"/><Relationship Id="rId81" Type="http://schemas.openxmlformats.org/officeDocument/2006/relationships/image" Target="../media/image108.png"/><Relationship Id="rId86" Type="http://schemas.openxmlformats.org/officeDocument/2006/relationships/customXml" Target="../ink/ink540.xml"/><Relationship Id="rId94" Type="http://schemas.openxmlformats.org/officeDocument/2006/relationships/customXml" Target="../ink/ink544.xml"/><Relationship Id="rId99" Type="http://schemas.openxmlformats.org/officeDocument/2006/relationships/image" Target="../media/image118.png"/><Relationship Id="rId101" Type="http://schemas.openxmlformats.org/officeDocument/2006/relationships/image" Target="../media/image119.png"/><Relationship Id="rId4" Type="http://schemas.openxmlformats.org/officeDocument/2006/relationships/image" Target="../media/image70.png"/><Relationship Id="rId9" Type="http://schemas.openxmlformats.org/officeDocument/2006/relationships/customXml" Target="../ink/ink501.xml"/><Relationship Id="rId13" Type="http://schemas.openxmlformats.org/officeDocument/2006/relationships/customXml" Target="../ink/ink503.xml"/><Relationship Id="rId18" Type="http://schemas.openxmlformats.org/officeDocument/2006/relationships/image" Target="../media/image77.png"/><Relationship Id="rId39" Type="http://schemas.openxmlformats.org/officeDocument/2006/relationships/image" Target="../media/image86.png"/><Relationship Id="rId109" Type="http://schemas.openxmlformats.org/officeDocument/2006/relationships/image" Target="../media/image123.png"/><Relationship Id="rId34" Type="http://schemas.openxmlformats.org/officeDocument/2006/relationships/customXml" Target="../ink/ink514.xml"/><Relationship Id="rId50" Type="http://schemas.openxmlformats.org/officeDocument/2006/relationships/customXml" Target="../ink/ink522.xml"/><Relationship Id="rId55" Type="http://schemas.openxmlformats.org/officeDocument/2006/relationships/image" Target="../media/image94.png"/><Relationship Id="rId76" Type="http://schemas.openxmlformats.org/officeDocument/2006/relationships/customXml" Target="../ink/ink535.xml"/><Relationship Id="rId97" Type="http://schemas.openxmlformats.org/officeDocument/2006/relationships/image" Target="../media/image117.png"/><Relationship Id="rId104" Type="http://schemas.openxmlformats.org/officeDocument/2006/relationships/customXml" Target="../ink/ink549.xml"/><Relationship Id="rId7" Type="http://schemas.openxmlformats.org/officeDocument/2006/relationships/customXml" Target="../ink/ink500.xml"/><Relationship Id="rId71" Type="http://schemas.openxmlformats.org/officeDocument/2006/relationships/image" Target="../media/image103.png"/><Relationship Id="rId92" Type="http://schemas.openxmlformats.org/officeDocument/2006/relationships/customXml" Target="../ink/ink543.xml"/><Relationship Id="rId2" Type="http://schemas.openxmlformats.org/officeDocument/2006/relationships/notesSlide" Target="../notesSlides/notesSlide5.xml"/><Relationship Id="rId29" Type="http://schemas.openxmlformats.org/officeDocument/2006/relationships/customXml" Target="../ink/ink511.xml"/><Relationship Id="rId24" Type="http://schemas.openxmlformats.org/officeDocument/2006/relationships/image" Target="../media/image79.png"/><Relationship Id="rId40" Type="http://schemas.openxmlformats.org/officeDocument/2006/relationships/customXml" Target="../ink/ink517.xml"/><Relationship Id="rId45" Type="http://schemas.openxmlformats.org/officeDocument/2006/relationships/image" Target="../media/image89.png"/><Relationship Id="rId66" Type="http://schemas.openxmlformats.org/officeDocument/2006/relationships/customXml" Target="../ink/ink530.xml"/><Relationship Id="rId87" Type="http://schemas.openxmlformats.org/officeDocument/2006/relationships/image" Target="../media/image111.png"/><Relationship Id="rId110" Type="http://schemas.openxmlformats.org/officeDocument/2006/relationships/customXml" Target="../ink/ink552.xml"/><Relationship Id="rId115" Type="http://schemas.openxmlformats.org/officeDocument/2006/relationships/image" Target="../media/image126.png"/><Relationship Id="rId61" Type="http://schemas.openxmlformats.org/officeDocument/2006/relationships/image" Target="../media/image97.png"/><Relationship Id="rId82" Type="http://schemas.openxmlformats.org/officeDocument/2006/relationships/customXml" Target="../ink/ink538.xml"/><Relationship Id="rId19" Type="http://schemas.openxmlformats.org/officeDocument/2006/relationships/customXml" Target="../ink/ink506.xml"/><Relationship Id="rId14" Type="http://schemas.openxmlformats.org/officeDocument/2006/relationships/image" Target="../media/image75.png"/><Relationship Id="rId30" Type="http://schemas.openxmlformats.org/officeDocument/2006/relationships/customXml" Target="../ink/ink512.xml"/><Relationship Id="rId35" Type="http://schemas.openxmlformats.org/officeDocument/2006/relationships/image" Target="../media/image84.png"/><Relationship Id="rId56" Type="http://schemas.openxmlformats.org/officeDocument/2006/relationships/customXml" Target="../ink/ink525.xml"/><Relationship Id="rId77" Type="http://schemas.openxmlformats.org/officeDocument/2006/relationships/image" Target="../media/image106.png"/><Relationship Id="rId100" Type="http://schemas.openxmlformats.org/officeDocument/2006/relationships/customXml" Target="../ink/ink547.xml"/><Relationship Id="rId105" Type="http://schemas.openxmlformats.org/officeDocument/2006/relationships/image" Target="../media/image121.png"/><Relationship Id="rId8" Type="http://schemas.openxmlformats.org/officeDocument/2006/relationships/image" Target="../media/image72.png"/><Relationship Id="rId51" Type="http://schemas.openxmlformats.org/officeDocument/2006/relationships/image" Target="../media/image92.png"/><Relationship Id="rId72" Type="http://schemas.openxmlformats.org/officeDocument/2006/relationships/customXml" Target="../ink/ink533.xml"/><Relationship Id="rId93" Type="http://schemas.openxmlformats.org/officeDocument/2006/relationships/image" Target="../media/image114.png"/><Relationship Id="rId98" Type="http://schemas.openxmlformats.org/officeDocument/2006/relationships/customXml" Target="../ink/ink546.xml"/><Relationship Id="rId3" Type="http://schemas.openxmlformats.org/officeDocument/2006/relationships/customXml" Target="../ink/ink498.xml"/><Relationship Id="rId25" Type="http://schemas.openxmlformats.org/officeDocument/2006/relationships/customXml" Target="../ink/ink509.xml"/><Relationship Id="rId46" Type="http://schemas.openxmlformats.org/officeDocument/2006/relationships/customXml" Target="../ink/ink520.xml"/><Relationship Id="rId67" Type="http://schemas.openxmlformats.org/officeDocument/2006/relationships/image" Target="../media/image100.png"/><Relationship Id="rId116" Type="http://schemas.openxmlformats.org/officeDocument/2006/relationships/customXml" Target="../ink/ink555.xml"/><Relationship Id="rId20" Type="http://schemas.openxmlformats.org/officeDocument/2006/relationships/image" Target="../media/image52.png"/><Relationship Id="rId41" Type="http://schemas.openxmlformats.org/officeDocument/2006/relationships/image" Target="../media/image87.png"/><Relationship Id="rId62" Type="http://schemas.openxmlformats.org/officeDocument/2006/relationships/customXml" Target="../ink/ink528.xml"/><Relationship Id="rId83" Type="http://schemas.openxmlformats.org/officeDocument/2006/relationships/image" Target="../media/image109.png"/><Relationship Id="rId88" Type="http://schemas.openxmlformats.org/officeDocument/2006/relationships/customXml" Target="../ink/ink541.xml"/><Relationship Id="rId111" Type="http://schemas.openxmlformats.org/officeDocument/2006/relationships/image" Target="../media/image124.png"/><Relationship Id="rId15" Type="http://schemas.openxmlformats.org/officeDocument/2006/relationships/customXml" Target="../ink/ink504.xml"/><Relationship Id="rId36" Type="http://schemas.openxmlformats.org/officeDocument/2006/relationships/customXml" Target="../ink/ink515.xml"/><Relationship Id="rId57" Type="http://schemas.openxmlformats.org/officeDocument/2006/relationships/image" Target="../media/image95.png"/><Relationship Id="rId106" Type="http://schemas.openxmlformats.org/officeDocument/2006/relationships/customXml" Target="../ink/ink550.xml"/></Relationships>
</file>

<file path=ppt/slides/_rels/slide6.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customXml" Target="../ink/ink562.xml"/><Relationship Id="rId18" Type="http://schemas.openxmlformats.org/officeDocument/2006/relationships/image" Target="../media/image136.png"/><Relationship Id="rId3" Type="http://schemas.openxmlformats.org/officeDocument/2006/relationships/customXml" Target="../ink/ink557.xml"/><Relationship Id="rId7" Type="http://schemas.openxmlformats.org/officeDocument/2006/relationships/customXml" Target="../ink/ink559.xml"/><Relationship Id="rId12" Type="http://schemas.openxmlformats.org/officeDocument/2006/relationships/image" Target="../media/image133.png"/><Relationship Id="rId17" Type="http://schemas.openxmlformats.org/officeDocument/2006/relationships/customXml" Target="../ink/ink564.xml"/><Relationship Id="rId2" Type="http://schemas.openxmlformats.org/officeDocument/2006/relationships/notesSlide" Target="../notesSlides/notesSlide6.xml"/><Relationship Id="rId16"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customXml" Target="../ink/ink561.xml"/><Relationship Id="rId5" Type="http://schemas.openxmlformats.org/officeDocument/2006/relationships/customXml" Target="../ink/ink558.xml"/><Relationship Id="rId15" Type="http://schemas.openxmlformats.org/officeDocument/2006/relationships/customXml" Target="../ink/ink563.xml"/><Relationship Id="rId10" Type="http://schemas.openxmlformats.org/officeDocument/2006/relationships/image" Target="../media/image132.png"/><Relationship Id="rId4" Type="http://schemas.openxmlformats.org/officeDocument/2006/relationships/image" Target="../media/image129.png"/><Relationship Id="rId9" Type="http://schemas.openxmlformats.org/officeDocument/2006/relationships/customXml" Target="../ink/ink560.xml"/><Relationship Id="rId14" Type="http://schemas.openxmlformats.org/officeDocument/2006/relationships/image" Target="../media/image134.png"/></Relationships>
</file>

<file path=ppt/slides/_rels/slide7.xml.rels><?xml version="1.0" encoding="UTF-8" standalone="yes"?>
<Relationships xmlns="http://schemas.openxmlformats.org/package/2006/relationships"><Relationship Id="rId117" Type="http://schemas.openxmlformats.org/officeDocument/2006/relationships/customXml" Target="../ink/ink628.xml"/><Relationship Id="rId299" Type="http://schemas.openxmlformats.org/officeDocument/2006/relationships/customXml" Target="../ink/ink720.xml"/><Relationship Id="rId21" Type="http://schemas.openxmlformats.org/officeDocument/2006/relationships/image" Target="../media/image144.png"/><Relationship Id="rId63" Type="http://schemas.openxmlformats.org/officeDocument/2006/relationships/image" Target="../media/image165.png"/><Relationship Id="rId159" Type="http://schemas.openxmlformats.org/officeDocument/2006/relationships/image" Target="../media/image204.png"/><Relationship Id="rId324" Type="http://schemas.openxmlformats.org/officeDocument/2006/relationships/customXml" Target="../ink/ink733.xml"/><Relationship Id="rId366" Type="http://schemas.openxmlformats.org/officeDocument/2006/relationships/customXml" Target="../ink/ink754.xml"/><Relationship Id="rId170" Type="http://schemas.openxmlformats.org/officeDocument/2006/relationships/customXml" Target="../ink/ink655.xml"/><Relationship Id="rId226" Type="http://schemas.openxmlformats.org/officeDocument/2006/relationships/customXml" Target="../ink/ink683.xml"/><Relationship Id="rId268" Type="http://schemas.openxmlformats.org/officeDocument/2006/relationships/image" Target="../media/image258.png"/><Relationship Id="rId32" Type="http://schemas.openxmlformats.org/officeDocument/2006/relationships/customXml" Target="../ink/ink578.xml"/><Relationship Id="rId74" Type="http://schemas.openxmlformats.org/officeDocument/2006/relationships/customXml" Target="../ink/ink599.xml"/><Relationship Id="rId128" Type="http://schemas.openxmlformats.org/officeDocument/2006/relationships/image" Target="../media/image52.png"/><Relationship Id="rId335" Type="http://schemas.openxmlformats.org/officeDocument/2006/relationships/image" Target="../media/image291.png"/><Relationship Id="rId377" Type="http://schemas.openxmlformats.org/officeDocument/2006/relationships/image" Target="../media/image312.png"/><Relationship Id="rId5" Type="http://schemas.openxmlformats.org/officeDocument/2006/relationships/hyperlink" Target="https://data.imf.org/?sk=388dfa60-1d26-4ade-b505-a05a558d9a42&amp;sid=1479329334655" TargetMode="External"/><Relationship Id="rId181" Type="http://schemas.openxmlformats.org/officeDocument/2006/relationships/image" Target="../media/image215.png"/><Relationship Id="rId237" Type="http://schemas.openxmlformats.org/officeDocument/2006/relationships/image" Target="../media/image243.png"/><Relationship Id="rId402" Type="http://schemas.openxmlformats.org/officeDocument/2006/relationships/customXml" Target="../ink/ink772.xml"/><Relationship Id="rId279" Type="http://schemas.openxmlformats.org/officeDocument/2006/relationships/customXml" Target="../ink/ink710.xml"/><Relationship Id="rId43" Type="http://schemas.openxmlformats.org/officeDocument/2006/relationships/image" Target="../media/image155.png"/><Relationship Id="rId139" Type="http://schemas.openxmlformats.org/officeDocument/2006/relationships/customXml" Target="../ink/ink639.xml"/><Relationship Id="rId290" Type="http://schemas.openxmlformats.org/officeDocument/2006/relationships/image" Target="../media/image269.png"/><Relationship Id="rId304" Type="http://schemas.openxmlformats.org/officeDocument/2006/relationships/customXml" Target="../ink/ink723.xml"/><Relationship Id="rId346" Type="http://schemas.openxmlformats.org/officeDocument/2006/relationships/customXml" Target="../ink/ink744.xml"/><Relationship Id="rId388" Type="http://schemas.openxmlformats.org/officeDocument/2006/relationships/customXml" Target="../ink/ink765.xml"/><Relationship Id="rId85" Type="http://schemas.openxmlformats.org/officeDocument/2006/relationships/image" Target="../media/image176.png"/><Relationship Id="rId150" Type="http://schemas.openxmlformats.org/officeDocument/2006/relationships/customXml" Target="../ink/ink645.xml"/><Relationship Id="rId192" Type="http://schemas.openxmlformats.org/officeDocument/2006/relationships/customXml" Target="../ink/ink666.xml"/><Relationship Id="rId206" Type="http://schemas.openxmlformats.org/officeDocument/2006/relationships/customXml" Target="../ink/ink673.xml"/><Relationship Id="rId413" Type="http://schemas.openxmlformats.org/officeDocument/2006/relationships/image" Target="../media/image330.png"/><Relationship Id="rId248" Type="http://schemas.openxmlformats.org/officeDocument/2006/relationships/image" Target="../media/image248.png"/><Relationship Id="rId12" Type="http://schemas.openxmlformats.org/officeDocument/2006/relationships/customXml" Target="../ink/ink568.xml"/><Relationship Id="rId108" Type="http://schemas.openxmlformats.org/officeDocument/2006/relationships/customXml" Target="../ink/ink620.xml"/><Relationship Id="rId315" Type="http://schemas.openxmlformats.org/officeDocument/2006/relationships/image" Target="../media/image281.png"/><Relationship Id="rId357" Type="http://schemas.openxmlformats.org/officeDocument/2006/relationships/image" Target="../media/image302.png"/><Relationship Id="rId54" Type="http://schemas.openxmlformats.org/officeDocument/2006/relationships/customXml" Target="../ink/ink589.xml"/><Relationship Id="rId96" Type="http://schemas.openxmlformats.org/officeDocument/2006/relationships/customXml" Target="../ink/ink610.xml"/><Relationship Id="rId161" Type="http://schemas.openxmlformats.org/officeDocument/2006/relationships/image" Target="../media/image205.png"/><Relationship Id="rId217" Type="http://schemas.openxmlformats.org/officeDocument/2006/relationships/image" Target="../media/image233.png"/><Relationship Id="rId399" Type="http://schemas.openxmlformats.org/officeDocument/2006/relationships/image" Target="../media/image323.png"/><Relationship Id="rId259" Type="http://schemas.openxmlformats.org/officeDocument/2006/relationships/customXml" Target="../ink/ink700.xml"/><Relationship Id="rId424" Type="http://schemas.openxmlformats.org/officeDocument/2006/relationships/customXml" Target="../ink/ink783.xml"/><Relationship Id="rId23" Type="http://schemas.openxmlformats.org/officeDocument/2006/relationships/image" Target="../media/image145.png"/><Relationship Id="rId119" Type="http://schemas.openxmlformats.org/officeDocument/2006/relationships/customXml" Target="../ink/ink629.xml"/><Relationship Id="rId270" Type="http://schemas.openxmlformats.org/officeDocument/2006/relationships/image" Target="../media/image259.png"/><Relationship Id="rId326" Type="http://schemas.openxmlformats.org/officeDocument/2006/relationships/customXml" Target="../ink/ink734.xml"/><Relationship Id="rId65" Type="http://schemas.openxmlformats.org/officeDocument/2006/relationships/image" Target="../media/image166.png"/><Relationship Id="rId130" Type="http://schemas.openxmlformats.org/officeDocument/2006/relationships/image" Target="../media/image190.png"/><Relationship Id="rId368" Type="http://schemas.openxmlformats.org/officeDocument/2006/relationships/customXml" Target="../ink/ink755.xml"/><Relationship Id="rId172" Type="http://schemas.openxmlformats.org/officeDocument/2006/relationships/customXml" Target="../ink/ink656.xml"/><Relationship Id="rId228" Type="http://schemas.openxmlformats.org/officeDocument/2006/relationships/customXml" Target="../ink/ink684.xml"/><Relationship Id="rId281" Type="http://schemas.openxmlformats.org/officeDocument/2006/relationships/customXml" Target="../ink/ink711.xml"/><Relationship Id="rId337" Type="http://schemas.openxmlformats.org/officeDocument/2006/relationships/image" Target="../media/image292.png"/><Relationship Id="rId34" Type="http://schemas.openxmlformats.org/officeDocument/2006/relationships/customXml" Target="../ink/ink579.xml"/><Relationship Id="rId76" Type="http://schemas.openxmlformats.org/officeDocument/2006/relationships/customXml" Target="../ink/ink600.xml"/><Relationship Id="rId141" Type="http://schemas.openxmlformats.org/officeDocument/2006/relationships/customXml" Target="../ink/ink640.xml"/><Relationship Id="rId379" Type="http://schemas.openxmlformats.org/officeDocument/2006/relationships/image" Target="../media/image313.png"/><Relationship Id="rId7" Type="http://schemas.openxmlformats.org/officeDocument/2006/relationships/image" Target="../media/image137.png"/><Relationship Id="rId183" Type="http://schemas.openxmlformats.org/officeDocument/2006/relationships/image" Target="../media/image216.png"/><Relationship Id="rId239" Type="http://schemas.openxmlformats.org/officeDocument/2006/relationships/customXml" Target="../ink/ink690.xml"/><Relationship Id="rId390" Type="http://schemas.openxmlformats.org/officeDocument/2006/relationships/customXml" Target="../ink/ink766.xml"/><Relationship Id="rId404" Type="http://schemas.openxmlformats.org/officeDocument/2006/relationships/customXml" Target="../ink/ink773.xml"/><Relationship Id="rId250" Type="http://schemas.openxmlformats.org/officeDocument/2006/relationships/image" Target="../media/image249.png"/><Relationship Id="rId292" Type="http://schemas.openxmlformats.org/officeDocument/2006/relationships/image" Target="../media/image270.png"/><Relationship Id="rId306" Type="http://schemas.openxmlformats.org/officeDocument/2006/relationships/customXml" Target="../ink/ink724.xml"/><Relationship Id="rId45" Type="http://schemas.openxmlformats.org/officeDocument/2006/relationships/image" Target="../media/image156.png"/><Relationship Id="rId87" Type="http://schemas.openxmlformats.org/officeDocument/2006/relationships/image" Target="../media/image177.png"/><Relationship Id="rId110" Type="http://schemas.openxmlformats.org/officeDocument/2006/relationships/customXml" Target="../ink/ink622.xml"/><Relationship Id="rId348" Type="http://schemas.openxmlformats.org/officeDocument/2006/relationships/customXml" Target="../ink/ink745.xml"/><Relationship Id="rId152" Type="http://schemas.openxmlformats.org/officeDocument/2006/relationships/customXml" Target="../ink/ink646.xml"/><Relationship Id="rId194" Type="http://schemas.openxmlformats.org/officeDocument/2006/relationships/customXml" Target="../ink/ink667.xml"/><Relationship Id="rId208" Type="http://schemas.openxmlformats.org/officeDocument/2006/relationships/customXml" Target="../ink/ink674.xml"/><Relationship Id="rId415" Type="http://schemas.openxmlformats.org/officeDocument/2006/relationships/image" Target="../media/image331.png"/><Relationship Id="rId261" Type="http://schemas.openxmlformats.org/officeDocument/2006/relationships/customXml" Target="../ink/ink701.xml"/><Relationship Id="rId14" Type="http://schemas.openxmlformats.org/officeDocument/2006/relationships/customXml" Target="../ink/ink569.xml"/><Relationship Id="rId56" Type="http://schemas.openxmlformats.org/officeDocument/2006/relationships/customXml" Target="../ink/ink590.xml"/><Relationship Id="rId317" Type="http://schemas.openxmlformats.org/officeDocument/2006/relationships/image" Target="../media/image282.png"/><Relationship Id="rId359" Type="http://schemas.openxmlformats.org/officeDocument/2006/relationships/image" Target="../media/image303.png"/><Relationship Id="rId98" Type="http://schemas.openxmlformats.org/officeDocument/2006/relationships/customXml" Target="../ink/ink611.xml"/><Relationship Id="rId121" Type="http://schemas.openxmlformats.org/officeDocument/2006/relationships/customXml" Target="../ink/ink630.xml"/><Relationship Id="rId163" Type="http://schemas.openxmlformats.org/officeDocument/2006/relationships/image" Target="../media/image206.png"/><Relationship Id="rId219" Type="http://schemas.openxmlformats.org/officeDocument/2006/relationships/image" Target="../media/image234.png"/><Relationship Id="rId370" Type="http://schemas.openxmlformats.org/officeDocument/2006/relationships/customXml" Target="../ink/ink756.xml"/><Relationship Id="rId426" Type="http://schemas.openxmlformats.org/officeDocument/2006/relationships/customXml" Target="../ink/ink784.xml"/><Relationship Id="rId230" Type="http://schemas.openxmlformats.org/officeDocument/2006/relationships/customXml" Target="../ink/ink685.xml"/><Relationship Id="rId25" Type="http://schemas.openxmlformats.org/officeDocument/2006/relationships/image" Target="../media/image146.png"/><Relationship Id="rId67" Type="http://schemas.openxmlformats.org/officeDocument/2006/relationships/image" Target="../media/image167.png"/><Relationship Id="rId272" Type="http://schemas.openxmlformats.org/officeDocument/2006/relationships/image" Target="../media/image260.png"/><Relationship Id="rId328" Type="http://schemas.openxmlformats.org/officeDocument/2006/relationships/customXml" Target="../ink/ink735.xml"/><Relationship Id="rId132" Type="http://schemas.openxmlformats.org/officeDocument/2006/relationships/image" Target="../media/image191.png"/><Relationship Id="rId174" Type="http://schemas.openxmlformats.org/officeDocument/2006/relationships/customXml" Target="../ink/ink657.xml"/><Relationship Id="rId381" Type="http://schemas.openxmlformats.org/officeDocument/2006/relationships/image" Target="../media/image314.png"/><Relationship Id="rId241" Type="http://schemas.openxmlformats.org/officeDocument/2006/relationships/customXml" Target="../ink/ink691.xml"/><Relationship Id="rId36" Type="http://schemas.openxmlformats.org/officeDocument/2006/relationships/customXml" Target="../ink/ink580.xml"/><Relationship Id="rId283" Type="http://schemas.openxmlformats.org/officeDocument/2006/relationships/customXml" Target="../ink/ink712.xml"/><Relationship Id="rId339" Type="http://schemas.openxmlformats.org/officeDocument/2006/relationships/image" Target="../media/image293.png"/><Relationship Id="rId78" Type="http://schemas.openxmlformats.org/officeDocument/2006/relationships/customXml" Target="../ink/ink601.xml"/><Relationship Id="rId101" Type="http://schemas.openxmlformats.org/officeDocument/2006/relationships/customXml" Target="../ink/ink613.xml"/><Relationship Id="rId143" Type="http://schemas.openxmlformats.org/officeDocument/2006/relationships/customXml" Target="../ink/ink641.xml"/><Relationship Id="rId185" Type="http://schemas.openxmlformats.org/officeDocument/2006/relationships/image" Target="../media/image217.png"/><Relationship Id="rId350" Type="http://schemas.openxmlformats.org/officeDocument/2006/relationships/customXml" Target="../ink/ink746.xml"/><Relationship Id="rId406" Type="http://schemas.openxmlformats.org/officeDocument/2006/relationships/customXml" Target="../ink/ink774.xml"/><Relationship Id="rId9" Type="http://schemas.openxmlformats.org/officeDocument/2006/relationships/image" Target="../media/image138.png"/><Relationship Id="rId210" Type="http://schemas.openxmlformats.org/officeDocument/2006/relationships/customXml" Target="../ink/ink675.xml"/><Relationship Id="rId392" Type="http://schemas.openxmlformats.org/officeDocument/2006/relationships/customXml" Target="../ink/ink767.xml"/><Relationship Id="rId252" Type="http://schemas.openxmlformats.org/officeDocument/2006/relationships/image" Target="../media/image250.png"/><Relationship Id="rId294" Type="http://schemas.openxmlformats.org/officeDocument/2006/relationships/image" Target="../media/image271.png"/><Relationship Id="rId308" Type="http://schemas.openxmlformats.org/officeDocument/2006/relationships/customXml" Target="../ink/ink725.xml"/><Relationship Id="rId47" Type="http://schemas.openxmlformats.org/officeDocument/2006/relationships/image" Target="../media/image157.png"/><Relationship Id="rId89" Type="http://schemas.openxmlformats.org/officeDocument/2006/relationships/image" Target="../media/image178.png"/><Relationship Id="rId112" Type="http://schemas.openxmlformats.org/officeDocument/2006/relationships/customXml" Target="../ink/ink624.xml"/><Relationship Id="rId154" Type="http://schemas.openxmlformats.org/officeDocument/2006/relationships/customXml" Target="../ink/ink647.xml"/><Relationship Id="rId361" Type="http://schemas.openxmlformats.org/officeDocument/2006/relationships/image" Target="../media/image304.png"/><Relationship Id="rId196" Type="http://schemas.openxmlformats.org/officeDocument/2006/relationships/customXml" Target="../ink/ink668.xml"/><Relationship Id="rId417" Type="http://schemas.openxmlformats.org/officeDocument/2006/relationships/image" Target="../media/image332.png"/><Relationship Id="rId16" Type="http://schemas.openxmlformats.org/officeDocument/2006/relationships/customXml" Target="../ink/ink570.xml"/><Relationship Id="rId221" Type="http://schemas.openxmlformats.org/officeDocument/2006/relationships/image" Target="../media/image235.png"/><Relationship Id="rId263" Type="http://schemas.openxmlformats.org/officeDocument/2006/relationships/customXml" Target="../ink/ink702.xml"/><Relationship Id="rId319" Type="http://schemas.openxmlformats.org/officeDocument/2006/relationships/image" Target="../media/image283.png"/><Relationship Id="rId58" Type="http://schemas.openxmlformats.org/officeDocument/2006/relationships/customXml" Target="../ink/ink591.xml"/><Relationship Id="rId123" Type="http://schemas.openxmlformats.org/officeDocument/2006/relationships/customXml" Target="../ink/ink631.xml"/><Relationship Id="rId330" Type="http://schemas.openxmlformats.org/officeDocument/2006/relationships/customXml" Target="../ink/ink736.xml"/><Relationship Id="rId165" Type="http://schemas.openxmlformats.org/officeDocument/2006/relationships/image" Target="../media/image207.png"/><Relationship Id="rId372" Type="http://schemas.openxmlformats.org/officeDocument/2006/relationships/customXml" Target="../ink/ink757.xml"/><Relationship Id="rId232" Type="http://schemas.openxmlformats.org/officeDocument/2006/relationships/customXml" Target="../ink/ink686.xml"/><Relationship Id="rId274" Type="http://schemas.openxmlformats.org/officeDocument/2006/relationships/image" Target="../media/image261.png"/><Relationship Id="rId27" Type="http://schemas.openxmlformats.org/officeDocument/2006/relationships/image" Target="../media/image147.png"/><Relationship Id="rId69" Type="http://schemas.openxmlformats.org/officeDocument/2006/relationships/image" Target="../media/image168.png"/><Relationship Id="rId134" Type="http://schemas.openxmlformats.org/officeDocument/2006/relationships/image" Target="../media/image192.png"/><Relationship Id="rId80" Type="http://schemas.openxmlformats.org/officeDocument/2006/relationships/customXml" Target="../ink/ink602.xml"/><Relationship Id="rId176" Type="http://schemas.openxmlformats.org/officeDocument/2006/relationships/customXml" Target="../ink/ink658.xml"/><Relationship Id="rId341" Type="http://schemas.openxmlformats.org/officeDocument/2006/relationships/image" Target="../media/image294.png"/><Relationship Id="rId383" Type="http://schemas.openxmlformats.org/officeDocument/2006/relationships/image" Target="../media/image315.png"/><Relationship Id="rId201" Type="http://schemas.openxmlformats.org/officeDocument/2006/relationships/image" Target="../media/image225.png"/><Relationship Id="rId243" Type="http://schemas.openxmlformats.org/officeDocument/2006/relationships/customXml" Target="../ink/ink692.xml"/><Relationship Id="rId285" Type="http://schemas.openxmlformats.org/officeDocument/2006/relationships/customXml" Target="../ink/ink713.xml"/><Relationship Id="rId38" Type="http://schemas.openxmlformats.org/officeDocument/2006/relationships/customXml" Target="../ink/ink581.xml"/><Relationship Id="rId103" Type="http://schemas.openxmlformats.org/officeDocument/2006/relationships/customXml" Target="../ink/ink615.xml"/><Relationship Id="rId310" Type="http://schemas.openxmlformats.org/officeDocument/2006/relationships/customXml" Target="../ink/ink726.xml"/><Relationship Id="rId70" Type="http://schemas.openxmlformats.org/officeDocument/2006/relationships/customXml" Target="../ink/ink597.xml"/><Relationship Id="rId91" Type="http://schemas.openxmlformats.org/officeDocument/2006/relationships/image" Target="../media/image179.png"/><Relationship Id="rId145" Type="http://schemas.openxmlformats.org/officeDocument/2006/relationships/customXml" Target="../ink/ink642.xml"/><Relationship Id="rId166" Type="http://schemas.openxmlformats.org/officeDocument/2006/relationships/customXml" Target="../ink/ink653.xml"/><Relationship Id="rId187" Type="http://schemas.openxmlformats.org/officeDocument/2006/relationships/image" Target="../media/image218.png"/><Relationship Id="rId331" Type="http://schemas.openxmlformats.org/officeDocument/2006/relationships/image" Target="../media/image289.png"/><Relationship Id="rId352" Type="http://schemas.openxmlformats.org/officeDocument/2006/relationships/customXml" Target="../ink/ink747.xml"/><Relationship Id="rId373" Type="http://schemas.openxmlformats.org/officeDocument/2006/relationships/image" Target="../media/image310.png"/><Relationship Id="rId394" Type="http://schemas.openxmlformats.org/officeDocument/2006/relationships/customXml" Target="../ink/ink768.xml"/><Relationship Id="rId408" Type="http://schemas.openxmlformats.org/officeDocument/2006/relationships/customXml" Target="../ink/ink775.xml"/><Relationship Id="rId1" Type="http://schemas.openxmlformats.org/officeDocument/2006/relationships/slideLayout" Target="../slideLayouts/slideLayout7.xml"/><Relationship Id="rId212" Type="http://schemas.openxmlformats.org/officeDocument/2006/relationships/customXml" Target="../ink/ink676.xml"/><Relationship Id="rId233" Type="http://schemas.openxmlformats.org/officeDocument/2006/relationships/image" Target="../media/image241.png"/><Relationship Id="rId254" Type="http://schemas.openxmlformats.org/officeDocument/2006/relationships/image" Target="../media/image251.png"/><Relationship Id="rId28" Type="http://schemas.openxmlformats.org/officeDocument/2006/relationships/customXml" Target="../ink/ink576.xml"/><Relationship Id="rId49" Type="http://schemas.openxmlformats.org/officeDocument/2006/relationships/image" Target="../media/image158.png"/><Relationship Id="rId114" Type="http://schemas.openxmlformats.org/officeDocument/2006/relationships/customXml" Target="../ink/ink626.xml"/><Relationship Id="rId275" Type="http://schemas.openxmlformats.org/officeDocument/2006/relationships/customXml" Target="../ink/ink708.xml"/><Relationship Id="rId296" Type="http://schemas.openxmlformats.org/officeDocument/2006/relationships/image" Target="../media/image272.png"/><Relationship Id="rId300" Type="http://schemas.openxmlformats.org/officeDocument/2006/relationships/image" Target="../media/image274.png"/><Relationship Id="rId60" Type="http://schemas.openxmlformats.org/officeDocument/2006/relationships/customXml" Target="../ink/ink592.xml"/><Relationship Id="rId81" Type="http://schemas.openxmlformats.org/officeDocument/2006/relationships/image" Target="../media/image174.png"/><Relationship Id="rId135" Type="http://schemas.openxmlformats.org/officeDocument/2006/relationships/customXml" Target="../ink/ink637.xml"/><Relationship Id="rId156" Type="http://schemas.openxmlformats.org/officeDocument/2006/relationships/customXml" Target="../ink/ink648.xml"/><Relationship Id="rId177" Type="http://schemas.openxmlformats.org/officeDocument/2006/relationships/image" Target="../media/image213.png"/><Relationship Id="rId198" Type="http://schemas.openxmlformats.org/officeDocument/2006/relationships/customXml" Target="../ink/ink669.xml"/><Relationship Id="rId321" Type="http://schemas.openxmlformats.org/officeDocument/2006/relationships/image" Target="../media/image284.png"/><Relationship Id="rId342" Type="http://schemas.openxmlformats.org/officeDocument/2006/relationships/customXml" Target="../ink/ink742.xml"/><Relationship Id="rId363" Type="http://schemas.openxmlformats.org/officeDocument/2006/relationships/image" Target="../media/image305.png"/><Relationship Id="rId384" Type="http://schemas.openxmlformats.org/officeDocument/2006/relationships/customXml" Target="../ink/ink763.xml"/><Relationship Id="rId419" Type="http://schemas.openxmlformats.org/officeDocument/2006/relationships/image" Target="../media/image333.png"/><Relationship Id="rId202" Type="http://schemas.openxmlformats.org/officeDocument/2006/relationships/customXml" Target="../ink/ink671.xml"/><Relationship Id="rId223" Type="http://schemas.openxmlformats.org/officeDocument/2006/relationships/image" Target="../media/image236.png"/><Relationship Id="rId244" Type="http://schemas.openxmlformats.org/officeDocument/2006/relationships/image" Target="../media/image246.png"/><Relationship Id="rId18" Type="http://schemas.openxmlformats.org/officeDocument/2006/relationships/customXml" Target="../ink/ink571.xml"/><Relationship Id="rId39" Type="http://schemas.openxmlformats.org/officeDocument/2006/relationships/image" Target="../media/image153.png"/><Relationship Id="rId265" Type="http://schemas.openxmlformats.org/officeDocument/2006/relationships/customXml" Target="../ink/ink703.xml"/><Relationship Id="rId286" Type="http://schemas.openxmlformats.org/officeDocument/2006/relationships/image" Target="../media/image267.png"/><Relationship Id="rId50" Type="http://schemas.openxmlformats.org/officeDocument/2006/relationships/customXml" Target="../ink/ink587.xml"/><Relationship Id="rId104" Type="http://schemas.openxmlformats.org/officeDocument/2006/relationships/customXml" Target="../ink/ink616.xml"/><Relationship Id="rId125" Type="http://schemas.openxmlformats.org/officeDocument/2006/relationships/customXml" Target="../ink/ink632.xml"/><Relationship Id="rId146" Type="http://schemas.openxmlformats.org/officeDocument/2006/relationships/image" Target="../media/image198.png"/><Relationship Id="rId167" Type="http://schemas.openxmlformats.org/officeDocument/2006/relationships/image" Target="../media/image208.png"/><Relationship Id="rId188" Type="http://schemas.openxmlformats.org/officeDocument/2006/relationships/customXml" Target="../ink/ink664.xml"/><Relationship Id="rId311" Type="http://schemas.openxmlformats.org/officeDocument/2006/relationships/image" Target="../media/image279.png"/><Relationship Id="rId332" Type="http://schemas.openxmlformats.org/officeDocument/2006/relationships/customXml" Target="../ink/ink737.xml"/><Relationship Id="rId353" Type="http://schemas.openxmlformats.org/officeDocument/2006/relationships/image" Target="../media/image300.png"/><Relationship Id="rId374" Type="http://schemas.openxmlformats.org/officeDocument/2006/relationships/customXml" Target="../ink/ink758.xml"/><Relationship Id="rId395" Type="http://schemas.openxmlformats.org/officeDocument/2006/relationships/image" Target="../media/image321.png"/><Relationship Id="rId409" Type="http://schemas.openxmlformats.org/officeDocument/2006/relationships/image" Target="../media/image328.png"/><Relationship Id="rId71" Type="http://schemas.openxmlformats.org/officeDocument/2006/relationships/image" Target="../media/image169.png"/><Relationship Id="rId92" Type="http://schemas.openxmlformats.org/officeDocument/2006/relationships/customXml" Target="../ink/ink608.xml"/><Relationship Id="rId213" Type="http://schemas.openxmlformats.org/officeDocument/2006/relationships/image" Target="../media/image231.png"/><Relationship Id="rId234" Type="http://schemas.openxmlformats.org/officeDocument/2006/relationships/customXml" Target="../ink/ink687.xml"/><Relationship Id="rId420" Type="http://schemas.openxmlformats.org/officeDocument/2006/relationships/customXml" Target="../ink/ink781.xml"/><Relationship Id="rId2" Type="http://schemas.openxmlformats.org/officeDocument/2006/relationships/notesSlide" Target="../notesSlides/notesSlide7.xml"/><Relationship Id="rId29" Type="http://schemas.openxmlformats.org/officeDocument/2006/relationships/image" Target="../media/image148.png"/><Relationship Id="rId255" Type="http://schemas.openxmlformats.org/officeDocument/2006/relationships/customXml" Target="../ink/ink698.xml"/><Relationship Id="rId276" Type="http://schemas.openxmlformats.org/officeDocument/2006/relationships/image" Target="../media/image262.png"/><Relationship Id="rId297" Type="http://schemas.openxmlformats.org/officeDocument/2006/relationships/customXml" Target="../ink/ink719.xml"/><Relationship Id="rId40" Type="http://schemas.openxmlformats.org/officeDocument/2006/relationships/customXml" Target="../ink/ink582.xml"/><Relationship Id="rId115" Type="http://schemas.openxmlformats.org/officeDocument/2006/relationships/customXml" Target="../ink/ink627.xml"/><Relationship Id="rId136" Type="http://schemas.openxmlformats.org/officeDocument/2006/relationships/image" Target="../media/image193.png"/><Relationship Id="rId157" Type="http://schemas.openxmlformats.org/officeDocument/2006/relationships/image" Target="../media/image203.png"/><Relationship Id="rId178" Type="http://schemas.openxmlformats.org/officeDocument/2006/relationships/customXml" Target="../ink/ink659.xml"/><Relationship Id="rId301" Type="http://schemas.openxmlformats.org/officeDocument/2006/relationships/customXml" Target="../ink/ink721.xml"/><Relationship Id="rId322" Type="http://schemas.openxmlformats.org/officeDocument/2006/relationships/customXml" Target="../ink/ink732.xml"/><Relationship Id="rId343" Type="http://schemas.openxmlformats.org/officeDocument/2006/relationships/image" Target="../media/image295.png"/><Relationship Id="rId364" Type="http://schemas.openxmlformats.org/officeDocument/2006/relationships/customXml" Target="../ink/ink753.xml"/><Relationship Id="rId61" Type="http://schemas.openxmlformats.org/officeDocument/2006/relationships/image" Target="../media/image164.png"/><Relationship Id="rId82" Type="http://schemas.openxmlformats.org/officeDocument/2006/relationships/customXml" Target="../ink/ink603.xml"/><Relationship Id="rId199" Type="http://schemas.openxmlformats.org/officeDocument/2006/relationships/image" Target="../media/image224.png"/><Relationship Id="rId203" Type="http://schemas.openxmlformats.org/officeDocument/2006/relationships/image" Target="../media/image226.png"/><Relationship Id="rId385" Type="http://schemas.openxmlformats.org/officeDocument/2006/relationships/image" Target="../media/image316.png"/><Relationship Id="rId19" Type="http://schemas.openxmlformats.org/officeDocument/2006/relationships/image" Target="../media/image143.png"/><Relationship Id="rId224" Type="http://schemas.openxmlformats.org/officeDocument/2006/relationships/customXml" Target="../ink/ink682.xml"/><Relationship Id="rId245" Type="http://schemas.openxmlformats.org/officeDocument/2006/relationships/customXml" Target="../ink/ink693.xml"/><Relationship Id="rId266" Type="http://schemas.openxmlformats.org/officeDocument/2006/relationships/image" Target="../media/image257.png"/><Relationship Id="rId287" Type="http://schemas.openxmlformats.org/officeDocument/2006/relationships/customXml" Target="../ink/ink714.xml"/><Relationship Id="rId410" Type="http://schemas.openxmlformats.org/officeDocument/2006/relationships/customXml" Target="../ink/ink776.xml"/><Relationship Id="rId30" Type="http://schemas.openxmlformats.org/officeDocument/2006/relationships/customXml" Target="../ink/ink577.xml"/><Relationship Id="rId105" Type="http://schemas.openxmlformats.org/officeDocument/2006/relationships/customXml" Target="../ink/ink617.xml"/><Relationship Id="rId126" Type="http://schemas.openxmlformats.org/officeDocument/2006/relationships/image" Target="../media/image189.png"/><Relationship Id="rId147" Type="http://schemas.openxmlformats.org/officeDocument/2006/relationships/customXml" Target="../ink/ink643.xml"/><Relationship Id="rId168" Type="http://schemas.openxmlformats.org/officeDocument/2006/relationships/customXml" Target="../ink/ink654.xml"/><Relationship Id="rId312" Type="http://schemas.openxmlformats.org/officeDocument/2006/relationships/customXml" Target="../ink/ink727.xml"/><Relationship Id="rId333" Type="http://schemas.openxmlformats.org/officeDocument/2006/relationships/image" Target="../media/image290.png"/><Relationship Id="rId354" Type="http://schemas.openxmlformats.org/officeDocument/2006/relationships/customXml" Target="../ink/ink748.xml"/><Relationship Id="rId51" Type="http://schemas.openxmlformats.org/officeDocument/2006/relationships/image" Target="../media/image159.png"/><Relationship Id="rId72" Type="http://schemas.openxmlformats.org/officeDocument/2006/relationships/customXml" Target="../ink/ink598.xml"/><Relationship Id="rId93" Type="http://schemas.openxmlformats.org/officeDocument/2006/relationships/image" Target="../media/image180.png"/><Relationship Id="rId189" Type="http://schemas.openxmlformats.org/officeDocument/2006/relationships/image" Target="../media/image219.png"/><Relationship Id="rId375" Type="http://schemas.openxmlformats.org/officeDocument/2006/relationships/image" Target="../media/image311.png"/><Relationship Id="rId396" Type="http://schemas.openxmlformats.org/officeDocument/2006/relationships/customXml" Target="../ink/ink769.xml"/><Relationship Id="rId3" Type="http://schemas.openxmlformats.org/officeDocument/2006/relationships/chart" Target="../charts/chart1.xml"/><Relationship Id="rId214" Type="http://schemas.openxmlformats.org/officeDocument/2006/relationships/customXml" Target="../ink/ink677.xml"/><Relationship Id="rId235" Type="http://schemas.openxmlformats.org/officeDocument/2006/relationships/image" Target="../media/image242.png"/><Relationship Id="rId256" Type="http://schemas.openxmlformats.org/officeDocument/2006/relationships/image" Target="../media/image252.png"/><Relationship Id="rId277" Type="http://schemas.openxmlformats.org/officeDocument/2006/relationships/customXml" Target="../ink/ink709.xml"/><Relationship Id="rId298" Type="http://schemas.openxmlformats.org/officeDocument/2006/relationships/image" Target="../media/image273.png"/><Relationship Id="rId400" Type="http://schemas.openxmlformats.org/officeDocument/2006/relationships/customXml" Target="../ink/ink771.xml"/><Relationship Id="rId421" Type="http://schemas.openxmlformats.org/officeDocument/2006/relationships/image" Target="../media/image334.png"/><Relationship Id="rId116" Type="http://schemas.openxmlformats.org/officeDocument/2006/relationships/image" Target="../media/image184.png"/><Relationship Id="rId137" Type="http://schemas.openxmlformats.org/officeDocument/2006/relationships/customXml" Target="../ink/ink638.xml"/><Relationship Id="rId158" Type="http://schemas.openxmlformats.org/officeDocument/2006/relationships/customXml" Target="../ink/ink649.xml"/><Relationship Id="rId302" Type="http://schemas.openxmlformats.org/officeDocument/2006/relationships/customXml" Target="../ink/ink722.xml"/><Relationship Id="rId323" Type="http://schemas.openxmlformats.org/officeDocument/2006/relationships/image" Target="../media/image285.png"/><Relationship Id="rId344" Type="http://schemas.openxmlformats.org/officeDocument/2006/relationships/customXml" Target="../ink/ink743.xml"/><Relationship Id="rId20" Type="http://schemas.openxmlformats.org/officeDocument/2006/relationships/customXml" Target="../ink/ink572.xml"/><Relationship Id="rId41" Type="http://schemas.openxmlformats.org/officeDocument/2006/relationships/image" Target="../media/image154.png"/><Relationship Id="rId62" Type="http://schemas.openxmlformats.org/officeDocument/2006/relationships/customXml" Target="../ink/ink593.xml"/><Relationship Id="rId83" Type="http://schemas.openxmlformats.org/officeDocument/2006/relationships/image" Target="../media/image175.png"/><Relationship Id="rId179" Type="http://schemas.openxmlformats.org/officeDocument/2006/relationships/image" Target="../media/image214.png"/><Relationship Id="rId365" Type="http://schemas.openxmlformats.org/officeDocument/2006/relationships/image" Target="../media/image306.png"/><Relationship Id="rId386" Type="http://schemas.openxmlformats.org/officeDocument/2006/relationships/customXml" Target="../ink/ink764.xml"/><Relationship Id="rId190" Type="http://schemas.openxmlformats.org/officeDocument/2006/relationships/customXml" Target="../ink/ink665.xml"/><Relationship Id="rId204" Type="http://schemas.openxmlformats.org/officeDocument/2006/relationships/customXml" Target="../ink/ink672.xml"/><Relationship Id="rId225" Type="http://schemas.openxmlformats.org/officeDocument/2006/relationships/image" Target="../media/image237.png"/><Relationship Id="rId246" Type="http://schemas.openxmlformats.org/officeDocument/2006/relationships/image" Target="../media/image247.png"/><Relationship Id="rId267" Type="http://schemas.openxmlformats.org/officeDocument/2006/relationships/customXml" Target="../ink/ink704.xml"/><Relationship Id="rId288" Type="http://schemas.openxmlformats.org/officeDocument/2006/relationships/image" Target="../media/image268.png"/><Relationship Id="rId411" Type="http://schemas.openxmlformats.org/officeDocument/2006/relationships/image" Target="../media/image329.png"/><Relationship Id="rId106" Type="http://schemas.openxmlformats.org/officeDocument/2006/relationships/customXml" Target="../ink/ink618.xml"/><Relationship Id="rId127" Type="http://schemas.openxmlformats.org/officeDocument/2006/relationships/customXml" Target="../ink/ink633.xml"/><Relationship Id="rId313" Type="http://schemas.openxmlformats.org/officeDocument/2006/relationships/image" Target="../media/image280.png"/><Relationship Id="rId10" Type="http://schemas.openxmlformats.org/officeDocument/2006/relationships/customXml" Target="../ink/ink567.xml"/><Relationship Id="rId31" Type="http://schemas.openxmlformats.org/officeDocument/2006/relationships/image" Target="../media/image149.png"/><Relationship Id="rId52" Type="http://schemas.openxmlformats.org/officeDocument/2006/relationships/customXml" Target="../ink/ink588.xml"/><Relationship Id="rId73" Type="http://schemas.openxmlformats.org/officeDocument/2006/relationships/image" Target="../media/image170.png"/><Relationship Id="rId94" Type="http://schemas.openxmlformats.org/officeDocument/2006/relationships/customXml" Target="../ink/ink609.xml"/><Relationship Id="rId148" Type="http://schemas.openxmlformats.org/officeDocument/2006/relationships/image" Target="../media/image199.png"/><Relationship Id="rId169" Type="http://schemas.openxmlformats.org/officeDocument/2006/relationships/image" Target="../media/image209.png"/><Relationship Id="rId334" Type="http://schemas.openxmlformats.org/officeDocument/2006/relationships/customXml" Target="../ink/ink738.xml"/><Relationship Id="rId355" Type="http://schemas.openxmlformats.org/officeDocument/2006/relationships/image" Target="../media/image301.png"/><Relationship Id="rId376" Type="http://schemas.openxmlformats.org/officeDocument/2006/relationships/customXml" Target="../ink/ink759.xml"/><Relationship Id="rId397" Type="http://schemas.openxmlformats.org/officeDocument/2006/relationships/image" Target="../media/image322.png"/><Relationship Id="rId4" Type="http://schemas.openxmlformats.org/officeDocument/2006/relationships/hyperlink" Target="https://www.imf.org/external/datamapper/profile/WEOWORLD" TargetMode="External"/><Relationship Id="rId180" Type="http://schemas.openxmlformats.org/officeDocument/2006/relationships/customXml" Target="../ink/ink660.xml"/><Relationship Id="rId215" Type="http://schemas.openxmlformats.org/officeDocument/2006/relationships/image" Target="../media/image232.png"/><Relationship Id="rId236" Type="http://schemas.openxmlformats.org/officeDocument/2006/relationships/customXml" Target="../ink/ink688.xml"/><Relationship Id="rId257" Type="http://schemas.openxmlformats.org/officeDocument/2006/relationships/customXml" Target="../ink/ink699.xml"/><Relationship Id="rId278" Type="http://schemas.openxmlformats.org/officeDocument/2006/relationships/image" Target="../media/image263.png"/><Relationship Id="rId401" Type="http://schemas.openxmlformats.org/officeDocument/2006/relationships/image" Target="../media/image324.png"/><Relationship Id="rId422" Type="http://schemas.openxmlformats.org/officeDocument/2006/relationships/customXml" Target="../ink/ink782.xml"/><Relationship Id="rId303" Type="http://schemas.openxmlformats.org/officeDocument/2006/relationships/image" Target="../media/image275.png"/><Relationship Id="rId42" Type="http://schemas.openxmlformats.org/officeDocument/2006/relationships/customXml" Target="../ink/ink583.xml"/><Relationship Id="rId84" Type="http://schemas.openxmlformats.org/officeDocument/2006/relationships/customXml" Target="../ink/ink604.xml"/><Relationship Id="rId138" Type="http://schemas.openxmlformats.org/officeDocument/2006/relationships/image" Target="../media/image194.png"/><Relationship Id="rId345" Type="http://schemas.openxmlformats.org/officeDocument/2006/relationships/image" Target="../media/image296.png"/><Relationship Id="rId387" Type="http://schemas.openxmlformats.org/officeDocument/2006/relationships/image" Target="../media/image317.png"/><Relationship Id="rId191" Type="http://schemas.openxmlformats.org/officeDocument/2006/relationships/image" Target="../media/image220.png"/><Relationship Id="rId205" Type="http://schemas.openxmlformats.org/officeDocument/2006/relationships/image" Target="../media/image227.png"/><Relationship Id="rId247" Type="http://schemas.openxmlformats.org/officeDocument/2006/relationships/customXml" Target="../ink/ink694.xml"/><Relationship Id="rId412" Type="http://schemas.openxmlformats.org/officeDocument/2006/relationships/customXml" Target="../ink/ink777.xml"/><Relationship Id="rId107" Type="http://schemas.openxmlformats.org/officeDocument/2006/relationships/customXml" Target="../ink/ink619.xml"/><Relationship Id="rId289" Type="http://schemas.openxmlformats.org/officeDocument/2006/relationships/customXml" Target="../ink/ink715.xml"/><Relationship Id="rId11" Type="http://schemas.openxmlformats.org/officeDocument/2006/relationships/image" Target="../media/image139.png"/><Relationship Id="rId53" Type="http://schemas.openxmlformats.org/officeDocument/2006/relationships/image" Target="../media/image160.png"/><Relationship Id="rId149" Type="http://schemas.openxmlformats.org/officeDocument/2006/relationships/customXml" Target="../ink/ink644.xml"/><Relationship Id="rId314" Type="http://schemas.openxmlformats.org/officeDocument/2006/relationships/customXml" Target="../ink/ink728.xml"/><Relationship Id="rId356" Type="http://schemas.openxmlformats.org/officeDocument/2006/relationships/customXml" Target="../ink/ink749.xml"/><Relationship Id="rId398" Type="http://schemas.openxmlformats.org/officeDocument/2006/relationships/customXml" Target="../ink/ink770.xml"/><Relationship Id="rId95" Type="http://schemas.openxmlformats.org/officeDocument/2006/relationships/image" Target="../media/image181.png"/><Relationship Id="rId160" Type="http://schemas.openxmlformats.org/officeDocument/2006/relationships/customXml" Target="../ink/ink650.xml"/><Relationship Id="rId216" Type="http://schemas.openxmlformats.org/officeDocument/2006/relationships/customXml" Target="../ink/ink678.xml"/><Relationship Id="rId423" Type="http://schemas.openxmlformats.org/officeDocument/2006/relationships/image" Target="../media/image335.png"/><Relationship Id="rId258" Type="http://schemas.openxmlformats.org/officeDocument/2006/relationships/image" Target="../media/image253.png"/><Relationship Id="rId22" Type="http://schemas.openxmlformats.org/officeDocument/2006/relationships/customXml" Target="../ink/ink573.xml"/><Relationship Id="rId64" Type="http://schemas.openxmlformats.org/officeDocument/2006/relationships/customXml" Target="../ink/ink594.xml"/><Relationship Id="rId118" Type="http://schemas.openxmlformats.org/officeDocument/2006/relationships/image" Target="../media/image185.png"/><Relationship Id="rId325" Type="http://schemas.openxmlformats.org/officeDocument/2006/relationships/image" Target="../media/image286.png"/><Relationship Id="rId367" Type="http://schemas.openxmlformats.org/officeDocument/2006/relationships/image" Target="../media/image307.png"/><Relationship Id="rId171" Type="http://schemas.openxmlformats.org/officeDocument/2006/relationships/image" Target="../media/image210.png"/><Relationship Id="rId227" Type="http://schemas.openxmlformats.org/officeDocument/2006/relationships/image" Target="../media/image238.png"/><Relationship Id="rId269" Type="http://schemas.openxmlformats.org/officeDocument/2006/relationships/customXml" Target="../ink/ink705.xml"/><Relationship Id="rId33" Type="http://schemas.openxmlformats.org/officeDocument/2006/relationships/image" Target="../media/image150.png"/><Relationship Id="rId129" Type="http://schemas.openxmlformats.org/officeDocument/2006/relationships/customXml" Target="../ink/ink634.xml"/><Relationship Id="rId280" Type="http://schemas.openxmlformats.org/officeDocument/2006/relationships/image" Target="../media/image264.png"/><Relationship Id="rId336" Type="http://schemas.openxmlformats.org/officeDocument/2006/relationships/customXml" Target="../ink/ink739.xml"/><Relationship Id="rId75" Type="http://schemas.openxmlformats.org/officeDocument/2006/relationships/image" Target="../media/image171.png"/><Relationship Id="rId140" Type="http://schemas.openxmlformats.org/officeDocument/2006/relationships/image" Target="../media/image195.png"/><Relationship Id="rId182" Type="http://schemas.openxmlformats.org/officeDocument/2006/relationships/customXml" Target="../ink/ink661.xml"/><Relationship Id="rId378" Type="http://schemas.openxmlformats.org/officeDocument/2006/relationships/customXml" Target="../ink/ink760.xml"/><Relationship Id="rId403" Type="http://schemas.openxmlformats.org/officeDocument/2006/relationships/image" Target="../media/image325.png"/><Relationship Id="rId6" Type="http://schemas.openxmlformats.org/officeDocument/2006/relationships/customXml" Target="../ink/ink565.xml"/><Relationship Id="rId238" Type="http://schemas.openxmlformats.org/officeDocument/2006/relationships/customXml" Target="../ink/ink689.xml"/><Relationship Id="rId291" Type="http://schemas.openxmlformats.org/officeDocument/2006/relationships/customXml" Target="../ink/ink716.xml"/><Relationship Id="rId305" Type="http://schemas.openxmlformats.org/officeDocument/2006/relationships/image" Target="../media/image276.png"/><Relationship Id="rId347" Type="http://schemas.openxmlformats.org/officeDocument/2006/relationships/image" Target="../media/image297.png"/><Relationship Id="rId44" Type="http://schemas.openxmlformats.org/officeDocument/2006/relationships/customXml" Target="../ink/ink584.xml"/><Relationship Id="rId86" Type="http://schemas.openxmlformats.org/officeDocument/2006/relationships/customXml" Target="../ink/ink605.xml"/><Relationship Id="rId151" Type="http://schemas.openxmlformats.org/officeDocument/2006/relationships/image" Target="../media/image200.png"/><Relationship Id="rId389" Type="http://schemas.openxmlformats.org/officeDocument/2006/relationships/image" Target="../media/image318.png"/><Relationship Id="rId193" Type="http://schemas.openxmlformats.org/officeDocument/2006/relationships/image" Target="../media/image221.png"/><Relationship Id="rId207" Type="http://schemas.openxmlformats.org/officeDocument/2006/relationships/image" Target="../media/image228.png"/><Relationship Id="rId249" Type="http://schemas.openxmlformats.org/officeDocument/2006/relationships/customXml" Target="../ink/ink695.xml"/><Relationship Id="rId414" Type="http://schemas.openxmlformats.org/officeDocument/2006/relationships/customXml" Target="../ink/ink778.xml"/><Relationship Id="rId13" Type="http://schemas.openxmlformats.org/officeDocument/2006/relationships/image" Target="../media/image140.png"/><Relationship Id="rId109" Type="http://schemas.openxmlformats.org/officeDocument/2006/relationships/customXml" Target="../ink/ink621.xml"/><Relationship Id="rId260" Type="http://schemas.openxmlformats.org/officeDocument/2006/relationships/image" Target="../media/image254.png"/><Relationship Id="rId316" Type="http://schemas.openxmlformats.org/officeDocument/2006/relationships/customXml" Target="../ink/ink729.xml"/><Relationship Id="rId55" Type="http://schemas.openxmlformats.org/officeDocument/2006/relationships/image" Target="../media/image161.png"/><Relationship Id="rId97" Type="http://schemas.openxmlformats.org/officeDocument/2006/relationships/image" Target="../media/image182.png"/><Relationship Id="rId120" Type="http://schemas.openxmlformats.org/officeDocument/2006/relationships/image" Target="../media/image186.png"/><Relationship Id="rId358" Type="http://schemas.openxmlformats.org/officeDocument/2006/relationships/customXml" Target="../ink/ink750.xml"/><Relationship Id="rId162" Type="http://schemas.openxmlformats.org/officeDocument/2006/relationships/customXml" Target="../ink/ink651.xml"/><Relationship Id="rId218" Type="http://schemas.openxmlformats.org/officeDocument/2006/relationships/customXml" Target="../ink/ink679.xml"/><Relationship Id="rId425" Type="http://schemas.openxmlformats.org/officeDocument/2006/relationships/image" Target="../media/image336.png"/><Relationship Id="rId271" Type="http://schemas.openxmlformats.org/officeDocument/2006/relationships/customXml" Target="../ink/ink706.xml"/><Relationship Id="rId24" Type="http://schemas.openxmlformats.org/officeDocument/2006/relationships/customXml" Target="../ink/ink574.xml"/><Relationship Id="rId66" Type="http://schemas.openxmlformats.org/officeDocument/2006/relationships/customXml" Target="../ink/ink595.xml"/><Relationship Id="rId131" Type="http://schemas.openxmlformats.org/officeDocument/2006/relationships/customXml" Target="../ink/ink635.xml"/><Relationship Id="rId327" Type="http://schemas.openxmlformats.org/officeDocument/2006/relationships/image" Target="../media/image287.png"/><Relationship Id="rId369" Type="http://schemas.openxmlformats.org/officeDocument/2006/relationships/image" Target="../media/image308.png"/><Relationship Id="rId173" Type="http://schemas.openxmlformats.org/officeDocument/2006/relationships/image" Target="../media/image211.png"/><Relationship Id="rId229" Type="http://schemas.openxmlformats.org/officeDocument/2006/relationships/image" Target="../media/image239.png"/><Relationship Id="rId380" Type="http://schemas.openxmlformats.org/officeDocument/2006/relationships/customXml" Target="../ink/ink761.xml"/><Relationship Id="rId240" Type="http://schemas.openxmlformats.org/officeDocument/2006/relationships/image" Target="../media/image244.png"/><Relationship Id="rId35" Type="http://schemas.openxmlformats.org/officeDocument/2006/relationships/image" Target="../media/image151.png"/><Relationship Id="rId77" Type="http://schemas.openxmlformats.org/officeDocument/2006/relationships/image" Target="../media/image172.png"/><Relationship Id="rId100" Type="http://schemas.openxmlformats.org/officeDocument/2006/relationships/customXml" Target="../ink/ink612.xml"/><Relationship Id="rId282" Type="http://schemas.openxmlformats.org/officeDocument/2006/relationships/image" Target="../media/image265.png"/><Relationship Id="rId338" Type="http://schemas.openxmlformats.org/officeDocument/2006/relationships/customXml" Target="../ink/ink740.xml"/><Relationship Id="rId8" Type="http://schemas.openxmlformats.org/officeDocument/2006/relationships/customXml" Target="../ink/ink566.xml"/><Relationship Id="rId142" Type="http://schemas.openxmlformats.org/officeDocument/2006/relationships/image" Target="../media/image196.png"/><Relationship Id="rId184" Type="http://schemas.openxmlformats.org/officeDocument/2006/relationships/customXml" Target="../ink/ink662.xml"/><Relationship Id="rId391" Type="http://schemas.openxmlformats.org/officeDocument/2006/relationships/image" Target="../media/image319.png"/><Relationship Id="rId405" Type="http://schemas.openxmlformats.org/officeDocument/2006/relationships/image" Target="../media/image326.png"/><Relationship Id="rId251" Type="http://schemas.openxmlformats.org/officeDocument/2006/relationships/customXml" Target="../ink/ink696.xml"/><Relationship Id="rId46" Type="http://schemas.openxmlformats.org/officeDocument/2006/relationships/customXml" Target="../ink/ink585.xml"/><Relationship Id="rId293" Type="http://schemas.openxmlformats.org/officeDocument/2006/relationships/customXml" Target="../ink/ink717.xml"/><Relationship Id="rId307" Type="http://schemas.openxmlformats.org/officeDocument/2006/relationships/image" Target="../media/image277.png"/><Relationship Id="rId349" Type="http://schemas.openxmlformats.org/officeDocument/2006/relationships/image" Target="../media/image298.png"/><Relationship Id="rId88" Type="http://schemas.openxmlformats.org/officeDocument/2006/relationships/customXml" Target="../ink/ink606.xml"/><Relationship Id="rId111" Type="http://schemas.openxmlformats.org/officeDocument/2006/relationships/customXml" Target="../ink/ink623.xml"/><Relationship Id="rId153" Type="http://schemas.openxmlformats.org/officeDocument/2006/relationships/image" Target="../media/image201.png"/><Relationship Id="rId195" Type="http://schemas.openxmlformats.org/officeDocument/2006/relationships/image" Target="../media/image222.png"/><Relationship Id="rId209" Type="http://schemas.openxmlformats.org/officeDocument/2006/relationships/image" Target="../media/image229.png"/><Relationship Id="rId360" Type="http://schemas.openxmlformats.org/officeDocument/2006/relationships/customXml" Target="../ink/ink751.xml"/><Relationship Id="rId416" Type="http://schemas.openxmlformats.org/officeDocument/2006/relationships/customXml" Target="../ink/ink779.xml"/><Relationship Id="rId220" Type="http://schemas.openxmlformats.org/officeDocument/2006/relationships/customXml" Target="../ink/ink680.xml"/><Relationship Id="rId15" Type="http://schemas.openxmlformats.org/officeDocument/2006/relationships/image" Target="../media/image141.png"/><Relationship Id="rId57" Type="http://schemas.openxmlformats.org/officeDocument/2006/relationships/image" Target="../media/image162.png"/><Relationship Id="rId262" Type="http://schemas.openxmlformats.org/officeDocument/2006/relationships/image" Target="../media/image255.png"/><Relationship Id="rId318" Type="http://schemas.openxmlformats.org/officeDocument/2006/relationships/customXml" Target="../ink/ink730.xml"/><Relationship Id="rId99" Type="http://schemas.openxmlformats.org/officeDocument/2006/relationships/image" Target="../media/image183.png"/><Relationship Id="rId122" Type="http://schemas.openxmlformats.org/officeDocument/2006/relationships/image" Target="../media/image187.png"/><Relationship Id="rId164" Type="http://schemas.openxmlformats.org/officeDocument/2006/relationships/customXml" Target="../ink/ink652.xml"/><Relationship Id="rId371" Type="http://schemas.openxmlformats.org/officeDocument/2006/relationships/image" Target="../media/image309.png"/><Relationship Id="rId427" Type="http://schemas.openxmlformats.org/officeDocument/2006/relationships/image" Target="../media/image337.png"/><Relationship Id="rId26" Type="http://schemas.openxmlformats.org/officeDocument/2006/relationships/customXml" Target="../ink/ink575.xml"/><Relationship Id="rId231" Type="http://schemas.openxmlformats.org/officeDocument/2006/relationships/image" Target="../media/image240.png"/><Relationship Id="rId273" Type="http://schemas.openxmlformats.org/officeDocument/2006/relationships/customXml" Target="../ink/ink707.xml"/><Relationship Id="rId329" Type="http://schemas.openxmlformats.org/officeDocument/2006/relationships/image" Target="../media/image288.png"/><Relationship Id="rId68" Type="http://schemas.openxmlformats.org/officeDocument/2006/relationships/customXml" Target="../ink/ink596.xml"/><Relationship Id="rId133" Type="http://schemas.openxmlformats.org/officeDocument/2006/relationships/customXml" Target="../ink/ink636.xml"/><Relationship Id="rId175" Type="http://schemas.openxmlformats.org/officeDocument/2006/relationships/image" Target="../media/image212.png"/><Relationship Id="rId340" Type="http://schemas.openxmlformats.org/officeDocument/2006/relationships/customXml" Target="../ink/ink741.xml"/><Relationship Id="rId200" Type="http://schemas.openxmlformats.org/officeDocument/2006/relationships/customXml" Target="../ink/ink670.xml"/><Relationship Id="rId382" Type="http://schemas.openxmlformats.org/officeDocument/2006/relationships/customXml" Target="../ink/ink762.xml"/><Relationship Id="rId242" Type="http://schemas.openxmlformats.org/officeDocument/2006/relationships/image" Target="../media/image245.png"/><Relationship Id="rId284" Type="http://schemas.openxmlformats.org/officeDocument/2006/relationships/image" Target="../media/image266.png"/><Relationship Id="rId37" Type="http://schemas.openxmlformats.org/officeDocument/2006/relationships/image" Target="../media/image152.png"/><Relationship Id="rId79" Type="http://schemas.openxmlformats.org/officeDocument/2006/relationships/image" Target="../media/image173.png"/><Relationship Id="rId102" Type="http://schemas.openxmlformats.org/officeDocument/2006/relationships/customXml" Target="../ink/ink614.xml"/><Relationship Id="rId144" Type="http://schemas.openxmlformats.org/officeDocument/2006/relationships/image" Target="../media/image197.png"/><Relationship Id="rId90" Type="http://schemas.openxmlformats.org/officeDocument/2006/relationships/customXml" Target="../ink/ink607.xml"/><Relationship Id="rId186" Type="http://schemas.openxmlformats.org/officeDocument/2006/relationships/customXml" Target="../ink/ink663.xml"/><Relationship Id="rId351" Type="http://schemas.openxmlformats.org/officeDocument/2006/relationships/image" Target="../media/image299.png"/><Relationship Id="rId393" Type="http://schemas.openxmlformats.org/officeDocument/2006/relationships/image" Target="../media/image320.png"/><Relationship Id="rId407" Type="http://schemas.openxmlformats.org/officeDocument/2006/relationships/image" Target="../media/image327.png"/><Relationship Id="rId211" Type="http://schemas.openxmlformats.org/officeDocument/2006/relationships/image" Target="../media/image230.png"/><Relationship Id="rId253" Type="http://schemas.openxmlformats.org/officeDocument/2006/relationships/customXml" Target="../ink/ink697.xml"/><Relationship Id="rId295" Type="http://schemas.openxmlformats.org/officeDocument/2006/relationships/customXml" Target="../ink/ink718.xml"/><Relationship Id="rId309" Type="http://schemas.openxmlformats.org/officeDocument/2006/relationships/image" Target="../media/image278.png"/><Relationship Id="rId48" Type="http://schemas.openxmlformats.org/officeDocument/2006/relationships/customXml" Target="../ink/ink586.xml"/><Relationship Id="rId113" Type="http://schemas.openxmlformats.org/officeDocument/2006/relationships/customXml" Target="../ink/ink625.xml"/><Relationship Id="rId320" Type="http://schemas.openxmlformats.org/officeDocument/2006/relationships/customXml" Target="../ink/ink731.xml"/><Relationship Id="rId155" Type="http://schemas.openxmlformats.org/officeDocument/2006/relationships/image" Target="../media/image202.png"/><Relationship Id="rId197" Type="http://schemas.openxmlformats.org/officeDocument/2006/relationships/image" Target="../media/image223.png"/><Relationship Id="rId362" Type="http://schemas.openxmlformats.org/officeDocument/2006/relationships/customXml" Target="../ink/ink752.xml"/><Relationship Id="rId418" Type="http://schemas.openxmlformats.org/officeDocument/2006/relationships/customXml" Target="../ink/ink780.xml"/><Relationship Id="rId222" Type="http://schemas.openxmlformats.org/officeDocument/2006/relationships/customXml" Target="../ink/ink681.xml"/><Relationship Id="rId264" Type="http://schemas.openxmlformats.org/officeDocument/2006/relationships/image" Target="../media/image256.png"/><Relationship Id="rId17" Type="http://schemas.openxmlformats.org/officeDocument/2006/relationships/image" Target="../media/image142.png"/><Relationship Id="rId59" Type="http://schemas.openxmlformats.org/officeDocument/2006/relationships/image" Target="../media/image163.png"/><Relationship Id="rId124" Type="http://schemas.openxmlformats.org/officeDocument/2006/relationships/image" Target="../media/image188.png"/></Relationships>
</file>

<file path=ppt/slides/_rels/slide8.xml.rels><?xml version="1.0" encoding="UTF-8" standalone="yes"?>
<Relationships xmlns="http://schemas.openxmlformats.org/package/2006/relationships"><Relationship Id="rId8" Type="http://schemas.openxmlformats.org/officeDocument/2006/relationships/hyperlink" Target="https://data.imf.org/?sk=388dfa60-1d26-4ade-b505-a05a558d9a42&amp;sid=1479329334655" TargetMode="External"/><Relationship Id="rId3" Type="http://schemas.openxmlformats.org/officeDocument/2006/relationships/notesSlide" Target="../notesSlides/notesSlide8.xml"/><Relationship Id="rId7" Type="http://schemas.openxmlformats.org/officeDocument/2006/relationships/hyperlink" Target="https://www.imf.org/external/datamapper/profile/WEOWORLD"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38.emf"/><Relationship Id="rId5" Type="http://schemas.openxmlformats.org/officeDocument/2006/relationships/package" Target="../embeddings/Microsoft_Excel_Worksheet2.xlsx"/><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17" Type="http://schemas.openxmlformats.org/officeDocument/2006/relationships/customXml" Target="../ink/ink839.xml"/><Relationship Id="rId299" Type="http://schemas.openxmlformats.org/officeDocument/2006/relationships/image" Target="../media/image487.png"/><Relationship Id="rId21" Type="http://schemas.openxmlformats.org/officeDocument/2006/relationships/customXml" Target="../ink/ink791.xml"/><Relationship Id="rId63" Type="http://schemas.openxmlformats.org/officeDocument/2006/relationships/customXml" Target="../ink/ink812.xml"/><Relationship Id="rId159" Type="http://schemas.openxmlformats.org/officeDocument/2006/relationships/customXml" Target="../ink/ink860.xml"/><Relationship Id="rId324" Type="http://schemas.openxmlformats.org/officeDocument/2006/relationships/customXml" Target="../ink/ink943.xml"/><Relationship Id="rId366" Type="http://schemas.openxmlformats.org/officeDocument/2006/relationships/customXml" Target="../ink/ink964.xml"/><Relationship Id="rId170" Type="http://schemas.openxmlformats.org/officeDocument/2006/relationships/image" Target="../media/image422.png"/><Relationship Id="rId226" Type="http://schemas.openxmlformats.org/officeDocument/2006/relationships/customXml" Target="../ink/ink894.xml"/><Relationship Id="rId433" Type="http://schemas.openxmlformats.org/officeDocument/2006/relationships/customXml" Target="../ink/ink998.xml"/><Relationship Id="rId268" Type="http://schemas.openxmlformats.org/officeDocument/2006/relationships/customXml" Target="../ink/ink915.xml"/><Relationship Id="rId32" Type="http://schemas.openxmlformats.org/officeDocument/2006/relationships/image" Target="../media/image352.png"/><Relationship Id="rId74" Type="http://schemas.openxmlformats.org/officeDocument/2006/relationships/image" Target="../media/image373.png"/><Relationship Id="rId128" Type="http://schemas.openxmlformats.org/officeDocument/2006/relationships/image" Target="../media/image400.png"/><Relationship Id="rId335" Type="http://schemas.openxmlformats.org/officeDocument/2006/relationships/image" Target="../media/image506.png"/><Relationship Id="rId377" Type="http://schemas.openxmlformats.org/officeDocument/2006/relationships/image" Target="../media/image527.png"/><Relationship Id="rId5" Type="http://schemas.openxmlformats.org/officeDocument/2006/relationships/image" Target="../media/image339.png"/><Relationship Id="rId181" Type="http://schemas.openxmlformats.org/officeDocument/2006/relationships/customXml" Target="../ink/ink871.xml"/><Relationship Id="rId237" Type="http://schemas.openxmlformats.org/officeDocument/2006/relationships/image" Target="../media/image456.png"/><Relationship Id="rId402" Type="http://schemas.openxmlformats.org/officeDocument/2006/relationships/customXml" Target="../ink/ink982.xml"/><Relationship Id="rId279" Type="http://schemas.openxmlformats.org/officeDocument/2006/relationships/image" Target="../media/image477.png"/><Relationship Id="rId444" Type="http://schemas.openxmlformats.org/officeDocument/2006/relationships/image" Target="../media/image560.png"/><Relationship Id="rId43" Type="http://schemas.openxmlformats.org/officeDocument/2006/relationships/customXml" Target="../ink/ink802.xml"/><Relationship Id="rId139" Type="http://schemas.openxmlformats.org/officeDocument/2006/relationships/customXml" Target="../ink/ink850.xml"/><Relationship Id="rId290" Type="http://schemas.openxmlformats.org/officeDocument/2006/relationships/customXml" Target="../ink/ink926.xml"/><Relationship Id="rId304" Type="http://schemas.openxmlformats.org/officeDocument/2006/relationships/customXml" Target="../ink/ink933.xml"/><Relationship Id="rId346" Type="http://schemas.openxmlformats.org/officeDocument/2006/relationships/customXml" Target="../ink/ink954.xml"/><Relationship Id="rId388" Type="http://schemas.openxmlformats.org/officeDocument/2006/relationships/customXml" Target="../ink/ink975.xml"/><Relationship Id="rId85" Type="http://schemas.openxmlformats.org/officeDocument/2006/relationships/customXml" Target="../ink/ink823.xml"/><Relationship Id="rId150" Type="http://schemas.openxmlformats.org/officeDocument/2006/relationships/image" Target="../media/image412.png"/><Relationship Id="rId192" Type="http://schemas.openxmlformats.org/officeDocument/2006/relationships/image" Target="../media/image434.png"/><Relationship Id="rId206" Type="http://schemas.openxmlformats.org/officeDocument/2006/relationships/customXml" Target="../ink/ink884.xml"/><Relationship Id="rId413" Type="http://schemas.openxmlformats.org/officeDocument/2006/relationships/image" Target="../media/image545.png"/><Relationship Id="rId248" Type="http://schemas.openxmlformats.org/officeDocument/2006/relationships/customXml" Target="../ink/ink905.xml"/><Relationship Id="rId12" Type="http://schemas.openxmlformats.org/officeDocument/2006/relationships/image" Target="../media/image342.png"/><Relationship Id="rId108" Type="http://schemas.openxmlformats.org/officeDocument/2006/relationships/image" Target="../media/image390.png"/><Relationship Id="rId315" Type="http://schemas.openxmlformats.org/officeDocument/2006/relationships/image" Target="../media/image496.png"/><Relationship Id="rId357" Type="http://schemas.openxmlformats.org/officeDocument/2006/relationships/image" Target="../media/image517.png"/><Relationship Id="rId54" Type="http://schemas.openxmlformats.org/officeDocument/2006/relationships/image" Target="../media/image363.png"/><Relationship Id="rId96" Type="http://schemas.openxmlformats.org/officeDocument/2006/relationships/image" Target="../media/image384.png"/><Relationship Id="rId161" Type="http://schemas.openxmlformats.org/officeDocument/2006/relationships/customXml" Target="../ink/ink861.xml"/><Relationship Id="rId217" Type="http://schemas.openxmlformats.org/officeDocument/2006/relationships/image" Target="../media/image446.png"/><Relationship Id="rId399" Type="http://schemas.openxmlformats.org/officeDocument/2006/relationships/image" Target="../media/image538.png"/><Relationship Id="rId259" Type="http://schemas.openxmlformats.org/officeDocument/2006/relationships/image" Target="../media/image467.png"/><Relationship Id="rId424" Type="http://schemas.openxmlformats.org/officeDocument/2006/relationships/image" Target="../media/image550.png"/><Relationship Id="rId23" Type="http://schemas.openxmlformats.org/officeDocument/2006/relationships/customXml" Target="../ink/ink792.xml"/><Relationship Id="rId119" Type="http://schemas.openxmlformats.org/officeDocument/2006/relationships/customXml" Target="../ink/ink840.xml"/><Relationship Id="rId270" Type="http://schemas.openxmlformats.org/officeDocument/2006/relationships/customXml" Target="../ink/ink916.xml"/><Relationship Id="rId326" Type="http://schemas.openxmlformats.org/officeDocument/2006/relationships/customXml" Target="../ink/ink944.xml"/><Relationship Id="rId65" Type="http://schemas.openxmlformats.org/officeDocument/2006/relationships/customXml" Target="../ink/ink813.xml"/><Relationship Id="rId130" Type="http://schemas.openxmlformats.org/officeDocument/2006/relationships/image" Target="../media/image401.png"/><Relationship Id="rId368" Type="http://schemas.openxmlformats.org/officeDocument/2006/relationships/customXml" Target="../ink/ink965.xml"/><Relationship Id="rId172" Type="http://schemas.openxmlformats.org/officeDocument/2006/relationships/image" Target="../media/image423.png"/><Relationship Id="rId228" Type="http://schemas.openxmlformats.org/officeDocument/2006/relationships/customXml" Target="../ink/ink895.xml"/><Relationship Id="rId435" Type="http://schemas.openxmlformats.org/officeDocument/2006/relationships/customXml" Target="../ink/ink999.xml"/><Relationship Id="rId281" Type="http://schemas.openxmlformats.org/officeDocument/2006/relationships/image" Target="../media/image478.png"/><Relationship Id="rId337" Type="http://schemas.openxmlformats.org/officeDocument/2006/relationships/image" Target="../media/image507.png"/><Relationship Id="rId34" Type="http://schemas.openxmlformats.org/officeDocument/2006/relationships/image" Target="../media/image353.png"/><Relationship Id="rId76" Type="http://schemas.openxmlformats.org/officeDocument/2006/relationships/image" Target="../media/image374.png"/><Relationship Id="rId141" Type="http://schemas.openxmlformats.org/officeDocument/2006/relationships/customXml" Target="../ink/ink851.xml"/><Relationship Id="rId379" Type="http://schemas.openxmlformats.org/officeDocument/2006/relationships/image" Target="../media/image528.png"/><Relationship Id="rId7" Type="http://schemas.openxmlformats.org/officeDocument/2006/relationships/image" Target="../media/image52.png"/><Relationship Id="rId183" Type="http://schemas.openxmlformats.org/officeDocument/2006/relationships/customXml" Target="../ink/ink872.xml"/><Relationship Id="rId239" Type="http://schemas.openxmlformats.org/officeDocument/2006/relationships/image" Target="../media/image457.png"/><Relationship Id="rId390" Type="http://schemas.openxmlformats.org/officeDocument/2006/relationships/customXml" Target="../ink/ink976.xml"/><Relationship Id="rId404" Type="http://schemas.openxmlformats.org/officeDocument/2006/relationships/customXml" Target="../ink/ink983.xml"/><Relationship Id="rId446" Type="http://schemas.openxmlformats.org/officeDocument/2006/relationships/image" Target="../media/image561.png"/><Relationship Id="rId250" Type="http://schemas.openxmlformats.org/officeDocument/2006/relationships/customXml" Target="../ink/ink906.xml"/><Relationship Id="rId292" Type="http://schemas.openxmlformats.org/officeDocument/2006/relationships/customXml" Target="../ink/ink927.xml"/><Relationship Id="rId306" Type="http://schemas.openxmlformats.org/officeDocument/2006/relationships/customXml" Target="../ink/ink934.xml"/><Relationship Id="rId45" Type="http://schemas.openxmlformats.org/officeDocument/2006/relationships/customXml" Target="../ink/ink803.xml"/><Relationship Id="rId87" Type="http://schemas.openxmlformats.org/officeDocument/2006/relationships/customXml" Target="../ink/ink824.xml"/><Relationship Id="rId110" Type="http://schemas.openxmlformats.org/officeDocument/2006/relationships/image" Target="../media/image391.png"/><Relationship Id="rId348" Type="http://schemas.openxmlformats.org/officeDocument/2006/relationships/customXml" Target="../ink/ink955.xml"/><Relationship Id="rId152" Type="http://schemas.openxmlformats.org/officeDocument/2006/relationships/image" Target="../media/image413.png"/><Relationship Id="rId194" Type="http://schemas.openxmlformats.org/officeDocument/2006/relationships/image" Target="../media/image435.png"/><Relationship Id="rId208" Type="http://schemas.openxmlformats.org/officeDocument/2006/relationships/customXml" Target="../ink/ink885.xml"/><Relationship Id="rId415" Type="http://schemas.openxmlformats.org/officeDocument/2006/relationships/image" Target="../media/image546.png"/><Relationship Id="rId261" Type="http://schemas.openxmlformats.org/officeDocument/2006/relationships/image" Target="../media/image468.png"/><Relationship Id="rId14" Type="http://schemas.openxmlformats.org/officeDocument/2006/relationships/image" Target="../media/image343.png"/><Relationship Id="rId56" Type="http://schemas.openxmlformats.org/officeDocument/2006/relationships/image" Target="../media/image364.png"/><Relationship Id="rId317" Type="http://schemas.openxmlformats.org/officeDocument/2006/relationships/image" Target="../media/image497.png"/><Relationship Id="rId359" Type="http://schemas.openxmlformats.org/officeDocument/2006/relationships/image" Target="../media/image518.png"/><Relationship Id="rId98" Type="http://schemas.openxmlformats.org/officeDocument/2006/relationships/image" Target="../media/image385.png"/><Relationship Id="rId121" Type="http://schemas.openxmlformats.org/officeDocument/2006/relationships/customXml" Target="../ink/ink841.xml"/><Relationship Id="rId163" Type="http://schemas.openxmlformats.org/officeDocument/2006/relationships/customXml" Target="../ink/ink862.xml"/><Relationship Id="rId219" Type="http://schemas.openxmlformats.org/officeDocument/2006/relationships/image" Target="../media/image447.png"/><Relationship Id="rId370" Type="http://schemas.openxmlformats.org/officeDocument/2006/relationships/customXml" Target="../ink/ink966.xml"/><Relationship Id="rId426" Type="http://schemas.openxmlformats.org/officeDocument/2006/relationships/image" Target="../media/image551.png"/><Relationship Id="rId230" Type="http://schemas.openxmlformats.org/officeDocument/2006/relationships/customXml" Target="../ink/ink896.xml"/><Relationship Id="rId25" Type="http://schemas.openxmlformats.org/officeDocument/2006/relationships/customXml" Target="../ink/ink793.xml"/><Relationship Id="rId67" Type="http://schemas.openxmlformats.org/officeDocument/2006/relationships/customXml" Target="../ink/ink814.xml"/><Relationship Id="rId272" Type="http://schemas.openxmlformats.org/officeDocument/2006/relationships/customXml" Target="../ink/ink917.xml"/><Relationship Id="rId328" Type="http://schemas.openxmlformats.org/officeDocument/2006/relationships/customXml" Target="../ink/ink945.xml"/><Relationship Id="rId132" Type="http://schemas.openxmlformats.org/officeDocument/2006/relationships/image" Target="../media/image402.png"/><Relationship Id="rId174" Type="http://schemas.openxmlformats.org/officeDocument/2006/relationships/image" Target="../media/image424.png"/><Relationship Id="rId381" Type="http://schemas.openxmlformats.org/officeDocument/2006/relationships/image" Target="../media/image529.png"/><Relationship Id="rId241" Type="http://schemas.openxmlformats.org/officeDocument/2006/relationships/image" Target="../media/image458.png"/><Relationship Id="rId437" Type="http://schemas.openxmlformats.org/officeDocument/2006/relationships/customXml" Target="../ink/ink1000.xml"/><Relationship Id="rId36" Type="http://schemas.openxmlformats.org/officeDocument/2006/relationships/image" Target="../media/image354.png"/><Relationship Id="rId283" Type="http://schemas.openxmlformats.org/officeDocument/2006/relationships/image" Target="../media/image479.png"/><Relationship Id="rId339" Type="http://schemas.openxmlformats.org/officeDocument/2006/relationships/image" Target="../media/image508.png"/><Relationship Id="rId78" Type="http://schemas.openxmlformats.org/officeDocument/2006/relationships/image" Target="../media/image375.png"/><Relationship Id="rId101" Type="http://schemas.openxmlformats.org/officeDocument/2006/relationships/customXml" Target="../ink/ink831.xml"/><Relationship Id="rId143" Type="http://schemas.openxmlformats.org/officeDocument/2006/relationships/customXml" Target="../ink/ink852.xml"/><Relationship Id="rId185" Type="http://schemas.openxmlformats.org/officeDocument/2006/relationships/customXml" Target="../ink/ink873.xml"/><Relationship Id="rId350" Type="http://schemas.openxmlformats.org/officeDocument/2006/relationships/customXml" Target="../ink/ink956.xml"/><Relationship Id="rId406" Type="http://schemas.openxmlformats.org/officeDocument/2006/relationships/customXml" Target="../ink/ink984.xml"/><Relationship Id="rId9" Type="http://schemas.openxmlformats.org/officeDocument/2006/relationships/customXml" Target="../ink/ink786.xml"/><Relationship Id="rId210" Type="http://schemas.openxmlformats.org/officeDocument/2006/relationships/customXml" Target="../ink/ink886.xml"/><Relationship Id="rId392" Type="http://schemas.openxmlformats.org/officeDocument/2006/relationships/customXml" Target="../ink/ink977.xml"/><Relationship Id="rId448" Type="http://schemas.openxmlformats.org/officeDocument/2006/relationships/image" Target="../media/image562.png"/><Relationship Id="rId252" Type="http://schemas.openxmlformats.org/officeDocument/2006/relationships/customXml" Target="../ink/ink907.xml"/><Relationship Id="rId294" Type="http://schemas.openxmlformats.org/officeDocument/2006/relationships/customXml" Target="../ink/ink928.xml"/><Relationship Id="rId308" Type="http://schemas.openxmlformats.org/officeDocument/2006/relationships/customXml" Target="../ink/ink935.xml"/><Relationship Id="rId47" Type="http://schemas.openxmlformats.org/officeDocument/2006/relationships/customXml" Target="../ink/ink804.xml"/><Relationship Id="rId89" Type="http://schemas.openxmlformats.org/officeDocument/2006/relationships/customXml" Target="../ink/ink825.xml"/><Relationship Id="rId112" Type="http://schemas.openxmlformats.org/officeDocument/2006/relationships/image" Target="../media/image392.png"/><Relationship Id="rId154" Type="http://schemas.openxmlformats.org/officeDocument/2006/relationships/image" Target="../media/image414.png"/><Relationship Id="rId361" Type="http://schemas.openxmlformats.org/officeDocument/2006/relationships/image" Target="../media/image519.png"/><Relationship Id="rId196" Type="http://schemas.openxmlformats.org/officeDocument/2006/relationships/image" Target="../media/image436.png"/><Relationship Id="rId417" Type="http://schemas.openxmlformats.org/officeDocument/2006/relationships/customXml" Target="../ink/ink990.xml"/><Relationship Id="rId16" Type="http://schemas.openxmlformats.org/officeDocument/2006/relationships/image" Target="../media/image344.png"/><Relationship Id="rId221" Type="http://schemas.openxmlformats.org/officeDocument/2006/relationships/image" Target="../media/image448.png"/><Relationship Id="rId263" Type="http://schemas.openxmlformats.org/officeDocument/2006/relationships/image" Target="../media/image469.png"/><Relationship Id="rId319" Type="http://schemas.openxmlformats.org/officeDocument/2006/relationships/image" Target="../media/image498.png"/><Relationship Id="rId58" Type="http://schemas.openxmlformats.org/officeDocument/2006/relationships/image" Target="../media/image365.png"/><Relationship Id="rId123" Type="http://schemas.openxmlformats.org/officeDocument/2006/relationships/customXml" Target="../ink/ink842.xml"/><Relationship Id="rId330" Type="http://schemas.openxmlformats.org/officeDocument/2006/relationships/customXml" Target="../ink/ink946.xml"/><Relationship Id="rId165" Type="http://schemas.openxmlformats.org/officeDocument/2006/relationships/customXml" Target="../ink/ink863.xml"/><Relationship Id="rId372" Type="http://schemas.openxmlformats.org/officeDocument/2006/relationships/customXml" Target="../ink/ink967.xml"/><Relationship Id="rId428" Type="http://schemas.openxmlformats.org/officeDocument/2006/relationships/image" Target="../media/image552.png"/><Relationship Id="rId232" Type="http://schemas.openxmlformats.org/officeDocument/2006/relationships/customXml" Target="../ink/ink897.xml"/><Relationship Id="rId274" Type="http://schemas.openxmlformats.org/officeDocument/2006/relationships/customXml" Target="../ink/ink918.xml"/><Relationship Id="rId27" Type="http://schemas.openxmlformats.org/officeDocument/2006/relationships/customXml" Target="../ink/ink794.xml"/><Relationship Id="rId69" Type="http://schemas.openxmlformats.org/officeDocument/2006/relationships/customXml" Target="../ink/ink815.xml"/><Relationship Id="rId134" Type="http://schemas.openxmlformats.org/officeDocument/2006/relationships/image" Target="../media/image403.png"/><Relationship Id="rId80" Type="http://schemas.openxmlformats.org/officeDocument/2006/relationships/image" Target="../media/image376.png"/><Relationship Id="rId176" Type="http://schemas.openxmlformats.org/officeDocument/2006/relationships/image" Target="../media/image426.png"/><Relationship Id="rId341" Type="http://schemas.openxmlformats.org/officeDocument/2006/relationships/image" Target="../media/image509.png"/><Relationship Id="rId383" Type="http://schemas.openxmlformats.org/officeDocument/2006/relationships/image" Target="../media/image530.png"/><Relationship Id="rId439" Type="http://schemas.openxmlformats.org/officeDocument/2006/relationships/customXml" Target="../ink/ink1001.xml"/><Relationship Id="rId201" Type="http://schemas.openxmlformats.org/officeDocument/2006/relationships/customXml" Target="../ink/ink881.xml"/><Relationship Id="rId243" Type="http://schemas.openxmlformats.org/officeDocument/2006/relationships/image" Target="../media/image459.png"/><Relationship Id="rId285" Type="http://schemas.openxmlformats.org/officeDocument/2006/relationships/image" Target="../media/image480.png"/><Relationship Id="rId450" Type="http://schemas.openxmlformats.org/officeDocument/2006/relationships/image" Target="../media/image563.png"/><Relationship Id="rId38" Type="http://schemas.openxmlformats.org/officeDocument/2006/relationships/image" Target="../media/image355.png"/><Relationship Id="rId103" Type="http://schemas.openxmlformats.org/officeDocument/2006/relationships/customXml" Target="../ink/ink832.xml"/><Relationship Id="rId310" Type="http://schemas.openxmlformats.org/officeDocument/2006/relationships/customXml" Target="../ink/ink936.xml"/><Relationship Id="rId91" Type="http://schemas.openxmlformats.org/officeDocument/2006/relationships/customXml" Target="../ink/ink826.xml"/><Relationship Id="rId145" Type="http://schemas.openxmlformats.org/officeDocument/2006/relationships/customXml" Target="../ink/ink853.xml"/><Relationship Id="rId187" Type="http://schemas.openxmlformats.org/officeDocument/2006/relationships/customXml" Target="../ink/ink874.xml"/><Relationship Id="rId352" Type="http://schemas.openxmlformats.org/officeDocument/2006/relationships/customXml" Target="../ink/ink957.xml"/><Relationship Id="rId394" Type="http://schemas.openxmlformats.org/officeDocument/2006/relationships/customXml" Target="../ink/ink978.xml"/><Relationship Id="rId408" Type="http://schemas.openxmlformats.org/officeDocument/2006/relationships/customXml" Target="../ink/ink985.xml"/><Relationship Id="rId212" Type="http://schemas.openxmlformats.org/officeDocument/2006/relationships/customXml" Target="../ink/ink887.xml"/><Relationship Id="rId254" Type="http://schemas.openxmlformats.org/officeDocument/2006/relationships/customXml" Target="../ink/ink908.xml"/><Relationship Id="rId49" Type="http://schemas.openxmlformats.org/officeDocument/2006/relationships/customXml" Target="../ink/ink805.xml"/><Relationship Id="rId114" Type="http://schemas.openxmlformats.org/officeDocument/2006/relationships/image" Target="../media/image393.png"/><Relationship Id="rId296" Type="http://schemas.openxmlformats.org/officeDocument/2006/relationships/customXml" Target="../ink/ink929.xml"/><Relationship Id="rId60" Type="http://schemas.openxmlformats.org/officeDocument/2006/relationships/image" Target="../media/image366.png"/><Relationship Id="rId156" Type="http://schemas.openxmlformats.org/officeDocument/2006/relationships/image" Target="../media/image415.png"/><Relationship Id="rId198" Type="http://schemas.openxmlformats.org/officeDocument/2006/relationships/image" Target="../media/image437.png"/><Relationship Id="rId321" Type="http://schemas.openxmlformats.org/officeDocument/2006/relationships/image" Target="../media/image499.png"/><Relationship Id="rId363" Type="http://schemas.openxmlformats.org/officeDocument/2006/relationships/image" Target="../media/image520.png"/><Relationship Id="rId419" Type="http://schemas.openxmlformats.org/officeDocument/2006/relationships/customXml" Target="../ink/ink991.xml"/><Relationship Id="rId223" Type="http://schemas.openxmlformats.org/officeDocument/2006/relationships/image" Target="../media/image449.png"/><Relationship Id="rId430" Type="http://schemas.openxmlformats.org/officeDocument/2006/relationships/image" Target="../media/image553.png"/><Relationship Id="rId18" Type="http://schemas.openxmlformats.org/officeDocument/2006/relationships/image" Target="../media/image345.png"/><Relationship Id="rId265" Type="http://schemas.openxmlformats.org/officeDocument/2006/relationships/image" Target="../media/image470.png"/><Relationship Id="rId50" Type="http://schemas.openxmlformats.org/officeDocument/2006/relationships/image" Target="../media/image361.png"/><Relationship Id="rId104" Type="http://schemas.openxmlformats.org/officeDocument/2006/relationships/image" Target="../media/image388.png"/><Relationship Id="rId125" Type="http://schemas.openxmlformats.org/officeDocument/2006/relationships/customXml" Target="../ink/ink843.xml"/><Relationship Id="rId146" Type="http://schemas.openxmlformats.org/officeDocument/2006/relationships/image" Target="../media/image410.png"/><Relationship Id="rId167" Type="http://schemas.openxmlformats.org/officeDocument/2006/relationships/customXml" Target="../ink/ink864.xml"/><Relationship Id="rId188" Type="http://schemas.openxmlformats.org/officeDocument/2006/relationships/image" Target="../media/image432.png"/><Relationship Id="rId311" Type="http://schemas.openxmlformats.org/officeDocument/2006/relationships/image" Target="../media/image494.png"/><Relationship Id="rId332" Type="http://schemas.openxmlformats.org/officeDocument/2006/relationships/customXml" Target="../ink/ink947.xml"/><Relationship Id="rId353" Type="http://schemas.openxmlformats.org/officeDocument/2006/relationships/image" Target="../media/image515.png"/><Relationship Id="rId374" Type="http://schemas.openxmlformats.org/officeDocument/2006/relationships/customXml" Target="../ink/ink968.xml"/><Relationship Id="rId395" Type="http://schemas.openxmlformats.org/officeDocument/2006/relationships/image" Target="../media/image536.png"/><Relationship Id="rId409" Type="http://schemas.openxmlformats.org/officeDocument/2006/relationships/image" Target="../media/image543.png"/><Relationship Id="rId71" Type="http://schemas.openxmlformats.org/officeDocument/2006/relationships/customXml" Target="../ink/ink816.xml"/><Relationship Id="rId92" Type="http://schemas.openxmlformats.org/officeDocument/2006/relationships/image" Target="../media/image382.png"/><Relationship Id="rId213" Type="http://schemas.openxmlformats.org/officeDocument/2006/relationships/image" Target="../media/image444.png"/><Relationship Id="rId234" Type="http://schemas.openxmlformats.org/officeDocument/2006/relationships/customXml" Target="../ink/ink898.xml"/><Relationship Id="rId420" Type="http://schemas.openxmlformats.org/officeDocument/2006/relationships/image" Target="../media/image548.png"/><Relationship Id="rId2" Type="http://schemas.openxmlformats.org/officeDocument/2006/relationships/notesSlide" Target="../notesSlides/notesSlide9.xml"/><Relationship Id="rId29" Type="http://schemas.openxmlformats.org/officeDocument/2006/relationships/customXml" Target="../ink/ink795.xml"/><Relationship Id="rId255" Type="http://schemas.openxmlformats.org/officeDocument/2006/relationships/image" Target="../media/image465.png"/><Relationship Id="rId276" Type="http://schemas.openxmlformats.org/officeDocument/2006/relationships/customXml" Target="../ink/ink919.xml"/><Relationship Id="rId297" Type="http://schemas.openxmlformats.org/officeDocument/2006/relationships/image" Target="../media/image486.png"/><Relationship Id="rId441" Type="http://schemas.openxmlformats.org/officeDocument/2006/relationships/customXml" Target="../ink/ink1002.xml"/><Relationship Id="rId40" Type="http://schemas.openxmlformats.org/officeDocument/2006/relationships/image" Target="../media/image356.png"/><Relationship Id="rId115" Type="http://schemas.openxmlformats.org/officeDocument/2006/relationships/customXml" Target="../ink/ink838.xml"/><Relationship Id="rId136" Type="http://schemas.openxmlformats.org/officeDocument/2006/relationships/image" Target="../media/image404.png"/><Relationship Id="rId157" Type="http://schemas.openxmlformats.org/officeDocument/2006/relationships/customXml" Target="../ink/ink859.xml"/><Relationship Id="rId178" Type="http://schemas.openxmlformats.org/officeDocument/2006/relationships/image" Target="../media/image427.png"/><Relationship Id="rId301" Type="http://schemas.openxmlformats.org/officeDocument/2006/relationships/image" Target="../media/image488.png"/><Relationship Id="rId322" Type="http://schemas.openxmlformats.org/officeDocument/2006/relationships/customXml" Target="../ink/ink942.xml"/><Relationship Id="rId343" Type="http://schemas.openxmlformats.org/officeDocument/2006/relationships/image" Target="../media/image510.png"/><Relationship Id="rId364" Type="http://schemas.openxmlformats.org/officeDocument/2006/relationships/customXml" Target="../ink/ink963.xml"/><Relationship Id="rId61" Type="http://schemas.openxmlformats.org/officeDocument/2006/relationships/customXml" Target="../ink/ink811.xml"/><Relationship Id="rId82" Type="http://schemas.openxmlformats.org/officeDocument/2006/relationships/image" Target="../media/image377.png"/><Relationship Id="rId199" Type="http://schemas.openxmlformats.org/officeDocument/2006/relationships/customXml" Target="../ink/ink880.xml"/><Relationship Id="rId203" Type="http://schemas.openxmlformats.org/officeDocument/2006/relationships/customXml" Target="../ink/ink882.xml"/><Relationship Id="rId385" Type="http://schemas.openxmlformats.org/officeDocument/2006/relationships/image" Target="../media/image531.png"/><Relationship Id="rId19" Type="http://schemas.openxmlformats.org/officeDocument/2006/relationships/customXml" Target="../ink/ink790.xml"/><Relationship Id="rId224" Type="http://schemas.openxmlformats.org/officeDocument/2006/relationships/customXml" Target="../ink/ink893.xml"/><Relationship Id="rId245" Type="http://schemas.openxmlformats.org/officeDocument/2006/relationships/image" Target="../media/image460.png"/><Relationship Id="rId266" Type="http://schemas.openxmlformats.org/officeDocument/2006/relationships/customXml" Target="../ink/ink914.xml"/><Relationship Id="rId287" Type="http://schemas.openxmlformats.org/officeDocument/2006/relationships/image" Target="../media/image481.png"/><Relationship Id="rId410" Type="http://schemas.openxmlformats.org/officeDocument/2006/relationships/customXml" Target="../ink/ink986.xml"/><Relationship Id="rId431" Type="http://schemas.openxmlformats.org/officeDocument/2006/relationships/customXml" Target="../ink/ink997.xml"/><Relationship Id="rId452" Type="http://schemas.openxmlformats.org/officeDocument/2006/relationships/image" Target="../media/image564.png"/><Relationship Id="rId30" Type="http://schemas.openxmlformats.org/officeDocument/2006/relationships/image" Target="../media/image351.png"/><Relationship Id="rId105" Type="http://schemas.openxmlformats.org/officeDocument/2006/relationships/customXml" Target="../ink/ink833.xml"/><Relationship Id="rId126" Type="http://schemas.openxmlformats.org/officeDocument/2006/relationships/image" Target="../media/image399.png"/><Relationship Id="rId147" Type="http://schemas.openxmlformats.org/officeDocument/2006/relationships/customXml" Target="../ink/ink854.xml"/><Relationship Id="rId168" Type="http://schemas.openxmlformats.org/officeDocument/2006/relationships/image" Target="../media/image421.png"/><Relationship Id="rId312" Type="http://schemas.openxmlformats.org/officeDocument/2006/relationships/customXml" Target="../ink/ink937.xml"/><Relationship Id="rId333" Type="http://schemas.openxmlformats.org/officeDocument/2006/relationships/image" Target="../media/image505.png"/><Relationship Id="rId354" Type="http://schemas.openxmlformats.org/officeDocument/2006/relationships/customXml" Target="../ink/ink958.xml"/><Relationship Id="rId51" Type="http://schemas.openxmlformats.org/officeDocument/2006/relationships/customXml" Target="../ink/ink806.xml"/><Relationship Id="rId72" Type="http://schemas.openxmlformats.org/officeDocument/2006/relationships/image" Target="../media/image372.png"/><Relationship Id="rId93" Type="http://schemas.openxmlformats.org/officeDocument/2006/relationships/customXml" Target="../ink/ink827.xml"/><Relationship Id="rId189" Type="http://schemas.openxmlformats.org/officeDocument/2006/relationships/customXml" Target="../ink/ink875.xml"/><Relationship Id="rId375" Type="http://schemas.openxmlformats.org/officeDocument/2006/relationships/image" Target="../media/image526.png"/><Relationship Id="rId396" Type="http://schemas.openxmlformats.org/officeDocument/2006/relationships/customXml" Target="../ink/ink979.xml"/><Relationship Id="rId3" Type="http://schemas.openxmlformats.org/officeDocument/2006/relationships/hyperlink" Target="https://www.imf.org/external/datamapper/profile/WEOWORLD" TargetMode="External"/><Relationship Id="rId214" Type="http://schemas.openxmlformats.org/officeDocument/2006/relationships/customXml" Target="../ink/ink888.xml"/><Relationship Id="rId235" Type="http://schemas.openxmlformats.org/officeDocument/2006/relationships/image" Target="../media/image455.png"/><Relationship Id="rId256" Type="http://schemas.openxmlformats.org/officeDocument/2006/relationships/customXml" Target="../ink/ink909.xml"/><Relationship Id="rId277" Type="http://schemas.openxmlformats.org/officeDocument/2006/relationships/image" Target="../media/image476.png"/><Relationship Id="rId298" Type="http://schemas.openxmlformats.org/officeDocument/2006/relationships/customXml" Target="../ink/ink930.xml"/><Relationship Id="rId400" Type="http://schemas.openxmlformats.org/officeDocument/2006/relationships/customXml" Target="../ink/ink981.xml"/><Relationship Id="rId421" Type="http://schemas.openxmlformats.org/officeDocument/2006/relationships/customXml" Target="../ink/ink992.xml"/><Relationship Id="rId442" Type="http://schemas.openxmlformats.org/officeDocument/2006/relationships/image" Target="../media/image559.png"/><Relationship Id="rId116" Type="http://schemas.openxmlformats.org/officeDocument/2006/relationships/image" Target="../media/image394.png"/><Relationship Id="rId137" Type="http://schemas.openxmlformats.org/officeDocument/2006/relationships/customXml" Target="../ink/ink849.xml"/><Relationship Id="rId158" Type="http://schemas.openxmlformats.org/officeDocument/2006/relationships/image" Target="../media/image416.png"/><Relationship Id="rId302" Type="http://schemas.openxmlformats.org/officeDocument/2006/relationships/customXml" Target="../ink/ink932.xml"/><Relationship Id="rId323" Type="http://schemas.openxmlformats.org/officeDocument/2006/relationships/image" Target="../media/image500.png"/><Relationship Id="rId344" Type="http://schemas.openxmlformats.org/officeDocument/2006/relationships/customXml" Target="../ink/ink953.xml"/><Relationship Id="rId20" Type="http://schemas.openxmlformats.org/officeDocument/2006/relationships/image" Target="../media/image346.png"/><Relationship Id="rId41" Type="http://schemas.openxmlformats.org/officeDocument/2006/relationships/customXml" Target="../ink/ink801.xml"/><Relationship Id="rId62" Type="http://schemas.openxmlformats.org/officeDocument/2006/relationships/image" Target="../media/image367.png"/><Relationship Id="rId83" Type="http://schemas.openxmlformats.org/officeDocument/2006/relationships/customXml" Target="../ink/ink822.xml"/><Relationship Id="rId179" Type="http://schemas.openxmlformats.org/officeDocument/2006/relationships/customXml" Target="../ink/ink870.xml"/><Relationship Id="rId365" Type="http://schemas.openxmlformats.org/officeDocument/2006/relationships/image" Target="../media/image521.png"/><Relationship Id="rId386" Type="http://schemas.openxmlformats.org/officeDocument/2006/relationships/customXml" Target="../ink/ink974.xml"/><Relationship Id="rId190" Type="http://schemas.openxmlformats.org/officeDocument/2006/relationships/image" Target="../media/image433.png"/><Relationship Id="rId204" Type="http://schemas.openxmlformats.org/officeDocument/2006/relationships/customXml" Target="../ink/ink883.xml"/><Relationship Id="rId225" Type="http://schemas.openxmlformats.org/officeDocument/2006/relationships/image" Target="../media/image450.png"/><Relationship Id="rId246" Type="http://schemas.openxmlformats.org/officeDocument/2006/relationships/customXml" Target="../ink/ink904.xml"/><Relationship Id="rId267" Type="http://schemas.openxmlformats.org/officeDocument/2006/relationships/image" Target="../media/image471.png"/><Relationship Id="rId288" Type="http://schemas.openxmlformats.org/officeDocument/2006/relationships/customXml" Target="../ink/ink925.xml"/><Relationship Id="rId411" Type="http://schemas.openxmlformats.org/officeDocument/2006/relationships/image" Target="../media/image544.png"/><Relationship Id="rId432" Type="http://schemas.openxmlformats.org/officeDocument/2006/relationships/image" Target="../media/image554.png"/><Relationship Id="rId106" Type="http://schemas.openxmlformats.org/officeDocument/2006/relationships/image" Target="../media/image389.png"/><Relationship Id="rId127" Type="http://schemas.openxmlformats.org/officeDocument/2006/relationships/customXml" Target="../ink/ink844.xml"/><Relationship Id="rId313" Type="http://schemas.openxmlformats.org/officeDocument/2006/relationships/image" Target="../media/image495.png"/><Relationship Id="rId10" Type="http://schemas.openxmlformats.org/officeDocument/2006/relationships/image" Target="../media/image340.png"/><Relationship Id="rId31" Type="http://schemas.openxmlformats.org/officeDocument/2006/relationships/customXml" Target="../ink/ink796.xml"/><Relationship Id="rId52" Type="http://schemas.openxmlformats.org/officeDocument/2006/relationships/image" Target="../media/image362.png"/><Relationship Id="rId73" Type="http://schemas.openxmlformats.org/officeDocument/2006/relationships/customXml" Target="../ink/ink817.xml"/><Relationship Id="rId94" Type="http://schemas.openxmlformats.org/officeDocument/2006/relationships/image" Target="../media/image383.png"/><Relationship Id="rId148" Type="http://schemas.openxmlformats.org/officeDocument/2006/relationships/image" Target="../media/image411.png"/><Relationship Id="rId169" Type="http://schemas.openxmlformats.org/officeDocument/2006/relationships/customXml" Target="../ink/ink865.xml"/><Relationship Id="rId334" Type="http://schemas.openxmlformats.org/officeDocument/2006/relationships/customXml" Target="../ink/ink948.xml"/><Relationship Id="rId355" Type="http://schemas.openxmlformats.org/officeDocument/2006/relationships/image" Target="../media/image516.png"/><Relationship Id="rId376" Type="http://schemas.openxmlformats.org/officeDocument/2006/relationships/customXml" Target="../ink/ink969.xml"/><Relationship Id="rId397" Type="http://schemas.openxmlformats.org/officeDocument/2006/relationships/image" Target="../media/image537.png"/><Relationship Id="rId4" Type="http://schemas.openxmlformats.org/officeDocument/2006/relationships/hyperlink" Target="https://data.imf.org/?sk=388dfa60-1d26-4ade-b505-a05a558d9a42&amp;sid=1479329334655" TargetMode="External"/><Relationship Id="rId180" Type="http://schemas.openxmlformats.org/officeDocument/2006/relationships/image" Target="../media/image428.png"/><Relationship Id="rId215" Type="http://schemas.openxmlformats.org/officeDocument/2006/relationships/image" Target="../media/image445.png"/><Relationship Id="rId236" Type="http://schemas.openxmlformats.org/officeDocument/2006/relationships/customXml" Target="../ink/ink899.xml"/><Relationship Id="rId257" Type="http://schemas.openxmlformats.org/officeDocument/2006/relationships/image" Target="../media/image466.png"/><Relationship Id="rId278" Type="http://schemas.openxmlformats.org/officeDocument/2006/relationships/customXml" Target="../ink/ink920.xml"/><Relationship Id="rId401" Type="http://schemas.openxmlformats.org/officeDocument/2006/relationships/image" Target="../media/image539.png"/><Relationship Id="rId422" Type="http://schemas.openxmlformats.org/officeDocument/2006/relationships/image" Target="../media/image549.png"/><Relationship Id="rId443" Type="http://schemas.openxmlformats.org/officeDocument/2006/relationships/customXml" Target="../ink/ink1003.xml"/><Relationship Id="rId303" Type="http://schemas.openxmlformats.org/officeDocument/2006/relationships/image" Target="../media/image489.png"/><Relationship Id="rId42" Type="http://schemas.openxmlformats.org/officeDocument/2006/relationships/image" Target="../media/image357.png"/><Relationship Id="rId84" Type="http://schemas.openxmlformats.org/officeDocument/2006/relationships/image" Target="../media/image378.png"/><Relationship Id="rId138" Type="http://schemas.openxmlformats.org/officeDocument/2006/relationships/image" Target="../media/image405.png"/><Relationship Id="rId345" Type="http://schemas.openxmlformats.org/officeDocument/2006/relationships/image" Target="../media/image511.png"/><Relationship Id="rId387" Type="http://schemas.openxmlformats.org/officeDocument/2006/relationships/image" Target="../media/image532.png"/><Relationship Id="rId191" Type="http://schemas.openxmlformats.org/officeDocument/2006/relationships/customXml" Target="../ink/ink876.xml"/><Relationship Id="rId205" Type="http://schemas.openxmlformats.org/officeDocument/2006/relationships/image" Target="../media/image440.png"/><Relationship Id="rId247" Type="http://schemas.openxmlformats.org/officeDocument/2006/relationships/image" Target="../media/image461.png"/><Relationship Id="rId412" Type="http://schemas.openxmlformats.org/officeDocument/2006/relationships/customXml" Target="../ink/ink987.xml"/><Relationship Id="rId107" Type="http://schemas.openxmlformats.org/officeDocument/2006/relationships/customXml" Target="../ink/ink834.xml"/><Relationship Id="rId289" Type="http://schemas.openxmlformats.org/officeDocument/2006/relationships/image" Target="../media/image482.png"/><Relationship Id="rId11" Type="http://schemas.openxmlformats.org/officeDocument/2006/relationships/image" Target="../media/image341.png"/><Relationship Id="rId53" Type="http://schemas.openxmlformats.org/officeDocument/2006/relationships/customXml" Target="../ink/ink807.xml"/><Relationship Id="rId149" Type="http://schemas.openxmlformats.org/officeDocument/2006/relationships/customXml" Target="../ink/ink855.xml"/><Relationship Id="rId314" Type="http://schemas.openxmlformats.org/officeDocument/2006/relationships/customXml" Target="../ink/ink938.xml"/><Relationship Id="rId356" Type="http://schemas.openxmlformats.org/officeDocument/2006/relationships/customXml" Target="../ink/ink959.xml"/><Relationship Id="rId398" Type="http://schemas.openxmlformats.org/officeDocument/2006/relationships/customXml" Target="../ink/ink980.xml"/><Relationship Id="rId95" Type="http://schemas.openxmlformats.org/officeDocument/2006/relationships/customXml" Target="../ink/ink828.xml"/><Relationship Id="rId160" Type="http://schemas.openxmlformats.org/officeDocument/2006/relationships/image" Target="../media/image417.png"/><Relationship Id="rId216" Type="http://schemas.openxmlformats.org/officeDocument/2006/relationships/customXml" Target="../ink/ink889.xml"/><Relationship Id="rId423" Type="http://schemas.openxmlformats.org/officeDocument/2006/relationships/customXml" Target="../ink/ink993.xml"/><Relationship Id="rId258" Type="http://schemas.openxmlformats.org/officeDocument/2006/relationships/customXml" Target="../ink/ink910.xml"/><Relationship Id="rId22" Type="http://schemas.openxmlformats.org/officeDocument/2006/relationships/image" Target="../media/image347.png"/><Relationship Id="rId64" Type="http://schemas.openxmlformats.org/officeDocument/2006/relationships/image" Target="../media/image368.png"/><Relationship Id="rId118" Type="http://schemas.openxmlformats.org/officeDocument/2006/relationships/image" Target="../media/image395.png"/><Relationship Id="rId325" Type="http://schemas.openxmlformats.org/officeDocument/2006/relationships/image" Target="../media/image501.png"/><Relationship Id="rId367" Type="http://schemas.openxmlformats.org/officeDocument/2006/relationships/image" Target="../media/image522.png"/><Relationship Id="rId171" Type="http://schemas.openxmlformats.org/officeDocument/2006/relationships/customXml" Target="../ink/ink866.xml"/><Relationship Id="rId227" Type="http://schemas.openxmlformats.org/officeDocument/2006/relationships/image" Target="../media/image451.png"/><Relationship Id="rId269" Type="http://schemas.openxmlformats.org/officeDocument/2006/relationships/image" Target="../media/image472.png"/><Relationship Id="rId434" Type="http://schemas.openxmlformats.org/officeDocument/2006/relationships/image" Target="../media/image555.png"/><Relationship Id="rId33" Type="http://schemas.openxmlformats.org/officeDocument/2006/relationships/customXml" Target="../ink/ink797.xml"/><Relationship Id="rId129" Type="http://schemas.openxmlformats.org/officeDocument/2006/relationships/customXml" Target="../ink/ink845.xml"/><Relationship Id="rId280" Type="http://schemas.openxmlformats.org/officeDocument/2006/relationships/customXml" Target="../ink/ink921.xml"/><Relationship Id="rId336" Type="http://schemas.openxmlformats.org/officeDocument/2006/relationships/customXml" Target="../ink/ink949.xml"/><Relationship Id="rId75" Type="http://schemas.openxmlformats.org/officeDocument/2006/relationships/customXml" Target="../ink/ink818.xml"/><Relationship Id="rId140" Type="http://schemas.openxmlformats.org/officeDocument/2006/relationships/image" Target="../media/image406.png"/><Relationship Id="rId182" Type="http://schemas.openxmlformats.org/officeDocument/2006/relationships/image" Target="../media/image429.png"/><Relationship Id="rId378" Type="http://schemas.openxmlformats.org/officeDocument/2006/relationships/customXml" Target="../ink/ink970.xml"/><Relationship Id="rId403" Type="http://schemas.openxmlformats.org/officeDocument/2006/relationships/image" Target="../media/image540.png"/><Relationship Id="rId6" Type="http://schemas.openxmlformats.org/officeDocument/2006/relationships/customXml" Target="../ink/ink785.xml"/><Relationship Id="rId238" Type="http://schemas.openxmlformats.org/officeDocument/2006/relationships/customXml" Target="../ink/ink900.xml"/><Relationship Id="rId445" Type="http://schemas.openxmlformats.org/officeDocument/2006/relationships/customXml" Target="../ink/ink1004.xml"/><Relationship Id="rId291" Type="http://schemas.openxmlformats.org/officeDocument/2006/relationships/image" Target="../media/image483.png"/><Relationship Id="rId305" Type="http://schemas.openxmlformats.org/officeDocument/2006/relationships/image" Target="../media/image490.png"/><Relationship Id="rId347" Type="http://schemas.openxmlformats.org/officeDocument/2006/relationships/image" Target="../media/image512.png"/><Relationship Id="rId44" Type="http://schemas.openxmlformats.org/officeDocument/2006/relationships/image" Target="../media/image358.png"/><Relationship Id="rId86" Type="http://schemas.openxmlformats.org/officeDocument/2006/relationships/image" Target="../media/image379.png"/><Relationship Id="rId151" Type="http://schemas.openxmlformats.org/officeDocument/2006/relationships/customXml" Target="../ink/ink856.xml"/><Relationship Id="rId389" Type="http://schemas.openxmlformats.org/officeDocument/2006/relationships/image" Target="../media/image533.png"/><Relationship Id="rId193" Type="http://schemas.openxmlformats.org/officeDocument/2006/relationships/customXml" Target="../ink/ink877.xml"/><Relationship Id="rId207" Type="http://schemas.openxmlformats.org/officeDocument/2006/relationships/image" Target="../media/image441.png"/><Relationship Id="rId249" Type="http://schemas.openxmlformats.org/officeDocument/2006/relationships/image" Target="../media/image462.png"/><Relationship Id="rId414" Type="http://schemas.openxmlformats.org/officeDocument/2006/relationships/customXml" Target="../ink/ink988.xml"/><Relationship Id="rId13" Type="http://schemas.openxmlformats.org/officeDocument/2006/relationships/customXml" Target="../ink/ink787.xml"/><Relationship Id="rId109" Type="http://schemas.openxmlformats.org/officeDocument/2006/relationships/customXml" Target="../ink/ink835.xml"/><Relationship Id="rId260" Type="http://schemas.openxmlformats.org/officeDocument/2006/relationships/customXml" Target="../ink/ink911.xml"/><Relationship Id="rId316" Type="http://schemas.openxmlformats.org/officeDocument/2006/relationships/customXml" Target="../ink/ink939.xml"/><Relationship Id="rId55" Type="http://schemas.openxmlformats.org/officeDocument/2006/relationships/customXml" Target="../ink/ink808.xml"/><Relationship Id="rId97" Type="http://schemas.openxmlformats.org/officeDocument/2006/relationships/customXml" Target="../ink/ink829.xml"/><Relationship Id="rId120" Type="http://schemas.openxmlformats.org/officeDocument/2006/relationships/image" Target="../media/image396.png"/><Relationship Id="rId358" Type="http://schemas.openxmlformats.org/officeDocument/2006/relationships/customXml" Target="../ink/ink960.xml"/><Relationship Id="rId162" Type="http://schemas.openxmlformats.org/officeDocument/2006/relationships/image" Target="../media/image418.png"/><Relationship Id="rId218" Type="http://schemas.openxmlformats.org/officeDocument/2006/relationships/customXml" Target="../ink/ink890.xml"/><Relationship Id="rId425" Type="http://schemas.openxmlformats.org/officeDocument/2006/relationships/customXml" Target="../ink/ink994.xml"/><Relationship Id="rId271" Type="http://schemas.openxmlformats.org/officeDocument/2006/relationships/image" Target="../media/image473.png"/><Relationship Id="rId24" Type="http://schemas.openxmlformats.org/officeDocument/2006/relationships/image" Target="../media/image348.png"/><Relationship Id="rId66" Type="http://schemas.openxmlformats.org/officeDocument/2006/relationships/image" Target="../media/image369.png"/><Relationship Id="rId131" Type="http://schemas.openxmlformats.org/officeDocument/2006/relationships/customXml" Target="../ink/ink846.xml"/><Relationship Id="rId327" Type="http://schemas.openxmlformats.org/officeDocument/2006/relationships/image" Target="../media/image502.png"/><Relationship Id="rId369" Type="http://schemas.openxmlformats.org/officeDocument/2006/relationships/image" Target="../media/image523.png"/><Relationship Id="rId173" Type="http://schemas.openxmlformats.org/officeDocument/2006/relationships/customXml" Target="../ink/ink867.xml"/><Relationship Id="rId229" Type="http://schemas.openxmlformats.org/officeDocument/2006/relationships/image" Target="../media/image452.png"/><Relationship Id="rId380" Type="http://schemas.openxmlformats.org/officeDocument/2006/relationships/customXml" Target="../ink/ink971.xml"/><Relationship Id="rId436" Type="http://schemas.openxmlformats.org/officeDocument/2006/relationships/image" Target="../media/image556.png"/><Relationship Id="rId240" Type="http://schemas.openxmlformats.org/officeDocument/2006/relationships/customXml" Target="../ink/ink901.xml"/><Relationship Id="rId35" Type="http://schemas.openxmlformats.org/officeDocument/2006/relationships/customXml" Target="../ink/ink798.xml"/><Relationship Id="rId77" Type="http://schemas.openxmlformats.org/officeDocument/2006/relationships/customXml" Target="../ink/ink819.xml"/><Relationship Id="rId100" Type="http://schemas.openxmlformats.org/officeDocument/2006/relationships/image" Target="../media/image386.png"/><Relationship Id="rId282" Type="http://schemas.openxmlformats.org/officeDocument/2006/relationships/customXml" Target="../ink/ink922.xml"/><Relationship Id="rId338" Type="http://schemas.openxmlformats.org/officeDocument/2006/relationships/customXml" Target="../ink/ink950.xml"/><Relationship Id="rId8" Type="http://schemas.openxmlformats.org/officeDocument/2006/relationships/chart" Target="../charts/chart3.xml"/><Relationship Id="rId142" Type="http://schemas.openxmlformats.org/officeDocument/2006/relationships/image" Target="../media/image407.png"/><Relationship Id="rId184" Type="http://schemas.openxmlformats.org/officeDocument/2006/relationships/image" Target="../media/image430.png"/><Relationship Id="rId391" Type="http://schemas.openxmlformats.org/officeDocument/2006/relationships/image" Target="../media/image534.png"/><Relationship Id="rId405" Type="http://schemas.openxmlformats.org/officeDocument/2006/relationships/image" Target="../media/image541.png"/><Relationship Id="rId447" Type="http://schemas.openxmlformats.org/officeDocument/2006/relationships/customXml" Target="../ink/ink1005.xml"/><Relationship Id="rId251" Type="http://schemas.openxmlformats.org/officeDocument/2006/relationships/image" Target="../media/image463.png"/><Relationship Id="rId46" Type="http://schemas.openxmlformats.org/officeDocument/2006/relationships/image" Target="../media/image359.png"/><Relationship Id="rId293" Type="http://schemas.openxmlformats.org/officeDocument/2006/relationships/image" Target="../media/image484.png"/><Relationship Id="rId307" Type="http://schemas.openxmlformats.org/officeDocument/2006/relationships/image" Target="../media/image492.png"/><Relationship Id="rId349" Type="http://schemas.openxmlformats.org/officeDocument/2006/relationships/image" Target="../media/image513.png"/><Relationship Id="rId88" Type="http://schemas.openxmlformats.org/officeDocument/2006/relationships/image" Target="../media/image380.png"/><Relationship Id="rId111" Type="http://schemas.openxmlformats.org/officeDocument/2006/relationships/customXml" Target="../ink/ink836.xml"/><Relationship Id="rId153" Type="http://schemas.openxmlformats.org/officeDocument/2006/relationships/customXml" Target="../ink/ink857.xml"/><Relationship Id="rId195" Type="http://schemas.openxmlformats.org/officeDocument/2006/relationships/customXml" Target="../ink/ink878.xml"/><Relationship Id="rId209" Type="http://schemas.openxmlformats.org/officeDocument/2006/relationships/image" Target="../media/image442.png"/><Relationship Id="rId360" Type="http://schemas.openxmlformats.org/officeDocument/2006/relationships/customXml" Target="../ink/ink961.xml"/><Relationship Id="rId416" Type="http://schemas.openxmlformats.org/officeDocument/2006/relationships/customXml" Target="../ink/ink989.xml"/><Relationship Id="rId220" Type="http://schemas.openxmlformats.org/officeDocument/2006/relationships/customXml" Target="../ink/ink891.xml"/><Relationship Id="rId15" Type="http://schemas.openxmlformats.org/officeDocument/2006/relationships/customXml" Target="../ink/ink788.xml"/><Relationship Id="rId57" Type="http://schemas.openxmlformats.org/officeDocument/2006/relationships/customXml" Target="../ink/ink809.xml"/><Relationship Id="rId262" Type="http://schemas.openxmlformats.org/officeDocument/2006/relationships/customXml" Target="../ink/ink912.xml"/><Relationship Id="rId318" Type="http://schemas.openxmlformats.org/officeDocument/2006/relationships/customXml" Target="../ink/ink940.xml"/><Relationship Id="rId99" Type="http://schemas.openxmlformats.org/officeDocument/2006/relationships/customXml" Target="../ink/ink830.xml"/><Relationship Id="rId122" Type="http://schemas.openxmlformats.org/officeDocument/2006/relationships/image" Target="../media/image397.png"/><Relationship Id="rId164" Type="http://schemas.openxmlformats.org/officeDocument/2006/relationships/image" Target="../media/image419.png"/><Relationship Id="rId371" Type="http://schemas.openxmlformats.org/officeDocument/2006/relationships/image" Target="../media/image524.png"/><Relationship Id="rId427" Type="http://schemas.openxmlformats.org/officeDocument/2006/relationships/customXml" Target="../ink/ink995.xml"/><Relationship Id="rId26" Type="http://schemas.openxmlformats.org/officeDocument/2006/relationships/image" Target="../media/image349.png"/><Relationship Id="rId231" Type="http://schemas.openxmlformats.org/officeDocument/2006/relationships/image" Target="../media/image453.png"/><Relationship Id="rId273" Type="http://schemas.openxmlformats.org/officeDocument/2006/relationships/image" Target="../media/image474.png"/><Relationship Id="rId329" Type="http://schemas.openxmlformats.org/officeDocument/2006/relationships/image" Target="../media/image503.png"/><Relationship Id="rId68" Type="http://schemas.openxmlformats.org/officeDocument/2006/relationships/image" Target="../media/image370.png"/><Relationship Id="rId133" Type="http://schemas.openxmlformats.org/officeDocument/2006/relationships/customXml" Target="../ink/ink847.xml"/><Relationship Id="rId175" Type="http://schemas.openxmlformats.org/officeDocument/2006/relationships/customXml" Target="../ink/ink868.xml"/><Relationship Id="rId340" Type="http://schemas.openxmlformats.org/officeDocument/2006/relationships/customXml" Target="../ink/ink951.xml"/><Relationship Id="rId200" Type="http://schemas.openxmlformats.org/officeDocument/2006/relationships/image" Target="../media/image438.png"/><Relationship Id="rId382" Type="http://schemas.openxmlformats.org/officeDocument/2006/relationships/customXml" Target="../ink/ink972.xml"/><Relationship Id="rId438" Type="http://schemas.openxmlformats.org/officeDocument/2006/relationships/image" Target="../media/image557.png"/><Relationship Id="rId242" Type="http://schemas.openxmlformats.org/officeDocument/2006/relationships/customXml" Target="../ink/ink902.xml"/><Relationship Id="rId284" Type="http://schemas.openxmlformats.org/officeDocument/2006/relationships/customXml" Target="../ink/ink923.xml"/><Relationship Id="rId37" Type="http://schemas.openxmlformats.org/officeDocument/2006/relationships/customXml" Target="../ink/ink799.xml"/><Relationship Id="rId79" Type="http://schemas.openxmlformats.org/officeDocument/2006/relationships/customXml" Target="../ink/ink820.xml"/><Relationship Id="rId102" Type="http://schemas.openxmlformats.org/officeDocument/2006/relationships/image" Target="../media/image387.png"/><Relationship Id="rId144" Type="http://schemas.openxmlformats.org/officeDocument/2006/relationships/image" Target="../media/image409.png"/><Relationship Id="rId90" Type="http://schemas.openxmlformats.org/officeDocument/2006/relationships/image" Target="../media/image381.png"/><Relationship Id="rId186" Type="http://schemas.openxmlformats.org/officeDocument/2006/relationships/image" Target="../media/image431.png"/><Relationship Id="rId351" Type="http://schemas.openxmlformats.org/officeDocument/2006/relationships/image" Target="../media/image514.png"/><Relationship Id="rId393" Type="http://schemas.openxmlformats.org/officeDocument/2006/relationships/image" Target="../media/image535.png"/><Relationship Id="rId407" Type="http://schemas.openxmlformats.org/officeDocument/2006/relationships/image" Target="../media/image542.png"/><Relationship Id="rId449" Type="http://schemas.openxmlformats.org/officeDocument/2006/relationships/customXml" Target="../ink/ink1006.xml"/><Relationship Id="rId211" Type="http://schemas.openxmlformats.org/officeDocument/2006/relationships/image" Target="../media/image443.png"/><Relationship Id="rId253" Type="http://schemas.openxmlformats.org/officeDocument/2006/relationships/image" Target="../media/image464.png"/><Relationship Id="rId295" Type="http://schemas.openxmlformats.org/officeDocument/2006/relationships/image" Target="../media/image485.png"/><Relationship Id="rId309" Type="http://schemas.openxmlformats.org/officeDocument/2006/relationships/image" Target="../media/image493.png"/><Relationship Id="rId48" Type="http://schemas.openxmlformats.org/officeDocument/2006/relationships/image" Target="../media/image360.png"/><Relationship Id="rId113" Type="http://schemas.openxmlformats.org/officeDocument/2006/relationships/customXml" Target="../ink/ink837.xml"/><Relationship Id="rId320" Type="http://schemas.openxmlformats.org/officeDocument/2006/relationships/customXml" Target="../ink/ink941.xml"/><Relationship Id="rId155" Type="http://schemas.openxmlformats.org/officeDocument/2006/relationships/customXml" Target="../ink/ink858.xml"/><Relationship Id="rId197" Type="http://schemas.openxmlformats.org/officeDocument/2006/relationships/customXml" Target="../ink/ink879.xml"/><Relationship Id="rId362" Type="http://schemas.openxmlformats.org/officeDocument/2006/relationships/customXml" Target="../ink/ink962.xml"/><Relationship Id="rId418" Type="http://schemas.openxmlformats.org/officeDocument/2006/relationships/image" Target="../media/image547.png"/><Relationship Id="rId222" Type="http://schemas.openxmlformats.org/officeDocument/2006/relationships/customXml" Target="../ink/ink892.xml"/><Relationship Id="rId264" Type="http://schemas.openxmlformats.org/officeDocument/2006/relationships/customXml" Target="../ink/ink913.xml"/><Relationship Id="rId17" Type="http://schemas.openxmlformats.org/officeDocument/2006/relationships/customXml" Target="../ink/ink789.xml"/><Relationship Id="rId59" Type="http://schemas.openxmlformats.org/officeDocument/2006/relationships/customXml" Target="../ink/ink810.xml"/><Relationship Id="rId124" Type="http://schemas.openxmlformats.org/officeDocument/2006/relationships/image" Target="../media/image398.png"/><Relationship Id="rId70" Type="http://schemas.openxmlformats.org/officeDocument/2006/relationships/image" Target="../media/image371.png"/><Relationship Id="rId166" Type="http://schemas.openxmlformats.org/officeDocument/2006/relationships/image" Target="../media/image420.png"/><Relationship Id="rId331" Type="http://schemas.openxmlformats.org/officeDocument/2006/relationships/image" Target="../media/image504.png"/><Relationship Id="rId373" Type="http://schemas.openxmlformats.org/officeDocument/2006/relationships/image" Target="../media/image525.png"/><Relationship Id="rId429" Type="http://schemas.openxmlformats.org/officeDocument/2006/relationships/customXml" Target="../ink/ink996.xml"/><Relationship Id="rId1" Type="http://schemas.openxmlformats.org/officeDocument/2006/relationships/slideLayout" Target="../slideLayouts/slideLayout7.xml"/><Relationship Id="rId233" Type="http://schemas.openxmlformats.org/officeDocument/2006/relationships/image" Target="../media/image454.png"/><Relationship Id="rId440" Type="http://schemas.openxmlformats.org/officeDocument/2006/relationships/image" Target="../media/image558.png"/><Relationship Id="rId28" Type="http://schemas.openxmlformats.org/officeDocument/2006/relationships/image" Target="../media/image350.png"/><Relationship Id="rId275" Type="http://schemas.openxmlformats.org/officeDocument/2006/relationships/image" Target="../media/image475.png"/><Relationship Id="rId300" Type="http://schemas.openxmlformats.org/officeDocument/2006/relationships/customXml" Target="../ink/ink931.xml"/><Relationship Id="rId81" Type="http://schemas.openxmlformats.org/officeDocument/2006/relationships/customXml" Target="../ink/ink821.xml"/><Relationship Id="rId135" Type="http://schemas.openxmlformats.org/officeDocument/2006/relationships/customXml" Target="../ink/ink848.xml"/><Relationship Id="rId177" Type="http://schemas.openxmlformats.org/officeDocument/2006/relationships/customXml" Target="../ink/ink869.xml"/><Relationship Id="rId342" Type="http://schemas.openxmlformats.org/officeDocument/2006/relationships/customXml" Target="../ink/ink952.xml"/><Relationship Id="rId384" Type="http://schemas.openxmlformats.org/officeDocument/2006/relationships/customXml" Target="../ink/ink973.xml"/><Relationship Id="rId202" Type="http://schemas.openxmlformats.org/officeDocument/2006/relationships/image" Target="../media/image439.png"/><Relationship Id="rId244" Type="http://schemas.openxmlformats.org/officeDocument/2006/relationships/customXml" Target="../ink/ink903.xml"/><Relationship Id="rId39" Type="http://schemas.openxmlformats.org/officeDocument/2006/relationships/customXml" Target="../ink/ink800.xml"/><Relationship Id="rId286" Type="http://schemas.openxmlformats.org/officeDocument/2006/relationships/customXml" Target="../ink/ink924.xml"/><Relationship Id="rId451" Type="http://schemas.openxmlformats.org/officeDocument/2006/relationships/customXml" Target="../ink/ink10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83553FB8-E10E-B013-FCD7-2F66DBF03E0D}"/>
              </a:ext>
            </a:extLst>
          </p:cNvPr>
          <p:cNvGrpSpPr/>
          <p:nvPr/>
        </p:nvGrpSpPr>
        <p:grpSpPr>
          <a:xfrm>
            <a:off x="619494" y="5993186"/>
            <a:ext cx="224280" cy="276840"/>
            <a:chOff x="619494" y="5993186"/>
            <a:chExt cx="224280" cy="2768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4374A6E-91AB-C2CE-3E57-ED4E615A4EA1}"/>
                    </a:ext>
                  </a:extLst>
                </p14:cNvPr>
                <p14:cNvContentPartPr/>
                <p14:nvPr/>
              </p14:nvContentPartPr>
              <p14:xfrm>
                <a:off x="619494" y="6065906"/>
                <a:ext cx="187920" cy="204120"/>
              </p14:xfrm>
            </p:contentPart>
          </mc:Choice>
          <mc:Fallback xmlns="">
            <p:pic>
              <p:nvPicPr>
                <p:cNvPr id="2" name="Freihand 1">
                  <a:extLst>
                    <a:ext uri="{FF2B5EF4-FFF2-40B4-BE49-F238E27FC236}">
                      <a16:creationId xmlns:a16="http://schemas.microsoft.com/office/drawing/2014/main" id="{C4374A6E-91AB-C2CE-3E57-ED4E615A4EA1}"/>
                    </a:ext>
                  </a:extLst>
                </p:cNvPr>
                <p:cNvPicPr/>
                <p:nvPr/>
              </p:nvPicPr>
              <p:blipFill>
                <a:blip r:embed="rId6"/>
                <a:stretch>
                  <a:fillRect/>
                </a:stretch>
              </p:blipFill>
              <p:spPr>
                <a:xfrm>
                  <a:off x="615174" y="6061586"/>
                  <a:ext cx="196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547435-A9B5-515B-53CF-C2D953BAB946}"/>
                    </a:ext>
                  </a:extLst>
                </p14:cNvPr>
                <p14:cNvContentPartPr/>
                <p14:nvPr/>
              </p14:nvContentPartPr>
              <p14:xfrm>
                <a:off x="626694" y="5993186"/>
                <a:ext cx="217080" cy="267480"/>
              </p14:xfrm>
            </p:contentPart>
          </mc:Choice>
          <mc:Fallback xmlns="">
            <p:pic>
              <p:nvPicPr>
                <p:cNvPr id="3" name="Freihand 2">
                  <a:extLst>
                    <a:ext uri="{FF2B5EF4-FFF2-40B4-BE49-F238E27FC236}">
                      <a16:creationId xmlns:a16="http://schemas.microsoft.com/office/drawing/2014/main" id="{24547435-A9B5-515B-53CF-C2D953BAB946}"/>
                    </a:ext>
                  </a:extLst>
                </p:cNvPr>
                <p:cNvPicPr/>
                <p:nvPr/>
              </p:nvPicPr>
              <p:blipFill>
                <a:blip r:embed="rId8"/>
                <a:stretch>
                  <a:fillRect/>
                </a:stretch>
              </p:blipFill>
              <p:spPr>
                <a:xfrm>
                  <a:off x="622374" y="5988866"/>
                  <a:ext cx="225720" cy="276120"/>
                </a:xfrm>
                <a:prstGeom prst="rect">
                  <a:avLst/>
                </a:prstGeom>
              </p:spPr>
            </p:pic>
          </mc:Fallback>
        </mc:AlternateContent>
      </p:grpSp>
      <p:grpSp>
        <p:nvGrpSpPr>
          <p:cNvPr id="14" name="Gruppieren 13">
            <a:extLst>
              <a:ext uri="{FF2B5EF4-FFF2-40B4-BE49-F238E27FC236}">
                <a16:creationId xmlns:a16="http://schemas.microsoft.com/office/drawing/2014/main" id="{D3A3ADAD-A54A-4885-A3D0-8C41646A2C85}"/>
              </a:ext>
            </a:extLst>
          </p:cNvPr>
          <p:cNvGrpSpPr/>
          <p:nvPr/>
        </p:nvGrpSpPr>
        <p:grpSpPr>
          <a:xfrm>
            <a:off x="620574" y="5468666"/>
            <a:ext cx="215280" cy="275400"/>
            <a:chOff x="620574" y="5468666"/>
            <a:chExt cx="215280" cy="27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127ED8D-EADD-6253-5857-84DB7B3BA2C0}"/>
                    </a:ext>
                  </a:extLst>
                </p14:cNvPr>
                <p14:cNvContentPartPr/>
                <p14:nvPr/>
              </p14:nvContentPartPr>
              <p14:xfrm>
                <a:off x="620574" y="5490626"/>
                <a:ext cx="211320" cy="253440"/>
              </p14:xfrm>
            </p:contentPart>
          </mc:Choice>
          <mc:Fallback xmlns="">
            <p:pic>
              <p:nvPicPr>
                <p:cNvPr id="6" name="Freihand 5">
                  <a:extLst>
                    <a:ext uri="{FF2B5EF4-FFF2-40B4-BE49-F238E27FC236}">
                      <a16:creationId xmlns:a16="http://schemas.microsoft.com/office/drawing/2014/main" id="{9127ED8D-EADD-6253-5857-84DB7B3BA2C0}"/>
                    </a:ext>
                  </a:extLst>
                </p:cNvPr>
                <p:cNvPicPr/>
                <p:nvPr/>
              </p:nvPicPr>
              <p:blipFill>
                <a:blip r:embed="rId10"/>
                <a:stretch>
                  <a:fillRect/>
                </a:stretch>
              </p:blipFill>
              <p:spPr>
                <a:xfrm>
                  <a:off x="611934" y="5481986"/>
                  <a:ext cx="2289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8AFD561-41B9-C561-187B-73A2F9D4E86A}"/>
                    </a:ext>
                  </a:extLst>
                </p14:cNvPr>
                <p14:cNvContentPartPr/>
                <p14:nvPr/>
              </p14:nvContentPartPr>
              <p14:xfrm>
                <a:off x="636054" y="5468666"/>
                <a:ext cx="199800" cy="261000"/>
              </p14:xfrm>
            </p:contentPart>
          </mc:Choice>
          <mc:Fallback xmlns="">
            <p:pic>
              <p:nvPicPr>
                <p:cNvPr id="9" name="Freihand 8">
                  <a:extLst>
                    <a:ext uri="{FF2B5EF4-FFF2-40B4-BE49-F238E27FC236}">
                      <a16:creationId xmlns:a16="http://schemas.microsoft.com/office/drawing/2014/main" id="{98AFD561-41B9-C561-187B-73A2F9D4E86A}"/>
                    </a:ext>
                  </a:extLst>
                </p:cNvPr>
                <p:cNvPicPr/>
                <p:nvPr/>
              </p:nvPicPr>
              <p:blipFill>
                <a:blip r:embed="rId12"/>
                <a:stretch>
                  <a:fillRect/>
                </a:stretch>
              </p:blipFill>
              <p:spPr>
                <a:xfrm>
                  <a:off x="627414" y="5459666"/>
                  <a:ext cx="217440" cy="278640"/>
                </a:xfrm>
                <a:prstGeom prst="rect">
                  <a:avLst/>
                </a:prstGeom>
              </p:spPr>
            </p:pic>
          </mc:Fallback>
        </mc:AlternateContent>
      </p:grpSp>
      <p:grpSp>
        <p:nvGrpSpPr>
          <p:cNvPr id="17" name="Gruppieren 16">
            <a:extLst>
              <a:ext uri="{FF2B5EF4-FFF2-40B4-BE49-F238E27FC236}">
                <a16:creationId xmlns:a16="http://schemas.microsoft.com/office/drawing/2014/main" id="{BEB04DA3-8598-2CDA-02F8-DA564A137709}"/>
              </a:ext>
            </a:extLst>
          </p:cNvPr>
          <p:cNvGrpSpPr/>
          <p:nvPr/>
        </p:nvGrpSpPr>
        <p:grpSpPr>
          <a:xfrm>
            <a:off x="634614" y="5079506"/>
            <a:ext cx="202680" cy="225720"/>
            <a:chOff x="634614" y="5079506"/>
            <a:chExt cx="202680" cy="225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AAE30594-C4FF-16A9-57C8-E60AB4322514}"/>
                    </a:ext>
                  </a:extLst>
                </p14:cNvPr>
                <p14:cNvContentPartPr/>
                <p14:nvPr/>
              </p14:nvContentPartPr>
              <p14:xfrm>
                <a:off x="634614" y="5145746"/>
                <a:ext cx="202680" cy="140760"/>
              </p14:xfrm>
            </p:contentPart>
          </mc:Choice>
          <mc:Fallback xmlns="">
            <p:pic>
              <p:nvPicPr>
                <p:cNvPr id="15" name="Freihand 14">
                  <a:extLst>
                    <a:ext uri="{FF2B5EF4-FFF2-40B4-BE49-F238E27FC236}">
                      <a16:creationId xmlns:a16="http://schemas.microsoft.com/office/drawing/2014/main" id="{AAE30594-C4FF-16A9-57C8-E60AB4322514}"/>
                    </a:ext>
                  </a:extLst>
                </p:cNvPr>
                <p:cNvPicPr/>
                <p:nvPr/>
              </p:nvPicPr>
              <p:blipFill>
                <a:blip r:embed="rId14"/>
                <a:stretch>
                  <a:fillRect/>
                </a:stretch>
              </p:blipFill>
              <p:spPr>
                <a:xfrm>
                  <a:off x="625614" y="5136746"/>
                  <a:ext cx="220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366C26F3-2479-E976-2347-30245A01DD6E}"/>
                    </a:ext>
                  </a:extLst>
                </p14:cNvPr>
                <p14:cNvContentPartPr/>
                <p14:nvPr/>
              </p14:nvContentPartPr>
              <p14:xfrm>
                <a:off x="673494" y="5079506"/>
                <a:ext cx="143640" cy="225720"/>
              </p14:xfrm>
            </p:contentPart>
          </mc:Choice>
          <mc:Fallback xmlns="">
            <p:pic>
              <p:nvPicPr>
                <p:cNvPr id="16" name="Freihand 15">
                  <a:extLst>
                    <a:ext uri="{FF2B5EF4-FFF2-40B4-BE49-F238E27FC236}">
                      <a16:creationId xmlns:a16="http://schemas.microsoft.com/office/drawing/2014/main" id="{366C26F3-2479-E976-2347-30245A01DD6E}"/>
                    </a:ext>
                  </a:extLst>
                </p:cNvPr>
                <p:cNvPicPr/>
                <p:nvPr/>
              </p:nvPicPr>
              <p:blipFill>
                <a:blip r:embed="rId16"/>
                <a:stretch>
                  <a:fillRect/>
                </a:stretch>
              </p:blipFill>
              <p:spPr>
                <a:xfrm>
                  <a:off x="664854" y="5070866"/>
                  <a:ext cx="161280" cy="24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EAC737DD-F59A-BEC6-D252-234AF44DFA5E}"/>
                  </a:ext>
                </a:extLst>
              </p14:cNvPr>
              <p14:cNvContentPartPr/>
              <p14:nvPr/>
            </p14:nvContentPartPr>
            <p14:xfrm>
              <a:off x="11288094" y="3525026"/>
              <a:ext cx="176040" cy="135720"/>
            </p14:xfrm>
          </p:contentPart>
        </mc:Choice>
        <mc:Fallback xmlns="">
          <p:pic>
            <p:nvPicPr>
              <p:cNvPr id="29" name="Freihand 28">
                <a:extLst>
                  <a:ext uri="{FF2B5EF4-FFF2-40B4-BE49-F238E27FC236}">
                    <a16:creationId xmlns:a16="http://schemas.microsoft.com/office/drawing/2014/main" id="{EAC737DD-F59A-BEC6-D252-234AF44DFA5E}"/>
                  </a:ext>
                </a:extLst>
              </p:cNvPr>
              <p:cNvPicPr/>
              <p:nvPr/>
            </p:nvPicPr>
            <p:blipFill>
              <a:blip r:embed="rId18"/>
              <a:stretch>
                <a:fillRect/>
              </a:stretch>
            </p:blipFill>
            <p:spPr>
              <a:xfrm>
                <a:off x="11279454" y="3516386"/>
                <a:ext cx="193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18EA1E65-51F3-769A-9832-23549CC6F957}"/>
                  </a:ext>
                </a:extLst>
              </p14:cNvPr>
              <p14:cNvContentPartPr/>
              <p14:nvPr/>
            </p14:nvContentPartPr>
            <p14:xfrm>
              <a:off x="9275334" y="1514066"/>
              <a:ext cx="201600" cy="1756440"/>
            </p14:xfrm>
          </p:contentPart>
        </mc:Choice>
        <mc:Fallback xmlns="">
          <p:pic>
            <p:nvPicPr>
              <p:cNvPr id="18" name="Freihand 17">
                <a:extLst>
                  <a:ext uri="{FF2B5EF4-FFF2-40B4-BE49-F238E27FC236}">
                    <a16:creationId xmlns:a16="http://schemas.microsoft.com/office/drawing/2014/main" id="{18EA1E65-51F3-769A-9832-23549CC6F957}"/>
                  </a:ext>
                </a:extLst>
              </p:cNvPr>
              <p:cNvPicPr/>
              <p:nvPr/>
            </p:nvPicPr>
            <p:blipFill>
              <a:blip r:embed="rId20"/>
              <a:stretch>
                <a:fillRect/>
              </a:stretch>
            </p:blipFill>
            <p:spPr>
              <a:xfrm>
                <a:off x="9266694" y="1505066"/>
                <a:ext cx="219240" cy="1774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02F3C1FC-B552-A584-3EA6-C8C2EBB3599C}"/>
                  </a:ext>
                </a:extLst>
              </p14:cNvPr>
              <p14:cNvContentPartPr/>
              <p14:nvPr/>
            </p14:nvContentPartPr>
            <p14:xfrm>
              <a:off x="9061854" y="3223706"/>
              <a:ext cx="2428200" cy="43200"/>
            </p14:xfrm>
          </p:contentPart>
        </mc:Choice>
        <mc:Fallback xmlns="">
          <p:pic>
            <p:nvPicPr>
              <p:cNvPr id="19" name="Freihand 18">
                <a:extLst>
                  <a:ext uri="{FF2B5EF4-FFF2-40B4-BE49-F238E27FC236}">
                    <a16:creationId xmlns:a16="http://schemas.microsoft.com/office/drawing/2014/main" id="{02F3C1FC-B552-A584-3EA6-C8C2EBB3599C}"/>
                  </a:ext>
                </a:extLst>
              </p:cNvPr>
              <p:cNvPicPr/>
              <p:nvPr/>
            </p:nvPicPr>
            <p:blipFill>
              <a:blip r:embed="rId22"/>
              <a:stretch>
                <a:fillRect/>
              </a:stretch>
            </p:blipFill>
            <p:spPr>
              <a:xfrm>
                <a:off x="9052854" y="3214706"/>
                <a:ext cx="2445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7031740C-4007-5407-FC96-8DF12EE31B81}"/>
                  </a:ext>
                </a:extLst>
              </p14:cNvPr>
              <p14:cNvContentPartPr/>
              <p14:nvPr/>
            </p14:nvContentPartPr>
            <p14:xfrm>
              <a:off x="11441454" y="3115346"/>
              <a:ext cx="277560" cy="280080"/>
            </p14:xfrm>
          </p:contentPart>
        </mc:Choice>
        <mc:Fallback xmlns="">
          <p:pic>
            <p:nvPicPr>
              <p:cNvPr id="20" name="Freihand 19">
                <a:extLst>
                  <a:ext uri="{FF2B5EF4-FFF2-40B4-BE49-F238E27FC236}">
                    <a16:creationId xmlns:a16="http://schemas.microsoft.com/office/drawing/2014/main" id="{7031740C-4007-5407-FC96-8DF12EE31B81}"/>
                  </a:ext>
                </a:extLst>
              </p:cNvPr>
              <p:cNvPicPr/>
              <p:nvPr/>
            </p:nvPicPr>
            <p:blipFill>
              <a:blip r:embed="rId24"/>
              <a:stretch>
                <a:fillRect/>
              </a:stretch>
            </p:blipFill>
            <p:spPr>
              <a:xfrm>
                <a:off x="11432814" y="3106346"/>
                <a:ext cx="2952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F033977A-6F92-31D6-8E57-5B56D36890CA}"/>
                  </a:ext>
                </a:extLst>
              </p14:cNvPr>
              <p14:cNvContentPartPr/>
              <p14:nvPr/>
            </p14:nvContentPartPr>
            <p14:xfrm>
              <a:off x="9294414" y="1267826"/>
              <a:ext cx="267120" cy="279000"/>
            </p14:xfrm>
          </p:contentPart>
        </mc:Choice>
        <mc:Fallback xmlns="">
          <p:pic>
            <p:nvPicPr>
              <p:cNvPr id="22" name="Freihand 21">
                <a:extLst>
                  <a:ext uri="{FF2B5EF4-FFF2-40B4-BE49-F238E27FC236}">
                    <a16:creationId xmlns:a16="http://schemas.microsoft.com/office/drawing/2014/main" id="{F033977A-6F92-31D6-8E57-5B56D36890CA}"/>
                  </a:ext>
                </a:extLst>
              </p:cNvPr>
              <p:cNvPicPr/>
              <p:nvPr/>
            </p:nvPicPr>
            <p:blipFill>
              <a:blip r:embed="rId26"/>
              <a:stretch>
                <a:fillRect/>
              </a:stretch>
            </p:blipFill>
            <p:spPr>
              <a:xfrm>
                <a:off x="9285414" y="1259186"/>
                <a:ext cx="2847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D214AA4E-BFE6-8753-0EAF-65058DFC0D79}"/>
                  </a:ext>
                </a:extLst>
              </p14:cNvPr>
              <p14:cNvContentPartPr/>
              <p14:nvPr/>
            </p14:nvContentPartPr>
            <p14:xfrm>
              <a:off x="9504654" y="3172586"/>
              <a:ext cx="6840" cy="154800"/>
            </p14:xfrm>
          </p:contentPart>
        </mc:Choice>
        <mc:Fallback xmlns="">
          <p:pic>
            <p:nvPicPr>
              <p:cNvPr id="30" name="Freihand 29">
                <a:extLst>
                  <a:ext uri="{FF2B5EF4-FFF2-40B4-BE49-F238E27FC236}">
                    <a16:creationId xmlns:a16="http://schemas.microsoft.com/office/drawing/2014/main" id="{D214AA4E-BFE6-8753-0EAF-65058DFC0D79}"/>
                  </a:ext>
                </a:extLst>
              </p:cNvPr>
              <p:cNvPicPr/>
              <p:nvPr/>
            </p:nvPicPr>
            <p:blipFill>
              <a:blip r:embed="rId28"/>
              <a:stretch>
                <a:fillRect/>
              </a:stretch>
            </p:blipFill>
            <p:spPr>
              <a:xfrm>
                <a:off x="9496014" y="3163586"/>
                <a:ext cx="24480" cy="172440"/>
              </a:xfrm>
              <a:prstGeom prst="rect">
                <a:avLst/>
              </a:prstGeom>
            </p:spPr>
          </p:pic>
        </mc:Fallback>
      </mc:AlternateContent>
      <p:grpSp>
        <p:nvGrpSpPr>
          <p:cNvPr id="39" name="Gruppieren 38">
            <a:extLst>
              <a:ext uri="{FF2B5EF4-FFF2-40B4-BE49-F238E27FC236}">
                <a16:creationId xmlns:a16="http://schemas.microsoft.com/office/drawing/2014/main" id="{3DE0CEDB-7A37-AF0D-E5B9-20E3053F754A}"/>
              </a:ext>
            </a:extLst>
          </p:cNvPr>
          <p:cNvGrpSpPr/>
          <p:nvPr/>
        </p:nvGrpSpPr>
        <p:grpSpPr>
          <a:xfrm>
            <a:off x="9228894" y="3489386"/>
            <a:ext cx="516960" cy="198000"/>
            <a:chOff x="9228894" y="3489386"/>
            <a:chExt cx="516960" cy="198000"/>
          </a:xfrm>
        </p:grpSpPr>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D4F2CF18-3BAC-9104-1E2A-BA828590826E}"/>
                    </a:ext>
                  </a:extLst>
                </p14:cNvPr>
                <p14:cNvContentPartPr/>
                <p14:nvPr/>
              </p14:nvContentPartPr>
              <p14:xfrm>
                <a:off x="9228894" y="3489386"/>
                <a:ext cx="81720" cy="176400"/>
              </p14:xfrm>
            </p:contentPart>
          </mc:Choice>
          <mc:Fallback xmlns="">
            <p:pic>
              <p:nvPicPr>
                <p:cNvPr id="32" name="Freihand 31">
                  <a:extLst>
                    <a:ext uri="{FF2B5EF4-FFF2-40B4-BE49-F238E27FC236}">
                      <a16:creationId xmlns:a16="http://schemas.microsoft.com/office/drawing/2014/main" id="{D4F2CF18-3BAC-9104-1E2A-BA828590826E}"/>
                    </a:ext>
                  </a:extLst>
                </p:cNvPr>
                <p:cNvPicPr/>
                <p:nvPr/>
              </p:nvPicPr>
              <p:blipFill>
                <a:blip r:embed="rId30"/>
                <a:stretch>
                  <a:fillRect/>
                </a:stretch>
              </p:blipFill>
              <p:spPr>
                <a:xfrm>
                  <a:off x="9219894" y="3480386"/>
                  <a:ext cx="99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2CAF45FF-D503-9F76-4661-ABC46E34BD68}"/>
                    </a:ext>
                  </a:extLst>
                </p14:cNvPr>
                <p14:cNvContentPartPr/>
                <p14:nvPr/>
              </p14:nvContentPartPr>
              <p14:xfrm>
                <a:off x="9371094" y="3492626"/>
                <a:ext cx="94320" cy="194760"/>
              </p14:xfrm>
            </p:contentPart>
          </mc:Choice>
          <mc:Fallback xmlns="">
            <p:pic>
              <p:nvPicPr>
                <p:cNvPr id="33" name="Freihand 32">
                  <a:extLst>
                    <a:ext uri="{FF2B5EF4-FFF2-40B4-BE49-F238E27FC236}">
                      <a16:creationId xmlns:a16="http://schemas.microsoft.com/office/drawing/2014/main" id="{2CAF45FF-D503-9F76-4661-ABC46E34BD68}"/>
                    </a:ext>
                  </a:extLst>
                </p:cNvPr>
                <p:cNvPicPr/>
                <p:nvPr/>
              </p:nvPicPr>
              <p:blipFill>
                <a:blip r:embed="rId32"/>
                <a:stretch>
                  <a:fillRect/>
                </a:stretch>
              </p:blipFill>
              <p:spPr>
                <a:xfrm>
                  <a:off x="9362094" y="3483626"/>
                  <a:ext cx="111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F618CDAB-51EC-4663-1EF1-12FF6A48B8FD}"/>
                    </a:ext>
                  </a:extLst>
                </p14:cNvPr>
                <p14:cNvContentPartPr/>
                <p14:nvPr/>
              </p14:nvContentPartPr>
              <p14:xfrm>
                <a:off x="9523734" y="3514586"/>
                <a:ext cx="48600" cy="148320"/>
              </p14:xfrm>
            </p:contentPart>
          </mc:Choice>
          <mc:Fallback xmlns="">
            <p:pic>
              <p:nvPicPr>
                <p:cNvPr id="34" name="Freihand 33">
                  <a:extLst>
                    <a:ext uri="{FF2B5EF4-FFF2-40B4-BE49-F238E27FC236}">
                      <a16:creationId xmlns:a16="http://schemas.microsoft.com/office/drawing/2014/main" id="{F618CDAB-51EC-4663-1EF1-12FF6A48B8FD}"/>
                    </a:ext>
                  </a:extLst>
                </p:cNvPr>
                <p:cNvPicPr/>
                <p:nvPr/>
              </p:nvPicPr>
              <p:blipFill>
                <a:blip r:embed="rId34"/>
                <a:stretch>
                  <a:fillRect/>
                </a:stretch>
              </p:blipFill>
              <p:spPr>
                <a:xfrm>
                  <a:off x="9514734" y="3505946"/>
                  <a:ext cx="66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F77B90C5-54FA-B7BB-581F-3EA8DF3CE904}"/>
                    </a:ext>
                  </a:extLst>
                </p14:cNvPr>
                <p14:cNvContentPartPr/>
                <p14:nvPr/>
              </p14:nvContentPartPr>
              <p14:xfrm>
                <a:off x="9681414" y="3522866"/>
                <a:ext cx="64440" cy="110880"/>
              </p14:xfrm>
            </p:contentPart>
          </mc:Choice>
          <mc:Fallback xmlns="">
            <p:pic>
              <p:nvPicPr>
                <p:cNvPr id="35" name="Freihand 34">
                  <a:extLst>
                    <a:ext uri="{FF2B5EF4-FFF2-40B4-BE49-F238E27FC236}">
                      <a16:creationId xmlns:a16="http://schemas.microsoft.com/office/drawing/2014/main" id="{F77B90C5-54FA-B7BB-581F-3EA8DF3CE904}"/>
                    </a:ext>
                  </a:extLst>
                </p:cNvPr>
                <p:cNvPicPr/>
                <p:nvPr/>
              </p:nvPicPr>
              <p:blipFill>
                <a:blip r:embed="rId36"/>
                <a:stretch>
                  <a:fillRect/>
                </a:stretch>
              </p:blipFill>
              <p:spPr>
                <a:xfrm>
                  <a:off x="9672414" y="3513866"/>
                  <a:ext cx="82080" cy="128520"/>
                </a:xfrm>
                <a:prstGeom prst="rect">
                  <a:avLst/>
                </a:prstGeom>
              </p:spPr>
            </p:pic>
          </mc:Fallback>
        </mc:AlternateContent>
      </p:grpSp>
      <p:grpSp>
        <p:nvGrpSpPr>
          <p:cNvPr id="38" name="Gruppieren 37">
            <a:extLst>
              <a:ext uri="{FF2B5EF4-FFF2-40B4-BE49-F238E27FC236}">
                <a16:creationId xmlns:a16="http://schemas.microsoft.com/office/drawing/2014/main" id="{EA6B004F-87FA-ECB0-06BE-5222801127AE}"/>
              </a:ext>
            </a:extLst>
          </p:cNvPr>
          <p:cNvGrpSpPr/>
          <p:nvPr/>
        </p:nvGrpSpPr>
        <p:grpSpPr>
          <a:xfrm>
            <a:off x="10060134" y="3682706"/>
            <a:ext cx="687600" cy="66600"/>
            <a:chOff x="10060134" y="3682706"/>
            <a:chExt cx="687600" cy="66600"/>
          </a:xfrm>
        </p:grpSpPr>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B2E34F3A-6DDD-59BC-037B-F8B569AAF89C}"/>
                    </a:ext>
                  </a:extLst>
                </p14:cNvPr>
                <p14:cNvContentPartPr/>
                <p14:nvPr/>
              </p14:nvContentPartPr>
              <p14:xfrm>
                <a:off x="10060134" y="3705746"/>
                <a:ext cx="167760" cy="29520"/>
              </p14:xfrm>
            </p:contentPart>
          </mc:Choice>
          <mc:Fallback xmlns="">
            <p:pic>
              <p:nvPicPr>
                <p:cNvPr id="36" name="Freihand 35">
                  <a:extLst>
                    <a:ext uri="{FF2B5EF4-FFF2-40B4-BE49-F238E27FC236}">
                      <a16:creationId xmlns:a16="http://schemas.microsoft.com/office/drawing/2014/main" id="{B2E34F3A-6DDD-59BC-037B-F8B569AAF89C}"/>
                    </a:ext>
                  </a:extLst>
                </p:cNvPr>
                <p:cNvPicPr/>
                <p:nvPr/>
              </p:nvPicPr>
              <p:blipFill>
                <a:blip r:embed="rId38"/>
                <a:stretch>
                  <a:fillRect/>
                </a:stretch>
              </p:blipFill>
              <p:spPr>
                <a:xfrm>
                  <a:off x="10051494" y="3697106"/>
                  <a:ext cx="185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F786BFBF-A74C-9D17-2F2D-F81A2D47084E}"/>
                    </a:ext>
                  </a:extLst>
                </p14:cNvPr>
                <p14:cNvContentPartPr/>
                <p14:nvPr/>
              </p14:nvContentPartPr>
              <p14:xfrm>
                <a:off x="10496814" y="3682706"/>
                <a:ext cx="250920" cy="66600"/>
              </p14:xfrm>
            </p:contentPart>
          </mc:Choice>
          <mc:Fallback xmlns="">
            <p:pic>
              <p:nvPicPr>
                <p:cNvPr id="37" name="Freihand 36">
                  <a:extLst>
                    <a:ext uri="{FF2B5EF4-FFF2-40B4-BE49-F238E27FC236}">
                      <a16:creationId xmlns:a16="http://schemas.microsoft.com/office/drawing/2014/main" id="{F786BFBF-A74C-9D17-2F2D-F81A2D47084E}"/>
                    </a:ext>
                  </a:extLst>
                </p:cNvPr>
                <p:cNvPicPr/>
                <p:nvPr/>
              </p:nvPicPr>
              <p:blipFill>
                <a:blip r:embed="rId40"/>
                <a:stretch>
                  <a:fillRect/>
                </a:stretch>
              </p:blipFill>
              <p:spPr>
                <a:xfrm>
                  <a:off x="10487814" y="3674066"/>
                  <a:ext cx="268560" cy="84240"/>
                </a:xfrm>
                <a:prstGeom prst="rect">
                  <a:avLst/>
                </a:prstGeom>
              </p:spPr>
            </p:pic>
          </mc:Fallback>
        </mc:AlternateContent>
      </p:grpSp>
      <p:grpSp>
        <p:nvGrpSpPr>
          <p:cNvPr id="44" name="Gruppieren 43">
            <a:extLst>
              <a:ext uri="{FF2B5EF4-FFF2-40B4-BE49-F238E27FC236}">
                <a16:creationId xmlns:a16="http://schemas.microsoft.com/office/drawing/2014/main" id="{08B8E03D-007E-E94B-DCCA-4604AC703D02}"/>
              </a:ext>
            </a:extLst>
          </p:cNvPr>
          <p:cNvGrpSpPr/>
          <p:nvPr/>
        </p:nvGrpSpPr>
        <p:grpSpPr>
          <a:xfrm>
            <a:off x="11028534" y="3525746"/>
            <a:ext cx="463320" cy="342000"/>
            <a:chOff x="11028534" y="3525746"/>
            <a:chExt cx="463320" cy="342000"/>
          </a:xfrm>
        </p:grpSpPr>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B45A7A6A-63BD-7AD7-FCD8-56D688F50C2F}"/>
                    </a:ext>
                  </a:extLst>
                </p14:cNvPr>
                <p14:cNvContentPartPr/>
                <p14:nvPr/>
              </p14:nvContentPartPr>
              <p14:xfrm>
                <a:off x="11028534" y="3525746"/>
                <a:ext cx="84960" cy="181800"/>
              </p14:xfrm>
            </p:contentPart>
          </mc:Choice>
          <mc:Fallback xmlns="">
            <p:pic>
              <p:nvPicPr>
                <p:cNvPr id="40" name="Freihand 39">
                  <a:extLst>
                    <a:ext uri="{FF2B5EF4-FFF2-40B4-BE49-F238E27FC236}">
                      <a16:creationId xmlns:a16="http://schemas.microsoft.com/office/drawing/2014/main" id="{B45A7A6A-63BD-7AD7-FCD8-56D688F50C2F}"/>
                    </a:ext>
                  </a:extLst>
                </p:cNvPr>
                <p:cNvPicPr/>
                <p:nvPr/>
              </p:nvPicPr>
              <p:blipFill>
                <a:blip r:embed="rId42"/>
                <a:stretch>
                  <a:fillRect/>
                </a:stretch>
              </p:blipFill>
              <p:spPr>
                <a:xfrm>
                  <a:off x="11019534" y="3517106"/>
                  <a:ext cx="102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A46C5385-8976-A9C8-03DE-4CFA0D429534}"/>
                    </a:ext>
                  </a:extLst>
                </p14:cNvPr>
                <p14:cNvContentPartPr/>
                <p14:nvPr/>
              </p14:nvContentPartPr>
              <p14:xfrm>
                <a:off x="11186214" y="3551666"/>
                <a:ext cx="76320" cy="136080"/>
              </p14:xfrm>
            </p:contentPart>
          </mc:Choice>
          <mc:Fallback xmlns="">
            <p:pic>
              <p:nvPicPr>
                <p:cNvPr id="41" name="Freihand 40">
                  <a:extLst>
                    <a:ext uri="{FF2B5EF4-FFF2-40B4-BE49-F238E27FC236}">
                      <a16:creationId xmlns:a16="http://schemas.microsoft.com/office/drawing/2014/main" id="{A46C5385-8976-A9C8-03DE-4CFA0D429534}"/>
                    </a:ext>
                  </a:extLst>
                </p:cNvPr>
                <p:cNvPicPr/>
                <p:nvPr/>
              </p:nvPicPr>
              <p:blipFill>
                <a:blip r:embed="rId44"/>
                <a:stretch>
                  <a:fillRect/>
                </a:stretch>
              </p:blipFill>
              <p:spPr>
                <a:xfrm>
                  <a:off x="11177214" y="3543026"/>
                  <a:ext cx="93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4B1BF3F9-4FB3-65B6-0A9E-532EF814379F}"/>
                    </a:ext>
                  </a:extLst>
                </p14:cNvPr>
                <p14:cNvContentPartPr/>
                <p14:nvPr/>
              </p14:nvContentPartPr>
              <p14:xfrm>
                <a:off x="11242734" y="3712226"/>
                <a:ext cx="150840" cy="116280"/>
              </p14:xfrm>
            </p:contentPart>
          </mc:Choice>
          <mc:Fallback xmlns="">
            <p:pic>
              <p:nvPicPr>
                <p:cNvPr id="42" name="Freihand 41">
                  <a:extLst>
                    <a:ext uri="{FF2B5EF4-FFF2-40B4-BE49-F238E27FC236}">
                      <a16:creationId xmlns:a16="http://schemas.microsoft.com/office/drawing/2014/main" id="{4B1BF3F9-4FB3-65B6-0A9E-532EF814379F}"/>
                    </a:ext>
                  </a:extLst>
                </p:cNvPr>
                <p:cNvPicPr/>
                <p:nvPr/>
              </p:nvPicPr>
              <p:blipFill>
                <a:blip r:embed="rId46"/>
                <a:stretch>
                  <a:fillRect/>
                </a:stretch>
              </p:blipFill>
              <p:spPr>
                <a:xfrm>
                  <a:off x="11233734" y="3703226"/>
                  <a:ext cx="168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6AF61DF4-BB04-3A49-48F4-08A1CD59C51C}"/>
                    </a:ext>
                  </a:extLst>
                </p14:cNvPr>
                <p14:cNvContentPartPr/>
                <p14:nvPr/>
              </p14:nvContentPartPr>
              <p14:xfrm>
                <a:off x="11413734" y="3734906"/>
                <a:ext cx="78120" cy="132840"/>
              </p14:xfrm>
            </p:contentPart>
          </mc:Choice>
          <mc:Fallback xmlns="">
            <p:pic>
              <p:nvPicPr>
                <p:cNvPr id="43" name="Freihand 42">
                  <a:extLst>
                    <a:ext uri="{FF2B5EF4-FFF2-40B4-BE49-F238E27FC236}">
                      <a16:creationId xmlns:a16="http://schemas.microsoft.com/office/drawing/2014/main" id="{6AF61DF4-BB04-3A49-48F4-08A1CD59C51C}"/>
                    </a:ext>
                  </a:extLst>
                </p:cNvPr>
                <p:cNvPicPr/>
                <p:nvPr/>
              </p:nvPicPr>
              <p:blipFill>
                <a:blip r:embed="rId48"/>
                <a:stretch>
                  <a:fillRect/>
                </a:stretch>
              </p:blipFill>
              <p:spPr>
                <a:xfrm>
                  <a:off x="11404734" y="3725906"/>
                  <a:ext cx="95760" cy="150480"/>
                </a:xfrm>
                <a:prstGeom prst="rect">
                  <a:avLst/>
                </a:prstGeom>
              </p:spPr>
            </p:pic>
          </mc:Fallback>
        </mc:AlternateContent>
      </p:grpSp>
      <p:grpSp>
        <p:nvGrpSpPr>
          <p:cNvPr id="62" name="Gruppieren 61">
            <a:extLst>
              <a:ext uri="{FF2B5EF4-FFF2-40B4-BE49-F238E27FC236}">
                <a16:creationId xmlns:a16="http://schemas.microsoft.com/office/drawing/2014/main" id="{15B6F1F3-FB59-4755-33A2-46918C05E79C}"/>
              </a:ext>
            </a:extLst>
          </p:cNvPr>
          <p:cNvGrpSpPr/>
          <p:nvPr/>
        </p:nvGrpSpPr>
        <p:grpSpPr>
          <a:xfrm>
            <a:off x="8806974" y="1269986"/>
            <a:ext cx="2902680" cy="1650960"/>
            <a:chOff x="8806974" y="1269986"/>
            <a:chExt cx="2902680" cy="1650960"/>
          </a:xfrm>
        </p:grpSpPr>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A9FF6661-7F0F-FA19-23AF-38AB05D81729}"/>
                    </a:ext>
                  </a:extLst>
                </p14:cNvPr>
                <p14:cNvContentPartPr/>
                <p14:nvPr/>
              </p14:nvContentPartPr>
              <p14:xfrm>
                <a:off x="8832894" y="1286186"/>
                <a:ext cx="153000" cy="159120"/>
              </p14:xfrm>
            </p:contentPart>
          </mc:Choice>
          <mc:Fallback xmlns="">
            <p:pic>
              <p:nvPicPr>
                <p:cNvPr id="23" name="Freihand 22">
                  <a:extLst>
                    <a:ext uri="{FF2B5EF4-FFF2-40B4-BE49-F238E27FC236}">
                      <a16:creationId xmlns:a16="http://schemas.microsoft.com/office/drawing/2014/main" id="{A9FF6661-7F0F-FA19-23AF-38AB05D81729}"/>
                    </a:ext>
                  </a:extLst>
                </p:cNvPr>
                <p:cNvPicPr/>
                <p:nvPr/>
              </p:nvPicPr>
              <p:blipFill>
                <a:blip r:embed="rId50"/>
                <a:stretch>
                  <a:fillRect/>
                </a:stretch>
              </p:blipFill>
              <p:spPr>
                <a:xfrm>
                  <a:off x="8824254" y="1277546"/>
                  <a:ext cx="170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38A0DD79-5EF5-39BD-0909-B3CA7494438E}"/>
                    </a:ext>
                  </a:extLst>
                </p14:cNvPr>
                <p14:cNvContentPartPr/>
                <p14:nvPr/>
              </p14:nvContentPartPr>
              <p14:xfrm>
                <a:off x="8977254" y="1269986"/>
                <a:ext cx="20160" cy="199440"/>
              </p14:xfrm>
            </p:contentPart>
          </mc:Choice>
          <mc:Fallback xmlns="">
            <p:pic>
              <p:nvPicPr>
                <p:cNvPr id="24" name="Freihand 23">
                  <a:extLst>
                    <a:ext uri="{FF2B5EF4-FFF2-40B4-BE49-F238E27FC236}">
                      <a16:creationId xmlns:a16="http://schemas.microsoft.com/office/drawing/2014/main" id="{38A0DD79-5EF5-39BD-0909-B3CA7494438E}"/>
                    </a:ext>
                  </a:extLst>
                </p:cNvPr>
                <p:cNvPicPr/>
                <p:nvPr/>
              </p:nvPicPr>
              <p:blipFill>
                <a:blip r:embed="rId52"/>
                <a:stretch>
                  <a:fillRect/>
                </a:stretch>
              </p:blipFill>
              <p:spPr>
                <a:xfrm>
                  <a:off x="8968614" y="1260986"/>
                  <a:ext cx="37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E85E8A84-CFAD-0A5A-90E4-3FFF9B9505F6}"/>
                    </a:ext>
                  </a:extLst>
                </p14:cNvPr>
                <p14:cNvContentPartPr/>
                <p14:nvPr/>
              </p14:nvContentPartPr>
              <p14:xfrm>
                <a:off x="8843694" y="1429466"/>
                <a:ext cx="183240" cy="25560"/>
              </p14:xfrm>
            </p:contentPart>
          </mc:Choice>
          <mc:Fallback xmlns="">
            <p:pic>
              <p:nvPicPr>
                <p:cNvPr id="25" name="Freihand 24">
                  <a:extLst>
                    <a:ext uri="{FF2B5EF4-FFF2-40B4-BE49-F238E27FC236}">
                      <a16:creationId xmlns:a16="http://schemas.microsoft.com/office/drawing/2014/main" id="{E85E8A84-CFAD-0A5A-90E4-3FFF9B9505F6}"/>
                    </a:ext>
                  </a:extLst>
                </p:cNvPr>
                <p:cNvPicPr/>
                <p:nvPr/>
              </p:nvPicPr>
              <p:blipFill>
                <a:blip r:embed="rId54"/>
                <a:stretch>
                  <a:fillRect/>
                </a:stretch>
              </p:blipFill>
              <p:spPr>
                <a:xfrm>
                  <a:off x="8834694" y="1420826"/>
                  <a:ext cx="200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E182C286-DB42-3DB9-75A5-F9EEB502F107}"/>
                    </a:ext>
                  </a:extLst>
                </p14:cNvPr>
                <p14:cNvContentPartPr/>
                <p14:nvPr/>
              </p14:nvContentPartPr>
              <p14:xfrm>
                <a:off x="8806974" y="1353146"/>
                <a:ext cx="446040" cy="275760"/>
              </p14:xfrm>
            </p:contentPart>
          </mc:Choice>
          <mc:Fallback xmlns="">
            <p:pic>
              <p:nvPicPr>
                <p:cNvPr id="26" name="Freihand 25">
                  <a:extLst>
                    <a:ext uri="{FF2B5EF4-FFF2-40B4-BE49-F238E27FC236}">
                      <a16:creationId xmlns:a16="http://schemas.microsoft.com/office/drawing/2014/main" id="{E182C286-DB42-3DB9-75A5-F9EEB502F107}"/>
                    </a:ext>
                  </a:extLst>
                </p:cNvPr>
                <p:cNvPicPr/>
                <p:nvPr/>
              </p:nvPicPr>
              <p:blipFill>
                <a:blip r:embed="rId56"/>
                <a:stretch>
                  <a:fillRect/>
                </a:stretch>
              </p:blipFill>
              <p:spPr>
                <a:xfrm>
                  <a:off x="8798334" y="1344146"/>
                  <a:ext cx="463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E45C9A54-DF7E-472D-6CE3-50F945401D59}"/>
                    </a:ext>
                  </a:extLst>
                </p14:cNvPr>
                <p14:cNvContentPartPr/>
                <p14:nvPr/>
              </p14:nvContentPartPr>
              <p14:xfrm>
                <a:off x="8936214" y="1691546"/>
                <a:ext cx="188640" cy="196920"/>
              </p14:xfrm>
            </p:contentPart>
          </mc:Choice>
          <mc:Fallback xmlns="">
            <p:pic>
              <p:nvPicPr>
                <p:cNvPr id="27" name="Freihand 26">
                  <a:extLst>
                    <a:ext uri="{FF2B5EF4-FFF2-40B4-BE49-F238E27FC236}">
                      <a16:creationId xmlns:a16="http://schemas.microsoft.com/office/drawing/2014/main" id="{E45C9A54-DF7E-472D-6CE3-50F945401D59}"/>
                    </a:ext>
                  </a:extLst>
                </p:cNvPr>
                <p:cNvPicPr/>
                <p:nvPr/>
              </p:nvPicPr>
              <p:blipFill>
                <a:blip r:embed="rId58"/>
                <a:stretch>
                  <a:fillRect/>
                </a:stretch>
              </p:blipFill>
              <p:spPr>
                <a:xfrm>
                  <a:off x="8927214" y="1682546"/>
                  <a:ext cx="206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39290926-B58A-EA12-B334-92DFF19CE5FE}"/>
                    </a:ext>
                  </a:extLst>
                </p14:cNvPr>
                <p14:cNvContentPartPr/>
                <p14:nvPr/>
              </p14:nvContentPartPr>
              <p14:xfrm>
                <a:off x="9552174" y="2793506"/>
                <a:ext cx="92880" cy="114840"/>
              </p14:xfrm>
            </p:contentPart>
          </mc:Choice>
          <mc:Fallback xmlns="">
            <p:pic>
              <p:nvPicPr>
                <p:cNvPr id="45" name="Freihand 44">
                  <a:extLst>
                    <a:ext uri="{FF2B5EF4-FFF2-40B4-BE49-F238E27FC236}">
                      <a16:creationId xmlns:a16="http://schemas.microsoft.com/office/drawing/2014/main" id="{39290926-B58A-EA12-B334-92DFF19CE5FE}"/>
                    </a:ext>
                  </a:extLst>
                </p:cNvPr>
                <p:cNvPicPr/>
                <p:nvPr/>
              </p:nvPicPr>
              <p:blipFill>
                <a:blip r:embed="rId60"/>
                <a:stretch>
                  <a:fillRect/>
                </a:stretch>
              </p:blipFill>
              <p:spPr>
                <a:xfrm>
                  <a:off x="9543174" y="2784506"/>
                  <a:ext cx="110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B5BD7716-F046-9BB2-5006-60873BBA31FE}"/>
                    </a:ext>
                  </a:extLst>
                </p14:cNvPr>
                <p14:cNvContentPartPr/>
                <p14:nvPr/>
              </p14:nvContentPartPr>
              <p14:xfrm>
                <a:off x="9544614" y="2814746"/>
                <a:ext cx="107640" cy="106200"/>
              </p14:xfrm>
            </p:contentPart>
          </mc:Choice>
          <mc:Fallback xmlns="">
            <p:pic>
              <p:nvPicPr>
                <p:cNvPr id="46" name="Freihand 45">
                  <a:extLst>
                    <a:ext uri="{FF2B5EF4-FFF2-40B4-BE49-F238E27FC236}">
                      <a16:creationId xmlns:a16="http://schemas.microsoft.com/office/drawing/2014/main" id="{B5BD7716-F046-9BB2-5006-60873BBA31FE}"/>
                    </a:ext>
                  </a:extLst>
                </p:cNvPr>
                <p:cNvPicPr/>
                <p:nvPr/>
              </p:nvPicPr>
              <p:blipFill>
                <a:blip r:embed="rId62"/>
                <a:stretch>
                  <a:fillRect/>
                </a:stretch>
              </p:blipFill>
              <p:spPr>
                <a:xfrm>
                  <a:off x="9535614" y="2806106"/>
                  <a:ext cx="125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6FB73280-14B4-BD79-0DB3-C4AF16056D07}"/>
                    </a:ext>
                  </a:extLst>
                </p14:cNvPr>
                <p14:cNvContentPartPr/>
                <p14:nvPr/>
              </p14:nvContentPartPr>
              <p14:xfrm>
                <a:off x="10047534" y="2618186"/>
                <a:ext cx="162360" cy="116640"/>
              </p14:xfrm>
            </p:contentPart>
          </mc:Choice>
          <mc:Fallback xmlns="">
            <p:pic>
              <p:nvPicPr>
                <p:cNvPr id="47" name="Freihand 46">
                  <a:extLst>
                    <a:ext uri="{FF2B5EF4-FFF2-40B4-BE49-F238E27FC236}">
                      <a16:creationId xmlns:a16="http://schemas.microsoft.com/office/drawing/2014/main" id="{6FB73280-14B4-BD79-0DB3-C4AF16056D07}"/>
                    </a:ext>
                  </a:extLst>
                </p:cNvPr>
                <p:cNvPicPr/>
                <p:nvPr/>
              </p:nvPicPr>
              <p:blipFill>
                <a:blip r:embed="rId64"/>
                <a:stretch>
                  <a:fillRect/>
                </a:stretch>
              </p:blipFill>
              <p:spPr>
                <a:xfrm>
                  <a:off x="10038894" y="2609186"/>
                  <a:ext cx="180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D8657611-7EEA-8C50-C3E1-32A05530C1B3}"/>
                    </a:ext>
                  </a:extLst>
                </p14:cNvPr>
                <p14:cNvContentPartPr/>
                <p14:nvPr/>
              </p14:nvContentPartPr>
              <p14:xfrm>
                <a:off x="10155174" y="2214986"/>
                <a:ext cx="93600" cy="95760"/>
              </p14:xfrm>
            </p:contentPart>
          </mc:Choice>
          <mc:Fallback xmlns="">
            <p:pic>
              <p:nvPicPr>
                <p:cNvPr id="48" name="Freihand 47">
                  <a:extLst>
                    <a:ext uri="{FF2B5EF4-FFF2-40B4-BE49-F238E27FC236}">
                      <a16:creationId xmlns:a16="http://schemas.microsoft.com/office/drawing/2014/main" id="{D8657611-7EEA-8C50-C3E1-32A05530C1B3}"/>
                    </a:ext>
                  </a:extLst>
                </p:cNvPr>
                <p:cNvPicPr/>
                <p:nvPr/>
              </p:nvPicPr>
              <p:blipFill>
                <a:blip r:embed="rId66"/>
                <a:stretch>
                  <a:fillRect/>
                </a:stretch>
              </p:blipFill>
              <p:spPr>
                <a:xfrm>
                  <a:off x="10146174" y="2205986"/>
                  <a:ext cx="111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0D83382B-18B1-1B03-40DE-90A7E28DCB15}"/>
                    </a:ext>
                  </a:extLst>
                </p14:cNvPr>
                <p14:cNvContentPartPr/>
                <p14:nvPr/>
              </p14:nvContentPartPr>
              <p14:xfrm>
                <a:off x="10173174" y="2238026"/>
                <a:ext cx="115560" cy="90720"/>
              </p14:xfrm>
            </p:contentPart>
          </mc:Choice>
          <mc:Fallback xmlns="">
            <p:pic>
              <p:nvPicPr>
                <p:cNvPr id="49" name="Freihand 48">
                  <a:extLst>
                    <a:ext uri="{FF2B5EF4-FFF2-40B4-BE49-F238E27FC236}">
                      <a16:creationId xmlns:a16="http://schemas.microsoft.com/office/drawing/2014/main" id="{0D83382B-18B1-1B03-40DE-90A7E28DCB15}"/>
                    </a:ext>
                  </a:extLst>
                </p:cNvPr>
                <p:cNvPicPr/>
                <p:nvPr/>
              </p:nvPicPr>
              <p:blipFill>
                <a:blip r:embed="rId68"/>
                <a:stretch>
                  <a:fillRect/>
                </a:stretch>
              </p:blipFill>
              <p:spPr>
                <a:xfrm>
                  <a:off x="10164534" y="2229026"/>
                  <a:ext cx="133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BD83D5A5-26C0-D565-76AC-CE196E0AFF40}"/>
                    </a:ext>
                  </a:extLst>
                </p14:cNvPr>
                <p14:cNvContentPartPr/>
                <p14:nvPr/>
              </p14:nvContentPartPr>
              <p14:xfrm>
                <a:off x="10722534" y="2230106"/>
                <a:ext cx="114840" cy="80640"/>
              </p14:xfrm>
            </p:contentPart>
          </mc:Choice>
          <mc:Fallback xmlns="">
            <p:pic>
              <p:nvPicPr>
                <p:cNvPr id="50" name="Freihand 49">
                  <a:extLst>
                    <a:ext uri="{FF2B5EF4-FFF2-40B4-BE49-F238E27FC236}">
                      <a16:creationId xmlns:a16="http://schemas.microsoft.com/office/drawing/2014/main" id="{BD83D5A5-26C0-D565-76AC-CE196E0AFF40}"/>
                    </a:ext>
                  </a:extLst>
                </p:cNvPr>
                <p:cNvPicPr/>
                <p:nvPr/>
              </p:nvPicPr>
              <p:blipFill>
                <a:blip r:embed="rId70"/>
                <a:stretch>
                  <a:fillRect/>
                </a:stretch>
              </p:blipFill>
              <p:spPr>
                <a:xfrm>
                  <a:off x="10713894" y="2221466"/>
                  <a:ext cx="132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37DF29A1-79EC-360A-2519-A653BC81702F}"/>
                    </a:ext>
                  </a:extLst>
                </p14:cNvPr>
                <p14:cNvContentPartPr/>
                <p14:nvPr/>
              </p14:nvContentPartPr>
              <p14:xfrm>
                <a:off x="11182254" y="2191226"/>
                <a:ext cx="149040" cy="191160"/>
              </p14:xfrm>
            </p:contentPart>
          </mc:Choice>
          <mc:Fallback xmlns="">
            <p:pic>
              <p:nvPicPr>
                <p:cNvPr id="51" name="Freihand 50">
                  <a:extLst>
                    <a:ext uri="{FF2B5EF4-FFF2-40B4-BE49-F238E27FC236}">
                      <a16:creationId xmlns:a16="http://schemas.microsoft.com/office/drawing/2014/main" id="{37DF29A1-79EC-360A-2519-A653BC81702F}"/>
                    </a:ext>
                  </a:extLst>
                </p:cNvPr>
                <p:cNvPicPr/>
                <p:nvPr/>
              </p:nvPicPr>
              <p:blipFill>
                <a:blip r:embed="rId72"/>
                <a:stretch>
                  <a:fillRect/>
                </a:stretch>
              </p:blipFill>
              <p:spPr>
                <a:xfrm>
                  <a:off x="11173254" y="2182226"/>
                  <a:ext cx="166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E52FBC7B-53C6-FEE5-FDCE-D2AA863E27CD}"/>
                    </a:ext>
                  </a:extLst>
                </p14:cNvPr>
                <p14:cNvContentPartPr/>
                <p14:nvPr/>
              </p14:nvContentPartPr>
              <p14:xfrm>
                <a:off x="11214654" y="2214986"/>
                <a:ext cx="133200" cy="106200"/>
              </p14:xfrm>
            </p:contentPart>
          </mc:Choice>
          <mc:Fallback xmlns="">
            <p:pic>
              <p:nvPicPr>
                <p:cNvPr id="52" name="Freihand 51">
                  <a:extLst>
                    <a:ext uri="{FF2B5EF4-FFF2-40B4-BE49-F238E27FC236}">
                      <a16:creationId xmlns:a16="http://schemas.microsoft.com/office/drawing/2014/main" id="{E52FBC7B-53C6-FEE5-FDCE-D2AA863E27CD}"/>
                    </a:ext>
                  </a:extLst>
                </p:cNvPr>
                <p:cNvPicPr/>
                <p:nvPr/>
              </p:nvPicPr>
              <p:blipFill>
                <a:blip r:embed="rId74"/>
                <a:stretch>
                  <a:fillRect/>
                </a:stretch>
              </p:blipFill>
              <p:spPr>
                <a:xfrm>
                  <a:off x="11206014" y="2205986"/>
                  <a:ext cx="150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A134A148-9F58-E9C4-DC4C-231C801E2ABF}"/>
                    </a:ext>
                  </a:extLst>
                </p14:cNvPr>
                <p14:cNvContentPartPr/>
                <p14:nvPr/>
              </p14:nvContentPartPr>
              <p14:xfrm>
                <a:off x="10893534" y="1849586"/>
                <a:ext cx="90360" cy="178920"/>
              </p14:xfrm>
            </p:contentPart>
          </mc:Choice>
          <mc:Fallback xmlns="">
            <p:pic>
              <p:nvPicPr>
                <p:cNvPr id="53" name="Freihand 52">
                  <a:extLst>
                    <a:ext uri="{FF2B5EF4-FFF2-40B4-BE49-F238E27FC236}">
                      <a16:creationId xmlns:a16="http://schemas.microsoft.com/office/drawing/2014/main" id="{A134A148-9F58-E9C4-DC4C-231C801E2ABF}"/>
                    </a:ext>
                  </a:extLst>
                </p:cNvPr>
                <p:cNvPicPr/>
                <p:nvPr/>
              </p:nvPicPr>
              <p:blipFill>
                <a:blip r:embed="rId76"/>
                <a:stretch>
                  <a:fillRect/>
                </a:stretch>
              </p:blipFill>
              <p:spPr>
                <a:xfrm>
                  <a:off x="10884534" y="1840586"/>
                  <a:ext cx="108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62A9ED5D-00F4-E64B-F48E-568CFB59C476}"/>
                    </a:ext>
                  </a:extLst>
                </p14:cNvPr>
                <p14:cNvContentPartPr/>
                <p14:nvPr/>
              </p14:nvContentPartPr>
              <p14:xfrm>
                <a:off x="11033934" y="1344146"/>
                <a:ext cx="104040" cy="184320"/>
              </p14:xfrm>
            </p:contentPart>
          </mc:Choice>
          <mc:Fallback xmlns="">
            <p:pic>
              <p:nvPicPr>
                <p:cNvPr id="54" name="Freihand 53">
                  <a:extLst>
                    <a:ext uri="{FF2B5EF4-FFF2-40B4-BE49-F238E27FC236}">
                      <a16:creationId xmlns:a16="http://schemas.microsoft.com/office/drawing/2014/main" id="{62A9ED5D-00F4-E64B-F48E-568CFB59C476}"/>
                    </a:ext>
                  </a:extLst>
                </p:cNvPr>
                <p:cNvPicPr/>
                <p:nvPr/>
              </p:nvPicPr>
              <p:blipFill>
                <a:blip r:embed="rId78"/>
                <a:stretch>
                  <a:fillRect/>
                </a:stretch>
              </p:blipFill>
              <p:spPr>
                <a:xfrm>
                  <a:off x="11025294" y="1335506"/>
                  <a:ext cx="121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15BFAA41-21FC-8A66-E231-B90A12AD4916}"/>
                    </a:ext>
                  </a:extLst>
                </p14:cNvPr>
                <p14:cNvContentPartPr/>
                <p14:nvPr/>
              </p14:nvContentPartPr>
              <p14:xfrm>
                <a:off x="11027454" y="1412546"/>
                <a:ext cx="96840" cy="76320"/>
              </p14:xfrm>
            </p:contentPart>
          </mc:Choice>
          <mc:Fallback xmlns="">
            <p:pic>
              <p:nvPicPr>
                <p:cNvPr id="55" name="Freihand 54">
                  <a:extLst>
                    <a:ext uri="{FF2B5EF4-FFF2-40B4-BE49-F238E27FC236}">
                      <a16:creationId xmlns:a16="http://schemas.microsoft.com/office/drawing/2014/main" id="{15BFAA41-21FC-8A66-E231-B90A12AD4916}"/>
                    </a:ext>
                  </a:extLst>
                </p:cNvPr>
                <p:cNvPicPr/>
                <p:nvPr/>
              </p:nvPicPr>
              <p:blipFill>
                <a:blip r:embed="rId80"/>
                <a:stretch>
                  <a:fillRect/>
                </a:stretch>
              </p:blipFill>
              <p:spPr>
                <a:xfrm>
                  <a:off x="11018454" y="1403546"/>
                  <a:ext cx="114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FFD856E1-CDB9-73C5-62D3-3905CBCA3FD0}"/>
                    </a:ext>
                  </a:extLst>
                </p14:cNvPr>
                <p14:cNvContentPartPr/>
                <p14:nvPr/>
              </p14:nvContentPartPr>
              <p14:xfrm>
                <a:off x="10462614" y="1858226"/>
                <a:ext cx="193320" cy="188640"/>
              </p14:xfrm>
            </p:contentPart>
          </mc:Choice>
          <mc:Fallback xmlns="">
            <p:pic>
              <p:nvPicPr>
                <p:cNvPr id="56" name="Freihand 55">
                  <a:extLst>
                    <a:ext uri="{FF2B5EF4-FFF2-40B4-BE49-F238E27FC236}">
                      <a16:creationId xmlns:a16="http://schemas.microsoft.com/office/drawing/2014/main" id="{FFD856E1-CDB9-73C5-62D3-3905CBCA3FD0}"/>
                    </a:ext>
                  </a:extLst>
                </p:cNvPr>
                <p:cNvPicPr/>
                <p:nvPr/>
              </p:nvPicPr>
              <p:blipFill>
                <a:blip r:embed="rId82"/>
                <a:stretch>
                  <a:fillRect/>
                </a:stretch>
              </p:blipFill>
              <p:spPr>
                <a:xfrm>
                  <a:off x="10453614" y="1849586"/>
                  <a:ext cx="210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FB43D003-9C97-6127-6870-123888A716F6}"/>
                    </a:ext>
                  </a:extLst>
                </p14:cNvPr>
                <p14:cNvContentPartPr/>
                <p14:nvPr/>
              </p14:nvContentPartPr>
              <p14:xfrm>
                <a:off x="9397734" y="1368266"/>
                <a:ext cx="2311920" cy="1531800"/>
              </p14:xfrm>
            </p:contentPart>
          </mc:Choice>
          <mc:Fallback xmlns="">
            <p:pic>
              <p:nvPicPr>
                <p:cNvPr id="61" name="Freihand 60">
                  <a:extLst>
                    <a:ext uri="{FF2B5EF4-FFF2-40B4-BE49-F238E27FC236}">
                      <a16:creationId xmlns:a16="http://schemas.microsoft.com/office/drawing/2014/main" id="{FB43D003-9C97-6127-6870-123888A716F6}"/>
                    </a:ext>
                  </a:extLst>
                </p:cNvPr>
                <p:cNvPicPr/>
                <p:nvPr/>
              </p:nvPicPr>
              <p:blipFill>
                <a:blip r:embed="rId84"/>
                <a:stretch>
                  <a:fillRect/>
                </a:stretch>
              </p:blipFill>
              <p:spPr>
                <a:xfrm>
                  <a:off x="9389094" y="1359266"/>
                  <a:ext cx="2329560" cy="1549440"/>
                </a:xfrm>
                <a:prstGeom prst="rect">
                  <a:avLst/>
                </a:prstGeom>
              </p:spPr>
            </p:pic>
          </mc:Fallback>
        </mc:AlternateContent>
      </p:grpSp>
      <p:grpSp>
        <p:nvGrpSpPr>
          <p:cNvPr id="31" name="Gruppieren 30">
            <a:extLst>
              <a:ext uri="{FF2B5EF4-FFF2-40B4-BE49-F238E27FC236}">
                <a16:creationId xmlns:a16="http://schemas.microsoft.com/office/drawing/2014/main" id="{EAFB3DC0-E80D-4B34-A215-731FABC8EBE8}"/>
              </a:ext>
            </a:extLst>
          </p:cNvPr>
          <p:cNvGrpSpPr/>
          <p:nvPr/>
        </p:nvGrpSpPr>
        <p:grpSpPr>
          <a:xfrm>
            <a:off x="463619" y="2635171"/>
            <a:ext cx="226080" cy="276120"/>
            <a:chOff x="463619" y="2635171"/>
            <a:chExt cx="226080" cy="276120"/>
          </a:xfrm>
        </p:grpSpPr>
        <mc:AlternateContent xmlns:mc="http://schemas.openxmlformats.org/markup-compatibility/2006">
          <mc:Choice xmlns:p14="http://schemas.microsoft.com/office/powerpoint/2010/main" Requires="p14">
            <p:contentPart p14:bwMode="auto" r:id="rId85">
              <p14:nvContentPartPr>
                <p14:cNvPr id="21" name="Freihand 20">
                  <a:extLst>
                    <a:ext uri="{FF2B5EF4-FFF2-40B4-BE49-F238E27FC236}">
                      <a16:creationId xmlns:a16="http://schemas.microsoft.com/office/drawing/2014/main" id="{87608045-9A1F-4C94-8172-7A1DEE25369C}"/>
                    </a:ext>
                  </a:extLst>
                </p14:cNvPr>
                <p14:cNvContentPartPr/>
                <p14:nvPr/>
              </p14:nvContentPartPr>
              <p14:xfrm>
                <a:off x="463619" y="2690611"/>
                <a:ext cx="215640" cy="215280"/>
              </p14:xfrm>
            </p:contentPart>
          </mc:Choice>
          <mc:Fallback>
            <p:pic>
              <p:nvPicPr>
                <p:cNvPr id="21" name="Freihand 20">
                  <a:extLst>
                    <a:ext uri="{FF2B5EF4-FFF2-40B4-BE49-F238E27FC236}">
                      <a16:creationId xmlns:a16="http://schemas.microsoft.com/office/drawing/2014/main" id="{87608045-9A1F-4C94-8172-7A1DEE25369C}"/>
                    </a:ext>
                  </a:extLst>
                </p:cNvPr>
                <p:cNvPicPr/>
                <p:nvPr/>
              </p:nvPicPr>
              <p:blipFill>
                <a:blip r:embed="rId86"/>
                <a:stretch>
                  <a:fillRect/>
                </a:stretch>
              </p:blipFill>
              <p:spPr>
                <a:xfrm>
                  <a:off x="459299" y="2686291"/>
                  <a:ext cx="2242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8" name="Freihand 27">
                  <a:extLst>
                    <a:ext uri="{FF2B5EF4-FFF2-40B4-BE49-F238E27FC236}">
                      <a16:creationId xmlns:a16="http://schemas.microsoft.com/office/drawing/2014/main" id="{0C6813DC-4CDA-4EFC-9FFD-775E515339BB}"/>
                    </a:ext>
                  </a:extLst>
                </p14:cNvPr>
                <p14:cNvContentPartPr/>
                <p14:nvPr/>
              </p14:nvContentPartPr>
              <p14:xfrm>
                <a:off x="514739" y="2635171"/>
                <a:ext cx="174960" cy="276120"/>
              </p14:xfrm>
            </p:contentPart>
          </mc:Choice>
          <mc:Fallback>
            <p:pic>
              <p:nvPicPr>
                <p:cNvPr id="28" name="Freihand 27">
                  <a:extLst>
                    <a:ext uri="{FF2B5EF4-FFF2-40B4-BE49-F238E27FC236}">
                      <a16:creationId xmlns:a16="http://schemas.microsoft.com/office/drawing/2014/main" id="{0C6813DC-4CDA-4EFC-9FFD-775E515339BB}"/>
                    </a:ext>
                  </a:extLst>
                </p:cNvPr>
                <p:cNvPicPr/>
                <p:nvPr/>
              </p:nvPicPr>
              <p:blipFill>
                <a:blip r:embed="rId88"/>
                <a:stretch>
                  <a:fillRect/>
                </a:stretch>
              </p:blipFill>
              <p:spPr>
                <a:xfrm>
                  <a:off x="510419" y="2630851"/>
                  <a:ext cx="183600" cy="284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23EFCC7-A25F-FF6C-2B15-291119A09E3D}"/>
              </a:ext>
            </a:extLst>
          </p:cNvPr>
          <p:cNvPicPr>
            <a:picLocks noChangeAspect="1"/>
          </p:cNvPicPr>
          <p:nvPr/>
        </p:nvPicPr>
        <p:blipFill>
          <a:blip r:embed="rId3"/>
          <a:stretch>
            <a:fillRect/>
          </a:stretch>
        </p:blipFill>
        <p:spPr>
          <a:xfrm>
            <a:off x="34448" y="373208"/>
            <a:ext cx="9385354" cy="2822475"/>
          </a:xfrm>
          <a:prstGeom prst="rect">
            <a:avLst/>
          </a:prstGeom>
        </p:spPr>
      </p:pic>
      <p:pic>
        <p:nvPicPr>
          <p:cNvPr id="8" name="Grafik 7">
            <a:extLst>
              <a:ext uri="{FF2B5EF4-FFF2-40B4-BE49-F238E27FC236}">
                <a16:creationId xmlns:a16="http://schemas.microsoft.com/office/drawing/2014/main" id="{47187252-6046-E735-A0EA-FE0D2881428A}"/>
              </a:ext>
            </a:extLst>
          </p:cNvPr>
          <p:cNvPicPr>
            <a:picLocks noChangeAspect="1"/>
          </p:cNvPicPr>
          <p:nvPr/>
        </p:nvPicPr>
        <p:blipFill>
          <a:blip r:embed="rId4"/>
          <a:stretch>
            <a:fillRect/>
          </a:stretch>
        </p:blipFill>
        <p:spPr>
          <a:xfrm>
            <a:off x="47135" y="3163547"/>
            <a:ext cx="4694547" cy="2825480"/>
          </a:xfrm>
          <a:prstGeom prst="rect">
            <a:avLst/>
          </a:prstGeom>
        </p:spPr>
      </p:pic>
      <p:grpSp>
        <p:nvGrpSpPr>
          <p:cNvPr id="19" name="Gruppieren 18">
            <a:extLst>
              <a:ext uri="{FF2B5EF4-FFF2-40B4-BE49-F238E27FC236}">
                <a16:creationId xmlns:a16="http://schemas.microsoft.com/office/drawing/2014/main" id="{269FFC95-6202-4689-AEDB-F916DD6BC026}"/>
              </a:ext>
            </a:extLst>
          </p:cNvPr>
          <p:cNvGrpSpPr/>
          <p:nvPr/>
        </p:nvGrpSpPr>
        <p:grpSpPr>
          <a:xfrm>
            <a:off x="9703019" y="240091"/>
            <a:ext cx="1817280" cy="419400"/>
            <a:chOff x="9703019" y="240091"/>
            <a:chExt cx="1817280" cy="4194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FD7C8C4-0B02-43FF-B989-AF7A88218E32}"/>
                    </a:ext>
                  </a:extLst>
                </p14:cNvPr>
                <p14:cNvContentPartPr/>
                <p14:nvPr/>
              </p14:nvContentPartPr>
              <p14:xfrm>
                <a:off x="9724619" y="325411"/>
                <a:ext cx="16200" cy="174960"/>
              </p14:xfrm>
            </p:contentPart>
          </mc:Choice>
          <mc:Fallback>
            <p:pic>
              <p:nvPicPr>
                <p:cNvPr id="3" name="Freihand 2">
                  <a:extLst>
                    <a:ext uri="{FF2B5EF4-FFF2-40B4-BE49-F238E27FC236}">
                      <a16:creationId xmlns:a16="http://schemas.microsoft.com/office/drawing/2014/main" id="{5FD7C8C4-0B02-43FF-B989-AF7A88218E32}"/>
                    </a:ext>
                  </a:extLst>
                </p:cNvPr>
                <p:cNvPicPr/>
                <p:nvPr/>
              </p:nvPicPr>
              <p:blipFill>
                <a:blip r:embed="rId6"/>
                <a:stretch>
                  <a:fillRect/>
                </a:stretch>
              </p:blipFill>
              <p:spPr>
                <a:xfrm>
                  <a:off x="9720299" y="321091"/>
                  <a:ext cx="24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3F71AA8-70C8-4FF1-9089-EBC67895C438}"/>
                    </a:ext>
                  </a:extLst>
                </p14:cNvPr>
                <p14:cNvContentPartPr/>
                <p14:nvPr/>
              </p14:nvContentPartPr>
              <p14:xfrm>
                <a:off x="9703019" y="298411"/>
                <a:ext cx="195120" cy="28440"/>
              </p14:xfrm>
            </p:contentPart>
          </mc:Choice>
          <mc:Fallback>
            <p:pic>
              <p:nvPicPr>
                <p:cNvPr id="5" name="Freihand 4">
                  <a:extLst>
                    <a:ext uri="{FF2B5EF4-FFF2-40B4-BE49-F238E27FC236}">
                      <a16:creationId xmlns:a16="http://schemas.microsoft.com/office/drawing/2014/main" id="{B3F71AA8-70C8-4FF1-9089-EBC67895C438}"/>
                    </a:ext>
                  </a:extLst>
                </p:cNvPr>
                <p:cNvPicPr/>
                <p:nvPr/>
              </p:nvPicPr>
              <p:blipFill>
                <a:blip r:embed="rId8"/>
                <a:stretch>
                  <a:fillRect/>
                </a:stretch>
              </p:blipFill>
              <p:spPr>
                <a:xfrm>
                  <a:off x="9698699" y="294091"/>
                  <a:ext cx="203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5325A296-8280-4273-97A8-93B975954DCA}"/>
                    </a:ext>
                  </a:extLst>
                </p14:cNvPr>
                <p14:cNvContentPartPr/>
                <p14:nvPr/>
              </p14:nvContentPartPr>
              <p14:xfrm>
                <a:off x="9715979" y="369331"/>
                <a:ext cx="185040" cy="139320"/>
              </p14:xfrm>
            </p:contentPart>
          </mc:Choice>
          <mc:Fallback>
            <p:pic>
              <p:nvPicPr>
                <p:cNvPr id="7" name="Freihand 6">
                  <a:extLst>
                    <a:ext uri="{FF2B5EF4-FFF2-40B4-BE49-F238E27FC236}">
                      <a16:creationId xmlns:a16="http://schemas.microsoft.com/office/drawing/2014/main" id="{5325A296-8280-4273-97A8-93B975954DCA}"/>
                    </a:ext>
                  </a:extLst>
                </p:cNvPr>
                <p:cNvPicPr/>
                <p:nvPr/>
              </p:nvPicPr>
              <p:blipFill>
                <a:blip r:embed="rId10"/>
                <a:stretch>
                  <a:fillRect/>
                </a:stretch>
              </p:blipFill>
              <p:spPr>
                <a:xfrm>
                  <a:off x="9711659" y="365011"/>
                  <a:ext cx="193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361BEC2-A913-4929-ABD5-436527D24265}"/>
                    </a:ext>
                  </a:extLst>
                </p14:cNvPr>
                <p14:cNvContentPartPr/>
                <p14:nvPr/>
              </p14:nvContentPartPr>
              <p14:xfrm>
                <a:off x="10014059" y="295531"/>
                <a:ext cx="217080" cy="159120"/>
              </p14:xfrm>
            </p:contentPart>
          </mc:Choice>
          <mc:Fallback>
            <p:pic>
              <p:nvPicPr>
                <p:cNvPr id="9" name="Freihand 8">
                  <a:extLst>
                    <a:ext uri="{FF2B5EF4-FFF2-40B4-BE49-F238E27FC236}">
                      <a16:creationId xmlns:a16="http://schemas.microsoft.com/office/drawing/2014/main" id="{D361BEC2-A913-4929-ABD5-436527D24265}"/>
                    </a:ext>
                  </a:extLst>
                </p:cNvPr>
                <p:cNvPicPr/>
                <p:nvPr/>
              </p:nvPicPr>
              <p:blipFill>
                <a:blip r:embed="rId12"/>
                <a:stretch>
                  <a:fillRect/>
                </a:stretch>
              </p:blipFill>
              <p:spPr>
                <a:xfrm>
                  <a:off x="10009739" y="291211"/>
                  <a:ext cx="225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B10E2E1-FFC8-4A03-B334-5DE3FE46496E}"/>
                    </a:ext>
                  </a:extLst>
                </p14:cNvPr>
                <p14:cNvContentPartPr/>
                <p14:nvPr/>
              </p14:nvContentPartPr>
              <p14:xfrm>
                <a:off x="10349579" y="384451"/>
                <a:ext cx="158040" cy="10800"/>
              </p14:xfrm>
            </p:contentPart>
          </mc:Choice>
          <mc:Fallback>
            <p:pic>
              <p:nvPicPr>
                <p:cNvPr id="11" name="Freihand 10">
                  <a:extLst>
                    <a:ext uri="{FF2B5EF4-FFF2-40B4-BE49-F238E27FC236}">
                      <a16:creationId xmlns:a16="http://schemas.microsoft.com/office/drawing/2014/main" id="{1B10E2E1-FFC8-4A03-B334-5DE3FE46496E}"/>
                    </a:ext>
                  </a:extLst>
                </p:cNvPr>
                <p:cNvPicPr/>
                <p:nvPr/>
              </p:nvPicPr>
              <p:blipFill>
                <a:blip r:embed="rId14"/>
                <a:stretch>
                  <a:fillRect/>
                </a:stretch>
              </p:blipFill>
              <p:spPr>
                <a:xfrm>
                  <a:off x="10345259" y="380131"/>
                  <a:ext cx="166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003CD6E-AB69-415C-9801-C9267D1A0351}"/>
                    </a:ext>
                  </a:extLst>
                </p14:cNvPr>
                <p14:cNvContentPartPr/>
                <p14:nvPr/>
              </p14:nvContentPartPr>
              <p14:xfrm>
                <a:off x="10718939" y="294451"/>
                <a:ext cx="10080" cy="144360"/>
              </p14:xfrm>
            </p:contentPart>
          </mc:Choice>
          <mc:Fallback>
            <p:pic>
              <p:nvPicPr>
                <p:cNvPr id="12" name="Freihand 11">
                  <a:extLst>
                    <a:ext uri="{FF2B5EF4-FFF2-40B4-BE49-F238E27FC236}">
                      <a16:creationId xmlns:a16="http://schemas.microsoft.com/office/drawing/2014/main" id="{B003CD6E-AB69-415C-9801-C9267D1A0351}"/>
                    </a:ext>
                  </a:extLst>
                </p:cNvPr>
                <p:cNvPicPr/>
                <p:nvPr/>
              </p:nvPicPr>
              <p:blipFill>
                <a:blip r:embed="rId16"/>
                <a:stretch>
                  <a:fillRect/>
                </a:stretch>
              </p:blipFill>
              <p:spPr>
                <a:xfrm>
                  <a:off x="10714619" y="290131"/>
                  <a:ext cx="18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2804B921-F5BB-4DFD-B02C-2A6CA7185EC3}"/>
                    </a:ext>
                  </a:extLst>
                </p14:cNvPr>
                <p14:cNvContentPartPr/>
                <p14:nvPr/>
              </p14:nvContentPartPr>
              <p14:xfrm>
                <a:off x="10574939" y="240091"/>
                <a:ext cx="246600" cy="34920"/>
              </p14:xfrm>
            </p:contentPart>
          </mc:Choice>
          <mc:Fallback>
            <p:pic>
              <p:nvPicPr>
                <p:cNvPr id="13" name="Freihand 12">
                  <a:extLst>
                    <a:ext uri="{FF2B5EF4-FFF2-40B4-BE49-F238E27FC236}">
                      <a16:creationId xmlns:a16="http://schemas.microsoft.com/office/drawing/2014/main" id="{2804B921-F5BB-4DFD-B02C-2A6CA7185EC3}"/>
                    </a:ext>
                  </a:extLst>
                </p:cNvPr>
                <p:cNvPicPr/>
                <p:nvPr/>
              </p:nvPicPr>
              <p:blipFill>
                <a:blip r:embed="rId18"/>
                <a:stretch>
                  <a:fillRect/>
                </a:stretch>
              </p:blipFill>
              <p:spPr>
                <a:xfrm>
                  <a:off x="10570619" y="235771"/>
                  <a:ext cx="255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08F99532-3979-4CB2-8011-F91A146244E7}"/>
                    </a:ext>
                  </a:extLst>
                </p14:cNvPr>
                <p14:cNvContentPartPr/>
                <p14:nvPr/>
              </p14:nvContentPartPr>
              <p14:xfrm>
                <a:off x="10802099" y="336931"/>
                <a:ext cx="117720" cy="104760"/>
              </p14:xfrm>
            </p:contentPart>
          </mc:Choice>
          <mc:Fallback>
            <p:pic>
              <p:nvPicPr>
                <p:cNvPr id="14" name="Freihand 13">
                  <a:extLst>
                    <a:ext uri="{FF2B5EF4-FFF2-40B4-BE49-F238E27FC236}">
                      <a16:creationId xmlns:a16="http://schemas.microsoft.com/office/drawing/2014/main" id="{08F99532-3979-4CB2-8011-F91A146244E7}"/>
                    </a:ext>
                  </a:extLst>
                </p:cNvPr>
                <p:cNvPicPr/>
                <p:nvPr/>
              </p:nvPicPr>
              <p:blipFill>
                <a:blip r:embed="rId20"/>
                <a:stretch>
                  <a:fillRect/>
                </a:stretch>
              </p:blipFill>
              <p:spPr>
                <a:xfrm>
                  <a:off x="10797779" y="332611"/>
                  <a:ext cx="126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F6C400E-9976-442F-BC59-21470FCA3540}"/>
                    </a:ext>
                  </a:extLst>
                </p14:cNvPr>
                <p14:cNvContentPartPr/>
                <p14:nvPr/>
              </p14:nvContentPartPr>
              <p14:xfrm>
                <a:off x="10942499" y="265291"/>
                <a:ext cx="178200" cy="150120"/>
              </p14:xfrm>
            </p:contentPart>
          </mc:Choice>
          <mc:Fallback>
            <p:pic>
              <p:nvPicPr>
                <p:cNvPr id="15" name="Freihand 14">
                  <a:extLst>
                    <a:ext uri="{FF2B5EF4-FFF2-40B4-BE49-F238E27FC236}">
                      <a16:creationId xmlns:a16="http://schemas.microsoft.com/office/drawing/2014/main" id="{5F6C400E-9976-442F-BC59-21470FCA3540}"/>
                    </a:ext>
                  </a:extLst>
                </p:cNvPr>
                <p:cNvPicPr/>
                <p:nvPr/>
              </p:nvPicPr>
              <p:blipFill>
                <a:blip r:embed="rId22"/>
                <a:stretch>
                  <a:fillRect/>
                </a:stretch>
              </p:blipFill>
              <p:spPr>
                <a:xfrm>
                  <a:off x="10938179" y="260971"/>
                  <a:ext cx="186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F388DF38-399B-4457-970B-77CA46A98EAF}"/>
                    </a:ext>
                  </a:extLst>
                </p14:cNvPr>
                <p14:cNvContentPartPr/>
                <p14:nvPr/>
              </p14:nvContentPartPr>
              <p14:xfrm>
                <a:off x="11135459" y="328651"/>
                <a:ext cx="289440" cy="330840"/>
              </p14:xfrm>
            </p:contentPart>
          </mc:Choice>
          <mc:Fallback>
            <p:pic>
              <p:nvPicPr>
                <p:cNvPr id="17" name="Freihand 16">
                  <a:extLst>
                    <a:ext uri="{FF2B5EF4-FFF2-40B4-BE49-F238E27FC236}">
                      <a16:creationId xmlns:a16="http://schemas.microsoft.com/office/drawing/2014/main" id="{F388DF38-399B-4457-970B-77CA46A98EAF}"/>
                    </a:ext>
                  </a:extLst>
                </p:cNvPr>
                <p:cNvPicPr/>
                <p:nvPr/>
              </p:nvPicPr>
              <p:blipFill>
                <a:blip r:embed="rId24"/>
                <a:stretch>
                  <a:fillRect/>
                </a:stretch>
              </p:blipFill>
              <p:spPr>
                <a:xfrm>
                  <a:off x="11131139" y="324331"/>
                  <a:ext cx="29808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7FDD6F37-B2D7-4564-AF38-1F1415C04D66}"/>
                    </a:ext>
                  </a:extLst>
                </p14:cNvPr>
                <p14:cNvContentPartPr/>
                <p14:nvPr/>
              </p14:nvContentPartPr>
              <p14:xfrm>
                <a:off x="10677899" y="527011"/>
                <a:ext cx="842400" cy="34200"/>
              </p14:xfrm>
            </p:contentPart>
          </mc:Choice>
          <mc:Fallback>
            <p:pic>
              <p:nvPicPr>
                <p:cNvPr id="18" name="Freihand 17">
                  <a:extLst>
                    <a:ext uri="{FF2B5EF4-FFF2-40B4-BE49-F238E27FC236}">
                      <a16:creationId xmlns:a16="http://schemas.microsoft.com/office/drawing/2014/main" id="{7FDD6F37-B2D7-4564-AF38-1F1415C04D66}"/>
                    </a:ext>
                  </a:extLst>
                </p:cNvPr>
                <p:cNvPicPr/>
                <p:nvPr/>
              </p:nvPicPr>
              <p:blipFill>
                <a:blip r:embed="rId26"/>
                <a:stretch>
                  <a:fillRect/>
                </a:stretch>
              </p:blipFill>
              <p:spPr>
                <a:xfrm>
                  <a:off x="10673579" y="522691"/>
                  <a:ext cx="851040" cy="42840"/>
                </a:xfrm>
                <a:prstGeom prst="rect">
                  <a:avLst/>
                </a:prstGeom>
              </p:spPr>
            </p:pic>
          </mc:Fallback>
        </mc:AlternateContent>
      </p:grpSp>
      <p:grpSp>
        <p:nvGrpSpPr>
          <p:cNvPr id="23" name="Gruppieren 22">
            <a:extLst>
              <a:ext uri="{FF2B5EF4-FFF2-40B4-BE49-F238E27FC236}">
                <a16:creationId xmlns:a16="http://schemas.microsoft.com/office/drawing/2014/main" id="{470CD2B4-CCE5-4D17-A1FC-76E24CC25886}"/>
              </a:ext>
            </a:extLst>
          </p:cNvPr>
          <p:cNvGrpSpPr/>
          <p:nvPr/>
        </p:nvGrpSpPr>
        <p:grpSpPr>
          <a:xfrm>
            <a:off x="11491859" y="168091"/>
            <a:ext cx="336960" cy="247320"/>
            <a:chOff x="11491859" y="168091"/>
            <a:chExt cx="336960" cy="247320"/>
          </a:xfrm>
        </p:grpSpPr>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F7E3FA42-C64A-47A8-9B5B-3EDF18BE8526}"/>
                    </a:ext>
                  </a:extLst>
                </p14:cNvPr>
                <p14:cNvContentPartPr/>
                <p14:nvPr/>
              </p14:nvContentPartPr>
              <p14:xfrm>
                <a:off x="11491859" y="185731"/>
                <a:ext cx="143640" cy="229680"/>
              </p14:xfrm>
            </p:contentPart>
          </mc:Choice>
          <mc:Fallback>
            <p:pic>
              <p:nvPicPr>
                <p:cNvPr id="20" name="Freihand 19">
                  <a:extLst>
                    <a:ext uri="{FF2B5EF4-FFF2-40B4-BE49-F238E27FC236}">
                      <a16:creationId xmlns:a16="http://schemas.microsoft.com/office/drawing/2014/main" id="{F7E3FA42-C64A-47A8-9B5B-3EDF18BE8526}"/>
                    </a:ext>
                  </a:extLst>
                </p:cNvPr>
                <p:cNvPicPr/>
                <p:nvPr/>
              </p:nvPicPr>
              <p:blipFill>
                <a:blip r:embed="rId28"/>
                <a:stretch>
                  <a:fillRect/>
                </a:stretch>
              </p:blipFill>
              <p:spPr>
                <a:xfrm>
                  <a:off x="11487539" y="181411"/>
                  <a:ext cx="1522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CCC36722-597A-49C3-8C57-662B7A26C840}"/>
                    </a:ext>
                  </a:extLst>
                </p14:cNvPr>
                <p14:cNvContentPartPr/>
                <p14:nvPr/>
              </p14:nvContentPartPr>
              <p14:xfrm>
                <a:off x="11678699" y="168091"/>
                <a:ext cx="127800" cy="207360"/>
              </p14:xfrm>
            </p:contentPart>
          </mc:Choice>
          <mc:Fallback>
            <p:pic>
              <p:nvPicPr>
                <p:cNvPr id="21" name="Freihand 20">
                  <a:extLst>
                    <a:ext uri="{FF2B5EF4-FFF2-40B4-BE49-F238E27FC236}">
                      <a16:creationId xmlns:a16="http://schemas.microsoft.com/office/drawing/2014/main" id="{CCC36722-597A-49C3-8C57-662B7A26C840}"/>
                    </a:ext>
                  </a:extLst>
                </p:cNvPr>
                <p:cNvPicPr/>
                <p:nvPr/>
              </p:nvPicPr>
              <p:blipFill>
                <a:blip r:embed="rId30"/>
                <a:stretch>
                  <a:fillRect/>
                </a:stretch>
              </p:blipFill>
              <p:spPr>
                <a:xfrm>
                  <a:off x="11674379" y="163771"/>
                  <a:ext cx="136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72A5FCB4-09D3-4377-8B2C-07C3FE5BDBCC}"/>
                    </a:ext>
                  </a:extLst>
                </p14:cNvPr>
                <p14:cNvContentPartPr/>
                <p14:nvPr/>
              </p14:nvContentPartPr>
              <p14:xfrm>
                <a:off x="11657819" y="266371"/>
                <a:ext cx="171000" cy="20880"/>
              </p14:xfrm>
            </p:contentPart>
          </mc:Choice>
          <mc:Fallback>
            <p:pic>
              <p:nvPicPr>
                <p:cNvPr id="22" name="Freihand 21">
                  <a:extLst>
                    <a:ext uri="{FF2B5EF4-FFF2-40B4-BE49-F238E27FC236}">
                      <a16:creationId xmlns:a16="http://schemas.microsoft.com/office/drawing/2014/main" id="{72A5FCB4-09D3-4377-8B2C-07C3FE5BDBCC}"/>
                    </a:ext>
                  </a:extLst>
                </p:cNvPr>
                <p:cNvPicPr/>
                <p:nvPr/>
              </p:nvPicPr>
              <p:blipFill>
                <a:blip r:embed="rId32"/>
                <a:stretch>
                  <a:fillRect/>
                </a:stretch>
              </p:blipFill>
              <p:spPr>
                <a:xfrm>
                  <a:off x="11653499" y="262051"/>
                  <a:ext cx="179640" cy="2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118" name="Freihand 117">
                <a:extLst>
                  <a:ext uri="{FF2B5EF4-FFF2-40B4-BE49-F238E27FC236}">
                    <a16:creationId xmlns:a16="http://schemas.microsoft.com/office/drawing/2014/main" id="{CB747B31-ED65-41A7-830E-9F9C529A59B3}"/>
                  </a:ext>
                </a:extLst>
              </p14:cNvPr>
              <p14:cNvContentPartPr/>
              <p14:nvPr/>
            </p14:nvContentPartPr>
            <p14:xfrm>
              <a:off x="3111059" y="4589611"/>
              <a:ext cx="589320" cy="337680"/>
            </p14:xfrm>
          </p:contentPart>
        </mc:Choice>
        <mc:Fallback>
          <p:pic>
            <p:nvPicPr>
              <p:cNvPr id="118" name="Freihand 117">
                <a:extLst>
                  <a:ext uri="{FF2B5EF4-FFF2-40B4-BE49-F238E27FC236}">
                    <a16:creationId xmlns:a16="http://schemas.microsoft.com/office/drawing/2014/main" id="{CB747B31-ED65-41A7-830E-9F9C529A59B3}"/>
                  </a:ext>
                </a:extLst>
              </p:cNvPr>
              <p:cNvPicPr/>
              <p:nvPr/>
            </p:nvPicPr>
            <p:blipFill>
              <a:blip r:embed="rId34"/>
              <a:stretch>
                <a:fillRect/>
              </a:stretch>
            </p:blipFill>
            <p:spPr>
              <a:xfrm>
                <a:off x="3106739" y="4585291"/>
                <a:ext cx="59796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3" name="Freihand 152">
                <a:extLst>
                  <a:ext uri="{FF2B5EF4-FFF2-40B4-BE49-F238E27FC236}">
                    <a16:creationId xmlns:a16="http://schemas.microsoft.com/office/drawing/2014/main" id="{433E6A39-FE5B-477A-A73F-48C88A4D1462}"/>
                  </a:ext>
                </a:extLst>
              </p14:cNvPr>
              <p14:cNvContentPartPr/>
              <p14:nvPr/>
            </p14:nvContentPartPr>
            <p14:xfrm>
              <a:off x="2602379" y="4379731"/>
              <a:ext cx="542880" cy="181440"/>
            </p14:xfrm>
          </p:contentPart>
        </mc:Choice>
        <mc:Fallback>
          <p:pic>
            <p:nvPicPr>
              <p:cNvPr id="153" name="Freihand 152">
                <a:extLst>
                  <a:ext uri="{FF2B5EF4-FFF2-40B4-BE49-F238E27FC236}">
                    <a16:creationId xmlns:a16="http://schemas.microsoft.com/office/drawing/2014/main" id="{433E6A39-FE5B-477A-A73F-48C88A4D1462}"/>
                  </a:ext>
                </a:extLst>
              </p:cNvPr>
              <p:cNvPicPr/>
              <p:nvPr/>
            </p:nvPicPr>
            <p:blipFill>
              <a:blip r:embed="rId36"/>
              <a:stretch>
                <a:fillRect/>
              </a:stretch>
            </p:blipFill>
            <p:spPr>
              <a:xfrm>
                <a:off x="2598059" y="4375051"/>
                <a:ext cx="551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5" name="Freihand 154">
                <a:extLst>
                  <a:ext uri="{FF2B5EF4-FFF2-40B4-BE49-F238E27FC236}">
                    <a16:creationId xmlns:a16="http://schemas.microsoft.com/office/drawing/2014/main" id="{CF530960-C138-45FF-9FFA-053456DF7BFD}"/>
                  </a:ext>
                </a:extLst>
              </p14:cNvPr>
              <p14:cNvContentPartPr/>
              <p14:nvPr/>
            </p14:nvContentPartPr>
            <p14:xfrm>
              <a:off x="2706779" y="4253011"/>
              <a:ext cx="557280" cy="459720"/>
            </p14:xfrm>
          </p:contentPart>
        </mc:Choice>
        <mc:Fallback>
          <p:pic>
            <p:nvPicPr>
              <p:cNvPr id="155" name="Freihand 154">
                <a:extLst>
                  <a:ext uri="{FF2B5EF4-FFF2-40B4-BE49-F238E27FC236}">
                    <a16:creationId xmlns:a16="http://schemas.microsoft.com/office/drawing/2014/main" id="{CF530960-C138-45FF-9FFA-053456DF7BFD}"/>
                  </a:ext>
                </a:extLst>
              </p:cNvPr>
              <p:cNvPicPr/>
              <p:nvPr/>
            </p:nvPicPr>
            <p:blipFill>
              <a:blip r:embed="rId38"/>
              <a:stretch>
                <a:fillRect/>
              </a:stretch>
            </p:blipFill>
            <p:spPr>
              <a:xfrm>
                <a:off x="2702459" y="4248691"/>
                <a:ext cx="565920" cy="468360"/>
              </a:xfrm>
              <a:prstGeom prst="rect">
                <a:avLst/>
              </a:prstGeom>
            </p:spPr>
          </p:pic>
        </mc:Fallback>
      </mc:AlternateContent>
      <p:grpSp>
        <p:nvGrpSpPr>
          <p:cNvPr id="185" name="Gruppieren 184">
            <a:extLst>
              <a:ext uri="{FF2B5EF4-FFF2-40B4-BE49-F238E27FC236}">
                <a16:creationId xmlns:a16="http://schemas.microsoft.com/office/drawing/2014/main" id="{C61E4C9C-3EE4-4F03-81F9-3B8952AA77BE}"/>
              </a:ext>
            </a:extLst>
          </p:cNvPr>
          <p:cNvGrpSpPr/>
          <p:nvPr/>
        </p:nvGrpSpPr>
        <p:grpSpPr>
          <a:xfrm>
            <a:off x="2572859" y="3159331"/>
            <a:ext cx="2793240" cy="988560"/>
            <a:chOff x="2572859" y="3159331"/>
            <a:chExt cx="2793240" cy="988560"/>
          </a:xfrm>
        </p:grpSpPr>
        <mc:AlternateContent xmlns:mc="http://schemas.openxmlformats.org/markup-compatibility/2006">
          <mc:Choice xmlns:p14="http://schemas.microsoft.com/office/powerpoint/2010/main" Requires="p14">
            <p:contentPart p14:bwMode="auto" r:id="rId39">
              <p14:nvContentPartPr>
                <p14:cNvPr id="157" name="Freihand 156">
                  <a:extLst>
                    <a:ext uri="{FF2B5EF4-FFF2-40B4-BE49-F238E27FC236}">
                      <a16:creationId xmlns:a16="http://schemas.microsoft.com/office/drawing/2014/main" id="{B2660D28-750B-45B7-83BC-950EEC133329}"/>
                    </a:ext>
                  </a:extLst>
                </p14:cNvPr>
                <p14:cNvContentPartPr/>
                <p14:nvPr/>
              </p14:nvContentPartPr>
              <p14:xfrm>
                <a:off x="2771939" y="3882571"/>
                <a:ext cx="183960" cy="265320"/>
              </p14:xfrm>
            </p:contentPart>
          </mc:Choice>
          <mc:Fallback>
            <p:pic>
              <p:nvPicPr>
                <p:cNvPr id="157" name="Freihand 156">
                  <a:extLst>
                    <a:ext uri="{FF2B5EF4-FFF2-40B4-BE49-F238E27FC236}">
                      <a16:creationId xmlns:a16="http://schemas.microsoft.com/office/drawing/2014/main" id="{B2660D28-750B-45B7-83BC-950EEC133329}"/>
                    </a:ext>
                  </a:extLst>
                </p:cNvPr>
                <p:cNvPicPr/>
                <p:nvPr/>
              </p:nvPicPr>
              <p:blipFill>
                <a:blip r:embed="rId40"/>
                <a:stretch>
                  <a:fillRect/>
                </a:stretch>
              </p:blipFill>
              <p:spPr>
                <a:xfrm>
                  <a:off x="2767619" y="3878251"/>
                  <a:ext cx="192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58" name="Freihand 157">
                  <a:extLst>
                    <a:ext uri="{FF2B5EF4-FFF2-40B4-BE49-F238E27FC236}">
                      <a16:creationId xmlns:a16="http://schemas.microsoft.com/office/drawing/2014/main" id="{215A83DF-795E-4826-A1DA-2C64D8A2F096}"/>
                    </a:ext>
                  </a:extLst>
                </p14:cNvPr>
                <p14:cNvContentPartPr/>
                <p14:nvPr/>
              </p14:nvContentPartPr>
              <p14:xfrm>
                <a:off x="2572859" y="3706891"/>
                <a:ext cx="48240" cy="132480"/>
              </p14:xfrm>
            </p:contentPart>
          </mc:Choice>
          <mc:Fallback>
            <p:pic>
              <p:nvPicPr>
                <p:cNvPr id="158" name="Freihand 157">
                  <a:extLst>
                    <a:ext uri="{FF2B5EF4-FFF2-40B4-BE49-F238E27FC236}">
                      <a16:creationId xmlns:a16="http://schemas.microsoft.com/office/drawing/2014/main" id="{215A83DF-795E-4826-A1DA-2C64D8A2F096}"/>
                    </a:ext>
                  </a:extLst>
                </p:cNvPr>
                <p:cNvPicPr/>
                <p:nvPr/>
              </p:nvPicPr>
              <p:blipFill>
                <a:blip r:embed="rId42"/>
                <a:stretch>
                  <a:fillRect/>
                </a:stretch>
              </p:blipFill>
              <p:spPr>
                <a:xfrm>
                  <a:off x="2568539" y="3702571"/>
                  <a:ext cx="56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59" name="Freihand 158">
                  <a:extLst>
                    <a:ext uri="{FF2B5EF4-FFF2-40B4-BE49-F238E27FC236}">
                      <a16:creationId xmlns:a16="http://schemas.microsoft.com/office/drawing/2014/main" id="{10FACA56-E50E-4553-80D4-66319D3730A7}"/>
                    </a:ext>
                  </a:extLst>
                </p14:cNvPr>
                <p14:cNvContentPartPr/>
                <p14:nvPr/>
              </p14:nvContentPartPr>
              <p14:xfrm>
                <a:off x="2572859" y="3663691"/>
                <a:ext cx="130680" cy="69840"/>
              </p14:xfrm>
            </p:contentPart>
          </mc:Choice>
          <mc:Fallback>
            <p:pic>
              <p:nvPicPr>
                <p:cNvPr id="159" name="Freihand 158">
                  <a:extLst>
                    <a:ext uri="{FF2B5EF4-FFF2-40B4-BE49-F238E27FC236}">
                      <a16:creationId xmlns:a16="http://schemas.microsoft.com/office/drawing/2014/main" id="{10FACA56-E50E-4553-80D4-66319D3730A7}"/>
                    </a:ext>
                  </a:extLst>
                </p:cNvPr>
                <p:cNvPicPr/>
                <p:nvPr/>
              </p:nvPicPr>
              <p:blipFill>
                <a:blip r:embed="rId44"/>
                <a:stretch>
                  <a:fillRect/>
                </a:stretch>
              </p:blipFill>
              <p:spPr>
                <a:xfrm>
                  <a:off x="2568539" y="3659371"/>
                  <a:ext cx="139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60" name="Freihand 159">
                  <a:extLst>
                    <a:ext uri="{FF2B5EF4-FFF2-40B4-BE49-F238E27FC236}">
                      <a16:creationId xmlns:a16="http://schemas.microsoft.com/office/drawing/2014/main" id="{77B44A31-4E6C-4394-BE9C-D2DBEC9AAE25}"/>
                    </a:ext>
                  </a:extLst>
                </p14:cNvPr>
                <p14:cNvContentPartPr/>
                <p14:nvPr/>
              </p14:nvContentPartPr>
              <p14:xfrm>
                <a:off x="2620019" y="3731371"/>
                <a:ext cx="160560" cy="90000"/>
              </p14:xfrm>
            </p:contentPart>
          </mc:Choice>
          <mc:Fallback>
            <p:pic>
              <p:nvPicPr>
                <p:cNvPr id="160" name="Freihand 159">
                  <a:extLst>
                    <a:ext uri="{FF2B5EF4-FFF2-40B4-BE49-F238E27FC236}">
                      <a16:creationId xmlns:a16="http://schemas.microsoft.com/office/drawing/2014/main" id="{77B44A31-4E6C-4394-BE9C-D2DBEC9AAE25}"/>
                    </a:ext>
                  </a:extLst>
                </p:cNvPr>
                <p:cNvPicPr/>
                <p:nvPr/>
              </p:nvPicPr>
              <p:blipFill>
                <a:blip r:embed="rId46"/>
                <a:stretch>
                  <a:fillRect/>
                </a:stretch>
              </p:blipFill>
              <p:spPr>
                <a:xfrm>
                  <a:off x="2615699" y="3727051"/>
                  <a:ext cx="169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61" name="Freihand 160">
                  <a:extLst>
                    <a:ext uri="{FF2B5EF4-FFF2-40B4-BE49-F238E27FC236}">
                      <a16:creationId xmlns:a16="http://schemas.microsoft.com/office/drawing/2014/main" id="{540C9142-FA79-4C25-BF40-E288FB51E549}"/>
                    </a:ext>
                  </a:extLst>
                </p14:cNvPr>
                <p14:cNvContentPartPr/>
                <p14:nvPr/>
              </p14:nvContentPartPr>
              <p14:xfrm>
                <a:off x="2789579" y="3582691"/>
                <a:ext cx="165600" cy="133200"/>
              </p14:xfrm>
            </p:contentPart>
          </mc:Choice>
          <mc:Fallback>
            <p:pic>
              <p:nvPicPr>
                <p:cNvPr id="161" name="Freihand 160">
                  <a:extLst>
                    <a:ext uri="{FF2B5EF4-FFF2-40B4-BE49-F238E27FC236}">
                      <a16:creationId xmlns:a16="http://schemas.microsoft.com/office/drawing/2014/main" id="{540C9142-FA79-4C25-BF40-E288FB51E549}"/>
                    </a:ext>
                  </a:extLst>
                </p:cNvPr>
                <p:cNvPicPr/>
                <p:nvPr/>
              </p:nvPicPr>
              <p:blipFill>
                <a:blip r:embed="rId48"/>
                <a:stretch>
                  <a:fillRect/>
                </a:stretch>
              </p:blipFill>
              <p:spPr>
                <a:xfrm>
                  <a:off x="2785259" y="3578371"/>
                  <a:ext cx="174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62" name="Freihand 161">
                  <a:extLst>
                    <a:ext uri="{FF2B5EF4-FFF2-40B4-BE49-F238E27FC236}">
                      <a16:creationId xmlns:a16="http://schemas.microsoft.com/office/drawing/2014/main" id="{1A087918-C1AC-4755-A1B2-49D4A0EB3D29}"/>
                    </a:ext>
                  </a:extLst>
                </p14:cNvPr>
                <p14:cNvContentPartPr/>
                <p14:nvPr/>
              </p14:nvContentPartPr>
              <p14:xfrm>
                <a:off x="2965259" y="3549571"/>
                <a:ext cx="165600" cy="59400"/>
              </p14:xfrm>
            </p:contentPart>
          </mc:Choice>
          <mc:Fallback>
            <p:pic>
              <p:nvPicPr>
                <p:cNvPr id="162" name="Freihand 161">
                  <a:extLst>
                    <a:ext uri="{FF2B5EF4-FFF2-40B4-BE49-F238E27FC236}">
                      <a16:creationId xmlns:a16="http://schemas.microsoft.com/office/drawing/2014/main" id="{1A087918-C1AC-4755-A1B2-49D4A0EB3D29}"/>
                    </a:ext>
                  </a:extLst>
                </p:cNvPr>
                <p:cNvPicPr/>
                <p:nvPr/>
              </p:nvPicPr>
              <p:blipFill>
                <a:blip r:embed="rId50"/>
                <a:stretch>
                  <a:fillRect/>
                </a:stretch>
              </p:blipFill>
              <p:spPr>
                <a:xfrm>
                  <a:off x="2960939" y="3545251"/>
                  <a:ext cx="174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63" name="Freihand 162">
                  <a:extLst>
                    <a:ext uri="{FF2B5EF4-FFF2-40B4-BE49-F238E27FC236}">
                      <a16:creationId xmlns:a16="http://schemas.microsoft.com/office/drawing/2014/main" id="{D18E815F-4CC0-4E49-B98D-1FE2C1B2605B}"/>
                    </a:ext>
                  </a:extLst>
                </p14:cNvPr>
                <p14:cNvContentPartPr/>
                <p14:nvPr/>
              </p14:nvContentPartPr>
              <p14:xfrm>
                <a:off x="3123299" y="3500611"/>
                <a:ext cx="168480" cy="202680"/>
              </p14:xfrm>
            </p:contentPart>
          </mc:Choice>
          <mc:Fallback>
            <p:pic>
              <p:nvPicPr>
                <p:cNvPr id="163" name="Freihand 162">
                  <a:extLst>
                    <a:ext uri="{FF2B5EF4-FFF2-40B4-BE49-F238E27FC236}">
                      <a16:creationId xmlns:a16="http://schemas.microsoft.com/office/drawing/2014/main" id="{D18E815F-4CC0-4E49-B98D-1FE2C1B2605B}"/>
                    </a:ext>
                  </a:extLst>
                </p:cNvPr>
                <p:cNvPicPr/>
                <p:nvPr/>
              </p:nvPicPr>
              <p:blipFill>
                <a:blip r:embed="rId52"/>
                <a:stretch>
                  <a:fillRect/>
                </a:stretch>
              </p:blipFill>
              <p:spPr>
                <a:xfrm>
                  <a:off x="3118979" y="3496291"/>
                  <a:ext cx="177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4" name="Freihand 163">
                  <a:extLst>
                    <a:ext uri="{FF2B5EF4-FFF2-40B4-BE49-F238E27FC236}">
                      <a16:creationId xmlns:a16="http://schemas.microsoft.com/office/drawing/2014/main" id="{2B22634B-0FEB-4C2A-906B-35C982369965}"/>
                    </a:ext>
                  </a:extLst>
                </p14:cNvPr>
                <p14:cNvContentPartPr/>
                <p14:nvPr/>
              </p14:nvContentPartPr>
              <p14:xfrm>
                <a:off x="3316979" y="3440851"/>
                <a:ext cx="245160" cy="101880"/>
              </p14:xfrm>
            </p:contentPart>
          </mc:Choice>
          <mc:Fallback>
            <p:pic>
              <p:nvPicPr>
                <p:cNvPr id="164" name="Freihand 163">
                  <a:extLst>
                    <a:ext uri="{FF2B5EF4-FFF2-40B4-BE49-F238E27FC236}">
                      <a16:creationId xmlns:a16="http://schemas.microsoft.com/office/drawing/2014/main" id="{2B22634B-0FEB-4C2A-906B-35C982369965}"/>
                    </a:ext>
                  </a:extLst>
                </p:cNvPr>
                <p:cNvPicPr/>
                <p:nvPr/>
              </p:nvPicPr>
              <p:blipFill>
                <a:blip r:embed="rId54"/>
                <a:stretch>
                  <a:fillRect/>
                </a:stretch>
              </p:blipFill>
              <p:spPr>
                <a:xfrm>
                  <a:off x="3312659" y="3436531"/>
                  <a:ext cx="253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65" name="Freihand 164">
                  <a:extLst>
                    <a:ext uri="{FF2B5EF4-FFF2-40B4-BE49-F238E27FC236}">
                      <a16:creationId xmlns:a16="http://schemas.microsoft.com/office/drawing/2014/main" id="{7200E9EF-8879-4CEE-B9E4-964D9D952CD8}"/>
                    </a:ext>
                  </a:extLst>
                </p14:cNvPr>
                <p14:cNvContentPartPr/>
                <p14:nvPr/>
              </p14:nvContentPartPr>
              <p14:xfrm>
                <a:off x="3561779" y="3342211"/>
                <a:ext cx="194760" cy="110880"/>
              </p14:xfrm>
            </p:contentPart>
          </mc:Choice>
          <mc:Fallback>
            <p:pic>
              <p:nvPicPr>
                <p:cNvPr id="165" name="Freihand 164">
                  <a:extLst>
                    <a:ext uri="{FF2B5EF4-FFF2-40B4-BE49-F238E27FC236}">
                      <a16:creationId xmlns:a16="http://schemas.microsoft.com/office/drawing/2014/main" id="{7200E9EF-8879-4CEE-B9E4-964D9D952CD8}"/>
                    </a:ext>
                  </a:extLst>
                </p:cNvPr>
                <p:cNvPicPr/>
                <p:nvPr/>
              </p:nvPicPr>
              <p:blipFill>
                <a:blip r:embed="rId56"/>
                <a:stretch>
                  <a:fillRect/>
                </a:stretch>
              </p:blipFill>
              <p:spPr>
                <a:xfrm>
                  <a:off x="3557459" y="3337891"/>
                  <a:ext cx="203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67" name="Freihand 166">
                  <a:extLst>
                    <a:ext uri="{FF2B5EF4-FFF2-40B4-BE49-F238E27FC236}">
                      <a16:creationId xmlns:a16="http://schemas.microsoft.com/office/drawing/2014/main" id="{4022CF52-EB07-4B43-A154-047C7AB0E014}"/>
                    </a:ext>
                  </a:extLst>
                </p14:cNvPr>
                <p14:cNvContentPartPr/>
                <p14:nvPr/>
              </p14:nvContentPartPr>
              <p14:xfrm>
                <a:off x="3861299" y="3336451"/>
                <a:ext cx="169920" cy="95400"/>
              </p14:xfrm>
            </p:contentPart>
          </mc:Choice>
          <mc:Fallback>
            <p:pic>
              <p:nvPicPr>
                <p:cNvPr id="167" name="Freihand 166">
                  <a:extLst>
                    <a:ext uri="{FF2B5EF4-FFF2-40B4-BE49-F238E27FC236}">
                      <a16:creationId xmlns:a16="http://schemas.microsoft.com/office/drawing/2014/main" id="{4022CF52-EB07-4B43-A154-047C7AB0E014}"/>
                    </a:ext>
                  </a:extLst>
                </p:cNvPr>
                <p:cNvPicPr/>
                <p:nvPr/>
              </p:nvPicPr>
              <p:blipFill>
                <a:blip r:embed="rId58"/>
                <a:stretch>
                  <a:fillRect/>
                </a:stretch>
              </p:blipFill>
              <p:spPr>
                <a:xfrm>
                  <a:off x="3856979" y="3332131"/>
                  <a:ext cx="178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68" name="Freihand 167">
                  <a:extLst>
                    <a:ext uri="{FF2B5EF4-FFF2-40B4-BE49-F238E27FC236}">
                      <a16:creationId xmlns:a16="http://schemas.microsoft.com/office/drawing/2014/main" id="{DFBB684A-3E3E-4A01-9350-8748B2F3B579}"/>
                    </a:ext>
                  </a:extLst>
                </p14:cNvPr>
                <p14:cNvContentPartPr/>
                <p14:nvPr/>
              </p14:nvContentPartPr>
              <p14:xfrm>
                <a:off x="4058219" y="3327811"/>
                <a:ext cx="80280" cy="53280"/>
              </p14:xfrm>
            </p:contentPart>
          </mc:Choice>
          <mc:Fallback>
            <p:pic>
              <p:nvPicPr>
                <p:cNvPr id="168" name="Freihand 167">
                  <a:extLst>
                    <a:ext uri="{FF2B5EF4-FFF2-40B4-BE49-F238E27FC236}">
                      <a16:creationId xmlns:a16="http://schemas.microsoft.com/office/drawing/2014/main" id="{DFBB684A-3E3E-4A01-9350-8748B2F3B579}"/>
                    </a:ext>
                  </a:extLst>
                </p:cNvPr>
                <p:cNvPicPr/>
                <p:nvPr/>
              </p:nvPicPr>
              <p:blipFill>
                <a:blip r:embed="rId60"/>
                <a:stretch>
                  <a:fillRect/>
                </a:stretch>
              </p:blipFill>
              <p:spPr>
                <a:xfrm>
                  <a:off x="4053899" y="3323491"/>
                  <a:ext cx="88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69" name="Freihand 168">
                  <a:extLst>
                    <a:ext uri="{FF2B5EF4-FFF2-40B4-BE49-F238E27FC236}">
                      <a16:creationId xmlns:a16="http://schemas.microsoft.com/office/drawing/2014/main" id="{DA6F8718-4B41-4C5C-A8B3-682E6D0519FB}"/>
                    </a:ext>
                  </a:extLst>
                </p14:cNvPr>
                <p14:cNvContentPartPr/>
                <p14:nvPr/>
              </p14:nvContentPartPr>
              <p14:xfrm>
                <a:off x="4150379" y="3310171"/>
                <a:ext cx="57600" cy="84600"/>
              </p14:xfrm>
            </p:contentPart>
          </mc:Choice>
          <mc:Fallback>
            <p:pic>
              <p:nvPicPr>
                <p:cNvPr id="169" name="Freihand 168">
                  <a:extLst>
                    <a:ext uri="{FF2B5EF4-FFF2-40B4-BE49-F238E27FC236}">
                      <a16:creationId xmlns:a16="http://schemas.microsoft.com/office/drawing/2014/main" id="{DA6F8718-4B41-4C5C-A8B3-682E6D0519FB}"/>
                    </a:ext>
                  </a:extLst>
                </p:cNvPr>
                <p:cNvPicPr/>
                <p:nvPr/>
              </p:nvPicPr>
              <p:blipFill>
                <a:blip r:embed="rId62"/>
                <a:stretch>
                  <a:fillRect/>
                </a:stretch>
              </p:blipFill>
              <p:spPr>
                <a:xfrm>
                  <a:off x="4146059" y="3305851"/>
                  <a:ext cx="66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0" name="Freihand 169">
                  <a:extLst>
                    <a:ext uri="{FF2B5EF4-FFF2-40B4-BE49-F238E27FC236}">
                      <a16:creationId xmlns:a16="http://schemas.microsoft.com/office/drawing/2014/main" id="{DE0C6E8E-2392-437A-8EE3-7749D6701D6E}"/>
                    </a:ext>
                  </a:extLst>
                </p14:cNvPr>
                <p14:cNvContentPartPr/>
                <p14:nvPr/>
              </p14:nvContentPartPr>
              <p14:xfrm>
                <a:off x="4367099" y="3269491"/>
                <a:ext cx="247320" cy="91080"/>
              </p14:xfrm>
            </p:contentPart>
          </mc:Choice>
          <mc:Fallback>
            <p:pic>
              <p:nvPicPr>
                <p:cNvPr id="170" name="Freihand 169">
                  <a:extLst>
                    <a:ext uri="{FF2B5EF4-FFF2-40B4-BE49-F238E27FC236}">
                      <a16:creationId xmlns:a16="http://schemas.microsoft.com/office/drawing/2014/main" id="{DE0C6E8E-2392-437A-8EE3-7749D6701D6E}"/>
                    </a:ext>
                  </a:extLst>
                </p:cNvPr>
                <p:cNvPicPr/>
                <p:nvPr/>
              </p:nvPicPr>
              <p:blipFill>
                <a:blip r:embed="rId64"/>
                <a:stretch>
                  <a:fillRect/>
                </a:stretch>
              </p:blipFill>
              <p:spPr>
                <a:xfrm>
                  <a:off x="4362779" y="3265171"/>
                  <a:ext cx="255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1" name="Freihand 170">
                  <a:extLst>
                    <a:ext uri="{FF2B5EF4-FFF2-40B4-BE49-F238E27FC236}">
                      <a16:creationId xmlns:a16="http://schemas.microsoft.com/office/drawing/2014/main" id="{C6EF9459-C823-4C72-A441-802CC68E8144}"/>
                    </a:ext>
                  </a:extLst>
                </p14:cNvPr>
                <p14:cNvContentPartPr/>
                <p14:nvPr/>
              </p14:nvContentPartPr>
              <p14:xfrm>
                <a:off x="4643939" y="3159331"/>
                <a:ext cx="133920" cy="137520"/>
              </p14:xfrm>
            </p:contentPart>
          </mc:Choice>
          <mc:Fallback>
            <p:pic>
              <p:nvPicPr>
                <p:cNvPr id="171" name="Freihand 170">
                  <a:extLst>
                    <a:ext uri="{FF2B5EF4-FFF2-40B4-BE49-F238E27FC236}">
                      <a16:creationId xmlns:a16="http://schemas.microsoft.com/office/drawing/2014/main" id="{C6EF9459-C823-4C72-A441-802CC68E8144}"/>
                    </a:ext>
                  </a:extLst>
                </p:cNvPr>
                <p:cNvPicPr/>
                <p:nvPr/>
              </p:nvPicPr>
              <p:blipFill>
                <a:blip r:embed="rId66"/>
                <a:stretch>
                  <a:fillRect/>
                </a:stretch>
              </p:blipFill>
              <p:spPr>
                <a:xfrm>
                  <a:off x="4639619" y="3155011"/>
                  <a:ext cx="142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2" name="Freihand 171">
                  <a:extLst>
                    <a:ext uri="{FF2B5EF4-FFF2-40B4-BE49-F238E27FC236}">
                      <a16:creationId xmlns:a16="http://schemas.microsoft.com/office/drawing/2014/main" id="{88133D67-5375-4A29-ADA0-45D03F4D0E41}"/>
                    </a:ext>
                  </a:extLst>
                </p14:cNvPr>
                <p14:cNvContentPartPr/>
                <p14:nvPr/>
              </p14:nvContentPartPr>
              <p14:xfrm>
                <a:off x="3378899" y="3604651"/>
                <a:ext cx="168480" cy="101880"/>
              </p14:xfrm>
            </p:contentPart>
          </mc:Choice>
          <mc:Fallback>
            <p:pic>
              <p:nvPicPr>
                <p:cNvPr id="172" name="Freihand 171">
                  <a:extLst>
                    <a:ext uri="{FF2B5EF4-FFF2-40B4-BE49-F238E27FC236}">
                      <a16:creationId xmlns:a16="http://schemas.microsoft.com/office/drawing/2014/main" id="{88133D67-5375-4A29-ADA0-45D03F4D0E41}"/>
                    </a:ext>
                  </a:extLst>
                </p:cNvPr>
                <p:cNvPicPr/>
                <p:nvPr/>
              </p:nvPicPr>
              <p:blipFill>
                <a:blip r:embed="rId68"/>
                <a:stretch>
                  <a:fillRect/>
                </a:stretch>
              </p:blipFill>
              <p:spPr>
                <a:xfrm>
                  <a:off x="3374579" y="3600331"/>
                  <a:ext cx="177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3" name="Freihand 172">
                  <a:extLst>
                    <a:ext uri="{FF2B5EF4-FFF2-40B4-BE49-F238E27FC236}">
                      <a16:creationId xmlns:a16="http://schemas.microsoft.com/office/drawing/2014/main" id="{F03C5B1E-D7DD-49C9-9F4D-E092CAC637BC}"/>
                    </a:ext>
                  </a:extLst>
                </p14:cNvPr>
                <p14:cNvContentPartPr/>
                <p14:nvPr/>
              </p14:nvContentPartPr>
              <p14:xfrm>
                <a:off x="3522179" y="3587371"/>
                <a:ext cx="34200" cy="16920"/>
              </p14:xfrm>
            </p:contentPart>
          </mc:Choice>
          <mc:Fallback>
            <p:pic>
              <p:nvPicPr>
                <p:cNvPr id="173" name="Freihand 172">
                  <a:extLst>
                    <a:ext uri="{FF2B5EF4-FFF2-40B4-BE49-F238E27FC236}">
                      <a16:creationId xmlns:a16="http://schemas.microsoft.com/office/drawing/2014/main" id="{F03C5B1E-D7DD-49C9-9F4D-E092CAC637BC}"/>
                    </a:ext>
                  </a:extLst>
                </p:cNvPr>
                <p:cNvPicPr/>
                <p:nvPr/>
              </p:nvPicPr>
              <p:blipFill>
                <a:blip r:embed="rId70"/>
                <a:stretch>
                  <a:fillRect/>
                </a:stretch>
              </p:blipFill>
              <p:spPr>
                <a:xfrm>
                  <a:off x="3517859" y="3583051"/>
                  <a:ext cx="42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4" name="Freihand 173">
                  <a:extLst>
                    <a:ext uri="{FF2B5EF4-FFF2-40B4-BE49-F238E27FC236}">
                      <a16:creationId xmlns:a16="http://schemas.microsoft.com/office/drawing/2014/main" id="{58B67340-34A9-4CD9-8792-F425DC2D72BB}"/>
                    </a:ext>
                  </a:extLst>
                </p14:cNvPr>
                <p14:cNvContentPartPr/>
                <p14:nvPr/>
              </p14:nvContentPartPr>
              <p14:xfrm>
                <a:off x="3557099" y="3596731"/>
                <a:ext cx="77760" cy="167040"/>
              </p14:xfrm>
            </p:contentPart>
          </mc:Choice>
          <mc:Fallback>
            <p:pic>
              <p:nvPicPr>
                <p:cNvPr id="174" name="Freihand 173">
                  <a:extLst>
                    <a:ext uri="{FF2B5EF4-FFF2-40B4-BE49-F238E27FC236}">
                      <a16:creationId xmlns:a16="http://schemas.microsoft.com/office/drawing/2014/main" id="{58B67340-34A9-4CD9-8792-F425DC2D72BB}"/>
                    </a:ext>
                  </a:extLst>
                </p:cNvPr>
                <p:cNvPicPr/>
                <p:nvPr/>
              </p:nvPicPr>
              <p:blipFill>
                <a:blip r:embed="rId72"/>
                <a:stretch>
                  <a:fillRect/>
                </a:stretch>
              </p:blipFill>
              <p:spPr>
                <a:xfrm>
                  <a:off x="3552779" y="3592411"/>
                  <a:ext cx="86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5" name="Freihand 174">
                  <a:extLst>
                    <a:ext uri="{FF2B5EF4-FFF2-40B4-BE49-F238E27FC236}">
                      <a16:creationId xmlns:a16="http://schemas.microsoft.com/office/drawing/2014/main" id="{498D5E8B-33E1-4F51-B8BE-17DF14B4450D}"/>
                    </a:ext>
                  </a:extLst>
                </p14:cNvPr>
                <p14:cNvContentPartPr/>
                <p14:nvPr/>
              </p14:nvContentPartPr>
              <p14:xfrm>
                <a:off x="3616859" y="3529771"/>
                <a:ext cx="201240" cy="101880"/>
              </p14:xfrm>
            </p:contentPart>
          </mc:Choice>
          <mc:Fallback>
            <p:pic>
              <p:nvPicPr>
                <p:cNvPr id="175" name="Freihand 174">
                  <a:extLst>
                    <a:ext uri="{FF2B5EF4-FFF2-40B4-BE49-F238E27FC236}">
                      <a16:creationId xmlns:a16="http://schemas.microsoft.com/office/drawing/2014/main" id="{498D5E8B-33E1-4F51-B8BE-17DF14B4450D}"/>
                    </a:ext>
                  </a:extLst>
                </p:cNvPr>
                <p:cNvPicPr/>
                <p:nvPr/>
              </p:nvPicPr>
              <p:blipFill>
                <a:blip r:embed="rId74"/>
                <a:stretch>
                  <a:fillRect/>
                </a:stretch>
              </p:blipFill>
              <p:spPr>
                <a:xfrm>
                  <a:off x="3612539" y="3525451"/>
                  <a:ext cx="209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76" name="Freihand 175">
                  <a:extLst>
                    <a:ext uri="{FF2B5EF4-FFF2-40B4-BE49-F238E27FC236}">
                      <a16:creationId xmlns:a16="http://schemas.microsoft.com/office/drawing/2014/main" id="{B60A44D1-A4BA-4084-A546-878D7F407791}"/>
                    </a:ext>
                  </a:extLst>
                </p14:cNvPr>
                <p14:cNvContentPartPr/>
                <p14:nvPr/>
              </p14:nvContentPartPr>
              <p14:xfrm>
                <a:off x="3931139" y="3454171"/>
                <a:ext cx="148320" cy="134640"/>
              </p14:xfrm>
            </p:contentPart>
          </mc:Choice>
          <mc:Fallback>
            <p:pic>
              <p:nvPicPr>
                <p:cNvPr id="176" name="Freihand 175">
                  <a:extLst>
                    <a:ext uri="{FF2B5EF4-FFF2-40B4-BE49-F238E27FC236}">
                      <a16:creationId xmlns:a16="http://schemas.microsoft.com/office/drawing/2014/main" id="{B60A44D1-A4BA-4084-A546-878D7F407791}"/>
                    </a:ext>
                  </a:extLst>
                </p:cNvPr>
                <p:cNvPicPr/>
                <p:nvPr/>
              </p:nvPicPr>
              <p:blipFill>
                <a:blip r:embed="rId76"/>
                <a:stretch>
                  <a:fillRect/>
                </a:stretch>
              </p:blipFill>
              <p:spPr>
                <a:xfrm>
                  <a:off x="3926819" y="3449851"/>
                  <a:ext cx="156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7" name="Freihand 176">
                  <a:extLst>
                    <a:ext uri="{FF2B5EF4-FFF2-40B4-BE49-F238E27FC236}">
                      <a16:creationId xmlns:a16="http://schemas.microsoft.com/office/drawing/2014/main" id="{D1364708-D6D8-4C62-86EE-BB4B4C0D4B2B}"/>
                    </a:ext>
                  </a:extLst>
                </p14:cNvPr>
                <p14:cNvContentPartPr/>
                <p14:nvPr/>
              </p14:nvContentPartPr>
              <p14:xfrm>
                <a:off x="4095299" y="3511051"/>
                <a:ext cx="95760" cy="47880"/>
              </p14:xfrm>
            </p:contentPart>
          </mc:Choice>
          <mc:Fallback>
            <p:pic>
              <p:nvPicPr>
                <p:cNvPr id="177" name="Freihand 176">
                  <a:extLst>
                    <a:ext uri="{FF2B5EF4-FFF2-40B4-BE49-F238E27FC236}">
                      <a16:creationId xmlns:a16="http://schemas.microsoft.com/office/drawing/2014/main" id="{D1364708-D6D8-4C62-86EE-BB4B4C0D4B2B}"/>
                    </a:ext>
                  </a:extLst>
                </p:cNvPr>
                <p:cNvPicPr/>
                <p:nvPr/>
              </p:nvPicPr>
              <p:blipFill>
                <a:blip r:embed="rId78"/>
                <a:stretch>
                  <a:fillRect/>
                </a:stretch>
              </p:blipFill>
              <p:spPr>
                <a:xfrm>
                  <a:off x="4090979" y="3506731"/>
                  <a:ext cx="104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8" name="Freihand 177">
                  <a:extLst>
                    <a:ext uri="{FF2B5EF4-FFF2-40B4-BE49-F238E27FC236}">
                      <a16:creationId xmlns:a16="http://schemas.microsoft.com/office/drawing/2014/main" id="{121EA28B-ADC5-4073-B850-78BD1197FA2E}"/>
                    </a:ext>
                  </a:extLst>
                </p14:cNvPr>
                <p14:cNvContentPartPr/>
                <p14:nvPr/>
              </p14:nvContentPartPr>
              <p14:xfrm>
                <a:off x="4222379" y="3478651"/>
                <a:ext cx="106200" cy="60840"/>
              </p14:xfrm>
            </p:contentPart>
          </mc:Choice>
          <mc:Fallback>
            <p:pic>
              <p:nvPicPr>
                <p:cNvPr id="178" name="Freihand 177">
                  <a:extLst>
                    <a:ext uri="{FF2B5EF4-FFF2-40B4-BE49-F238E27FC236}">
                      <a16:creationId xmlns:a16="http://schemas.microsoft.com/office/drawing/2014/main" id="{121EA28B-ADC5-4073-B850-78BD1197FA2E}"/>
                    </a:ext>
                  </a:extLst>
                </p:cNvPr>
                <p:cNvPicPr/>
                <p:nvPr/>
              </p:nvPicPr>
              <p:blipFill>
                <a:blip r:embed="rId80"/>
                <a:stretch>
                  <a:fillRect/>
                </a:stretch>
              </p:blipFill>
              <p:spPr>
                <a:xfrm>
                  <a:off x="4218059" y="3474331"/>
                  <a:ext cx="114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9" name="Freihand 178">
                  <a:extLst>
                    <a:ext uri="{FF2B5EF4-FFF2-40B4-BE49-F238E27FC236}">
                      <a16:creationId xmlns:a16="http://schemas.microsoft.com/office/drawing/2014/main" id="{E8BFDE69-B489-4B01-826C-A702095C27A2}"/>
                    </a:ext>
                  </a:extLst>
                </p14:cNvPr>
                <p14:cNvContentPartPr/>
                <p14:nvPr/>
              </p14:nvContentPartPr>
              <p14:xfrm>
                <a:off x="4388339" y="3416371"/>
                <a:ext cx="150120" cy="96480"/>
              </p14:xfrm>
            </p:contentPart>
          </mc:Choice>
          <mc:Fallback>
            <p:pic>
              <p:nvPicPr>
                <p:cNvPr id="179" name="Freihand 178">
                  <a:extLst>
                    <a:ext uri="{FF2B5EF4-FFF2-40B4-BE49-F238E27FC236}">
                      <a16:creationId xmlns:a16="http://schemas.microsoft.com/office/drawing/2014/main" id="{E8BFDE69-B489-4B01-826C-A702095C27A2}"/>
                    </a:ext>
                  </a:extLst>
                </p:cNvPr>
                <p:cNvPicPr/>
                <p:nvPr/>
              </p:nvPicPr>
              <p:blipFill>
                <a:blip r:embed="rId82"/>
                <a:stretch>
                  <a:fillRect/>
                </a:stretch>
              </p:blipFill>
              <p:spPr>
                <a:xfrm>
                  <a:off x="4384019" y="3412051"/>
                  <a:ext cx="158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80" name="Freihand 179">
                  <a:extLst>
                    <a:ext uri="{FF2B5EF4-FFF2-40B4-BE49-F238E27FC236}">
                      <a16:creationId xmlns:a16="http://schemas.microsoft.com/office/drawing/2014/main" id="{C996BCAF-32AA-43D4-9E79-02EAF6973933}"/>
                    </a:ext>
                  </a:extLst>
                </p14:cNvPr>
                <p14:cNvContentPartPr/>
                <p14:nvPr/>
              </p14:nvContentPartPr>
              <p14:xfrm>
                <a:off x="4530539" y="3374251"/>
                <a:ext cx="95040" cy="106560"/>
              </p14:xfrm>
            </p:contentPart>
          </mc:Choice>
          <mc:Fallback>
            <p:pic>
              <p:nvPicPr>
                <p:cNvPr id="180" name="Freihand 179">
                  <a:extLst>
                    <a:ext uri="{FF2B5EF4-FFF2-40B4-BE49-F238E27FC236}">
                      <a16:creationId xmlns:a16="http://schemas.microsoft.com/office/drawing/2014/main" id="{C996BCAF-32AA-43D4-9E79-02EAF6973933}"/>
                    </a:ext>
                  </a:extLst>
                </p:cNvPr>
                <p:cNvPicPr/>
                <p:nvPr/>
              </p:nvPicPr>
              <p:blipFill>
                <a:blip r:embed="rId84"/>
                <a:stretch>
                  <a:fillRect/>
                </a:stretch>
              </p:blipFill>
              <p:spPr>
                <a:xfrm>
                  <a:off x="4526219" y="3369931"/>
                  <a:ext cx="103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81" name="Freihand 180">
                  <a:extLst>
                    <a:ext uri="{FF2B5EF4-FFF2-40B4-BE49-F238E27FC236}">
                      <a16:creationId xmlns:a16="http://schemas.microsoft.com/office/drawing/2014/main" id="{3B12D6E4-9171-458B-89E4-291EB1FCB565}"/>
                    </a:ext>
                  </a:extLst>
                </p14:cNvPr>
                <p14:cNvContentPartPr/>
                <p14:nvPr/>
              </p14:nvContentPartPr>
              <p14:xfrm>
                <a:off x="4682819" y="3366691"/>
                <a:ext cx="115200" cy="48240"/>
              </p14:xfrm>
            </p:contentPart>
          </mc:Choice>
          <mc:Fallback>
            <p:pic>
              <p:nvPicPr>
                <p:cNvPr id="181" name="Freihand 180">
                  <a:extLst>
                    <a:ext uri="{FF2B5EF4-FFF2-40B4-BE49-F238E27FC236}">
                      <a16:creationId xmlns:a16="http://schemas.microsoft.com/office/drawing/2014/main" id="{3B12D6E4-9171-458B-89E4-291EB1FCB565}"/>
                    </a:ext>
                  </a:extLst>
                </p:cNvPr>
                <p:cNvPicPr/>
                <p:nvPr/>
              </p:nvPicPr>
              <p:blipFill>
                <a:blip r:embed="rId86"/>
                <a:stretch>
                  <a:fillRect/>
                </a:stretch>
              </p:blipFill>
              <p:spPr>
                <a:xfrm>
                  <a:off x="4678499" y="3362371"/>
                  <a:ext cx="123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82" name="Freihand 181">
                  <a:extLst>
                    <a:ext uri="{FF2B5EF4-FFF2-40B4-BE49-F238E27FC236}">
                      <a16:creationId xmlns:a16="http://schemas.microsoft.com/office/drawing/2014/main" id="{C75BD716-4647-4BD7-B077-6A4F39FF2A39}"/>
                    </a:ext>
                  </a:extLst>
                </p14:cNvPr>
                <p14:cNvContentPartPr/>
                <p14:nvPr/>
              </p14:nvContentPartPr>
              <p14:xfrm>
                <a:off x="4834379" y="3322411"/>
                <a:ext cx="150120" cy="180360"/>
              </p14:xfrm>
            </p:contentPart>
          </mc:Choice>
          <mc:Fallback>
            <p:pic>
              <p:nvPicPr>
                <p:cNvPr id="182" name="Freihand 181">
                  <a:extLst>
                    <a:ext uri="{FF2B5EF4-FFF2-40B4-BE49-F238E27FC236}">
                      <a16:creationId xmlns:a16="http://schemas.microsoft.com/office/drawing/2014/main" id="{C75BD716-4647-4BD7-B077-6A4F39FF2A39}"/>
                    </a:ext>
                  </a:extLst>
                </p:cNvPr>
                <p:cNvPicPr/>
                <p:nvPr/>
              </p:nvPicPr>
              <p:blipFill>
                <a:blip r:embed="rId88"/>
                <a:stretch>
                  <a:fillRect/>
                </a:stretch>
              </p:blipFill>
              <p:spPr>
                <a:xfrm>
                  <a:off x="4830059" y="3318091"/>
                  <a:ext cx="158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83" name="Freihand 182">
                  <a:extLst>
                    <a:ext uri="{FF2B5EF4-FFF2-40B4-BE49-F238E27FC236}">
                      <a16:creationId xmlns:a16="http://schemas.microsoft.com/office/drawing/2014/main" id="{9088C869-32AA-40ED-8CA4-0021A1734540}"/>
                    </a:ext>
                  </a:extLst>
                </p14:cNvPr>
                <p14:cNvContentPartPr/>
                <p14:nvPr/>
              </p14:nvContentPartPr>
              <p14:xfrm>
                <a:off x="5016179" y="3308371"/>
                <a:ext cx="222480" cy="77400"/>
              </p14:xfrm>
            </p:contentPart>
          </mc:Choice>
          <mc:Fallback>
            <p:pic>
              <p:nvPicPr>
                <p:cNvPr id="183" name="Freihand 182">
                  <a:extLst>
                    <a:ext uri="{FF2B5EF4-FFF2-40B4-BE49-F238E27FC236}">
                      <a16:creationId xmlns:a16="http://schemas.microsoft.com/office/drawing/2014/main" id="{9088C869-32AA-40ED-8CA4-0021A1734540}"/>
                    </a:ext>
                  </a:extLst>
                </p:cNvPr>
                <p:cNvPicPr/>
                <p:nvPr/>
              </p:nvPicPr>
              <p:blipFill>
                <a:blip r:embed="rId90"/>
                <a:stretch>
                  <a:fillRect/>
                </a:stretch>
              </p:blipFill>
              <p:spPr>
                <a:xfrm>
                  <a:off x="5011859" y="3304051"/>
                  <a:ext cx="231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84" name="Freihand 183">
                  <a:extLst>
                    <a:ext uri="{FF2B5EF4-FFF2-40B4-BE49-F238E27FC236}">
                      <a16:creationId xmlns:a16="http://schemas.microsoft.com/office/drawing/2014/main" id="{DDF645A8-7372-497F-AFC7-899500D86807}"/>
                    </a:ext>
                  </a:extLst>
                </p14:cNvPr>
                <p14:cNvContentPartPr/>
                <p14:nvPr/>
              </p14:nvContentPartPr>
              <p14:xfrm>
                <a:off x="5244059" y="3213331"/>
                <a:ext cx="122040" cy="143280"/>
              </p14:xfrm>
            </p:contentPart>
          </mc:Choice>
          <mc:Fallback>
            <p:pic>
              <p:nvPicPr>
                <p:cNvPr id="184" name="Freihand 183">
                  <a:extLst>
                    <a:ext uri="{FF2B5EF4-FFF2-40B4-BE49-F238E27FC236}">
                      <a16:creationId xmlns:a16="http://schemas.microsoft.com/office/drawing/2014/main" id="{DDF645A8-7372-497F-AFC7-899500D86807}"/>
                    </a:ext>
                  </a:extLst>
                </p:cNvPr>
                <p:cNvPicPr/>
                <p:nvPr/>
              </p:nvPicPr>
              <p:blipFill>
                <a:blip r:embed="rId92"/>
                <a:stretch>
                  <a:fillRect/>
                </a:stretch>
              </p:blipFill>
              <p:spPr>
                <a:xfrm>
                  <a:off x="5239739" y="3209011"/>
                  <a:ext cx="130680" cy="15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186" name="Freihand 185">
                <a:extLst>
                  <a:ext uri="{FF2B5EF4-FFF2-40B4-BE49-F238E27FC236}">
                    <a16:creationId xmlns:a16="http://schemas.microsoft.com/office/drawing/2014/main" id="{D6D3D69A-D626-43D3-8436-7C0DBCA2A13A}"/>
                  </a:ext>
                </a:extLst>
              </p14:cNvPr>
              <p14:cNvContentPartPr/>
              <p14:nvPr/>
            </p14:nvContentPartPr>
            <p14:xfrm>
              <a:off x="3387899" y="4284691"/>
              <a:ext cx="920520" cy="88560"/>
            </p14:xfrm>
          </p:contentPart>
        </mc:Choice>
        <mc:Fallback>
          <p:pic>
            <p:nvPicPr>
              <p:cNvPr id="186" name="Freihand 185">
                <a:extLst>
                  <a:ext uri="{FF2B5EF4-FFF2-40B4-BE49-F238E27FC236}">
                    <a16:creationId xmlns:a16="http://schemas.microsoft.com/office/drawing/2014/main" id="{D6D3D69A-D626-43D3-8436-7C0DBCA2A13A}"/>
                  </a:ext>
                </a:extLst>
              </p:cNvPr>
              <p:cNvPicPr/>
              <p:nvPr/>
            </p:nvPicPr>
            <p:blipFill>
              <a:blip r:embed="rId94"/>
              <a:stretch>
                <a:fillRect/>
              </a:stretch>
            </p:blipFill>
            <p:spPr>
              <a:xfrm>
                <a:off x="3383579" y="4280371"/>
                <a:ext cx="929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88" name="Freihand 187">
                <a:extLst>
                  <a:ext uri="{FF2B5EF4-FFF2-40B4-BE49-F238E27FC236}">
                    <a16:creationId xmlns:a16="http://schemas.microsoft.com/office/drawing/2014/main" id="{69CAECE8-E4F9-4E73-B84A-3FE3FD48E71A}"/>
                  </a:ext>
                </a:extLst>
              </p14:cNvPr>
              <p14:cNvContentPartPr/>
              <p14:nvPr/>
            </p14:nvContentPartPr>
            <p14:xfrm>
              <a:off x="3655739" y="3858811"/>
              <a:ext cx="871560" cy="526680"/>
            </p14:xfrm>
          </p:contentPart>
        </mc:Choice>
        <mc:Fallback>
          <p:pic>
            <p:nvPicPr>
              <p:cNvPr id="188" name="Freihand 187">
                <a:extLst>
                  <a:ext uri="{FF2B5EF4-FFF2-40B4-BE49-F238E27FC236}">
                    <a16:creationId xmlns:a16="http://schemas.microsoft.com/office/drawing/2014/main" id="{69CAECE8-E4F9-4E73-B84A-3FE3FD48E71A}"/>
                  </a:ext>
                </a:extLst>
              </p:cNvPr>
              <p:cNvPicPr/>
              <p:nvPr/>
            </p:nvPicPr>
            <p:blipFill>
              <a:blip r:embed="rId96"/>
              <a:stretch>
                <a:fillRect/>
              </a:stretch>
            </p:blipFill>
            <p:spPr>
              <a:xfrm>
                <a:off x="3651419" y="3854491"/>
                <a:ext cx="88020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89" name="Freihand 188">
                <a:extLst>
                  <a:ext uri="{FF2B5EF4-FFF2-40B4-BE49-F238E27FC236}">
                    <a16:creationId xmlns:a16="http://schemas.microsoft.com/office/drawing/2014/main" id="{4653EADA-B2DB-4254-B4BD-E33739CE4EB8}"/>
                  </a:ext>
                </a:extLst>
              </p14:cNvPr>
              <p14:cNvContentPartPr/>
              <p14:nvPr/>
            </p14:nvContentPartPr>
            <p14:xfrm>
              <a:off x="1797059" y="3458491"/>
              <a:ext cx="1163880" cy="160200"/>
            </p14:xfrm>
          </p:contentPart>
        </mc:Choice>
        <mc:Fallback>
          <p:pic>
            <p:nvPicPr>
              <p:cNvPr id="189" name="Freihand 188">
                <a:extLst>
                  <a:ext uri="{FF2B5EF4-FFF2-40B4-BE49-F238E27FC236}">
                    <a16:creationId xmlns:a16="http://schemas.microsoft.com/office/drawing/2014/main" id="{4653EADA-B2DB-4254-B4BD-E33739CE4EB8}"/>
                  </a:ext>
                </a:extLst>
              </p:cNvPr>
              <p:cNvPicPr/>
              <p:nvPr/>
            </p:nvPicPr>
            <p:blipFill>
              <a:blip r:embed="rId98"/>
              <a:stretch>
                <a:fillRect/>
              </a:stretch>
            </p:blipFill>
            <p:spPr>
              <a:xfrm>
                <a:off x="1792739" y="3454171"/>
                <a:ext cx="1172520" cy="168840"/>
              </a:xfrm>
              <a:prstGeom prst="rect">
                <a:avLst/>
              </a:prstGeom>
            </p:spPr>
          </p:pic>
        </mc:Fallback>
      </mc:AlternateContent>
      <p:grpSp>
        <p:nvGrpSpPr>
          <p:cNvPr id="191" name="Gruppieren 190">
            <a:extLst>
              <a:ext uri="{FF2B5EF4-FFF2-40B4-BE49-F238E27FC236}">
                <a16:creationId xmlns:a16="http://schemas.microsoft.com/office/drawing/2014/main" id="{4535DD87-A7FE-4F22-B9E7-C3B24EC14856}"/>
              </a:ext>
            </a:extLst>
          </p:cNvPr>
          <p:cNvGrpSpPr/>
          <p:nvPr/>
        </p:nvGrpSpPr>
        <p:grpSpPr>
          <a:xfrm>
            <a:off x="2743859" y="4283971"/>
            <a:ext cx="5879160" cy="2037960"/>
            <a:chOff x="2743859" y="4283971"/>
            <a:chExt cx="5879160" cy="2037960"/>
          </a:xfrm>
        </p:grpSpPr>
        <mc:AlternateContent xmlns:mc="http://schemas.openxmlformats.org/markup-compatibility/2006">
          <mc:Choice xmlns:p14="http://schemas.microsoft.com/office/powerpoint/2010/main" Requires="p14">
            <p:contentPart p14:bwMode="auto" r:id="rId99">
              <p14:nvContentPartPr>
                <p14:cNvPr id="24" name="Freihand 23">
                  <a:extLst>
                    <a:ext uri="{FF2B5EF4-FFF2-40B4-BE49-F238E27FC236}">
                      <a16:creationId xmlns:a16="http://schemas.microsoft.com/office/drawing/2014/main" id="{4734B5DF-2886-4428-84EE-F5F25717824E}"/>
                    </a:ext>
                  </a:extLst>
                </p14:cNvPr>
                <p14:cNvContentPartPr/>
                <p14:nvPr/>
              </p14:nvContentPartPr>
              <p14:xfrm>
                <a:off x="2830259" y="4982011"/>
                <a:ext cx="2214000" cy="602640"/>
              </p14:xfrm>
            </p:contentPart>
          </mc:Choice>
          <mc:Fallback>
            <p:pic>
              <p:nvPicPr>
                <p:cNvPr id="24" name="Freihand 23">
                  <a:extLst>
                    <a:ext uri="{FF2B5EF4-FFF2-40B4-BE49-F238E27FC236}">
                      <a16:creationId xmlns:a16="http://schemas.microsoft.com/office/drawing/2014/main" id="{4734B5DF-2886-4428-84EE-F5F25717824E}"/>
                    </a:ext>
                  </a:extLst>
                </p:cNvPr>
                <p:cNvPicPr/>
                <p:nvPr/>
              </p:nvPicPr>
              <p:blipFill>
                <a:blip r:embed="rId100"/>
                <a:stretch>
                  <a:fillRect/>
                </a:stretch>
              </p:blipFill>
              <p:spPr>
                <a:xfrm>
                  <a:off x="2825939" y="4977691"/>
                  <a:ext cx="2222640" cy="611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5" name="Freihand 24">
                  <a:extLst>
                    <a:ext uri="{FF2B5EF4-FFF2-40B4-BE49-F238E27FC236}">
                      <a16:creationId xmlns:a16="http://schemas.microsoft.com/office/drawing/2014/main" id="{3202E795-5074-4AD0-AABF-E03BF5C658C8}"/>
                    </a:ext>
                  </a:extLst>
                </p14:cNvPr>
                <p14:cNvContentPartPr/>
                <p14:nvPr/>
              </p14:nvContentPartPr>
              <p14:xfrm>
                <a:off x="2748899" y="4890211"/>
                <a:ext cx="309240" cy="216360"/>
              </p14:xfrm>
            </p:contentPart>
          </mc:Choice>
          <mc:Fallback>
            <p:pic>
              <p:nvPicPr>
                <p:cNvPr id="25" name="Freihand 24">
                  <a:extLst>
                    <a:ext uri="{FF2B5EF4-FFF2-40B4-BE49-F238E27FC236}">
                      <a16:creationId xmlns:a16="http://schemas.microsoft.com/office/drawing/2014/main" id="{3202E795-5074-4AD0-AABF-E03BF5C658C8}"/>
                    </a:ext>
                  </a:extLst>
                </p:cNvPr>
                <p:cNvPicPr/>
                <p:nvPr/>
              </p:nvPicPr>
              <p:blipFill>
                <a:blip r:embed="rId102"/>
                <a:stretch>
                  <a:fillRect/>
                </a:stretch>
              </p:blipFill>
              <p:spPr>
                <a:xfrm>
                  <a:off x="2744579" y="4885891"/>
                  <a:ext cx="3178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7" name="Freihand 26">
                  <a:extLst>
                    <a:ext uri="{FF2B5EF4-FFF2-40B4-BE49-F238E27FC236}">
                      <a16:creationId xmlns:a16="http://schemas.microsoft.com/office/drawing/2014/main" id="{88CF5F88-E23E-4DAC-8BCB-54F6E1A055EA}"/>
                    </a:ext>
                  </a:extLst>
                </p14:cNvPr>
                <p14:cNvContentPartPr/>
                <p14:nvPr/>
              </p14:nvContentPartPr>
              <p14:xfrm>
                <a:off x="5120219" y="5459011"/>
                <a:ext cx="127800" cy="182160"/>
              </p14:xfrm>
            </p:contentPart>
          </mc:Choice>
          <mc:Fallback>
            <p:pic>
              <p:nvPicPr>
                <p:cNvPr id="27" name="Freihand 26">
                  <a:extLst>
                    <a:ext uri="{FF2B5EF4-FFF2-40B4-BE49-F238E27FC236}">
                      <a16:creationId xmlns:a16="http://schemas.microsoft.com/office/drawing/2014/main" id="{88CF5F88-E23E-4DAC-8BCB-54F6E1A055EA}"/>
                    </a:ext>
                  </a:extLst>
                </p:cNvPr>
                <p:cNvPicPr/>
                <p:nvPr/>
              </p:nvPicPr>
              <p:blipFill>
                <a:blip r:embed="rId104"/>
                <a:stretch>
                  <a:fillRect/>
                </a:stretch>
              </p:blipFill>
              <p:spPr>
                <a:xfrm>
                  <a:off x="5115899" y="5454691"/>
                  <a:ext cx="136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8" name="Freihand 27">
                  <a:extLst>
                    <a:ext uri="{FF2B5EF4-FFF2-40B4-BE49-F238E27FC236}">
                      <a16:creationId xmlns:a16="http://schemas.microsoft.com/office/drawing/2014/main" id="{C22EE36A-67C7-4DF6-88F2-03765FC745A5}"/>
                    </a:ext>
                  </a:extLst>
                </p14:cNvPr>
                <p14:cNvContentPartPr/>
                <p14:nvPr/>
              </p14:nvContentPartPr>
              <p14:xfrm>
                <a:off x="5255939" y="5436691"/>
                <a:ext cx="304200" cy="162000"/>
              </p14:xfrm>
            </p:contentPart>
          </mc:Choice>
          <mc:Fallback>
            <p:pic>
              <p:nvPicPr>
                <p:cNvPr id="28" name="Freihand 27">
                  <a:extLst>
                    <a:ext uri="{FF2B5EF4-FFF2-40B4-BE49-F238E27FC236}">
                      <a16:creationId xmlns:a16="http://schemas.microsoft.com/office/drawing/2014/main" id="{C22EE36A-67C7-4DF6-88F2-03765FC745A5}"/>
                    </a:ext>
                  </a:extLst>
                </p:cNvPr>
                <p:cNvPicPr/>
                <p:nvPr/>
              </p:nvPicPr>
              <p:blipFill>
                <a:blip r:embed="rId106"/>
                <a:stretch>
                  <a:fillRect/>
                </a:stretch>
              </p:blipFill>
              <p:spPr>
                <a:xfrm>
                  <a:off x="5251619" y="5432371"/>
                  <a:ext cx="312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9" name="Freihand 28">
                  <a:extLst>
                    <a:ext uri="{FF2B5EF4-FFF2-40B4-BE49-F238E27FC236}">
                      <a16:creationId xmlns:a16="http://schemas.microsoft.com/office/drawing/2014/main" id="{98221AC9-A618-4CF1-8E53-D22BD5405C40}"/>
                    </a:ext>
                  </a:extLst>
                </p14:cNvPr>
                <p14:cNvContentPartPr/>
                <p14:nvPr/>
              </p14:nvContentPartPr>
              <p14:xfrm>
                <a:off x="5540699" y="5461891"/>
                <a:ext cx="360" cy="360"/>
              </p14:xfrm>
            </p:contentPart>
          </mc:Choice>
          <mc:Fallback>
            <p:pic>
              <p:nvPicPr>
                <p:cNvPr id="29" name="Freihand 28">
                  <a:extLst>
                    <a:ext uri="{FF2B5EF4-FFF2-40B4-BE49-F238E27FC236}">
                      <a16:creationId xmlns:a16="http://schemas.microsoft.com/office/drawing/2014/main" id="{98221AC9-A618-4CF1-8E53-D22BD5405C40}"/>
                    </a:ext>
                  </a:extLst>
                </p:cNvPr>
                <p:cNvPicPr/>
                <p:nvPr/>
              </p:nvPicPr>
              <p:blipFill>
                <a:blip r:embed="rId108"/>
                <a:stretch>
                  <a:fillRect/>
                </a:stretch>
              </p:blipFill>
              <p:spPr>
                <a:xfrm>
                  <a:off x="5536379" y="5457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0" name="Freihand 29">
                  <a:extLst>
                    <a:ext uri="{FF2B5EF4-FFF2-40B4-BE49-F238E27FC236}">
                      <a16:creationId xmlns:a16="http://schemas.microsoft.com/office/drawing/2014/main" id="{8FEDC6FB-CFD5-4967-B229-82DA732BF79B}"/>
                    </a:ext>
                  </a:extLst>
                </p14:cNvPr>
                <p14:cNvContentPartPr/>
                <p14:nvPr/>
              </p14:nvContentPartPr>
              <p14:xfrm>
                <a:off x="5602259" y="5502571"/>
                <a:ext cx="164160" cy="127080"/>
              </p14:xfrm>
            </p:contentPart>
          </mc:Choice>
          <mc:Fallback>
            <p:pic>
              <p:nvPicPr>
                <p:cNvPr id="30" name="Freihand 29">
                  <a:extLst>
                    <a:ext uri="{FF2B5EF4-FFF2-40B4-BE49-F238E27FC236}">
                      <a16:creationId xmlns:a16="http://schemas.microsoft.com/office/drawing/2014/main" id="{8FEDC6FB-CFD5-4967-B229-82DA732BF79B}"/>
                    </a:ext>
                  </a:extLst>
                </p:cNvPr>
                <p:cNvPicPr/>
                <p:nvPr/>
              </p:nvPicPr>
              <p:blipFill>
                <a:blip r:embed="rId110"/>
                <a:stretch>
                  <a:fillRect/>
                </a:stretch>
              </p:blipFill>
              <p:spPr>
                <a:xfrm>
                  <a:off x="5597939" y="5498251"/>
                  <a:ext cx="172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2" name="Freihand 31">
                  <a:extLst>
                    <a:ext uri="{FF2B5EF4-FFF2-40B4-BE49-F238E27FC236}">
                      <a16:creationId xmlns:a16="http://schemas.microsoft.com/office/drawing/2014/main" id="{C8438D59-F91B-4160-9F45-4AA667B9C34F}"/>
                    </a:ext>
                  </a:extLst>
                </p14:cNvPr>
                <p14:cNvContentPartPr/>
                <p14:nvPr/>
              </p14:nvContentPartPr>
              <p14:xfrm>
                <a:off x="5871539" y="5516611"/>
                <a:ext cx="223560" cy="113400"/>
              </p14:xfrm>
            </p:contentPart>
          </mc:Choice>
          <mc:Fallback>
            <p:pic>
              <p:nvPicPr>
                <p:cNvPr id="32" name="Freihand 31">
                  <a:extLst>
                    <a:ext uri="{FF2B5EF4-FFF2-40B4-BE49-F238E27FC236}">
                      <a16:creationId xmlns:a16="http://schemas.microsoft.com/office/drawing/2014/main" id="{C8438D59-F91B-4160-9F45-4AA667B9C34F}"/>
                    </a:ext>
                  </a:extLst>
                </p:cNvPr>
                <p:cNvPicPr/>
                <p:nvPr/>
              </p:nvPicPr>
              <p:blipFill>
                <a:blip r:embed="rId112"/>
                <a:stretch>
                  <a:fillRect/>
                </a:stretch>
              </p:blipFill>
              <p:spPr>
                <a:xfrm>
                  <a:off x="5867219" y="5512291"/>
                  <a:ext cx="232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3" name="Freihand 32">
                  <a:extLst>
                    <a:ext uri="{FF2B5EF4-FFF2-40B4-BE49-F238E27FC236}">
                      <a16:creationId xmlns:a16="http://schemas.microsoft.com/office/drawing/2014/main" id="{9FDFD302-3975-488F-A00E-41CA3827FB49}"/>
                    </a:ext>
                  </a:extLst>
                </p14:cNvPr>
                <p14:cNvContentPartPr/>
                <p14:nvPr/>
              </p14:nvContentPartPr>
              <p14:xfrm>
                <a:off x="6142979" y="5513371"/>
                <a:ext cx="115920" cy="93600"/>
              </p14:xfrm>
            </p:contentPart>
          </mc:Choice>
          <mc:Fallback>
            <p:pic>
              <p:nvPicPr>
                <p:cNvPr id="33" name="Freihand 32">
                  <a:extLst>
                    <a:ext uri="{FF2B5EF4-FFF2-40B4-BE49-F238E27FC236}">
                      <a16:creationId xmlns:a16="http://schemas.microsoft.com/office/drawing/2014/main" id="{9FDFD302-3975-488F-A00E-41CA3827FB49}"/>
                    </a:ext>
                  </a:extLst>
                </p:cNvPr>
                <p:cNvPicPr/>
                <p:nvPr/>
              </p:nvPicPr>
              <p:blipFill>
                <a:blip r:embed="rId114"/>
                <a:stretch>
                  <a:fillRect/>
                </a:stretch>
              </p:blipFill>
              <p:spPr>
                <a:xfrm>
                  <a:off x="6138659" y="5509051"/>
                  <a:ext cx="124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4" name="Freihand 33">
                  <a:extLst>
                    <a:ext uri="{FF2B5EF4-FFF2-40B4-BE49-F238E27FC236}">
                      <a16:creationId xmlns:a16="http://schemas.microsoft.com/office/drawing/2014/main" id="{22050532-171C-4F9D-8428-9A750BE15910}"/>
                    </a:ext>
                  </a:extLst>
                </p14:cNvPr>
                <p14:cNvContentPartPr/>
                <p14:nvPr/>
              </p14:nvContentPartPr>
              <p14:xfrm>
                <a:off x="6265019" y="5505091"/>
                <a:ext cx="86400" cy="91440"/>
              </p14:xfrm>
            </p:contentPart>
          </mc:Choice>
          <mc:Fallback>
            <p:pic>
              <p:nvPicPr>
                <p:cNvPr id="34" name="Freihand 33">
                  <a:extLst>
                    <a:ext uri="{FF2B5EF4-FFF2-40B4-BE49-F238E27FC236}">
                      <a16:creationId xmlns:a16="http://schemas.microsoft.com/office/drawing/2014/main" id="{22050532-171C-4F9D-8428-9A750BE15910}"/>
                    </a:ext>
                  </a:extLst>
                </p:cNvPr>
                <p:cNvPicPr/>
                <p:nvPr/>
              </p:nvPicPr>
              <p:blipFill>
                <a:blip r:embed="rId116"/>
                <a:stretch>
                  <a:fillRect/>
                </a:stretch>
              </p:blipFill>
              <p:spPr>
                <a:xfrm>
                  <a:off x="6260699" y="5500771"/>
                  <a:ext cx="95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5" name="Freihand 34">
                  <a:extLst>
                    <a:ext uri="{FF2B5EF4-FFF2-40B4-BE49-F238E27FC236}">
                      <a16:creationId xmlns:a16="http://schemas.microsoft.com/office/drawing/2014/main" id="{5CBB361B-8D5C-4416-97D7-29AB78493780}"/>
                    </a:ext>
                  </a:extLst>
                </p14:cNvPr>
                <p14:cNvContentPartPr/>
                <p14:nvPr/>
              </p14:nvContentPartPr>
              <p14:xfrm>
                <a:off x="5840579" y="5626051"/>
                <a:ext cx="579600" cy="78480"/>
              </p14:xfrm>
            </p:contentPart>
          </mc:Choice>
          <mc:Fallback>
            <p:pic>
              <p:nvPicPr>
                <p:cNvPr id="35" name="Freihand 34">
                  <a:extLst>
                    <a:ext uri="{FF2B5EF4-FFF2-40B4-BE49-F238E27FC236}">
                      <a16:creationId xmlns:a16="http://schemas.microsoft.com/office/drawing/2014/main" id="{5CBB361B-8D5C-4416-97D7-29AB78493780}"/>
                    </a:ext>
                  </a:extLst>
                </p:cNvPr>
                <p:cNvPicPr/>
                <p:nvPr/>
              </p:nvPicPr>
              <p:blipFill>
                <a:blip r:embed="rId118"/>
                <a:stretch>
                  <a:fillRect/>
                </a:stretch>
              </p:blipFill>
              <p:spPr>
                <a:xfrm>
                  <a:off x="5836259" y="5621731"/>
                  <a:ext cx="588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6" name="Freihand 35">
                  <a:extLst>
                    <a:ext uri="{FF2B5EF4-FFF2-40B4-BE49-F238E27FC236}">
                      <a16:creationId xmlns:a16="http://schemas.microsoft.com/office/drawing/2014/main" id="{CFA9B190-E346-477A-A057-8448E00AB1AA}"/>
                    </a:ext>
                  </a:extLst>
                </p14:cNvPr>
                <p14:cNvContentPartPr/>
                <p14:nvPr/>
              </p14:nvContentPartPr>
              <p14:xfrm>
                <a:off x="6531419" y="5502211"/>
                <a:ext cx="172080" cy="129240"/>
              </p14:xfrm>
            </p:contentPart>
          </mc:Choice>
          <mc:Fallback>
            <p:pic>
              <p:nvPicPr>
                <p:cNvPr id="36" name="Freihand 35">
                  <a:extLst>
                    <a:ext uri="{FF2B5EF4-FFF2-40B4-BE49-F238E27FC236}">
                      <a16:creationId xmlns:a16="http://schemas.microsoft.com/office/drawing/2014/main" id="{CFA9B190-E346-477A-A057-8448E00AB1AA}"/>
                    </a:ext>
                  </a:extLst>
                </p:cNvPr>
                <p:cNvPicPr/>
                <p:nvPr/>
              </p:nvPicPr>
              <p:blipFill>
                <a:blip r:embed="rId120"/>
                <a:stretch>
                  <a:fillRect/>
                </a:stretch>
              </p:blipFill>
              <p:spPr>
                <a:xfrm>
                  <a:off x="6527099" y="5497891"/>
                  <a:ext cx="180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7" name="Freihand 36">
                  <a:extLst>
                    <a:ext uri="{FF2B5EF4-FFF2-40B4-BE49-F238E27FC236}">
                      <a16:creationId xmlns:a16="http://schemas.microsoft.com/office/drawing/2014/main" id="{10798A60-A2BC-453A-ACEA-AC9A7E26CDE8}"/>
                    </a:ext>
                  </a:extLst>
                </p14:cNvPr>
                <p14:cNvContentPartPr/>
                <p14:nvPr/>
              </p14:nvContentPartPr>
              <p14:xfrm>
                <a:off x="6709619" y="5540731"/>
                <a:ext cx="106200" cy="64800"/>
              </p14:xfrm>
            </p:contentPart>
          </mc:Choice>
          <mc:Fallback>
            <p:pic>
              <p:nvPicPr>
                <p:cNvPr id="37" name="Freihand 36">
                  <a:extLst>
                    <a:ext uri="{FF2B5EF4-FFF2-40B4-BE49-F238E27FC236}">
                      <a16:creationId xmlns:a16="http://schemas.microsoft.com/office/drawing/2014/main" id="{10798A60-A2BC-453A-ACEA-AC9A7E26CDE8}"/>
                    </a:ext>
                  </a:extLst>
                </p:cNvPr>
                <p:cNvPicPr/>
                <p:nvPr/>
              </p:nvPicPr>
              <p:blipFill>
                <a:blip r:embed="rId122"/>
                <a:stretch>
                  <a:fillRect/>
                </a:stretch>
              </p:blipFill>
              <p:spPr>
                <a:xfrm>
                  <a:off x="6705299" y="5536411"/>
                  <a:ext cx="114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8" name="Freihand 37">
                  <a:extLst>
                    <a:ext uri="{FF2B5EF4-FFF2-40B4-BE49-F238E27FC236}">
                      <a16:creationId xmlns:a16="http://schemas.microsoft.com/office/drawing/2014/main" id="{0AB460D4-27A6-4152-97E1-3310AECD6550}"/>
                    </a:ext>
                  </a:extLst>
                </p14:cNvPr>
                <p14:cNvContentPartPr/>
                <p14:nvPr/>
              </p14:nvContentPartPr>
              <p14:xfrm>
                <a:off x="6842099" y="5419051"/>
                <a:ext cx="109440" cy="186120"/>
              </p14:xfrm>
            </p:contentPart>
          </mc:Choice>
          <mc:Fallback>
            <p:pic>
              <p:nvPicPr>
                <p:cNvPr id="38" name="Freihand 37">
                  <a:extLst>
                    <a:ext uri="{FF2B5EF4-FFF2-40B4-BE49-F238E27FC236}">
                      <a16:creationId xmlns:a16="http://schemas.microsoft.com/office/drawing/2014/main" id="{0AB460D4-27A6-4152-97E1-3310AECD6550}"/>
                    </a:ext>
                  </a:extLst>
                </p:cNvPr>
                <p:cNvPicPr/>
                <p:nvPr/>
              </p:nvPicPr>
              <p:blipFill>
                <a:blip r:embed="rId124"/>
                <a:stretch>
                  <a:fillRect/>
                </a:stretch>
              </p:blipFill>
              <p:spPr>
                <a:xfrm>
                  <a:off x="6837779" y="5414731"/>
                  <a:ext cx="118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9" name="Freihand 38">
                  <a:extLst>
                    <a:ext uri="{FF2B5EF4-FFF2-40B4-BE49-F238E27FC236}">
                      <a16:creationId xmlns:a16="http://schemas.microsoft.com/office/drawing/2014/main" id="{0ECB4D98-01E1-4131-BE75-E3D59F4E0313}"/>
                    </a:ext>
                  </a:extLst>
                </p14:cNvPr>
                <p14:cNvContentPartPr/>
                <p14:nvPr/>
              </p14:nvContentPartPr>
              <p14:xfrm>
                <a:off x="6971699" y="5520571"/>
                <a:ext cx="110520" cy="169920"/>
              </p14:xfrm>
            </p:contentPart>
          </mc:Choice>
          <mc:Fallback>
            <p:pic>
              <p:nvPicPr>
                <p:cNvPr id="39" name="Freihand 38">
                  <a:extLst>
                    <a:ext uri="{FF2B5EF4-FFF2-40B4-BE49-F238E27FC236}">
                      <a16:creationId xmlns:a16="http://schemas.microsoft.com/office/drawing/2014/main" id="{0ECB4D98-01E1-4131-BE75-E3D59F4E0313}"/>
                    </a:ext>
                  </a:extLst>
                </p:cNvPr>
                <p:cNvPicPr/>
                <p:nvPr/>
              </p:nvPicPr>
              <p:blipFill>
                <a:blip r:embed="rId126"/>
                <a:stretch>
                  <a:fillRect/>
                </a:stretch>
              </p:blipFill>
              <p:spPr>
                <a:xfrm>
                  <a:off x="6967379" y="5516251"/>
                  <a:ext cx="119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0" name="Freihand 39">
                  <a:extLst>
                    <a:ext uri="{FF2B5EF4-FFF2-40B4-BE49-F238E27FC236}">
                      <a16:creationId xmlns:a16="http://schemas.microsoft.com/office/drawing/2014/main" id="{7DE7664B-76DF-4749-9C75-359B6068B461}"/>
                    </a:ext>
                  </a:extLst>
                </p14:cNvPr>
                <p14:cNvContentPartPr/>
                <p14:nvPr/>
              </p14:nvContentPartPr>
              <p14:xfrm>
                <a:off x="7189499" y="5513731"/>
                <a:ext cx="125640" cy="84960"/>
              </p14:xfrm>
            </p:contentPart>
          </mc:Choice>
          <mc:Fallback>
            <p:pic>
              <p:nvPicPr>
                <p:cNvPr id="40" name="Freihand 39">
                  <a:extLst>
                    <a:ext uri="{FF2B5EF4-FFF2-40B4-BE49-F238E27FC236}">
                      <a16:creationId xmlns:a16="http://schemas.microsoft.com/office/drawing/2014/main" id="{7DE7664B-76DF-4749-9C75-359B6068B461}"/>
                    </a:ext>
                  </a:extLst>
                </p:cNvPr>
                <p:cNvPicPr/>
                <p:nvPr/>
              </p:nvPicPr>
              <p:blipFill>
                <a:blip r:embed="rId128"/>
                <a:stretch>
                  <a:fillRect/>
                </a:stretch>
              </p:blipFill>
              <p:spPr>
                <a:xfrm>
                  <a:off x="7185179" y="5509411"/>
                  <a:ext cx="134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1" name="Freihand 40">
                  <a:extLst>
                    <a:ext uri="{FF2B5EF4-FFF2-40B4-BE49-F238E27FC236}">
                      <a16:creationId xmlns:a16="http://schemas.microsoft.com/office/drawing/2014/main" id="{C7AA1D37-5AAA-4BDD-86F5-0A5FAAE65AD8}"/>
                    </a:ext>
                  </a:extLst>
                </p14:cNvPr>
                <p14:cNvContentPartPr/>
                <p14:nvPr/>
              </p14:nvContentPartPr>
              <p14:xfrm>
                <a:off x="7422779" y="5510491"/>
                <a:ext cx="249120" cy="75240"/>
              </p14:xfrm>
            </p:contentPart>
          </mc:Choice>
          <mc:Fallback>
            <p:pic>
              <p:nvPicPr>
                <p:cNvPr id="41" name="Freihand 40">
                  <a:extLst>
                    <a:ext uri="{FF2B5EF4-FFF2-40B4-BE49-F238E27FC236}">
                      <a16:creationId xmlns:a16="http://schemas.microsoft.com/office/drawing/2014/main" id="{C7AA1D37-5AAA-4BDD-86F5-0A5FAAE65AD8}"/>
                    </a:ext>
                  </a:extLst>
                </p:cNvPr>
                <p:cNvPicPr/>
                <p:nvPr/>
              </p:nvPicPr>
              <p:blipFill>
                <a:blip r:embed="rId130"/>
                <a:stretch>
                  <a:fillRect/>
                </a:stretch>
              </p:blipFill>
              <p:spPr>
                <a:xfrm>
                  <a:off x="7418459" y="5506171"/>
                  <a:ext cx="257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2" name="Freihand 41">
                  <a:extLst>
                    <a:ext uri="{FF2B5EF4-FFF2-40B4-BE49-F238E27FC236}">
                      <a16:creationId xmlns:a16="http://schemas.microsoft.com/office/drawing/2014/main" id="{85F3F6BD-D68F-43B7-B39D-40B2118C3FBA}"/>
                    </a:ext>
                  </a:extLst>
                </p14:cNvPr>
                <p14:cNvContentPartPr/>
                <p14:nvPr/>
              </p14:nvContentPartPr>
              <p14:xfrm>
                <a:off x="7683419" y="5517691"/>
                <a:ext cx="102960" cy="198360"/>
              </p14:xfrm>
            </p:contentPart>
          </mc:Choice>
          <mc:Fallback>
            <p:pic>
              <p:nvPicPr>
                <p:cNvPr id="42" name="Freihand 41">
                  <a:extLst>
                    <a:ext uri="{FF2B5EF4-FFF2-40B4-BE49-F238E27FC236}">
                      <a16:creationId xmlns:a16="http://schemas.microsoft.com/office/drawing/2014/main" id="{85F3F6BD-D68F-43B7-B39D-40B2118C3FBA}"/>
                    </a:ext>
                  </a:extLst>
                </p:cNvPr>
                <p:cNvPicPr/>
                <p:nvPr/>
              </p:nvPicPr>
              <p:blipFill>
                <a:blip r:embed="rId132"/>
                <a:stretch>
                  <a:fillRect/>
                </a:stretch>
              </p:blipFill>
              <p:spPr>
                <a:xfrm>
                  <a:off x="7679099" y="5513371"/>
                  <a:ext cx="111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4" name="Freihand 43">
                  <a:extLst>
                    <a:ext uri="{FF2B5EF4-FFF2-40B4-BE49-F238E27FC236}">
                      <a16:creationId xmlns:a16="http://schemas.microsoft.com/office/drawing/2014/main" id="{B6814F4C-9486-470B-9B0B-83D667718BA4}"/>
                    </a:ext>
                  </a:extLst>
                </p14:cNvPr>
                <p14:cNvContentPartPr/>
                <p14:nvPr/>
              </p14:nvContentPartPr>
              <p14:xfrm>
                <a:off x="7847939" y="5496811"/>
                <a:ext cx="120600" cy="100440"/>
              </p14:xfrm>
            </p:contentPart>
          </mc:Choice>
          <mc:Fallback>
            <p:pic>
              <p:nvPicPr>
                <p:cNvPr id="44" name="Freihand 43">
                  <a:extLst>
                    <a:ext uri="{FF2B5EF4-FFF2-40B4-BE49-F238E27FC236}">
                      <a16:creationId xmlns:a16="http://schemas.microsoft.com/office/drawing/2014/main" id="{B6814F4C-9486-470B-9B0B-83D667718BA4}"/>
                    </a:ext>
                  </a:extLst>
                </p:cNvPr>
                <p:cNvPicPr/>
                <p:nvPr/>
              </p:nvPicPr>
              <p:blipFill>
                <a:blip r:embed="rId134"/>
                <a:stretch>
                  <a:fillRect/>
                </a:stretch>
              </p:blipFill>
              <p:spPr>
                <a:xfrm>
                  <a:off x="7843619" y="5492491"/>
                  <a:ext cx="129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5" name="Freihand 44">
                  <a:extLst>
                    <a:ext uri="{FF2B5EF4-FFF2-40B4-BE49-F238E27FC236}">
                      <a16:creationId xmlns:a16="http://schemas.microsoft.com/office/drawing/2014/main" id="{78BA2137-D426-48C7-A7DA-FF4DE98A1973}"/>
                    </a:ext>
                  </a:extLst>
                </p14:cNvPr>
                <p14:cNvContentPartPr/>
                <p14:nvPr/>
              </p14:nvContentPartPr>
              <p14:xfrm>
                <a:off x="7361939" y="5647651"/>
                <a:ext cx="346680" cy="36000"/>
              </p14:xfrm>
            </p:contentPart>
          </mc:Choice>
          <mc:Fallback>
            <p:pic>
              <p:nvPicPr>
                <p:cNvPr id="45" name="Freihand 44">
                  <a:extLst>
                    <a:ext uri="{FF2B5EF4-FFF2-40B4-BE49-F238E27FC236}">
                      <a16:creationId xmlns:a16="http://schemas.microsoft.com/office/drawing/2014/main" id="{78BA2137-D426-48C7-A7DA-FF4DE98A1973}"/>
                    </a:ext>
                  </a:extLst>
                </p:cNvPr>
                <p:cNvPicPr/>
                <p:nvPr/>
              </p:nvPicPr>
              <p:blipFill>
                <a:blip r:embed="rId136"/>
                <a:stretch>
                  <a:fillRect/>
                </a:stretch>
              </p:blipFill>
              <p:spPr>
                <a:xfrm>
                  <a:off x="7357619" y="5643331"/>
                  <a:ext cx="355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6" name="Freihand 45">
                  <a:extLst>
                    <a:ext uri="{FF2B5EF4-FFF2-40B4-BE49-F238E27FC236}">
                      <a16:creationId xmlns:a16="http://schemas.microsoft.com/office/drawing/2014/main" id="{C565CB04-CCFA-4F47-AC84-54A6CC124C30}"/>
                    </a:ext>
                  </a:extLst>
                </p14:cNvPr>
                <p14:cNvContentPartPr/>
                <p14:nvPr/>
              </p14:nvContentPartPr>
              <p14:xfrm>
                <a:off x="8009939" y="5506891"/>
                <a:ext cx="158040" cy="105840"/>
              </p14:xfrm>
            </p:contentPart>
          </mc:Choice>
          <mc:Fallback>
            <p:pic>
              <p:nvPicPr>
                <p:cNvPr id="46" name="Freihand 45">
                  <a:extLst>
                    <a:ext uri="{FF2B5EF4-FFF2-40B4-BE49-F238E27FC236}">
                      <a16:creationId xmlns:a16="http://schemas.microsoft.com/office/drawing/2014/main" id="{C565CB04-CCFA-4F47-AC84-54A6CC124C30}"/>
                    </a:ext>
                  </a:extLst>
                </p:cNvPr>
                <p:cNvPicPr/>
                <p:nvPr/>
              </p:nvPicPr>
              <p:blipFill>
                <a:blip r:embed="rId138"/>
                <a:stretch>
                  <a:fillRect/>
                </a:stretch>
              </p:blipFill>
              <p:spPr>
                <a:xfrm>
                  <a:off x="8005619" y="5502571"/>
                  <a:ext cx="166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7" name="Freihand 46">
                  <a:extLst>
                    <a:ext uri="{FF2B5EF4-FFF2-40B4-BE49-F238E27FC236}">
                      <a16:creationId xmlns:a16="http://schemas.microsoft.com/office/drawing/2014/main" id="{479C3B16-966F-4E3B-B4B4-A5775C945A4B}"/>
                    </a:ext>
                  </a:extLst>
                </p14:cNvPr>
                <p14:cNvContentPartPr/>
                <p14:nvPr/>
              </p14:nvContentPartPr>
              <p14:xfrm>
                <a:off x="8171939" y="5539651"/>
                <a:ext cx="88560" cy="81720"/>
              </p14:xfrm>
            </p:contentPart>
          </mc:Choice>
          <mc:Fallback>
            <p:pic>
              <p:nvPicPr>
                <p:cNvPr id="47" name="Freihand 46">
                  <a:extLst>
                    <a:ext uri="{FF2B5EF4-FFF2-40B4-BE49-F238E27FC236}">
                      <a16:creationId xmlns:a16="http://schemas.microsoft.com/office/drawing/2014/main" id="{479C3B16-966F-4E3B-B4B4-A5775C945A4B}"/>
                    </a:ext>
                  </a:extLst>
                </p:cNvPr>
                <p:cNvPicPr/>
                <p:nvPr/>
              </p:nvPicPr>
              <p:blipFill>
                <a:blip r:embed="rId140"/>
                <a:stretch>
                  <a:fillRect/>
                </a:stretch>
              </p:blipFill>
              <p:spPr>
                <a:xfrm>
                  <a:off x="8167619" y="5535331"/>
                  <a:ext cx="97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 name="Freihand 47">
                  <a:extLst>
                    <a:ext uri="{FF2B5EF4-FFF2-40B4-BE49-F238E27FC236}">
                      <a16:creationId xmlns:a16="http://schemas.microsoft.com/office/drawing/2014/main" id="{CD45ADC0-9A1B-4D95-B134-99A7C090F169}"/>
                    </a:ext>
                  </a:extLst>
                </p14:cNvPr>
                <p14:cNvContentPartPr/>
                <p14:nvPr/>
              </p14:nvContentPartPr>
              <p14:xfrm>
                <a:off x="8291819" y="5448931"/>
                <a:ext cx="114480" cy="133920"/>
              </p14:xfrm>
            </p:contentPart>
          </mc:Choice>
          <mc:Fallback>
            <p:pic>
              <p:nvPicPr>
                <p:cNvPr id="48" name="Freihand 47">
                  <a:extLst>
                    <a:ext uri="{FF2B5EF4-FFF2-40B4-BE49-F238E27FC236}">
                      <a16:creationId xmlns:a16="http://schemas.microsoft.com/office/drawing/2014/main" id="{CD45ADC0-9A1B-4D95-B134-99A7C090F169}"/>
                    </a:ext>
                  </a:extLst>
                </p:cNvPr>
                <p:cNvPicPr/>
                <p:nvPr/>
              </p:nvPicPr>
              <p:blipFill>
                <a:blip r:embed="rId142"/>
                <a:stretch>
                  <a:fillRect/>
                </a:stretch>
              </p:blipFill>
              <p:spPr>
                <a:xfrm>
                  <a:off x="8287499" y="5444611"/>
                  <a:ext cx="123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 name="Freihand 48">
                  <a:extLst>
                    <a:ext uri="{FF2B5EF4-FFF2-40B4-BE49-F238E27FC236}">
                      <a16:creationId xmlns:a16="http://schemas.microsoft.com/office/drawing/2014/main" id="{64A713CD-C8FB-4720-81C9-15D5D8F99D85}"/>
                    </a:ext>
                  </a:extLst>
                </p14:cNvPr>
                <p14:cNvContentPartPr/>
                <p14:nvPr/>
              </p14:nvContentPartPr>
              <p14:xfrm>
                <a:off x="7841819" y="5613451"/>
                <a:ext cx="90000" cy="61920"/>
              </p14:xfrm>
            </p:contentPart>
          </mc:Choice>
          <mc:Fallback>
            <p:pic>
              <p:nvPicPr>
                <p:cNvPr id="49" name="Freihand 48">
                  <a:extLst>
                    <a:ext uri="{FF2B5EF4-FFF2-40B4-BE49-F238E27FC236}">
                      <a16:creationId xmlns:a16="http://schemas.microsoft.com/office/drawing/2014/main" id="{64A713CD-C8FB-4720-81C9-15D5D8F99D85}"/>
                    </a:ext>
                  </a:extLst>
                </p:cNvPr>
                <p:cNvPicPr/>
                <p:nvPr/>
              </p:nvPicPr>
              <p:blipFill>
                <a:blip r:embed="rId144"/>
                <a:stretch>
                  <a:fillRect/>
                </a:stretch>
              </p:blipFill>
              <p:spPr>
                <a:xfrm>
                  <a:off x="7837499" y="5609131"/>
                  <a:ext cx="98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0" name="Freihand 49">
                  <a:extLst>
                    <a:ext uri="{FF2B5EF4-FFF2-40B4-BE49-F238E27FC236}">
                      <a16:creationId xmlns:a16="http://schemas.microsoft.com/office/drawing/2014/main" id="{9F1687A8-9C5B-4F86-96D2-C7A32E25999B}"/>
                    </a:ext>
                  </a:extLst>
                </p14:cNvPr>
                <p14:cNvContentPartPr/>
                <p14:nvPr/>
              </p14:nvContentPartPr>
              <p14:xfrm>
                <a:off x="8464979" y="5369731"/>
                <a:ext cx="73440" cy="82080"/>
              </p14:xfrm>
            </p:contentPart>
          </mc:Choice>
          <mc:Fallback>
            <p:pic>
              <p:nvPicPr>
                <p:cNvPr id="50" name="Freihand 49">
                  <a:extLst>
                    <a:ext uri="{FF2B5EF4-FFF2-40B4-BE49-F238E27FC236}">
                      <a16:creationId xmlns:a16="http://schemas.microsoft.com/office/drawing/2014/main" id="{9F1687A8-9C5B-4F86-96D2-C7A32E25999B}"/>
                    </a:ext>
                  </a:extLst>
                </p:cNvPr>
                <p:cNvPicPr/>
                <p:nvPr/>
              </p:nvPicPr>
              <p:blipFill>
                <a:blip r:embed="rId146"/>
                <a:stretch>
                  <a:fillRect/>
                </a:stretch>
              </p:blipFill>
              <p:spPr>
                <a:xfrm>
                  <a:off x="8460659" y="5365411"/>
                  <a:ext cx="82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2" name="Freihand 51">
                  <a:extLst>
                    <a:ext uri="{FF2B5EF4-FFF2-40B4-BE49-F238E27FC236}">
                      <a16:creationId xmlns:a16="http://schemas.microsoft.com/office/drawing/2014/main" id="{9FA29FD5-5E6B-478B-A603-A1AFB2078FDE}"/>
                    </a:ext>
                  </a:extLst>
                </p14:cNvPr>
                <p14:cNvContentPartPr/>
                <p14:nvPr/>
              </p14:nvContentPartPr>
              <p14:xfrm>
                <a:off x="5067299" y="5817571"/>
                <a:ext cx="122400" cy="162000"/>
              </p14:xfrm>
            </p:contentPart>
          </mc:Choice>
          <mc:Fallback>
            <p:pic>
              <p:nvPicPr>
                <p:cNvPr id="52" name="Freihand 51">
                  <a:extLst>
                    <a:ext uri="{FF2B5EF4-FFF2-40B4-BE49-F238E27FC236}">
                      <a16:creationId xmlns:a16="http://schemas.microsoft.com/office/drawing/2014/main" id="{9FA29FD5-5E6B-478B-A603-A1AFB2078FDE}"/>
                    </a:ext>
                  </a:extLst>
                </p:cNvPr>
                <p:cNvPicPr/>
                <p:nvPr/>
              </p:nvPicPr>
              <p:blipFill>
                <a:blip r:embed="rId148"/>
                <a:stretch>
                  <a:fillRect/>
                </a:stretch>
              </p:blipFill>
              <p:spPr>
                <a:xfrm>
                  <a:off x="5062979" y="5813251"/>
                  <a:ext cx="131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3" name="Freihand 52">
                  <a:extLst>
                    <a:ext uri="{FF2B5EF4-FFF2-40B4-BE49-F238E27FC236}">
                      <a16:creationId xmlns:a16="http://schemas.microsoft.com/office/drawing/2014/main" id="{DB609D41-76F5-4825-BDF3-4CF5C9DF6E44}"/>
                    </a:ext>
                  </a:extLst>
                </p14:cNvPr>
                <p14:cNvContentPartPr/>
                <p14:nvPr/>
              </p14:nvContentPartPr>
              <p14:xfrm>
                <a:off x="5255939" y="5842051"/>
                <a:ext cx="88560" cy="102960"/>
              </p14:xfrm>
            </p:contentPart>
          </mc:Choice>
          <mc:Fallback>
            <p:pic>
              <p:nvPicPr>
                <p:cNvPr id="53" name="Freihand 52">
                  <a:extLst>
                    <a:ext uri="{FF2B5EF4-FFF2-40B4-BE49-F238E27FC236}">
                      <a16:creationId xmlns:a16="http://schemas.microsoft.com/office/drawing/2014/main" id="{DB609D41-76F5-4825-BDF3-4CF5C9DF6E44}"/>
                    </a:ext>
                  </a:extLst>
                </p:cNvPr>
                <p:cNvPicPr/>
                <p:nvPr/>
              </p:nvPicPr>
              <p:blipFill>
                <a:blip r:embed="rId150"/>
                <a:stretch>
                  <a:fillRect/>
                </a:stretch>
              </p:blipFill>
              <p:spPr>
                <a:xfrm>
                  <a:off x="5251619" y="5837731"/>
                  <a:ext cx="97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4" name="Freihand 53">
                  <a:extLst>
                    <a:ext uri="{FF2B5EF4-FFF2-40B4-BE49-F238E27FC236}">
                      <a16:creationId xmlns:a16="http://schemas.microsoft.com/office/drawing/2014/main" id="{4B3DB105-B685-4290-ABA1-C838FC28D5DD}"/>
                    </a:ext>
                  </a:extLst>
                </p14:cNvPr>
                <p14:cNvContentPartPr/>
                <p14:nvPr/>
              </p14:nvContentPartPr>
              <p14:xfrm>
                <a:off x="5376179" y="5868331"/>
                <a:ext cx="167400" cy="60120"/>
              </p14:xfrm>
            </p:contentPart>
          </mc:Choice>
          <mc:Fallback>
            <p:pic>
              <p:nvPicPr>
                <p:cNvPr id="54" name="Freihand 53">
                  <a:extLst>
                    <a:ext uri="{FF2B5EF4-FFF2-40B4-BE49-F238E27FC236}">
                      <a16:creationId xmlns:a16="http://schemas.microsoft.com/office/drawing/2014/main" id="{4B3DB105-B685-4290-ABA1-C838FC28D5DD}"/>
                    </a:ext>
                  </a:extLst>
                </p:cNvPr>
                <p:cNvPicPr/>
                <p:nvPr/>
              </p:nvPicPr>
              <p:blipFill>
                <a:blip r:embed="rId152"/>
                <a:stretch>
                  <a:fillRect/>
                </a:stretch>
              </p:blipFill>
              <p:spPr>
                <a:xfrm>
                  <a:off x="5371859" y="5864011"/>
                  <a:ext cx="176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5" name="Freihand 54">
                  <a:extLst>
                    <a:ext uri="{FF2B5EF4-FFF2-40B4-BE49-F238E27FC236}">
                      <a16:creationId xmlns:a16="http://schemas.microsoft.com/office/drawing/2014/main" id="{123482B0-5045-4643-8E49-AFDF7C57F7F2}"/>
                    </a:ext>
                  </a:extLst>
                </p14:cNvPr>
                <p14:cNvContentPartPr/>
                <p14:nvPr/>
              </p14:nvContentPartPr>
              <p14:xfrm>
                <a:off x="5561579" y="5888851"/>
                <a:ext cx="334800" cy="221400"/>
              </p14:xfrm>
            </p:contentPart>
          </mc:Choice>
          <mc:Fallback>
            <p:pic>
              <p:nvPicPr>
                <p:cNvPr id="55" name="Freihand 54">
                  <a:extLst>
                    <a:ext uri="{FF2B5EF4-FFF2-40B4-BE49-F238E27FC236}">
                      <a16:creationId xmlns:a16="http://schemas.microsoft.com/office/drawing/2014/main" id="{123482B0-5045-4643-8E49-AFDF7C57F7F2}"/>
                    </a:ext>
                  </a:extLst>
                </p:cNvPr>
                <p:cNvPicPr/>
                <p:nvPr/>
              </p:nvPicPr>
              <p:blipFill>
                <a:blip r:embed="rId154"/>
                <a:stretch>
                  <a:fillRect/>
                </a:stretch>
              </p:blipFill>
              <p:spPr>
                <a:xfrm>
                  <a:off x="5557259" y="5884531"/>
                  <a:ext cx="3434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6" name="Freihand 55">
                  <a:extLst>
                    <a:ext uri="{FF2B5EF4-FFF2-40B4-BE49-F238E27FC236}">
                      <a16:creationId xmlns:a16="http://schemas.microsoft.com/office/drawing/2014/main" id="{30031B48-3226-4740-ABCA-ABCE599E39F9}"/>
                    </a:ext>
                  </a:extLst>
                </p14:cNvPr>
                <p14:cNvContentPartPr/>
                <p14:nvPr/>
              </p14:nvContentPartPr>
              <p14:xfrm>
                <a:off x="6125339" y="5872651"/>
                <a:ext cx="96480" cy="84960"/>
              </p14:xfrm>
            </p:contentPart>
          </mc:Choice>
          <mc:Fallback>
            <p:pic>
              <p:nvPicPr>
                <p:cNvPr id="56" name="Freihand 55">
                  <a:extLst>
                    <a:ext uri="{FF2B5EF4-FFF2-40B4-BE49-F238E27FC236}">
                      <a16:creationId xmlns:a16="http://schemas.microsoft.com/office/drawing/2014/main" id="{30031B48-3226-4740-ABCA-ABCE599E39F9}"/>
                    </a:ext>
                  </a:extLst>
                </p:cNvPr>
                <p:cNvPicPr/>
                <p:nvPr/>
              </p:nvPicPr>
              <p:blipFill>
                <a:blip r:embed="rId156"/>
                <a:stretch>
                  <a:fillRect/>
                </a:stretch>
              </p:blipFill>
              <p:spPr>
                <a:xfrm>
                  <a:off x="6121019" y="5868331"/>
                  <a:ext cx="105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7" name="Freihand 56">
                  <a:extLst>
                    <a:ext uri="{FF2B5EF4-FFF2-40B4-BE49-F238E27FC236}">
                      <a16:creationId xmlns:a16="http://schemas.microsoft.com/office/drawing/2014/main" id="{8C04D56E-3F63-4F09-823C-7357E0A624E5}"/>
                    </a:ext>
                  </a:extLst>
                </p14:cNvPr>
                <p14:cNvContentPartPr/>
                <p14:nvPr/>
              </p14:nvContentPartPr>
              <p14:xfrm>
                <a:off x="6247739" y="5893531"/>
                <a:ext cx="300600" cy="57240"/>
              </p14:xfrm>
            </p:contentPart>
          </mc:Choice>
          <mc:Fallback>
            <p:pic>
              <p:nvPicPr>
                <p:cNvPr id="57" name="Freihand 56">
                  <a:extLst>
                    <a:ext uri="{FF2B5EF4-FFF2-40B4-BE49-F238E27FC236}">
                      <a16:creationId xmlns:a16="http://schemas.microsoft.com/office/drawing/2014/main" id="{8C04D56E-3F63-4F09-823C-7357E0A624E5}"/>
                    </a:ext>
                  </a:extLst>
                </p:cNvPr>
                <p:cNvPicPr/>
                <p:nvPr/>
              </p:nvPicPr>
              <p:blipFill>
                <a:blip r:embed="rId158"/>
                <a:stretch>
                  <a:fillRect/>
                </a:stretch>
              </p:blipFill>
              <p:spPr>
                <a:xfrm>
                  <a:off x="6243419" y="5889211"/>
                  <a:ext cx="309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8" name="Freihand 57">
                  <a:extLst>
                    <a:ext uri="{FF2B5EF4-FFF2-40B4-BE49-F238E27FC236}">
                      <a16:creationId xmlns:a16="http://schemas.microsoft.com/office/drawing/2014/main" id="{9E28C897-D6DB-453C-9AAC-D0721AD4F6C8}"/>
                    </a:ext>
                  </a:extLst>
                </p14:cNvPr>
                <p14:cNvContentPartPr/>
                <p14:nvPr/>
              </p14:nvContentPartPr>
              <p14:xfrm>
                <a:off x="6609539" y="5859691"/>
                <a:ext cx="123480" cy="241920"/>
              </p14:xfrm>
            </p:contentPart>
          </mc:Choice>
          <mc:Fallback>
            <p:pic>
              <p:nvPicPr>
                <p:cNvPr id="58" name="Freihand 57">
                  <a:extLst>
                    <a:ext uri="{FF2B5EF4-FFF2-40B4-BE49-F238E27FC236}">
                      <a16:creationId xmlns:a16="http://schemas.microsoft.com/office/drawing/2014/main" id="{9E28C897-D6DB-453C-9AAC-D0721AD4F6C8}"/>
                    </a:ext>
                  </a:extLst>
                </p:cNvPr>
                <p:cNvPicPr/>
                <p:nvPr/>
              </p:nvPicPr>
              <p:blipFill>
                <a:blip r:embed="rId160"/>
                <a:stretch>
                  <a:fillRect/>
                </a:stretch>
              </p:blipFill>
              <p:spPr>
                <a:xfrm>
                  <a:off x="6605219" y="5855371"/>
                  <a:ext cx="132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9" name="Freihand 58">
                  <a:extLst>
                    <a:ext uri="{FF2B5EF4-FFF2-40B4-BE49-F238E27FC236}">
                      <a16:creationId xmlns:a16="http://schemas.microsoft.com/office/drawing/2014/main" id="{28544517-3E24-478C-96E9-7A6AB9A82519}"/>
                    </a:ext>
                  </a:extLst>
                </p14:cNvPr>
                <p14:cNvContentPartPr/>
                <p14:nvPr/>
              </p14:nvContentPartPr>
              <p14:xfrm>
                <a:off x="6741659" y="5890291"/>
                <a:ext cx="108000" cy="43200"/>
              </p14:xfrm>
            </p:contentPart>
          </mc:Choice>
          <mc:Fallback>
            <p:pic>
              <p:nvPicPr>
                <p:cNvPr id="59" name="Freihand 58">
                  <a:extLst>
                    <a:ext uri="{FF2B5EF4-FFF2-40B4-BE49-F238E27FC236}">
                      <a16:creationId xmlns:a16="http://schemas.microsoft.com/office/drawing/2014/main" id="{28544517-3E24-478C-96E9-7A6AB9A82519}"/>
                    </a:ext>
                  </a:extLst>
                </p:cNvPr>
                <p:cNvPicPr/>
                <p:nvPr/>
              </p:nvPicPr>
              <p:blipFill>
                <a:blip r:embed="rId162"/>
                <a:stretch>
                  <a:fillRect/>
                </a:stretch>
              </p:blipFill>
              <p:spPr>
                <a:xfrm>
                  <a:off x="6737339" y="5885971"/>
                  <a:ext cx="116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0" name="Freihand 59">
                  <a:extLst>
                    <a:ext uri="{FF2B5EF4-FFF2-40B4-BE49-F238E27FC236}">
                      <a16:creationId xmlns:a16="http://schemas.microsoft.com/office/drawing/2014/main" id="{7B399A91-4927-443F-9C30-2BE2DD4F05D0}"/>
                    </a:ext>
                  </a:extLst>
                </p14:cNvPr>
                <p14:cNvContentPartPr/>
                <p14:nvPr/>
              </p14:nvContentPartPr>
              <p14:xfrm>
                <a:off x="6878459" y="5892091"/>
                <a:ext cx="49680" cy="36720"/>
              </p14:xfrm>
            </p:contentPart>
          </mc:Choice>
          <mc:Fallback>
            <p:pic>
              <p:nvPicPr>
                <p:cNvPr id="60" name="Freihand 59">
                  <a:extLst>
                    <a:ext uri="{FF2B5EF4-FFF2-40B4-BE49-F238E27FC236}">
                      <a16:creationId xmlns:a16="http://schemas.microsoft.com/office/drawing/2014/main" id="{7B399A91-4927-443F-9C30-2BE2DD4F05D0}"/>
                    </a:ext>
                  </a:extLst>
                </p:cNvPr>
                <p:cNvPicPr/>
                <p:nvPr/>
              </p:nvPicPr>
              <p:blipFill>
                <a:blip r:embed="rId164"/>
                <a:stretch>
                  <a:fillRect/>
                </a:stretch>
              </p:blipFill>
              <p:spPr>
                <a:xfrm>
                  <a:off x="6874139" y="5887771"/>
                  <a:ext cx="58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1" name="Freihand 60">
                  <a:extLst>
                    <a:ext uri="{FF2B5EF4-FFF2-40B4-BE49-F238E27FC236}">
                      <a16:creationId xmlns:a16="http://schemas.microsoft.com/office/drawing/2014/main" id="{1B04D95F-5F88-4981-9A44-C87FB3D0611C}"/>
                    </a:ext>
                  </a:extLst>
                </p14:cNvPr>
                <p14:cNvContentPartPr/>
                <p14:nvPr/>
              </p14:nvContentPartPr>
              <p14:xfrm>
                <a:off x="6869819" y="5873011"/>
                <a:ext cx="90360" cy="59040"/>
              </p14:xfrm>
            </p:contentPart>
          </mc:Choice>
          <mc:Fallback>
            <p:pic>
              <p:nvPicPr>
                <p:cNvPr id="61" name="Freihand 60">
                  <a:extLst>
                    <a:ext uri="{FF2B5EF4-FFF2-40B4-BE49-F238E27FC236}">
                      <a16:creationId xmlns:a16="http://schemas.microsoft.com/office/drawing/2014/main" id="{1B04D95F-5F88-4981-9A44-C87FB3D0611C}"/>
                    </a:ext>
                  </a:extLst>
                </p:cNvPr>
                <p:cNvPicPr/>
                <p:nvPr/>
              </p:nvPicPr>
              <p:blipFill>
                <a:blip r:embed="rId166"/>
                <a:stretch>
                  <a:fillRect/>
                </a:stretch>
              </p:blipFill>
              <p:spPr>
                <a:xfrm>
                  <a:off x="6865499" y="5868691"/>
                  <a:ext cx="99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2" name="Freihand 61">
                  <a:extLst>
                    <a:ext uri="{FF2B5EF4-FFF2-40B4-BE49-F238E27FC236}">
                      <a16:creationId xmlns:a16="http://schemas.microsoft.com/office/drawing/2014/main" id="{D5BB48B1-9337-4DEE-AD67-BECDC8D00F63}"/>
                    </a:ext>
                  </a:extLst>
                </p14:cNvPr>
                <p14:cNvContentPartPr/>
                <p14:nvPr/>
              </p14:nvContentPartPr>
              <p14:xfrm>
                <a:off x="6970259" y="5817931"/>
                <a:ext cx="106920" cy="104400"/>
              </p14:xfrm>
            </p:contentPart>
          </mc:Choice>
          <mc:Fallback>
            <p:pic>
              <p:nvPicPr>
                <p:cNvPr id="62" name="Freihand 61">
                  <a:extLst>
                    <a:ext uri="{FF2B5EF4-FFF2-40B4-BE49-F238E27FC236}">
                      <a16:creationId xmlns:a16="http://schemas.microsoft.com/office/drawing/2014/main" id="{D5BB48B1-9337-4DEE-AD67-BECDC8D00F63}"/>
                    </a:ext>
                  </a:extLst>
                </p:cNvPr>
                <p:cNvPicPr/>
                <p:nvPr/>
              </p:nvPicPr>
              <p:blipFill>
                <a:blip r:embed="rId168"/>
                <a:stretch>
                  <a:fillRect/>
                </a:stretch>
              </p:blipFill>
              <p:spPr>
                <a:xfrm>
                  <a:off x="6965939" y="5813611"/>
                  <a:ext cx="115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5" name="Freihand 64">
                  <a:extLst>
                    <a:ext uri="{FF2B5EF4-FFF2-40B4-BE49-F238E27FC236}">
                      <a16:creationId xmlns:a16="http://schemas.microsoft.com/office/drawing/2014/main" id="{136514CC-CCDC-46FB-AE43-687649BEF9BD}"/>
                    </a:ext>
                  </a:extLst>
                </p14:cNvPr>
                <p14:cNvContentPartPr/>
                <p14:nvPr/>
              </p14:nvContentPartPr>
              <p14:xfrm>
                <a:off x="7202819" y="5835571"/>
                <a:ext cx="138960" cy="125280"/>
              </p14:xfrm>
            </p:contentPart>
          </mc:Choice>
          <mc:Fallback>
            <p:pic>
              <p:nvPicPr>
                <p:cNvPr id="65" name="Freihand 64">
                  <a:extLst>
                    <a:ext uri="{FF2B5EF4-FFF2-40B4-BE49-F238E27FC236}">
                      <a16:creationId xmlns:a16="http://schemas.microsoft.com/office/drawing/2014/main" id="{136514CC-CCDC-46FB-AE43-687649BEF9BD}"/>
                    </a:ext>
                  </a:extLst>
                </p:cNvPr>
                <p:cNvPicPr/>
                <p:nvPr/>
              </p:nvPicPr>
              <p:blipFill>
                <a:blip r:embed="rId170"/>
                <a:stretch>
                  <a:fillRect/>
                </a:stretch>
              </p:blipFill>
              <p:spPr>
                <a:xfrm>
                  <a:off x="7198499" y="5831251"/>
                  <a:ext cx="147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6" name="Freihand 65">
                  <a:extLst>
                    <a:ext uri="{FF2B5EF4-FFF2-40B4-BE49-F238E27FC236}">
                      <a16:creationId xmlns:a16="http://schemas.microsoft.com/office/drawing/2014/main" id="{F3C49388-4174-4F5B-9334-610D02EEEBA3}"/>
                    </a:ext>
                  </a:extLst>
                </p14:cNvPr>
                <p14:cNvContentPartPr/>
                <p14:nvPr/>
              </p14:nvContentPartPr>
              <p14:xfrm>
                <a:off x="7316219" y="5884531"/>
                <a:ext cx="109080" cy="48600"/>
              </p14:xfrm>
            </p:contentPart>
          </mc:Choice>
          <mc:Fallback>
            <p:pic>
              <p:nvPicPr>
                <p:cNvPr id="66" name="Freihand 65">
                  <a:extLst>
                    <a:ext uri="{FF2B5EF4-FFF2-40B4-BE49-F238E27FC236}">
                      <a16:creationId xmlns:a16="http://schemas.microsoft.com/office/drawing/2014/main" id="{F3C49388-4174-4F5B-9334-610D02EEEBA3}"/>
                    </a:ext>
                  </a:extLst>
                </p:cNvPr>
                <p:cNvPicPr/>
                <p:nvPr/>
              </p:nvPicPr>
              <p:blipFill>
                <a:blip r:embed="rId172"/>
                <a:stretch>
                  <a:fillRect/>
                </a:stretch>
              </p:blipFill>
              <p:spPr>
                <a:xfrm>
                  <a:off x="7311899" y="5880211"/>
                  <a:ext cx="1177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7" name="Freihand 66">
                  <a:extLst>
                    <a:ext uri="{FF2B5EF4-FFF2-40B4-BE49-F238E27FC236}">
                      <a16:creationId xmlns:a16="http://schemas.microsoft.com/office/drawing/2014/main" id="{EC93917D-D268-4971-908B-D813A1326170}"/>
                    </a:ext>
                  </a:extLst>
                </p14:cNvPr>
                <p14:cNvContentPartPr/>
                <p14:nvPr/>
              </p14:nvContentPartPr>
              <p14:xfrm>
                <a:off x="7593059" y="5816131"/>
                <a:ext cx="126360" cy="112680"/>
              </p14:xfrm>
            </p:contentPart>
          </mc:Choice>
          <mc:Fallback>
            <p:pic>
              <p:nvPicPr>
                <p:cNvPr id="67" name="Freihand 66">
                  <a:extLst>
                    <a:ext uri="{FF2B5EF4-FFF2-40B4-BE49-F238E27FC236}">
                      <a16:creationId xmlns:a16="http://schemas.microsoft.com/office/drawing/2014/main" id="{EC93917D-D268-4971-908B-D813A1326170}"/>
                    </a:ext>
                  </a:extLst>
                </p:cNvPr>
                <p:cNvPicPr/>
                <p:nvPr/>
              </p:nvPicPr>
              <p:blipFill>
                <a:blip r:embed="rId174"/>
                <a:stretch>
                  <a:fillRect/>
                </a:stretch>
              </p:blipFill>
              <p:spPr>
                <a:xfrm>
                  <a:off x="7588739" y="5811811"/>
                  <a:ext cx="135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8" name="Freihand 67">
                  <a:extLst>
                    <a:ext uri="{FF2B5EF4-FFF2-40B4-BE49-F238E27FC236}">
                      <a16:creationId xmlns:a16="http://schemas.microsoft.com/office/drawing/2014/main" id="{D7DBFE79-CE56-469D-9F52-F7D6236C3D71}"/>
                    </a:ext>
                  </a:extLst>
                </p14:cNvPr>
                <p14:cNvContentPartPr/>
                <p14:nvPr/>
              </p14:nvContentPartPr>
              <p14:xfrm>
                <a:off x="7735979" y="5795611"/>
                <a:ext cx="121680" cy="122760"/>
              </p14:xfrm>
            </p:contentPart>
          </mc:Choice>
          <mc:Fallback>
            <p:pic>
              <p:nvPicPr>
                <p:cNvPr id="68" name="Freihand 67">
                  <a:extLst>
                    <a:ext uri="{FF2B5EF4-FFF2-40B4-BE49-F238E27FC236}">
                      <a16:creationId xmlns:a16="http://schemas.microsoft.com/office/drawing/2014/main" id="{D7DBFE79-CE56-469D-9F52-F7D6236C3D71}"/>
                    </a:ext>
                  </a:extLst>
                </p:cNvPr>
                <p:cNvPicPr/>
                <p:nvPr/>
              </p:nvPicPr>
              <p:blipFill>
                <a:blip r:embed="rId176"/>
                <a:stretch>
                  <a:fillRect/>
                </a:stretch>
              </p:blipFill>
              <p:spPr>
                <a:xfrm>
                  <a:off x="7731659" y="5791291"/>
                  <a:ext cx="130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9" name="Freihand 68">
                  <a:extLst>
                    <a:ext uri="{FF2B5EF4-FFF2-40B4-BE49-F238E27FC236}">
                      <a16:creationId xmlns:a16="http://schemas.microsoft.com/office/drawing/2014/main" id="{D67070DE-E57C-4792-A55E-CBDDCE37C36A}"/>
                    </a:ext>
                  </a:extLst>
                </p14:cNvPr>
                <p14:cNvContentPartPr/>
                <p14:nvPr/>
              </p14:nvContentPartPr>
              <p14:xfrm>
                <a:off x="7860179" y="5788771"/>
                <a:ext cx="96840" cy="132840"/>
              </p14:xfrm>
            </p:contentPart>
          </mc:Choice>
          <mc:Fallback>
            <p:pic>
              <p:nvPicPr>
                <p:cNvPr id="69" name="Freihand 68">
                  <a:extLst>
                    <a:ext uri="{FF2B5EF4-FFF2-40B4-BE49-F238E27FC236}">
                      <a16:creationId xmlns:a16="http://schemas.microsoft.com/office/drawing/2014/main" id="{D67070DE-E57C-4792-A55E-CBDDCE37C36A}"/>
                    </a:ext>
                  </a:extLst>
                </p:cNvPr>
                <p:cNvPicPr/>
                <p:nvPr/>
              </p:nvPicPr>
              <p:blipFill>
                <a:blip r:embed="rId178"/>
                <a:stretch>
                  <a:fillRect/>
                </a:stretch>
              </p:blipFill>
              <p:spPr>
                <a:xfrm>
                  <a:off x="7855859" y="5784451"/>
                  <a:ext cx="105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70" name="Freihand 69">
                  <a:extLst>
                    <a:ext uri="{FF2B5EF4-FFF2-40B4-BE49-F238E27FC236}">
                      <a16:creationId xmlns:a16="http://schemas.microsoft.com/office/drawing/2014/main" id="{48F26A86-EFCC-4692-B928-1302849A3FFA}"/>
                    </a:ext>
                  </a:extLst>
                </p14:cNvPr>
                <p14:cNvContentPartPr/>
                <p14:nvPr/>
              </p14:nvContentPartPr>
              <p14:xfrm>
                <a:off x="8029379" y="5831971"/>
                <a:ext cx="183960" cy="61920"/>
              </p14:xfrm>
            </p:contentPart>
          </mc:Choice>
          <mc:Fallback>
            <p:pic>
              <p:nvPicPr>
                <p:cNvPr id="70" name="Freihand 69">
                  <a:extLst>
                    <a:ext uri="{FF2B5EF4-FFF2-40B4-BE49-F238E27FC236}">
                      <a16:creationId xmlns:a16="http://schemas.microsoft.com/office/drawing/2014/main" id="{48F26A86-EFCC-4692-B928-1302849A3FFA}"/>
                    </a:ext>
                  </a:extLst>
                </p:cNvPr>
                <p:cNvPicPr/>
                <p:nvPr/>
              </p:nvPicPr>
              <p:blipFill>
                <a:blip r:embed="rId180"/>
                <a:stretch>
                  <a:fillRect/>
                </a:stretch>
              </p:blipFill>
              <p:spPr>
                <a:xfrm>
                  <a:off x="8025059" y="5827651"/>
                  <a:ext cx="192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1" name="Freihand 70">
                  <a:extLst>
                    <a:ext uri="{FF2B5EF4-FFF2-40B4-BE49-F238E27FC236}">
                      <a16:creationId xmlns:a16="http://schemas.microsoft.com/office/drawing/2014/main" id="{B52E40CB-F5DE-4CF9-A3A9-14C1EA3F5ABE}"/>
                    </a:ext>
                  </a:extLst>
                </p14:cNvPr>
                <p14:cNvContentPartPr/>
                <p14:nvPr/>
              </p14:nvContentPartPr>
              <p14:xfrm>
                <a:off x="8240699" y="5788771"/>
                <a:ext cx="105480" cy="96120"/>
              </p14:xfrm>
            </p:contentPart>
          </mc:Choice>
          <mc:Fallback>
            <p:pic>
              <p:nvPicPr>
                <p:cNvPr id="71" name="Freihand 70">
                  <a:extLst>
                    <a:ext uri="{FF2B5EF4-FFF2-40B4-BE49-F238E27FC236}">
                      <a16:creationId xmlns:a16="http://schemas.microsoft.com/office/drawing/2014/main" id="{B52E40CB-F5DE-4CF9-A3A9-14C1EA3F5ABE}"/>
                    </a:ext>
                  </a:extLst>
                </p:cNvPr>
                <p:cNvPicPr/>
                <p:nvPr/>
              </p:nvPicPr>
              <p:blipFill>
                <a:blip r:embed="rId182"/>
                <a:stretch>
                  <a:fillRect/>
                </a:stretch>
              </p:blipFill>
              <p:spPr>
                <a:xfrm>
                  <a:off x="8236379" y="5784451"/>
                  <a:ext cx="114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2" name="Freihand 71">
                  <a:extLst>
                    <a:ext uri="{FF2B5EF4-FFF2-40B4-BE49-F238E27FC236}">
                      <a16:creationId xmlns:a16="http://schemas.microsoft.com/office/drawing/2014/main" id="{43DA8525-63F3-4722-9CCE-D54570966B1C}"/>
                    </a:ext>
                  </a:extLst>
                </p14:cNvPr>
                <p14:cNvContentPartPr/>
                <p14:nvPr/>
              </p14:nvContentPartPr>
              <p14:xfrm>
                <a:off x="8389379" y="5783371"/>
                <a:ext cx="10080" cy="103680"/>
              </p14:xfrm>
            </p:contentPart>
          </mc:Choice>
          <mc:Fallback>
            <p:pic>
              <p:nvPicPr>
                <p:cNvPr id="72" name="Freihand 71">
                  <a:extLst>
                    <a:ext uri="{FF2B5EF4-FFF2-40B4-BE49-F238E27FC236}">
                      <a16:creationId xmlns:a16="http://schemas.microsoft.com/office/drawing/2014/main" id="{43DA8525-63F3-4722-9CCE-D54570966B1C}"/>
                    </a:ext>
                  </a:extLst>
                </p:cNvPr>
                <p:cNvPicPr/>
                <p:nvPr/>
              </p:nvPicPr>
              <p:blipFill>
                <a:blip r:embed="rId184"/>
                <a:stretch>
                  <a:fillRect/>
                </a:stretch>
              </p:blipFill>
              <p:spPr>
                <a:xfrm>
                  <a:off x="8385059" y="5779051"/>
                  <a:ext cx="18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3" name="Freihand 72">
                  <a:extLst>
                    <a:ext uri="{FF2B5EF4-FFF2-40B4-BE49-F238E27FC236}">
                      <a16:creationId xmlns:a16="http://schemas.microsoft.com/office/drawing/2014/main" id="{24D5113C-E006-40CF-98E2-1D1F09E5DA83}"/>
                    </a:ext>
                  </a:extLst>
                </p14:cNvPr>
                <p14:cNvContentPartPr/>
                <p14:nvPr/>
              </p14:nvContentPartPr>
              <p14:xfrm>
                <a:off x="8399459" y="5754571"/>
                <a:ext cx="95760" cy="52200"/>
              </p14:xfrm>
            </p:contentPart>
          </mc:Choice>
          <mc:Fallback>
            <p:pic>
              <p:nvPicPr>
                <p:cNvPr id="73" name="Freihand 72">
                  <a:extLst>
                    <a:ext uri="{FF2B5EF4-FFF2-40B4-BE49-F238E27FC236}">
                      <a16:creationId xmlns:a16="http://schemas.microsoft.com/office/drawing/2014/main" id="{24D5113C-E006-40CF-98E2-1D1F09E5DA83}"/>
                    </a:ext>
                  </a:extLst>
                </p:cNvPr>
                <p:cNvPicPr/>
                <p:nvPr/>
              </p:nvPicPr>
              <p:blipFill>
                <a:blip r:embed="rId186"/>
                <a:stretch>
                  <a:fillRect/>
                </a:stretch>
              </p:blipFill>
              <p:spPr>
                <a:xfrm>
                  <a:off x="8395139" y="5750251"/>
                  <a:ext cx="104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4" name="Freihand 73">
                  <a:extLst>
                    <a:ext uri="{FF2B5EF4-FFF2-40B4-BE49-F238E27FC236}">
                      <a16:creationId xmlns:a16="http://schemas.microsoft.com/office/drawing/2014/main" id="{511294B1-117F-464E-AD5C-BDB50672A2AB}"/>
                    </a:ext>
                  </a:extLst>
                </p14:cNvPr>
                <p14:cNvContentPartPr/>
                <p14:nvPr/>
              </p14:nvContentPartPr>
              <p14:xfrm>
                <a:off x="8350139" y="5857891"/>
                <a:ext cx="121680" cy="19800"/>
              </p14:xfrm>
            </p:contentPart>
          </mc:Choice>
          <mc:Fallback>
            <p:pic>
              <p:nvPicPr>
                <p:cNvPr id="74" name="Freihand 73">
                  <a:extLst>
                    <a:ext uri="{FF2B5EF4-FFF2-40B4-BE49-F238E27FC236}">
                      <a16:creationId xmlns:a16="http://schemas.microsoft.com/office/drawing/2014/main" id="{511294B1-117F-464E-AD5C-BDB50672A2AB}"/>
                    </a:ext>
                  </a:extLst>
                </p:cNvPr>
                <p:cNvPicPr/>
                <p:nvPr/>
              </p:nvPicPr>
              <p:blipFill>
                <a:blip r:embed="rId188"/>
                <a:stretch>
                  <a:fillRect/>
                </a:stretch>
              </p:blipFill>
              <p:spPr>
                <a:xfrm>
                  <a:off x="8345819" y="5853571"/>
                  <a:ext cx="130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5" name="Freihand 74">
                  <a:extLst>
                    <a:ext uri="{FF2B5EF4-FFF2-40B4-BE49-F238E27FC236}">
                      <a16:creationId xmlns:a16="http://schemas.microsoft.com/office/drawing/2014/main" id="{A2E34E6E-5152-4ABA-B146-01333E38024F}"/>
                    </a:ext>
                  </a:extLst>
                </p14:cNvPr>
                <p14:cNvContentPartPr/>
                <p14:nvPr/>
              </p14:nvContentPartPr>
              <p14:xfrm>
                <a:off x="8519339" y="5763571"/>
                <a:ext cx="90360" cy="121320"/>
              </p14:xfrm>
            </p:contentPart>
          </mc:Choice>
          <mc:Fallback>
            <p:pic>
              <p:nvPicPr>
                <p:cNvPr id="75" name="Freihand 74">
                  <a:extLst>
                    <a:ext uri="{FF2B5EF4-FFF2-40B4-BE49-F238E27FC236}">
                      <a16:creationId xmlns:a16="http://schemas.microsoft.com/office/drawing/2014/main" id="{A2E34E6E-5152-4ABA-B146-01333E38024F}"/>
                    </a:ext>
                  </a:extLst>
                </p:cNvPr>
                <p:cNvPicPr/>
                <p:nvPr/>
              </p:nvPicPr>
              <p:blipFill>
                <a:blip r:embed="rId190"/>
                <a:stretch>
                  <a:fillRect/>
                </a:stretch>
              </p:blipFill>
              <p:spPr>
                <a:xfrm>
                  <a:off x="8515019" y="5759251"/>
                  <a:ext cx="99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7" name="Freihand 76">
                  <a:extLst>
                    <a:ext uri="{FF2B5EF4-FFF2-40B4-BE49-F238E27FC236}">
                      <a16:creationId xmlns:a16="http://schemas.microsoft.com/office/drawing/2014/main" id="{AC6E3ED6-130A-4873-9E4B-A0127AC9F3FE}"/>
                    </a:ext>
                  </a:extLst>
                </p14:cNvPr>
                <p14:cNvContentPartPr/>
                <p14:nvPr/>
              </p14:nvContentPartPr>
              <p14:xfrm>
                <a:off x="5165939" y="6130771"/>
                <a:ext cx="9720" cy="191160"/>
              </p14:xfrm>
            </p:contentPart>
          </mc:Choice>
          <mc:Fallback>
            <p:pic>
              <p:nvPicPr>
                <p:cNvPr id="77" name="Freihand 76">
                  <a:extLst>
                    <a:ext uri="{FF2B5EF4-FFF2-40B4-BE49-F238E27FC236}">
                      <a16:creationId xmlns:a16="http://schemas.microsoft.com/office/drawing/2014/main" id="{AC6E3ED6-130A-4873-9E4B-A0127AC9F3FE}"/>
                    </a:ext>
                  </a:extLst>
                </p:cNvPr>
                <p:cNvPicPr/>
                <p:nvPr/>
              </p:nvPicPr>
              <p:blipFill>
                <a:blip r:embed="rId192"/>
                <a:stretch>
                  <a:fillRect/>
                </a:stretch>
              </p:blipFill>
              <p:spPr>
                <a:xfrm>
                  <a:off x="5161619" y="6126451"/>
                  <a:ext cx="18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8" name="Freihand 77">
                  <a:extLst>
                    <a:ext uri="{FF2B5EF4-FFF2-40B4-BE49-F238E27FC236}">
                      <a16:creationId xmlns:a16="http://schemas.microsoft.com/office/drawing/2014/main" id="{04D35343-033E-4B1B-9F47-AEA4D330C778}"/>
                    </a:ext>
                  </a:extLst>
                </p14:cNvPr>
                <p14:cNvContentPartPr/>
                <p14:nvPr/>
              </p14:nvContentPartPr>
              <p14:xfrm>
                <a:off x="5063339" y="6262891"/>
                <a:ext cx="176760" cy="28800"/>
              </p14:xfrm>
            </p:contentPart>
          </mc:Choice>
          <mc:Fallback>
            <p:pic>
              <p:nvPicPr>
                <p:cNvPr id="78" name="Freihand 77">
                  <a:extLst>
                    <a:ext uri="{FF2B5EF4-FFF2-40B4-BE49-F238E27FC236}">
                      <a16:creationId xmlns:a16="http://schemas.microsoft.com/office/drawing/2014/main" id="{04D35343-033E-4B1B-9F47-AEA4D330C778}"/>
                    </a:ext>
                  </a:extLst>
                </p:cNvPr>
                <p:cNvPicPr/>
                <p:nvPr/>
              </p:nvPicPr>
              <p:blipFill>
                <a:blip r:embed="rId194"/>
                <a:stretch>
                  <a:fillRect/>
                </a:stretch>
              </p:blipFill>
              <p:spPr>
                <a:xfrm>
                  <a:off x="5059019" y="6258571"/>
                  <a:ext cx="185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9" name="Freihand 78">
                  <a:extLst>
                    <a:ext uri="{FF2B5EF4-FFF2-40B4-BE49-F238E27FC236}">
                      <a16:creationId xmlns:a16="http://schemas.microsoft.com/office/drawing/2014/main" id="{F4ABD58D-3FC8-4DAF-A2D1-5577C0F0794F}"/>
                    </a:ext>
                  </a:extLst>
                </p14:cNvPr>
                <p14:cNvContentPartPr/>
                <p14:nvPr/>
              </p14:nvContentPartPr>
              <p14:xfrm>
                <a:off x="5030219" y="6086491"/>
                <a:ext cx="222120" cy="26280"/>
              </p14:xfrm>
            </p:contentPart>
          </mc:Choice>
          <mc:Fallback>
            <p:pic>
              <p:nvPicPr>
                <p:cNvPr id="79" name="Freihand 78">
                  <a:extLst>
                    <a:ext uri="{FF2B5EF4-FFF2-40B4-BE49-F238E27FC236}">
                      <a16:creationId xmlns:a16="http://schemas.microsoft.com/office/drawing/2014/main" id="{F4ABD58D-3FC8-4DAF-A2D1-5577C0F0794F}"/>
                    </a:ext>
                  </a:extLst>
                </p:cNvPr>
                <p:cNvPicPr/>
                <p:nvPr/>
              </p:nvPicPr>
              <p:blipFill>
                <a:blip r:embed="rId196"/>
                <a:stretch>
                  <a:fillRect/>
                </a:stretch>
              </p:blipFill>
              <p:spPr>
                <a:xfrm>
                  <a:off x="5025899" y="6082171"/>
                  <a:ext cx="230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0" name="Freihand 79">
                  <a:extLst>
                    <a:ext uri="{FF2B5EF4-FFF2-40B4-BE49-F238E27FC236}">
                      <a16:creationId xmlns:a16="http://schemas.microsoft.com/office/drawing/2014/main" id="{8AAE0E59-9790-41BD-BC3C-1A6023D2B0DC}"/>
                    </a:ext>
                  </a:extLst>
                </p14:cNvPr>
                <p14:cNvContentPartPr/>
                <p14:nvPr/>
              </p14:nvContentPartPr>
              <p14:xfrm>
                <a:off x="5305259" y="6203131"/>
                <a:ext cx="141120" cy="62280"/>
              </p14:xfrm>
            </p:contentPart>
          </mc:Choice>
          <mc:Fallback>
            <p:pic>
              <p:nvPicPr>
                <p:cNvPr id="80" name="Freihand 79">
                  <a:extLst>
                    <a:ext uri="{FF2B5EF4-FFF2-40B4-BE49-F238E27FC236}">
                      <a16:creationId xmlns:a16="http://schemas.microsoft.com/office/drawing/2014/main" id="{8AAE0E59-9790-41BD-BC3C-1A6023D2B0DC}"/>
                    </a:ext>
                  </a:extLst>
                </p:cNvPr>
                <p:cNvPicPr/>
                <p:nvPr/>
              </p:nvPicPr>
              <p:blipFill>
                <a:blip r:embed="rId198"/>
                <a:stretch>
                  <a:fillRect/>
                </a:stretch>
              </p:blipFill>
              <p:spPr>
                <a:xfrm>
                  <a:off x="5300939" y="6198811"/>
                  <a:ext cx="149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1" name="Freihand 80">
                  <a:extLst>
                    <a:ext uri="{FF2B5EF4-FFF2-40B4-BE49-F238E27FC236}">
                      <a16:creationId xmlns:a16="http://schemas.microsoft.com/office/drawing/2014/main" id="{5B0C664C-05B0-45C8-B7EF-0EF0A31A9B5B}"/>
                    </a:ext>
                  </a:extLst>
                </p14:cNvPr>
                <p14:cNvContentPartPr/>
                <p14:nvPr/>
              </p14:nvContentPartPr>
              <p14:xfrm>
                <a:off x="5569859" y="6125011"/>
                <a:ext cx="115200" cy="133560"/>
              </p14:xfrm>
            </p:contentPart>
          </mc:Choice>
          <mc:Fallback>
            <p:pic>
              <p:nvPicPr>
                <p:cNvPr id="81" name="Freihand 80">
                  <a:extLst>
                    <a:ext uri="{FF2B5EF4-FFF2-40B4-BE49-F238E27FC236}">
                      <a16:creationId xmlns:a16="http://schemas.microsoft.com/office/drawing/2014/main" id="{5B0C664C-05B0-45C8-B7EF-0EF0A31A9B5B}"/>
                    </a:ext>
                  </a:extLst>
                </p:cNvPr>
                <p:cNvPicPr/>
                <p:nvPr/>
              </p:nvPicPr>
              <p:blipFill>
                <a:blip r:embed="rId200"/>
                <a:stretch>
                  <a:fillRect/>
                </a:stretch>
              </p:blipFill>
              <p:spPr>
                <a:xfrm>
                  <a:off x="5565539" y="6120691"/>
                  <a:ext cx="123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82" name="Freihand 81">
                  <a:extLst>
                    <a:ext uri="{FF2B5EF4-FFF2-40B4-BE49-F238E27FC236}">
                      <a16:creationId xmlns:a16="http://schemas.microsoft.com/office/drawing/2014/main" id="{BE838C83-8474-4B03-8B80-774A59CC3330}"/>
                    </a:ext>
                  </a:extLst>
                </p14:cNvPr>
                <p14:cNvContentPartPr/>
                <p14:nvPr/>
              </p14:nvContentPartPr>
              <p14:xfrm>
                <a:off x="5737619" y="6151291"/>
                <a:ext cx="109800" cy="102600"/>
              </p14:xfrm>
            </p:contentPart>
          </mc:Choice>
          <mc:Fallback>
            <p:pic>
              <p:nvPicPr>
                <p:cNvPr id="82" name="Freihand 81">
                  <a:extLst>
                    <a:ext uri="{FF2B5EF4-FFF2-40B4-BE49-F238E27FC236}">
                      <a16:creationId xmlns:a16="http://schemas.microsoft.com/office/drawing/2014/main" id="{BE838C83-8474-4B03-8B80-774A59CC3330}"/>
                    </a:ext>
                  </a:extLst>
                </p:cNvPr>
                <p:cNvPicPr/>
                <p:nvPr/>
              </p:nvPicPr>
              <p:blipFill>
                <a:blip r:embed="rId202"/>
                <a:stretch>
                  <a:fillRect/>
                </a:stretch>
              </p:blipFill>
              <p:spPr>
                <a:xfrm>
                  <a:off x="5733299" y="6146971"/>
                  <a:ext cx="118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83" name="Freihand 82">
                  <a:extLst>
                    <a:ext uri="{FF2B5EF4-FFF2-40B4-BE49-F238E27FC236}">
                      <a16:creationId xmlns:a16="http://schemas.microsoft.com/office/drawing/2014/main" id="{2045D402-8479-4000-85AC-D7DF97C259A9}"/>
                    </a:ext>
                  </a:extLst>
                </p14:cNvPr>
                <p14:cNvContentPartPr/>
                <p14:nvPr/>
              </p14:nvContentPartPr>
              <p14:xfrm>
                <a:off x="5864339" y="6150571"/>
                <a:ext cx="125280" cy="110160"/>
              </p14:xfrm>
            </p:contentPart>
          </mc:Choice>
          <mc:Fallback>
            <p:pic>
              <p:nvPicPr>
                <p:cNvPr id="83" name="Freihand 82">
                  <a:extLst>
                    <a:ext uri="{FF2B5EF4-FFF2-40B4-BE49-F238E27FC236}">
                      <a16:creationId xmlns:a16="http://schemas.microsoft.com/office/drawing/2014/main" id="{2045D402-8479-4000-85AC-D7DF97C259A9}"/>
                    </a:ext>
                  </a:extLst>
                </p:cNvPr>
                <p:cNvPicPr/>
                <p:nvPr/>
              </p:nvPicPr>
              <p:blipFill>
                <a:blip r:embed="rId204"/>
                <a:stretch>
                  <a:fillRect/>
                </a:stretch>
              </p:blipFill>
              <p:spPr>
                <a:xfrm>
                  <a:off x="5860019" y="6146251"/>
                  <a:ext cx="133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84" name="Freihand 83">
                  <a:extLst>
                    <a:ext uri="{FF2B5EF4-FFF2-40B4-BE49-F238E27FC236}">
                      <a16:creationId xmlns:a16="http://schemas.microsoft.com/office/drawing/2014/main" id="{E8C6B3E5-2D0F-4F43-8CB4-8B8CBC217AFC}"/>
                    </a:ext>
                  </a:extLst>
                </p14:cNvPr>
                <p14:cNvContentPartPr/>
                <p14:nvPr/>
              </p14:nvContentPartPr>
              <p14:xfrm>
                <a:off x="6000779" y="6145531"/>
                <a:ext cx="115920" cy="108000"/>
              </p14:xfrm>
            </p:contentPart>
          </mc:Choice>
          <mc:Fallback>
            <p:pic>
              <p:nvPicPr>
                <p:cNvPr id="84" name="Freihand 83">
                  <a:extLst>
                    <a:ext uri="{FF2B5EF4-FFF2-40B4-BE49-F238E27FC236}">
                      <a16:creationId xmlns:a16="http://schemas.microsoft.com/office/drawing/2014/main" id="{E8C6B3E5-2D0F-4F43-8CB4-8B8CBC217AFC}"/>
                    </a:ext>
                  </a:extLst>
                </p:cNvPr>
                <p:cNvPicPr/>
                <p:nvPr/>
              </p:nvPicPr>
              <p:blipFill>
                <a:blip r:embed="rId206"/>
                <a:stretch>
                  <a:fillRect/>
                </a:stretch>
              </p:blipFill>
              <p:spPr>
                <a:xfrm>
                  <a:off x="5996459" y="6141211"/>
                  <a:ext cx="124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5" name="Freihand 84">
                  <a:extLst>
                    <a:ext uri="{FF2B5EF4-FFF2-40B4-BE49-F238E27FC236}">
                      <a16:creationId xmlns:a16="http://schemas.microsoft.com/office/drawing/2014/main" id="{CC2EB40B-DCDC-4781-8330-7D2F1617E0CC}"/>
                    </a:ext>
                  </a:extLst>
                </p14:cNvPr>
                <p14:cNvContentPartPr/>
                <p14:nvPr/>
              </p14:nvContentPartPr>
              <p14:xfrm>
                <a:off x="6360779" y="6140131"/>
                <a:ext cx="108360" cy="132480"/>
              </p14:xfrm>
            </p:contentPart>
          </mc:Choice>
          <mc:Fallback>
            <p:pic>
              <p:nvPicPr>
                <p:cNvPr id="85" name="Freihand 84">
                  <a:extLst>
                    <a:ext uri="{FF2B5EF4-FFF2-40B4-BE49-F238E27FC236}">
                      <a16:creationId xmlns:a16="http://schemas.microsoft.com/office/drawing/2014/main" id="{CC2EB40B-DCDC-4781-8330-7D2F1617E0CC}"/>
                    </a:ext>
                  </a:extLst>
                </p:cNvPr>
                <p:cNvPicPr/>
                <p:nvPr/>
              </p:nvPicPr>
              <p:blipFill>
                <a:blip r:embed="rId208"/>
                <a:stretch>
                  <a:fillRect/>
                </a:stretch>
              </p:blipFill>
              <p:spPr>
                <a:xfrm>
                  <a:off x="6356459" y="6135811"/>
                  <a:ext cx="117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6" name="Freihand 85">
                  <a:extLst>
                    <a:ext uri="{FF2B5EF4-FFF2-40B4-BE49-F238E27FC236}">
                      <a16:creationId xmlns:a16="http://schemas.microsoft.com/office/drawing/2014/main" id="{48D3182D-F854-4EB7-BE63-C896BD6A9114}"/>
                    </a:ext>
                  </a:extLst>
                </p14:cNvPr>
                <p14:cNvContentPartPr/>
                <p14:nvPr/>
              </p14:nvContentPartPr>
              <p14:xfrm>
                <a:off x="6514859" y="6207451"/>
                <a:ext cx="140400" cy="54360"/>
              </p14:xfrm>
            </p:contentPart>
          </mc:Choice>
          <mc:Fallback>
            <p:pic>
              <p:nvPicPr>
                <p:cNvPr id="86" name="Freihand 85">
                  <a:extLst>
                    <a:ext uri="{FF2B5EF4-FFF2-40B4-BE49-F238E27FC236}">
                      <a16:creationId xmlns:a16="http://schemas.microsoft.com/office/drawing/2014/main" id="{48D3182D-F854-4EB7-BE63-C896BD6A9114}"/>
                    </a:ext>
                  </a:extLst>
                </p:cNvPr>
                <p:cNvPicPr/>
                <p:nvPr/>
              </p:nvPicPr>
              <p:blipFill>
                <a:blip r:embed="rId210"/>
                <a:stretch>
                  <a:fillRect/>
                </a:stretch>
              </p:blipFill>
              <p:spPr>
                <a:xfrm>
                  <a:off x="6510539" y="6203131"/>
                  <a:ext cx="149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7" name="Freihand 86">
                  <a:extLst>
                    <a:ext uri="{FF2B5EF4-FFF2-40B4-BE49-F238E27FC236}">
                      <a16:creationId xmlns:a16="http://schemas.microsoft.com/office/drawing/2014/main" id="{3F7D395A-E422-4D97-A923-1F874DE8FCCA}"/>
                    </a:ext>
                  </a:extLst>
                </p14:cNvPr>
                <p14:cNvContentPartPr/>
                <p14:nvPr/>
              </p14:nvContentPartPr>
              <p14:xfrm>
                <a:off x="6648059" y="6154531"/>
                <a:ext cx="360" cy="360"/>
              </p14:xfrm>
            </p:contentPart>
          </mc:Choice>
          <mc:Fallback>
            <p:pic>
              <p:nvPicPr>
                <p:cNvPr id="87" name="Freihand 86">
                  <a:extLst>
                    <a:ext uri="{FF2B5EF4-FFF2-40B4-BE49-F238E27FC236}">
                      <a16:creationId xmlns:a16="http://schemas.microsoft.com/office/drawing/2014/main" id="{3F7D395A-E422-4D97-A923-1F874DE8FCCA}"/>
                    </a:ext>
                  </a:extLst>
                </p:cNvPr>
                <p:cNvPicPr/>
                <p:nvPr/>
              </p:nvPicPr>
              <p:blipFill>
                <a:blip r:embed="rId108"/>
                <a:stretch>
                  <a:fillRect/>
                </a:stretch>
              </p:blipFill>
              <p:spPr>
                <a:xfrm>
                  <a:off x="6643739" y="61502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88" name="Freihand 87">
                  <a:extLst>
                    <a:ext uri="{FF2B5EF4-FFF2-40B4-BE49-F238E27FC236}">
                      <a16:creationId xmlns:a16="http://schemas.microsoft.com/office/drawing/2014/main" id="{609C811D-E807-422B-8C7C-2B736C1C1EAA}"/>
                    </a:ext>
                  </a:extLst>
                </p14:cNvPr>
                <p14:cNvContentPartPr/>
                <p14:nvPr/>
              </p14:nvContentPartPr>
              <p14:xfrm>
                <a:off x="6524579" y="6118531"/>
                <a:ext cx="211680" cy="146160"/>
              </p14:xfrm>
            </p:contentPart>
          </mc:Choice>
          <mc:Fallback>
            <p:pic>
              <p:nvPicPr>
                <p:cNvPr id="88" name="Freihand 87">
                  <a:extLst>
                    <a:ext uri="{FF2B5EF4-FFF2-40B4-BE49-F238E27FC236}">
                      <a16:creationId xmlns:a16="http://schemas.microsoft.com/office/drawing/2014/main" id="{609C811D-E807-422B-8C7C-2B736C1C1EAA}"/>
                    </a:ext>
                  </a:extLst>
                </p:cNvPr>
                <p:cNvPicPr/>
                <p:nvPr/>
              </p:nvPicPr>
              <p:blipFill>
                <a:blip r:embed="rId213"/>
                <a:stretch>
                  <a:fillRect/>
                </a:stretch>
              </p:blipFill>
              <p:spPr>
                <a:xfrm>
                  <a:off x="6520259" y="6114211"/>
                  <a:ext cx="220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89" name="Freihand 88">
                  <a:extLst>
                    <a:ext uri="{FF2B5EF4-FFF2-40B4-BE49-F238E27FC236}">
                      <a16:creationId xmlns:a16="http://schemas.microsoft.com/office/drawing/2014/main" id="{8B8281D2-2D1C-447F-9C76-E5EDAE02D516}"/>
                    </a:ext>
                  </a:extLst>
                </p14:cNvPr>
                <p14:cNvContentPartPr/>
                <p14:nvPr/>
              </p14:nvContentPartPr>
              <p14:xfrm>
                <a:off x="6753899" y="6148771"/>
                <a:ext cx="51480" cy="32040"/>
              </p14:xfrm>
            </p:contentPart>
          </mc:Choice>
          <mc:Fallback>
            <p:pic>
              <p:nvPicPr>
                <p:cNvPr id="89" name="Freihand 88">
                  <a:extLst>
                    <a:ext uri="{FF2B5EF4-FFF2-40B4-BE49-F238E27FC236}">
                      <a16:creationId xmlns:a16="http://schemas.microsoft.com/office/drawing/2014/main" id="{8B8281D2-2D1C-447F-9C76-E5EDAE02D516}"/>
                    </a:ext>
                  </a:extLst>
                </p:cNvPr>
                <p:cNvPicPr/>
                <p:nvPr/>
              </p:nvPicPr>
              <p:blipFill>
                <a:blip r:embed="rId215"/>
                <a:stretch>
                  <a:fillRect/>
                </a:stretch>
              </p:blipFill>
              <p:spPr>
                <a:xfrm>
                  <a:off x="6749579" y="6144451"/>
                  <a:ext cx="60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90" name="Freihand 89">
                  <a:extLst>
                    <a:ext uri="{FF2B5EF4-FFF2-40B4-BE49-F238E27FC236}">
                      <a16:creationId xmlns:a16="http://schemas.microsoft.com/office/drawing/2014/main" id="{DDB7D02A-A2F9-45B5-B968-70207B43C2FE}"/>
                    </a:ext>
                  </a:extLst>
                </p14:cNvPr>
                <p14:cNvContentPartPr/>
                <p14:nvPr/>
              </p14:nvContentPartPr>
              <p14:xfrm>
                <a:off x="6812219" y="6200611"/>
                <a:ext cx="105840" cy="59040"/>
              </p14:xfrm>
            </p:contentPart>
          </mc:Choice>
          <mc:Fallback>
            <p:pic>
              <p:nvPicPr>
                <p:cNvPr id="90" name="Freihand 89">
                  <a:extLst>
                    <a:ext uri="{FF2B5EF4-FFF2-40B4-BE49-F238E27FC236}">
                      <a16:creationId xmlns:a16="http://schemas.microsoft.com/office/drawing/2014/main" id="{DDB7D02A-A2F9-45B5-B968-70207B43C2FE}"/>
                    </a:ext>
                  </a:extLst>
                </p:cNvPr>
                <p:cNvPicPr/>
                <p:nvPr/>
              </p:nvPicPr>
              <p:blipFill>
                <a:blip r:embed="rId217"/>
                <a:stretch>
                  <a:fillRect/>
                </a:stretch>
              </p:blipFill>
              <p:spPr>
                <a:xfrm>
                  <a:off x="6807899" y="6196291"/>
                  <a:ext cx="114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91" name="Freihand 90">
                  <a:extLst>
                    <a:ext uri="{FF2B5EF4-FFF2-40B4-BE49-F238E27FC236}">
                      <a16:creationId xmlns:a16="http://schemas.microsoft.com/office/drawing/2014/main" id="{8F7D902A-317D-47FF-BA0C-83992B8BC91C}"/>
                    </a:ext>
                  </a:extLst>
                </p14:cNvPr>
                <p14:cNvContentPartPr/>
                <p14:nvPr/>
              </p14:nvContentPartPr>
              <p14:xfrm>
                <a:off x="6982859" y="6100891"/>
                <a:ext cx="122040" cy="160560"/>
              </p14:xfrm>
            </p:contentPart>
          </mc:Choice>
          <mc:Fallback>
            <p:pic>
              <p:nvPicPr>
                <p:cNvPr id="91" name="Freihand 90">
                  <a:extLst>
                    <a:ext uri="{FF2B5EF4-FFF2-40B4-BE49-F238E27FC236}">
                      <a16:creationId xmlns:a16="http://schemas.microsoft.com/office/drawing/2014/main" id="{8F7D902A-317D-47FF-BA0C-83992B8BC91C}"/>
                    </a:ext>
                  </a:extLst>
                </p:cNvPr>
                <p:cNvPicPr/>
                <p:nvPr/>
              </p:nvPicPr>
              <p:blipFill>
                <a:blip r:embed="rId219"/>
                <a:stretch>
                  <a:fillRect/>
                </a:stretch>
              </p:blipFill>
              <p:spPr>
                <a:xfrm>
                  <a:off x="6978539" y="6096571"/>
                  <a:ext cx="130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92" name="Freihand 91">
                  <a:extLst>
                    <a:ext uri="{FF2B5EF4-FFF2-40B4-BE49-F238E27FC236}">
                      <a16:creationId xmlns:a16="http://schemas.microsoft.com/office/drawing/2014/main" id="{968B5399-876F-4111-A51F-1E2D9FDE9687}"/>
                    </a:ext>
                  </a:extLst>
                </p14:cNvPr>
                <p14:cNvContentPartPr/>
                <p14:nvPr/>
              </p14:nvContentPartPr>
              <p14:xfrm>
                <a:off x="7113179" y="6141931"/>
                <a:ext cx="127440" cy="118080"/>
              </p14:xfrm>
            </p:contentPart>
          </mc:Choice>
          <mc:Fallback>
            <p:pic>
              <p:nvPicPr>
                <p:cNvPr id="92" name="Freihand 91">
                  <a:extLst>
                    <a:ext uri="{FF2B5EF4-FFF2-40B4-BE49-F238E27FC236}">
                      <a16:creationId xmlns:a16="http://schemas.microsoft.com/office/drawing/2014/main" id="{968B5399-876F-4111-A51F-1E2D9FDE9687}"/>
                    </a:ext>
                  </a:extLst>
                </p:cNvPr>
                <p:cNvPicPr/>
                <p:nvPr/>
              </p:nvPicPr>
              <p:blipFill>
                <a:blip r:embed="rId221"/>
                <a:stretch>
                  <a:fillRect/>
                </a:stretch>
              </p:blipFill>
              <p:spPr>
                <a:xfrm>
                  <a:off x="7108859" y="6137611"/>
                  <a:ext cx="136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93" name="Freihand 92">
                  <a:extLst>
                    <a:ext uri="{FF2B5EF4-FFF2-40B4-BE49-F238E27FC236}">
                      <a16:creationId xmlns:a16="http://schemas.microsoft.com/office/drawing/2014/main" id="{E70CA641-A449-4548-9B58-E12ABF937CC0}"/>
                    </a:ext>
                  </a:extLst>
                </p14:cNvPr>
                <p14:cNvContentPartPr/>
                <p14:nvPr/>
              </p14:nvContentPartPr>
              <p14:xfrm>
                <a:off x="7298579" y="6136531"/>
                <a:ext cx="14760" cy="99720"/>
              </p14:xfrm>
            </p:contentPart>
          </mc:Choice>
          <mc:Fallback>
            <p:pic>
              <p:nvPicPr>
                <p:cNvPr id="93" name="Freihand 92">
                  <a:extLst>
                    <a:ext uri="{FF2B5EF4-FFF2-40B4-BE49-F238E27FC236}">
                      <a16:creationId xmlns:a16="http://schemas.microsoft.com/office/drawing/2014/main" id="{E70CA641-A449-4548-9B58-E12ABF937CC0}"/>
                    </a:ext>
                  </a:extLst>
                </p:cNvPr>
                <p:cNvPicPr/>
                <p:nvPr/>
              </p:nvPicPr>
              <p:blipFill>
                <a:blip r:embed="rId223"/>
                <a:stretch>
                  <a:fillRect/>
                </a:stretch>
              </p:blipFill>
              <p:spPr>
                <a:xfrm>
                  <a:off x="7294259" y="6132211"/>
                  <a:ext cx="23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94" name="Freihand 93">
                  <a:extLst>
                    <a:ext uri="{FF2B5EF4-FFF2-40B4-BE49-F238E27FC236}">
                      <a16:creationId xmlns:a16="http://schemas.microsoft.com/office/drawing/2014/main" id="{C5619667-68D7-4910-8ABA-8E7BD6459E8A}"/>
                    </a:ext>
                  </a:extLst>
                </p14:cNvPr>
                <p14:cNvContentPartPr/>
                <p14:nvPr/>
              </p14:nvContentPartPr>
              <p14:xfrm>
                <a:off x="7236659" y="6120691"/>
                <a:ext cx="207360" cy="119520"/>
              </p14:xfrm>
            </p:contentPart>
          </mc:Choice>
          <mc:Fallback>
            <p:pic>
              <p:nvPicPr>
                <p:cNvPr id="94" name="Freihand 93">
                  <a:extLst>
                    <a:ext uri="{FF2B5EF4-FFF2-40B4-BE49-F238E27FC236}">
                      <a16:creationId xmlns:a16="http://schemas.microsoft.com/office/drawing/2014/main" id="{C5619667-68D7-4910-8ABA-8E7BD6459E8A}"/>
                    </a:ext>
                  </a:extLst>
                </p:cNvPr>
                <p:cNvPicPr/>
                <p:nvPr/>
              </p:nvPicPr>
              <p:blipFill>
                <a:blip r:embed="rId225"/>
                <a:stretch>
                  <a:fillRect/>
                </a:stretch>
              </p:blipFill>
              <p:spPr>
                <a:xfrm>
                  <a:off x="7232339" y="6116371"/>
                  <a:ext cx="216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95" name="Freihand 94">
                  <a:extLst>
                    <a:ext uri="{FF2B5EF4-FFF2-40B4-BE49-F238E27FC236}">
                      <a16:creationId xmlns:a16="http://schemas.microsoft.com/office/drawing/2014/main" id="{F05BD29A-06F2-4243-B2AF-B5C1CD1556AB}"/>
                    </a:ext>
                  </a:extLst>
                </p14:cNvPr>
                <p14:cNvContentPartPr/>
                <p14:nvPr/>
              </p14:nvContentPartPr>
              <p14:xfrm>
                <a:off x="7347899" y="6079291"/>
                <a:ext cx="126360" cy="69480"/>
              </p14:xfrm>
            </p:contentPart>
          </mc:Choice>
          <mc:Fallback>
            <p:pic>
              <p:nvPicPr>
                <p:cNvPr id="95" name="Freihand 94">
                  <a:extLst>
                    <a:ext uri="{FF2B5EF4-FFF2-40B4-BE49-F238E27FC236}">
                      <a16:creationId xmlns:a16="http://schemas.microsoft.com/office/drawing/2014/main" id="{F05BD29A-06F2-4243-B2AF-B5C1CD1556AB}"/>
                    </a:ext>
                  </a:extLst>
                </p:cNvPr>
                <p:cNvPicPr/>
                <p:nvPr/>
              </p:nvPicPr>
              <p:blipFill>
                <a:blip r:embed="rId227"/>
                <a:stretch>
                  <a:fillRect/>
                </a:stretch>
              </p:blipFill>
              <p:spPr>
                <a:xfrm>
                  <a:off x="7343579" y="6074971"/>
                  <a:ext cx="135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96" name="Freihand 95">
                  <a:extLst>
                    <a:ext uri="{FF2B5EF4-FFF2-40B4-BE49-F238E27FC236}">
                      <a16:creationId xmlns:a16="http://schemas.microsoft.com/office/drawing/2014/main" id="{655A054A-FA89-42B5-A7A9-25888B49C11B}"/>
                    </a:ext>
                  </a:extLst>
                </p14:cNvPr>
                <p14:cNvContentPartPr/>
                <p14:nvPr/>
              </p14:nvContentPartPr>
              <p14:xfrm>
                <a:off x="7473539" y="6047971"/>
                <a:ext cx="82440" cy="212760"/>
              </p14:xfrm>
            </p:contentPart>
          </mc:Choice>
          <mc:Fallback>
            <p:pic>
              <p:nvPicPr>
                <p:cNvPr id="96" name="Freihand 95">
                  <a:extLst>
                    <a:ext uri="{FF2B5EF4-FFF2-40B4-BE49-F238E27FC236}">
                      <a16:creationId xmlns:a16="http://schemas.microsoft.com/office/drawing/2014/main" id="{655A054A-FA89-42B5-A7A9-25888B49C11B}"/>
                    </a:ext>
                  </a:extLst>
                </p:cNvPr>
                <p:cNvPicPr/>
                <p:nvPr/>
              </p:nvPicPr>
              <p:blipFill>
                <a:blip r:embed="rId229"/>
                <a:stretch>
                  <a:fillRect/>
                </a:stretch>
              </p:blipFill>
              <p:spPr>
                <a:xfrm>
                  <a:off x="7469219" y="6043651"/>
                  <a:ext cx="910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99" name="Freihand 98">
                  <a:extLst>
                    <a:ext uri="{FF2B5EF4-FFF2-40B4-BE49-F238E27FC236}">
                      <a16:creationId xmlns:a16="http://schemas.microsoft.com/office/drawing/2014/main" id="{A650B715-DAC6-487F-86E1-3D63E3657DD3}"/>
                    </a:ext>
                  </a:extLst>
                </p14:cNvPr>
                <p14:cNvContentPartPr/>
                <p14:nvPr/>
              </p14:nvContentPartPr>
              <p14:xfrm>
                <a:off x="7627979" y="6130051"/>
                <a:ext cx="155160" cy="56160"/>
              </p14:xfrm>
            </p:contentPart>
          </mc:Choice>
          <mc:Fallback>
            <p:pic>
              <p:nvPicPr>
                <p:cNvPr id="99" name="Freihand 98">
                  <a:extLst>
                    <a:ext uri="{FF2B5EF4-FFF2-40B4-BE49-F238E27FC236}">
                      <a16:creationId xmlns:a16="http://schemas.microsoft.com/office/drawing/2014/main" id="{A650B715-DAC6-487F-86E1-3D63E3657DD3}"/>
                    </a:ext>
                  </a:extLst>
                </p:cNvPr>
                <p:cNvPicPr/>
                <p:nvPr/>
              </p:nvPicPr>
              <p:blipFill>
                <a:blip r:embed="rId231"/>
                <a:stretch>
                  <a:fillRect/>
                </a:stretch>
              </p:blipFill>
              <p:spPr>
                <a:xfrm>
                  <a:off x="7623659" y="6125731"/>
                  <a:ext cx="163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00" name="Freihand 99">
                  <a:extLst>
                    <a:ext uri="{FF2B5EF4-FFF2-40B4-BE49-F238E27FC236}">
                      <a16:creationId xmlns:a16="http://schemas.microsoft.com/office/drawing/2014/main" id="{CD78D360-8111-4416-AE02-2B95630D2FD8}"/>
                    </a:ext>
                  </a:extLst>
                </p14:cNvPr>
                <p14:cNvContentPartPr/>
                <p14:nvPr/>
              </p14:nvContentPartPr>
              <p14:xfrm>
                <a:off x="7633379" y="6210691"/>
                <a:ext cx="157680" cy="42120"/>
              </p14:xfrm>
            </p:contentPart>
          </mc:Choice>
          <mc:Fallback>
            <p:pic>
              <p:nvPicPr>
                <p:cNvPr id="100" name="Freihand 99">
                  <a:extLst>
                    <a:ext uri="{FF2B5EF4-FFF2-40B4-BE49-F238E27FC236}">
                      <a16:creationId xmlns:a16="http://schemas.microsoft.com/office/drawing/2014/main" id="{CD78D360-8111-4416-AE02-2B95630D2FD8}"/>
                    </a:ext>
                  </a:extLst>
                </p:cNvPr>
                <p:cNvPicPr/>
                <p:nvPr/>
              </p:nvPicPr>
              <p:blipFill>
                <a:blip r:embed="rId233"/>
                <a:stretch>
                  <a:fillRect/>
                </a:stretch>
              </p:blipFill>
              <p:spPr>
                <a:xfrm>
                  <a:off x="7629059" y="6206371"/>
                  <a:ext cx="166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02" name="Freihand 101">
                  <a:extLst>
                    <a:ext uri="{FF2B5EF4-FFF2-40B4-BE49-F238E27FC236}">
                      <a16:creationId xmlns:a16="http://schemas.microsoft.com/office/drawing/2014/main" id="{E87D5AD2-C8E9-4088-97A3-9F2744BC1E5A}"/>
                    </a:ext>
                  </a:extLst>
                </p14:cNvPr>
                <p14:cNvContentPartPr/>
                <p14:nvPr/>
              </p14:nvContentPartPr>
              <p14:xfrm>
                <a:off x="7891139" y="6083611"/>
                <a:ext cx="2880" cy="147600"/>
              </p14:xfrm>
            </p:contentPart>
          </mc:Choice>
          <mc:Fallback>
            <p:pic>
              <p:nvPicPr>
                <p:cNvPr id="102" name="Freihand 101">
                  <a:extLst>
                    <a:ext uri="{FF2B5EF4-FFF2-40B4-BE49-F238E27FC236}">
                      <a16:creationId xmlns:a16="http://schemas.microsoft.com/office/drawing/2014/main" id="{E87D5AD2-C8E9-4088-97A3-9F2744BC1E5A}"/>
                    </a:ext>
                  </a:extLst>
                </p:cNvPr>
                <p:cNvPicPr/>
                <p:nvPr/>
              </p:nvPicPr>
              <p:blipFill>
                <a:blip r:embed="rId235"/>
                <a:stretch>
                  <a:fillRect/>
                </a:stretch>
              </p:blipFill>
              <p:spPr>
                <a:xfrm>
                  <a:off x="7886819" y="6079291"/>
                  <a:ext cx="11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03" name="Freihand 102">
                  <a:extLst>
                    <a:ext uri="{FF2B5EF4-FFF2-40B4-BE49-F238E27FC236}">
                      <a16:creationId xmlns:a16="http://schemas.microsoft.com/office/drawing/2014/main" id="{AB61279F-F561-427C-A6BC-694F79232B3D}"/>
                    </a:ext>
                  </a:extLst>
                </p14:cNvPr>
                <p14:cNvContentPartPr/>
                <p14:nvPr/>
              </p14:nvContentPartPr>
              <p14:xfrm>
                <a:off x="7833539" y="6236971"/>
                <a:ext cx="137880" cy="7920"/>
              </p14:xfrm>
            </p:contentPart>
          </mc:Choice>
          <mc:Fallback>
            <p:pic>
              <p:nvPicPr>
                <p:cNvPr id="103" name="Freihand 102">
                  <a:extLst>
                    <a:ext uri="{FF2B5EF4-FFF2-40B4-BE49-F238E27FC236}">
                      <a16:creationId xmlns:a16="http://schemas.microsoft.com/office/drawing/2014/main" id="{AB61279F-F561-427C-A6BC-694F79232B3D}"/>
                    </a:ext>
                  </a:extLst>
                </p:cNvPr>
                <p:cNvPicPr/>
                <p:nvPr/>
              </p:nvPicPr>
              <p:blipFill>
                <a:blip r:embed="rId237"/>
                <a:stretch>
                  <a:fillRect/>
                </a:stretch>
              </p:blipFill>
              <p:spPr>
                <a:xfrm>
                  <a:off x="7829219" y="6232651"/>
                  <a:ext cx="1465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04" name="Freihand 103">
                  <a:extLst>
                    <a:ext uri="{FF2B5EF4-FFF2-40B4-BE49-F238E27FC236}">
                      <a16:creationId xmlns:a16="http://schemas.microsoft.com/office/drawing/2014/main" id="{51F97D66-4943-454D-AE67-903FA0FFDB1A}"/>
                    </a:ext>
                  </a:extLst>
                </p14:cNvPr>
                <p14:cNvContentPartPr/>
                <p14:nvPr/>
              </p14:nvContentPartPr>
              <p14:xfrm>
                <a:off x="7806179" y="6089731"/>
                <a:ext cx="360" cy="360"/>
              </p14:xfrm>
            </p:contentPart>
          </mc:Choice>
          <mc:Fallback>
            <p:pic>
              <p:nvPicPr>
                <p:cNvPr id="104" name="Freihand 103">
                  <a:extLst>
                    <a:ext uri="{FF2B5EF4-FFF2-40B4-BE49-F238E27FC236}">
                      <a16:creationId xmlns:a16="http://schemas.microsoft.com/office/drawing/2014/main" id="{51F97D66-4943-454D-AE67-903FA0FFDB1A}"/>
                    </a:ext>
                  </a:extLst>
                </p:cNvPr>
                <p:cNvPicPr/>
                <p:nvPr/>
              </p:nvPicPr>
              <p:blipFill>
                <a:blip r:embed="rId108"/>
                <a:stretch>
                  <a:fillRect/>
                </a:stretch>
              </p:blipFill>
              <p:spPr>
                <a:xfrm>
                  <a:off x="7801859" y="6085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05" name="Freihand 104">
                  <a:extLst>
                    <a:ext uri="{FF2B5EF4-FFF2-40B4-BE49-F238E27FC236}">
                      <a16:creationId xmlns:a16="http://schemas.microsoft.com/office/drawing/2014/main" id="{9135B462-D1A6-42E4-B299-803AA2FDE0D4}"/>
                    </a:ext>
                  </a:extLst>
                </p14:cNvPr>
                <p14:cNvContentPartPr/>
                <p14:nvPr/>
              </p14:nvContentPartPr>
              <p14:xfrm>
                <a:off x="7795739" y="6033211"/>
                <a:ext cx="154080" cy="39960"/>
              </p14:xfrm>
            </p:contentPart>
          </mc:Choice>
          <mc:Fallback>
            <p:pic>
              <p:nvPicPr>
                <p:cNvPr id="105" name="Freihand 104">
                  <a:extLst>
                    <a:ext uri="{FF2B5EF4-FFF2-40B4-BE49-F238E27FC236}">
                      <a16:creationId xmlns:a16="http://schemas.microsoft.com/office/drawing/2014/main" id="{9135B462-D1A6-42E4-B299-803AA2FDE0D4}"/>
                    </a:ext>
                  </a:extLst>
                </p:cNvPr>
                <p:cNvPicPr/>
                <p:nvPr/>
              </p:nvPicPr>
              <p:blipFill>
                <a:blip r:embed="rId240"/>
                <a:stretch>
                  <a:fillRect/>
                </a:stretch>
              </p:blipFill>
              <p:spPr>
                <a:xfrm>
                  <a:off x="7791419" y="6028891"/>
                  <a:ext cx="162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06" name="Freihand 105">
                  <a:extLst>
                    <a:ext uri="{FF2B5EF4-FFF2-40B4-BE49-F238E27FC236}">
                      <a16:creationId xmlns:a16="http://schemas.microsoft.com/office/drawing/2014/main" id="{C618BB42-1420-424A-B20B-642B37831A2A}"/>
                    </a:ext>
                  </a:extLst>
                </p14:cNvPr>
                <p14:cNvContentPartPr/>
                <p14:nvPr/>
              </p14:nvContentPartPr>
              <p14:xfrm>
                <a:off x="7962779" y="6022771"/>
                <a:ext cx="48600" cy="214920"/>
              </p14:xfrm>
            </p:contentPart>
          </mc:Choice>
          <mc:Fallback>
            <p:pic>
              <p:nvPicPr>
                <p:cNvPr id="106" name="Freihand 105">
                  <a:extLst>
                    <a:ext uri="{FF2B5EF4-FFF2-40B4-BE49-F238E27FC236}">
                      <a16:creationId xmlns:a16="http://schemas.microsoft.com/office/drawing/2014/main" id="{C618BB42-1420-424A-B20B-642B37831A2A}"/>
                    </a:ext>
                  </a:extLst>
                </p:cNvPr>
                <p:cNvPicPr/>
                <p:nvPr/>
              </p:nvPicPr>
              <p:blipFill>
                <a:blip r:embed="rId242"/>
                <a:stretch>
                  <a:fillRect/>
                </a:stretch>
              </p:blipFill>
              <p:spPr>
                <a:xfrm>
                  <a:off x="7958459" y="6018451"/>
                  <a:ext cx="572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07" name="Freihand 106">
                  <a:extLst>
                    <a:ext uri="{FF2B5EF4-FFF2-40B4-BE49-F238E27FC236}">
                      <a16:creationId xmlns:a16="http://schemas.microsoft.com/office/drawing/2014/main" id="{B44112C8-280D-4F8F-93B0-BFDC89F6E210}"/>
                    </a:ext>
                  </a:extLst>
                </p14:cNvPr>
                <p14:cNvContentPartPr/>
                <p14:nvPr/>
              </p14:nvContentPartPr>
              <p14:xfrm>
                <a:off x="8017859" y="6068851"/>
                <a:ext cx="191160" cy="246240"/>
              </p14:xfrm>
            </p:contentPart>
          </mc:Choice>
          <mc:Fallback>
            <p:pic>
              <p:nvPicPr>
                <p:cNvPr id="107" name="Freihand 106">
                  <a:extLst>
                    <a:ext uri="{FF2B5EF4-FFF2-40B4-BE49-F238E27FC236}">
                      <a16:creationId xmlns:a16="http://schemas.microsoft.com/office/drawing/2014/main" id="{B44112C8-280D-4F8F-93B0-BFDC89F6E210}"/>
                    </a:ext>
                  </a:extLst>
                </p:cNvPr>
                <p:cNvPicPr/>
                <p:nvPr/>
              </p:nvPicPr>
              <p:blipFill>
                <a:blip r:embed="rId244"/>
                <a:stretch>
                  <a:fillRect/>
                </a:stretch>
              </p:blipFill>
              <p:spPr>
                <a:xfrm>
                  <a:off x="8013539" y="6064531"/>
                  <a:ext cx="1998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8" name="Freihand 107">
                  <a:extLst>
                    <a:ext uri="{FF2B5EF4-FFF2-40B4-BE49-F238E27FC236}">
                      <a16:creationId xmlns:a16="http://schemas.microsoft.com/office/drawing/2014/main" id="{10A96C05-873A-4041-858E-09239ADB7E75}"/>
                    </a:ext>
                  </a:extLst>
                </p14:cNvPr>
                <p14:cNvContentPartPr/>
                <p14:nvPr/>
              </p14:nvContentPartPr>
              <p14:xfrm>
                <a:off x="8236379" y="6043291"/>
                <a:ext cx="48600" cy="162000"/>
              </p14:xfrm>
            </p:contentPart>
          </mc:Choice>
          <mc:Fallback>
            <p:pic>
              <p:nvPicPr>
                <p:cNvPr id="108" name="Freihand 107">
                  <a:extLst>
                    <a:ext uri="{FF2B5EF4-FFF2-40B4-BE49-F238E27FC236}">
                      <a16:creationId xmlns:a16="http://schemas.microsoft.com/office/drawing/2014/main" id="{10A96C05-873A-4041-858E-09239ADB7E75}"/>
                    </a:ext>
                  </a:extLst>
                </p:cNvPr>
                <p:cNvPicPr/>
                <p:nvPr/>
              </p:nvPicPr>
              <p:blipFill>
                <a:blip r:embed="rId246"/>
                <a:stretch>
                  <a:fillRect/>
                </a:stretch>
              </p:blipFill>
              <p:spPr>
                <a:xfrm>
                  <a:off x="8232059" y="6038971"/>
                  <a:ext cx="57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9" name="Freihand 108">
                  <a:extLst>
                    <a:ext uri="{FF2B5EF4-FFF2-40B4-BE49-F238E27FC236}">
                      <a16:creationId xmlns:a16="http://schemas.microsoft.com/office/drawing/2014/main" id="{C84D1260-BC02-40CA-81F4-5C338B8819F8}"/>
                    </a:ext>
                  </a:extLst>
                </p14:cNvPr>
                <p14:cNvContentPartPr/>
                <p14:nvPr/>
              </p14:nvContentPartPr>
              <p14:xfrm>
                <a:off x="8293979" y="6063451"/>
                <a:ext cx="89280" cy="133560"/>
              </p14:xfrm>
            </p:contentPart>
          </mc:Choice>
          <mc:Fallback>
            <p:pic>
              <p:nvPicPr>
                <p:cNvPr id="109" name="Freihand 108">
                  <a:extLst>
                    <a:ext uri="{FF2B5EF4-FFF2-40B4-BE49-F238E27FC236}">
                      <a16:creationId xmlns:a16="http://schemas.microsoft.com/office/drawing/2014/main" id="{C84D1260-BC02-40CA-81F4-5C338B8819F8}"/>
                    </a:ext>
                  </a:extLst>
                </p:cNvPr>
                <p:cNvPicPr/>
                <p:nvPr/>
              </p:nvPicPr>
              <p:blipFill>
                <a:blip r:embed="rId248"/>
                <a:stretch>
                  <a:fillRect/>
                </a:stretch>
              </p:blipFill>
              <p:spPr>
                <a:xfrm>
                  <a:off x="8289659" y="6059131"/>
                  <a:ext cx="97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0" name="Freihand 109">
                  <a:extLst>
                    <a:ext uri="{FF2B5EF4-FFF2-40B4-BE49-F238E27FC236}">
                      <a16:creationId xmlns:a16="http://schemas.microsoft.com/office/drawing/2014/main" id="{1D961670-3526-4366-A98E-CFB9C823898A}"/>
                    </a:ext>
                  </a:extLst>
                </p14:cNvPr>
                <p14:cNvContentPartPr/>
                <p14:nvPr/>
              </p14:nvContentPartPr>
              <p14:xfrm>
                <a:off x="8456699" y="6058411"/>
                <a:ext cx="14760" cy="123120"/>
              </p14:xfrm>
            </p:contentPart>
          </mc:Choice>
          <mc:Fallback>
            <p:pic>
              <p:nvPicPr>
                <p:cNvPr id="110" name="Freihand 109">
                  <a:extLst>
                    <a:ext uri="{FF2B5EF4-FFF2-40B4-BE49-F238E27FC236}">
                      <a16:creationId xmlns:a16="http://schemas.microsoft.com/office/drawing/2014/main" id="{1D961670-3526-4366-A98E-CFB9C823898A}"/>
                    </a:ext>
                  </a:extLst>
                </p:cNvPr>
                <p:cNvPicPr/>
                <p:nvPr/>
              </p:nvPicPr>
              <p:blipFill>
                <a:blip r:embed="rId250"/>
                <a:stretch>
                  <a:fillRect/>
                </a:stretch>
              </p:blipFill>
              <p:spPr>
                <a:xfrm>
                  <a:off x="8452379" y="6054091"/>
                  <a:ext cx="23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1" name="Freihand 110">
                  <a:extLst>
                    <a:ext uri="{FF2B5EF4-FFF2-40B4-BE49-F238E27FC236}">
                      <a16:creationId xmlns:a16="http://schemas.microsoft.com/office/drawing/2014/main" id="{E7323A77-1293-49A2-8B78-18DC238169F1}"/>
                    </a:ext>
                  </a:extLst>
                </p14:cNvPr>
                <p14:cNvContentPartPr/>
                <p14:nvPr/>
              </p14:nvContentPartPr>
              <p14:xfrm>
                <a:off x="8505299" y="6050491"/>
                <a:ext cx="3600" cy="131400"/>
              </p14:xfrm>
            </p:contentPart>
          </mc:Choice>
          <mc:Fallback>
            <p:pic>
              <p:nvPicPr>
                <p:cNvPr id="111" name="Freihand 110">
                  <a:extLst>
                    <a:ext uri="{FF2B5EF4-FFF2-40B4-BE49-F238E27FC236}">
                      <a16:creationId xmlns:a16="http://schemas.microsoft.com/office/drawing/2014/main" id="{E7323A77-1293-49A2-8B78-18DC238169F1}"/>
                    </a:ext>
                  </a:extLst>
                </p:cNvPr>
                <p:cNvPicPr/>
                <p:nvPr/>
              </p:nvPicPr>
              <p:blipFill>
                <a:blip r:embed="rId252"/>
                <a:stretch>
                  <a:fillRect/>
                </a:stretch>
              </p:blipFill>
              <p:spPr>
                <a:xfrm>
                  <a:off x="8500979" y="6046171"/>
                  <a:ext cx="12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3" name="Freihand 112">
                  <a:extLst>
                    <a:ext uri="{FF2B5EF4-FFF2-40B4-BE49-F238E27FC236}">
                      <a16:creationId xmlns:a16="http://schemas.microsoft.com/office/drawing/2014/main" id="{F09A95B9-C03A-4A7C-A065-86D6CDF264F1}"/>
                    </a:ext>
                  </a:extLst>
                </p14:cNvPr>
                <p14:cNvContentPartPr/>
                <p14:nvPr/>
              </p14:nvContentPartPr>
              <p14:xfrm>
                <a:off x="8387939" y="6026371"/>
                <a:ext cx="120960" cy="162000"/>
              </p14:xfrm>
            </p:contentPart>
          </mc:Choice>
          <mc:Fallback>
            <p:pic>
              <p:nvPicPr>
                <p:cNvPr id="113" name="Freihand 112">
                  <a:extLst>
                    <a:ext uri="{FF2B5EF4-FFF2-40B4-BE49-F238E27FC236}">
                      <a16:creationId xmlns:a16="http://schemas.microsoft.com/office/drawing/2014/main" id="{F09A95B9-C03A-4A7C-A065-86D6CDF264F1}"/>
                    </a:ext>
                  </a:extLst>
                </p:cNvPr>
                <p:cNvPicPr/>
                <p:nvPr/>
              </p:nvPicPr>
              <p:blipFill>
                <a:blip r:embed="rId254"/>
                <a:stretch>
                  <a:fillRect/>
                </a:stretch>
              </p:blipFill>
              <p:spPr>
                <a:xfrm>
                  <a:off x="8383619" y="6022051"/>
                  <a:ext cx="129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4" name="Freihand 113">
                  <a:extLst>
                    <a:ext uri="{FF2B5EF4-FFF2-40B4-BE49-F238E27FC236}">
                      <a16:creationId xmlns:a16="http://schemas.microsoft.com/office/drawing/2014/main" id="{D7FFFF66-1EBA-468E-AFDC-5BE6D96752A7}"/>
                    </a:ext>
                  </a:extLst>
                </p14:cNvPr>
                <p14:cNvContentPartPr/>
                <p14:nvPr/>
              </p14:nvContentPartPr>
              <p14:xfrm>
                <a:off x="8535179" y="6046891"/>
                <a:ext cx="6120" cy="140760"/>
              </p14:xfrm>
            </p:contentPart>
          </mc:Choice>
          <mc:Fallback>
            <p:pic>
              <p:nvPicPr>
                <p:cNvPr id="114" name="Freihand 113">
                  <a:extLst>
                    <a:ext uri="{FF2B5EF4-FFF2-40B4-BE49-F238E27FC236}">
                      <a16:creationId xmlns:a16="http://schemas.microsoft.com/office/drawing/2014/main" id="{D7FFFF66-1EBA-468E-AFDC-5BE6D96752A7}"/>
                    </a:ext>
                  </a:extLst>
                </p:cNvPr>
                <p:cNvPicPr/>
                <p:nvPr/>
              </p:nvPicPr>
              <p:blipFill>
                <a:blip r:embed="rId256"/>
                <a:stretch>
                  <a:fillRect/>
                </a:stretch>
              </p:blipFill>
              <p:spPr>
                <a:xfrm>
                  <a:off x="8530859" y="6042571"/>
                  <a:ext cx="14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5" name="Freihand 114">
                  <a:extLst>
                    <a:ext uri="{FF2B5EF4-FFF2-40B4-BE49-F238E27FC236}">
                      <a16:creationId xmlns:a16="http://schemas.microsoft.com/office/drawing/2014/main" id="{501ABDD5-C677-439F-BB8C-604DA010B060}"/>
                    </a:ext>
                  </a:extLst>
                </p14:cNvPr>
                <p14:cNvContentPartPr/>
                <p14:nvPr/>
              </p14:nvContentPartPr>
              <p14:xfrm>
                <a:off x="8481899" y="6004771"/>
                <a:ext cx="110520" cy="82800"/>
              </p14:xfrm>
            </p:contentPart>
          </mc:Choice>
          <mc:Fallback>
            <p:pic>
              <p:nvPicPr>
                <p:cNvPr id="115" name="Freihand 114">
                  <a:extLst>
                    <a:ext uri="{FF2B5EF4-FFF2-40B4-BE49-F238E27FC236}">
                      <a16:creationId xmlns:a16="http://schemas.microsoft.com/office/drawing/2014/main" id="{501ABDD5-C677-439F-BB8C-604DA010B060}"/>
                    </a:ext>
                  </a:extLst>
                </p:cNvPr>
                <p:cNvPicPr/>
                <p:nvPr/>
              </p:nvPicPr>
              <p:blipFill>
                <a:blip r:embed="rId258"/>
                <a:stretch>
                  <a:fillRect/>
                </a:stretch>
              </p:blipFill>
              <p:spPr>
                <a:xfrm>
                  <a:off x="8477579" y="6000451"/>
                  <a:ext cx="119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6" name="Freihand 115">
                  <a:extLst>
                    <a:ext uri="{FF2B5EF4-FFF2-40B4-BE49-F238E27FC236}">
                      <a16:creationId xmlns:a16="http://schemas.microsoft.com/office/drawing/2014/main" id="{9176E5F3-14B5-4423-93F2-13B277724229}"/>
                    </a:ext>
                  </a:extLst>
                </p14:cNvPr>
                <p14:cNvContentPartPr/>
                <p14:nvPr/>
              </p14:nvContentPartPr>
              <p14:xfrm>
                <a:off x="8519699" y="5990011"/>
                <a:ext cx="103320" cy="267480"/>
              </p14:xfrm>
            </p:contentPart>
          </mc:Choice>
          <mc:Fallback>
            <p:pic>
              <p:nvPicPr>
                <p:cNvPr id="116" name="Freihand 115">
                  <a:extLst>
                    <a:ext uri="{FF2B5EF4-FFF2-40B4-BE49-F238E27FC236}">
                      <a16:creationId xmlns:a16="http://schemas.microsoft.com/office/drawing/2014/main" id="{9176E5F3-14B5-4423-93F2-13B277724229}"/>
                    </a:ext>
                  </a:extLst>
                </p:cNvPr>
                <p:cNvPicPr/>
                <p:nvPr/>
              </p:nvPicPr>
              <p:blipFill>
                <a:blip r:embed="rId260"/>
                <a:stretch>
                  <a:fillRect/>
                </a:stretch>
              </p:blipFill>
              <p:spPr>
                <a:xfrm>
                  <a:off x="8515379" y="5985691"/>
                  <a:ext cx="1119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0" name="Freihand 119">
                  <a:extLst>
                    <a:ext uri="{FF2B5EF4-FFF2-40B4-BE49-F238E27FC236}">
                      <a16:creationId xmlns:a16="http://schemas.microsoft.com/office/drawing/2014/main" id="{04051601-43BB-4E6F-81CE-32FB920846E5}"/>
                    </a:ext>
                  </a:extLst>
                </p14:cNvPr>
                <p14:cNvContentPartPr/>
                <p14:nvPr/>
              </p14:nvContentPartPr>
              <p14:xfrm>
                <a:off x="3502739" y="4728931"/>
                <a:ext cx="857520" cy="78840"/>
              </p14:xfrm>
            </p:contentPart>
          </mc:Choice>
          <mc:Fallback>
            <p:pic>
              <p:nvPicPr>
                <p:cNvPr id="120" name="Freihand 119">
                  <a:extLst>
                    <a:ext uri="{FF2B5EF4-FFF2-40B4-BE49-F238E27FC236}">
                      <a16:creationId xmlns:a16="http://schemas.microsoft.com/office/drawing/2014/main" id="{04051601-43BB-4E6F-81CE-32FB920846E5}"/>
                    </a:ext>
                  </a:extLst>
                </p:cNvPr>
                <p:cNvPicPr/>
                <p:nvPr/>
              </p:nvPicPr>
              <p:blipFill>
                <a:blip r:embed="rId262"/>
                <a:stretch>
                  <a:fillRect/>
                </a:stretch>
              </p:blipFill>
              <p:spPr>
                <a:xfrm>
                  <a:off x="3498419" y="4724611"/>
                  <a:ext cx="866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21" name="Freihand 120">
                  <a:extLst>
                    <a:ext uri="{FF2B5EF4-FFF2-40B4-BE49-F238E27FC236}">
                      <a16:creationId xmlns:a16="http://schemas.microsoft.com/office/drawing/2014/main" id="{C6F25086-0C92-4290-9348-F2E4B46C9310}"/>
                    </a:ext>
                  </a:extLst>
                </p14:cNvPr>
                <p14:cNvContentPartPr/>
                <p14:nvPr/>
              </p14:nvContentPartPr>
              <p14:xfrm>
                <a:off x="3454499" y="4665211"/>
                <a:ext cx="337320" cy="182880"/>
              </p14:xfrm>
            </p:contentPart>
          </mc:Choice>
          <mc:Fallback>
            <p:pic>
              <p:nvPicPr>
                <p:cNvPr id="121" name="Freihand 120">
                  <a:extLst>
                    <a:ext uri="{FF2B5EF4-FFF2-40B4-BE49-F238E27FC236}">
                      <a16:creationId xmlns:a16="http://schemas.microsoft.com/office/drawing/2014/main" id="{C6F25086-0C92-4290-9348-F2E4B46C9310}"/>
                    </a:ext>
                  </a:extLst>
                </p:cNvPr>
                <p:cNvPicPr/>
                <p:nvPr/>
              </p:nvPicPr>
              <p:blipFill>
                <a:blip r:embed="rId264"/>
                <a:stretch>
                  <a:fillRect/>
                </a:stretch>
              </p:blipFill>
              <p:spPr>
                <a:xfrm>
                  <a:off x="3450179" y="4660891"/>
                  <a:ext cx="345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23" name="Freihand 122">
                  <a:extLst>
                    <a:ext uri="{FF2B5EF4-FFF2-40B4-BE49-F238E27FC236}">
                      <a16:creationId xmlns:a16="http://schemas.microsoft.com/office/drawing/2014/main" id="{41CB592B-4D77-47CB-81BC-BB0F7361A2B8}"/>
                    </a:ext>
                  </a:extLst>
                </p14:cNvPr>
                <p14:cNvContentPartPr/>
                <p14:nvPr/>
              </p14:nvContentPartPr>
              <p14:xfrm>
                <a:off x="4490219" y="4658731"/>
                <a:ext cx="464760" cy="205920"/>
              </p14:xfrm>
            </p:contentPart>
          </mc:Choice>
          <mc:Fallback>
            <p:pic>
              <p:nvPicPr>
                <p:cNvPr id="123" name="Freihand 122">
                  <a:extLst>
                    <a:ext uri="{FF2B5EF4-FFF2-40B4-BE49-F238E27FC236}">
                      <a16:creationId xmlns:a16="http://schemas.microsoft.com/office/drawing/2014/main" id="{41CB592B-4D77-47CB-81BC-BB0F7361A2B8}"/>
                    </a:ext>
                  </a:extLst>
                </p:cNvPr>
                <p:cNvPicPr/>
                <p:nvPr/>
              </p:nvPicPr>
              <p:blipFill>
                <a:blip r:embed="rId266"/>
                <a:stretch>
                  <a:fillRect/>
                </a:stretch>
              </p:blipFill>
              <p:spPr>
                <a:xfrm>
                  <a:off x="4485899" y="4654411"/>
                  <a:ext cx="473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24" name="Freihand 123">
                  <a:extLst>
                    <a:ext uri="{FF2B5EF4-FFF2-40B4-BE49-F238E27FC236}">
                      <a16:creationId xmlns:a16="http://schemas.microsoft.com/office/drawing/2014/main" id="{902F94B3-9CE4-44C3-AFD6-1AAA87822DE2}"/>
                    </a:ext>
                  </a:extLst>
                </p14:cNvPr>
                <p14:cNvContentPartPr/>
                <p14:nvPr/>
              </p14:nvContentPartPr>
              <p14:xfrm>
                <a:off x="5123099" y="4664491"/>
                <a:ext cx="131040" cy="109800"/>
              </p14:xfrm>
            </p:contentPart>
          </mc:Choice>
          <mc:Fallback>
            <p:pic>
              <p:nvPicPr>
                <p:cNvPr id="124" name="Freihand 123">
                  <a:extLst>
                    <a:ext uri="{FF2B5EF4-FFF2-40B4-BE49-F238E27FC236}">
                      <a16:creationId xmlns:a16="http://schemas.microsoft.com/office/drawing/2014/main" id="{902F94B3-9CE4-44C3-AFD6-1AAA87822DE2}"/>
                    </a:ext>
                  </a:extLst>
                </p:cNvPr>
                <p:cNvPicPr/>
                <p:nvPr/>
              </p:nvPicPr>
              <p:blipFill>
                <a:blip r:embed="rId268"/>
                <a:stretch>
                  <a:fillRect/>
                </a:stretch>
              </p:blipFill>
              <p:spPr>
                <a:xfrm>
                  <a:off x="5118779" y="4660171"/>
                  <a:ext cx="139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25" name="Freihand 124">
                  <a:extLst>
                    <a:ext uri="{FF2B5EF4-FFF2-40B4-BE49-F238E27FC236}">
                      <a16:creationId xmlns:a16="http://schemas.microsoft.com/office/drawing/2014/main" id="{05046C69-0AD6-40A9-B821-3276F09BCD48}"/>
                    </a:ext>
                  </a:extLst>
                </p14:cNvPr>
                <p14:cNvContentPartPr/>
                <p14:nvPr/>
              </p14:nvContentPartPr>
              <p14:xfrm>
                <a:off x="5281859" y="4584571"/>
                <a:ext cx="136440" cy="157680"/>
              </p14:xfrm>
            </p:contentPart>
          </mc:Choice>
          <mc:Fallback>
            <p:pic>
              <p:nvPicPr>
                <p:cNvPr id="125" name="Freihand 124">
                  <a:extLst>
                    <a:ext uri="{FF2B5EF4-FFF2-40B4-BE49-F238E27FC236}">
                      <a16:creationId xmlns:a16="http://schemas.microsoft.com/office/drawing/2014/main" id="{05046C69-0AD6-40A9-B821-3276F09BCD48}"/>
                    </a:ext>
                  </a:extLst>
                </p:cNvPr>
                <p:cNvPicPr/>
                <p:nvPr/>
              </p:nvPicPr>
              <p:blipFill>
                <a:blip r:embed="rId270"/>
                <a:stretch>
                  <a:fillRect/>
                </a:stretch>
              </p:blipFill>
              <p:spPr>
                <a:xfrm>
                  <a:off x="5277539" y="4580251"/>
                  <a:ext cx="145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6" name="Freihand 125">
                  <a:extLst>
                    <a:ext uri="{FF2B5EF4-FFF2-40B4-BE49-F238E27FC236}">
                      <a16:creationId xmlns:a16="http://schemas.microsoft.com/office/drawing/2014/main" id="{A4D65D3B-01E2-417A-AB56-EEE8EC542836}"/>
                    </a:ext>
                  </a:extLst>
                </p14:cNvPr>
                <p14:cNvContentPartPr/>
                <p14:nvPr/>
              </p14:nvContentPartPr>
              <p14:xfrm>
                <a:off x="5453939" y="4662331"/>
                <a:ext cx="71280" cy="79920"/>
              </p14:xfrm>
            </p:contentPart>
          </mc:Choice>
          <mc:Fallback>
            <p:pic>
              <p:nvPicPr>
                <p:cNvPr id="126" name="Freihand 125">
                  <a:extLst>
                    <a:ext uri="{FF2B5EF4-FFF2-40B4-BE49-F238E27FC236}">
                      <a16:creationId xmlns:a16="http://schemas.microsoft.com/office/drawing/2014/main" id="{A4D65D3B-01E2-417A-AB56-EEE8EC542836}"/>
                    </a:ext>
                  </a:extLst>
                </p:cNvPr>
                <p:cNvPicPr/>
                <p:nvPr/>
              </p:nvPicPr>
              <p:blipFill>
                <a:blip r:embed="rId272"/>
                <a:stretch>
                  <a:fillRect/>
                </a:stretch>
              </p:blipFill>
              <p:spPr>
                <a:xfrm>
                  <a:off x="5449619" y="4658011"/>
                  <a:ext cx="79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7" name="Freihand 126">
                  <a:extLst>
                    <a:ext uri="{FF2B5EF4-FFF2-40B4-BE49-F238E27FC236}">
                      <a16:creationId xmlns:a16="http://schemas.microsoft.com/office/drawing/2014/main" id="{AC4D2668-AB2C-4A67-93DE-3A9C9DF368BB}"/>
                    </a:ext>
                  </a:extLst>
                </p14:cNvPr>
                <p14:cNvContentPartPr/>
                <p14:nvPr/>
              </p14:nvContentPartPr>
              <p14:xfrm>
                <a:off x="5548619" y="4649371"/>
                <a:ext cx="103680" cy="192600"/>
              </p14:xfrm>
            </p:contentPart>
          </mc:Choice>
          <mc:Fallback>
            <p:pic>
              <p:nvPicPr>
                <p:cNvPr id="127" name="Freihand 126">
                  <a:extLst>
                    <a:ext uri="{FF2B5EF4-FFF2-40B4-BE49-F238E27FC236}">
                      <a16:creationId xmlns:a16="http://schemas.microsoft.com/office/drawing/2014/main" id="{AC4D2668-AB2C-4A67-93DE-3A9C9DF368BB}"/>
                    </a:ext>
                  </a:extLst>
                </p:cNvPr>
                <p:cNvPicPr/>
                <p:nvPr/>
              </p:nvPicPr>
              <p:blipFill>
                <a:blip r:embed="rId274"/>
                <a:stretch>
                  <a:fillRect/>
                </a:stretch>
              </p:blipFill>
              <p:spPr>
                <a:xfrm>
                  <a:off x="5544299" y="4645051"/>
                  <a:ext cx="112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8" name="Freihand 127">
                  <a:extLst>
                    <a:ext uri="{FF2B5EF4-FFF2-40B4-BE49-F238E27FC236}">
                      <a16:creationId xmlns:a16="http://schemas.microsoft.com/office/drawing/2014/main" id="{E7615528-21D9-4E73-BC98-B5AF515B56A4}"/>
                    </a:ext>
                  </a:extLst>
                </p14:cNvPr>
                <p14:cNvContentPartPr/>
                <p14:nvPr/>
              </p14:nvContentPartPr>
              <p14:xfrm>
                <a:off x="5761379" y="4664131"/>
                <a:ext cx="187200" cy="83160"/>
              </p14:xfrm>
            </p:contentPart>
          </mc:Choice>
          <mc:Fallback>
            <p:pic>
              <p:nvPicPr>
                <p:cNvPr id="128" name="Freihand 127">
                  <a:extLst>
                    <a:ext uri="{FF2B5EF4-FFF2-40B4-BE49-F238E27FC236}">
                      <a16:creationId xmlns:a16="http://schemas.microsoft.com/office/drawing/2014/main" id="{E7615528-21D9-4E73-BC98-B5AF515B56A4}"/>
                    </a:ext>
                  </a:extLst>
                </p:cNvPr>
                <p:cNvPicPr/>
                <p:nvPr/>
              </p:nvPicPr>
              <p:blipFill>
                <a:blip r:embed="rId276"/>
                <a:stretch>
                  <a:fillRect/>
                </a:stretch>
              </p:blipFill>
              <p:spPr>
                <a:xfrm>
                  <a:off x="5757059" y="4659811"/>
                  <a:ext cx="195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9" name="Freihand 128">
                  <a:extLst>
                    <a:ext uri="{FF2B5EF4-FFF2-40B4-BE49-F238E27FC236}">
                      <a16:creationId xmlns:a16="http://schemas.microsoft.com/office/drawing/2014/main" id="{0475DD2A-0CA1-48B5-BB5D-05A5902B360C}"/>
                    </a:ext>
                  </a:extLst>
                </p14:cNvPr>
                <p14:cNvContentPartPr/>
                <p14:nvPr/>
              </p14:nvContentPartPr>
              <p14:xfrm>
                <a:off x="5903939" y="4581331"/>
                <a:ext cx="360" cy="360"/>
              </p14:xfrm>
            </p:contentPart>
          </mc:Choice>
          <mc:Fallback>
            <p:pic>
              <p:nvPicPr>
                <p:cNvPr id="129" name="Freihand 128">
                  <a:extLst>
                    <a:ext uri="{FF2B5EF4-FFF2-40B4-BE49-F238E27FC236}">
                      <a16:creationId xmlns:a16="http://schemas.microsoft.com/office/drawing/2014/main" id="{0475DD2A-0CA1-48B5-BB5D-05A5902B360C}"/>
                    </a:ext>
                  </a:extLst>
                </p:cNvPr>
                <p:cNvPicPr/>
                <p:nvPr/>
              </p:nvPicPr>
              <p:blipFill>
                <a:blip r:embed="rId108"/>
                <a:stretch>
                  <a:fillRect/>
                </a:stretch>
              </p:blipFill>
              <p:spPr>
                <a:xfrm>
                  <a:off x="5899619" y="45770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0" name="Freihand 129">
                  <a:extLst>
                    <a:ext uri="{FF2B5EF4-FFF2-40B4-BE49-F238E27FC236}">
                      <a16:creationId xmlns:a16="http://schemas.microsoft.com/office/drawing/2014/main" id="{D5CE1101-EE57-40F4-A270-072B5A497B36}"/>
                    </a:ext>
                  </a:extLst>
                </p14:cNvPr>
                <p14:cNvContentPartPr/>
                <p14:nvPr/>
              </p14:nvContentPartPr>
              <p14:xfrm>
                <a:off x="6003659" y="4656211"/>
                <a:ext cx="87120" cy="99720"/>
              </p14:xfrm>
            </p:contentPart>
          </mc:Choice>
          <mc:Fallback>
            <p:pic>
              <p:nvPicPr>
                <p:cNvPr id="130" name="Freihand 129">
                  <a:extLst>
                    <a:ext uri="{FF2B5EF4-FFF2-40B4-BE49-F238E27FC236}">
                      <a16:creationId xmlns:a16="http://schemas.microsoft.com/office/drawing/2014/main" id="{D5CE1101-EE57-40F4-A270-072B5A497B36}"/>
                    </a:ext>
                  </a:extLst>
                </p:cNvPr>
                <p:cNvPicPr/>
                <p:nvPr/>
              </p:nvPicPr>
              <p:blipFill>
                <a:blip r:embed="rId279"/>
                <a:stretch>
                  <a:fillRect/>
                </a:stretch>
              </p:blipFill>
              <p:spPr>
                <a:xfrm>
                  <a:off x="5999339" y="4651891"/>
                  <a:ext cx="95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2" name="Freihand 131">
                  <a:extLst>
                    <a:ext uri="{FF2B5EF4-FFF2-40B4-BE49-F238E27FC236}">
                      <a16:creationId xmlns:a16="http://schemas.microsoft.com/office/drawing/2014/main" id="{07259910-919F-4970-850F-909A928EEF2E}"/>
                    </a:ext>
                  </a:extLst>
                </p14:cNvPr>
                <p14:cNvContentPartPr/>
                <p14:nvPr/>
              </p14:nvContentPartPr>
              <p14:xfrm>
                <a:off x="6111299" y="4646851"/>
                <a:ext cx="133200" cy="96120"/>
              </p14:xfrm>
            </p:contentPart>
          </mc:Choice>
          <mc:Fallback>
            <p:pic>
              <p:nvPicPr>
                <p:cNvPr id="132" name="Freihand 131">
                  <a:extLst>
                    <a:ext uri="{FF2B5EF4-FFF2-40B4-BE49-F238E27FC236}">
                      <a16:creationId xmlns:a16="http://schemas.microsoft.com/office/drawing/2014/main" id="{07259910-919F-4970-850F-909A928EEF2E}"/>
                    </a:ext>
                  </a:extLst>
                </p:cNvPr>
                <p:cNvPicPr/>
                <p:nvPr/>
              </p:nvPicPr>
              <p:blipFill>
                <a:blip r:embed="rId281"/>
                <a:stretch>
                  <a:fillRect/>
                </a:stretch>
              </p:blipFill>
              <p:spPr>
                <a:xfrm>
                  <a:off x="6106979" y="4642531"/>
                  <a:ext cx="141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3" name="Freihand 132">
                  <a:extLst>
                    <a:ext uri="{FF2B5EF4-FFF2-40B4-BE49-F238E27FC236}">
                      <a16:creationId xmlns:a16="http://schemas.microsoft.com/office/drawing/2014/main" id="{2308DCCD-3D43-4EE1-B936-2ACCA6F45BEC}"/>
                    </a:ext>
                  </a:extLst>
                </p14:cNvPr>
                <p14:cNvContentPartPr/>
                <p14:nvPr/>
              </p14:nvContentPartPr>
              <p14:xfrm>
                <a:off x="6277619" y="4656571"/>
                <a:ext cx="68760" cy="66960"/>
              </p14:xfrm>
            </p:contentPart>
          </mc:Choice>
          <mc:Fallback>
            <p:pic>
              <p:nvPicPr>
                <p:cNvPr id="133" name="Freihand 132">
                  <a:extLst>
                    <a:ext uri="{FF2B5EF4-FFF2-40B4-BE49-F238E27FC236}">
                      <a16:creationId xmlns:a16="http://schemas.microsoft.com/office/drawing/2014/main" id="{2308DCCD-3D43-4EE1-B936-2ACCA6F45BEC}"/>
                    </a:ext>
                  </a:extLst>
                </p:cNvPr>
                <p:cNvPicPr/>
                <p:nvPr/>
              </p:nvPicPr>
              <p:blipFill>
                <a:blip r:embed="rId283"/>
                <a:stretch>
                  <a:fillRect/>
                </a:stretch>
              </p:blipFill>
              <p:spPr>
                <a:xfrm>
                  <a:off x="6273299" y="4652251"/>
                  <a:ext cx="77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4" name="Freihand 133">
                  <a:extLst>
                    <a:ext uri="{FF2B5EF4-FFF2-40B4-BE49-F238E27FC236}">
                      <a16:creationId xmlns:a16="http://schemas.microsoft.com/office/drawing/2014/main" id="{C9A336E7-7344-433A-BE91-7C427DD364E1}"/>
                    </a:ext>
                  </a:extLst>
                </p14:cNvPr>
                <p14:cNvContentPartPr/>
                <p14:nvPr/>
              </p14:nvContentPartPr>
              <p14:xfrm>
                <a:off x="6372659" y="4628491"/>
                <a:ext cx="68040" cy="100080"/>
              </p14:xfrm>
            </p:contentPart>
          </mc:Choice>
          <mc:Fallback>
            <p:pic>
              <p:nvPicPr>
                <p:cNvPr id="134" name="Freihand 133">
                  <a:extLst>
                    <a:ext uri="{FF2B5EF4-FFF2-40B4-BE49-F238E27FC236}">
                      <a16:creationId xmlns:a16="http://schemas.microsoft.com/office/drawing/2014/main" id="{C9A336E7-7344-433A-BE91-7C427DD364E1}"/>
                    </a:ext>
                  </a:extLst>
                </p:cNvPr>
                <p:cNvPicPr/>
                <p:nvPr/>
              </p:nvPicPr>
              <p:blipFill>
                <a:blip r:embed="rId285"/>
                <a:stretch>
                  <a:fillRect/>
                </a:stretch>
              </p:blipFill>
              <p:spPr>
                <a:xfrm>
                  <a:off x="6368339" y="4624171"/>
                  <a:ext cx="76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5" name="Freihand 134">
                  <a:extLst>
                    <a:ext uri="{FF2B5EF4-FFF2-40B4-BE49-F238E27FC236}">
                      <a16:creationId xmlns:a16="http://schemas.microsoft.com/office/drawing/2014/main" id="{4736B448-731A-4FCB-AE4B-03A8A096B25B}"/>
                    </a:ext>
                  </a:extLst>
                </p14:cNvPr>
                <p14:cNvContentPartPr/>
                <p14:nvPr/>
              </p14:nvContentPartPr>
              <p14:xfrm>
                <a:off x="6479579" y="4638211"/>
                <a:ext cx="79920" cy="78840"/>
              </p14:xfrm>
            </p:contentPart>
          </mc:Choice>
          <mc:Fallback>
            <p:pic>
              <p:nvPicPr>
                <p:cNvPr id="135" name="Freihand 134">
                  <a:extLst>
                    <a:ext uri="{FF2B5EF4-FFF2-40B4-BE49-F238E27FC236}">
                      <a16:creationId xmlns:a16="http://schemas.microsoft.com/office/drawing/2014/main" id="{4736B448-731A-4FCB-AE4B-03A8A096B25B}"/>
                    </a:ext>
                  </a:extLst>
                </p:cNvPr>
                <p:cNvPicPr/>
                <p:nvPr/>
              </p:nvPicPr>
              <p:blipFill>
                <a:blip r:embed="rId287"/>
                <a:stretch>
                  <a:fillRect/>
                </a:stretch>
              </p:blipFill>
              <p:spPr>
                <a:xfrm>
                  <a:off x="6475259" y="4633891"/>
                  <a:ext cx="88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6" name="Freihand 135">
                  <a:extLst>
                    <a:ext uri="{FF2B5EF4-FFF2-40B4-BE49-F238E27FC236}">
                      <a16:creationId xmlns:a16="http://schemas.microsoft.com/office/drawing/2014/main" id="{1950737D-0CC0-4F73-9923-1C1310BFA9C1}"/>
                    </a:ext>
                  </a:extLst>
                </p14:cNvPr>
                <p14:cNvContentPartPr/>
                <p14:nvPr/>
              </p14:nvContentPartPr>
              <p14:xfrm>
                <a:off x="6676139" y="4591051"/>
                <a:ext cx="196200" cy="231120"/>
              </p14:xfrm>
            </p:contentPart>
          </mc:Choice>
          <mc:Fallback>
            <p:pic>
              <p:nvPicPr>
                <p:cNvPr id="136" name="Freihand 135">
                  <a:extLst>
                    <a:ext uri="{FF2B5EF4-FFF2-40B4-BE49-F238E27FC236}">
                      <a16:creationId xmlns:a16="http://schemas.microsoft.com/office/drawing/2014/main" id="{1950737D-0CC0-4F73-9923-1C1310BFA9C1}"/>
                    </a:ext>
                  </a:extLst>
                </p:cNvPr>
                <p:cNvPicPr/>
                <p:nvPr/>
              </p:nvPicPr>
              <p:blipFill>
                <a:blip r:embed="rId289"/>
                <a:stretch>
                  <a:fillRect/>
                </a:stretch>
              </p:blipFill>
              <p:spPr>
                <a:xfrm>
                  <a:off x="6671819" y="4586731"/>
                  <a:ext cx="2048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7" name="Freihand 136">
                  <a:extLst>
                    <a:ext uri="{FF2B5EF4-FFF2-40B4-BE49-F238E27FC236}">
                      <a16:creationId xmlns:a16="http://schemas.microsoft.com/office/drawing/2014/main" id="{F3397561-F6B9-4374-8666-92E4BE0A63C2}"/>
                    </a:ext>
                  </a:extLst>
                </p14:cNvPr>
                <p14:cNvContentPartPr/>
                <p14:nvPr/>
              </p14:nvContentPartPr>
              <p14:xfrm>
                <a:off x="7033619" y="4551811"/>
                <a:ext cx="188280" cy="153000"/>
              </p14:xfrm>
            </p:contentPart>
          </mc:Choice>
          <mc:Fallback>
            <p:pic>
              <p:nvPicPr>
                <p:cNvPr id="137" name="Freihand 136">
                  <a:extLst>
                    <a:ext uri="{FF2B5EF4-FFF2-40B4-BE49-F238E27FC236}">
                      <a16:creationId xmlns:a16="http://schemas.microsoft.com/office/drawing/2014/main" id="{F3397561-F6B9-4374-8666-92E4BE0A63C2}"/>
                    </a:ext>
                  </a:extLst>
                </p:cNvPr>
                <p:cNvPicPr/>
                <p:nvPr/>
              </p:nvPicPr>
              <p:blipFill>
                <a:blip r:embed="rId291"/>
                <a:stretch>
                  <a:fillRect/>
                </a:stretch>
              </p:blipFill>
              <p:spPr>
                <a:xfrm>
                  <a:off x="7029299" y="4547491"/>
                  <a:ext cx="196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8" name="Freihand 137">
                  <a:extLst>
                    <a:ext uri="{FF2B5EF4-FFF2-40B4-BE49-F238E27FC236}">
                      <a16:creationId xmlns:a16="http://schemas.microsoft.com/office/drawing/2014/main" id="{7157889A-FFB2-4C29-8FC0-AFCF6A8A2ADC}"/>
                    </a:ext>
                  </a:extLst>
                </p14:cNvPr>
                <p14:cNvContentPartPr/>
                <p14:nvPr/>
              </p14:nvContentPartPr>
              <p14:xfrm>
                <a:off x="7378499" y="4576651"/>
                <a:ext cx="91080" cy="112320"/>
              </p14:xfrm>
            </p:contentPart>
          </mc:Choice>
          <mc:Fallback>
            <p:pic>
              <p:nvPicPr>
                <p:cNvPr id="138" name="Freihand 137">
                  <a:extLst>
                    <a:ext uri="{FF2B5EF4-FFF2-40B4-BE49-F238E27FC236}">
                      <a16:creationId xmlns:a16="http://schemas.microsoft.com/office/drawing/2014/main" id="{7157889A-FFB2-4C29-8FC0-AFCF6A8A2ADC}"/>
                    </a:ext>
                  </a:extLst>
                </p:cNvPr>
                <p:cNvPicPr/>
                <p:nvPr/>
              </p:nvPicPr>
              <p:blipFill>
                <a:blip r:embed="rId293"/>
                <a:stretch>
                  <a:fillRect/>
                </a:stretch>
              </p:blipFill>
              <p:spPr>
                <a:xfrm>
                  <a:off x="7374179" y="4572331"/>
                  <a:ext cx="99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9" name="Freihand 138">
                  <a:extLst>
                    <a:ext uri="{FF2B5EF4-FFF2-40B4-BE49-F238E27FC236}">
                      <a16:creationId xmlns:a16="http://schemas.microsoft.com/office/drawing/2014/main" id="{85B0DEA6-73DA-42BD-A04E-98AA7A76F3CC}"/>
                    </a:ext>
                  </a:extLst>
                </p14:cNvPr>
                <p14:cNvContentPartPr/>
                <p14:nvPr/>
              </p14:nvContentPartPr>
              <p14:xfrm>
                <a:off x="7499459" y="4512931"/>
                <a:ext cx="217440" cy="176040"/>
              </p14:xfrm>
            </p:contentPart>
          </mc:Choice>
          <mc:Fallback>
            <p:pic>
              <p:nvPicPr>
                <p:cNvPr id="139" name="Freihand 138">
                  <a:extLst>
                    <a:ext uri="{FF2B5EF4-FFF2-40B4-BE49-F238E27FC236}">
                      <a16:creationId xmlns:a16="http://schemas.microsoft.com/office/drawing/2014/main" id="{85B0DEA6-73DA-42BD-A04E-98AA7A76F3CC}"/>
                    </a:ext>
                  </a:extLst>
                </p:cNvPr>
                <p:cNvPicPr/>
                <p:nvPr/>
              </p:nvPicPr>
              <p:blipFill>
                <a:blip r:embed="rId295"/>
                <a:stretch>
                  <a:fillRect/>
                </a:stretch>
              </p:blipFill>
              <p:spPr>
                <a:xfrm>
                  <a:off x="7495139" y="4508611"/>
                  <a:ext cx="226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0" name="Freihand 139">
                  <a:extLst>
                    <a:ext uri="{FF2B5EF4-FFF2-40B4-BE49-F238E27FC236}">
                      <a16:creationId xmlns:a16="http://schemas.microsoft.com/office/drawing/2014/main" id="{4E087BD6-824C-4492-B629-F60365919D26}"/>
                    </a:ext>
                  </a:extLst>
                </p14:cNvPr>
                <p14:cNvContentPartPr/>
                <p14:nvPr/>
              </p14:nvContentPartPr>
              <p14:xfrm>
                <a:off x="7725899" y="4569811"/>
                <a:ext cx="13320" cy="17640"/>
              </p14:xfrm>
            </p:contentPart>
          </mc:Choice>
          <mc:Fallback>
            <p:pic>
              <p:nvPicPr>
                <p:cNvPr id="140" name="Freihand 139">
                  <a:extLst>
                    <a:ext uri="{FF2B5EF4-FFF2-40B4-BE49-F238E27FC236}">
                      <a16:creationId xmlns:a16="http://schemas.microsoft.com/office/drawing/2014/main" id="{4E087BD6-824C-4492-B629-F60365919D26}"/>
                    </a:ext>
                  </a:extLst>
                </p:cNvPr>
                <p:cNvPicPr/>
                <p:nvPr/>
              </p:nvPicPr>
              <p:blipFill>
                <a:blip r:embed="rId297"/>
                <a:stretch>
                  <a:fillRect/>
                </a:stretch>
              </p:blipFill>
              <p:spPr>
                <a:xfrm>
                  <a:off x="7721579" y="4565491"/>
                  <a:ext cx="219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41" name="Freihand 140">
                  <a:extLst>
                    <a:ext uri="{FF2B5EF4-FFF2-40B4-BE49-F238E27FC236}">
                      <a16:creationId xmlns:a16="http://schemas.microsoft.com/office/drawing/2014/main" id="{202AF13B-C0F7-4BB6-9D3B-AAF714312459}"/>
                    </a:ext>
                  </a:extLst>
                </p14:cNvPr>
                <p14:cNvContentPartPr/>
                <p14:nvPr/>
              </p14:nvContentPartPr>
              <p14:xfrm>
                <a:off x="7747859" y="4600411"/>
                <a:ext cx="57600" cy="65880"/>
              </p14:xfrm>
            </p:contentPart>
          </mc:Choice>
          <mc:Fallback>
            <p:pic>
              <p:nvPicPr>
                <p:cNvPr id="141" name="Freihand 140">
                  <a:extLst>
                    <a:ext uri="{FF2B5EF4-FFF2-40B4-BE49-F238E27FC236}">
                      <a16:creationId xmlns:a16="http://schemas.microsoft.com/office/drawing/2014/main" id="{202AF13B-C0F7-4BB6-9D3B-AAF714312459}"/>
                    </a:ext>
                  </a:extLst>
                </p:cNvPr>
                <p:cNvPicPr/>
                <p:nvPr/>
              </p:nvPicPr>
              <p:blipFill>
                <a:blip r:embed="rId299"/>
                <a:stretch>
                  <a:fillRect/>
                </a:stretch>
              </p:blipFill>
              <p:spPr>
                <a:xfrm>
                  <a:off x="7743539" y="4596091"/>
                  <a:ext cx="66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2" name="Freihand 141">
                  <a:extLst>
                    <a:ext uri="{FF2B5EF4-FFF2-40B4-BE49-F238E27FC236}">
                      <a16:creationId xmlns:a16="http://schemas.microsoft.com/office/drawing/2014/main" id="{30A5B987-4CF9-4CD9-9A2F-93C806E681F5}"/>
                    </a:ext>
                  </a:extLst>
                </p14:cNvPr>
                <p14:cNvContentPartPr/>
                <p14:nvPr/>
              </p14:nvContentPartPr>
              <p14:xfrm>
                <a:off x="7854059" y="4586011"/>
                <a:ext cx="81360" cy="82080"/>
              </p14:xfrm>
            </p:contentPart>
          </mc:Choice>
          <mc:Fallback>
            <p:pic>
              <p:nvPicPr>
                <p:cNvPr id="142" name="Freihand 141">
                  <a:extLst>
                    <a:ext uri="{FF2B5EF4-FFF2-40B4-BE49-F238E27FC236}">
                      <a16:creationId xmlns:a16="http://schemas.microsoft.com/office/drawing/2014/main" id="{30A5B987-4CF9-4CD9-9A2F-93C806E681F5}"/>
                    </a:ext>
                  </a:extLst>
                </p:cNvPr>
                <p:cNvPicPr/>
                <p:nvPr/>
              </p:nvPicPr>
              <p:blipFill>
                <a:blip r:embed="rId301"/>
                <a:stretch>
                  <a:fillRect/>
                </a:stretch>
              </p:blipFill>
              <p:spPr>
                <a:xfrm>
                  <a:off x="7849739" y="4581691"/>
                  <a:ext cx="90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43" name="Freihand 142">
                  <a:extLst>
                    <a:ext uri="{FF2B5EF4-FFF2-40B4-BE49-F238E27FC236}">
                      <a16:creationId xmlns:a16="http://schemas.microsoft.com/office/drawing/2014/main" id="{5ED4A725-BCC0-472A-8FF4-6CBDE04E3354}"/>
                    </a:ext>
                  </a:extLst>
                </p14:cNvPr>
                <p14:cNvContentPartPr/>
                <p14:nvPr/>
              </p14:nvContentPartPr>
              <p14:xfrm>
                <a:off x="7954859" y="4586371"/>
                <a:ext cx="79920" cy="64800"/>
              </p14:xfrm>
            </p:contentPart>
          </mc:Choice>
          <mc:Fallback>
            <p:pic>
              <p:nvPicPr>
                <p:cNvPr id="143" name="Freihand 142">
                  <a:extLst>
                    <a:ext uri="{FF2B5EF4-FFF2-40B4-BE49-F238E27FC236}">
                      <a16:creationId xmlns:a16="http://schemas.microsoft.com/office/drawing/2014/main" id="{5ED4A725-BCC0-472A-8FF4-6CBDE04E3354}"/>
                    </a:ext>
                  </a:extLst>
                </p:cNvPr>
                <p:cNvPicPr/>
                <p:nvPr/>
              </p:nvPicPr>
              <p:blipFill>
                <a:blip r:embed="rId303"/>
                <a:stretch>
                  <a:fillRect/>
                </a:stretch>
              </p:blipFill>
              <p:spPr>
                <a:xfrm>
                  <a:off x="7950539" y="4582051"/>
                  <a:ext cx="88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5" name="Freihand 144">
                  <a:extLst>
                    <a:ext uri="{FF2B5EF4-FFF2-40B4-BE49-F238E27FC236}">
                      <a16:creationId xmlns:a16="http://schemas.microsoft.com/office/drawing/2014/main" id="{F0BB0322-B56E-4DB0-96CD-A8F9718E6946}"/>
                    </a:ext>
                  </a:extLst>
                </p14:cNvPr>
                <p14:cNvContentPartPr/>
                <p14:nvPr/>
              </p14:nvContentPartPr>
              <p14:xfrm>
                <a:off x="5084939" y="4925131"/>
                <a:ext cx="122400" cy="104760"/>
              </p14:xfrm>
            </p:contentPart>
          </mc:Choice>
          <mc:Fallback>
            <p:pic>
              <p:nvPicPr>
                <p:cNvPr id="145" name="Freihand 144">
                  <a:extLst>
                    <a:ext uri="{FF2B5EF4-FFF2-40B4-BE49-F238E27FC236}">
                      <a16:creationId xmlns:a16="http://schemas.microsoft.com/office/drawing/2014/main" id="{F0BB0322-B56E-4DB0-96CD-A8F9718E6946}"/>
                    </a:ext>
                  </a:extLst>
                </p:cNvPr>
                <p:cNvPicPr/>
                <p:nvPr/>
              </p:nvPicPr>
              <p:blipFill>
                <a:blip r:embed="rId305"/>
                <a:stretch>
                  <a:fillRect/>
                </a:stretch>
              </p:blipFill>
              <p:spPr>
                <a:xfrm>
                  <a:off x="5080619" y="4920811"/>
                  <a:ext cx="131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6" name="Freihand 145">
                  <a:extLst>
                    <a:ext uri="{FF2B5EF4-FFF2-40B4-BE49-F238E27FC236}">
                      <a16:creationId xmlns:a16="http://schemas.microsoft.com/office/drawing/2014/main" id="{70A35B3B-69A4-45F6-8973-FBB0BDDC99E6}"/>
                    </a:ext>
                  </a:extLst>
                </p14:cNvPr>
                <p14:cNvContentPartPr/>
                <p14:nvPr/>
              </p14:nvContentPartPr>
              <p14:xfrm>
                <a:off x="5236499" y="4949971"/>
                <a:ext cx="88560" cy="87480"/>
              </p14:xfrm>
            </p:contentPart>
          </mc:Choice>
          <mc:Fallback>
            <p:pic>
              <p:nvPicPr>
                <p:cNvPr id="146" name="Freihand 145">
                  <a:extLst>
                    <a:ext uri="{FF2B5EF4-FFF2-40B4-BE49-F238E27FC236}">
                      <a16:creationId xmlns:a16="http://schemas.microsoft.com/office/drawing/2014/main" id="{70A35B3B-69A4-45F6-8973-FBB0BDDC99E6}"/>
                    </a:ext>
                  </a:extLst>
                </p:cNvPr>
                <p:cNvPicPr/>
                <p:nvPr/>
              </p:nvPicPr>
              <p:blipFill>
                <a:blip r:embed="rId307"/>
                <a:stretch>
                  <a:fillRect/>
                </a:stretch>
              </p:blipFill>
              <p:spPr>
                <a:xfrm>
                  <a:off x="5232179" y="4945651"/>
                  <a:ext cx="97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7" name="Freihand 146">
                  <a:extLst>
                    <a:ext uri="{FF2B5EF4-FFF2-40B4-BE49-F238E27FC236}">
                      <a16:creationId xmlns:a16="http://schemas.microsoft.com/office/drawing/2014/main" id="{8A372154-D50C-4DB2-B5A7-DE8D9E6B8A4B}"/>
                    </a:ext>
                  </a:extLst>
                </p14:cNvPr>
                <p14:cNvContentPartPr/>
                <p14:nvPr/>
              </p14:nvContentPartPr>
              <p14:xfrm>
                <a:off x="5371499" y="4960051"/>
                <a:ext cx="228600" cy="73080"/>
              </p14:xfrm>
            </p:contentPart>
          </mc:Choice>
          <mc:Fallback>
            <p:pic>
              <p:nvPicPr>
                <p:cNvPr id="147" name="Freihand 146">
                  <a:extLst>
                    <a:ext uri="{FF2B5EF4-FFF2-40B4-BE49-F238E27FC236}">
                      <a16:creationId xmlns:a16="http://schemas.microsoft.com/office/drawing/2014/main" id="{8A372154-D50C-4DB2-B5A7-DE8D9E6B8A4B}"/>
                    </a:ext>
                  </a:extLst>
                </p:cNvPr>
                <p:cNvPicPr/>
                <p:nvPr/>
              </p:nvPicPr>
              <p:blipFill>
                <a:blip r:embed="rId309"/>
                <a:stretch>
                  <a:fillRect/>
                </a:stretch>
              </p:blipFill>
              <p:spPr>
                <a:xfrm>
                  <a:off x="5367179" y="4955731"/>
                  <a:ext cx="237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8" name="Freihand 147">
                  <a:extLst>
                    <a:ext uri="{FF2B5EF4-FFF2-40B4-BE49-F238E27FC236}">
                      <a16:creationId xmlns:a16="http://schemas.microsoft.com/office/drawing/2014/main" id="{95A43958-1FB4-40BD-BC78-490F0922B1AB}"/>
                    </a:ext>
                  </a:extLst>
                </p14:cNvPr>
                <p14:cNvContentPartPr/>
                <p14:nvPr/>
              </p14:nvContentPartPr>
              <p14:xfrm>
                <a:off x="5677499" y="4993171"/>
                <a:ext cx="470880" cy="204840"/>
              </p14:xfrm>
            </p:contentPart>
          </mc:Choice>
          <mc:Fallback>
            <p:pic>
              <p:nvPicPr>
                <p:cNvPr id="148" name="Freihand 147">
                  <a:extLst>
                    <a:ext uri="{FF2B5EF4-FFF2-40B4-BE49-F238E27FC236}">
                      <a16:creationId xmlns:a16="http://schemas.microsoft.com/office/drawing/2014/main" id="{95A43958-1FB4-40BD-BC78-490F0922B1AB}"/>
                    </a:ext>
                  </a:extLst>
                </p:cNvPr>
                <p:cNvPicPr/>
                <p:nvPr/>
              </p:nvPicPr>
              <p:blipFill>
                <a:blip r:embed="rId311"/>
                <a:stretch>
                  <a:fillRect/>
                </a:stretch>
              </p:blipFill>
              <p:spPr>
                <a:xfrm>
                  <a:off x="5673179" y="4988851"/>
                  <a:ext cx="479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50" name="Freihand 149">
                  <a:extLst>
                    <a:ext uri="{FF2B5EF4-FFF2-40B4-BE49-F238E27FC236}">
                      <a16:creationId xmlns:a16="http://schemas.microsoft.com/office/drawing/2014/main" id="{8CD80224-6663-407A-80A6-91E11D3E087A}"/>
                    </a:ext>
                  </a:extLst>
                </p14:cNvPr>
                <p14:cNvContentPartPr/>
                <p14:nvPr/>
              </p14:nvContentPartPr>
              <p14:xfrm>
                <a:off x="2743859" y="4283971"/>
                <a:ext cx="531720" cy="392760"/>
              </p14:xfrm>
            </p:contentPart>
          </mc:Choice>
          <mc:Fallback>
            <p:pic>
              <p:nvPicPr>
                <p:cNvPr id="150" name="Freihand 149">
                  <a:extLst>
                    <a:ext uri="{FF2B5EF4-FFF2-40B4-BE49-F238E27FC236}">
                      <a16:creationId xmlns:a16="http://schemas.microsoft.com/office/drawing/2014/main" id="{8CD80224-6663-407A-80A6-91E11D3E087A}"/>
                    </a:ext>
                  </a:extLst>
                </p:cNvPr>
                <p:cNvPicPr/>
                <p:nvPr/>
              </p:nvPicPr>
              <p:blipFill>
                <a:blip r:embed="rId313"/>
                <a:stretch>
                  <a:fillRect/>
                </a:stretch>
              </p:blipFill>
              <p:spPr>
                <a:xfrm>
                  <a:off x="2739539" y="4279651"/>
                  <a:ext cx="54036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51" name="Freihand 150">
                  <a:extLst>
                    <a:ext uri="{FF2B5EF4-FFF2-40B4-BE49-F238E27FC236}">
                      <a16:creationId xmlns:a16="http://schemas.microsoft.com/office/drawing/2014/main" id="{053A1EF2-EF85-4EC8-8C43-FAFB216471F1}"/>
                    </a:ext>
                  </a:extLst>
                </p14:cNvPr>
                <p14:cNvContentPartPr/>
                <p14:nvPr/>
              </p14:nvContentPartPr>
              <p14:xfrm>
                <a:off x="2932139" y="4308451"/>
                <a:ext cx="311760" cy="219600"/>
              </p14:xfrm>
            </p:contentPart>
          </mc:Choice>
          <mc:Fallback>
            <p:pic>
              <p:nvPicPr>
                <p:cNvPr id="151" name="Freihand 150">
                  <a:extLst>
                    <a:ext uri="{FF2B5EF4-FFF2-40B4-BE49-F238E27FC236}">
                      <a16:creationId xmlns:a16="http://schemas.microsoft.com/office/drawing/2014/main" id="{053A1EF2-EF85-4EC8-8C43-FAFB216471F1}"/>
                    </a:ext>
                  </a:extLst>
                </p:cNvPr>
                <p:cNvPicPr/>
                <p:nvPr/>
              </p:nvPicPr>
              <p:blipFill>
                <a:blip r:embed="rId315"/>
                <a:stretch>
                  <a:fillRect/>
                </a:stretch>
              </p:blipFill>
              <p:spPr>
                <a:xfrm>
                  <a:off x="2927819" y="4304131"/>
                  <a:ext cx="3204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0" name="Freihand 189">
                  <a:extLst>
                    <a:ext uri="{FF2B5EF4-FFF2-40B4-BE49-F238E27FC236}">
                      <a16:creationId xmlns:a16="http://schemas.microsoft.com/office/drawing/2014/main" id="{18B24C29-E3D0-4E18-938E-03498F8288D0}"/>
                    </a:ext>
                  </a:extLst>
                </p14:cNvPr>
                <p14:cNvContentPartPr/>
                <p14:nvPr/>
              </p14:nvContentPartPr>
              <p14:xfrm>
                <a:off x="3450899" y="4294411"/>
                <a:ext cx="925920" cy="58320"/>
              </p14:xfrm>
            </p:contentPart>
          </mc:Choice>
          <mc:Fallback>
            <p:pic>
              <p:nvPicPr>
                <p:cNvPr id="190" name="Freihand 189">
                  <a:extLst>
                    <a:ext uri="{FF2B5EF4-FFF2-40B4-BE49-F238E27FC236}">
                      <a16:creationId xmlns:a16="http://schemas.microsoft.com/office/drawing/2014/main" id="{18B24C29-E3D0-4E18-938E-03498F8288D0}"/>
                    </a:ext>
                  </a:extLst>
                </p:cNvPr>
                <p:cNvPicPr/>
                <p:nvPr/>
              </p:nvPicPr>
              <p:blipFill>
                <a:blip r:embed="rId317"/>
                <a:stretch>
                  <a:fillRect/>
                </a:stretch>
              </p:blipFill>
              <p:spPr>
                <a:xfrm>
                  <a:off x="3446579" y="4290091"/>
                  <a:ext cx="93456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8">
            <p14:nvContentPartPr>
              <p14:cNvPr id="192" name="Freihand 191">
                <a:extLst>
                  <a:ext uri="{FF2B5EF4-FFF2-40B4-BE49-F238E27FC236}">
                    <a16:creationId xmlns:a16="http://schemas.microsoft.com/office/drawing/2014/main" id="{DCC552B6-A760-4B59-A985-DD70CF0E5C62}"/>
                  </a:ext>
                </a:extLst>
              </p14:cNvPr>
              <p14:cNvContentPartPr/>
              <p14:nvPr/>
            </p14:nvContentPartPr>
            <p14:xfrm>
              <a:off x="1768259" y="703411"/>
              <a:ext cx="1311840" cy="68400"/>
            </p14:xfrm>
          </p:contentPart>
        </mc:Choice>
        <mc:Fallback>
          <p:pic>
            <p:nvPicPr>
              <p:cNvPr id="192" name="Freihand 191">
                <a:extLst>
                  <a:ext uri="{FF2B5EF4-FFF2-40B4-BE49-F238E27FC236}">
                    <a16:creationId xmlns:a16="http://schemas.microsoft.com/office/drawing/2014/main" id="{DCC552B6-A760-4B59-A985-DD70CF0E5C62}"/>
                  </a:ext>
                </a:extLst>
              </p:cNvPr>
              <p:cNvPicPr/>
              <p:nvPr/>
            </p:nvPicPr>
            <p:blipFill>
              <a:blip r:embed="rId319"/>
              <a:stretch>
                <a:fillRect/>
              </a:stretch>
            </p:blipFill>
            <p:spPr>
              <a:xfrm>
                <a:off x="1763939" y="699091"/>
                <a:ext cx="1320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3" name="Freihand 192">
                <a:extLst>
                  <a:ext uri="{FF2B5EF4-FFF2-40B4-BE49-F238E27FC236}">
                    <a16:creationId xmlns:a16="http://schemas.microsoft.com/office/drawing/2014/main" id="{8212FE10-7922-44C3-99AD-5291A3DAC37E}"/>
                  </a:ext>
                </a:extLst>
              </p14:cNvPr>
              <p14:cNvContentPartPr/>
              <p14:nvPr/>
            </p14:nvContentPartPr>
            <p14:xfrm>
              <a:off x="6404699" y="755971"/>
              <a:ext cx="1568880" cy="88920"/>
            </p14:xfrm>
          </p:contentPart>
        </mc:Choice>
        <mc:Fallback>
          <p:pic>
            <p:nvPicPr>
              <p:cNvPr id="193" name="Freihand 192">
                <a:extLst>
                  <a:ext uri="{FF2B5EF4-FFF2-40B4-BE49-F238E27FC236}">
                    <a16:creationId xmlns:a16="http://schemas.microsoft.com/office/drawing/2014/main" id="{8212FE10-7922-44C3-99AD-5291A3DAC37E}"/>
                  </a:ext>
                </a:extLst>
              </p:cNvPr>
              <p:cNvPicPr/>
              <p:nvPr/>
            </p:nvPicPr>
            <p:blipFill>
              <a:blip r:embed="rId321"/>
              <a:stretch>
                <a:fillRect/>
              </a:stretch>
            </p:blipFill>
            <p:spPr>
              <a:xfrm>
                <a:off x="6400379" y="751651"/>
                <a:ext cx="1577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4" name="Freihand 193">
                <a:extLst>
                  <a:ext uri="{FF2B5EF4-FFF2-40B4-BE49-F238E27FC236}">
                    <a16:creationId xmlns:a16="http://schemas.microsoft.com/office/drawing/2014/main" id="{1E4088FB-D5A9-477D-8AE6-F200D45D4EFA}"/>
                  </a:ext>
                </a:extLst>
              </p14:cNvPr>
              <p14:cNvContentPartPr/>
              <p14:nvPr/>
            </p14:nvContentPartPr>
            <p14:xfrm>
              <a:off x="1430219" y="2856571"/>
              <a:ext cx="583200" cy="295200"/>
            </p14:xfrm>
          </p:contentPart>
        </mc:Choice>
        <mc:Fallback>
          <p:pic>
            <p:nvPicPr>
              <p:cNvPr id="194" name="Freihand 193">
                <a:extLst>
                  <a:ext uri="{FF2B5EF4-FFF2-40B4-BE49-F238E27FC236}">
                    <a16:creationId xmlns:a16="http://schemas.microsoft.com/office/drawing/2014/main" id="{1E4088FB-D5A9-477D-8AE6-F200D45D4EFA}"/>
                  </a:ext>
                </a:extLst>
              </p:cNvPr>
              <p:cNvPicPr/>
              <p:nvPr/>
            </p:nvPicPr>
            <p:blipFill>
              <a:blip r:embed="rId323"/>
              <a:stretch>
                <a:fillRect/>
              </a:stretch>
            </p:blipFill>
            <p:spPr>
              <a:xfrm>
                <a:off x="1425899" y="2852251"/>
                <a:ext cx="591840" cy="303840"/>
              </a:xfrm>
              <a:prstGeom prst="rect">
                <a:avLst/>
              </a:prstGeom>
            </p:spPr>
          </p:pic>
        </mc:Fallback>
      </mc:AlternateContent>
      <p:grpSp>
        <p:nvGrpSpPr>
          <p:cNvPr id="217" name="Gruppieren 216">
            <a:extLst>
              <a:ext uri="{FF2B5EF4-FFF2-40B4-BE49-F238E27FC236}">
                <a16:creationId xmlns:a16="http://schemas.microsoft.com/office/drawing/2014/main" id="{EC4F699B-0E86-43E8-8070-D0A139A343DD}"/>
              </a:ext>
            </a:extLst>
          </p:cNvPr>
          <p:cNvGrpSpPr/>
          <p:nvPr/>
        </p:nvGrpSpPr>
        <p:grpSpPr>
          <a:xfrm>
            <a:off x="4138139" y="382651"/>
            <a:ext cx="2182680" cy="426600"/>
            <a:chOff x="4138139" y="382651"/>
            <a:chExt cx="2182680" cy="426600"/>
          </a:xfrm>
        </p:grpSpPr>
        <mc:AlternateContent xmlns:mc="http://schemas.openxmlformats.org/markup-compatibility/2006">
          <mc:Choice xmlns:p14="http://schemas.microsoft.com/office/powerpoint/2010/main" Requires="p14">
            <p:contentPart p14:bwMode="auto" r:id="rId324">
              <p14:nvContentPartPr>
                <p14:cNvPr id="195" name="Freihand 194">
                  <a:extLst>
                    <a:ext uri="{FF2B5EF4-FFF2-40B4-BE49-F238E27FC236}">
                      <a16:creationId xmlns:a16="http://schemas.microsoft.com/office/drawing/2014/main" id="{54248015-22CE-4F15-AFED-17815FA44A3E}"/>
                    </a:ext>
                  </a:extLst>
                </p14:cNvPr>
                <p14:cNvContentPartPr/>
                <p14:nvPr/>
              </p14:nvContentPartPr>
              <p14:xfrm>
                <a:off x="4138139" y="489211"/>
                <a:ext cx="229320" cy="117720"/>
              </p14:xfrm>
            </p:contentPart>
          </mc:Choice>
          <mc:Fallback>
            <p:pic>
              <p:nvPicPr>
                <p:cNvPr id="195" name="Freihand 194">
                  <a:extLst>
                    <a:ext uri="{FF2B5EF4-FFF2-40B4-BE49-F238E27FC236}">
                      <a16:creationId xmlns:a16="http://schemas.microsoft.com/office/drawing/2014/main" id="{54248015-22CE-4F15-AFED-17815FA44A3E}"/>
                    </a:ext>
                  </a:extLst>
                </p:cNvPr>
                <p:cNvPicPr/>
                <p:nvPr/>
              </p:nvPicPr>
              <p:blipFill>
                <a:blip r:embed="rId325"/>
                <a:stretch>
                  <a:fillRect/>
                </a:stretch>
              </p:blipFill>
              <p:spPr>
                <a:xfrm>
                  <a:off x="4133819" y="484891"/>
                  <a:ext cx="237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6" name="Freihand 195">
                  <a:extLst>
                    <a:ext uri="{FF2B5EF4-FFF2-40B4-BE49-F238E27FC236}">
                      <a16:creationId xmlns:a16="http://schemas.microsoft.com/office/drawing/2014/main" id="{0F87D7DA-D175-486E-B3CA-FD722BDBC236}"/>
                    </a:ext>
                  </a:extLst>
                </p14:cNvPr>
                <p14:cNvContentPartPr/>
                <p14:nvPr/>
              </p14:nvContentPartPr>
              <p14:xfrm>
                <a:off x="4391939" y="456811"/>
                <a:ext cx="112680" cy="251280"/>
              </p14:xfrm>
            </p:contentPart>
          </mc:Choice>
          <mc:Fallback>
            <p:pic>
              <p:nvPicPr>
                <p:cNvPr id="196" name="Freihand 195">
                  <a:extLst>
                    <a:ext uri="{FF2B5EF4-FFF2-40B4-BE49-F238E27FC236}">
                      <a16:creationId xmlns:a16="http://schemas.microsoft.com/office/drawing/2014/main" id="{0F87D7DA-D175-486E-B3CA-FD722BDBC236}"/>
                    </a:ext>
                  </a:extLst>
                </p:cNvPr>
                <p:cNvPicPr/>
                <p:nvPr/>
              </p:nvPicPr>
              <p:blipFill>
                <a:blip r:embed="rId327"/>
                <a:stretch>
                  <a:fillRect/>
                </a:stretch>
              </p:blipFill>
              <p:spPr>
                <a:xfrm>
                  <a:off x="4387619" y="452491"/>
                  <a:ext cx="1213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7" name="Freihand 196">
                  <a:extLst>
                    <a:ext uri="{FF2B5EF4-FFF2-40B4-BE49-F238E27FC236}">
                      <a16:creationId xmlns:a16="http://schemas.microsoft.com/office/drawing/2014/main" id="{05D060F3-15D3-4FD7-B172-B11181ADE5EE}"/>
                    </a:ext>
                  </a:extLst>
                </p14:cNvPr>
                <p14:cNvContentPartPr/>
                <p14:nvPr/>
              </p14:nvContentPartPr>
              <p14:xfrm>
                <a:off x="4643939" y="430171"/>
                <a:ext cx="201240" cy="174600"/>
              </p14:xfrm>
            </p:contentPart>
          </mc:Choice>
          <mc:Fallback>
            <p:pic>
              <p:nvPicPr>
                <p:cNvPr id="197" name="Freihand 196">
                  <a:extLst>
                    <a:ext uri="{FF2B5EF4-FFF2-40B4-BE49-F238E27FC236}">
                      <a16:creationId xmlns:a16="http://schemas.microsoft.com/office/drawing/2014/main" id="{05D060F3-15D3-4FD7-B172-B11181ADE5EE}"/>
                    </a:ext>
                  </a:extLst>
                </p:cNvPr>
                <p:cNvPicPr/>
                <p:nvPr/>
              </p:nvPicPr>
              <p:blipFill>
                <a:blip r:embed="rId329"/>
                <a:stretch>
                  <a:fillRect/>
                </a:stretch>
              </p:blipFill>
              <p:spPr>
                <a:xfrm>
                  <a:off x="4639619" y="425851"/>
                  <a:ext cx="209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8" name="Freihand 197">
                  <a:extLst>
                    <a:ext uri="{FF2B5EF4-FFF2-40B4-BE49-F238E27FC236}">
                      <a16:creationId xmlns:a16="http://schemas.microsoft.com/office/drawing/2014/main" id="{D71ABCD9-96E9-4FC1-B418-CE0B7F7C0635}"/>
                    </a:ext>
                  </a:extLst>
                </p14:cNvPr>
                <p14:cNvContentPartPr/>
                <p14:nvPr/>
              </p14:nvContentPartPr>
              <p14:xfrm>
                <a:off x="4998539" y="437371"/>
                <a:ext cx="7560" cy="114480"/>
              </p14:xfrm>
            </p:contentPart>
          </mc:Choice>
          <mc:Fallback>
            <p:pic>
              <p:nvPicPr>
                <p:cNvPr id="198" name="Freihand 197">
                  <a:extLst>
                    <a:ext uri="{FF2B5EF4-FFF2-40B4-BE49-F238E27FC236}">
                      <a16:creationId xmlns:a16="http://schemas.microsoft.com/office/drawing/2014/main" id="{D71ABCD9-96E9-4FC1-B418-CE0B7F7C0635}"/>
                    </a:ext>
                  </a:extLst>
                </p:cNvPr>
                <p:cNvPicPr/>
                <p:nvPr/>
              </p:nvPicPr>
              <p:blipFill>
                <a:blip r:embed="rId331"/>
                <a:stretch>
                  <a:fillRect/>
                </a:stretch>
              </p:blipFill>
              <p:spPr>
                <a:xfrm>
                  <a:off x="4994219" y="433051"/>
                  <a:ext cx="16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9" name="Freihand 198">
                  <a:extLst>
                    <a:ext uri="{FF2B5EF4-FFF2-40B4-BE49-F238E27FC236}">
                      <a16:creationId xmlns:a16="http://schemas.microsoft.com/office/drawing/2014/main" id="{3A63D805-7BEB-45FF-BBC5-12AA33E8A2FA}"/>
                    </a:ext>
                  </a:extLst>
                </p14:cNvPr>
                <p14:cNvContentPartPr/>
                <p14:nvPr/>
              </p14:nvContentPartPr>
              <p14:xfrm>
                <a:off x="4984859" y="410731"/>
                <a:ext cx="135360" cy="79560"/>
              </p14:xfrm>
            </p:contentPart>
          </mc:Choice>
          <mc:Fallback>
            <p:pic>
              <p:nvPicPr>
                <p:cNvPr id="199" name="Freihand 198">
                  <a:extLst>
                    <a:ext uri="{FF2B5EF4-FFF2-40B4-BE49-F238E27FC236}">
                      <a16:creationId xmlns:a16="http://schemas.microsoft.com/office/drawing/2014/main" id="{3A63D805-7BEB-45FF-BBC5-12AA33E8A2FA}"/>
                    </a:ext>
                  </a:extLst>
                </p:cNvPr>
                <p:cNvPicPr/>
                <p:nvPr/>
              </p:nvPicPr>
              <p:blipFill>
                <a:blip r:embed="rId333"/>
                <a:stretch>
                  <a:fillRect/>
                </a:stretch>
              </p:blipFill>
              <p:spPr>
                <a:xfrm>
                  <a:off x="4980539" y="406411"/>
                  <a:ext cx="144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0" name="Freihand 199">
                  <a:extLst>
                    <a:ext uri="{FF2B5EF4-FFF2-40B4-BE49-F238E27FC236}">
                      <a16:creationId xmlns:a16="http://schemas.microsoft.com/office/drawing/2014/main" id="{66CBFDE8-0420-4581-8449-E9E8F8C9ADE0}"/>
                    </a:ext>
                  </a:extLst>
                </p14:cNvPr>
                <p14:cNvContentPartPr/>
                <p14:nvPr/>
              </p14:nvContentPartPr>
              <p14:xfrm>
                <a:off x="4977299" y="525931"/>
                <a:ext cx="157320" cy="29520"/>
              </p14:xfrm>
            </p:contentPart>
          </mc:Choice>
          <mc:Fallback>
            <p:pic>
              <p:nvPicPr>
                <p:cNvPr id="200" name="Freihand 199">
                  <a:extLst>
                    <a:ext uri="{FF2B5EF4-FFF2-40B4-BE49-F238E27FC236}">
                      <a16:creationId xmlns:a16="http://schemas.microsoft.com/office/drawing/2014/main" id="{66CBFDE8-0420-4581-8449-E9E8F8C9ADE0}"/>
                    </a:ext>
                  </a:extLst>
                </p:cNvPr>
                <p:cNvPicPr/>
                <p:nvPr/>
              </p:nvPicPr>
              <p:blipFill>
                <a:blip r:embed="rId335"/>
                <a:stretch>
                  <a:fillRect/>
                </a:stretch>
              </p:blipFill>
              <p:spPr>
                <a:xfrm>
                  <a:off x="4972979" y="521611"/>
                  <a:ext cx="165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1" name="Freihand 200">
                  <a:extLst>
                    <a:ext uri="{FF2B5EF4-FFF2-40B4-BE49-F238E27FC236}">
                      <a16:creationId xmlns:a16="http://schemas.microsoft.com/office/drawing/2014/main" id="{94A5A37C-2E95-4DDB-B3CE-EC10F7CA1C27}"/>
                    </a:ext>
                  </a:extLst>
                </p14:cNvPr>
                <p14:cNvContentPartPr/>
                <p14:nvPr/>
              </p14:nvContentPartPr>
              <p14:xfrm>
                <a:off x="5132819" y="479491"/>
                <a:ext cx="108720" cy="95400"/>
              </p14:xfrm>
            </p:contentPart>
          </mc:Choice>
          <mc:Fallback>
            <p:pic>
              <p:nvPicPr>
                <p:cNvPr id="201" name="Freihand 200">
                  <a:extLst>
                    <a:ext uri="{FF2B5EF4-FFF2-40B4-BE49-F238E27FC236}">
                      <a16:creationId xmlns:a16="http://schemas.microsoft.com/office/drawing/2014/main" id="{94A5A37C-2E95-4DDB-B3CE-EC10F7CA1C27}"/>
                    </a:ext>
                  </a:extLst>
                </p:cNvPr>
                <p:cNvPicPr/>
                <p:nvPr/>
              </p:nvPicPr>
              <p:blipFill>
                <a:blip r:embed="rId337"/>
                <a:stretch>
                  <a:fillRect/>
                </a:stretch>
              </p:blipFill>
              <p:spPr>
                <a:xfrm>
                  <a:off x="5128499" y="475171"/>
                  <a:ext cx="117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2" name="Freihand 201">
                  <a:extLst>
                    <a:ext uri="{FF2B5EF4-FFF2-40B4-BE49-F238E27FC236}">
                      <a16:creationId xmlns:a16="http://schemas.microsoft.com/office/drawing/2014/main" id="{58152FB7-7085-4817-A222-079656BF4562}"/>
                    </a:ext>
                  </a:extLst>
                </p14:cNvPr>
                <p14:cNvContentPartPr/>
                <p14:nvPr/>
              </p14:nvContentPartPr>
              <p14:xfrm>
                <a:off x="5290859" y="382651"/>
                <a:ext cx="173160" cy="165960"/>
              </p14:xfrm>
            </p:contentPart>
          </mc:Choice>
          <mc:Fallback>
            <p:pic>
              <p:nvPicPr>
                <p:cNvPr id="202" name="Freihand 201">
                  <a:extLst>
                    <a:ext uri="{FF2B5EF4-FFF2-40B4-BE49-F238E27FC236}">
                      <a16:creationId xmlns:a16="http://schemas.microsoft.com/office/drawing/2014/main" id="{58152FB7-7085-4817-A222-079656BF4562}"/>
                    </a:ext>
                  </a:extLst>
                </p:cNvPr>
                <p:cNvPicPr/>
                <p:nvPr/>
              </p:nvPicPr>
              <p:blipFill>
                <a:blip r:embed="rId339"/>
                <a:stretch>
                  <a:fillRect/>
                </a:stretch>
              </p:blipFill>
              <p:spPr>
                <a:xfrm>
                  <a:off x="5286539" y="378331"/>
                  <a:ext cx="181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3" name="Freihand 202">
                  <a:extLst>
                    <a:ext uri="{FF2B5EF4-FFF2-40B4-BE49-F238E27FC236}">
                      <a16:creationId xmlns:a16="http://schemas.microsoft.com/office/drawing/2014/main" id="{FBCC0E03-239A-4C0D-8DE8-4EE6186AE6E4}"/>
                    </a:ext>
                  </a:extLst>
                </p14:cNvPr>
                <p14:cNvContentPartPr/>
                <p14:nvPr/>
              </p14:nvContentPartPr>
              <p14:xfrm>
                <a:off x="5237219" y="416851"/>
                <a:ext cx="110520" cy="16920"/>
              </p14:xfrm>
            </p:contentPart>
          </mc:Choice>
          <mc:Fallback>
            <p:pic>
              <p:nvPicPr>
                <p:cNvPr id="203" name="Freihand 202">
                  <a:extLst>
                    <a:ext uri="{FF2B5EF4-FFF2-40B4-BE49-F238E27FC236}">
                      <a16:creationId xmlns:a16="http://schemas.microsoft.com/office/drawing/2014/main" id="{FBCC0E03-239A-4C0D-8DE8-4EE6186AE6E4}"/>
                    </a:ext>
                  </a:extLst>
                </p:cNvPr>
                <p:cNvPicPr/>
                <p:nvPr/>
              </p:nvPicPr>
              <p:blipFill>
                <a:blip r:embed="rId341"/>
                <a:stretch>
                  <a:fillRect/>
                </a:stretch>
              </p:blipFill>
              <p:spPr>
                <a:xfrm>
                  <a:off x="5232899" y="412531"/>
                  <a:ext cx="119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4" name="Freihand 203">
                  <a:extLst>
                    <a:ext uri="{FF2B5EF4-FFF2-40B4-BE49-F238E27FC236}">
                      <a16:creationId xmlns:a16="http://schemas.microsoft.com/office/drawing/2014/main" id="{089E1494-4102-4AFA-98DF-CFA4504D923E}"/>
                    </a:ext>
                  </a:extLst>
                </p14:cNvPr>
                <p14:cNvContentPartPr/>
                <p14:nvPr/>
              </p14:nvContentPartPr>
              <p14:xfrm>
                <a:off x="5460779" y="457171"/>
                <a:ext cx="91800" cy="74880"/>
              </p14:xfrm>
            </p:contentPart>
          </mc:Choice>
          <mc:Fallback>
            <p:pic>
              <p:nvPicPr>
                <p:cNvPr id="204" name="Freihand 203">
                  <a:extLst>
                    <a:ext uri="{FF2B5EF4-FFF2-40B4-BE49-F238E27FC236}">
                      <a16:creationId xmlns:a16="http://schemas.microsoft.com/office/drawing/2014/main" id="{089E1494-4102-4AFA-98DF-CFA4504D923E}"/>
                    </a:ext>
                  </a:extLst>
                </p:cNvPr>
                <p:cNvPicPr/>
                <p:nvPr/>
              </p:nvPicPr>
              <p:blipFill>
                <a:blip r:embed="rId343"/>
                <a:stretch>
                  <a:fillRect/>
                </a:stretch>
              </p:blipFill>
              <p:spPr>
                <a:xfrm>
                  <a:off x="5456459" y="452851"/>
                  <a:ext cx="100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5" name="Freihand 204">
                  <a:extLst>
                    <a:ext uri="{FF2B5EF4-FFF2-40B4-BE49-F238E27FC236}">
                      <a16:creationId xmlns:a16="http://schemas.microsoft.com/office/drawing/2014/main" id="{9D5AC6A4-6C13-4175-A9C8-44847D11630D}"/>
                    </a:ext>
                  </a:extLst>
                </p14:cNvPr>
                <p14:cNvContentPartPr/>
                <p14:nvPr/>
              </p14:nvContentPartPr>
              <p14:xfrm>
                <a:off x="4962899" y="624571"/>
                <a:ext cx="11520" cy="110520"/>
              </p14:xfrm>
            </p:contentPart>
          </mc:Choice>
          <mc:Fallback>
            <p:pic>
              <p:nvPicPr>
                <p:cNvPr id="205" name="Freihand 204">
                  <a:extLst>
                    <a:ext uri="{FF2B5EF4-FFF2-40B4-BE49-F238E27FC236}">
                      <a16:creationId xmlns:a16="http://schemas.microsoft.com/office/drawing/2014/main" id="{9D5AC6A4-6C13-4175-A9C8-44847D11630D}"/>
                    </a:ext>
                  </a:extLst>
                </p:cNvPr>
                <p:cNvPicPr/>
                <p:nvPr/>
              </p:nvPicPr>
              <p:blipFill>
                <a:blip r:embed="rId345"/>
                <a:stretch>
                  <a:fillRect/>
                </a:stretch>
              </p:blipFill>
              <p:spPr>
                <a:xfrm>
                  <a:off x="4958579" y="620251"/>
                  <a:ext cx="20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6" name="Freihand 205">
                  <a:extLst>
                    <a:ext uri="{FF2B5EF4-FFF2-40B4-BE49-F238E27FC236}">
                      <a16:creationId xmlns:a16="http://schemas.microsoft.com/office/drawing/2014/main" id="{C813BB68-5FBE-40F9-AFDD-FC0D517D67B8}"/>
                    </a:ext>
                  </a:extLst>
                </p14:cNvPr>
                <p14:cNvContentPartPr/>
                <p14:nvPr/>
              </p14:nvContentPartPr>
              <p14:xfrm>
                <a:off x="4949219" y="607291"/>
                <a:ext cx="141120" cy="68400"/>
              </p14:xfrm>
            </p:contentPart>
          </mc:Choice>
          <mc:Fallback>
            <p:pic>
              <p:nvPicPr>
                <p:cNvPr id="206" name="Freihand 205">
                  <a:extLst>
                    <a:ext uri="{FF2B5EF4-FFF2-40B4-BE49-F238E27FC236}">
                      <a16:creationId xmlns:a16="http://schemas.microsoft.com/office/drawing/2014/main" id="{C813BB68-5FBE-40F9-AFDD-FC0D517D67B8}"/>
                    </a:ext>
                  </a:extLst>
                </p:cNvPr>
                <p:cNvPicPr/>
                <p:nvPr/>
              </p:nvPicPr>
              <p:blipFill>
                <a:blip r:embed="rId347"/>
                <a:stretch>
                  <a:fillRect/>
                </a:stretch>
              </p:blipFill>
              <p:spPr>
                <a:xfrm>
                  <a:off x="4944899" y="602971"/>
                  <a:ext cx="149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7" name="Freihand 206">
                  <a:extLst>
                    <a:ext uri="{FF2B5EF4-FFF2-40B4-BE49-F238E27FC236}">
                      <a16:creationId xmlns:a16="http://schemas.microsoft.com/office/drawing/2014/main" id="{2AB8D553-F7F0-428B-9A94-4C4E1B69E261}"/>
                    </a:ext>
                  </a:extLst>
                </p14:cNvPr>
                <p14:cNvContentPartPr/>
                <p14:nvPr/>
              </p14:nvContentPartPr>
              <p14:xfrm>
                <a:off x="4938419" y="740131"/>
                <a:ext cx="137880" cy="8640"/>
              </p14:xfrm>
            </p:contentPart>
          </mc:Choice>
          <mc:Fallback>
            <p:pic>
              <p:nvPicPr>
                <p:cNvPr id="207" name="Freihand 206">
                  <a:extLst>
                    <a:ext uri="{FF2B5EF4-FFF2-40B4-BE49-F238E27FC236}">
                      <a16:creationId xmlns:a16="http://schemas.microsoft.com/office/drawing/2014/main" id="{2AB8D553-F7F0-428B-9A94-4C4E1B69E261}"/>
                    </a:ext>
                  </a:extLst>
                </p:cNvPr>
                <p:cNvPicPr/>
                <p:nvPr/>
              </p:nvPicPr>
              <p:blipFill>
                <a:blip r:embed="rId349"/>
                <a:stretch>
                  <a:fillRect/>
                </a:stretch>
              </p:blipFill>
              <p:spPr>
                <a:xfrm>
                  <a:off x="4934099" y="735811"/>
                  <a:ext cx="146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8" name="Freihand 207">
                  <a:extLst>
                    <a:ext uri="{FF2B5EF4-FFF2-40B4-BE49-F238E27FC236}">
                      <a16:creationId xmlns:a16="http://schemas.microsoft.com/office/drawing/2014/main" id="{0845B5AA-569A-434C-9E5B-0E5BAFFBBDE3}"/>
                    </a:ext>
                  </a:extLst>
                </p14:cNvPr>
                <p14:cNvContentPartPr/>
                <p14:nvPr/>
              </p14:nvContentPartPr>
              <p14:xfrm>
                <a:off x="5113379" y="637891"/>
                <a:ext cx="140400" cy="93240"/>
              </p14:xfrm>
            </p:contentPart>
          </mc:Choice>
          <mc:Fallback>
            <p:pic>
              <p:nvPicPr>
                <p:cNvPr id="208" name="Freihand 207">
                  <a:extLst>
                    <a:ext uri="{FF2B5EF4-FFF2-40B4-BE49-F238E27FC236}">
                      <a16:creationId xmlns:a16="http://schemas.microsoft.com/office/drawing/2014/main" id="{0845B5AA-569A-434C-9E5B-0E5BAFFBBDE3}"/>
                    </a:ext>
                  </a:extLst>
                </p:cNvPr>
                <p:cNvPicPr/>
                <p:nvPr/>
              </p:nvPicPr>
              <p:blipFill>
                <a:blip r:embed="rId351"/>
                <a:stretch>
                  <a:fillRect/>
                </a:stretch>
              </p:blipFill>
              <p:spPr>
                <a:xfrm>
                  <a:off x="5109059" y="633571"/>
                  <a:ext cx="149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9" name="Freihand 208">
                  <a:extLst>
                    <a:ext uri="{FF2B5EF4-FFF2-40B4-BE49-F238E27FC236}">
                      <a16:creationId xmlns:a16="http://schemas.microsoft.com/office/drawing/2014/main" id="{55AD10A8-B5F9-4132-89C7-0BD4DA5AC7C7}"/>
                    </a:ext>
                  </a:extLst>
                </p14:cNvPr>
                <p14:cNvContentPartPr/>
                <p14:nvPr/>
              </p14:nvContentPartPr>
              <p14:xfrm>
                <a:off x="5312459" y="649771"/>
                <a:ext cx="141840" cy="21960"/>
              </p14:xfrm>
            </p:contentPart>
          </mc:Choice>
          <mc:Fallback>
            <p:pic>
              <p:nvPicPr>
                <p:cNvPr id="209" name="Freihand 208">
                  <a:extLst>
                    <a:ext uri="{FF2B5EF4-FFF2-40B4-BE49-F238E27FC236}">
                      <a16:creationId xmlns:a16="http://schemas.microsoft.com/office/drawing/2014/main" id="{55AD10A8-B5F9-4132-89C7-0BD4DA5AC7C7}"/>
                    </a:ext>
                  </a:extLst>
                </p:cNvPr>
                <p:cNvPicPr/>
                <p:nvPr/>
              </p:nvPicPr>
              <p:blipFill>
                <a:blip r:embed="rId353"/>
                <a:stretch>
                  <a:fillRect/>
                </a:stretch>
              </p:blipFill>
              <p:spPr>
                <a:xfrm>
                  <a:off x="5308139" y="645451"/>
                  <a:ext cx="150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0" name="Freihand 209">
                  <a:extLst>
                    <a:ext uri="{FF2B5EF4-FFF2-40B4-BE49-F238E27FC236}">
                      <a16:creationId xmlns:a16="http://schemas.microsoft.com/office/drawing/2014/main" id="{61A5C5C2-0F49-44DA-BFC7-E85EB245B416}"/>
                    </a:ext>
                  </a:extLst>
                </p14:cNvPr>
                <p14:cNvContentPartPr/>
                <p14:nvPr/>
              </p14:nvContentPartPr>
              <p14:xfrm>
                <a:off x="5487779" y="570571"/>
                <a:ext cx="100800" cy="186840"/>
              </p14:xfrm>
            </p:contentPart>
          </mc:Choice>
          <mc:Fallback>
            <p:pic>
              <p:nvPicPr>
                <p:cNvPr id="210" name="Freihand 209">
                  <a:extLst>
                    <a:ext uri="{FF2B5EF4-FFF2-40B4-BE49-F238E27FC236}">
                      <a16:creationId xmlns:a16="http://schemas.microsoft.com/office/drawing/2014/main" id="{61A5C5C2-0F49-44DA-BFC7-E85EB245B416}"/>
                    </a:ext>
                  </a:extLst>
                </p:cNvPr>
                <p:cNvPicPr/>
                <p:nvPr/>
              </p:nvPicPr>
              <p:blipFill>
                <a:blip r:embed="rId355"/>
                <a:stretch>
                  <a:fillRect/>
                </a:stretch>
              </p:blipFill>
              <p:spPr>
                <a:xfrm>
                  <a:off x="5483459" y="566251"/>
                  <a:ext cx="1094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1" name="Freihand 210">
                  <a:extLst>
                    <a:ext uri="{FF2B5EF4-FFF2-40B4-BE49-F238E27FC236}">
                      <a16:creationId xmlns:a16="http://schemas.microsoft.com/office/drawing/2014/main" id="{611311A4-B257-4551-9716-F727E7935AAF}"/>
                    </a:ext>
                  </a:extLst>
                </p14:cNvPr>
                <p14:cNvContentPartPr/>
                <p14:nvPr/>
              </p14:nvContentPartPr>
              <p14:xfrm>
                <a:off x="5587499" y="620611"/>
                <a:ext cx="129960" cy="87120"/>
              </p14:xfrm>
            </p:contentPart>
          </mc:Choice>
          <mc:Fallback>
            <p:pic>
              <p:nvPicPr>
                <p:cNvPr id="211" name="Freihand 210">
                  <a:extLst>
                    <a:ext uri="{FF2B5EF4-FFF2-40B4-BE49-F238E27FC236}">
                      <a16:creationId xmlns:a16="http://schemas.microsoft.com/office/drawing/2014/main" id="{611311A4-B257-4551-9716-F727E7935AAF}"/>
                    </a:ext>
                  </a:extLst>
                </p:cNvPr>
                <p:cNvPicPr/>
                <p:nvPr/>
              </p:nvPicPr>
              <p:blipFill>
                <a:blip r:embed="rId357"/>
                <a:stretch>
                  <a:fillRect/>
                </a:stretch>
              </p:blipFill>
              <p:spPr>
                <a:xfrm>
                  <a:off x="5583179" y="616291"/>
                  <a:ext cx="138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2" name="Freihand 211">
                  <a:extLst>
                    <a:ext uri="{FF2B5EF4-FFF2-40B4-BE49-F238E27FC236}">
                      <a16:creationId xmlns:a16="http://schemas.microsoft.com/office/drawing/2014/main" id="{EBA12699-DFC5-4832-9BE5-980D7C73D31F}"/>
                    </a:ext>
                  </a:extLst>
                </p14:cNvPr>
                <p14:cNvContentPartPr/>
                <p14:nvPr/>
              </p14:nvContentPartPr>
              <p14:xfrm>
                <a:off x="5707019" y="542491"/>
                <a:ext cx="255600" cy="141480"/>
              </p14:xfrm>
            </p:contentPart>
          </mc:Choice>
          <mc:Fallback>
            <p:pic>
              <p:nvPicPr>
                <p:cNvPr id="212" name="Freihand 211">
                  <a:extLst>
                    <a:ext uri="{FF2B5EF4-FFF2-40B4-BE49-F238E27FC236}">
                      <a16:creationId xmlns:a16="http://schemas.microsoft.com/office/drawing/2014/main" id="{EBA12699-DFC5-4832-9BE5-980D7C73D31F}"/>
                    </a:ext>
                  </a:extLst>
                </p:cNvPr>
                <p:cNvPicPr/>
                <p:nvPr/>
              </p:nvPicPr>
              <p:blipFill>
                <a:blip r:embed="rId359"/>
                <a:stretch>
                  <a:fillRect/>
                </a:stretch>
              </p:blipFill>
              <p:spPr>
                <a:xfrm>
                  <a:off x="5702699" y="538171"/>
                  <a:ext cx="264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3" name="Freihand 212">
                  <a:extLst>
                    <a:ext uri="{FF2B5EF4-FFF2-40B4-BE49-F238E27FC236}">
                      <a16:creationId xmlns:a16="http://schemas.microsoft.com/office/drawing/2014/main" id="{349C710F-70B7-45AA-ADF1-48A3912AE98C}"/>
                    </a:ext>
                  </a:extLst>
                </p14:cNvPr>
                <p14:cNvContentPartPr/>
                <p14:nvPr/>
              </p14:nvContentPartPr>
              <p14:xfrm>
                <a:off x="5962619" y="600451"/>
                <a:ext cx="142200" cy="91440"/>
              </p14:xfrm>
            </p:contentPart>
          </mc:Choice>
          <mc:Fallback>
            <p:pic>
              <p:nvPicPr>
                <p:cNvPr id="213" name="Freihand 212">
                  <a:extLst>
                    <a:ext uri="{FF2B5EF4-FFF2-40B4-BE49-F238E27FC236}">
                      <a16:creationId xmlns:a16="http://schemas.microsoft.com/office/drawing/2014/main" id="{349C710F-70B7-45AA-ADF1-48A3912AE98C}"/>
                    </a:ext>
                  </a:extLst>
                </p:cNvPr>
                <p:cNvPicPr/>
                <p:nvPr/>
              </p:nvPicPr>
              <p:blipFill>
                <a:blip r:embed="rId361"/>
                <a:stretch>
                  <a:fillRect/>
                </a:stretch>
              </p:blipFill>
              <p:spPr>
                <a:xfrm>
                  <a:off x="5958299" y="596131"/>
                  <a:ext cx="150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4" name="Freihand 213">
                  <a:extLst>
                    <a:ext uri="{FF2B5EF4-FFF2-40B4-BE49-F238E27FC236}">
                      <a16:creationId xmlns:a16="http://schemas.microsoft.com/office/drawing/2014/main" id="{09A2B3F3-C3C8-4794-8462-5FBD00BA8F96}"/>
                    </a:ext>
                  </a:extLst>
                </p14:cNvPr>
                <p14:cNvContentPartPr/>
                <p14:nvPr/>
              </p14:nvContentPartPr>
              <p14:xfrm>
                <a:off x="6173579" y="433411"/>
                <a:ext cx="10800" cy="167760"/>
              </p14:xfrm>
            </p:contentPart>
          </mc:Choice>
          <mc:Fallback>
            <p:pic>
              <p:nvPicPr>
                <p:cNvPr id="214" name="Freihand 213">
                  <a:extLst>
                    <a:ext uri="{FF2B5EF4-FFF2-40B4-BE49-F238E27FC236}">
                      <a16:creationId xmlns:a16="http://schemas.microsoft.com/office/drawing/2014/main" id="{09A2B3F3-C3C8-4794-8462-5FBD00BA8F96}"/>
                    </a:ext>
                  </a:extLst>
                </p:cNvPr>
                <p:cNvPicPr/>
                <p:nvPr/>
              </p:nvPicPr>
              <p:blipFill>
                <a:blip r:embed="rId363"/>
                <a:stretch>
                  <a:fillRect/>
                </a:stretch>
              </p:blipFill>
              <p:spPr>
                <a:xfrm>
                  <a:off x="6169259" y="429091"/>
                  <a:ext cx="19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5" name="Freihand 214">
                  <a:extLst>
                    <a:ext uri="{FF2B5EF4-FFF2-40B4-BE49-F238E27FC236}">
                      <a16:creationId xmlns:a16="http://schemas.microsoft.com/office/drawing/2014/main" id="{431A36A5-1EE3-4FB3-84D2-B51801130F81}"/>
                    </a:ext>
                  </a:extLst>
                </p14:cNvPr>
                <p14:cNvContentPartPr/>
                <p14:nvPr/>
              </p14:nvContentPartPr>
              <p14:xfrm>
                <a:off x="6164579" y="689731"/>
                <a:ext cx="24840" cy="14400"/>
              </p14:xfrm>
            </p:contentPart>
          </mc:Choice>
          <mc:Fallback>
            <p:pic>
              <p:nvPicPr>
                <p:cNvPr id="215" name="Freihand 214">
                  <a:extLst>
                    <a:ext uri="{FF2B5EF4-FFF2-40B4-BE49-F238E27FC236}">
                      <a16:creationId xmlns:a16="http://schemas.microsoft.com/office/drawing/2014/main" id="{431A36A5-1EE3-4FB3-84D2-B51801130F81}"/>
                    </a:ext>
                  </a:extLst>
                </p:cNvPr>
                <p:cNvPicPr/>
                <p:nvPr/>
              </p:nvPicPr>
              <p:blipFill>
                <a:blip r:embed="rId365"/>
                <a:stretch>
                  <a:fillRect/>
                </a:stretch>
              </p:blipFill>
              <p:spPr>
                <a:xfrm>
                  <a:off x="6160259" y="685411"/>
                  <a:ext cx="33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6" name="Freihand 215">
                  <a:extLst>
                    <a:ext uri="{FF2B5EF4-FFF2-40B4-BE49-F238E27FC236}">
                      <a16:creationId xmlns:a16="http://schemas.microsoft.com/office/drawing/2014/main" id="{B2E382BE-6CB4-4347-A3E9-5B4D7A10EAA2}"/>
                    </a:ext>
                  </a:extLst>
                </p14:cNvPr>
                <p14:cNvContentPartPr/>
                <p14:nvPr/>
              </p14:nvContentPartPr>
              <p14:xfrm>
                <a:off x="5295899" y="716371"/>
                <a:ext cx="1024920" cy="92880"/>
              </p14:xfrm>
            </p:contentPart>
          </mc:Choice>
          <mc:Fallback>
            <p:pic>
              <p:nvPicPr>
                <p:cNvPr id="216" name="Freihand 215">
                  <a:extLst>
                    <a:ext uri="{FF2B5EF4-FFF2-40B4-BE49-F238E27FC236}">
                      <a16:creationId xmlns:a16="http://schemas.microsoft.com/office/drawing/2014/main" id="{B2E382BE-6CB4-4347-A3E9-5B4D7A10EAA2}"/>
                    </a:ext>
                  </a:extLst>
                </p:cNvPr>
                <p:cNvPicPr/>
                <p:nvPr/>
              </p:nvPicPr>
              <p:blipFill>
                <a:blip r:embed="rId367"/>
                <a:stretch>
                  <a:fillRect/>
                </a:stretch>
              </p:blipFill>
              <p:spPr>
                <a:xfrm>
                  <a:off x="5291579" y="712051"/>
                  <a:ext cx="1033560" cy="101520"/>
                </a:xfrm>
                <a:prstGeom prst="rect">
                  <a:avLst/>
                </a:prstGeom>
              </p:spPr>
            </p:pic>
          </mc:Fallback>
        </mc:AlternateContent>
      </p:grpSp>
    </p:spTree>
    <p:extLst>
      <p:ext uri="{BB962C8B-B14F-4D97-AF65-F5344CB8AC3E}">
        <p14:creationId xmlns:p14="http://schemas.microsoft.com/office/powerpoint/2010/main" val="300699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B7320A51-8FA1-0AA4-784E-97950D1D75AD}"/>
              </a:ext>
            </a:extLst>
          </p:cNvPr>
          <p:cNvPicPr>
            <a:picLocks noChangeAspect="1"/>
          </p:cNvPicPr>
          <p:nvPr/>
        </p:nvPicPr>
        <p:blipFill>
          <a:blip r:embed="rId3"/>
          <a:stretch>
            <a:fillRect/>
          </a:stretch>
        </p:blipFill>
        <p:spPr>
          <a:xfrm>
            <a:off x="0" y="424210"/>
            <a:ext cx="12192000" cy="2359428"/>
          </a:xfrm>
          <a:prstGeom prst="rect">
            <a:avLst/>
          </a:prstGeom>
        </p:spPr>
      </p:pic>
      <p:pic>
        <p:nvPicPr>
          <p:cNvPr id="11" name="Grafik 10">
            <a:extLst>
              <a:ext uri="{FF2B5EF4-FFF2-40B4-BE49-F238E27FC236}">
                <a16:creationId xmlns:a16="http://schemas.microsoft.com/office/drawing/2014/main" id="{FD7D1AD6-84EB-8B57-A655-8F9FA99EFCE0}"/>
              </a:ext>
            </a:extLst>
          </p:cNvPr>
          <p:cNvPicPr>
            <a:picLocks noChangeAspect="1"/>
          </p:cNvPicPr>
          <p:nvPr/>
        </p:nvPicPr>
        <p:blipFill>
          <a:blip r:embed="rId4"/>
          <a:stretch>
            <a:fillRect/>
          </a:stretch>
        </p:blipFill>
        <p:spPr>
          <a:xfrm>
            <a:off x="0" y="2748314"/>
            <a:ext cx="12192000" cy="1474495"/>
          </a:xfrm>
          <a:prstGeom prst="rect">
            <a:avLst/>
          </a:prstGeom>
        </p:spPr>
      </p:pic>
    </p:spTree>
    <p:extLst>
      <p:ext uri="{BB962C8B-B14F-4D97-AF65-F5344CB8AC3E}">
        <p14:creationId xmlns:p14="http://schemas.microsoft.com/office/powerpoint/2010/main" val="55048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itle 1">
            <a:extLst>
              <a:ext uri="{FF2B5EF4-FFF2-40B4-BE49-F238E27FC236}">
                <a16:creationId xmlns:a16="http://schemas.microsoft.com/office/drawing/2014/main" id="{7BC7FE68-EC7C-38E8-8DB3-4C87344C9E61}"/>
              </a:ext>
            </a:extLst>
          </p:cNvPr>
          <p:cNvSpPr txBox="1">
            <a:spLocks/>
          </p:cNvSpPr>
          <p:nvPr/>
        </p:nvSpPr>
        <p:spPr>
          <a:xfrm>
            <a:off x="0" y="455511"/>
            <a:ext cx="12192000" cy="131672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latin typeface="Times New Roman" panose="02020603050405020304" pitchFamily="18" charset="0"/>
                <a:cs typeface="Times New Roman" panose="02020603050405020304" pitchFamily="18" charset="0"/>
              </a:rPr>
              <a:t>Assume a classical situation in foreign trade, where a region is profiting from free market access to other countries with simultaneous protection of the own market. The entries in the payoff matrix represents the utility for both regions in different strategy combinations (EU,CN).</a:t>
            </a:r>
          </a:p>
          <a:p>
            <a:pPr algn="l"/>
            <a:endParaRPr lang="en-US" sz="2000">
              <a:solidFill>
                <a:sysClr val="windowText" lastClr="000000"/>
              </a:solidFill>
              <a:latin typeface="Times New Roman" panose="020206030504050203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Analyze this game for Nash-equilibria in pure strategies and interprete the result!</a:t>
            </a:r>
            <a:endParaRPr lang="en-US" sz="2000" dirty="0">
              <a:solidFill>
                <a:sysClr val="windowText" lastClr="000000"/>
              </a:solidFill>
              <a:latin typeface="Times New Roman" panose="02020603050405020304" pitchFamily="18" charset="0"/>
              <a:cs typeface="Times New Roman" panose="02020603050405020304" pitchFamily="18" charset="0"/>
            </a:endParaRPr>
          </a:p>
        </p:txBody>
      </p:sp>
      <p:pic>
        <p:nvPicPr>
          <p:cNvPr id="5" name="Grafik 4">
            <a:extLst>
              <a:ext uri="{FF2B5EF4-FFF2-40B4-BE49-F238E27FC236}">
                <a16:creationId xmlns:a16="http://schemas.microsoft.com/office/drawing/2014/main" id="{80DB9977-1CB2-2A20-DED2-B4CC358F7083}"/>
              </a:ext>
            </a:extLst>
          </p:cNvPr>
          <p:cNvPicPr>
            <a:picLocks noChangeAspect="1"/>
          </p:cNvPicPr>
          <p:nvPr/>
        </p:nvPicPr>
        <p:blipFill>
          <a:blip r:embed="rId3"/>
          <a:stretch>
            <a:fillRect/>
          </a:stretch>
        </p:blipFill>
        <p:spPr>
          <a:xfrm>
            <a:off x="94205" y="2246131"/>
            <a:ext cx="6146800" cy="1879600"/>
          </a:xfrm>
          <a:prstGeom prst="rect">
            <a:avLst/>
          </a:prstGeom>
        </p:spPr>
      </p:pic>
    </p:spTree>
    <p:extLst>
      <p:ext uri="{BB962C8B-B14F-4D97-AF65-F5344CB8AC3E}">
        <p14:creationId xmlns:p14="http://schemas.microsoft.com/office/powerpoint/2010/main" val="209304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7BC7FE68-EC7C-38E8-8DB3-4C87344C9E61}"/>
                  </a:ext>
                </a:extLst>
              </p:cNvPr>
              <p:cNvSpPr txBox="1">
                <a:spLocks/>
              </p:cNvSpPr>
              <p:nvPr/>
            </p:nvSpPr>
            <p:spPr>
              <a:xfrm>
                <a:off x="0" y="521500"/>
                <a:ext cx="12192000" cy="1015069"/>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latin typeface="Times New Roman" panose="02020603050405020304" pitchFamily="18" charset="0"/>
                    <a:cs typeface="Times New Roman" panose="02020603050405020304" pitchFamily="18" charset="0"/>
                  </a:rPr>
                  <a:t>Assume that in general trade partners have also some affinity to their counterpart. This is model via an additional reciprocity term in the utility function: </a:t>
                </a:r>
              </a:p>
              <a:p>
                <a14:m>
                  <m:oMath xmlns:m="http://schemas.openxmlformats.org/officeDocument/2006/math">
                    <m:sSub>
                      <m:sSubPr>
                        <m:ctrlPr>
                          <a:rPr lang="de-DE" sz="2000" i="1" kern="100" smtClean="0">
                            <a:effectLst/>
                            <a:latin typeface="Cambria Math" panose="02040503050406030204" pitchFamily="18" charset="0"/>
                            <a:ea typeface="Times New Roman" panose="02020603050405020304" pitchFamily="18" charset="0"/>
                          </a:rPr>
                        </m:ctrlPr>
                      </m:sSubPr>
                      <m:e>
                        <m:r>
                          <m:rPr>
                            <m:nor/>
                          </m:rPr>
                          <a:rPr lang="en-US" sz="2000" kern="100">
                            <a:effectLst/>
                            <a:latin typeface="Cambria Math" panose="02040503050406030204" pitchFamily="18" charset="0"/>
                            <a:ea typeface="Times New Roman" panose="02020603050405020304" pitchFamily="18" charset="0"/>
                          </a:rPr>
                          <m:t>U</m:t>
                        </m:r>
                      </m:e>
                      <m:sub>
                        <m:r>
                          <m:rPr>
                            <m:nor/>
                          </m:rPr>
                          <a:rPr lang="en-US" sz="2000" kern="100">
                            <a:effectLst/>
                            <a:latin typeface="Cambria Math" panose="02040503050406030204" pitchFamily="18" charset="0"/>
                            <a:ea typeface="Times New Roman" panose="02020603050405020304" pitchFamily="18" charset="0"/>
                          </a:rPr>
                          <m:t>i</m:t>
                        </m:r>
                      </m:sub>
                    </m:sSub>
                    <m:r>
                      <m:rPr>
                        <m:nor/>
                      </m:rPr>
                      <a:rPr lang="en-US" sz="2000" kern="100">
                        <a:effectLst/>
                        <a:latin typeface="Cambria Math" panose="02040503050406030204" pitchFamily="18" charset="0"/>
                        <a:ea typeface="Times New Roman" panose="02020603050405020304" pitchFamily="18" charset="0"/>
                      </a:rPr>
                      <m:t>=</m:t>
                    </m:r>
                    <m:sSub>
                      <m:sSubPr>
                        <m:ctrlPr>
                          <a:rPr lang="de-DE" sz="2000" i="1" kern="100">
                            <a:effectLst/>
                            <a:latin typeface="Cambria Math" panose="02040503050406030204" pitchFamily="18" charset="0"/>
                            <a:ea typeface="Times New Roman" panose="02020603050405020304" pitchFamily="18" charset="0"/>
                          </a:rPr>
                        </m:ctrlPr>
                      </m:sSubPr>
                      <m:e>
                        <m:r>
                          <m:rPr>
                            <m:nor/>
                          </m:rPr>
                          <a:rPr lang="de-DE" sz="2000" kern="100">
                            <a:effectLst/>
                            <a:latin typeface="Cambria Math" panose="02040503050406030204" pitchFamily="18" charset="0"/>
                            <a:ea typeface="Times New Roman" panose="02020603050405020304" pitchFamily="18" charset="0"/>
                          </a:rPr>
                          <m:t>π</m:t>
                        </m:r>
                      </m:e>
                      <m:sub>
                        <m:r>
                          <m:rPr>
                            <m:nor/>
                          </m:rPr>
                          <a:rPr lang="en-US" sz="2000" kern="100">
                            <a:effectLst/>
                            <a:latin typeface="Cambria Math" panose="02040503050406030204" pitchFamily="18" charset="0"/>
                            <a:ea typeface="Times New Roman" panose="02020603050405020304" pitchFamily="18" charset="0"/>
                          </a:rPr>
                          <m:t>i</m:t>
                        </m:r>
                      </m:sub>
                    </m:sSub>
                    <m:r>
                      <m:rPr>
                        <m:nor/>
                      </m:rPr>
                      <a:rPr lang="en-US" sz="2000" kern="100">
                        <a:effectLst/>
                        <a:latin typeface="Cambria Math" panose="02040503050406030204" pitchFamily="18" charset="0"/>
                        <a:ea typeface="Times New Roman" panose="02020603050405020304" pitchFamily="18" charset="0"/>
                      </a:rPr>
                      <m:t>+</m:t>
                    </m:r>
                    <m:sSub>
                      <m:sSubPr>
                        <m:ctrlPr>
                          <a:rPr lang="de-DE" sz="2000" i="1" kern="100">
                            <a:effectLst/>
                            <a:latin typeface="Cambria Math" panose="02040503050406030204" pitchFamily="18" charset="0"/>
                            <a:ea typeface="Times New Roman" panose="02020603050405020304" pitchFamily="18" charset="0"/>
                          </a:rPr>
                        </m:ctrlPr>
                      </m:sSubPr>
                      <m:e>
                        <m:sSub>
                          <m:sSubPr>
                            <m:ctrlPr>
                              <a:rPr lang="de-DE" sz="2000" i="1" kern="100">
                                <a:effectLst/>
                                <a:latin typeface="Cambria Math" panose="02040503050406030204" pitchFamily="18" charset="0"/>
                                <a:ea typeface="Times New Roman" panose="02020603050405020304" pitchFamily="18" charset="0"/>
                              </a:rPr>
                            </m:ctrlPr>
                          </m:sSubPr>
                          <m:e>
                            <m:r>
                              <m:rPr>
                                <m:nor/>
                              </m:rPr>
                              <a:rPr lang="de-DE" sz="2000" kern="100">
                                <a:effectLst/>
                                <a:latin typeface="Cambria Math" panose="02040503050406030204" pitchFamily="18" charset="0"/>
                                <a:ea typeface="Times New Roman" panose="02020603050405020304" pitchFamily="18" charset="0"/>
                              </a:rPr>
                              <m:t>α</m:t>
                            </m:r>
                          </m:e>
                          <m:sub>
                            <m:r>
                              <m:rPr>
                                <m:nor/>
                              </m:rPr>
                              <a:rPr lang="en-US" sz="2000" kern="100">
                                <a:effectLst/>
                                <a:latin typeface="Cambria Math" panose="02040503050406030204" pitchFamily="18" charset="0"/>
                                <a:ea typeface="Times New Roman" panose="02020603050405020304" pitchFamily="18" charset="0"/>
                              </a:rPr>
                              <m:t>i</m:t>
                            </m:r>
                          </m:sub>
                        </m:sSub>
                        <m:acc>
                          <m:accPr>
                            <m:chr m:val="̃"/>
                            <m:ctrlPr>
                              <a:rPr lang="de-DE" sz="2000" i="1" kern="100">
                                <a:effectLst/>
                                <a:latin typeface="Cambria Math" panose="02040503050406030204" pitchFamily="18" charset="0"/>
                                <a:ea typeface="Times New Roman" panose="02020603050405020304" pitchFamily="18" charset="0"/>
                              </a:rPr>
                            </m:ctrlPr>
                          </m:accPr>
                          <m:e>
                            <m:r>
                              <m:rPr>
                                <m:nor/>
                              </m:rPr>
                              <a:rPr lang="en-US" sz="2000" kern="100">
                                <a:effectLst/>
                                <a:latin typeface="Cambria Math" panose="02040503050406030204" pitchFamily="18" charset="0"/>
                                <a:ea typeface="Times New Roman" panose="02020603050405020304" pitchFamily="18" charset="0"/>
                              </a:rPr>
                              <m:t>f</m:t>
                            </m:r>
                          </m:e>
                        </m:acc>
                      </m:e>
                      <m:sub>
                        <m:r>
                          <m:rPr>
                            <m:nor/>
                          </m:rPr>
                          <a:rPr lang="en-US" sz="2000" kern="100">
                            <a:effectLst/>
                            <a:latin typeface="Cambria Math" panose="02040503050406030204" pitchFamily="18" charset="0"/>
                            <a:ea typeface="Times New Roman" panose="02020603050405020304" pitchFamily="18" charset="0"/>
                          </a:rPr>
                          <m:t>j</m:t>
                        </m:r>
                      </m:sub>
                    </m:sSub>
                    <m:d>
                      <m:dPr>
                        <m:ctrlPr>
                          <a:rPr lang="de-DE" sz="2000" i="1" kern="100">
                            <a:effectLst/>
                            <a:latin typeface="Cambria Math" panose="02040503050406030204" pitchFamily="18" charset="0"/>
                            <a:ea typeface="Times New Roman" panose="02020603050405020304" pitchFamily="18" charset="0"/>
                          </a:rPr>
                        </m:ctrlPr>
                      </m:dPr>
                      <m:e>
                        <m:r>
                          <m:rPr>
                            <m:nor/>
                          </m:rPr>
                          <a:rPr lang="en-US" sz="2000" kern="100">
                            <a:effectLst/>
                            <a:latin typeface="Cambria Math" panose="02040503050406030204" pitchFamily="18" charset="0"/>
                            <a:ea typeface="Times New Roman" panose="02020603050405020304" pitchFamily="18" charset="0"/>
                          </a:rPr>
                          <m:t>1+</m:t>
                        </m:r>
                        <m:sSub>
                          <m:sSubPr>
                            <m:ctrlPr>
                              <a:rPr lang="de-DE" sz="2000" i="1" kern="100">
                                <a:effectLst/>
                                <a:latin typeface="Cambria Math" panose="02040503050406030204" pitchFamily="18" charset="0"/>
                                <a:ea typeface="Times New Roman" panose="02020603050405020304" pitchFamily="18" charset="0"/>
                              </a:rPr>
                            </m:ctrlPr>
                          </m:sSubPr>
                          <m:e>
                            <m:r>
                              <m:rPr>
                                <m:nor/>
                              </m:rPr>
                              <a:rPr lang="en-US" sz="2000" kern="100">
                                <a:effectLst/>
                                <a:latin typeface="Cambria Math" panose="02040503050406030204" pitchFamily="18" charset="0"/>
                                <a:ea typeface="Times New Roman" panose="02020603050405020304" pitchFamily="18" charset="0"/>
                              </a:rPr>
                              <m:t>f</m:t>
                            </m:r>
                          </m:e>
                          <m:sub>
                            <m:r>
                              <m:rPr>
                                <m:nor/>
                              </m:rPr>
                              <a:rPr lang="en-US" sz="2000" kern="100">
                                <a:effectLst/>
                                <a:latin typeface="Cambria Math" panose="02040503050406030204" pitchFamily="18" charset="0"/>
                                <a:ea typeface="Times New Roman" panose="02020603050405020304" pitchFamily="18" charset="0"/>
                              </a:rPr>
                              <m:t>i</m:t>
                            </m:r>
                          </m:sub>
                        </m:sSub>
                      </m:e>
                    </m:d>
                  </m:oMath>
                </a14:m>
                <a:r>
                  <a:rPr lang="de-DE" sz="2000" kern="100">
                    <a:effectLst/>
                    <a:latin typeface="Times New Roman" panose="02020603050405020304" pitchFamily="18" charset="0"/>
                    <a:ea typeface="Times New Roman" panose="02020603050405020304" pitchFamily="18" charset="0"/>
                  </a:rPr>
                  <a:t> 		with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acc>
                          <m:accPr>
                            <m:chr m:val="̃"/>
                            <m:ctrlPr>
                              <a:rPr lang="de-DE" sz="2000" i="1" kern="100">
                                <a:latin typeface="Cambria Math" panose="02040503050406030204" pitchFamily="18" charset="0"/>
                                <a:ea typeface="Times New Roman" panose="02020603050405020304" pitchFamily="18" charset="0"/>
                              </a:rPr>
                            </m:ctrlPr>
                          </m:accPr>
                          <m:e>
                            <m:r>
                              <m:rPr>
                                <m:nor/>
                              </m:rPr>
                              <a:rPr lang="en-US" sz="2000" kern="100">
                                <a:latin typeface="Cambria Math" panose="02040503050406030204" pitchFamily="18" charset="0"/>
                                <a:ea typeface="Times New Roman" panose="02020603050405020304" pitchFamily="18" charset="0"/>
                              </a:rPr>
                              <m:t>f</m:t>
                            </m:r>
                          </m:e>
                        </m:acc>
                      </m:e>
                      <m:sub>
                        <m:r>
                          <m:rPr>
                            <m:nor/>
                          </m:rPr>
                          <a:rPr lang="en-US" sz="2000" kern="100">
                            <a:latin typeface="Cambria Math" panose="02040503050406030204" pitchFamily="18" charset="0"/>
                            <a:ea typeface="Times New Roman" panose="02020603050405020304" pitchFamily="18" charset="0"/>
                          </a:rPr>
                          <m:t>j</m:t>
                        </m:r>
                      </m:sub>
                    </m:sSub>
                    <m:r>
                      <m:rPr>
                        <m:nor/>
                      </m:rPr>
                      <a:rPr lang="en-US" sz="2000" kern="100">
                        <a:latin typeface="Cambria Math" panose="02040503050406030204" pitchFamily="18" charset="0"/>
                        <a:ea typeface="Times New Roman" panose="02020603050405020304" pitchFamily="18" charset="0"/>
                      </a:rPr>
                      <m:t>=</m:t>
                    </m:r>
                    <m:f>
                      <m:fPr>
                        <m:ctrlPr>
                          <a:rPr lang="de-DE" sz="2000" i="1" kern="100">
                            <a:latin typeface="Cambria Math" panose="02040503050406030204" pitchFamily="18" charset="0"/>
                            <a:ea typeface="Times New Roman" panose="02020603050405020304" pitchFamily="18" charset="0"/>
                          </a:rPr>
                        </m:ctrlPr>
                      </m:fPr>
                      <m:num>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Sub>
                        <m:r>
                          <m:rPr>
                            <m:nor/>
                          </m:rPr>
                          <a:rPr lang="en-US"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e</m:t>
                            </m:r>
                          </m:sup>
                        </m:sSubSup>
                      </m:num>
                      <m:den>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h</m:t>
                            </m:r>
                          </m:sup>
                        </m:sSubSup>
                        <m:r>
                          <m:rPr>
                            <m:nor/>
                          </m:rPr>
                          <a:rPr lang="en-US"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l</m:t>
                            </m:r>
                          </m:sup>
                        </m:sSubSup>
                      </m:den>
                    </m:f>
                  </m:oMath>
                </a14:m>
                <a:r>
                  <a:rPr lang="de-DE" sz="2000" kern="100" dirty="0">
                    <a:latin typeface="Cambria Math" panose="02040503050406030204" pitchFamily="18" charset="0"/>
                    <a:ea typeface="Times New Roman" panose="02020603050405020304" pitchFamily="18" charset="0"/>
                  </a:rPr>
                  <a:t> and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f</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kern="100">
                        <a:latin typeface="Cambria Math" panose="02040503050406030204" pitchFamily="18" charset="0"/>
                        <a:ea typeface="Times New Roman" panose="02020603050405020304" pitchFamily="18" charset="0"/>
                      </a:rPr>
                      <m:t>=</m:t>
                    </m:r>
                    <m:f>
                      <m:fPr>
                        <m:ctrlPr>
                          <a:rPr lang="de-DE" sz="2000" i="1" kern="100">
                            <a:latin typeface="Cambria Math" panose="02040503050406030204" pitchFamily="18" charset="0"/>
                            <a:ea typeface="Times New Roman" panose="02020603050405020304" pitchFamily="18" charset="0"/>
                          </a:rPr>
                        </m:ctrlPr>
                      </m:fPr>
                      <m:num>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Sub>
                        <m:r>
                          <m:rPr>
                            <m:nor/>
                          </m:rPr>
                          <a:rPr lang="de-DE"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up>
                            <m:r>
                              <m:rPr>
                                <m:nor/>
                              </m:rPr>
                              <a:rPr lang="de-DE" sz="2000" kern="100">
                                <a:latin typeface="Cambria Math" panose="02040503050406030204" pitchFamily="18" charset="0"/>
                                <a:ea typeface="Times New Roman" panose="02020603050405020304" pitchFamily="18" charset="0"/>
                              </a:rPr>
                              <m:t>e</m:t>
                            </m:r>
                          </m:sup>
                        </m:sSubSup>
                      </m:num>
                      <m:den>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up>
                            <m:r>
                              <m:rPr>
                                <m:nor/>
                              </m:rPr>
                              <a:rPr lang="de-DE" sz="2000" kern="100">
                                <a:latin typeface="Cambria Math" panose="02040503050406030204" pitchFamily="18" charset="0"/>
                                <a:ea typeface="Times New Roman" panose="02020603050405020304" pitchFamily="18" charset="0"/>
                              </a:rPr>
                              <m:t>h</m:t>
                            </m:r>
                          </m:sup>
                        </m:sSubSup>
                        <m:r>
                          <m:rPr>
                            <m:nor/>
                          </m:rPr>
                          <a:rPr lang="de-DE"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up>
                            <m:r>
                              <m:rPr>
                                <m:nor/>
                              </m:rPr>
                              <a:rPr lang="de-DE" sz="2000" kern="100">
                                <a:latin typeface="Cambria Math" panose="02040503050406030204" pitchFamily="18" charset="0"/>
                                <a:ea typeface="Times New Roman" panose="02020603050405020304" pitchFamily="18" charset="0"/>
                              </a:rPr>
                              <m:t>l</m:t>
                            </m:r>
                          </m:sup>
                        </m:sSubSup>
                      </m:den>
                    </m:f>
                  </m:oMath>
                </a14:m>
                <a:r>
                  <a:rPr lang="de-DE" sz="2000" kern="100">
                    <a:latin typeface="Cambria Math" panose="02040503050406030204" pitchFamily="18" charset="0"/>
                    <a:ea typeface="Times New Roman" panose="02020603050405020304" pitchFamily="18" charset="0"/>
                  </a:rPr>
                  <a:t>		</a:t>
                </a:r>
                <a:r>
                  <a:rPr lang="de-DE"/>
                  <a:t> </a:t>
                </a:r>
                <a14:m>
                  <m:oMath xmlns:m="http://schemas.openxmlformats.org/officeDocument/2006/math">
                    <m:r>
                      <m:rPr>
                        <m:nor/>
                      </m:rPr>
                      <a:rPr lang="de-DE" sz="2000" kern="100">
                        <a:latin typeface="Cambria Math" panose="02040503050406030204" pitchFamily="18" charset="0"/>
                        <a:ea typeface="Times New Roman" panose="02020603050405020304" pitchFamily="18" charset="0"/>
                      </a:rPr>
                      <m:t>i</m:t>
                    </m:r>
                    <m:r>
                      <m:rPr>
                        <m:nor/>
                      </m:rPr>
                      <a:rPr lang="de-DE" sz="2000" kern="100">
                        <a:latin typeface="Cambria Math" panose="02040503050406030204" pitchFamily="18" charset="0"/>
                        <a:ea typeface="Times New Roman" panose="02020603050405020304" pitchFamily="18" charset="0"/>
                      </a:rPr>
                      <m:t>=</m:t>
                    </m:r>
                    <m:d>
                      <m:dPr>
                        <m:begChr m:val="{"/>
                        <m:endChr m:val="}"/>
                        <m:ctrlPr>
                          <a:rPr lang="de-DE" sz="2000" i="1" kern="100">
                            <a:latin typeface="Cambria Math" panose="02040503050406030204" pitchFamily="18" charset="0"/>
                            <a:ea typeface="Times New Roman" panose="02020603050405020304" pitchFamily="18" charset="0"/>
                          </a:rPr>
                        </m:ctrlPr>
                      </m:dPr>
                      <m:e>
                        <m:r>
                          <m:rPr>
                            <m:nor/>
                          </m:rPr>
                          <a:rPr lang="de-DE" sz="2000" kern="100">
                            <a:latin typeface="Cambria Math" panose="02040503050406030204" pitchFamily="18" charset="0"/>
                            <a:ea typeface="Times New Roman" panose="02020603050405020304" pitchFamily="18" charset="0"/>
                          </a:rPr>
                          <m:t>CN</m:t>
                        </m:r>
                        <m:r>
                          <m:rPr>
                            <m:nor/>
                          </m:rPr>
                          <a:rPr lang="de-DE" sz="2000" kern="100">
                            <a:latin typeface="Cambria Math" panose="02040503050406030204" pitchFamily="18" charset="0"/>
                            <a:ea typeface="Times New Roman" panose="02020603050405020304" pitchFamily="18" charset="0"/>
                          </a:rPr>
                          <m:t>, </m:t>
                        </m:r>
                        <m:r>
                          <m:rPr>
                            <m:nor/>
                          </m:rPr>
                          <a:rPr lang="de-DE" sz="2000" kern="100">
                            <a:latin typeface="Cambria Math" panose="02040503050406030204" pitchFamily="18" charset="0"/>
                            <a:ea typeface="Times New Roman" panose="02020603050405020304" pitchFamily="18" charset="0"/>
                          </a:rPr>
                          <m:t>EU</m:t>
                        </m:r>
                      </m:e>
                    </m:d>
                  </m:oMath>
                </a14:m>
                <a:r>
                  <a:rPr lang="de-DE" sz="2000" kern="100" dirty="0">
                    <a:latin typeface="Cambria Math" panose="02040503050406030204" pitchFamily="18" charset="0"/>
                    <a:ea typeface="Times New Roman" panose="02020603050405020304" pitchFamily="18" charset="0"/>
                  </a:rPr>
                  <a:t> mit </a:t>
                </a:r>
                <a14:m>
                  <m:oMath xmlns:m="http://schemas.openxmlformats.org/officeDocument/2006/math">
                    <m:r>
                      <m:rPr>
                        <m:sty m:val="p"/>
                      </m:rPr>
                      <a:rPr lang="de-DE" sz="2000" kern="100">
                        <a:latin typeface="Cambria Math" panose="02040503050406030204" pitchFamily="18" charset="0"/>
                        <a:ea typeface="Times New Roman" panose="02020603050405020304" pitchFamily="18" charset="0"/>
                      </a:rPr>
                      <m:t>i</m:t>
                    </m:r>
                    <m:r>
                      <a:rPr lang="de-DE" sz="2000" kern="100">
                        <a:latin typeface="Cambria Math" panose="02040503050406030204" pitchFamily="18" charset="0"/>
                        <a:ea typeface="Times New Roman" panose="02020603050405020304" pitchFamily="18" charset="0"/>
                      </a:rPr>
                      <m:t>≠</m:t>
                    </m:r>
                    <m:r>
                      <m:rPr>
                        <m:sty m:val="p"/>
                      </m:rPr>
                      <a:rPr lang="de-DE" sz="2000" kern="100">
                        <a:latin typeface="Cambria Math" panose="02040503050406030204" pitchFamily="18" charset="0"/>
                        <a:ea typeface="Times New Roman" panose="02020603050405020304" pitchFamily="18" charset="0"/>
                      </a:rPr>
                      <m:t>j</m:t>
                    </m:r>
                  </m:oMath>
                </a14:m>
                <a:endParaRPr lang="de-DE" sz="2000" kern="100" dirty="0">
                  <a:latin typeface="Cambria Math" panose="02040503050406030204" pitchFamily="18" charset="0"/>
                  <a:ea typeface="Times New Roman" panose="02020603050405020304" pitchFamily="18" charset="0"/>
                </a:endParaRPr>
              </a:p>
              <a:p>
                <a:pPr algn="l"/>
                <a:r>
                  <a:rPr lang="de-DE" sz="2000" kern="100" dirty="0">
                    <a:latin typeface="Cambria Math" panose="02040503050406030204" pitchFamily="18" charset="0"/>
                    <a:ea typeface="Times New Roman" panose="02020603050405020304" pitchFamily="18" charset="0"/>
                  </a:rPr>
                  <a:t>where </a:t>
                </a:r>
                <a14:m>
                  <m:oMath xmlns:m="http://schemas.openxmlformats.org/officeDocument/2006/math">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i</m:t>
                        </m:r>
                      </m:sub>
                      <m:sup>
                        <m:r>
                          <m:rPr>
                            <m:nor/>
                          </m:rPr>
                          <a:rPr lang="de-DE" sz="2000" kern="100">
                            <a:latin typeface="Cambria Math" panose="02040503050406030204" pitchFamily="18" charset="0"/>
                            <a:ea typeface="Times New Roman" panose="02020603050405020304" pitchFamily="18" charset="0"/>
                          </a:rPr>
                          <m:t>e</m:t>
                        </m:r>
                      </m:sup>
                    </m:sSubSup>
                  </m:oMath>
                </a14:m>
                <a:r>
                  <a:rPr lang="de-DE" sz="2000" dirty="0"/>
                  <a:t> </a:t>
                </a:r>
                <a:r>
                  <a:rPr lang="de-DE" sz="2000" kern="100" dirty="0" err="1">
                    <a:latin typeface="Cambria Math" panose="02040503050406030204" pitchFamily="18" charset="0"/>
                    <a:ea typeface="Times New Roman" panose="02020603050405020304" pitchFamily="18" charset="0"/>
                  </a:rPr>
                  <a:t>is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„fair“ </a:t>
                </a:r>
                <a:r>
                  <a:rPr lang="de-DE" sz="2000" kern="100" dirty="0" err="1">
                    <a:latin typeface="Cambria Math" panose="02040503050406030204" pitchFamily="18" charset="0"/>
                    <a:ea typeface="Times New Roman" panose="02020603050405020304" pitchFamily="18" charset="0"/>
                  </a:rPr>
                  <a:t>payoff</a:t>
                </a:r>
                <a:r>
                  <a:rPr lang="de-DE" sz="2000" kern="100" dirty="0">
                    <a:latin typeface="Cambria Math" panose="02040503050406030204" pitchFamily="18" charset="0"/>
                    <a:ea typeface="Times New Roman" panose="02020603050405020304" pitchFamily="18" charset="0"/>
                  </a:rPr>
                  <a:t> and </a:t>
                </a:r>
                <a14:m>
                  <m:oMath xmlns:m="http://schemas.openxmlformats.org/officeDocument/2006/math">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h</m:t>
                        </m:r>
                      </m:sup>
                    </m:sSubSup>
                    <m:r>
                      <m:rPr>
                        <m:nor/>
                      </m:rPr>
                      <a:rPr lang="de-DE" sz="2000" b="0" i="0" kern="100" smtClean="0">
                        <a:latin typeface="Cambria Math" panose="02040503050406030204" pitchFamily="18" charset="0"/>
                        <a:ea typeface="Times New Roman" panose="02020603050405020304" pitchFamily="18" charset="0"/>
                      </a:rPr>
                      <m:t>; </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l</m:t>
                        </m:r>
                      </m:sup>
                    </m:sSubSup>
                  </m:oMath>
                </a14:m>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are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highest</a:t>
                </a:r>
                <a:r>
                  <a:rPr lang="de-DE" sz="2000" kern="100" dirty="0">
                    <a:latin typeface="Cambria Math" panose="02040503050406030204" pitchFamily="18" charset="0"/>
                    <a:ea typeface="Times New Roman" panose="02020603050405020304" pitchFamily="18" charset="0"/>
                  </a:rPr>
                  <a:t> and </a:t>
                </a:r>
                <a:r>
                  <a:rPr lang="de-DE" sz="2000" kern="100" dirty="0" err="1">
                    <a:latin typeface="Cambria Math" panose="02040503050406030204" pitchFamily="18" charset="0"/>
                    <a:ea typeface="Times New Roman" panose="02020603050405020304" pitchFamily="18" charset="0"/>
                  </a:rPr>
                  <a:t>lowest</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payoffs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for</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players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whilst</a:t>
                </a:r>
                <a:r>
                  <a:rPr lang="de-DE" sz="2000" kern="100" dirty="0">
                    <a:latin typeface="Cambria Math" panose="02040503050406030204" pitchFamily="18" charset="0"/>
                    <a:ea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kern="100">
                        <a:latin typeface="Cambria Math" panose="02040503050406030204" pitchFamily="18" charset="0"/>
                        <a:ea typeface="Times New Roman" panose="02020603050405020304" pitchFamily="18" charset="0"/>
                      </a:rPr>
                      <m:t>≥0</m:t>
                    </m:r>
                  </m:oMath>
                </a14:m>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is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reciprocity</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parameter</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which</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can</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be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interpreted</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for</a:t>
                </a:r>
                <a:r>
                  <a:rPr lang="de-DE" sz="2000" kern="100" dirty="0">
                    <a:latin typeface="Cambria Math" panose="02040503050406030204" pitchFamily="18" charset="0"/>
                    <a:ea typeface="Times New Roman" panose="02020603050405020304" pitchFamily="18" charset="0"/>
                  </a:rPr>
                  <a:t> „high“ </a:t>
                </a:r>
                <a:r>
                  <a:rPr lang="de-DE" sz="2000" kern="100" dirty="0" err="1">
                    <a:latin typeface="Cambria Math" panose="02040503050406030204" pitchFamily="18" charset="0"/>
                    <a:ea typeface="Times New Roman" panose="02020603050405020304" pitchFamily="18" charset="0"/>
                  </a:rPr>
                  <a:t>values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as</a:t>
                </a:r>
                <a:r>
                  <a:rPr lang="de-DE" sz="2000" kern="100" dirty="0">
                    <a:latin typeface="Cambria Math" panose="02040503050406030204" pitchFamily="18" charset="0"/>
                    <a:ea typeface="Times New Roman" panose="02020603050405020304" pitchFamily="18" charset="0"/>
                  </a:rPr>
                  <a:t> a </a:t>
                </a:r>
                <a:r>
                  <a:rPr lang="de-DE" sz="2000" kern="100" dirty="0" err="1">
                    <a:latin typeface="Cambria Math" panose="02040503050406030204" pitchFamily="18" charset="0"/>
                    <a:ea typeface="Times New Roman" panose="02020603050405020304" pitchFamily="18" charset="0"/>
                  </a:rPr>
                  <a:t>very</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friendly</a:t>
                </a:r>
                <a:r>
                  <a:rPr lang="de-DE" sz="2000" kern="100" dirty="0">
                    <a:latin typeface="Cambria Math" panose="02040503050406030204" pitchFamily="18" charset="0"/>
                    <a:ea typeface="Times New Roman" panose="02020603050405020304" pitchFamily="18" charset="0"/>
                  </a:rPr>
                  <a:t> trade </a:t>
                </a:r>
                <a:r>
                  <a:rPr lang="de-DE" sz="2000" kern="100" dirty="0" err="1">
                    <a:latin typeface="Cambria Math" panose="02040503050406030204" pitchFamily="18" charset="0"/>
                    <a:ea typeface="Times New Roman" panose="02020603050405020304" pitchFamily="18" charset="0"/>
                  </a:rPr>
                  <a:t>partner</a:t>
                </a:r>
                <a:r>
                  <a:rPr lang="de-DE" sz="2000" kern="100" dirty="0">
                    <a:latin typeface="Cambria Math" panose="02040503050406030204" pitchFamily="18" charset="0"/>
                    <a:ea typeface="Times New Roman" panose="02020603050405020304" pitchFamily="18" charset="0"/>
                  </a:rPr>
                  <a:t> and </a:t>
                </a:r>
                <a:r>
                  <a:rPr lang="de-DE" sz="2000" kern="100" dirty="0" err="1">
                    <a:latin typeface="Cambria Math" panose="02040503050406030204" pitchFamily="18" charset="0"/>
                    <a:ea typeface="Times New Roman" panose="02020603050405020304" pitchFamily="18" charset="0"/>
                  </a:rPr>
                  <a:t>for</a:t>
                </a:r>
                <a:r>
                  <a:rPr lang="de-DE" sz="2000" kern="100" dirty="0">
                    <a:latin typeface="Cambria Math" panose="02040503050406030204" pitchFamily="18" charset="0"/>
                    <a:ea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b="0" i="0" kern="100" smtClean="0">
                        <a:latin typeface="Cambria Math" panose="02040503050406030204" pitchFamily="18" charset="0"/>
                        <a:ea typeface="Times New Roman" panose="02020603050405020304" pitchFamily="18" charset="0"/>
                      </a:rPr>
                      <m:t>=</m:t>
                    </m:r>
                    <m:r>
                      <m:rPr>
                        <m:nor/>
                      </m:rPr>
                      <a:rPr lang="de-DE" sz="2000" kern="100">
                        <a:latin typeface="Cambria Math" panose="02040503050406030204" pitchFamily="18" charset="0"/>
                        <a:ea typeface="Times New Roman" panose="02020603050405020304" pitchFamily="18" charset="0"/>
                      </a:rPr>
                      <m:t>0</m:t>
                    </m:r>
                  </m:oMath>
                </a14:m>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as</a:t>
                </a:r>
                <a:r>
                  <a:rPr lang="de-DE" sz="2000" kern="100" dirty="0">
                    <a:latin typeface="Cambria Math" panose="02040503050406030204" pitchFamily="18" charset="0"/>
                    <a:ea typeface="Times New Roman" panose="02020603050405020304" pitchFamily="18" charset="0"/>
                  </a:rPr>
                  <a:t> „not </a:t>
                </a:r>
                <a:r>
                  <a:rPr lang="de-DE" sz="2000" kern="100" dirty="0" err="1">
                    <a:latin typeface="Cambria Math" panose="02040503050406030204" pitchFamily="18" charset="0"/>
                    <a:ea typeface="Times New Roman" panose="02020603050405020304" pitchFamily="18" charset="0"/>
                  </a:rPr>
                  <a:t>caring</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about</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partner</a:t>
                </a:r>
                <a:r>
                  <a:rPr lang="de-DE" sz="2000" kern="100" dirty="0">
                    <a:latin typeface="Cambria Math" panose="02040503050406030204" pitchFamily="18" charset="0"/>
                    <a:ea typeface="Times New Roman" panose="02020603050405020304" pitchFamily="18" charset="0"/>
                  </a:rPr>
                  <a:t>.</a:t>
                </a:r>
              </a:p>
              <a:p>
                <a:pPr algn="l"/>
                <a:endParaRPr lang="de-DE" sz="2000" kern="100" dirty="0">
                  <a:solidFill>
                    <a:sysClr val="windowText" lastClr="000000"/>
                  </a:solidFill>
                  <a:latin typeface="Cambria Math" panose="020405030504060302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Assume for </a:t>
                </a:r>
                <a:r>
                  <a:rPr lang="en-US" sz="2000" dirty="0">
                    <a:solidFill>
                      <a:sysClr val="windowText" lastClr="000000"/>
                    </a:solidFill>
                    <a:latin typeface="Times New Roman" panose="02020603050405020304" pitchFamily="18" charset="0"/>
                    <a:cs typeface="Times New Roman" panose="02020603050405020304" pitchFamily="18" charset="0"/>
                  </a:rPr>
                  <a:t>the beginning of </a:t>
                </a:r>
                <a:r>
                  <a:rPr lang="en-US" sz="2000">
                    <a:solidFill>
                      <a:sysClr val="windowText" lastClr="000000"/>
                    </a:solidFill>
                    <a:latin typeface="Times New Roman" panose="02020603050405020304" pitchFamily="18" charset="0"/>
                    <a:cs typeface="Times New Roman" panose="02020603050405020304" pitchFamily="18" charset="0"/>
                  </a:rPr>
                  <a:t>the millenium for the EU an CN an “high” </a:t>
                </a:r>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pPr algn="l"/>
                <a:endParaRPr lang="en-US" sz="2000" dirty="0">
                  <a:solidFill>
                    <a:sysClr val="windowText" lastClr="000000"/>
                  </a:solidFill>
                  <a:latin typeface="Times New Roman" panose="020206030504050203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Due to the descriptive analysis before, assume that after the first decade of</a:t>
                </a:r>
              </a:p>
              <a:p>
                <a:pPr algn="l"/>
                <a:r>
                  <a:rPr lang="en-US" sz="2000">
                    <a:solidFill>
                      <a:sysClr val="windowText" lastClr="000000"/>
                    </a:solidFill>
                    <a:latin typeface="Times New Roman" panose="02020603050405020304" pitchFamily="18" charset="0"/>
                    <a:cs typeface="Times New Roman" panose="02020603050405020304" pitchFamily="18" charset="0"/>
                  </a:rPr>
                  <a:t>“opening” of China under  </a:t>
                </a:r>
                <a:r>
                  <a:rPr lang="de-DE" sz="2000">
                    <a:solidFill>
                      <a:sysClr val="windowText" lastClr="000000"/>
                    </a:solidFill>
                    <a:latin typeface="Times New Roman" panose="02020603050405020304" pitchFamily="18" charset="0"/>
                    <a:cs typeface="Times New Roman" panose="02020603050405020304" pitchFamily="18" charset="0"/>
                  </a:rPr>
                  <a:t>Jiang Zemin and Hu Jintao with the change in power</a:t>
                </a:r>
              </a:p>
              <a:p>
                <a:pPr algn="l"/>
                <a:r>
                  <a:rPr lang="de-DE" sz="2000">
                    <a:solidFill>
                      <a:sysClr val="windowText" lastClr="000000"/>
                    </a:solidFill>
                    <a:latin typeface="Times New Roman" panose="02020603050405020304" pitchFamily="18" charset="0"/>
                    <a:cs typeface="Times New Roman" panose="02020603050405020304" pitchFamily="18" charset="0"/>
                  </a:rPr>
                  <a:t>to </a:t>
                </a:r>
                <a:r>
                  <a:rPr lang="en-US" sz="2000">
                    <a:solidFill>
                      <a:sysClr val="windowText" lastClr="000000"/>
                    </a:solidFill>
                    <a:latin typeface="Times New Roman" panose="02020603050405020304" pitchFamily="18" charset="0"/>
                    <a:cs typeface="Times New Roman" panose="02020603050405020304" pitchFamily="18" charset="0"/>
                  </a:rPr>
                  <a:t>Xi Jinping in 2013 the preferences for free trade changed drastically for China</a:t>
                </a:r>
              </a:p>
              <a:p>
                <a:pPr algn="l"/>
                <a:r>
                  <a:rPr lang="en-US" sz="2000">
                    <a:solidFill>
                      <a:sysClr val="windowText" lastClr="000000"/>
                    </a:solidFill>
                    <a:latin typeface="Times New Roman" panose="02020603050405020304" pitchFamily="18" charset="0"/>
                    <a:cs typeface="Times New Roman" panose="02020603050405020304" pitchFamily="18" charset="0"/>
                  </a:rPr>
                  <a:t>and the reciprocity parameter is reduced to </a:t>
                </a:r>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𝐶𝑁</m:t>
                        </m:r>
                      </m:sub>
                    </m:sSub>
                    <m:r>
                      <m:rPr>
                        <m:nor/>
                      </m:rPr>
                      <a:rPr lang="de-DE" sz="2000" b="0" i="0" kern="100" smtClean="0">
                        <a:latin typeface="Cambria Math" panose="02040503050406030204" pitchFamily="18" charset="0"/>
                        <a:ea typeface="Times New Roman" panose="02020603050405020304" pitchFamily="18" charset="0"/>
                      </a:rPr>
                      <m:t>=1</m:t>
                    </m:r>
                  </m:oMath>
                </a14:m>
                <a:r>
                  <a:rPr lang="en-US" sz="2000" dirty="0">
                    <a:solidFill>
                      <a:sysClr val="windowText" lastClr="000000"/>
                    </a:solidFill>
                    <a:latin typeface="Times New Roman" panose="02020603050405020304" pitchFamily="18" charset="0"/>
                    <a:cs typeface="Times New Roman" panose="02020603050405020304" pitchFamily="18" charset="0"/>
                  </a:rPr>
                  <a:t> while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i="1" kern="100">
                            <a:latin typeface="Cambria Math" panose="02040503050406030204" pitchFamily="18" charset="0"/>
                            <a:ea typeface="Times New Roman" panose="02020603050405020304" pitchFamily="18" charset="0"/>
                          </a:rPr>
                          <m:t>𝐸𝑈</m:t>
                        </m:r>
                      </m:sub>
                    </m:sSub>
                  </m:oMath>
                </a14:m>
                <a:r>
                  <a:rPr lang="en-US" sz="2000">
                    <a:solidFill>
                      <a:sysClr val="windowText" lastClr="000000"/>
                    </a:solidFill>
                    <a:latin typeface="Times New Roman" panose="02020603050405020304" pitchFamily="18" charset="0"/>
                    <a:cs typeface="Times New Roman" panose="02020603050405020304" pitchFamily="18" charset="0"/>
                  </a:rPr>
                  <a:t> is still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𝐸𝑈</m:t>
                        </m:r>
                      </m:sub>
                    </m:sSub>
                    <m:r>
                      <m:rPr>
                        <m:nor/>
                      </m:rPr>
                      <a:rPr lang="de-DE" sz="2000" kern="100">
                        <a:latin typeface="Cambria Math" panose="02040503050406030204" pitchFamily="18" charset="0"/>
                        <a:ea typeface="Times New Roman" panose="02020603050405020304" pitchFamily="18" charset="0"/>
                      </a:rPr>
                      <m:t>=</m:t>
                    </m:r>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pPr algn="l"/>
                <a:endParaRPr lang="en-US" sz="2000">
                  <a:solidFill>
                    <a:sysClr val="windowText" lastClr="000000"/>
                  </a:solidFill>
                  <a:latin typeface="Times New Roman" panose="020206030504050203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Calculate the new payoff matrices und determine, if possible the Nash equilibria in</a:t>
                </a:r>
              </a:p>
              <a:p>
                <a:pPr algn="l"/>
                <a:r>
                  <a:rPr lang="en-US" sz="2000">
                    <a:solidFill>
                      <a:sysClr val="windowText" lastClr="000000"/>
                    </a:solidFill>
                    <a:latin typeface="Times New Roman" panose="02020603050405020304" pitchFamily="18" charset="0"/>
                    <a:cs typeface="Times New Roman" panose="02020603050405020304" pitchFamily="18" charset="0"/>
                  </a:rPr>
                  <a:t>Pure strategies   </a:t>
                </a:r>
                <a:endParaRPr lang="en-US" sz="2000"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3" name="Title 1">
                <a:extLst>
                  <a:ext uri="{FF2B5EF4-FFF2-40B4-BE49-F238E27FC236}">
                    <a16:creationId xmlns:a16="http://schemas.microsoft.com/office/drawing/2014/main" id="{7BC7FE68-EC7C-38E8-8DB3-4C87344C9E61}"/>
                  </a:ext>
                </a:extLst>
              </p:cNvPr>
              <p:cNvSpPr txBox="1">
                <a:spLocks noRot="1" noChangeAspect="1" noMove="1" noResize="1" noEditPoints="1" noAdjustHandles="1" noChangeArrowheads="1" noChangeShapeType="1" noTextEdit="1"/>
              </p:cNvSpPr>
              <p:nvPr/>
            </p:nvSpPr>
            <p:spPr>
              <a:xfrm>
                <a:off x="0" y="521500"/>
                <a:ext cx="12192000" cy="1015069"/>
              </a:xfrm>
              <a:prstGeom prst="rect">
                <a:avLst/>
              </a:prstGeom>
              <a:blipFill>
                <a:blip r:embed="rId3"/>
                <a:stretch>
                  <a:fillRect l="-500" t="-3614" b="-472289"/>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C8DF5F7-D47A-1951-915D-D67D14C1420E}"/>
              </a:ext>
            </a:extLst>
          </p:cNvPr>
          <p:cNvSpPr txBox="1"/>
          <p:nvPr/>
        </p:nvSpPr>
        <p:spPr>
          <a:xfrm>
            <a:off x="-1" y="6199566"/>
            <a:ext cx="8727311" cy="646331"/>
          </a:xfrm>
          <a:prstGeom prst="rect">
            <a:avLst/>
          </a:prstGeom>
          <a:noFill/>
        </p:spPr>
        <p:txBody>
          <a:bodyPr wrap="square">
            <a:spAutoFit/>
          </a:bodyPr>
          <a:lstStyle/>
          <a:p>
            <a:r>
              <a:rPr lang="en-US">
                <a:hlinkClick r:id="rId4"/>
              </a:rPr>
              <a:t>Rabin, M. (1993) Incorporating Fairness into Game Theory and Economics, in: American Economic Review, Vol. 83, No. 5, S. 1281-1302.</a:t>
            </a:r>
            <a:endParaRPr lang="de-DE"/>
          </a:p>
        </p:txBody>
      </p:sp>
    </p:spTree>
    <p:extLst>
      <p:ext uri="{BB962C8B-B14F-4D97-AF65-F5344CB8AC3E}">
        <p14:creationId xmlns:p14="http://schemas.microsoft.com/office/powerpoint/2010/main" val="155126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FF24B7E-6005-6F63-5248-93F68B0FDDEC}"/>
              </a:ext>
            </a:extLst>
          </p:cNvPr>
          <p:cNvPicPr>
            <a:picLocks noChangeAspect="1"/>
          </p:cNvPicPr>
          <p:nvPr/>
        </p:nvPicPr>
        <p:blipFill>
          <a:blip r:embed="rId3"/>
          <a:stretch>
            <a:fillRect/>
          </a:stretch>
        </p:blipFill>
        <p:spPr>
          <a:xfrm>
            <a:off x="160839" y="597061"/>
            <a:ext cx="11935635" cy="1625278"/>
          </a:xfrm>
          <a:prstGeom prst="rect">
            <a:avLst/>
          </a:prstGeom>
        </p:spPr>
      </p:pic>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B3A3A04A-8D80-8233-5542-6B8E32637425}"/>
                  </a:ext>
                </a:extLst>
              </p:cNvPr>
              <p:cNvSpPr txBox="1"/>
              <p:nvPr/>
            </p:nvSpPr>
            <p:spPr>
              <a:xfrm>
                <a:off x="2054505" y="2341795"/>
                <a:ext cx="8096491" cy="896784"/>
              </a:xfrm>
              <a:prstGeom prst="rect">
                <a:avLst/>
              </a:prstGeom>
              <a:noFill/>
            </p:spPr>
            <p:txBody>
              <a:bodyPr wrap="square">
                <a:spAutoFit/>
              </a:bodyPr>
              <a:lstStyle/>
              <a:p>
                <a14:m>
                  <m:oMath xmlns:m="http://schemas.openxmlformats.org/officeDocument/2006/math">
                    <m:sSub>
                      <m:sSubPr>
                        <m:ctrlPr>
                          <a:rPr lang="de-DE" sz="1800" i="1" kern="100" smtClean="0">
                            <a:effectLst/>
                            <a:latin typeface="Cambria Math" panose="02040503050406030204" pitchFamily="18" charset="0"/>
                            <a:ea typeface="Times New Roman" panose="02020603050405020304" pitchFamily="18" charset="0"/>
                          </a:rPr>
                        </m:ctrlPr>
                      </m:sSubPr>
                      <m:e>
                        <m:r>
                          <m:rPr>
                            <m:nor/>
                          </m:rPr>
                          <a:rPr lang="en-US" sz="1800" kern="100">
                            <a:effectLst/>
                            <a:latin typeface="Cambria Math" panose="02040503050406030204" pitchFamily="18" charset="0"/>
                            <a:ea typeface="Times New Roman" panose="02020603050405020304" pitchFamily="18" charset="0"/>
                          </a:rPr>
                          <m:t>U</m:t>
                        </m:r>
                      </m:e>
                      <m:sub>
                        <m:r>
                          <m:rPr>
                            <m:nor/>
                          </m:rPr>
                          <a:rPr lang="en-US" sz="1800" kern="100">
                            <a:effectLst/>
                            <a:latin typeface="Cambria Math" panose="02040503050406030204" pitchFamily="18" charset="0"/>
                            <a:ea typeface="Times New Roman" panose="02020603050405020304" pitchFamily="18" charset="0"/>
                          </a:rPr>
                          <m:t>i</m:t>
                        </m:r>
                      </m:sub>
                    </m:sSub>
                    <m:r>
                      <m:rPr>
                        <m:nor/>
                      </m:rPr>
                      <a:rPr lang="en-US" sz="1800" kern="100">
                        <a:effectLst/>
                        <a:latin typeface="Cambria Math" panose="02040503050406030204" pitchFamily="18" charset="0"/>
                        <a:ea typeface="Times New Roman" panose="02020603050405020304" pitchFamily="18" charset="0"/>
                      </a:rPr>
                      <m:t>=</m:t>
                    </m:r>
                    <m:sSub>
                      <m:sSubPr>
                        <m:ctrlPr>
                          <a:rPr lang="de-DE" sz="1800" i="1" kern="100">
                            <a:effectLst/>
                            <a:latin typeface="Cambria Math" panose="02040503050406030204" pitchFamily="18" charset="0"/>
                            <a:ea typeface="Times New Roman" panose="02020603050405020304" pitchFamily="18" charset="0"/>
                          </a:rPr>
                        </m:ctrlPr>
                      </m:sSubPr>
                      <m:e>
                        <m:r>
                          <m:rPr>
                            <m:nor/>
                          </m:rPr>
                          <a:rPr lang="de-DE" sz="1800" kern="100">
                            <a:effectLst/>
                            <a:latin typeface="Cambria Math" panose="02040503050406030204" pitchFamily="18" charset="0"/>
                            <a:ea typeface="Times New Roman" panose="02020603050405020304" pitchFamily="18" charset="0"/>
                          </a:rPr>
                          <m:t>π</m:t>
                        </m:r>
                      </m:e>
                      <m:sub>
                        <m:r>
                          <m:rPr>
                            <m:nor/>
                          </m:rPr>
                          <a:rPr lang="en-US" sz="1800" kern="100">
                            <a:effectLst/>
                            <a:latin typeface="Cambria Math" panose="02040503050406030204" pitchFamily="18" charset="0"/>
                            <a:ea typeface="Times New Roman" panose="02020603050405020304" pitchFamily="18" charset="0"/>
                          </a:rPr>
                          <m:t>i</m:t>
                        </m:r>
                      </m:sub>
                    </m:sSub>
                    <m:r>
                      <m:rPr>
                        <m:nor/>
                      </m:rPr>
                      <a:rPr lang="en-US" sz="1800" kern="100">
                        <a:effectLst/>
                        <a:latin typeface="Cambria Math" panose="02040503050406030204" pitchFamily="18" charset="0"/>
                        <a:ea typeface="Times New Roman" panose="02020603050405020304" pitchFamily="18" charset="0"/>
                      </a:rPr>
                      <m:t>+</m:t>
                    </m:r>
                    <m:sSub>
                      <m:sSubPr>
                        <m:ctrlPr>
                          <a:rPr lang="de-DE" sz="1800" i="1" kern="100">
                            <a:effectLst/>
                            <a:latin typeface="Cambria Math" panose="02040503050406030204" pitchFamily="18" charset="0"/>
                            <a:ea typeface="Times New Roman" panose="02020603050405020304" pitchFamily="18" charset="0"/>
                          </a:rPr>
                        </m:ctrlPr>
                      </m:sSubPr>
                      <m:e>
                        <m:sSub>
                          <m:sSubPr>
                            <m:ctrlPr>
                              <a:rPr lang="de-DE" sz="1800" i="1" kern="100">
                                <a:effectLst/>
                                <a:latin typeface="Cambria Math" panose="02040503050406030204" pitchFamily="18" charset="0"/>
                                <a:ea typeface="Times New Roman" panose="02020603050405020304" pitchFamily="18" charset="0"/>
                              </a:rPr>
                            </m:ctrlPr>
                          </m:sSubPr>
                          <m:e>
                            <m:r>
                              <m:rPr>
                                <m:nor/>
                              </m:rPr>
                              <a:rPr lang="de-DE" sz="1800" kern="100">
                                <a:effectLst/>
                                <a:latin typeface="Cambria Math" panose="02040503050406030204" pitchFamily="18" charset="0"/>
                                <a:ea typeface="Times New Roman" panose="02020603050405020304" pitchFamily="18" charset="0"/>
                              </a:rPr>
                              <m:t>α</m:t>
                            </m:r>
                          </m:e>
                          <m:sub>
                            <m:r>
                              <m:rPr>
                                <m:nor/>
                              </m:rPr>
                              <a:rPr lang="en-US" sz="1800" kern="100">
                                <a:effectLst/>
                                <a:latin typeface="Cambria Math" panose="02040503050406030204" pitchFamily="18" charset="0"/>
                                <a:ea typeface="Times New Roman" panose="02020603050405020304" pitchFamily="18" charset="0"/>
                              </a:rPr>
                              <m:t>i</m:t>
                            </m:r>
                          </m:sub>
                        </m:sSub>
                        <m:acc>
                          <m:accPr>
                            <m:chr m:val="̃"/>
                            <m:ctrlPr>
                              <a:rPr lang="de-DE" sz="1800" i="1" kern="100">
                                <a:effectLst/>
                                <a:latin typeface="Cambria Math" panose="02040503050406030204" pitchFamily="18" charset="0"/>
                                <a:ea typeface="Times New Roman" panose="02020603050405020304" pitchFamily="18" charset="0"/>
                              </a:rPr>
                            </m:ctrlPr>
                          </m:accPr>
                          <m:e>
                            <m:r>
                              <m:rPr>
                                <m:nor/>
                              </m:rPr>
                              <a:rPr lang="en-US" sz="1800" kern="100">
                                <a:effectLst/>
                                <a:latin typeface="Cambria Math" panose="02040503050406030204" pitchFamily="18" charset="0"/>
                                <a:ea typeface="Times New Roman" panose="02020603050405020304" pitchFamily="18" charset="0"/>
                              </a:rPr>
                              <m:t>f</m:t>
                            </m:r>
                          </m:e>
                        </m:acc>
                      </m:e>
                      <m:sub>
                        <m:r>
                          <m:rPr>
                            <m:nor/>
                          </m:rPr>
                          <a:rPr lang="en-US" sz="1800" kern="100">
                            <a:effectLst/>
                            <a:latin typeface="Cambria Math" panose="02040503050406030204" pitchFamily="18" charset="0"/>
                            <a:ea typeface="Times New Roman" panose="02020603050405020304" pitchFamily="18" charset="0"/>
                          </a:rPr>
                          <m:t>j</m:t>
                        </m:r>
                      </m:sub>
                    </m:sSub>
                    <m:d>
                      <m:dPr>
                        <m:ctrlPr>
                          <a:rPr lang="de-DE" sz="1800" i="1" kern="100">
                            <a:effectLst/>
                            <a:latin typeface="Cambria Math" panose="02040503050406030204" pitchFamily="18" charset="0"/>
                            <a:ea typeface="Times New Roman" panose="02020603050405020304" pitchFamily="18" charset="0"/>
                          </a:rPr>
                        </m:ctrlPr>
                      </m:dPr>
                      <m:e>
                        <m:r>
                          <m:rPr>
                            <m:nor/>
                          </m:rPr>
                          <a:rPr lang="en-US" sz="1800" kern="100">
                            <a:effectLst/>
                            <a:latin typeface="Cambria Math" panose="02040503050406030204" pitchFamily="18" charset="0"/>
                            <a:ea typeface="Times New Roman" panose="02020603050405020304" pitchFamily="18" charset="0"/>
                          </a:rPr>
                          <m:t>1+</m:t>
                        </m:r>
                        <m:sSub>
                          <m:sSubPr>
                            <m:ctrlPr>
                              <a:rPr lang="de-DE" sz="1800" i="1" kern="100">
                                <a:effectLst/>
                                <a:latin typeface="Cambria Math" panose="02040503050406030204" pitchFamily="18" charset="0"/>
                                <a:ea typeface="Times New Roman" panose="02020603050405020304" pitchFamily="18" charset="0"/>
                              </a:rPr>
                            </m:ctrlPr>
                          </m:sSubPr>
                          <m:e>
                            <m:r>
                              <m:rPr>
                                <m:nor/>
                              </m:rPr>
                              <a:rPr lang="en-US" sz="1800" kern="100">
                                <a:effectLst/>
                                <a:latin typeface="Cambria Math" panose="02040503050406030204" pitchFamily="18" charset="0"/>
                                <a:ea typeface="Times New Roman" panose="02020603050405020304" pitchFamily="18" charset="0"/>
                              </a:rPr>
                              <m:t>f</m:t>
                            </m:r>
                          </m:e>
                          <m:sub>
                            <m:r>
                              <m:rPr>
                                <m:nor/>
                              </m:rPr>
                              <a:rPr lang="en-US" sz="1800" kern="100">
                                <a:effectLst/>
                                <a:latin typeface="Cambria Math" panose="02040503050406030204" pitchFamily="18" charset="0"/>
                                <a:ea typeface="Times New Roman" panose="02020603050405020304" pitchFamily="18" charset="0"/>
                              </a:rPr>
                              <m:t>i</m:t>
                            </m:r>
                          </m:sub>
                        </m:sSub>
                      </m:e>
                    </m:d>
                  </m:oMath>
                </a14:m>
                <a:r>
                  <a:rPr lang="de-DE" sz="1800" kern="100">
                    <a:effectLst/>
                    <a:latin typeface="Times New Roman" panose="02020603050405020304" pitchFamily="18" charset="0"/>
                    <a:ea typeface="Times New Roman" panose="02020603050405020304" pitchFamily="18" charset="0"/>
                  </a:rPr>
                  <a:t> 		with 		</a:t>
                </a:r>
                <a14:m>
                  <m:oMath xmlns:m="http://schemas.openxmlformats.org/officeDocument/2006/math">
                    <m:sSub>
                      <m:sSubPr>
                        <m:ctrlPr>
                          <a:rPr lang="de-DE" sz="1800" i="1" kern="100">
                            <a:latin typeface="Cambria Math" panose="02040503050406030204" pitchFamily="18" charset="0"/>
                            <a:ea typeface="Times New Roman" panose="02020603050405020304" pitchFamily="18" charset="0"/>
                          </a:rPr>
                        </m:ctrlPr>
                      </m:sSubPr>
                      <m:e>
                        <m:acc>
                          <m:accPr>
                            <m:chr m:val="̃"/>
                            <m:ctrlPr>
                              <a:rPr lang="de-DE" sz="1800" i="1" kern="100">
                                <a:latin typeface="Cambria Math" panose="02040503050406030204" pitchFamily="18" charset="0"/>
                                <a:ea typeface="Times New Roman" panose="02020603050405020304" pitchFamily="18" charset="0"/>
                              </a:rPr>
                            </m:ctrlPr>
                          </m:accPr>
                          <m:e>
                            <m:r>
                              <m:rPr>
                                <m:nor/>
                              </m:rPr>
                              <a:rPr lang="en-US" sz="1800" kern="100">
                                <a:latin typeface="Cambria Math" panose="02040503050406030204" pitchFamily="18" charset="0"/>
                                <a:ea typeface="Times New Roman" panose="02020603050405020304" pitchFamily="18" charset="0"/>
                              </a:rPr>
                              <m:t>f</m:t>
                            </m:r>
                          </m:e>
                        </m:acc>
                      </m:e>
                      <m:sub>
                        <m:r>
                          <m:rPr>
                            <m:nor/>
                          </m:rPr>
                          <a:rPr lang="en-US" sz="1800" kern="100">
                            <a:latin typeface="Cambria Math" panose="02040503050406030204" pitchFamily="18" charset="0"/>
                            <a:ea typeface="Times New Roman" panose="02020603050405020304" pitchFamily="18" charset="0"/>
                          </a:rPr>
                          <m:t>j</m:t>
                        </m:r>
                      </m:sub>
                    </m:sSub>
                    <m:r>
                      <m:rPr>
                        <m:nor/>
                      </m:rPr>
                      <a:rPr lang="en-US" sz="1800" kern="100">
                        <a:latin typeface="Cambria Math" panose="02040503050406030204" pitchFamily="18" charset="0"/>
                        <a:ea typeface="Times New Roman" panose="02020603050405020304" pitchFamily="18" charset="0"/>
                      </a:rPr>
                      <m:t>=</m:t>
                    </m:r>
                    <m:f>
                      <m:fPr>
                        <m:ctrlPr>
                          <a:rPr lang="de-DE" sz="1800" i="1" kern="100">
                            <a:latin typeface="Cambria Math" panose="02040503050406030204" pitchFamily="18" charset="0"/>
                            <a:ea typeface="Times New Roman" panose="02020603050405020304" pitchFamily="18" charset="0"/>
                          </a:rPr>
                        </m:ctrlPr>
                      </m:fPr>
                      <m:num>
                        <m:sSub>
                          <m:sSubPr>
                            <m:ctrlPr>
                              <a:rPr lang="de-DE" sz="1800" i="1" kern="100">
                                <a:latin typeface="Cambria Math" panose="02040503050406030204" pitchFamily="18" charset="0"/>
                                <a:ea typeface="Times New Roman" panose="02020603050405020304" pitchFamily="18" charset="0"/>
                              </a:rPr>
                            </m:ctrlPr>
                          </m:sSub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Sub>
                        <m:r>
                          <m:rPr>
                            <m:nor/>
                          </m:rPr>
                          <a:rPr lang="en-US"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up>
                            <m:r>
                              <m:rPr>
                                <m:nor/>
                              </m:rPr>
                              <a:rPr lang="en-US" sz="1800" kern="100">
                                <a:latin typeface="Cambria Math" panose="02040503050406030204" pitchFamily="18" charset="0"/>
                                <a:ea typeface="Times New Roman" panose="02020603050405020304" pitchFamily="18" charset="0"/>
                              </a:rPr>
                              <m:t>e</m:t>
                            </m:r>
                          </m:sup>
                        </m:sSubSup>
                      </m:num>
                      <m:den>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up>
                            <m:r>
                              <m:rPr>
                                <m:nor/>
                              </m:rPr>
                              <a:rPr lang="en-US" sz="1800" kern="100">
                                <a:latin typeface="Cambria Math" panose="02040503050406030204" pitchFamily="18" charset="0"/>
                                <a:ea typeface="Times New Roman" panose="02020603050405020304" pitchFamily="18" charset="0"/>
                              </a:rPr>
                              <m:t>h</m:t>
                            </m:r>
                          </m:sup>
                        </m:sSubSup>
                        <m:r>
                          <m:rPr>
                            <m:nor/>
                          </m:rPr>
                          <a:rPr lang="en-US"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up>
                            <m:r>
                              <m:rPr>
                                <m:nor/>
                              </m:rPr>
                              <a:rPr lang="en-US" sz="1800" kern="100">
                                <a:latin typeface="Cambria Math" panose="02040503050406030204" pitchFamily="18" charset="0"/>
                                <a:ea typeface="Times New Roman" panose="02020603050405020304" pitchFamily="18" charset="0"/>
                              </a:rPr>
                              <m:t>l</m:t>
                            </m:r>
                          </m:sup>
                        </m:sSubSup>
                      </m:den>
                    </m:f>
                  </m:oMath>
                </a14:m>
                <a:r>
                  <a:rPr lang="de-DE" sz="1800" kern="100" dirty="0">
                    <a:latin typeface="Cambria Math" panose="02040503050406030204" pitchFamily="18" charset="0"/>
                    <a:ea typeface="Times New Roman" panose="02020603050405020304" pitchFamily="18" charset="0"/>
                  </a:rPr>
                  <a:t> and </a:t>
                </a:r>
                <a14:m>
                  <m:oMath xmlns:m="http://schemas.openxmlformats.org/officeDocument/2006/math">
                    <m:sSub>
                      <m:sSubPr>
                        <m:ctrlPr>
                          <a:rPr lang="de-DE" sz="1800" i="1" kern="100">
                            <a:latin typeface="Cambria Math" panose="02040503050406030204" pitchFamily="18" charset="0"/>
                            <a:ea typeface="Times New Roman" panose="02020603050405020304" pitchFamily="18" charset="0"/>
                          </a:rPr>
                        </m:ctrlPr>
                      </m:sSubPr>
                      <m:e>
                        <m:r>
                          <m:rPr>
                            <m:nor/>
                          </m:rPr>
                          <a:rPr lang="de-DE" sz="1800" kern="100">
                            <a:latin typeface="Cambria Math" panose="02040503050406030204" pitchFamily="18" charset="0"/>
                            <a:ea typeface="Times New Roman" panose="02020603050405020304" pitchFamily="18" charset="0"/>
                          </a:rPr>
                          <m:t>f</m:t>
                        </m:r>
                      </m:e>
                      <m:sub>
                        <m:r>
                          <m:rPr>
                            <m:nor/>
                          </m:rPr>
                          <a:rPr lang="de-DE" sz="1800" kern="100">
                            <a:latin typeface="Cambria Math" panose="02040503050406030204" pitchFamily="18" charset="0"/>
                            <a:ea typeface="Times New Roman" panose="02020603050405020304" pitchFamily="18" charset="0"/>
                          </a:rPr>
                          <m:t>i</m:t>
                        </m:r>
                      </m:sub>
                    </m:sSub>
                    <m:r>
                      <m:rPr>
                        <m:nor/>
                      </m:rPr>
                      <a:rPr lang="de-DE" sz="1800" kern="100">
                        <a:latin typeface="Cambria Math" panose="02040503050406030204" pitchFamily="18" charset="0"/>
                        <a:ea typeface="Times New Roman" panose="02020603050405020304" pitchFamily="18" charset="0"/>
                      </a:rPr>
                      <m:t>=</m:t>
                    </m:r>
                    <m:f>
                      <m:fPr>
                        <m:ctrlPr>
                          <a:rPr lang="de-DE" sz="1800" i="1" kern="100">
                            <a:latin typeface="Cambria Math" panose="02040503050406030204" pitchFamily="18" charset="0"/>
                            <a:ea typeface="Times New Roman" panose="02020603050405020304" pitchFamily="18" charset="0"/>
                          </a:rPr>
                        </m:ctrlPr>
                      </m:fPr>
                      <m:num>
                        <m:sSub>
                          <m:sSubPr>
                            <m:ctrlPr>
                              <a:rPr lang="de-DE" sz="1800" i="1" kern="100">
                                <a:latin typeface="Cambria Math" panose="02040503050406030204" pitchFamily="18" charset="0"/>
                                <a:ea typeface="Times New Roman" panose="02020603050405020304" pitchFamily="18" charset="0"/>
                              </a:rPr>
                            </m:ctrlPr>
                          </m:sSub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Sub>
                        <m:r>
                          <m:rPr>
                            <m:nor/>
                          </m:rPr>
                          <a:rPr lang="de-DE"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up>
                            <m:r>
                              <m:rPr>
                                <m:nor/>
                              </m:rPr>
                              <a:rPr lang="de-DE" sz="1800" kern="100">
                                <a:latin typeface="Cambria Math" panose="02040503050406030204" pitchFamily="18" charset="0"/>
                                <a:ea typeface="Times New Roman" panose="02020603050405020304" pitchFamily="18" charset="0"/>
                              </a:rPr>
                              <m:t>e</m:t>
                            </m:r>
                          </m:sup>
                        </m:sSubSup>
                      </m:num>
                      <m:den>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up>
                            <m:r>
                              <m:rPr>
                                <m:nor/>
                              </m:rPr>
                              <a:rPr lang="de-DE" sz="1800" kern="100">
                                <a:latin typeface="Cambria Math" panose="02040503050406030204" pitchFamily="18" charset="0"/>
                                <a:ea typeface="Times New Roman" panose="02020603050405020304" pitchFamily="18" charset="0"/>
                              </a:rPr>
                              <m:t>h</m:t>
                            </m:r>
                          </m:sup>
                        </m:sSubSup>
                        <m:r>
                          <m:rPr>
                            <m:nor/>
                          </m:rPr>
                          <a:rPr lang="de-DE"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up>
                            <m:r>
                              <m:rPr>
                                <m:nor/>
                              </m:rPr>
                              <a:rPr lang="de-DE" sz="1800" kern="100">
                                <a:latin typeface="Cambria Math" panose="02040503050406030204" pitchFamily="18" charset="0"/>
                                <a:ea typeface="Times New Roman" panose="02020603050405020304" pitchFamily="18" charset="0"/>
                              </a:rPr>
                              <m:t>l</m:t>
                            </m:r>
                          </m:sup>
                        </m:sSubSup>
                      </m:den>
                    </m:f>
                  </m:oMath>
                </a14:m>
                <a:endParaRPr lang="de-DE"/>
              </a:p>
            </p:txBody>
          </p:sp>
        </mc:Choice>
        <mc:Fallback xmlns="">
          <p:sp>
            <p:nvSpPr>
              <p:cNvPr id="10" name="Textfeld 9">
                <a:extLst>
                  <a:ext uri="{FF2B5EF4-FFF2-40B4-BE49-F238E27FC236}">
                    <a16:creationId xmlns:a16="http://schemas.microsoft.com/office/drawing/2014/main" id="{B3A3A04A-8D80-8233-5542-6B8E32637425}"/>
                  </a:ext>
                </a:extLst>
              </p:cNvPr>
              <p:cNvSpPr txBox="1">
                <a:spLocks noRot="1" noChangeAspect="1" noMove="1" noResize="1" noEditPoints="1" noAdjustHandles="1" noChangeArrowheads="1" noChangeShapeType="1" noTextEdit="1"/>
              </p:cNvSpPr>
              <p:nvPr/>
            </p:nvSpPr>
            <p:spPr>
              <a:xfrm>
                <a:off x="2054505" y="2341795"/>
                <a:ext cx="8096491" cy="896784"/>
              </a:xfrm>
              <a:prstGeom prst="rect">
                <a:avLst/>
              </a:prstGeom>
              <a:blipFill>
                <a:blip r:embed="rId4"/>
                <a:stretch>
                  <a:fillRect/>
                </a:stretch>
              </a:blipFill>
            </p:spPr>
            <p:txBody>
              <a:bodyPr/>
              <a:lstStyle/>
              <a:p>
                <a:r>
                  <a:rPr lang="de-DE">
                    <a:noFill/>
                  </a:rPr>
                  <a:t> </a:t>
                </a:r>
              </a:p>
            </p:txBody>
          </p:sp>
        </mc:Fallback>
      </mc:AlternateContent>
      <p:pic>
        <p:nvPicPr>
          <p:cNvPr id="11" name="Grafik 10">
            <a:extLst>
              <a:ext uri="{FF2B5EF4-FFF2-40B4-BE49-F238E27FC236}">
                <a16:creationId xmlns:a16="http://schemas.microsoft.com/office/drawing/2014/main" id="{E760CB1E-7A4C-49D8-3034-D18F783D8237}"/>
              </a:ext>
            </a:extLst>
          </p:cNvPr>
          <p:cNvPicPr>
            <a:picLocks noChangeAspect="1"/>
          </p:cNvPicPr>
          <p:nvPr/>
        </p:nvPicPr>
        <p:blipFill>
          <a:blip r:embed="rId5"/>
          <a:stretch>
            <a:fillRect/>
          </a:stretch>
        </p:blipFill>
        <p:spPr>
          <a:xfrm>
            <a:off x="1228524" y="3635093"/>
            <a:ext cx="6146800" cy="1879600"/>
          </a:xfrm>
          <a:prstGeom prst="rect">
            <a:avLst/>
          </a:prstGeom>
        </p:spPr>
      </p:pic>
    </p:spTree>
    <p:extLst>
      <p:ext uri="{BB962C8B-B14F-4D97-AF65-F5344CB8AC3E}">
        <p14:creationId xmlns:p14="http://schemas.microsoft.com/office/powerpoint/2010/main" val="282244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p>
              <a:p>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𝐶𝑁</m:t>
                        </m:r>
                      </m:sub>
                    </m:sSub>
                    <m:r>
                      <m:rPr>
                        <m:nor/>
                      </m:rPr>
                      <a:rPr lang="de-DE" sz="2000" b="0" i="0" kern="100" smtClean="0">
                        <a:latin typeface="Cambria Math" panose="02040503050406030204" pitchFamily="18" charset="0"/>
                        <a:ea typeface="Times New Roman" panose="02020603050405020304" pitchFamily="18" charset="0"/>
                      </a:rPr>
                      <m:t>=4</m:t>
                    </m:r>
                  </m:oMath>
                </a14:m>
                <a:r>
                  <a:rPr lang="en-US" sz="2000"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𝐸𝑈</m:t>
                        </m:r>
                      </m:sub>
                    </m:sSub>
                    <m:r>
                      <m:rPr>
                        <m:nor/>
                      </m:rPr>
                      <a:rPr lang="de-DE" sz="2000" kern="100">
                        <a:latin typeface="Cambria Math" panose="02040503050406030204" pitchFamily="18" charset="0"/>
                        <a:ea typeface="Times New Roman" panose="02020603050405020304" pitchFamily="18" charset="0"/>
                      </a:rPr>
                      <m:t>=</m:t>
                    </m:r>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endParaRPr lang="en-US" sz="20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Title 1"/>
              <p:cNvSpPr txBox="1">
                <a:spLocks noRot="1" noChangeAspect="1" noMove="1" noResize="1" noEditPoints="1" noAdjustHandles="1" noChangeArrowheads="1" noChangeShapeType="1" noTextEdit="1"/>
              </p:cNvSpPr>
              <p:nvPr/>
            </p:nvSpPr>
            <p:spPr>
              <a:xfrm>
                <a:off x="9423" y="9422"/>
                <a:ext cx="12192000" cy="392900"/>
              </a:xfrm>
              <a:prstGeom prst="rect">
                <a:avLst/>
              </a:prstGeom>
              <a:blipFill>
                <a:blip r:embed="rId3"/>
                <a:stretch>
                  <a:fillRect t="-7813" b="-82813"/>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139FFDB-B816-6FF0-B43C-1BCEC7AA7B9D}"/>
              </a:ext>
            </a:extLst>
          </p:cNvPr>
          <p:cNvPicPr>
            <a:picLocks noChangeAspect="1"/>
          </p:cNvPicPr>
          <p:nvPr/>
        </p:nvPicPr>
        <p:blipFill>
          <a:blip r:embed="rId4"/>
          <a:stretch>
            <a:fillRect/>
          </a:stretch>
        </p:blipFill>
        <p:spPr>
          <a:xfrm>
            <a:off x="209952" y="972916"/>
            <a:ext cx="6146800" cy="1879600"/>
          </a:xfrm>
          <a:prstGeom prst="rect">
            <a:avLst/>
          </a:prstGeom>
        </p:spPr>
      </p:pic>
    </p:spTree>
    <p:extLst>
      <p:ext uri="{BB962C8B-B14F-4D97-AF65-F5344CB8AC3E}">
        <p14:creationId xmlns:p14="http://schemas.microsoft.com/office/powerpoint/2010/main" val="8320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p>
              <a:p>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𝐶𝑁</m:t>
                        </m:r>
                      </m:sub>
                    </m:sSub>
                    <m:r>
                      <m:rPr>
                        <m:nor/>
                      </m:rPr>
                      <a:rPr lang="de-DE" sz="2000" b="0" i="0" kern="100" smtClean="0">
                        <a:latin typeface="Cambria Math" panose="02040503050406030204" pitchFamily="18" charset="0"/>
                        <a:ea typeface="Times New Roman" panose="02020603050405020304" pitchFamily="18" charset="0"/>
                      </a:rPr>
                      <m:t>=1</m:t>
                    </m:r>
                  </m:oMath>
                </a14:m>
                <a:r>
                  <a:rPr lang="en-US" sz="2000"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𝐸𝑈</m:t>
                        </m:r>
                      </m:sub>
                    </m:sSub>
                    <m:r>
                      <m:rPr>
                        <m:nor/>
                      </m:rPr>
                      <a:rPr lang="de-DE" sz="2000" kern="100">
                        <a:latin typeface="Cambria Math" panose="02040503050406030204" pitchFamily="18" charset="0"/>
                        <a:ea typeface="Times New Roman" panose="02020603050405020304" pitchFamily="18" charset="0"/>
                      </a:rPr>
                      <m:t>=</m:t>
                    </m:r>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endParaRPr lang="en-US" sz="20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Title 1"/>
              <p:cNvSpPr txBox="1">
                <a:spLocks noRot="1" noChangeAspect="1" noMove="1" noResize="1" noEditPoints="1" noAdjustHandles="1" noChangeArrowheads="1" noChangeShapeType="1" noTextEdit="1"/>
              </p:cNvSpPr>
              <p:nvPr/>
            </p:nvSpPr>
            <p:spPr>
              <a:xfrm>
                <a:off x="9423" y="9422"/>
                <a:ext cx="12192000" cy="392900"/>
              </a:xfrm>
              <a:prstGeom prst="rect">
                <a:avLst/>
              </a:prstGeom>
              <a:blipFill>
                <a:blip r:embed="rId3"/>
                <a:stretch>
                  <a:fillRect t="-7813" b="-82813"/>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71D5D5A7-7CCE-F405-297B-35D6B30AA3D6}"/>
              </a:ext>
            </a:extLst>
          </p:cNvPr>
          <p:cNvPicPr>
            <a:picLocks noChangeAspect="1"/>
          </p:cNvPicPr>
          <p:nvPr/>
        </p:nvPicPr>
        <p:blipFill>
          <a:blip r:embed="rId4"/>
          <a:stretch>
            <a:fillRect/>
          </a:stretch>
        </p:blipFill>
        <p:spPr>
          <a:xfrm>
            <a:off x="140504" y="926618"/>
            <a:ext cx="6146800" cy="1879600"/>
          </a:xfrm>
          <a:prstGeom prst="rect">
            <a:avLst/>
          </a:prstGeom>
        </p:spPr>
      </p:pic>
    </p:spTree>
    <p:extLst>
      <p:ext uri="{BB962C8B-B14F-4D97-AF65-F5344CB8AC3E}">
        <p14:creationId xmlns:p14="http://schemas.microsoft.com/office/powerpoint/2010/main" val="46173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pic>
        <p:nvPicPr>
          <p:cNvPr id="3" name="Grafik 2"/>
          <p:cNvPicPr>
            <a:picLocks noChangeAspect="1"/>
          </p:cNvPicPr>
          <p:nvPr/>
        </p:nvPicPr>
        <p:blipFill>
          <a:blip r:embed="rId3"/>
          <a:stretch>
            <a:fillRect/>
          </a:stretch>
        </p:blipFill>
        <p:spPr>
          <a:xfrm>
            <a:off x="149552" y="659920"/>
            <a:ext cx="7638950" cy="3785944"/>
          </a:xfrm>
          <a:prstGeom prst="rect">
            <a:avLst/>
          </a:prstGeom>
        </p:spPr>
      </p:pic>
      <p:sp>
        <p:nvSpPr>
          <p:cNvPr id="11" name="Textfeld 10"/>
          <p:cNvSpPr txBox="1"/>
          <p:nvPr/>
        </p:nvSpPr>
        <p:spPr>
          <a:xfrm>
            <a:off x="7938050" y="344680"/>
            <a:ext cx="4113177" cy="1105631"/>
          </a:xfrm>
          <a:prstGeom prst="rect">
            <a:avLst/>
          </a:prstGeom>
          <a:noFill/>
        </p:spPr>
        <p:txBody>
          <a:bodyPr wrap="square" rtlCol="0">
            <a:noAutofit/>
          </a:bodyPr>
          <a:lstStyle/>
          <a:p>
            <a:r>
              <a:rPr lang="de-DE" sz="1633"/>
              <a:t>From the 1960 to 1980ies we seen an outward shift of the Philipps-curve</a:t>
            </a:r>
            <a:endParaRPr lang="de-DE" sz="1633" dirty="0"/>
          </a:p>
        </p:txBody>
      </p:sp>
      <p:sp>
        <p:nvSpPr>
          <p:cNvPr id="15" name="Textfeld 14"/>
          <p:cNvSpPr txBox="1"/>
          <p:nvPr/>
        </p:nvSpPr>
        <p:spPr>
          <a:xfrm>
            <a:off x="7987906" y="1450311"/>
            <a:ext cx="4212869" cy="2876524"/>
          </a:xfrm>
          <a:prstGeom prst="rect">
            <a:avLst/>
          </a:prstGeom>
          <a:noFill/>
        </p:spPr>
        <p:txBody>
          <a:bodyPr wrap="square" rtlCol="0">
            <a:noAutofit/>
          </a:bodyPr>
          <a:lstStyle/>
          <a:p>
            <a:r>
              <a:rPr lang="en-US" sz="1633"/>
              <a:t>In this example, the regression used the Ansatz:</a:t>
            </a:r>
          </a:p>
          <a:p>
            <a:endParaRPr lang="de-DE" sz="1633" dirty="0"/>
          </a:p>
          <a:p>
            <a:pPr algn="ctr"/>
            <a:r>
              <a:rPr lang="de-DE" sz="1633" dirty="0"/>
              <a:t>y=</a:t>
            </a:r>
            <a:r>
              <a:rPr lang="de-DE" sz="1633" dirty="0" err="1"/>
              <a:t>x</a:t>
            </a:r>
            <a:r>
              <a:rPr lang="de-DE" sz="1633" baseline="30000" dirty="0" err="1"/>
              <a:t>a</a:t>
            </a:r>
            <a:endParaRPr lang="de-DE" sz="1633" baseline="30000" dirty="0"/>
          </a:p>
          <a:p>
            <a:endParaRPr lang="de-DE" sz="1633" dirty="0"/>
          </a:p>
          <a:p>
            <a:r>
              <a:rPr lang="de-DE" sz="1633"/>
              <a:t>Thus, the  exponent can directly interpreted as the elasticity between x and </a:t>
            </a:r>
            <a:r>
              <a:rPr lang="de-DE" sz="1633" dirty="0"/>
              <a:t>y </a:t>
            </a:r>
          </a:p>
          <a:p>
            <a:endParaRPr lang="de-DE" sz="1633" dirty="0"/>
          </a:p>
          <a:p>
            <a:r>
              <a:rPr lang="de-DE" sz="1633" dirty="0"/>
              <a:t>e=(</a:t>
            </a:r>
            <a:r>
              <a:rPr lang="de-DE" sz="1633" dirty="0" err="1"/>
              <a:t>dy</a:t>
            </a:r>
            <a:r>
              <a:rPr lang="de-DE" sz="1633" dirty="0"/>
              <a:t>/y)</a:t>
            </a:r>
            <a:r>
              <a:rPr lang="de-DE" sz="1633" dirty="0">
                <a:sym typeface="Wingdings" panose="05000000000000000000" pitchFamily="2" charset="2"/>
              </a:rPr>
              <a:t>:(</a:t>
            </a:r>
            <a:r>
              <a:rPr lang="de-DE" sz="1633" dirty="0"/>
              <a:t>dx/x)</a:t>
            </a:r>
          </a:p>
          <a:p>
            <a:endParaRPr lang="de-DE" sz="1633" dirty="0"/>
          </a:p>
          <a:p>
            <a:r>
              <a:rPr lang="de-DE" sz="1633"/>
              <a:t>Can you show this </a:t>
            </a:r>
            <a:r>
              <a:rPr lang="de-DE" sz="1633">
                <a:sym typeface="Wingdings" panose="05000000000000000000" pitchFamily="2" charset="2"/>
              </a:rPr>
              <a:t>?</a:t>
            </a:r>
            <a:r>
              <a:rPr lang="de-DE" sz="1633"/>
              <a:t>.</a:t>
            </a:r>
            <a:endParaRPr lang="de-DE" sz="1633" dirty="0"/>
          </a:p>
          <a:p>
            <a:endParaRPr lang="de-DE" sz="1633" dirty="0"/>
          </a:p>
        </p:txBody>
      </p:sp>
      <p:sp>
        <p:nvSpPr>
          <p:cNvPr id="2" name="Rechteck 1">
            <a:extLst>
              <a:ext uri="{FF2B5EF4-FFF2-40B4-BE49-F238E27FC236}">
                <a16:creationId xmlns:a16="http://schemas.microsoft.com/office/drawing/2014/main" id="{1A6861C5-F9D2-07BD-1E70-6A9FB5A72B8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60F254D6-DB67-40D9-BCFE-DB6515C1B0EE}"/>
                  </a:ext>
                </a:extLst>
              </p14:cNvPr>
              <p14:cNvContentPartPr/>
              <p14:nvPr/>
            </p14:nvContentPartPr>
            <p14:xfrm>
              <a:off x="269219" y="2612131"/>
              <a:ext cx="250560" cy="34560"/>
            </p14:xfrm>
          </p:contentPart>
        </mc:Choice>
        <mc:Fallback xmlns="">
          <p:pic>
            <p:nvPicPr>
              <p:cNvPr id="4" name="Freihand 3">
                <a:extLst>
                  <a:ext uri="{FF2B5EF4-FFF2-40B4-BE49-F238E27FC236}">
                    <a16:creationId xmlns:a16="http://schemas.microsoft.com/office/drawing/2014/main" id="{60F254D6-DB67-40D9-BCFE-DB6515C1B0EE}"/>
                  </a:ext>
                </a:extLst>
              </p:cNvPr>
              <p:cNvPicPr/>
              <p:nvPr/>
            </p:nvPicPr>
            <p:blipFill>
              <a:blip r:embed="rId5"/>
              <a:stretch>
                <a:fillRect/>
              </a:stretch>
            </p:blipFill>
            <p:spPr>
              <a:xfrm>
                <a:off x="264899" y="2607811"/>
                <a:ext cx="259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3A82E86E-6E9B-4ECD-806B-DE8BB0A6AC28}"/>
                  </a:ext>
                </a:extLst>
              </p14:cNvPr>
              <p14:cNvContentPartPr/>
              <p14:nvPr/>
            </p14:nvContentPartPr>
            <p14:xfrm>
              <a:off x="4028339" y="4303411"/>
              <a:ext cx="289800" cy="19080"/>
            </p14:xfrm>
          </p:contentPart>
        </mc:Choice>
        <mc:Fallback xmlns="">
          <p:pic>
            <p:nvPicPr>
              <p:cNvPr id="5" name="Freihand 4">
                <a:extLst>
                  <a:ext uri="{FF2B5EF4-FFF2-40B4-BE49-F238E27FC236}">
                    <a16:creationId xmlns:a16="http://schemas.microsoft.com/office/drawing/2014/main" id="{3A82E86E-6E9B-4ECD-806B-DE8BB0A6AC28}"/>
                  </a:ext>
                </a:extLst>
              </p:cNvPr>
              <p:cNvPicPr/>
              <p:nvPr/>
            </p:nvPicPr>
            <p:blipFill>
              <a:blip r:embed="rId7"/>
              <a:stretch>
                <a:fillRect/>
              </a:stretch>
            </p:blipFill>
            <p:spPr>
              <a:xfrm>
                <a:off x="4024019" y="4299091"/>
                <a:ext cx="298440" cy="27720"/>
              </a:xfrm>
              <a:prstGeom prst="rect">
                <a:avLst/>
              </a:prstGeom>
            </p:spPr>
          </p:pic>
        </mc:Fallback>
      </mc:AlternateContent>
      <p:pic>
        <p:nvPicPr>
          <p:cNvPr id="7" name="Grafik 6">
            <a:extLst>
              <a:ext uri="{FF2B5EF4-FFF2-40B4-BE49-F238E27FC236}">
                <a16:creationId xmlns:a16="http://schemas.microsoft.com/office/drawing/2014/main" id="{D730C65A-8CA4-4426-BF3A-AC036976AAAA}"/>
              </a:ext>
            </a:extLst>
          </p:cNvPr>
          <p:cNvPicPr>
            <a:picLocks noChangeAspect="1"/>
          </p:cNvPicPr>
          <p:nvPr/>
        </p:nvPicPr>
        <p:blipFill>
          <a:blip r:embed="rId8"/>
          <a:stretch>
            <a:fillRect/>
          </a:stretch>
        </p:blipFill>
        <p:spPr>
          <a:xfrm>
            <a:off x="394499" y="4813703"/>
            <a:ext cx="2861434" cy="1719905"/>
          </a:xfrm>
          <a:prstGeom prst="rect">
            <a:avLst/>
          </a:prstGeom>
        </p:spPr>
      </p:pic>
      <p:grpSp>
        <p:nvGrpSpPr>
          <p:cNvPr id="96" name="Gruppieren 95">
            <a:extLst>
              <a:ext uri="{FF2B5EF4-FFF2-40B4-BE49-F238E27FC236}">
                <a16:creationId xmlns:a16="http://schemas.microsoft.com/office/drawing/2014/main" id="{49C2F1B1-8828-4573-AADB-4B412E81FC3F}"/>
              </a:ext>
            </a:extLst>
          </p:cNvPr>
          <p:cNvGrpSpPr/>
          <p:nvPr/>
        </p:nvGrpSpPr>
        <p:grpSpPr>
          <a:xfrm>
            <a:off x="3733859" y="2111371"/>
            <a:ext cx="1400040" cy="1311840"/>
            <a:chOff x="3733859" y="2111371"/>
            <a:chExt cx="1400040" cy="1311840"/>
          </a:xfrm>
        </p:grpSpPr>
        <mc:AlternateContent xmlns:mc="http://schemas.openxmlformats.org/markup-compatibility/2006" xmlns:p14="http://schemas.microsoft.com/office/powerpoint/2010/main">
          <mc:Choice Requires="p14">
            <p:contentPart p14:bwMode="auto" r:id="rId9">
              <p14:nvContentPartPr>
                <p14:cNvPr id="94" name="Freihand 93">
                  <a:extLst>
                    <a:ext uri="{FF2B5EF4-FFF2-40B4-BE49-F238E27FC236}">
                      <a16:creationId xmlns:a16="http://schemas.microsoft.com/office/drawing/2014/main" id="{973E655B-1FC5-4EA8-AC39-0B5827C7E53C}"/>
                    </a:ext>
                  </a:extLst>
                </p14:cNvPr>
                <p14:cNvContentPartPr/>
                <p14:nvPr/>
              </p14:nvContentPartPr>
              <p14:xfrm>
                <a:off x="3733859" y="2172211"/>
                <a:ext cx="1349280" cy="1251000"/>
              </p14:xfrm>
            </p:contentPart>
          </mc:Choice>
          <mc:Fallback xmlns="">
            <p:pic>
              <p:nvPicPr>
                <p:cNvPr id="94" name="Freihand 93">
                  <a:extLst>
                    <a:ext uri="{FF2B5EF4-FFF2-40B4-BE49-F238E27FC236}">
                      <a16:creationId xmlns:a16="http://schemas.microsoft.com/office/drawing/2014/main" id="{973E655B-1FC5-4EA8-AC39-0B5827C7E53C}"/>
                    </a:ext>
                  </a:extLst>
                </p:cNvPr>
                <p:cNvPicPr/>
                <p:nvPr/>
              </p:nvPicPr>
              <p:blipFill>
                <a:blip r:embed="rId10"/>
                <a:stretch>
                  <a:fillRect/>
                </a:stretch>
              </p:blipFill>
              <p:spPr>
                <a:xfrm>
                  <a:off x="3729539" y="2167891"/>
                  <a:ext cx="1357920" cy="125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5" name="Freihand 94">
                  <a:extLst>
                    <a:ext uri="{FF2B5EF4-FFF2-40B4-BE49-F238E27FC236}">
                      <a16:creationId xmlns:a16="http://schemas.microsoft.com/office/drawing/2014/main" id="{AB67D28B-C42A-4E6D-BE78-0AD943F56472}"/>
                    </a:ext>
                  </a:extLst>
                </p14:cNvPr>
                <p14:cNvContentPartPr/>
                <p14:nvPr/>
              </p14:nvContentPartPr>
              <p14:xfrm>
                <a:off x="4968659" y="2111371"/>
                <a:ext cx="165240" cy="145800"/>
              </p14:xfrm>
            </p:contentPart>
          </mc:Choice>
          <mc:Fallback xmlns="">
            <p:pic>
              <p:nvPicPr>
                <p:cNvPr id="95" name="Freihand 94">
                  <a:extLst>
                    <a:ext uri="{FF2B5EF4-FFF2-40B4-BE49-F238E27FC236}">
                      <a16:creationId xmlns:a16="http://schemas.microsoft.com/office/drawing/2014/main" id="{AB67D28B-C42A-4E6D-BE78-0AD943F56472}"/>
                    </a:ext>
                  </a:extLst>
                </p:cNvPr>
                <p:cNvPicPr/>
                <p:nvPr/>
              </p:nvPicPr>
              <p:blipFill>
                <a:blip r:embed="rId12"/>
                <a:stretch>
                  <a:fillRect/>
                </a:stretch>
              </p:blipFill>
              <p:spPr>
                <a:xfrm>
                  <a:off x="4964339" y="2107051"/>
                  <a:ext cx="173880" cy="154440"/>
                </a:xfrm>
                <a:prstGeom prst="rect">
                  <a:avLst/>
                </a:prstGeom>
              </p:spPr>
            </p:pic>
          </mc:Fallback>
        </mc:AlternateContent>
      </p:grpSp>
      <p:grpSp>
        <p:nvGrpSpPr>
          <p:cNvPr id="140" name="Gruppieren 139">
            <a:extLst>
              <a:ext uri="{FF2B5EF4-FFF2-40B4-BE49-F238E27FC236}">
                <a16:creationId xmlns:a16="http://schemas.microsoft.com/office/drawing/2014/main" id="{F7A07C72-4727-4D99-9F68-A657386F3A46}"/>
              </a:ext>
            </a:extLst>
          </p:cNvPr>
          <p:cNvGrpSpPr/>
          <p:nvPr/>
        </p:nvGrpSpPr>
        <p:grpSpPr>
          <a:xfrm>
            <a:off x="739739" y="2850091"/>
            <a:ext cx="7850880" cy="3342240"/>
            <a:chOff x="739739" y="2850091"/>
            <a:chExt cx="7850880" cy="3342240"/>
          </a:xfrm>
        </p:grpSpPr>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18AA4CD4-916B-42B0-92E3-71D896C3AF2B}"/>
                    </a:ext>
                  </a:extLst>
                </p14:cNvPr>
                <p14:cNvContentPartPr/>
                <p14:nvPr/>
              </p14:nvContentPartPr>
              <p14:xfrm>
                <a:off x="739739" y="4562971"/>
                <a:ext cx="133560" cy="93240"/>
              </p14:xfrm>
            </p:contentPart>
          </mc:Choice>
          <mc:Fallback xmlns="">
            <p:pic>
              <p:nvPicPr>
                <p:cNvPr id="8" name="Freihand 7">
                  <a:extLst>
                    <a:ext uri="{FF2B5EF4-FFF2-40B4-BE49-F238E27FC236}">
                      <a16:creationId xmlns:a16="http://schemas.microsoft.com/office/drawing/2014/main" id="{18AA4CD4-916B-42B0-92E3-71D896C3AF2B}"/>
                    </a:ext>
                  </a:extLst>
                </p:cNvPr>
                <p:cNvPicPr/>
                <p:nvPr/>
              </p:nvPicPr>
              <p:blipFill>
                <a:blip r:embed="rId14"/>
                <a:stretch>
                  <a:fillRect/>
                </a:stretch>
              </p:blipFill>
              <p:spPr>
                <a:xfrm>
                  <a:off x="735419" y="4558651"/>
                  <a:ext cx="142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297C101-938B-4A03-A1CD-EDD74F846BF7}"/>
                    </a:ext>
                  </a:extLst>
                </p14:cNvPr>
                <p14:cNvContentPartPr/>
                <p14:nvPr/>
              </p14:nvContentPartPr>
              <p14:xfrm>
                <a:off x="908579" y="4559011"/>
                <a:ext cx="70200" cy="114480"/>
              </p14:xfrm>
            </p:contentPart>
          </mc:Choice>
          <mc:Fallback xmlns="">
            <p:pic>
              <p:nvPicPr>
                <p:cNvPr id="9" name="Freihand 8">
                  <a:extLst>
                    <a:ext uri="{FF2B5EF4-FFF2-40B4-BE49-F238E27FC236}">
                      <a16:creationId xmlns:a16="http://schemas.microsoft.com/office/drawing/2014/main" id="{5297C101-938B-4A03-A1CD-EDD74F846BF7}"/>
                    </a:ext>
                  </a:extLst>
                </p:cNvPr>
                <p:cNvPicPr/>
                <p:nvPr/>
              </p:nvPicPr>
              <p:blipFill>
                <a:blip r:embed="rId16"/>
                <a:stretch>
                  <a:fillRect/>
                </a:stretch>
              </p:blipFill>
              <p:spPr>
                <a:xfrm>
                  <a:off x="904259" y="4554691"/>
                  <a:ext cx="78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AC7E41D9-5873-494C-BEB6-0AD165BF2066}"/>
                    </a:ext>
                  </a:extLst>
                </p14:cNvPr>
                <p14:cNvContentPartPr/>
                <p14:nvPr/>
              </p14:nvContentPartPr>
              <p14:xfrm>
                <a:off x="965459" y="4610491"/>
                <a:ext cx="35280" cy="82800"/>
              </p14:xfrm>
            </p:contentPart>
          </mc:Choice>
          <mc:Fallback xmlns="">
            <p:pic>
              <p:nvPicPr>
                <p:cNvPr id="10" name="Freihand 9">
                  <a:extLst>
                    <a:ext uri="{FF2B5EF4-FFF2-40B4-BE49-F238E27FC236}">
                      <a16:creationId xmlns:a16="http://schemas.microsoft.com/office/drawing/2014/main" id="{AC7E41D9-5873-494C-BEB6-0AD165BF2066}"/>
                    </a:ext>
                  </a:extLst>
                </p:cNvPr>
                <p:cNvPicPr/>
                <p:nvPr/>
              </p:nvPicPr>
              <p:blipFill>
                <a:blip r:embed="rId18"/>
                <a:stretch>
                  <a:fillRect/>
                </a:stretch>
              </p:blipFill>
              <p:spPr>
                <a:xfrm>
                  <a:off x="961139" y="4606171"/>
                  <a:ext cx="43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3FD7ED87-4441-4C0D-9A5C-3F0452F00F64}"/>
                    </a:ext>
                  </a:extLst>
                </p14:cNvPr>
                <p14:cNvContentPartPr/>
                <p14:nvPr/>
              </p14:nvContentPartPr>
              <p14:xfrm>
                <a:off x="890219" y="4547851"/>
                <a:ext cx="115920" cy="186840"/>
              </p14:xfrm>
            </p:contentPart>
          </mc:Choice>
          <mc:Fallback xmlns="">
            <p:pic>
              <p:nvPicPr>
                <p:cNvPr id="12" name="Freihand 11">
                  <a:extLst>
                    <a:ext uri="{FF2B5EF4-FFF2-40B4-BE49-F238E27FC236}">
                      <a16:creationId xmlns:a16="http://schemas.microsoft.com/office/drawing/2014/main" id="{3FD7ED87-4441-4C0D-9A5C-3F0452F00F64}"/>
                    </a:ext>
                  </a:extLst>
                </p:cNvPr>
                <p:cNvPicPr/>
                <p:nvPr/>
              </p:nvPicPr>
              <p:blipFill>
                <a:blip r:embed="rId20"/>
                <a:stretch>
                  <a:fillRect/>
                </a:stretch>
              </p:blipFill>
              <p:spPr>
                <a:xfrm>
                  <a:off x="885899" y="4543531"/>
                  <a:ext cx="124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2C3E6017-6C86-423D-BAB7-9966AC8E47FF}"/>
                    </a:ext>
                  </a:extLst>
                </p14:cNvPr>
                <p14:cNvContentPartPr/>
                <p14:nvPr/>
              </p14:nvContentPartPr>
              <p14:xfrm>
                <a:off x="1024499" y="4583131"/>
                <a:ext cx="81360" cy="134280"/>
              </p14:xfrm>
            </p:contentPart>
          </mc:Choice>
          <mc:Fallback xmlns="">
            <p:pic>
              <p:nvPicPr>
                <p:cNvPr id="14" name="Freihand 13">
                  <a:extLst>
                    <a:ext uri="{FF2B5EF4-FFF2-40B4-BE49-F238E27FC236}">
                      <a16:creationId xmlns:a16="http://schemas.microsoft.com/office/drawing/2014/main" id="{2C3E6017-6C86-423D-BAB7-9966AC8E47FF}"/>
                    </a:ext>
                  </a:extLst>
                </p:cNvPr>
                <p:cNvPicPr/>
                <p:nvPr/>
              </p:nvPicPr>
              <p:blipFill>
                <a:blip r:embed="rId22"/>
                <a:stretch>
                  <a:fillRect/>
                </a:stretch>
              </p:blipFill>
              <p:spPr>
                <a:xfrm>
                  <a:off x="1020179" y="4578811"/>
                  <a:ext cx="90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EA8511F-9F7E-4C1B-9738-032658B383EE}"/>
                    </a:ext>
                  </a:extLst>
                </p14:cNvPr>
                <p14:cNvContentPartPr/>
                <p14:nvPr/>
              </p14:nvContentPartPr>
              <p14:xfrm>
                <a:off x="1092539" y="4631371"/>
                <a:ext cx="35280" cy="78840"/>
              </p14:xfrm>
            </p:contentPart>
          </mc:Choice>
          <mc:Fallback xmlns="">
            <p:pic>
              <p:nvPicPr>
                <p:cNvPr id="16" name="Freihand 15">
                  <a:extLst>
                    <a:ext uri="{FF2B5EF4-FFF2-40B4-BE49-F238E27FC236}">
                      <a16:creationId xmlns:a16="http://schemas.microsoft.com/office/drawing/2014/main" id="{AEA8511F-9F7E-4C1B-9738-032658B383EE}"/>
                    </a:ext>
                  </a:extLst>
                </p:cNvPr>
                <p:cNvPicPr/>
                <p:nvPr/>
              </p:nvPicPr>
              <p:blipFill>
                <a:blip r:embed="rId24"/>
                <a:stretch>
                  <a:fillRect/>
                </a:stretch>
              </p:blipFill>
              <p:spPr>
                <a:xfrm>
                  <a:off x="1088219" y="4627051"/>
                  <a:ext cx="43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03978F9-7C22-4552-A605-2AA8F0C9A3C0}"/>
                    </a:ext>
                  </a:extLst>
                </p14:cNvPr>
                <p14:cNvContentPartPr/>
                <p14:nvPr/>
              </p14:nvContentPartPr>
              <p14:xfrm>
                <a:off x="1155539" y="4576291"/>
                <a:ext cx="136800" cy="183600"/>
              </p14:xfrm>
            </p:contentPart>
          </mc:Choice>
          <mc:Fallback xmlns="">
            <p:pic>
              <p:nvPicPr>
                <p:cNvPr id="17" name="Freihand 16">
                  <a:extLst>
                    <a:ext uri="{FF2B5EF4-FFF2-40B4-BE49-F238E27FC236}">
                      <a16:creationId xmlns:a16="http://schemas.microsoft.com/office/drawing/2014/main" id="{603978F9-7C22-4552-A605-2AA8F0C9A3C0}"/>
                    </a:ext>
                  </a:extLst>
                </p:cNvPr>
                <p:cNvPicPr/>
                <p:nvPr/>
              </p:nvPicPr>
              <p:blipFill>
                <a:blip r:embed="rId26"/>
                <a:stretch>
                  <a:fillRect/>
                </a:stretch>
              </p:blipFill>
              <p:spPr>
                <a:xfrm>
                  <a:off x="1151219" y="4571971"/>
                  <a:ext cx="145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611B5AD-CD82-41DF-9182-24B0AA82251B}"/>
                    </a:ext>
                  </a:extLst>
                </p14:cNvPr>
                <p14:cNvContentPartPr/>
                <p14:nvPr/>
              </p14:nvContentPartPr>
              <p14:xfrm>
                <a:off x="1370099" y="4664131"/>
                <a:ext cx="64080" cy="6840"/>
              </p14:xfrm>
            </p:contentPart>
          </mc:Choice>
          <mc:Fallback xmlns="">
            <p:pic>
              <p:nvPicPr>
                <p:cNvPr id="18" name="Freihand 17">
                  <a:extLst>
                    <a:ext uri="{FF2B5EF4-FFF2-40B4-BE49-F238E27FC236}">
                      <a16:creationId xmlns:a16="http://schemas.microsoft.com/office/drawing/2014/main" id="{F611B5AD-CD82-41DF-9182-24B0AA82251B}"/>
                    </a:ext>
                  </a:extLst>
                </p:cNvPr>
                <p:cNvPicPr/>
                <p:nvPr/>
              </p:nvPicPr>
              <p:blipFill>
                <a:blip r:embed="rId28"/>
                <a:stretch>
                  <a:fillRect/>
                </a:stretch>
              </p:blipFill>
              <p:spPr>
                <a:xfrm>
                  <a:off x="1365779" y="4659811"/>
                  <a:ext cx="72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13351684-65BC-4DA5-840D-B4CBE2D74EA5}"/>
                    </a:ext>
                  </a:extLst>
                </p14:cNvPr>
                <p14:cNvContentPartPr/>
                <p14:nvPr/>
              </p14:nvContentPartPr>
              <p14:xfrm>
                <a:off x="1561979" y="4595731"/>
                <a:ext cx="90360" cy="132120"/>
              </p14:xfrm>
            </p:contentPart>
          </mc:Choice>
          <mc:Fallback xmlns="">
            <p:pic>
              <p:nvPicPr>
                <p:cNvPr id="19" name="Freihand 18">
                  <a:extLst>
                    <a:ext uri="{FF2B5EF4-FFF2-40B4-BE49-F238E27FC236}">
                      <a16:creationId xmlns:a16="http://schemas.microsoft.com/office/drawing/2014/main" id="{13351684-65BC-4DA5-840D-B4CBE2D74EA5}"/>
                    </a:ext>
                  </a:extLst>
                </p:cNvPr>
                <p:cNvPicPr/>
                <p:nvPr/>
              </p:nvPicPr>
              <p:blipFill>
                <a:blip r:embed="rId30"/>
                <a:stretch>
                  <a:fillRect/>
                </a:stretch>
              </p:blipFill>
              <p:spPr>
                <a:xfrm>
                  <a:off x="1557659" y="4591411"/>
                  <a:ext cx="99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B581E7C-F21F-44B8-BBA5-64F9852CC842}"/>
                    </a:ext>
                  </a:extLst>
                </p14:cNvPr>
                <p14:cNvContentPartPr/>
                <p14:nvPr/>
              </p14:nvContentPartPr>
              <p14:xfrm>
                <a:off x="1738379" y="4595011"/>
                <a:ext cx="118080" cy="112320"/>
              </p14:xfrm>
            </p:contentPart>
          </mc:Choice>
          <mc:Fallback xmlns="">
            <p:pic>
              <p:nvPicPr>
                <p:cNvPr id="20" name="Freihand 19">
                  <a:extLst>
                    <a:ext uri="{FF2B5EF4-FFF2-40B4-BE49-F238E27FC236}">
                      <a16:creationId xmlns:a16="http://schemas.microsoft.com/office/drawing/2014/main" id="{EB581E7C-F21F-44B8-BBA5-64F9852CC842}"/>
                    </a:ext>
                  </a:extLst>
                </p:cNvPr>
                <p:cNvPicPr/>
                <p:nvPr/>
              </p:nvPicPr>
              <p:blipFill>
                <a:blip r:embed="rId32"/>
                <a:stretch>
                  <a:fillRect/>
                </a:stretch>
              </p:blipFill>
              <p:spPr>
                <a:xfrm>
                  <a:off x="1734059" y="4590691"/>
                  <a:ext cx="126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4B45BED2-6358-4F6F-962E-D0AFF1236194}"/>
                    </a:ext>
                  </a:extLst>
                </p14:cNvPr>
                <p14:cNvContentPartPr/>
                <p14:nvPr/>
              </p14:nvContentPartPr>
              <p14:xfrm>
                <a:off x="1863299" y="4588891"/>
                <a:ext cx="96840" cy="131400"/>
              </p14:xfrm>
            </p:contentPart>
          </mc:Choice>
          <mc:Fallback xmlns="">
            <p:pic>
              <p:nvPicPr>
                <p:cNvPr id="21" name="Freihand 20">
                  <a:extLst>
                    <a:ext uri="{FF2B5EF4-FFF2-40B4-BE49-F238E27FC236}">
                      <a16:creationId xmlns:a16="http://schemas.microsoft.com/office/drawing/2014/main" id="{4B45BED2-6358-4F6F-962E-D0AFF1236194}"/>
                    </a:ext>
                  </a:extLst>
                </p:cNvPr>
                <p:cNvPicPr/>
                <p:nvPr/>
              </p:nvPicPr>
              <p:blipFill>
                <a:blip r:embed="rId34"/>
                <a:stretch>
                  <a:fillRect/>
                </a:stretch>
              </p:blipFill>
              <p:spPr>
                <a:xfrm>
                  <a:off x="1858979" y="4584571"/>
                  <a:ext cx="105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CF339D6-0B10-452C-93E6-9CAAB7237662}"/>
                    </a:ext>
                  </a:extLst>
                </p14:cNvPr>
                <p14:cNvContentPartPr/>
                <p14:nvPr/>
              </p14:nvContentPartPr>
              <p14:xfrm>
                <a:off x="1996859" y="4564411"/>
                <a:ext cx="144360" cy="154080"/>
              </p14:xfrm>
            </p:contentPart>
          </mc:Choice>
          <mc:Fallback xmlns="">
            <p:pic>
              <p:nvPicPr>
                <p:cNvPr id="22" name="Freihand 21">
                  <a:extLst>
                    <a:ext uri="{FF2B5EF4-FFF2-40B4-BE49-F238E27FC236}">
                      <a16:creationId xmlns:a16="http://schemas.microsoft.com/office/drawing/2014/main" id="{2CF339D6-0B10-452C-93E6-9CAAB7237662}"/>
                    </a:ext>
                  </a:extLst>
                </p:cNvPr>
                <p:cNvPicPr/>
                <p:nvPr/>
              </p:nvPicPr>
              <p:blipFill>
                <a:blip r:embed="rId36"/>
                <a:stretch>
                  <a:fillRect/>
                </a:stretch>
              </p:blipFill>
              <p:spPr>
                <a:xfrm>
                  <a:off x="1992539" y="4560091"/>
                  <a:ext cx="153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3" name="Freihand 82">
                  <a:extLst>
                    <a:ext uri="{FF2B5EF4-FFF2-40B4-BE49-F238E27FC236}">
                      <a16:creationId xmlns:a16="http://schemas.microsoft.com/office/drawing/2014/main" id="{284AFECF-02DD-4EF5-8356-861AB8B252EB}"/>
                    </a:ext>
                  </a:extLst>
                </p14:cNvPr>
                <p14:cNvContentPartPr/>
                <p14:nvPr/>
              </p14:nvContentPartPr>
              <p14:xfrm>
                <a:off x="2133659" y="5905771"/>
                <a:ext cx="454680" cy="195840"/>
              </p14:xfrm>
            </p:contentPart>
          </mc:Choice>
          <mc:Fallback xmlns="">
            <p:pic>
              <p:nvPicPr>
                <p:cNvPr id="83" name="Freihand 82">
                  <a:extLst>
                    <a:ext uri="{FF2B5EF4-FFF2-40B4-BE49-F238E27FC236}">
                      <a16:creationId xmlns:a16="http://schemas.microsoft.com/office/drawing/2014/main" id="{284AFECF-02DD-4EF5-8356-861AB8B252EB}"/>
                    </a:ext>
                  </a:extLst>
                </p:cNvPr>
                <p:cNvPicPr/>
                <p:nvPr/>
              </p:nvPicPr>
              <p:blipFill>
                <a:blip r:embed="rId38"/>
                <a:stretch>
                  <a:fillRect/>
                </a:stretch>
              </p:blipFill>
              <p:spPr>
                <a:xfrm>
                  <a:off x="2129339" y="5901451"/>
                  <a:ext cx="463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4" name="Freihand 83">
                  <a:extLst>
                    <a:ext uri="{FF2B5EF4-FFF2-40B4-BE49-F238E27FC236}">
                      <a16:creationId xmlns:a16="http://schemas.microsoft.com/office/drawing/2014/main" id="{13DF2192-3AB2-414A-AE52-C7A281417536}"/>
                    </a:ext>
                  </a:extLst>
                </p14:cNvPr>
                <p14:cNvContentPartPr/>
                <p14:nvPr/>
              </p14:nvContentPartPr>
              <p14:xfrm>
                <a:off x="2507339" y="6005851"/>
                <a:ext cx="660960" cy="129240"/>
              </p14:xfrm>
            </p:contentPart>
          </mc:Choice>
          <mc:Fallback xmlns="">
            <p:pic>
              <p:nvPicPr>
                <p:cNvPr id="84" name="Freihand 83">
                  <a:extLst>
                    <a:ext uri="{FF2B5EF4-FFF2-40B4-BE49-F238E27FC236}">
                      <a16:creationId xmlns:a16="http://schemas.microsoft.com/office/drawing/2014/main" id="{13DF2192-3AB2-414A-AE52-C7A281417536}"/>
                    </a:ext>
                  </a:extLst>
                </p:cNvPr>
                <p:cNvPicPr/>
                <p:nvPr/>
              </p:nvPicPr>
              <p:blipFill>
                <a:blip r:embed="rId40"/>
                <a:stretch>
                  <a:fillRect/>
                </a:stretch>
              </p:blipFill>
              <p:spPr>
                <a:xfrm>
                  <a:off x="2503019" y="6001531"/>
                  <a:ext cx="669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5" name="Freihand 84">
                  <a:extLst>
                    <a:ext uri="{FF2B5EF4-FFF2-40B4-BE49-F238E27FC236}">
                      <a16:creationId xmlns:a16="http://schemas.microsoft.com/office/drawing/2014/main" id="{988E272F-AF22-4E82-B555-E3AFC440F9CE}"/>
                    </a:ext>
                  </a:extLst>
                </p14:cNvPr>
                <p14:cNvContentPartPr/>
                <p14:nvPr/>
              </p14:nvContentPartPr>
              <p14:xfrm>
                <a:off x="3464939" y="6002971"/>
                <a:ext cx="49680" cy="189360"/>
              </p14:xfrm>
            </p:contentPart>
          </mc:Choice>
          <mc:Fallback xmlns="">
            <p:pic>
              <p:nvPicPr>
                <p:cNvPr id="85" name="Freihand 84">
                  <a:extLst>
                    <a:ext uri="{FF2B5EF4-FFF2-40B4-BE49-F238E27FC236}">
                      <a16:creationId xmlns:a16="http://schemas.microsoft.com/office/drawing/2014/main" id="{988E272F-AF22-4E82-B555-E3AFC440F9CE}"/>
                    </a:ext>
                  </a:extLst>
                </p:cNvPr>
                <p:cNvPicPr/>
                <p:nvPr/>
              </p:nvPicPr>
              <p:blipFill>
                <a:blip r:embed="rId42"/>
                <a:stretch>
                  <a:fillRect/>
                </a:stretch>
              </p:blipFill>
              <p:spPr>
                <a:xfrm>
                  <a:off x="3460619" y="5998651"/>
                  <a:ext cx="58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6" name="Freihand 85">
                  <a:extLst>
                    <a:ext uri="{FF2B5EF4-FFF2-40B4-BE49-F238E27FC236}">
                      <a16:creationId xmlns:a16="http://schemas.microsoft.com/office/drawing/2014/main" id="{E06DEFB9-21B9-4C6B-8D9B-43F969763AC1}"/>
                    </a:ext>
                  </a:extLst>
                </p14:cNvPr>
                <p14:cNvContentPartPr/>
                <p14:nvPr/>
              </p14:nvContentPartPr>
              <p14:xfrm>
                <a:off x="3422819" y="5956171"/>
                <a:ext cx="225360" cy="190440"/>
              </p14:xfrm>
            </p:contentPart>
          </mc:Choice>
          <mc:Fallback xmlns="">
            <p:pic>
              <p:nvPicPr>
                <p:cNvPr id="86" name="Freihand 85">
                  <a:extLst>
                    <a:ext uri="{FF2B5EF4-FFF2-40B4-BE49-F238E27FC236}">
                      <a16:creationId xmlns:a16="http://schemas.microsoft.com/office/drawing/2014/main" id="{E06DEFB9-21B9-4C6B-8D9B-43F969763AC1}"/>
                    </a:ext>
                  </a:extLst>
                </p:cNvPr>
                <p:cNvPicPr/>
                <p:nvPr/>
              </p:nvPicPr>
              <p:blipFill>
                <a:blip r:embed="rId44"/>
                <a:stretch>
                  <a:fillRect/>
                </a:stretch>
              </p:blipFill>
              <p:spPr>
                <a:xfrm>
                  <a:off x="3418499" y="5951851"/>
                  <a:ext cx="234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7" name="Freihand 86">
                  <a:extLst>
                    <a:ext uri="{FF2B5EF4-FFF2-40B4-BE49-F238E27FC236}">
                      <a16:creationId xmlns:a16="http://schemas.microsoft.com/office/drawing/2014/main" id="{B51E72CB-48BC-4BE1-BF11-6C798A119406}"/>
                    </a:ext>
                  </a:extLst>
                </p14:cNvPr>
                <p14:cNvContentPartPr/>
                <p14:nvPr/>
              </p14:nvContentPartPr>
              <p14:xfrm>
                <a:off x="3595979" y="5838451"/>
                <a:ext cx="134640" cy="131040"/>
              </p14:xfrm>
            </p:contentPart>
          </mc:Choice>
          <mc:Fallback xmlns="">
            <p:pic>
              <p:nvPicPr>
                <p:cNvPr id="87" name="Freihand 86">
                  <a:extLst>
                    <a:ext uri="{FF2B5EF4-FFF2-40B4-BE49-F238E27FC236}">
                      <a16:creationId xmlns:a16="http://schemas.microsoft.com/office/drawing/2014/main" id="{B51E72CB-48BC-4BE1-BF11-6C798A119406}"/>
                    </a:ext>
                  </a:extLst>
                </p:cNvPr>
                <p:cNvPicPr/>
                <p:nvPr/>
              </p:nvPicPr>
              <p:blipFill>
                <a:blip r:embed="rId46"/>
                <a:stretch>
                  <a:fillRect/>
                </a:stretch>
              </p:blipFill>
              <p:spPr>
                <a:xfrm>
                  <a:off x="3591659" y="5834131"/>
                  <a:ext cx="143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8" name="Freihand 87">
                  <a:extLst>
                    <a:ext uri="{FF2B5EF4-FFF2-40B4-BE49-F238E27FC236}">
                      <a16:creationId xmlns:a16="http://schemas.microsoft.com/office/drawing/2014/main" id="{A1223A5C-5D70-41F5-859B-91BBACB656D9}"/>
                    </a:ext>
                  </a:extLst>
                </p14:cNvPr>
                <p14:cNvContentPartPr/>
                <p14:nvPr/>
              </p14:nvContentPartPr>
              <p14:xfrm>
                <a:off x="3778859" y="5959771"/>
                <a:ext cx="191520" cy="74520"/>
              </p14:xfrm>
            </p:contentPart>
          </mc:Choice>
          <mc:Fallback xmlns="">
            <p:pic>
              <p:nvPicPr>
                <p:cNvPr id="88" name="Freihand 87">
                  <a:extLst>
                    <a:ext uri="{FF2B5EF4-FFF2-40B4-BE49-F238E27FC236}">
                      <a16:creationId xmlns:a16="http://schemas.microsoft.com/office/drawing/2014/main" id="{A1223A5C-5D70-41F5-859B-91BBACB656D9}"/>
                    </a:ext>
                  </a:extLst>
                </p:cNvPr>
                <p:cNvPicPr/>
                <p:nvPr/>
              </p:nvPicPr>
              <p:blipFill>
                <a:blip r:embed="rId48"/>
                <a:stretch>
                  <a:fillRect/>
                </a:stretch>
              </p:blipFill>
              <p:spPr>
                <a:xfrm>
                  <a:off x="3774539" y="5955451"/>
                  <a:ext cx="200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9" name="Freihand 88">
                  <a:extLst>
                    <a:ext uri="{FF2B5EF4-FFF2-40B4-BE49-F238E27FC236}">
                      <a16:creationId xmlns:a16="http://schemas.microsoft.com/office/drawing/2014/main" id="{5FB018FA-4657-4A92-9DCD-904931EC672D}"/>
                    </a:ext>
                  </a:extLst>
                </p14:cNvPr>
                <p14:cNvContentPartPr/>
                <p14:nvPr/>
              </p14:nvContentPartPr>
              <p14:xfrm>
                <a:off x="3808019" y="6063811"/>
                <a:ext cx="206640" cy="36720"/>
              </p14:xfrm>
            </p:contentPart>
          </mc:Choice>
          <mc:Fallback xmlns="">
            <p:pic>
              <p:nvPicPr>
                <p:cNvPr id="89" name="Freihand 88">
                  <a:extLst>
                    <a:ext uri="{FF2B5EF4-FFF2-40B4-BE49-F238E27FC236}">
                      <a16:creationId xmlns:a16="http://schemas.microsoft.com/office/drawing/2014/main" id="{5FB018FA-4657-4A92-9DCD-904931EC672D}"/>
                    </a:ext>
                  </a:extLst>
                </p:cNvPr>
                <p:cNvPicPr/>
                <p:nvPr/>
              </p:nvPicPr>
              <p:blipFill>
                <a:blip r:embed="rId50"/>
                <a:stretch>
                  <a:fillRect/>
                </a:stretch>
              </p:blipFill>
              <p:spPr>
                <a:xfrm>
                  <a:off x="3803699" y="6059491"/>
                  <a:ext cx="215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0" name="Freihand 89">
                  <a:extLst>
                    <a:ext uri="{FF2B5EF4-FFF2-40B4-BE49-F238E27FC236}">
                      <a16:creationId xmlns:a16="http://schemas.microsoft.com/office/drawing/2014/main" id="{A79804E3-1965-4E63-B6FC-A57860009431}"/>
                    </a:ext>
                  </a:extLst>
                </p14:cNvPr>
                <p14:cNvContentPartPr/>
                <p14:nvPr/>
              </p14:nvContentPartPr>
              <p14:xfrm>
                <a:off x="4087019" y="5933851"/>
                <a:ext cx="155160" cy="119520"/>
              </p14:xfrm>
            </p:contentPart>
          </mc:Choice>
          <mc:Fallback xmlns="">
            <p:pic>
              <p:nvPicPr>
                <p:cNvPr id="90" name="Freihand 89">
                  <a:extLst>
                    <a:ext uri="{FF2B5EF4-FFF2-40B4-BE49-F238E27FC236}">
                      <a16:creationId xmlns:a16="http://schemas.microsoft.com/office/drawing/2014/main" id="{A79804E3-1965-4E63-B6FC-A57860009431}"/>
                    </a:ext>
                  </a:extLst>
                </p:cNvPr>
                <p:cNvPicPr/>
                <p:nvPr/>
              </p:nvPicPr>
              <p:blipFill>
                <a:blip r:embed="rId52"/>
                <a:stretch>
                  <a:fillRect/>
                </a:stretch>
              </p:blipFill>
              <p:spPr>
                <a:xfrm>
                  <a:off x="4082699" y="5929531"/>
                  <a:ext cx="163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 name="Freihand 23">
                  <a:extLst>
                    <a:ext uri="{FF2B5EF4-FFF2-40B4-BE49-F238E27FC236}">
                      <a16:creationId xmlns:a16="http://schemas.microsoft.com/office/drawing/2014/main" id="{8457FDB7-6068-4B55-9008-46B4EE59093C}"/>
                    </a:ext>
                  </a:extLst>
                </p14:cNvPr>
                <p14:cNvContentPartPr/>
                <p14:nvPr/>
              </p14:nvContentPartPr>
              <p14:xfrm>
                <a:off x="2430299" y="4650091"/>
                <a:ext cx="183960" cy="19440"/>
              </p14:xfrm>
            </p:contentPart>
          </mc:Choice>
          <mc:Fallback xmlns="">
            <p:pic>
              <p:nvPicPr>
                <p:cNvPr id="24" name="Freihand 23">
                  <a:extLst>
                    <a:ext uri="{FF2B5EF4-FFF2-40B4-BE49-F238E27FC236}">
                      <a16:creationId xmlns:a16="http://schemas.microsoft.com/office/drawing/2014/main" id="{8457FDB7-6068-4B55-9008-46B4EE59093C}"/>
                    </a:ext>
                  </a:extLst>
                </p:cNvPr>
                <p:cNvPicPr/>
                <p:nvPr/>
              </p:nvPicPr>
              <p:blipFill>
                <a:blip r:embed="rId54"/>
                <a:stretch>
                  <a:fillRect/>
                </a:stretch>
              </p:blipFill>
              <p:spPr>
                <a:xfrm>
                  <a:off x="2425979" y="4645771"/>
                  <a:ext cx="192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D7D5CFAD-5C0C-41CE-91A1-F8602E3B9FC4}"/>
                    </a:ext>
                  </a:extLst>
                </p14:cNvPr>
                <p14:cNvContentPartPr/>
                <p14:nvPr/>
              </p14:nvContentPartPr>
              <p14:xfrm>
                <a:off x="2599499" y="4581691"/>
                <a:ext cx="119880" cy="139320"/>
              </p14:xfrm>
            </p:contentPart>
          </mc:Choice>
          <mc:Fallback xmlns="">
            <p:pic>
              <p:nvPicPr>
                <p:cNvPr id="25" name="Freihand 24">
                  <a:extLst>
                    <a:ext uri="{FF2B5EF4-FFF2-40B4-BE49-F238E27FC236}">
                      <a16:creationId xmlns:a16="http://schemas.microsoft.com/office/drawing/2014/main" id="{D7D5CFAD-5C0C-41CE-91A1-F8602E3B9FC4}"/>
                    </a:ext>
                  </a:extLst>
                </p:cNvPr>
                <p:cNvPicPr/>
                <p:nvPr/>
              </p:nvPicPr>
              <p:blipFill>
                <a:blip r:embed="rId56"/>
                <a:stretch>
                  <a:fillRect/>
                </a:stretch>
              </p:blipFill>
              <p:spPr>
                <a:xfrm>
                  <a:off x="2595179" y="4577371"/>
                  <a:ext cx="128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57F51F24-D3C0-4B78-9F2E-E21A694FE8D4}"/>
                    </a:ext>
                  </a:extLst>
                </p14:cNvPr>
                <p14:cNvContentPartPr/>
                <p14:nvPr/>
              </p14:nvContentPartPr>
              <p14:xfrm>
                <a:off x="2904779" y="4622011"/>
                <a:ext cx="94680" cy="88560"/>
              </p14:xfrm>
            </p:contentPart>
          </mc:Choice>
          <mc:Fallback xmlns="">
            <p:pic>
              <p:nvPicPr>
                <p:cNvPr id="26" name="Freihand 25">
                  <a:extLst>
                    <a:ext uri="{FF2B5EF4-FFF2-40B4-BE49-F238E27FC236}">
                      <a16:creationId xmlns:a16="http://schemas.microsoft.com/office/drawing/2014/main" id="{57F51F24-D3C0-4B78-9F2E-E21A694FE8D4}"/>
                    </a:ext>
                  </a:extLst>
                </p:cNvPr>
                <p:cNvPicPr/>
                <p:nvPr/>
              </p:nvPicPr>
              <p:blipFill>
                <a:blip r:embed="rId58"/>
                <a:stretch>
                  <a:fillRect/>
                </a:stretch>
              </p:blipFill>
              <p:spPr>
                <a:xfrm>
                  <a:off x="2900459" y="4617691"/>
                  <a:ext cx="103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A64B2044-18F5-497C-AA90-0DB4BE207811}"/>
                    </a:ext>
                  </a:extLst>
                </p14:cNvPr>
                <p14:cNvContentPartPr/>
                <p14:nvPr/>
              </p14:nvContentPartPr>
              <p14:xfrm>
                <a:off x="3041579" y="4610131"/>
                <a:ext cx="139320" cy="118440"/>
              </p14:xfrm>
            </p:contentPart>
          </mc:Choice>
          <mc:Fallback xmlns="">
            <p:pic>
              <p:nvPicPr>
                <p:cNvPr id="27" name="Freihand 26">
                  <a:extLst>
                    <a:ext uri="{FF2B5EF4-FFF2-40B4-BE49-F238E27FC236}">
                      <a16:creationId xmlns:a16="http://schemas.microsoft.com/office/drawing/2014/main" id="{A64B2044-18F5-497C-AA90-0DB4BE207811}"/>
                    </a:ext>
                  </a:extLst>
                </p:cNvPr>
                <p:cNvPicPr/>
                <p:nvPr/>
              </p:nvPicPr>
              <p:blipFill>
                <a:blip r:embed="rId60"/>
                <a:stretch>
                  <a:fillRect/>
                </a:stretch>
              </p:blipFill>
              <p:spPr>
                <a:xfrm>
                  <a:off x="3037259" y="4605811"/>
                  <a:ext cx="147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1B03A856-1660-4D60-9341-0F441A9CAF38}"/>
                    </a:ext>
                  </a:extLst>
                </p14:cNvPr>
                <p14:cNvContentPartPr/>
                <p14:nvPr/>
              </p14:nvContentPartPr>
              <p14:xfrm>
                <a:off x="3207899" y="4611571"/>
                <a:ext cx="178560" cy="86400"/>
              </p14:xfrm>
            </p:contentPart>
          </mc:Choice>
          <mc:Fallback xmlns="">
            <p:pic>
              <p:nvPicPr>
                <p:cNvPr id="28" name="Freihand 27">
                  <a:extLst>
                    <a:ext uri="{FF2B5EF4-FFF2-40B4-BE49-F238E27FC236}">
                      <a16:creationId xmlns:a16="http://schemas.microsoft.com/office/drawing/2014/main" id="{1B03A856-1660-4D60-9341-0F441A9CAF38}"/>
                    </a:ext>
                  </a:extLst>
                </p:cNvPr>
                <p:cNvPicPr/>
                <p:nvPr/>
              </p:nvPicPr>
              <p:blipFill>
                <a:blip r:embed="rId62"/>
                <a:stretch>
                  <a:fillRect/>
                </a:stretch>
              </p:blipFill>
              <p:spPr>
                <a:xfrm>
                  <a:off x="3203579" y="4607251"/>
                  <a:ext cx="187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67E8601D-8C29-418B-997B-701DB1A638EF}"/>
                    </a:ext>
                  </a:extLst>
                </p14:cNvPr>
                <p14:cNvContentPartPr/>
                <p14:nvPr/>
              </p14:nvContentPartPr>
              <p14:xfrm>
                <a:off x="3513179" y="4548211"/>
                <a:ext cx="201240" cy="148320"/>
              </p14:xfrm>
            </p:contentPart>
          </mc:Choice>
          <mc:Fallback xmlns="">
            <p:pic>
              <p:nvPicPr>
                <p:cNvPr id="29" name="Freihand 28">
                  <a:extLst>
                    <a:ext uri="{FF2B5EF4-FFF2-40B4-BE49-F238E27FC236}">
                      <a16:creationId xmlns:a16="http://schemas.microsoft.com/office/drawing/2014/main" id="{67E8601D-8C29-418B-997B-701DB1A638EF}"/>
                    </a:ext>
                  </a:extLst>
                </p:cNvPr>
                <p:cNvPicPr/>
                <p:nvPr/>
              </p:nvPicPr>
              <p:blipFill>
                <a:blip r:embed="rId64"/>
                <a:stretch>
                  <a:fillRect/>
                </a:stretch>
              </p:blipFill>
              <p:spPr>
                <a:xfrm>
                  <a:off x="3508859" y="4543891"/>
                  <a:ext cx="209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Freihand 29">
                  <a:extLst>
                    <a:ext uri="{FF2B5EF4-FFF2-40B4-BE49-F238E27FC236}">
                      <a16:creationId xmlns:a16="http://schemas.microsoft.com/office/drawing/2014/main" id="{C3DC7DE5-D40D-4761-B4C0-5DB363D3605D}"/>
                    </a:ext>
                  </a:extLst>
                </p14:cNvPr>
                <p14:cNvContentPartPr/>
                <p14:nvPr/>
              </p14:nvContentPartPr>
              <p14:xfrm>
                <a:off x="3703619" y="4568011"/>
                <a:ext cx="24840" cy="19800"/>
              </p14:xfrm>
            </p:contentPart>
          </mc:Choice>
          <mc:Fallback xmlns="">
            <p:pic>
              <p:nvPicPr>
                <p:cNvPr id="30" name="Freihand 29">
                  <a:extLst>
                    <a:ext uri="{FF2B5EF4-FFF2-40B4-BE49-F238E27FC236}">
                      <a16:creationId xmlns:a16="http://schemas.microsoft.com/office/drawing/2014/main" id="{C3DC7DE5-D40D-4761-B4C0-5DB363D3605D}"/>
                    </a:ext>
                  </a:extLst>
                </p:cNvPr>
                <p:cNvPicPr/>
                <p:nvPr/>
              </p:nvPicPr>
              <p:blipFill>
                <a:blip r:embed="rId66"/>
                <a:stretch>
                  <a:fillRect/>
                </a:stretch>
              </p:blipFill>
              <p:spPr>
                <a:xfrm>
                  <a:off x="3699299" y="4563691"/>
                  <a:ext cx="33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Freihand 30">
                  <a:extLst>
                    <a:ext uri="{FF2B5EF4-FFF2-40B4-BE49-F238E27FC236}">
                      <a16:creationId xmlns:a16="http://schemas.microsoft.com/office/drawing/2014/main" id="{29731078-2B23-4A05-BBDD-ACD08AA9D91A}"/>
                    </a:ext>
                  </a:extLst>
                </p14:cNvPr>
                <p14:cNvContentPartPr/>
                <p14:nvPr/>
              </p14:nvContentPartPr>
              <p14:xfrm>
                <a:off x="3738899" y="4606531"/>
                <a:ext cx="64800" cy="89640"/>
              </p14:xfrm>
            </p:contentPart>
          </mc:Choice>
          <mc:Fallback xmlns="">
            <p:pic>
              <p:nvPicPr>
                <p:cNvPr id="31" name="Freihand 30">
                  <a:extLst>
                    <a:ext uri="{FF2B5EF4-FFF2-40B4-BE49-F238E27FC236}">
                      <a16:creationId xmlns:a16="http://schemas.microsoft.com/office/drawing/2014/main" id="{29731078-2B23-4A05-BBDD-ACD08AA9D91A}"/>
                    </a:ext>
                  </a:extLst>
                </p:cNvPr>
                <p:cNvPicPr/>
                <p:nvPr/>
              </p:nvPicPr>
              <p:blipFill>
                <a:blip r:embed="rId68"/>
                <a:stretch>
                  <a:fillRect/>
                </a:stretch>
              </p:blipFill>
              <p:spPr>
                <a:xfrm>
                  <a:off x="3734579" y="4602211"/>
                  <a:ext cx="73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Freihand 31">
                  <a:extLst>
                    <a:ext uri="{FF2B5EF4-FFF2-40B4-BE49-F238E27FC236}">
                      <a16:creationId xmlns:a16="http://schemas.microsoft.com/office/drawing/2014/main" id="{66DC9F58-E98D-4C96-B56E-0B05B1012E08}"/>
                    </a:ext>
                  </a:extLst>
                </p14:cNvPr>
                <p14:cNvContentPartPr/>
                <p14:nvPr/>
              </p14:nvContentPartPr>
              <p14:xfrm>
                <a:off x="3934379" y="4541731"/>
                <a:ext cx="89280" cy="137520"/>
              </p14:xfrm>
            </p:contentPart>
          </mc:Choice>
          <mc:Fallback xmlns="">
            <p:pic>
              <p:nvPicPr>
                <p:cNvPr id="32" name="Freihand 31">
                  <a:extLst>
                    <a:ext uri="{FF2B5EF4-FFF2-40B4-BE49-F238E27FC236}">
                      <a16:creationId xmlns:a16="http://schemas.microsoft.com/office/drawing/2014/main" id="{66DC9F58-E98D-4C96-B56E-0B05B1012E08}"/>
                    </a:ext>
                  </a:extLst>
                </p:cNvPr>
                <p:cNvPicPr/>
                <p:nvPr/>
              </p:nvPicPr>
              <p:blipFill>
                <a:blip r:embed="rId70"/>
                <a:stretch>
                  <a:fillRect/>
                </a:stretch>
              </p:blipFill>
              <p:spPr>
                <a:xfrm>
                  <a:off x="3930059" y="4537411"/>
                  <a:ext cx="97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Freihand 32">
                  <a:extLst>
                    <a:ext uri="{FF2B5EF4-FFF2-40B4-BE49-F238E27FC236}">
                      <a16:creationId xmlns:a16="http://schemas.microsoft.com/office/drawing/2014/main" id="{B15D2488-7777-48EC-9DD4-50C5339EFE9A}"/>
                    </a:ext>
                  </a:extLst>
                </p14:cNvPr>
                <p14:cNvContentPartPr/>
                <p14:nvPr/>
              </p14:nvContentPartPr>
              <p14:xfrm>
                <a:off x="4010339" y="4600411"/>
                <a:ext cx="78120" cy="75600"/>
              </p14:xfrm>
            </p:contentPart>
          </mc:Choice>
          <mc:Fallback xmlns="">
            <p:pic>
              <p:nvPicPr>
                <p:cNvPr id="33" name="Freihand 32">
                  <a:extLst>
                    <a:ext uri="{FF2B5EF4-FFF2-40B4-BE49-F238E27FC236}">
                      <a16:creationId xmlns:a16="http://schemas.microsoft.com/office/drawing/2014/main" id="{B15D2488-7777-48EC-9DD4-50C5339EFE9A}"/>
                    </a:ext>
                  </a:extLst>
                </p:cNvPr>
                <p:cNvPicPr/>
                <p:nvPr/>
              </p:nvPicPr>
              <p:blipFill>
                <a:blip r:embed="rId72"/>
                <a:stretch>
                  <a:fillRect/>
                </a:stretch>
              </p:blipFill>
              <p:spPr>
                <a:xfrm>
                  <a:off x="4006019" y="4596091"/>
                  <a:ext cx="86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Freihand 33">
                  <a:extLst>
                    <a:ext uri="{FF2B5EF4-FFF2-40B4-BE49-F238E27FC236}">
                      <a16:creationId xmlns:a16="http://schemas.microsoft.com/office/drawing/2014/main" id="{3DA35A26-2A50-4352-9949-D22BF8BEDE8A}"/>
                    </a:ext>
                  </a:extLst>
                </p14:cNvPr>
                <p14:cNvContentPartPr/>
                <p14:nvPr/>
              </p14:nvContentPartPr>
              <p14:xfrm>
                <a:off x="4135619" y="4620211"/>
                <a:ext cx="166320" cy="186480"/>
              </p14:xfrm>
            </p:contentPart>
          </mc:Choice>
          <mc:Fallback xmlns="">
            <p:pic>
              <p:nvPicPr>
                <p:cNvPr id="34" name="Freihand 33">
                  <a:extLst>
                    <a:ext uri="{FF2B5EF4-FFF2-40B4-BE49-F238E27FC236}">
                      <a16:creationId xmlns:a16="http://schemas.microsoft.com/office/drawing/2014/main" id="{3DA35A26-2A50-4352-9949-D22BF8BEDE8A}"/>
                    </a:ext>
                  </a:extLst>
                </p:cNvPr>
                <p:cNvPicPr/>
                <p:nvPr/>
              </p:nvPicPr>
              <p:blipFill>
                <a:blip r:embed="rId74"/>
                <a:stretch>
                  <a:fillRect/>
                </a:stretch>
              </p:blipFill>
              <p:spPr>
                <a:xfrm>
                  <a:off x="4131299" y="4615891"/>
                  <a:ext cx="174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Freihand 36">
                  <a:extLst>
                    <a:ext uri="{FF2B5EF4-FFF2-40B4-BE49-F238E27FC236}">
                      <a16:creationId xmlns:a16="http://schemas.microsoft.com/office/drawing/2014/main" id="{ED4EF1E1-E0F6-442D-9C6C-05C6FD3B2DD2}"/>
                    </a:ext>
                  </a:extLst>
                </p14:cNvPr>
                <p14:cNvContentPartPr/>
                <p14:nvPr/>
              </p14:nvContentPartPr>
              <p14:xfrm>
                <a:off x="4367099" y="4631011"/>
                <a:ext cx="64080" cy="11160"/>
              </p14:xfrm>
            </p:contentPart>
          </mc:Choice>
          <mc:Fallback xmlns="">
            <p:pic>
              <p:nvPicPr>
                <p:cNvPr id="37" name="Freihand 36">
                  <a:extLst>
                    <a:ext uri="{FF2B5EF4-FFF2-40B4-BE49-F238E27FC236}">
                      <a16:creationId xmlns:a16="http://schemas.microsoft.com/office/drawing/2014/main" id="{ED4EF1E1-E0F6-442D-9C6C-05C6FD3B2DD2}"/>
                    </a:ext>
                  </a:extLst>
                </p:cNvPr>
                <p:cNvPicPr/>
                <p:nvPr/>
              </p:nvPicPr>
              <p:blipFill>
                <a:blip r:embed="rId76"/>
                <a:stretch>
                  <a:fillRect/>
                </a:stretch>
              </p:blipFill>
              <p:spPr>
                <a:xfrm>
                  <a:off x="4362779" y="4626691"/>
                  <a:ext cx="72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 name="Freihand 37">
                  <a:extLst>
                    <a:ext uri="{FF2B5EF4-FFF2-40B4-BE49-F238E27FC236}">
                      <a16:creationId xmlns:a16="http://schemas.microsoft.com/office/drawing/2014/main" id="{5B7AFE0D-D487-4AD7-9685-913A7679078F}"/>
                    </a:ext>
                  </a:extLst>
                </p14:cNvPr>
                <p14:cNvContentPartPr/>
                <p14:nvPr/>
              </p14:nvContentPartPr>
              <p14:xfrm>
                <a:off x="4472939" y="4522651"/>
                <a:ext cx="325080" cy="171000"/>
              </p14:xfrm>
            </p:contentPart>
          </mc:Choice>
          <mc:Fallback xmlns="">
            <p:pic>
              <p:nvPicPr>
                <p:cNvPr id="38" name="Freihand 37">
                  <a:extLst>
                    <a:ext uri="{FF2B5EF4-FFF2-40B4-BE49-F238E27FC236}">
                      <a16:creationId xmlns:a16="http://schemas.microsoft.com/office/drawing/2014/main" id="{5B7AFE0D-D487-4AD7-9685-913A7679078F}"/>
                    </a:ext>
                  </a:extLst>
                </p:cNvPr>
                <p:cNvPicPr/>
                <p:nvPr/>
              </p:nvPicPr>
              <p:blipFill>
                <a:blip r:embed="rId78"/>
                <a:stretch>
                  <a:fillRect/>
                </a:stretch>
              </p:blipFill>
              <p:spPr>
                <a:xfrm>
                  <a:off x="4468619" y="4518331"/>
                  <a:ext cx="333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9" name="Freihand 38">
                  <a:extLst>
                    <a:ext uri="{FF2B5EF4-FFF2-40B4-BE49-F238E27FC236}">
                      <a16:creationId xmlns:a16="http://schemas.microsoft.com/office/drawing/2014/main" id="{D0BC9A6D-4DB3-434C-827C-6A87D2335BE4}"/>
                    </a:ext>
                  </a:extLst>
                </p14:cNvPr>
                <p14:cNvContentPartPr/>
                <p14:nvPr/>
              </p14:nvContentPartPr>
              <p14:xfrm>
                <a:off x="4924379" y="4606531"/>
                <a:ext cx="106200" cy="176040"/>
              </p14:xfrm>
            </p:contentPart>
          </mc:Choice>
          <mc:Fallback xmlns="">
            <p:pic>
              <p:nvPicPr>
                <p:cNvPr id="39" name="Freihand 38">
                  <a:extLst>
                    <a:ext uri="{FF2B5EF4-FFF2-40B4-BE49-F238E27FC236}">
                      <a16:creationId xmlns:a16="http://schemas.microsoft.com/office/drawing/2014/main" id="{D0BC9A6D-4DB3-434C-827C-6A87D2335BE4}"/>
                    </a:ext>
                  </a:extLst>
                </p:cNvPr>
                <p:cNvPicPr/>
                <p:nvPr/>
              </p:nvPicPr>
              <p:blipFill>
                <a:blip r:embed="rId80"/>
                <a:stretch>
                  <a:fillRect/>
                </a:stretch>
              </p:blipFill>
              <p:spPr>
                <a:xfrm>
                  <a:off x="4920059" y="4602211"/>
                  <a:ext cx="114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0" name="Freihand 39">
                  <a:extLst>
                    <a:ext uri="{FF2B5EF4-FFF2-40B4-BE49-F238E27FC236}">
                      <a16:creationId xmlns:a16="http://schemas.microsoft.com/office/drawing/2014/main" id="{40D7D7DC-A87F-429D-A29F-F8F0363EC300}"/>
                    </a:ext>
                  </a:extLst>
                </p14:cNvPr>
                <p14:cNvContentPartPr/>
                <p14:nvPr/>
              </p14:nvContentPartPr>
              <p14:xfrm>
                <a:off x="5050019" y="4600771"/>
                <a:ext cx="229320" cy="73080"/>
              </p14:xfrm>
            </p:contentPart>
          </mc:Choice>
          <mc:Fallback xmlns="">
            <p:pic>
              <p:nvPicPr>
                <p:cNvPr id="40" name="Freihand 39">
                  <a:extLst>
                    <a:ext uri="{FF2B5EF4-FFF2-40B4-BE49-F238E27FC236}">
                      <a16:creationId xmlns:a16="http://schemas.microsoft.com/office/drawing/2014/main" id="{40D7D7DC-A87F-429D-A29F-F8F0363EC300}"/>
                    </a:ext>
                  </a:extLst>
                </p:cNvPr>
                <p:cNvPicPr/>
                <p:nvPr/>
              </p:nvPicPr>
              <p:blipFill>
                <a:blip r:embed="rId82"/>
                <a:stretch>
                  <a:fillRect/>
                </a:stretch>
              </p:blipFill>
              <p:spPr>
                <a:xfrm>
                  <a:off x="5045699" y="4596451"/>
                  <a:ext cx="237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1" name="Freihand 40">
                  <a:extLst>
                    <a:ext uri="{FF2B5EF4-FFF2-40B4-BE49-F238E27FC236}">
                      <a16:creationId xmlns:a16="http://schemas.microsoft.com/office/drawing/2014/main" id="{AB99C328-1E2D-483B-8EFD-18597EF6BE17}"/>
                    </a:ext>
                  </a:extLst>
                </p14:cNvPr>
                <p14:cNvContentPartPr/>
                <p14:nvPr/>
              </p14:nvContentPartPr>
              <p14:xfrm>
                <a:off x="5278619" y="4559731"/>
                <a:ext cx="47160" cy="25920"/>
              </p14:xfrm>
            </p:contentPart>
          </mc:Choice>
          <mc:Fallback xmlns="">
            <p:pic>
              <p:nvPicPr>
                <p:cNvPr id="41" name="Freihand 40">
                  <a:extLst>
                    <a:ext uri="{FF2B5EF4-FFF2-40B4-BE49-F238E27FC236}">
                      <a16:creationId xmlns:a16="http://schemas.microsoft.com/office/drawing/2014/main" id="{AB99C328-1E2D-483B-8EFD-18597EF6BE17}"/>
                    </a:ext>
                  </a:extLst>
                </p:cNvPr>
                <p:cNvPicPr/>
                <p:nvPr/>
              </p:nvPicPr>
              <p:blipFill>
                <a:blip r:embed="rId84"/>
                <a:stretch>
                  <a:fillRect/>
                </a:stretch>
              </p:blipFill>
              <p:spPr>
                <a:xfrm>
                  <a:off x="5274299" y="4555411"/>
                  <a:ext cx="55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2" name="Freihand 41">
                  <a:extLst>
                    <a:ext uri="{FF2B5EF4-FFF2-40B4-BE49-F238E27FC236}">
                      <a16:creationId xmlns:a16="http://schemas.microsoft.com/office/drawing/2014/main" id="{3ABD8C52-F580-48DA-8B78-1C10B18B72CA}"/>
                    </a:ext>
                  </a:extLst>
                </p14:cNvPr>
                <p14:cNvContentPartPr/>
                <p14:nvPr/>
              </p14:nvContentPartPr>
              <p14:xfrm>
                <a:off x="5308499" y="4598971"/>
                <a:ext cx="73440" cy="67320"/>
              </p14:xfrm>
            </p:contentPart>
          </mc:Choice>
          <mc:Fallback xmlns="">
            <p:pic>
              <p:nvPicPr>
                <p:cNvPr id="42" name="Freihand 41">
                  <a:extLst>
                    <a:ext uri="{FF2B5EF4-FFF2-40B4-BE49-F238E27FC236}">
                      <a16:creationId xmlns:a16="http://schemas.microsoft.com/office/drawing/2014/main" id="{3ABD8C52-F580-48DA-8B78-1C10B18B72CA}"/>
                    </a:ext>
                  </a:extLst>
                </p:cNvPr>
                <p:cNvPicPr/>
                <p:nvPr/>
              </p:nvPicPr>
              <p:blipFill>
                <a:blip r:embed="rId86"/>
                <a:stretch>
                  <a:fillRect/>
                </a:stretch>
              </p:blipFill>
              <p:spPr>
                <a:xfrm>
                  <a:off x="5304179" y="4594651"/>
                  <a:ext cx="82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3" name="Freihand 42">
                  <a:extLst>
                    <a:ext uri="{FF2B5EF4-FFF2-40B4-BE49-F238E27FC236}">
                      <a16:creationId xmlns:a16="http://schemas.microsoft.com/office/drawing/2014/main" id="{8FF9EF1A-5208-405C-847B-03072DE42ED9}"/>
                    </a:ext>
                  </a:extLst>
                </p14:cNvPr>
                <p14:cNvContentPartPr/>
                <p14:nvPr/>
              </p14:nvContentPartPr>
              <p14:xfrm>
                <a:off x="5431979" y="4539211"/>
                <a:ext cx="153720" cy="118080"/>
              </p14:xfrm>
            </p:contentPart>
          </mc:Choice>
          <mc:Fallback xmlns="">
            <p:pic>
              <p:nvPicPr>
                <p:cNvPr id="43" name="Freihand 42">
                  <a:extLst>
                    <a:ext uri="{FF2B5EF4-FFF2-40B4-BE49-F238E27FC236}">
                      <a16:creationId xmlns:a16="http://schemas.microsoft.com/office/drawing/2014/main" id="{8FF9EF1A-5208-405C-847B-03072DE42ED9}"/>
                    </a:ext>
                  </a:extLst>
                </p:cNvPr>
                <p:cNvPicPr/>
                <p:nvPr/>
              </p:nvPicPr>
              <p:blipFill>
                <a:blip r:embed="rId88"/>
                <a:stretch>
                  <a:fillRect/>
                </a:stretch>
              </p:blipFill>
              <p:spPr>
                <a:xfrm>
                  <a:off x="5427659" y="4534891"/>
                  <a:ext cx="162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Freihand 44">
                  <a:extLst>
                    <a:ext uri="{FF2B5EF4-FFF2-40B4-BE49-F238E27FC236}">
                      <a16:creationId xmlns:a16="http://schemas.microsoft.com/office/drawing/2014/main" id="{823B5EF3-0072-40FA-968C-521012D53AA4}"/>
                    </a:ext>
                  </a:extLst>
                </p14:cNvPr>
                <p14:cNvContentPartPr/>
                <p14:nvPr/>
              </p14:nvContentPartPr>
              <p14:xfrm>
                <a:off x="5672459" y="4644691"/>
                <a:ext cx="24840" cy="73440"/>
              </p14:xfrm>
            </p:contentPart>
          </mc:Choice>
          <mc:Fallback xmlns="">
            <p:pic>
              <p:nvPicPr>
                <p:cNvPr id="45" name="Freihand 44">
                  <a:extLst>
                    <a:ext uri="{FF2B5EF4-FFF2-40B4-BE49-F238E27FC236}">
                      <a16:creationId xmlns:a16="http://schemas.microsoft.com/office/drawing/2014/main" id="{823B5EF3-0072-40FA-968C-521012D53AA4}"/>
                    </a:ext>
                  </a:extLst>
                </p:cNvPr>
                <p:cNvPicPr/>
                <p:nvPr/>
              </p:nvPicPr>
              <p:blipFill>
                <a:blip r:embed="rId90"/>
                <a:stretch>
                  <a:fillRect/>
                </a:stretch>
              </p:blipFill>
              <p:spPr>
                <a:xfrm>
                  <a:off x="5668139" y="4640371"/>
                  <a:ext cx="33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 name="Freihand 46">
                  <a:extLst>
                    <a:ext uri="{FF2B5EF4-FFF2-40B4-BE49-F238E27FC236}">
                      <a16:creationId xmlns:a16="http://schemas.microsoft.com/office/drawing/2014/main" id="{3A1B5EA4-0C52-4F55-B48D-F7C54CC8A14E}"/>
                    </a:ext>
                  </a:extLst>
                </p14:cNvPr>
                <p14:cNvContentPartPr/>
                <p14:nvPr/>
              </p14:nvContentPartPr>
              <p14:xfrm>
                <a:off x="3535859" y="4847731"/>
                <a:ext cx="318240" cy="131040"/>
              </p14:xfrm>
            </p:contentPart>
          </mc:Choice>
          <mc:Fallback xmlns="">
            <p:pic>
              <p:nvPicPr>
                <p:cNvPr id="47" name="Freihand 46">
                  <a:extLst>
                    <a:ext uri="{FF2B5EF4-FFF2-40B4-BE49-F238E27FC236}">
                      <a16:creationId xmlns:a16="http://schemas.microsoft.com/office/drawing/2014/main" id="{3A1B5EA4-0C52-4F55-B48D-F7C54CC8A14E}"/>
                    </a:ext>
                  </a:extLst>
                </p:cNvPr>
                <p:cNvPicPr/>
                <p:nvPr/>
              </p:nvPicPr>
              <p:blipFill>
                <a:blip r:embed="rId92"/>
                <a:stretch>
                  <a:fillRect/>
                </a:stretch>
              </p:blipFill>
              <p:spPr>
                <a:xfrm>
                  <a:off x="3531539" y="4843411"/>
                  <a:ext cx="326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8" name="Freihand 47">
                  <a:extLst>
                    <a:ext uri="{FF2B5EF4-FFF2-40B4-BE49-F238E27FC236}">
                      <a16:creationId xmlns:a16="http://schemas.microsoft.com/office/drawing/2014/main" id="{3EA4DC36-1AFF-45DF-8629-DA56D13E3915}"/>
                    </a:ext>
                  </a:extLst>
                </p14:cNvPr>
                <p14:cNvContentPartPr/>
                <p14:nvPr/>
              </p14:nvContentPartPr>
              <p14:xfrm>
                <a:off x="3923579" y="4808851"/>
                <a:ext cx="97920" cy="144000"/>
              </p14:xfrm>
            </p:contentPart>
          </mc:Choice>
          <mc:Fallback xmlns="">
            <p:pic>
              <p:nvPicPr>
                <p:cNvPr id="48" name="Freihand 47">
                  <a:extLst>
                    <a:ext uri="{FF2B5EF4-FFF2-40B4-BE49-F238E27FC236}">
                      <a16:creationId xmlns:a16="http://schemas.microsoft.com/office/drawing/2014/main" id="{3EA4DC36-1AFF-45DF-8629-DA56D13E3915}"/>
                    </a:ext>
                  </a:extLst>
                </p:cNvPr>
                <p:cNvPicPr/>
                <p:nvPr/>
              </p:nvPicPr>
              <p:blipFill>
                <a:blip r:embed="rId94"/>
                <a:stretch>
                  <a:fillRect/>
                </a:stretch>
              </p:blipFill>
              <p:spPr>
                <a:xfrm>
                  <a:off x="3919259" y="4804531"/>
                  <a:ext cx="106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 name="Freihand 48">
                  <a:extLst>
                    <a:ext uri="{FF2B5EF4-FFF2-40B4-BE49-F238E27FC236}">
                      <a16:creationId xmlns:a16="http://schemas.microsoft.com/office/drawing/2014/main" id="{088C0829-BCDF-4F8F-89A6-5404954C89F2}"/>
                    </a:ext>
                  </a:extLst>
                </p14:cNvPr>
                <p14:cNvContentPartPr/>
                <p14:nvPr/>
              </p14:nvContentPartPr>
              <p14:xfrm>
                <a:off x="4031219" y="4881211"/>
                <a:ext cx="103320" cy="67320"/>
              </p14:xfrm>
            </p:contentPart>
          </mc:Choice>
          <mc:Fallback xmlns="">
            <p:pic>
              <p:nvPicPr>
                <p:cNvPr id="49" name="Freihand 48">
                  <a:extLst>
                    <a:ext uri="{FF2B5EF4-FFF2-40B4-BE49-F238E27FC236}">
                      <a16:creationId xmlns:a16="http://schemas.microsoft.com/office/drawing/2014/main" id="{088C0829-BCDF-4F8F-89A6-5404954C89F2}"/>
                    </a:ext>
                  </a:extLst>
                </p:cNvPr>
                <p:cNvPicPr/>
                <p:nvPr/>
              </p:nvPicPr>
              <p:blipFill>
                <a:blip r:embed="rId96"/>
                <a:stretch>
                  <a:fillRect/>
                </a:stretch>
              </p:blipFill>
              <p:spPr>
                <a:xfrm>
                  <a:off x="4026899" y="4876891"/>
                  <a:ext cx="111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08F5A266-AAFE-42A6-9CD1-DEAD19FDA4EA}"/>
                    </a:ext>
                  </a:extLst>
                </p14:cNvPr>
                <p14:cNvContentPartPr/>
                <p14:nvPr/>
              </p14:nvContentPartPr>
              <p14:xfrm>
                <a:off x="4182779" y="4982731"/>
                <a:ext cx="360" cy="360"/>
              </p14:xfrm>
            </p:contentPart>
          </mc:Choice>
          <mc:Fallback xmlns="">
            <p:pic>
              <p:nvPicPr>
                <p:cNvPr id="50" name="Freihand 49">
                  <a:extLst>
                    <a:ext uri="{FF2B5EF4-FFF2-40B4-BE49-F238E27FC236}">
                      <a16:creationId xmlns:a16="http://schemas.microsoft.com/office/drawing/2014/main" id="{08F5A266-AAFE-42A6-9CD1-DEAD19FDA4EA}"/>
                    </a:ext>
                  </a:extLst>
                </p:cNvPr>
                <p:cNvPicPr/>
                <p:nvPr/>
              </p:nvPicPr>
              <p:blipFill>
                <a:blip r:embed="rId98"/>
                <a:stretch>
                  <a:fillRect/>
                </a:stretch>
              </p:blipFill>
              <p:spPr>
                <a:xfrm>
                  <a:off x="4178459" y="4978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 name="Freihand 50">
                  <a:extLst>
                    <a:ext uri="{FF2B5EF4-FFF2-40B4-BE49-F238E27FC236}">
                      <a16:creationId xmlns:a16="http://schemas.microsoft.com/office/drawing/2014/main" id="{2808B864-2E18-4A42-A7E0-FF649A8D3B47}"/>
                    </a:ext>
                  </a:extLst>
                </p14:cNvPr>
                <p14:cNvContentPartPr/>
                <p14:nvPr/>
              </p14:nvContentPartPr>
              <p14:xfrm>
                <a:off x="4171619" y="4869691"/>
                <a:ext cx="181440" cy="75960"/>
              </p14:xfrm>
            </p:contentPart>
          </mc:Choice>
          <mc:Fallback xmlns="">
            <p:pic>
              <p:nvPicPr>
                <p:cNvPr id="51" name="Freihand 50">
                  <a:extLst>
                    <a:ext uri="{FF2B5EF4-FFF2-40B4-BE49-F238E27FC236}">
                      <a16:creationId xmlns:a16="http://schemas.microsoft.com/office/drawing/2014/main" id="{2808B864-2E18-4A42-A7E0-FF649A8D3B47}"/>
                    </a:ext>
                  </a:extLst>
                </p:cNvPr>
                <p:cNvPicPr/>
                <p:nvPr/>
              </p:nvPicPr>
              <p:blipFill>
                <a:blip r:embed="rId100"/>
                <a:stretch>
                  <a:fillRect/>
                </a:stretch>
              </p:blipFill>
              <p:spPr>
                <a:xfrm>
                  <a:off x="4167299" y="4865371"/>
                  <a:ext cx="190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2" name="Freihand 51">
                  <a:extLst>
                    <a:ext uri="{FF2B5EF4-FFF2-40B4-BE49-F238E27FC236}">
                      <a16:creationId xmlns:a16="http://schemas.microsoft.com/office/drawing/2014/main" id="{853F2596-CFA7-4693-B586-411110E6EF1C}"/>
                    </a:ext>
                  </a:extLst>
                </p14:cNvPr>
                <p14:cNvContentPartPr/>
                <p14:nvPr/>
              </p14:nvContentPartPr>
              <p14:xfrm>
                <a:off x="4537379" y="4863571"/>
                <a:ext cx="140400" cy="83880"/>
              </p14:xfrm>
            </p:contentPart>
          </mc:Choice>
          <mc:Fallback xmlns="">
            <p:pic>
              <p:nvPicPr>
                <p:cNvPr id="52" name="Freihand 51">
                  <a:extLst>
                    <a:ext uri="{FF2B5EF4-FFF2-40B4-BE49-F238E27FC236}">
                      <a16:creationId xmlns:a16="http://schemas.microsoft.com/office/drawing/2014/main" id="{853F2596-CFA7-4693-B586-411110E6EF1C}"/>
                    </a:ext>
                  </a:extLst>
                </p:cNvPr>
                <p:cNvPicPr/>
                <p:nvPr/>
              </p:nvPicPr>
              <p:blipFill>
                <a:blip r:embed="rId102"/>
                <a:stretch>
                  <a:fillRect/>
                </a:stretch>
              </p:blipFill>
              <p:spPr>
                <a:xfrm>
                  <a:off x="4533059" y="4859251"/>
                  <a:ext cx="149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3" name="Freihand 52">
                  <a:extLst>
                    <a:ext uri="{FF2B5EF4-FFF2-40B4-BE49-F238E27FC236}">
                      <a16:creationId xmlns:a16="http://schemas.microsoft.com/office/drawing/2014/main" id="{ED332E6A-4317-4323-A6E1-A494489180E1}"/>
                    </a:ext>
                  </a:extLst>
                </p14:cNvPr>
                <p14:cNvContentPartPr/>
                <p14:nvPr/>
              </p14:nvContentPartPr>
              <p14:xfrm>
                <a:off x="4697579" y="4884811"/>
                <a:ext cx="78840" cy="57960"/>
              </p14:xfrm>
            </p:contentPart>
          </mc:Choice>
          <mc:Fallback xmlns="">
            <p:pic>
              <p:nvPicPr>
                <p:cNvPr id="53" name="Freihand 52">
                  <a:extLst>
                    <a:ext uri="{FF2B5EF4-FFF2-40B4-BE49-F238E27FC236}">
                      <a16:creationId xmlns:a16="http://schemas.microsoft.com/office/drawing/2014/main" id="{ED332E6A-4317-4323-A6E1-A494489180E1}"/>
                    </a:ext>
                  </a:extLst>
                </p:cNvPr>
                <p:cNvPicPr/>
                <p:nvPr/>
              </p:nvPicPr>
              <p:blipFill>
                <a:blip r:embed="rId104"/>
                <a:stretch>
                  <a:fillRect/>
                </a:stretch>
              </p:blipFill>
              <p:spPr>
                <a:xfrm>
                  <a:off x="4693259" y="4880491"/>
                  <a:ext cx="87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4" name="Freihand 53">
                  <a:extLst>
                    <a:ext uri="{FF2B5EF4-FFF2-40B4-BE49-F238E27FC236}">
                      <a16:creationId xmlns:a16="http://schemas.microsoft.com/office/drawing/2014/main" id="{69829A17-88D8-438B-B7D5-15EB3B92EBD4}"/>
                    </a:ext>
                  </a:extLst>
                </p14:cNvPr>
                <p14:cNvContentPartPr/>
                <p14:nvPr/>
              </p14:nvContentPartPr>
              <p14:xfrm>
                <a:off x="4929779" y="4876171"/>
                <a:ext cx="106200" cy="105480"/>
              </p14:xfrm>
            </p:contentPart>
          </mc:Choice>
          <mc:Fallback xmlns="">
            <p:pic>
              <p:nvPicPr>
                <p:cNvPr id="54" name="Freihand 53">
                  <a:extLst>
                    <a:ext uri="{FF2B5EF4-FFF2-40B4-BE49-F238E27FC236}">
                      <a16:creationId xmlns:a16="http://schemas.microsoft.com/office/drawing/2014/main" id="{69829A17-88D8-438B-B7D5-15EB3B92EBD4}"/>
                    </a:ext>
                  </a:extLst>
                </p:cNvPr>
                <p:cNvPicPr/>
                <p:nvPr/>
              </p:nvPicPr>
              <p:blipFill>
                <a:blip r:embed="rId106"/>
                <a:stretch>
                  <a:fillRect/>
                </a:stretch>
              </p:blipFill>
              <p:spPr>
                <a:xfrm>
                  <a:off x="4925459" y="4871851"/>
                  <a:ext cx="114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Freihand 54">
                  <a:extLst>
                    <a:ext uri="{FF2B5EF4-FFF2-40B4-BE49-F238E27FC236}">
                      <a16:creationId xmlns:a16="http://schemas.microsoft.com/office/drawing/2014/main" id="{910B1300-E6F9-47C3-A277-15F899111554}"/>
                    </a:ext>
                  </a:extLst>
                </p14:cNvPr>
                <p14:cNvContentPartPr/>
                <p14:nvPr/>
              </p14:nvContentPartPr>
              <p14:xfrm>
                <a:off x="5057219" y="4804171"/>
                <a:ext cx="128520" cy="150120"/>
              </p14:xfrm>
            </p:contentPart>
          </mc:Choice>
          <mc:Fallback xmlns="">
            <p:pic>
              <p:nvPicPr>
                <p:cNvPr id="55" name="Freihand 54">
                  <a:extLst>
                    <a:ext uri="{FF2B5EF4-FFF2-40B4-BE49-F238E27FC236}">
                      <a16:creationId xmlns:a16="http://schemas.microsoft.com/office/drawing/2014/main" id="{910B1300-E6F9-47C3-A277-15F899111554}"/>
                    </a:ext>
                  </a:extLst>
                </p:cNvPr>
                <p:cNvPicPr/>
                <p:nvPr/>
              </p:nvPicPr>
              <p:blipFill>
                <a:blip r:embed="rId108"/>
                <a:stretch>
                  <a:fillRect/>
                </a:stretch>
              </p:blipFill>
              <p:spPr>
                <a:xfrm>
                  <a:off x="5052899" y="4799851"/>
                  <a:ext cx="137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6" name="Freihand 55">
                  <a:extLst>
                    <a:ext uri="{FF2B5EF4-FFF2-40B4-BE49-F238E27FC236}">
                      <a16:creationId xmlns:a16="http://schemas.microsoft.com/office/drawing/2014/main" id="{9764472C-C9A8-42B6-AA2B-CF3DD93E91ED}"/>
                    </a:ext>
                  </a:extLst>
                </p14:cNvPr>
                <p14:cNvContentPartPr/>
                <p14:nvPr/>
              </p14:nvContentPartPr>
              <p14:xfrm>
                <a:off x="5141459" y="4883011"/>
                <a:ext cx="136440" cy="59040"/>
              </p14:xfrm>
            </p:contentPart>
          </mc:Choice>
          <mc:Fallback xmlns="">
            <p:pic>
              <p:nvPicPr>
                <p:cNvPr id="56" name="Freihand 55">
                  <a:extLst>
                    <a:ext uri="{FF2B5EF4-FFF2-40B4-BE49-F238E27FC236}">
                      <a16:creationId xmlns:a16="http://schemas.microsoft.com/office/drawing/2014/main" id="{9764472C-C9A8-42B6-AA2B-CF3DD93E91ED}"/>
                    </a:ext>
                  </a:extLst>
                </p:cNvPr>
                <p:cNvPicPr/>
                <p:nvPr/>
              </p:nvPicPr>
              <p:blipFill>
                <a:blip r:embed="rId110"/>
                <a:stretch>
                  <a:fillRect/>
                </a:stretch>
              </p:blipFill>
              <p:spPr>
                <a:xfrm>
                  <a:off x="5137139" y="4878691"/>
                  <a:ext cx="145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Freihand 56">
                  <a:extLst>
                    <a:ext uri="{FF2B5EF4-FFF2-40B4-BE49-F238E27FC236}">
                      <a16:creationId xmlns:a16="http://schemas.microsoft.com/office/drawing/2014/main" id="{3197B607-E027-461D-9474-6D044B782AD8}"/>
                    </a:ext>
                  </a:extLst>
                </p14:cNvPr>
                <p14:cNvContentPartPr/>
                <p14:nvPr/>
              </p14:nvContentPartPr>
              <p14:xfrm>
                <a:off x="5261339" y="4798411"/>
                <a:ext cx="100800" cy="159840"/>
              </p14:xfrm>
            </p:contentPart>
          </mc:Choice>
          <mc:Fallback xmlns="">
            <p:pic>
              <p:nvPicPr>
                <p:cNvPr id="57" name="Freihand 56">
                  <a:extLst>
                    <a:ext uri="{FF2B5EF4-FFF2-40B4-BE49-F238E27FC236}">
                      <a16:creationId xmlns:a16="http://schemas.microsoft.com/office/drawing/2014/main" id="{3197B607-E027-461D-9474-6D044B782AD8}"/>
                    </a:ext>
                  </a:extLst>
                </p:cNvPr>
                <p:cNvPicPr/>
                <p:nvPr/>
              </p:nvPicPr>
              <p:blipFill>
                <a:blip r:embed="rId112"/>
                <a:stretch>
                  <a:fillRect/>
                </a:stretch>
              </p:blipFill>
              <p:spPr>
                <a:xfrm>
                  <a:off x="5257019" y="4794091"/>
                  <a:ext cx="1094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Freihand 57">
                  <a:extLst>
                    <a:ext uri="{FF2B5EF4-FFF2-40B4-BE49-F238E27FC236}">
                      <a16:creationId xmlns:a16="http://schemas.microsoft.com/office/drawing/2014/main" id="{B9518E64-F010-4616-BF48-8B762063E818}"/>
                    </a:ext>
                  </a:extLst>
                </p14:cNvPr>
                <p14:cNvContentPartPr/>
                <p14:nvPr/>
              </p14:nvContentPartPr>
              <p14:xfrm>
                <a:off x="5362499" y="4801291"/>
                <a:ext cx="39240" cy="134640"/>
              </p14:xfrm>
            </p:contentPart>
          </mc:Choice>
          <mc:Fallback xmlns="">
            <p:pic>
              <p:nvPicPr>
                <p:cNvPr id="58" name="Freihand 57">
                  <a:extLst>
                    <a:ext uri="{FF2B5EF4-FFF2-40B4-BE49-F238E27FC236}">
                      <a16:creationId xmlns:a16="http://schemas.microsoft.com/office/drawing/2014/main" id="{B9518E64-F010-4616-BF48-8B762063E818}"/>
                    </a:ext>
                  </a:extLst>
                </p:cNvPr>
                <p:cNvPicPr/>
                <p:nvPr/>
              </p:nvPicPr>
              <p:blipFill>
                <a:blip r:embed="rId114"/>
                <a:stretch>
                  <a:fillRect/>
                </a:stretch>
              </p:blipFill>
              <p:spPr>
                <a:xfrm>
                  <a:off x="5358179" y="4796971"/>
                  <a:ext cx="47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9" name="Freihand 58">
                  <a:extLst>
                    <a:ext uri="{FF2B5EF4-FFF2-40B4-BE49-F238E27FC236}">
                      <a16:creationId xmlns:a16="http://schemas.microsoft.com/office/drawing/2014/main" id="{514044CC-A733-4C8E-9AC8-22A173661009}"/>
                    </a:ext>
                  </a:extLst>
                </p14:cNvPr>
                <p14:cNvContentPartPr/>
                <p14:nvPr/>
              </p14:nvContentPartPr>
              <p14:xfrm>
                <a:off x="5416859" y="4863211"/>
                <a:ext cx="101520" cy="88200"/>
              </p14:xfrm>
            </p:contentPart>
          </mc:Choice>
          <mc:Fallback xmlns="">
            <p:pic>
              <p:nvPicPr>
                <p:cNvPr id="59" name="Freihand 58">
                  <a:extLst>
                    <a:ext uri="{FF2B5EF4-FFF2-40B4-BE49-F238E27FC236}">
                      <a16:creationId xmlns:a16="http://schemas.microsoft.com/office/drawing/2014/main" id="{514044CC-A733-4C8E-9AC8-22A173661009}"/>
                    </a:ext>
                  </a:extLst>
                </p:cNvPr>
                <p:cNvPicPr/>
                <p:nvPr/>
              </p:nvPicPr>
              <p:blipFill>
                <a:blip r:embed="rId116"/>
                <a:stretch>
                  <a:fillRect/>
                </a:stretch>
              </p:blipFill>
              <p:spPr>
                <a:xfrm>
                  <a:off x="5412539" y="4858891"/>
                  <a:ext cx="110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8094456F-EF21-4A0B-A640-9407A0B99450}"/>
                    </a:ext>
                  </a:extLst>
                </p14:cNvPr>
                <p14:cNvContentPartPr/>
                <p14:nvPr/>
              </p14:nvContentPartPr>
              <p14:xfrm>
                <a:off x="3562499" y="5117011"/>
                <a:ext cx="138960" cy="149760"/>
              </p14:xfrm>
            </p:contentPart>
          </mc:Choice>
          <mc:Fallback xmlns="">
            <p:pic>
              <p:nvPicPr>
                <p:cNvPr id="62" name="Freihand 61">
                  <a:extLst>
                    <a:ext uri="{FF2B5EF4-FFF2-40B4-BE49-F238E27FC236}">
                      <a16:creationId xmlns:a16="http://schemas.microsoft.com/office/drawing/2014/main" id="{8094456F-EF21-4A0B-A640-9407A0B99450}"/>
                    </a:ext>
                  </a:extLst>
                </p:cNvPr>
                <p:cNvPicPr/>
                <p:nvPr/>
              </p:nvPicPr>
              <p:blipFill>
                <a:blip r:embed="rId118"/>
                <a:stretch>
                  <a:fillRect/>
                </a:stretch>
              </p:blipFill>
              <p:spPr>
                <a:xfrm>
                  <a:off x="3558179" y="5112691"/>
                  <a:ext cx="147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7E968354-432A-405B-BC01-88DA41A3036E}"/>
                    </a:ext>
                  </a:extLst>
                </p14:cNvPr>
                <p14:cNvContentPartPr/>
                <p14:nvPr/>
              </p14:nvContentPartPr>
              <p14:xfrm>
                <a:off x="3718739" y="5172091"/>
                <a:ext cx="74520" cy="98640"/>
              </p14:xfrm>
            </p:contentPart>
          </mc:Choice>
          <mc:Fallback xmlns="">
            <p:pic>
              <p:nvPicPr>
                <p:cNvPr id="63" name="Freihand 62">
                  <a:extLst>
                    <a:ext uri="{FF2B5EF4-FFF2-40B4-BE49-F238E27FC236}">
                      <a16:creationId xmlns:a16="http://schemas.microsoft.com/office/drawing/2014/main" id="{7E968354-432A-405B-BC01-88DA41A3036E}"/>
                    </a:ext>
                  </a:extLst>
                </p:cNvPr>
                <p:cNvPicPr/>
                <p:nvPr/>
              </p:nvPicPr>
              <p:blipFill>
                <a:blip r:embed="rId120"/>
                <a:stretch>
                  <a:fillRect/>
                </a:stretch>
              </p:blipFill>
              <p:spPr>
                <a:xfrm>
                  <a:off x="3714419" y="5167771"/>
                  <a:ext cx="83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943A63DA-F6A0-428F-9C6C-F6A2424688FD}"/>
                    </a:ext>
                  </a:extLst>
                </p14:cNvPr>
                <p14:cNvContentPartPr/>
                <p14:nvPr/>
              </p14:nvContentPartPr>
              <p14:xfrm>
                <a:off x="3792179" y="5152651"/>
                <a:ext cx="96120" cy="256320"/>
              </p14:xfrm>
            </p:contentPart>
          </mc:Choice>
          <mc:Fallback xmlns="">
            <p:pic>
              <p:nvPicPr>
                <p:cNvPr id="64" name="Freihand 63">
                  <a:extLst>
                    <a:ext uri="{FF2B5EF4-FFF2-40B4-BE49-F238E27FC236}">
                      <a16:creationId xmlns:a16="http://schemas.microsoft.com/office/drawing/2014/main" id="{943A63DA-F6A0-428F-9C6C-F6A2424688FD}"/>
                    </a:ext>
                  </a:extLst>
                </p:cNvPr>
                <p:cNvPicPr/>
                <p:nvPr/>
              </p:nvPicPr>
              <p:blipFill>
                <a:blip r:embed="rId122"/>
                <a:stretch>
                  <a:fillRect/>
                </a:stretch>
              </p:blipFill>
              <p:spPr>
                <a:xfrm>
                  <a:off x="3787859" y="5148331"/>
                  <a:ext cx="1047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A24B2D48-D0EA-4A20-81A0-7DB455A5F68A}"/>
                    </a:ext>
                  </a:extLst>
                </p14:cNvPr>
                <p14:cNvContentPartPr/>
                <p14:nvPr/>
              </p14:nvContentPartPr>
              <p14:xfrm>
                <a:off x="3930419" y="5159131"/>
                <a:ext cx="205920" cy="83880"/>
              </p14:xfrm>
            </p:contentPart>
          </mc:Choice>
          <mc:Fallback xmlns="">
            <p:pic>
              <p:nvPicPr>
                <p:cNvPr id="65" name="Freihand 64">
                  <a:extLst>
                    <a:ext uri="{FF2B5EF4-FFF2-40B4-BE49-F238E27FC236}">
                      <a16:creationId xmlns:a16="http://schemas.microsoft.com/office/drawing/2014/main" id="{A24B2D48-D0EA-4A20-81A0-7DB455A5F68A}"/>
                    </a:ext>
                  </a:extLst>
                </p:cNvPr>
                <p:cNvPicPr/>
                <p:nvPr/>
              </p:nvPicPr>
              <p:blipFill>
                <a:blip r:embed="rId124"/>
                <a:stretch>
                  <a:fillRect/>
                </a:stretch>
              </p:blipFill>
              <p:spPr>
                <a:xfrm>
                  <a:off x="3926099" y="5154811"/>
                  <a:ext cx="214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6" name="Freihand 65">
                  <a:extLst>
                    <a:ext uri="{FF2B5EF4-FFF2-40B4-BE49-F238E27FC236}">
                      <a16:creationId xmlns:a16="http://schemas.microsoft.com/office/drawing/2014/main" id="{BC59A13C-EBBA-4FD5-A66F-9AA8BCBA86E8}"/>
                    </a:ext>
                  </a:extLst>
                </p14:cNvPr>
                <p14:cNvContentPartPr/>
                <p14:nvPr/>
              </p14:nvContentPartPr>
              <p14:xfrm>
                <a:off x="4187459" y="5127451"/>
                <a:ext cx="129240" cy="118800"/>
              </p14:xfrm>
            </p:contentPart>
          </mc:Choice>
          <mc:Fallback xmlns="">
            <p:pic>
              <p:nvPicPr>
                <p:cNvPr id="66" name="Freihand 65">
                  <a:extLst>
                    <a:ext uri="{FF2B5EF4-FFF2-40B4-BE49-F238E27FC236}">
                      <a16:creationId xmlns:a16="http://schemas.microsoft.com/office/drawing/2014/main" id="{BC59A13C-EBBA-4FD5-A66F-9AA8BCBA86E8}"/>
                    </a:ext>
                  </a:extLst>
                </p:cNvPr>
                <p:cNvPicPr/>
                <p:nvPr/>
              </p:nvPicPr>
              <p:blipFill>
                <a:blip r:embed="rId126"/>
                <a:stretch>
                  <a:fillRect/>
                </a:stretch>
              </p:blipFill>
              <p:spPr>
                <a:xfrm>
                  <a:off x="4183139" y="5123131"/>
                  <a:ext cx="137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7" name="Freihand 66">
                  <a:extLst>
                    <a:ext uri="{FF2B5EF4-FFF2-40B4-BE49-F238E27FC236}">
                      <a16:creationId xmlns:a16="http://schemas.microsoft.com/office/drawing/2014/main" id="{A73C20E0-F3E9-414D-B897-8CF2266E62D6}"/>
                    </a:ext>
                  </a:extLst>
                </p14:cNvPr>
                <p14:cNvContentPartPr/>
                <p14:nvPr/>
              </p14:nvContentPartPr>
              <p14:xfrm>
                <a:off x="4316699" y="5174251"/>
                <a:ext cx="210960" cy="57960"/>
              </p14:xfrm>
            </p:contentPart>
          </mc:Choice>
          <mc:Fallback xmlns="">
            <p:pic>
              <p:nvPicPr>
                <p:cNvPr id="67" name="Freihand 66">
                  <a:extLst>
                    <a:ext uri="{FF2B5EF4-FFF2-40B4-BE49-F238E27FC236}">
                      <a16:creationId xmlns:a16="http://schemas.microsoft.com/office/drawing/2014/main" id="{A73C20E0-F3E9-414D-B897-8CF2266E62D6}"/>
                    </a:ext>
                  </a:extLst>
                </p:cNvPr>
                <p:cNvPicPr/>
                <p:nvPr/>
              </p:nvPicPr>
              <p:blipFill>
                <a:blip r:embed="rId128"/>
                <a:stretch>
                  <a:fillRect/>
                </a:stretch>
              </p:blipFill>
              <p:spPr>
                <a:xfrm>
                  <a:off x="4312379" y="5169931"/>
                  <a:ext cx="219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8" name="Freihand 67">
                  <a:extLst>
                    <a:ext uri="{FF2B5EF4-FFF2-40B4-BE49-F238E27FC236}">
                      <a16:creationId xmlns:a16="http://schemas.microsoft.com/office/drawing/2014/main" id="{E3A21083-C9CC-4EF3-97CF-79B9C1432211}"/>
                    </a:ext>
                  </a:extLst>
                </p14:cNvPr>
                <p14:cNvContentPartPr/>
                <p14:nvPr/>
              </p14:nvContentPartPr>
              <p14:xfrm>
                <a:off x="4556099" y="5161651"/>
                <a:ext cx="68040" cy="59760"/>
              </p14:xfrm>
            </p:contentPart>
          </mc:Choice>
          <mc:Fallback xmlns="">
            <p:pic>
              <p:nvPicPr>
                <p:cNvPr id="68" name="Freihand 67">
                  <a:extLst>
                    <a:ext uri="{FF2B5EF4-FFF2-40B4-BE49-F238E27FC236}">
                      <a16:creationId xmlns:a16="http://schemas.microsoft.com/office/drawing/2014/main" id="{E3A21083-C9CC-4EF3-97CF-79B9C1432211}"/>
                    </a:ext>
                  </a:extLst>
                </p:cNvPr>
                <p:cNvPicPr/>
                <p:nvPr/>
              </p:nvPicPr>
              <p:blipFill>
                <a:blip r:embed="rId130"/>
                <a:stretch>
                  <a:fillRect/>
                </a:stretch>
              </p:blipFill>
              <p:spPr>
                <a:xfrm>
                  <a:off x="4551779" y="5157331"/>
                  <a:ext cx="76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A27BD8C3-2E88-4D2D-93AE-0E5CBE40459A}"/>
                    </a:ext>
                  </a:extLst>
                </p14:cNvPr>
                <p14:cNvContentPartPr/>
                <p14:nvPr/>
              </p14:nvContentPartPr>
              <p14:xfrm>
                <a:off x="4613339" y="5157691"/>
                <a:ext cx="80280" cy="71280"/>
              </p14:xfrm>
            </p:contentPart>
          </mc:Choice>
          <mc:Fallback xmlns="">
            <p:pic>
              <p:nvPicPr>
                <p:cNvPr id="69" name="Freihand 68">
                  <a:extLst>
                    <a:ext uri="{FF2B5EF4-FFF2-40B4-BE49-F238E27FC236}">
                      <a16:creationId xmlns:a16="http://schemas.microsoft.com/office/drawing/2014/main" id="{A27BD8C3-2E88-4D2D-93AE-0E5CBE40459A}"/>
                    </a:ext>
                  </a:extLst>
                </p:cNvPr>
                <p:cNvPicPr/>
                <p:nvPr/>
              </p:nvPicPr>
              <p:blipFill>
                <a:blip r:embed="rId132"/>
                <a:stretch>
                  <a:fillRect/>
                </a:stretch>
              </p:blipFill>
              <p:spPr>
                <a:xfrm>
                  <a:off x="4609019" y="5153371"/>
                  <a:ext cx="88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3B7A3A63-B0BB-4903-850D-CC4F4F075E4C}"/>
                    </a:ext>
                  </a:extLst>
                </p14:cNvPr>
                <p14:cNvContentPartPr/>
                <p14:nvPr/>
              </p14:nvContentPartPr>
              <p14:xfrm>
                <a:off x="4871459" y="5065171"/>
                <a:ext cx="108000" cy="186120"/>
              </p14:xfrm>
            </p:contentPart>
          </mc:Choice>
          <mc:Fallback xmlns="">
            <p:pic>
              <p:nvPicPr>
                <p:cNvPr id="70" name="Freihand 69">
                  <a:extLst>
                    <a:ext uri="{FF2B5EF4-FFF2-40B4-BE49-F238E27FC236}">
                      <a16:creationId xmlns:a16="http://schemas.microsoft.com/office/drawing/2014/main" id="{3B7A3A63-B0BB-4903-850D-CC4F4F075E4C}"/>
                    </a:ext>
                  </a:extLst>
                </p:cNvPr>
                <p:cNvPicPr/>
                <p:nvPr/>
              </p:nvPicPr>
              <p:blipFill>
                <a:blip r:embed="rId134"/>
                <a:stretch>
                  <a:fillRect/>
                </a:stretch>
              </p:blipFill>
              <p:spPr>
                <a:xfrm>
                  <a:off x="4867139" y="5060851"/>
                  <a:ext cx="116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1" name="Freihand 70">
                  <a:extLst>
                    <a:ext uri="{FF2B5EF4-FFF2-40B4-BE49-F238E27FC236}">
                      <a16:creationId xmlns:a16="http://schemas.microsoft.com/office/drawing/2014/main" id="{FB4AB7E8-98A1-4430-8BC0-5A8D3BE92121}"/>
                    </a:ext>
                  </a:extLst>
                </p14:cNvPr>
                <p14:cNvContentPartPr/>
                <p14:nvPr/>
              </p14:nvContentPartPr>
              <p14:xfrm>
                <a:off x="5001059" y="5147971"/>
                <a:ext cx="101520" cy="63360"/>
              </p14:xfrm>
            </p:contentPart>
          </mc:Choice>
          <mc:Fallback xmlns="">
            <p:pic>
              <p:nvPicPr>
                <p:cNvPr id="71" name="Freihand 70">
                  <a:extLst>
                    <a:ext uri="{FF2B5EF4-FFF2-40B4-BE49-F238E27FC236}">
                      <a16:creationId xmlns:a16="http://schemas.microsoft.com/office/drawing/2014/main" id="{FB4AB7E8-98A1-4430-8BC0-5A8D3BE92121}"/>
                    </a:ext>
                  </a:extLst>
                </p:cNvPr>
                <p:cNvPicPr/>
                <p:nvPr/>
              </p:nvPicPr>
              <p:blipFill>
                <a:blip r:embed="rId136"/>
                <a:stretch>
                  <a:fillRect/>
                </a:stretch>
              </p:blipFill>
              <p:spPr>
                <a:xfrm>
                  <a:off x="4996739" y="5143651"/>
                  <a:ext cx="110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 name="Freihand 71">
                  <a:extLst>
                    <a:ext uri="{FF2B5EF4-FFF2-40B4-BE49-F238E27FC236}">
                      <a16:creationId xmlns:a16="http://schemas.microsoft.com/office/drawing/2014/main" id="{C1D55221-396A-4250-80B3-8FC87FDD48C8}"/>
                    </a:ext>
                  </a:extLst>
                </p14:cNvPr>
                <p14:cNvContentPartPr/>
                <p14:nvPr/>
              </p14:nvContentPartPr>
              <p14:xfrm>
                <a:off x="5120579" y="5059051"/>
                <a:ext cx="160560" cy="165600"/>
              </p14:xfrm>
            </p:contentPart>
          </mc:Choice>
          <mc:Fallback xmlns="">
            <p:pic>
              <p:nvPicPr>
                <p:cNvPr id="72" name="Freihand 71">
                  <a:extLst>
                    <a:ext uri="{FF2B5EF4-FFF2-40B4-BE49-F238E27FC236}">
                      <a16:creationId xmlns:a16="http://schemas.microsoft.com/office/drawing/2014/main" id="{C1D55221-396A-4250-80B3-8FC87FDD48C8}"/>
                    </a:ext>
                  </a:extLst>
                </p:cNvPr>
                <p:cNvPicPr/>
                <p:nvPr/>
              </p:nvPicPr>
              <p:blipFill>
                <a:blip r:embed="rId138"/>
                <a:stretch>
                  <a:fillRect/>
                </a:stretch>
              </p:blipFill>
              <p:spPr>
                <a:xfrm>
                  <a:off x="5116259" y="5054731"/>
                  <a:ext cx="169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3" name="Freihand 72">
                  <a:extLst>
                    <a:ext uri="{FF2B5EF4-FFF2-40B4-BE49-F238E27FC236}">
                      <a16:creationId xmlns:a16="http://schemas.microsoft.com/office/drawing/2014/main" id="{5EFDA27E-C072-4DD2-BC0D-ABF1F336D820}"/>
                    </a:ext>
                  </a:extLst>
                </p14:cNvPr>
                <p14:cNvContentPartPr/>
                <p14:nvPr/>
              </p14:nvContentPartPr>
              <p14:xfrm>
                <a:off x="5204099" y="5087491"/>
                <a:ext cx="525960" cy="141480"/>
              </p14:xfrm>
            </p:contentPart>
          </mc:Choice>
          <mc:Fallback xmlns="">
            <p:pic>
              <p:nvPicPr>
                <p:cNvPr id="73" name="Freihand 72">
                  <a:extLst>
                    <a:ext uri="{FF2B5EF4-FFF2-40B4-BE49-F238E27FC236}">
                      <a16:creationId xmlns:a16="http://schemas.microsoft.com/office/drawing/2014/main" id="{5EFDA27E-C072-4DD2-BC0D-ABF1F336D820}"/>
                    </a:ext>
                  </a:extLst>
                </p:cNvPr>
                <p:cNvPicPr/>
                <p:nvPr/>
              </p:nvPicPr>
              <p:blipFill>
                <a:blip r:embed="rId140"/>
                <a:stretch>
                  <a:fillRect/>
                </a:stretch>
              </p:blipFill>
              <p:spPr>
                <a:xfrm>
                  <a:off x="5199779" y="5083171"/>
                  <a:ext cx="534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6" name="Freihand 75">
                  <a:extLst>
                    <a:ext uri="{FF2B5EF4-FFF2-40B4-BE49-F238E27FC236}">
                      <a16:creationId xmlns:a16="http://schemas.microsoft.com/office/drawing/2014/main" id="{1B000031-F572-42F7-AD37-B42185BFFBEF}"/>
                    </a:ext>
                  </a:extLst>
                </p14:cNvPr>
                <p14:cNvContentPartPr/>
                <p14:nvPr/>
              </p14:nvContentPartPr>
              <p14:xfrm>
                <a:off x="3604619" y="5464771"/>
                <a:ext cx="34200" cy="130320"/>
              </p14:xfrm>
            </p:contentPart>
          </mc:Choice>
          <mc:Fallback xmlns="">
            <p:pic>
              <p:nvPicPr>
                <p:cNvPr id="76" name="Freihand 75">
                  <a:extLst>
                    <a:ext uri="{FF2B5EF4-FFF2-40B4-BE49-F238E27FC236}">
                      <a16:creationId xmlns:a16="http://schemas.microsoft.com/office/drawing/2014/main" id="{1B000031-F572-42F7-AD37-B42185BFFBEF}"/>
                    </a:ext>
                  </a:extLst>
                </p:cNvPr>
                <p:cNvPicPr/>
                <p:nvPr/>
              </p:nvPicPr>
              <p:blipFill>
                <a:blip r:embed="rId142"/>
                <a:stretch>
                  <a:fillRect/>
                </a:stretch>
              </p:blipFill>
              <p:spPr>
                <a:xfrm>
                  <a:off x="3600299" y="5460451"/>
                  <a:ext cx="42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7" name="Freihand 76">
                  <a:extLst>
                    <a:ext uri="{FF2B5EF4-FFF2-40B4-BE49-F238E27FC236}">
                      <a16:creationId xmlns:a16="http://schemas.microsoft.com/office/drawing/2014/main" id="{D3E63F64-00CE-4F19-BD02-8A7227ADC7EF}"/>
                    </a:ext>
                  </a:extLst>
                </p14:cNvPr>
                <p14:cNvContentPartPr/>
                <p14:nvPr/>
              </p14:nvContentPartPr>
              <p14:xfrm>
                <a:off x="3653579" y="5470531"/>
                <a:ext cx="33480" cy="133920"/>
              </p14:xfrm>
            </p:contentPart>
          </mc:Choice>
          <mc:Fallback xmlns="">
            <p:pic>
              <p:nvPicPr>
                <p:cNvPr id="77" name="Freihand 76">
                  <a:extLst>
                    <a:ext uri="{FF2B5EF4-FFF2-40B4-BE49-F238E27FC236}">
                      <a16:creationId xmlns:a16="http://schemas.microsoft.com/office/drawing/2014/main" id="{D3E63F64-00CE-4F19-BD02-8A7227ADC7EF}"/>
                    </a:ext>
                  </a:extLst>
                </p:cNvPr>
                <p:cNvPicPr/>
                <p:nvPr/>
              </p:nvPicPr>
              <p:blipFill>
                <a:blip r:embed="rId144"/>
                <a:stretch>
                  <a:fillRect/>
                </a:stretch>
              </p:blipFill>
              <p:spPr>
                <a:xfrm>
                  <a:off x="3649259" y="5466211"/>
                  <a:ext cx="42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8" name="Freihand 77">
                  <a:extLst>
                    <a:ext uri="{FF2B5EF4-FFF2-40B4-BE49-F238E27FC236}">
                      <a16:creationId xmlns:a16="http://schemas.microsoft.com/office/drawing/2014/main" id="{1EFD46AF-3935-4A8E-B78F-8070A79FD818}"/>
                    </a:ext>
                  </a:extLst>
                </p14:cNvPr>
                <p14:cNvContentPartPr/>
                <p14:nvPr/>
              </p14:nvContentPartPr>
              <p14:xfrm>
                <a:off x="3536939" y="5429131"/>
                <a:ext cx="195480" cy="7560"/>
              </p14:xfrm>
            </p:contentPart>
          </mc:Choice>
          <mc:Fallback xmlns="">
            <p:pic>
              <p:nvPicPr>
                <p:cNvPr id="78" name="Freihand 77">
                  <a:extLst>
                    <a:ext uri="{FF2B5EF4-FFF2-40B4-BE49-F238E27FC236}">
                      <a16:creationId xmlns:a16="http://schemas.microsoft.com/office/drawing/2014/main" id="{1EFD46AF-3935-4A8E-B78F-8070A79FD818}"/>
                    </a:ext>
                  </a:extLst>
                </p:cNvPr>
                <p:cNvPicPr/>
                <p:nvPr/>
              </p:nvPicPr>
              <p:blipFill>
                <a:blip r:embed="rId146"/>
                <a:stretch>
                  <a:fillRect/>
                </a:stretch>
              </p:blipFill>
              <p:spPr>
                <a:xfrm>
                  <a:off x="3532619" y="5424811"/>
                  <a:ext cx="204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9" name="Freihand 78">
                  <a:extLst>
                    <a:ext uri="{FF2B5EF4-FFF2-40B4-BE49-F238E27FC236}">
                      <a16:creationId xmlns:a16="http://schemas.microsoft.com/office/drawing/2014/main" id="{C5B3260D-60F0-4129-8F1B-C326DD93A908}"/>
                    </a:ext>
                  </a:extLst>
                </p14:cNvPr>
                <p14:cNvContentPartPr/>
                <p14:nvPr/>
              </p14:nvContentPartPr>
              <p14:xfrm>
                <a:off x="3878219" y="5485291"/>
                <a:ext cx="208440" cy="76320"/>
              </p14:xfrm>
            </p:contentPart>
          </mc:Choice>
          <mc:Fallback xmlns="">
            <p:pic>
              <p:nvPicPr>
                <p:cNvPr id="79" name="Freihand 78">
                  <a:extLst>
                    <a:ext uri="{FF2B5EF4-FFF2-40B4-BE49-F238E27FC236}">
                      <a16:creationId xmlns:a16="http://schemas.microsoft.com/office/drawing/2014/main" id="{C5B3260D-60F0-4129-8F1B-C326DD93A908}"/>
                    </a:ext>
                  </a:extLst>
                </p:cNvPr>
                <p:cNvPicPr/>
                <p:nvPr/>
              </p:nvPicPr>
              <p:blipFill>
                <a:blip r:embed="rId148"/>
                <a:stretch>
                  <a:fillRect/>
                </a:stretch>
              </p:blipFill>
              <p:spPr>
                <a:xfrm>
                  <a:off x="3873899" y="5480971"/>
                  <a:ext cx="217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0" name="Freihand 79">
                  <a:extLst>
                    <a:ext uri="{FF2B5EF4-FFF2-40B4-BE49-F238E27FC236}">
                      <a16:creationId xmlns:a16="http://schemas.microsoft.com/office/drawing/2014/main" id="{AFBDF7B5-1BFB-482A-9FC5-624238A6A83E}"/>
                    </a:ext>
                  </a:extLst>
                </p14:cNvPr>
                <p14:cNvContentPartPr/>
                <p14:nvPr/>
              </p14:nvContentPartPr>
              <p14:xfrm>
                <a:off x="4134899" y="5423011"/>
                <a:ext cx="161640" cy="127440"/>
              </p14:xfrm>
            </p:contentPart>
          </mc:Choice>
          <mc:Fallback xmlns="">
            <p:pic>
              <p:nvPicPr>
                <p:cNvPr id="80" name="Freihand 79">
                  <a:extLst>
                    <a:ext uri="{FF2B5EF4-FFF2-40B4-BE49-F238E27FC236}">
                      <a16:creationId xmlns:a16="http://schemas.microsoft.com/office/drawing/2014/main" id="{AFBDF7B5-1BFB-482A-9FC5-624238A6A83E}"/>
                    </a:ext>
                  </a:extLst>
                </p:cNvPr>
                <p:cNvPicPr/>
                <p:nvPr/>
              </p:nvPicPr>
              <p:blipFill>
                <a:blip r:embed="rId150"/>
                <a:stretch>
                  <a:fillRect/>
                </a:stretch>
              </p:blipFill>
              <p:spPr>
                <a:xfrm>
                  <a:off x="4130579" y="5418691"/>
                  <a:ext cx="170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2" name="Freihand 81">
                  <a:extLst>
                    <a:ext uri="{FF2B5EF4-FFF2-40B4-BE49-F238E27FC236}">
                      <a16:creationId xmlns:a16="http://schemas.microsoft.com/office/drawing/2014/main" id="{1361BD33-FB10-4BB3-9267-21236111C5CF}"/>
                    </a:ext>
                  </a:extLst>
                </p14:cNvPr>
                <p14:cNvContentPartPr/>
                <p14:nvPr/>
              </p14:nvContentPartPr>
              <p14:xfrm>
                <a:off x="4426859" y="5477371"/>
                <a:ext cx="123480" cy="107280"/>
              </p14:xfrm>
            </p:contentPart>
          </mc:Choice>
          <mc:Fallback xmlns="">
            <p:pic>
              <p:nvPicPr>
                <p:cNvPr id="82" name="Freihand 81">
                  <a:extLst>
                    <a:ext uri="{FF2B5EF4-FFF2-40B4-BE49-F238E27FC236}">
                      <a16:creationId xmlns:a16="http://schemas.microsoft.com/office/drawing/2014/main" id="{1361BD33-FB10-4BB3-9267-21236111C5CF}"/>
                    </a:ext>
                  </a:extLst>
                </p:cNvPr>
                <p:cNvPicPr/>
                <p:nvPr/>
              </p:nvPicPr>
              <p:blipFill>
                <a:blip r:embed="rId152"/>
                <a:stretch>
                  <a:fillRect/>
                </a:stretch>
              </p:blipFill>
              <p:spPr>
                <a:xfrm>
                  <a:off x="4422539" y="5473051"/>
                  <a:ext cx="132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53FCAE1C-C0C5-489B-8B32-1E8A422D5F93}"/>
                    </a:ext>
                  </a:extLst>
                </p14:cNvPr>
                <p14:cNvContentPartPr/>
                <p14:nvPr/>
              </p14:nvContentPartPr>
              <p14:xfrm>
                <a:off x="4785419" y="2996611"/>
                <a:ext cx="2449440" cy="2040120"/>
              </p14:xfrm>
            </p:contentPart>
          </mc:Choice>
          <mc:Fallback xmlns="">
            <p:pic>
              <p:nvPicPr>
                <p:cNvPr id="97" name="Freihand 96">
                  <a:extLst>
                    <a:ext uri="{FF2B5EF4-FFF2-40B4-BE49-F238E27FC236}">
                      <a16:creationId xmlns:a16="http://schemas.microsoft.com/office/drawing/2014/main" id="{53FCAE1C-C0C5-489B-8B32-1E8A422D5F93}"/>
                    </a:ext>
                  </a:extLst>
                </p:cNvPr>
                <p:cNvPicPr/>
                <p:nvPr/>
              </p:nvPicPr>
              <p:blipFill>
                <a:blip r:embed="rId154"/>
                <a:stretch>
                  <a:fillRect/>
                </a:stretch>
              </p:blipFill>
              <p:spPr>
                <a:xfrm>
                  <a:off x="4781099" y="2992291"/>
                  <a:ext cx="2458080" cy="2048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5ED93489-CEA4-4B99-A222-252B5268A8C9}"/>
                    </a:ext>
                  </a:extLst>
                </p14:cNvPr>
                <p14:cNvContentPartPr/>
                <p14:nvPr/>
              </p14:nvContentPartPr>
              <p14:xfrm>
                <a:off x="4592819" y="2850091"/>
                <a:ext cx="398520" cy="276480"/>
              </p14:xfrm>
            </p:contentPart>
          </mc:Choice>
          <mc:Fallback xmlns="">
            <p:pic>
              <p:nvPicPr>
                <p:cNvPr id="98" name="Freihand 97">
                  <a:extLst>
                    <a:ext uri="{FF2B5EF4-FFF2-40B4-BE49-F238E27FC236}">
                      <a16:creationId xmlns:a16="http://schemas.microsoft.com/office/drawing/2014/main" id="{5ED93489-CEA4-4B99-A222-252B5268A8C9}"/>
                    </a:ext>
                  </a:extLst>
                </p:cNvPr>
                <p:cNvPicPr/>
                <p:nvPr/>
              </p:nvPicPr>
              <p:blipFill>
                <a:blip r:embed="rId156"/>
                <a:stretch>
                  <a:fillRect/>
                </a:stretch>
              </p:blipFill>
              <p:spPr>
                <a:xfrm>
                  <a:off x="4588499" y="2845771"/>
                  <a:ext cx="4071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E8F8F28D-F0C4-4F99-B000-679AED24AD3E}"/>
                    </a:ext>
                  </a:extLst>
                </p14:cNvPr>
                <p14:cNvContentPartPr/>
                <p14:nvPr/>
              </p14:nvContentPartPr>
              <p14:xfrm>
                <a:off x="6550139" y="5243011"/>
                <a:ext cx="271080" cy="207360"/>
              </p14:xfrm>
            </p:contentPart>
          </mc:Choice>
          <mc:Fallback xmlns="">
            <p:pic>
              <p:nvPicPr>
                <p:cNvPr id="100" name="Freihand 99">
                  <a:extLst>
                    <a:ext uri="{FF2B5EF4-FFF2-40B4-BE49-F238E27FC236}">
                      <a16:creationId xmlns:a16="http://schemas.microsoft.com/office/drawing/2014/main" id="{E8F8F28D-F0C4-4F99-B000-679AED24AD3E}"/>
                    </a:ext>
                  </a:extLst>
                </p:cNvPr>
                <p:cNvPicPr/>
                <p:nvPr/>
              </p:nvPicPr>
              <p:blipFill>
                <a:blip r:embed="rId158"/>
                <a:stretch>
                  <a:fillRect/>
                </a:stretch>
              </p:blipFill>
              <p:spPr>
                <a:xfrm>
                  <a:off x="6545819" y="5238691"/>
                  <a:ext cx="279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6F4B5DB5-1FAA-4FF3-B407-5667A2521042}"/>
                    </a:ext>
                  </a:extLst>
                </p14:cNvPr>
                <p14:cNvContentPartPr/>
                <p14:nvPr/>
              </p14:nvContentPartPr>
              <p14:xfrm>
                <a:off x="6845339" y="5330851"/>
                <a:ext cx="19800" cy="90720"/>
              </p14:xfrm>
            </p:contentPart>
          </mc:Choice>
          <mc:Fallback xmlns="">
            <p:pic>
              <p:nvPicPr>
                <p:cNvPr id="101" name="Freihand 100">
                  <a:extLst>
                    <a:ext uri="{FF2B5EF4-FFF2-40B4-BE49-F238E27FC236}">
                      <a16:creationId xmlns:a16="http://schemas.microsoft.com/office/drawing/2014/main" id="{6F4B5DB5-1FAA-4FF3-B407-5667A2521042}"/>
                    </a:ext>
                  </a:extLst>
                </p:cNvPr>
                <p:cNvPicPr/>
                <p:nvPr/>
              </p:nvPicPr>
              <p:blipFill>
                <a:blip r:embed="rId160"/>
                <a:stretch>
                  <a:fillRect/>
                </a:stretch>
              </p:blipFill>
              <p:spPr>
                <a:xfrm>
                  <a:off x="6841019" y="5326531"/>
                  <a:ext cx="28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E15FD25F-CB1D-40BC-8B7A-A24AE5D7E179}"/>
                    </a:ext>
                  </a:extLst>
                </p14:cNvPr>
                <p14:cNvContentPartPr/>
                <p14:nvPr/>
              </p14:nvContentPartPr>
              <p14:xfrm>
                <a:off x="6919139" y="5213131"/>
                <a:ext cx="156600" cy="191520"/>
              </p14:xfrm>
            </p:contentPart>
          </mc:Choice>
          <mc:Fallback xmlns="">
            <p:pic>
              <p:nvPicPr>
                <p:cNvPr id="102" name="Freihand 101">
                  <a:extLst>
                    <a:ext uri="{FF2B5EF4-FFF2-40B4-BE49-F238E27FC236}">
                      <a16:creationId xmlns:a16="http://schemas.microsoft.com/office/drawing/2014/main" id="{E15FD25F-CB1D-40BC-8B7A-A24AE5D7E179}"/>
                    </a:ext>
                  </a:extLst>
                </p:cNvPr>
                <p:cNvPicPr/>
                <p:nvPr/>
              </p:nvPicPr>
              <p:blipFill>
                <a:blip r:embed="rId162"/>
                <a:stretch>
                  <a:fillRect/>
                </a:stretch>
              </p:blipFill>
              <p:spPr>
                <a:xfrm>
                  <a:off x="6914819" y="5208811"/>
                  <a:ext cx="165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4AF87FC2-4E09-4914-9302-9469FF85338F}"/>
                    </a:ext>
                  </a:extLst>
                </p14:cNvPr>
                <p14:cNvContentPartPr/>
                <p14:nvPr/>
              </p14:nvContentPartPr>
              <p14:xfrm>
                <a:off x="6871979" y="5181091"/>
                <a:ext cx="51480" cy="34560"/>
              </p14:xfrm>
            </p:contentPart>
          </mc:Choice>
          <mc:Fallback xmlns="">
            <p:pic>
              <p:nvPicPr>
                <p:cNvPr id="103" name="Freihand 102">
                  <a:extLst>
                    <a:ext uri="{FF2B5EF4-FFF2-40B4-BE49-F238E27FC236}">
                      <a16:creationId xmlns:a16="http://schemas.microsoft.com/office/drawing/2014/main" id="{4AF87FC2-4E09-4914-9302-9469FF85338F}"/>
                    </a:ext>
                  </a:extLst>
                </p:cNvPr>
                <p:cNvPicPr/>
                <p:nvPr/>
              </p:nvPicPr>
              <p:blipFill>
                <a:blip r:embed="rId164"/>
                <a:stretch>
                  <a:fillRect/>
                </a:stretch>
              </p:blipFill>
              <p:spPr>
                <a:xfrm>
                  <a:off x="6867659" y="5176771"/>
                  <a:ext cx="60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DCFBCCDB-07DE-4222-907C-F54576A23F23}"/>
                    </a:ext>
                  </a:extLst>
                </p14:cNvPr>
                <p14:cNvContentPartPr/>
                <p14:nvPr/>
              </p14:nvContentPartPr>
              <p14:xfrm>
                <a:off x="7095539" y="5287651"/>
                <a:ext cx="189000" cy="75240"/>
              </p14:xfrm>
            </p:contentPart>
          </mc:Choice>
          <mc:Fallback xmlns="">
            <p:pic>
              <p:nvPicPr>
                <p:cNvPr id="104" name="Freihand 103">
                  <a:extLst>
                    <a:ext uri="{FF2B5EF4-FFF2-40B4-BE49-F238E27FC236}">
                      <a16:creationId xmlns:a16="http://schemas.microsoft.com/office/drawing/2014/main" id="{DCFBCCDB-07DE-4222-907C-F54576A23F23}"/>
                    </a:ext>
                  </a:extLst>
                </p:cNvPr>
                <p:cNvPicPr/>
                <p:nvPr/>
              </p:nvPicPr>
              <p:blipFill>
                <a:blip r:embed="rId166"/>
                <a:stretch>
                  <a:fillRect/>
                </a:stretch>
              </p:blipFill>
              <p:spPr>
                <a:xfrm>
                  <a:off x="7091219" y="5283331"/>
                  <a:ext cx="197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A7991918-BEDB-4449-B975-25454BE636B9}"/>
                    </a:ext>
                  </a:extLst>
                </p14:cNvPr>
                <p14:cNvContentPartPr/>
                <p14:nvPr/>
              </p14:nvContentPartPr>
              <p14:xfrm>
                <a:off x="7233779" y="5183611"/>
                <a:ext cx="9360" cy="23760"/>
              </p14:xfrm>
            </p:contentPart>
          </mc:Choice>
          <mc:Fallback xmlns="">
            <p:pic>
              <p:nvPicPr>
                <p:cNvPr id="105" name="Freihand 104">
                  <a:extLst>
                    <a:ext uri="{FF2B5EF4-FFF2-40B4-BE49-F238E27FC236}">
                      <a16:creationId xmlns:a16="http://schemas.microsoft.com/office/drawing/2014/main" id="{A7991918-BEDB-4449-B975-25454BE636B9}"/>
                    </a:ext>
                  </a:extLst>
                </p:cNvPr>
                <p:cNvPicPr/>
                <p:nvPr/>
              </p:nvPicPr>
              <p:blipFill>
                <a:blip r:embed="rId168"/>
                <a:stretch>
                  <a:fillRect/>
                </a:stretch>
              </p:blipFill>
              <p:spPr>
                <a:xfrm>
                  <a:off x="7229459" y="5179291"/>
                  <a:ext cx="18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0513EDCA-861A-4383-9C21-59BCF0FE8BB9}"/>
                    </a:ext>
                  </a:extLst>
                </p14:cNvPr>
                <p14:cNvContentPartPr/>
                <p14:nvPr/>
              </p14:nvContentPartPr>
              <p14:xfrm>
                <a:off x="7411259" y="5129971"/>
                <a:ext cx="263520" cy="195480"/>
              </p14:xfrm>
            </p:contentPart>
          </mc:Choice>
          <mc:Fallback xmlns="">
            <p:pic>
              <p:nvPicPr>
                <p:cNvPr id="106" name="Freihand 105">
                  <a:extLst>
                    <a:ext uri="{FF2B5EF4-FFF2-40B4-BE49-F238E27FC236}">
                      <a16:creationId xmlns:a16="http://schemas.microsoft.com/office/drawing/2014/main" id="{0513EDCA-861A-4383-9C21-59BCF0FE8BB9}"/>
                    </a:ext>
                  </a:extLst>
                </p:cNvPr>
                <p:cNvPicPr/>
                <p:nvPr/>
              </p:nvPicPr>
              <p:blipFill>
                <a:blip r:embed="rId170"/>
                <a:stretch>
                  <a:fillRect/>
                </a:stretch>
              </p:blipFill>
              <p:spPr>
                <a:xfrm>
                  <a:off x="7406939" y="5125651"/>
                  <a:ext cx="2721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6D28FB09-422D-4D6C-B909-0517D11C9BCE}"/>
                    </a:ext>
                  </a:extLst>
                </p14:cNvPr>
                <p14:cNvContentPartPr/>
                <p14:nvPr/>
              </p14:nvContentPartPr>
              <p14:xfrm>
                <a:off x="7843979" y="5059051"/>
                <a:ext cx="178560" cy="143640"/>
              </p14:xfrm>
            </p:contentPart>
          </mc:Choice>
          <mc:Fallback xmlns="">
            <p:pic>
              <p:nvPicPr>
                <p:cNvPr id="108" name="Freihand 107">
                  <a:extLst>
                    <a:ext uri="{FF2B5EF4-FFF2-40B4-BE49-F238E27FC236}">
                      <a16:creationId xmlns:a16="http://schemas.microsoft.com/office/drawing/2014/main" id="{6D28FB09-422D-4D6C-B909-0517D11C9BCE}"/>
                    </a:ext>
                  </a:extLst>
                </p:cNvPr>
                <p:cNvPicPr/>
                <p:nvPr/>
              </p:nvPicPr>
              <p:blipFill>
                <a:blip r:embed="rId172"/>
                <a:stretch>
                  <a:fillRect/>
                </a:stretch>
              </p:blipFill>
              <p:spPr>
                <a:xfrm>
                  <a:off x="7839659" y="5054731"/>
                  <a:ext cx="187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B34308B7-1485-401D-B1F4-6FC2F219C977}"/>
                    </a:ext>
                  </a:extLst>
                </p14:cNvPr>
                <p14:cNvContentPartPr/>
                <p14:nvPr/>
              </p14:nvContentPartPr>
              <p14:xfrm>
                <a:off x="8011739" y="5028451"/>
                <a:ext cx="126360" cy="157680"/>
              </p14:xfrm>
            </p:contentPart>
          </mc:Choice>
          <mc:Fallback xmlns="">
            <p:pic>
              <p:nvPicPr>
                <p:cNvPr id="109" name="Freihand 108">
                  <a:extLst>
                    <a:ext uri="{FF2B5EF4-FFF2-40B4-BE49-F238E27FC236}">
                      <a16:creationId xmlns:a16="http://schemas.microsoft.com/office/drawing/2014/main" id="{B34308B7-1485-401D-B1F4-6FC2F219C977}"/>
                    </a:ext>
                  </a:extLst>
                </p:cNvPr>
                <p:cNvPicPr/>
                <p:nvPr/>
              </p:nvPicPr>
              <p:blipFill>
                <a:blip r:embed="rId174"/>
                <a:stretch>
                  <a:fillRect/>
                </a:stretch>
              </p:blipFill>
              <p:spPr>
                <a:xfrm>
                  <a:off x="8007419" y="5024131"/>
                  <a:ext cx="135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32F3B145-E151-4AAE-B664-59C600266DC3}"/>
                    </a:ext>
                  </a:extLst>
                </p14:cNvPr>
                <p14:cNvContentPartPr/>
                <p14:nvPr/>
              </p14:nvContentPartPr>
              <p14:xfrm>
                <a:off x="8159699" y="4982731"/>
                <a:ext cx="142920" cy="171360"/>
              </p14:xfrm>
            </p:contentPart>
          </mc:Choice>
          <mc:Fallback xmlns="">
            <p:pic>
              <p:nvPicPr>
                <p:cNvPr id="110" name="Freihand 109">
                  <a:extLst>
                    <a:ext uri="{FF2B5EF4-FFF2-40B4-BE49-F238E27FC236}">
                      <a16:creationId xmlns:a16="http://schemas.microsoft.com/office/drawing/2014/main" id="{32F3B145-E151-4AAE-B664-59C600266DC3}"/>
                    </a:ext>
                  </a:extLst>
                </p:cNvPr>
                <p:cNvPicPr/>
                <p:nvPr/>
              </p:nvPicPr>
              <p:blipFill>
                <a:blip r:embed="rId176"/>
                <a:stretch>
                  <a:fillRect/>
                </a:stretch>
              </p:blipFill>
              <p:spPr>
                <a:xfrm>
                  <a:off x="8155379" y="4978411"/>
                  <a:ext cx="151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91ADAE76-13CA-4AA6-8D61-4D4A773CC438}"/>
                    </a:ext>
                  </a:extLst>
                </p14:cNvPr>
                <p14:cNvContentPartPr/>
                <p14:nvPr/>
              </p14:nvContentPartPr>
              <p14:xfrm>
                <a:off x="8365979" y="5048611"/>
                <a:ext cx="106200" cy="20520"/>
              </p14:xfrm>
            </p:contentPart>
          </mc:Choice>
          <mc:Fallback xmlns="">
            <p:pic>
              <p:nvPicPr>
                <p:cNvPr id="111" name="Freihand 110">
                  <a:extLst>
                    <a:ext uri="{FF2B5EF4-FFF2-40B4-BE49-F238E27FC236}">
                      <a16:creationId xmlns:a16="http://schemas.microsoft.com/office/drawing/2014/main" id="{91ADAE76-13CA-4AA6-8D61-4D4A773CC438}"/>
                    </a:ext>
                  </a:extLst>
                </p:cNvPr>
                <p:cNvPicPr/>
                <p:nvPr/>
              </p:nvPicPr>
              <p:blipFill>
                <a:blip r:embed="rId178"/>
                <a:stretch>
                  <a:fillRect/>
                </a:stretch>
              </p:blipFill>
              <p:spPr>
                <a:xfrm>
                  <a:off x="8361659" y="5044291"/>
                  <a:ext cx="114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Freihand 112">
                  <a:extLst>
                    <a:ext uri="{FF2B5EF4-FFF2-40B4-BE49-F238E27FC236}">
                      <a16:creationId xmlns:a16="http://schemas.microsoft.com/office/drawing/2014/main" id="{01A936A6-0438-4F1D-8D85-F64FD5B7F62E}"/>
                    </a:ext>
                  </a:extLst>
                </p14:cNvPr>
                <p14:cNvContentPartPr/>
                <p14:nvPr/>
              </p14:nvContentPartPr>
              <p14:xfrm>
                <a:off x="6574619" y="5536771"/>
                <a:ext cx="158040" cy="150480"/>
              </p14:xfrm>
            </p:contentPart>
          </mc:Choice>
          <mc:Fallback xmlns="">
            <p:pic>
              <p:nvPicPr>
                <p:cNvPr id="113" name="Freihand 112">
                  <a:extLst>
                    <a:ext uri="{FF2B5EF4-FFF2-40B4-BE49-F238E27FC236}">
                      <a16:creationId xmlns:a16="http://schemas.microsoft.com/office/drawing/2014/main" id="{01A936A6-0438-4F1D-8D85-F64FD5B7F62E}"/>
                    </a:ext>
                  </a:extLst>
                </p:cNvPr>
                <p:cNvPicPr/>
                <p:nvPr/>
              </p:nvPicPr>
              <p:blipFill>
                <a:blip r:embed="rId180"/>
                <a:stretch>
                  <a:fillRect/>
                </a:stretch>
              </p:blipFill>
              <p:spPr>
                <a:xfrm>
                  <a:off x="6570299" y="5532451"/>
                  <a:ext cx="166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5EE6870D-C65D-423E-B55B-DB621CA0B918}"/>
                    </a:ext>
                  </a:extLst>
                </p14:cNvPr>
                <p14:cNvContentPartPr/>
                <p14:nvPr/>
              </p14:nvContentPartPr>
              <p14:xfrm>
                <a:off x="6707099" y="5584291"/>
                <a:ext cx="113760" cy="88560"/>
              </p14:xfrm>
            </p:contentPart>
          </mc:Choice>
          <mc:Fallback xmlns="">
            <p:pic>
              <p:nvPicPr>
                <p:cNvPr id="114" name="Freihand 113">
                  <a:extLst>
                    <a:ext uri="{FF2B5EF4-FFF2-40B4-BE49-F238E27FC236}">
                      <a16:creationId xmlns:a16="http://schemas.microsoft.com/office/drawing/2014/main" id="{5EE6870D-C65D-423E-B55B-DB621CA0B918}"/>
                    </a:ext>
                  </a:extLst>
                </p:cNvPr>
                <p:cNvPicPr/>
                <p:nvPr/>
              </p:nvPicPr>
              <p:blipFill>
                <a:blip r:embed="rId182"/>
                <a:stretch>
                  <a:fillRect/>
                </a:stretch>
              </p:blipFill>
              <p:spPr>
                <a:xfrm>
                  <a:off x="6702779" y="5579971"/>
                  <a:ext cx="122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929E12C4-8EA4-4A06-9DB7-A3D53EEF9A70}"/>
                    </a:ext>
                  </a:extLst>
                </p14:cNvPr>
                <p14:cNvContentPartPr/>
                <p14:nvPr/>
              </p14:nvContentPartPr>
              <p14:xfrm>
                <a:off x="6801779" y="5501131"/>
                <a:ext cx="123480" cy="160920"/>
              </p14:xfrm>
            </p:contentPart>
          </mc:Choice>
          <mc:Fallback xmlns="">
            <p:pic>
              <p:nvPicPr>
                <p:cNvPr id="115" name="Freihand 114">
                  <a:extLst>
                    <a:ext uri="{FF2B5EF4-FFF2-40B4-BE49-F238E27FC236}">
                      <a16:creationId xmlns:a16="http://schemas.microsoft.com/office/drawing/2014/main" id="{929E12C4-8EA4-4A06-9DB7-A3D53EEF9A70}"/>
                    </a:ext>
                  </a:extLst>
                </p:cNvPr>
                <p:cNvPicPr/>
                <p:nvPr/>
              </p:nvPicPr>
              <p:blipFill>
                <a:blip r:embed="rId184"/>
                <a:stretch>
                  <a:fillRect/>
                </a:stretch>
              </p:blipFill>
              <p:spPr>
                <a:xfrm>
                  <a:off x="6797459" y="5496811"/>
                  <a:ext cx="132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94B74BC4-1E77-48E6-BA2E-EBB5F22BD697}"/>
                    </a:ext>
                  </a:extLst>
                </p14:cNvPr>
                <p14:cNvContentPartPr/>
                <p14:nvPr/>
              </p14:nvContentPartPr>
              <p14:xfrm>
                <a:off x="6898979" y="5537851"/>
                <a:ext cx="112680" cy="102600"/>
              </p14:xfrm>
            </p:contentPart>
          </mc:Choice>
          <mc:Fallback xmlns="">
            <p:pic>
              <p:nvPicPr>
                <p:cNvPr id="116" name="Freihand 115">
                  <a:extLst>
                    <a:ext uri="{FF2B5EF4-FFF2-40B4-BE49-F238E27FC236}">
                      <a16:creationId xmlns:a16="http://schemas.microsoft.com/office/drawing/2014/main" id="{94B74BC4-1E77-48E6-BA2E-EBB5F22BD697}"/>
                    </a:ext>
                  </a:extLst>
                </p:cNvPr>
                <p:cNvPicPr/>
                <p:nvPr/>
              </p:nvPicPr>
              <p:blipFill>
                <a:blip r:embed="rId186"/>
                <a:stretch>
                  <a:fillRect/>
                </a:stretch>
              </p:blipFill>
              <p:spPr>
                <a:xfrm>
                  <a:off x="6894659" y="5533531"/>
                  <a:ext cx="121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5A6AB143-9768-40CE-99FC-7BF5F6EF0B72}"/>
                    </a:ext>
                  </a:extLst>
                </p14:cNvPr>
                <p14:cNvContentPartPr/>
                <p14:nvPr/>
              </p14:nvContentPartPr>
              <p14:xfrm>
                <a:off x="7167899" y="5461171"/>
                <a:ext cx="344160" cy="137880"/>
              </p14:xfrm>
            </p:contentPart>
          </mc:Choice>
          <mc:Fallback xmlns="">
            <p:pic>
              <p:nvPicPr>
                <p:cNvPr id="117" name="Freihand 116">
                  <a:extLst>
                    <a:ext uri="{FF2B5EF4-FFF2-40B4-BE49-F238E27FC236}">
                      <a16:creationId xmlns:a16="http://schemas.microsoft.com/office/drawing/2014/main" id="{5A6AB143-9768-40CE-99FC-7BF5F6EF0B72}"/>
                    </a:ext>
                  </a:extLst>
                </p:cNvPr>
                <p:cNvPicPr/>
                <p:nvPr/>
              </p:nvPicPr>
              <p:blipFill>
                <a:blip r:embed="rId188"/>
                <a:stretch>
                  <a:fillRect/>
                </a:stretch>
              </p:blipFill>
              <p:spPr>
                <a:xfrm>
                  <a:off x="7163579" y="5456851"/>
                  <a:ext cx="352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D14A0F1A-6A76-4E2F-A34D-1006DCE966CF}"/>
                    </a:ext>
                  </a:extLst>
                </p14:cNvPr>
                <p14:cNvContentPartPr/>
                <p14:nvPr/>
              </p14:nvContentPartPr>
              <p14:xfrm>
                <a:off x="7575779" y="5409331"/>
                <a:ext cx="119520" cy="114120"/>
              </p14:xfrm>
            </p:contentPart>
          </mc:Choice>
          <mc:Fallback xmlns="">
            <p:pic>
              <p:nvPicPr>
                <p:cNvPr id="118" name="Freihand 117">
                  <a:extLst>
                    <a:ext uri="{FF2B5EF4-FFF2-40B4-BE49-F238E27FC236}">
                      <a16:creationId xmlns:a16="http://schemas.microsoft.com/office/drawing/2014/main" id="{D14A0F1A-6A76-4E2F-A34D-1006DCE966CF}"/>
                    </a:ext>
                  </a:extLst>
                </p:cNvPr>
                <p:cNvPicPr/>
                <p:nvPr/>
              </p:nvPicPr>
              <p:blipFill>
                <a:blip r:embed="rId190"/>
                <a:stretch>
                  <a:fillRect/>
                </a:stretch>
              </p:blipFill>
              <p:spPr>
                <a:xfrm>
                  <a:off x="7571459" y="5405011"/>
                  <a:ext cx="128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889A9938-013C-444B-8E28-3A4544F421BA}"/>
                    </a:ext>
                  </a:extLst>
                </p14:cNvPr>
                <p14:cNvContentPartPr/>
                <p14:nvPr/>
              </p14:nvContentPartPr>
              <p14:xfrm>
                <a:off x="7738859" y="5377291"/>
                <a:ext cx="129960" cy="94680"/>
              </p14:xfrm>
            </p:contentPart>
          </mc:Choice>
          <mc:Fallback xmlns="">
            <p:pic>
              <p:nvPicPr>
                <p:cNvPr id="119" name="Freihand 118">
                  <a:extLst>
                    <a:ext uri="{FF2B5EF4-FFF2-40B4-BE49-F238E27FC236}">
                      <a16:creationId xmlns:a16="http://schemas.microsoft.com/office/drawing/2014/main" id="{889A9938-013C-444B-8E28-3A4544F421BA}"/>
                    </a:ext>
                  </a:extLst>
                </p:cNvPr>
                <p:cNvPicPr/>
                <p:nvPr/>
              </p:nvPicPr>
              <p:blipFill>
                <a:blip r:embed="rId192"/>
                <a:stretch>
                  <a:fillRect/>
                </a:stretch>
              </p:blipFill>
              <p:spPr>
                <a:xfrm>
                  <a:off x="7734539" y="5372971"/>
                  <a:ext cx="138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4BD44102-E738-4F89-B5C8-BEBF97B34E3F}"/>
                    </a:ext>
                  </a:extLst>
                </p14:cNvPr>
                <p14:cNvContentPartPr/>
                <p14:nvPr/>
              </p14:nvContentPartPr>
              <p14:xfrm>
                <a:off x="7880699" y="5327971"/>
                <a:ext cx="130680" cy="118800"/>
              </p14:xfrm>
            </p:contentPart>
          </mc:Choice>
          <mc:Fallback xmlns="">
            <p:pic>
              <p:nvPicPr>
                <p:cNvPr id="120" name="Freihand 119">
                  <a:extLst>
                    <a:ext uri="{FF2B5EF4-FFF2-40B4-BE49-F238E27FC236}">
                      <a16:creationId xmlns:a16="http://schemas.microsoft.com/office/drawing/2014/main" id="{4BD44102-E738-4F89-B5C8-BEBF97B34E3F}"/>
                    </a:ext>
                  </a:extLst>
                </p:cNvPr>
                <p:cNvPicPr/>
                <p:nvPr/>
              </p:nvPicPr>
              <p:blipFill>
                <a:blip r:embed="rId194"/>
                <a:stretch>
                  <a:fillRect/>
                </a:stretch>
              </p:blipFill>
              <p:spPr>
                <a:xfrm>
                  <a:off x="7876379" y="5323651"/>
                  <a:ext cx="139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C1D73DB0-AF39-4440-9C33-F313792868C5}"/>
                    </a:ext>
                  </a:extLst>
                </p14:cNvPr>
                <p14:cNvContentPartPr/>
                <p14:nvPr/>
              </p14:nvContentPartPr>
              <p14:xfrm>
                <a:off x="8191019" y="5246251"/>
                <a:ext cx="227160" cy="149040"/>
              </p14:xfrm>
            </p:contentPart>
          </mc:Choice>
          <mc:Fallback xmlns="">
            <p:pic>
              <p:nvPicPr>
                <p:cNvPr id="121" name="Freihand 120">
                  <a:extLst>
                    <a:ext uri="{FF2B5EF4-FFF2-40B4-BE49-F238E27FC236}">
                      <a16:creationId xmlns:a16="http://schemas.microsoft.com/office/drawing/2014/main" id="{C1D73DB0-AF39-4440-9C33-F313792868C5}"/>
                    </a:ext>
                  </a:extLst>
                </p:cNvPr>
                <p:cNvPicPr/>
                <p:nvPr/>
              </p:nvPicPr>
              <p:blipFill>
                <a:blip r:embed="rId196"/>
                <a:stretch>
                  <a:fillRect/>
                </a:stretch>
              </p:blipFill>
              <p:spPr>
                <a:xfrm>
                  <a:off x="8186699" y="5241931"/>
                  <a:ext cx="235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F85CA904-13EB-4489-8B35-EC1600DC47B5}"/>
                    </a:ext>
                  </a:extLst>
                </p14:cNvPr>
                <p14:cNvContentPartPr/>
                <p14:nvPr/>
              </p14:nvContentPartPr>
              <p14:xfrm>
                <a:off x="6612059" y="5731171"/>
                <a:ext cx="329400" cy="200520"/>
              </p14:xfrm>
            </p:contentPart>
          </mc:Choice>
          <mc:Fallback xmlns="">
            <p:pic>
              <p:nvPicPr>
                <p:cNvPr id="122" name="Freihand 121">
                  <a:extLst>
                    <a:ext uri="{FF2B5EF4-FFF2-40B4-BE49-F238E27FC236}">
                      <a16:creationId xmlns:a16="http://schemas.microsoft.com/office/drawing/2014/main" id="{F85CA904-13EB-4489-8B35-EC1600DC47B5}"/>
                    </a:ext>
                  </a:extLst>
                </p:cNvPr>
                <p:cNvPicPr/>
                <p:nvPr/>
              </p:nvPicPr>
              <p:blipFill>
                <a:blip r:embed="rId198"/>
                <a:stretch>
                  <a:fillRect/>
                </a:stretch>
              </p:blipFill>
              <p:spPr>
                <a:xfrm>
                  <a:off x="6607739" y="5726851"/>
                  <a:ext cx="338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54CC90D1-4E40-4079-BC75-8DD3AB28D62F}"/>
                    </a:ext>
                  </a:extLst>
                </p14:cNvPr>
                <p14:cNvContentPartPr/>
                <p14:nvPr/>
              </p14:nvContentPartPr>
              <p14:xfrm>
                <a:off x="6933899" y="5752771"/>
                <a:ext cx="188640" cy="75240"/>
              </p14:xfrm>
            </p:contentPart>
          </mc:Choice>
          <mc:Fallback xmlns="">
            <p:pic>
              <p:nvPicPr>
                <p:cNvPr id="123" name="Freihand 122">
                  <a:extLst>
                    <a:ext uri="{FF2B5EF4-FFF2-40B4-BE49-F238E27FC236}">
                      <a16:creationId xmlns:a16="http://schemas.microsoft.com/office/drawing/2014/main" id="{54CC90D1-4E40-4079-BC75-8DD3AB28D62F}"/>
                    </a:ext>
                  </a:extLst>
                </p:cNvPr>
                <p:cNvPicPr/>
                <p:nvPr/>
              </p:nvPicPr>
              <p:blipFill>
                <a:blip r:embed="rId200"/>
                <a:stretch>
                  <a:fillRect/>
                </a:stretch>
              </p:blipFill>
              <p:spPr>
                <a:xfrm>
                  <a:off x="6929579" y="5748451"/>
                  <a:ext cx="197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79AA3BBC-DDDD-4DF7-A116-5C4913D3D099}"/>
                    </a:ext>
                  </a:extLst>
                </p14:cNvPr>
                <p14:cNvContentPartPr/>
                <p14:nvPr/>
              </p14:nvContentPartPr>
              <p14:xfrm>
                <a:off x="7130819" y="5642971"/>
                <a:ext cx="314640" cy="146880"/>
              </p14:xfrm>
            </p:contentPart>
          </mc:Choice>
          <mc:Fallback xmlns="">
            <p:pic>
              <p:nvPicPr>
                <p:cNvPr id="124" name="Freihand 123">
                  <a:extLst>
                    <a:ext uri="{FF2B5EF4-FFF2-40B4-BE49-F238E27FC236}">
                      <a16:creationId xmlns:a16="http://schemas.microsoft.com/office/drawing/2014/main" id="{79AA3BBC-DDDD-4DF7-A116-5C4913D3D099}"/>
                    </a:ext>
                  </a:extLst>
                </p:cNvPr>
                <p:cNvPicPr/>
                <p:nvPr/>
              </p:nvPicPr>
              <p:blipFill>
                <a:blip r:embed="rId202"/>
                <a:stretch>
                  <a:fillRect/>
                </a:stretch>
              </p:blipFill>
              <p:spPr>
                <a:xfrm>
                  <a:off x="7126499" y="5638651"/>
                  <a:ext cx="323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77FD5213-84EB-473D-94B7-E30EEEC5898A}"/>
                    </a:ext>
                  </a:extLst>
                </p14:cNvPr>
                <p14:cNvContentPartPr/>
                <p14:nvPr/>
              </p14:nvContentPartPr>
              <p14:xfrm>
                <a:off x="7559219" y="5651971"/>
                <a:ext cx="163080" cy="55080"/>
              </p14:xfrm>
            </p:contentPart>
          </mc:Choice>
          <mc:Fallback xmlns="">
            <p:pic>
              <p:nvPicPr>
                <p:cNvPr id="125" name="Freihand 124">
                  <a:extLst>
                    <a:ext uri="{FF2B5EF4-FFF2-40B4-BE49-F238E27FC236}">
                      <a16:creationId xmlns:a16="http://schemas.microsoft.com/office/drawing/2014/main" id="{77FD5213-84EB-473D-94B7-E30EEEC5898A}"/>
                    </a:ext>
                  </a:extLst>
                </p:cNvPr>
                <p:cNvPicPr/>
                <p:nvPr/>
              </p:nvPicPr>
              <p:blipFill>
                <a:blip r:embed="rId204"/>
                <a:stretch>
                  <a:fillRect/>
                </a:stretch>
              </p:blipFill>
              <p:spPr>
                <a:xfrm>
                  <a:off x="7554899" y="5647651"/>
                  <a:ext cx="171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67743836-9105-451C-B1D7-6D4595EC7B42}"/>
                    </a:ext>
                  </a:extLst>
                </p14:cNvPr>
                <p14:cNvContentPartPr/>
                <p14:nvPr/>
              </p14:nvContentPartPr>
              <p14:xfrm>
                <a:off x="7762259" y="5612731"/>
                <a:ext cx="55800" cy="73080"/>
              </p14:xfrm>
            </p:contentPart>
          </mc:Choice>
          <mc:Fallback xmlns="">
            <p:pic>
              <p:nvPicPr>
                <p:cNvPr id="126" name="Freihand 125">
                  <a:extLst>
                    <a:ext uri="{FF2B5EF4-FFF2-40B4-BE49-F238E27FC236}">
                      <a16:creationId xmlns:a16="http://schemas.microsoft.com/office/drawing/2014/main" id="{67743836-9105-451C-B1D7-6D4595EC7B42}"/>
                    </a:ext>
                  </a:extLst>
                </p:cNvPr>
                <p:cNvPicPr/>
                <p:nvPr/>
              </p:nvPicPr>
              <p:blipFill>
                <a:blip r:embed="rId206"/>
                <a:stretch>
                  <a:fillRect/>
                </a:stretch>
              </p:blipFill>
              <p:spPr>
                <a:xfrm>
                  <a:off x="7757939" y="5608411"/>
                  <a:ext cx="64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7" name="Freihand 126">
                  <a:extLst>
                    <a:ext uri="{FF2B5EF4-FFF2-40B4-BE49-F238E27FC236}">
                      <a16:creationId xmlns:a16="http://schemas.microsoft.com/office/drawing/2014/main" id="{CF25A14A-F576-48CA-8FEE-153FBE2D23DA}"/>
                    </a:ext>
                  </a:extLst>
                </p14:cNvPr>
                <p14:cNvContentPartPr/>
                <p14:nvPr/>
              </p14:nvContentPartPr>
              <p14:xfrm>
                <a:off x="7879619" y="5546131"/>
                <a:ext cx="406800" cy="126000"/>
              </p14:xfrm>
            </p:contentPart>
          </mc:Choice>
          <mc:Fallback xmlns="">
            <p:pic>
              <p:nvPicPr>
                <p:cNvPr id="127" name="Freihand 126">
                  <a:extLst>
                    <a:ext uri="{FF2B5EF4-FFF2-40B4-BE49-F238E27FC236}">
                      <a16:creationId xmlns:a16="http://schemas.microsoft.com/office/drawing/2014/main" id="{CF25A14A-F576-48CA-8FEE-153FBE2D23DA}"/>
                    </a:ext>
                  </a:extLst>
                </p:cNvPr>
                <p:cNvPicPr/>
                <p:nvPr/>
              </p:nvPicPr>
              <p:blipFill>
                <a:blip r:embed="rId208"/>
                <a:stretch>
                  <a:fillRect/>
                </a:stretch>
              </p:blipFill>
              <p:spPr>
                <a:xfrm>
                  <a:off x="7875299" y="5541811"/>
                  <a:ext cx="415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8" name="Freihand 127">
                  <a:extLst>
                    <a:ext uri="{FF2B5EF4-FFF2-40B4-BE49-F238E27FC236}">
                      <a16:creationId xmlns:a16="http://schemas.microsoft.com/office/drawing/2014/main" id="{A5217527-01C4-40FB-9D19-FC93DB6DFFCE}"/>
                    </a:ext>
                  </a:extLst>
                </p14:cNvPr>
                <p14:cNvContentPartPr/>
                <p14:nvPr/>
              </p14:nvContentPartPr>
              <p14:xfrm>
                <a:off x="8348339" y="5381611"/>
                <a:ext cx="233280" cy="175680"/>
              </p14:xfrm>
            </p:contentPart>
          </mc:Choice>
          <mc:Fallback xmlns="">
            <p:pic>
              <p:nvPicPr>
                <p:cNvPr id="128" name="Freihand 127">
                  <a:extLst>
                    <a:ext uri="{FF2B5EF4-FFF2-40B4-BE49-F238E27FC236}">
                      <a16:creationId xmlns:a16="http://schemas.microsoft.com/office/drawing/2014/main" id="{A5217527-01C4-40FB-9D19-FC93DB6DFFCE}"/>
                    </a:ext>
                  </a:extLst>
                </p:cNvPr>
                <p:cNvPicPr/>
                <p:nvPr/>
              </p:nvPicPr>
              <p:blipFill>
                <a:blip r:embed="rId210"/>
                <a:stretch>
                  <a:fillRect/>
                </a:stretch>
              </p:blipFill>
              <p:spPr>
                <a:xfrm>
                  <a:off x="8344019" y="5377291"/>
                  <a:ext cx="241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9" name="Freihand 128">
                  <a:extLst>
                    <a:ext uri="{FF2B5EF4-FFF2-40B4-BE49-F238E27FC236}">
                      <a16:creationId xmlns:a16="http://schemas.microsoft.com/office/drawing/2014/main" id="{4BC463C6-23AB-4275-9553-93638DDD6C88}"/>
                    </a:ext>
                  </a:extLst>
                </p14:cNvPr>
                <p14:cNvContentPartPr/>
                <p14:nvPr/>
              </p14:nvContentPartPr>
              <p14:xfrm>
                <a:off x="6684779" y="5951491"/>
                <a:ext cx="236520" cy="224280"/>
              </p14:xfrm>
            </p:contentPart>
          </mc:Choice>
          <mc:Fallback xmlns="">
            <p:pic>
              <p:nvPicPr>
                <p:cNvPr id="129" name="Freihand 128">
                  <a:extLst>
                    <a:ext uri="{FF2B5EF4-FFF2-40B4-BE49-F238E27FC236}">
                      <a16:creationId xmlns:a16="http://schemas.microsoft.com/office/drawing/2014/main" id="{4BC463C6-23AB-4275-9553-93638DDD6C88}"/>
                    </a:ext>
                  </a:extLst>
                </p:cNvPr>
                <p:cNvPicPr/>
                <p:nvPr/>
              </p:nvPicPr>
              <p:blipFill>
                <a:blip r:embed="rId212"/>
                <a:stretch>
                  <a:fillRect/>
                </a:stretch>
              </p:blipFill>
              <p:spPr>
                <a:xfrm>
                  <a:off x="6680459" y="5947171"/>
                  <a:ext cx="2451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0" name="Freihand 129">
                  <a:extLst>
                    <a:ext uri="{FF2B5EF4-FFF2-40B4-BE49-F238E27FC236}">
                      <a16:creationId xmlns:a16="http://schemas.microsoft.com/office/drawing/2014/main" id="{84869DB5-4BBC-4144-AFB6-FA68165347BB}"/>
                    </a:ext>
                  </a:extLst>
                </p14:cNvPr>
                <p14:cNvContentPartPr/>
                <p14:nvPr/>
              </p14:nvContentPartPr>
              <p14:xfrm>
                <a:off x="6976019" y="5893891"/>
                <a:ext cx="220680" cy="167040"/>
              </p14:xfrm>
            </p:contentPart>
          </mc:Choice>
          <mc:Fallback xmlns="">
            <p:pic>
              <p:nvPicPr>
                <p:cNvPr id="130" name="Freihand 129">
                  <a:extLst>
                    <a:ext uri="{FF2B5EF4-FFF2-40B4-BE49-F238E27FC236}">
                      <a16:creationId xmlns:a16="http://schemas.microsoft.com/office/drawing/2014/main" id="{84869DB5-4BBC-4144-AFB6-FA68165347BB}"/>
                    </a:ext>
                  </a:extLst>
                </p:cNvPr>
                <p:cNvPicPr/>
                <p:nvPr/>
              </p:nvPicPr>
              <p:blipFill>
                <a:blip r:embed="rId214"/>
                <a:stretch>
                  <a:fillRect/>
                </a:stretch>
              </p:blipFill>
              <p:spPr>
                <a:xfrm>
                  <a:off x="6971699" y="5889571"/>
                  <a:ext cx="229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1" name="Freihand 130">
                  <a:extLst>
                    <a:ext uri="{FF2B5EF4-FFF2-40B4-BE49-F238E27FC236}">
                      <a16:creationId xmlns:a16="http://schemas.microsoft.com/office/drawing/2014/main" id="{0A4ED38B-FC9B-4C33-94F2-E20BFBB2AC2B}"/>
                    </a:ext>
                  </a:extLst>
                </p14:cNvPr>
                <p14:cNvContentPartPr/>
                <p14:nvPr/>
              </p14:nvContentPartPr>
              <p14:xfrm>
                <a:off x="7264739" y="5821891"/>
                <a:ext cx="92520" cy="200880"/>
              </p14:xfrm>
            </p:contentPart>
          </mc:Choice>
          <mc:Fallback xmlns="">
            <p:pic>
              <p:nvPicPr>
                <p:cNvPr id="131" name="Freihand 130">
                  <a:extLst>
                    <a:ext uri="{FF2B5EF4-FFF2-40B4-BE49-F238E27FC236}">
                      <a16:creationId xmlns:a16="http://schemas.microsoft.com/office/drawing/2014/main" id="{0A4ED38B-FC9B-4C33-94F2-E20BFBB2AC2B}"/>
                    </a:ext>
                  </a:extLst>
                </p:cNvPr>
                <p:cNvPicPr/>
                <p:nvPr/>
              </p:nvPicPr>
              <p:blipFill>
                <a:blip r:embed="rId216"/>
                <a:stretch>
                  <a:fillRect/>
                </a:stretch>
              </p:blipFill>
              <p:spPr>
                <a:xfrm>
                  <a:off x="7260419" y="5817571"/>
                  <a:ext cx="101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2" name="Freihand 131">
                  <a:extLst>
                    <a:ext uri="{FF2B5EF4-FFF2-40B4-BE49-F238E27FC236}">
                      <a16:creationId xmlns:a16="http://schemas.microsoft.com/office/drawing/2014/main" id="{94FDCA8C-C431-4692-9E2C-BD5FB0897816}"/>
                    </a:ext>
                  </a:extLst>
                </p14:cNvPr>
                <p14:cNvContentPartPr/>
                <p14:nvPr/>
              </p14:nvContentPartPr>
              <p14:xfrm>
                <a:off x="7386059" y="5782291"/>
                <a:ext cx="110520" cy="177120"/>
              </p14:xfrm>
            </p:contentPart>
          </mc:Choice>
          <mc:Fallback xmlns="">
            <p:pic>
              <p:nvPicPr>
                <p:cNvPr id="132" name="Freihand 131">
                  <a:extLst>
                    <a:ext uri="{FF2B5EF4-FFF2-40B4-BE49-F238E27FC236}">
                      <a16:creationId xmlns:a16="http://schemas.microsoft.com/office/drawing/2014/main" id="{94FDCA8C-C431-4692-9E2C-BD5FB0897816}"/>
                    </a:ext>
                  </a:extLst>
                </p:cNvPr>
                <p:cNvPicPr/>
                <p:nvPr/>
              </p:nvPicPr>
              <p:blipFill>
                <a:blip r:embed="rId218"/>
                <a:stretch>
                  <a:fillRect/>
                </a:stretch>
              </p:blipFill>
              <p:spPr>
                <a:xfrm>
                  <a:off x="7381739" y="5777971"/>
                  <a:ext cx="119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3" name="Freihand 132">
                  <a:extLst>
                    <a:ext uri="{FF2B5EF4-FFF2-40B4-BE49-F238E27FC236}">
                      <a16:creationId xmlns:a16="http://schemas.microsoft.com/office/drawing/2014/main" id="{3229B1B1-8C86-41C4-8698-EC34C2227C62}"/>
                    </a:ext>
                  </a:extLst>
                </p14:cNvPr>
                <p14:cNvContentPartPr/>
                <p14:nvPr/>
              </p14:nvContentPartPr>
              <p14:xfrm>
                <a:off x="7510619" y="5862571"/>
                <a:ext cx="13320" cy="78480"/>
              </p14:xfrm>
            </p:contentPart>
          </mc:Choice>
          <mc:Fallback xmlns="">
            <p:pic>
              <p:nvPicPr>
                <p:cNvPr id="133" name="Freihand 132">
                  <a:extLst>
                    <a:ext uri="{FF2B5EF4-FFF2-40B4-BE49-F238E27FC236}">
                      <a16:creationId xmlns:a16="http://schemas.microsoft.com/office/drawing/2014/main" id="{3229B1B1-8C86-41C4-8698-EC34C2227C62}"/>
                    </a:ext>
                  </a:extLst>
                </p:cNvPr>
                <p:cNvPicPr/>
                <p:nvPr/>
              </p:nvPicPr>
              <p:blipFill>
                <a:blip r:embed="rId220"/>
                <a:stretch>
                  <a:fillRect/>
                </a:stretch>
              </p:blipFill>
              <p:spPr>
                <a:xfrm>
                  <a:off x="7506299" y="5858251"/>
                  <a:ext cx="21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4" name="Freihand 133">
                  <a:extLst>
                    <a:ext uri="{FF2B5EF4-FFF2-40B4-BE49-F238E27FC236}">
                      <a16:creationId xmlns:a16="http://schemas.microsoft.com/office/drawing/2014/main" id="{2211D898-8BF4-4A87-9EAB-2ED2A4C2B17B}"/>
                    </a:ext>
                  </a:extLst>
                </p14:cNvPr>
                <p14:cNvContentPartPr/>
                <p14:nvPr/>
              </p14:nvContentPartPr>
              <p14:xfrm>
                <a:off x="7573979" y="5766811"/>
                <a:ext cx="79560" cy="143640"/>
              </p14:xfrm>
            </p:contentPart>
          </mc:Choice>
          <mc:Fallback xmlns="">
            <p:pic>
              <p:nvPicPr>
                <p:cNvPr id="134" name="Freihand 133">
                  <a:extLst>
                    <a:ext uri="{FF2B5EF4-FFF2-40B4-BE49-F238E27FC236}">
                      <a16:creationId xmlns:a16="http://schemas.microsoft.com/office/drawing/2014/main" id="{2211D898-8BF4-4A87-9EAB-2ED2A4C2B17B}"/>
                    </a:ext>
                  </a:extLst>
                </p:cNvPr>
                <p:cNvPicPr/>
                <p:nvPr/>
              </p:nvPicPr>
              <p:blipFill>
                <a:blip r:embed="rId222"/>
                <a:stretch>
                  <a:fillRect/>
                </a:stretch>
              </p:blipFill>
              <p:spPr>
                <a:xfrm>
                  <a:off x="7569659" y="5762491"/>
                  <a:ext cx="88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5" name="Freihand 134">
                  <a:extLst>
                    <a:ext uri="{FF2B5EF4-FFF2-40B4-BE49-F238E27FC236}">
                      <a16:creationId xmlns:a16="http://schemas.microsoft.com/office/drawing/2014/main" id="{54632828-0AB5-4983-B55C-B88389A75EB6}"/>
                    </a:ext>
                  </a:extLst>
                </p14:cNvPr>
                <p14:cNvContentPartPr/>
                <p14:nvPr/>
              </p14:nvContentPartPr>
              <p14:xfrm>
                <a:off x="7681619" y="5825491"/>
                <a:ext cx="15840" cy="90360"/>
              </p14:xfrm>
            </p:contentPart>
          </mc:Choice>
          <mc:Fallback xmlns="">
            <p:pic>
              <p:nvPicPr>
                <p:cNvPr id="135" name="Freihand 134">
                  <a:extLst>
                    <a:ext uri="{FF2B5EF4-FFF2-40B4-BE49-F238E27FC236}">
                      <a16:creationId xmlns:a16="http://schemas.microsoft.com/office/drawing/2014/main" id="{54632828-0AB5-4983-B55C-B88389A75EB6}"/>
                    </a:ext>
                  </a:extLst>
                </p:cNvPr>
                <p:cNvPicPr/>
                <p:nvPr/>
              </p:nvPicPr>
              <p:blipFill>
                <a:blip r:embed="rId224"/>
                <a:stretch>
                  <a:fillRect/>
                </a:stretch>
              </p:blipFill>
              <p:spPr>
                <a:xfrm>
                  <a:off x="7677299" y="5821171"/>
                  <a:ext cx="24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6" name="Freihand 135">
                  <a:extLst>
                    <a:ext uri="{FF2B5EF4-FFF2-40B4-BE49-F238E27FC236}">
                      <a16:creationId xmlns:a16="http://schemas.microsoft.com/office/drawing/2014/main" id="{0F5D8CD0-52EA-4431-94ED-9FE4B4F7CC70}"/>
                    </a:ext>
                  </a:extLst>
                </p14:cNvPr>
                <p14:cNvContentPartPr/>
                <p14:nvPr/>
              </p14:nvContentPartPr>
              <p14:xfrm>
                <a:off x="7714379" y="5815411"/>
                <a:ext cx="62280" cy="214560"/>
              </p14:xfrm>
            </p:contentPart>
          </mc:Choice>
          <mc:Fallback xmlns="">
            <p:pic>
              <p:nvPicPr>
                <p:cNvPr id="136" name="Freihand 135">
                  <a:extLst>
                    <a:ext uri="{FF2B5EF4-FFF2-40B4-BE49-F238E27FC236}">
                      <a16:creationId xmlns:a16="http://schemas.microsoft.com/office/drawing/2014/main" id="{0F5D8CD0-52EA-4431-94ED-9FE4B4F7CC70}"/>
                    </a:ext>
                  </a:extLst>
                </p:cNvPr>
                <p:cNvPicPr/>
                <p:nvPr/>
              </p:nvPicPr>
              <p:blipFill>
                <a:blip r:embed="rId226"/>
                <a:stretch>
                  <a:fillRect/>
                </a:stretch>
              </p:blipFill>
              <p:spPr>
                <a:xfrm>
                  <a:off x="7710059" y="5811091"/>
                  <a:ext cx="709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7" name="Freihand 136">
                  <a:extLst>
                    <a:ext uri="{FF2B5EF4-FFF2-40B4-BE49-F238E27FC236}">
                      <a16:creationId xmlns:a16="http://schemas.microsoft.com/office/drawing/2014/main" id="{C45F2CD9-B70A-430B-B383-E8A792BAB7CE}"/>
                    </a:ext>
                  </a:extLst>
                </p14:cNvPr>
                <p14:cNvContentPartPr/>
                <p14:nvPr/>
              </p14:nvContentPartPr>
              <p14:xfrm>
                <a:off x="7794659" y="5791651"/>
                <a:ext cx="87840" cy="85680"/>
              </p14:xfrm>
            </p:contentPart>
          </mc:Choice>
          <mc:Fallback xmlns="">
            <p:pic>
              <p:nvPicPr>
                <p:cNvPr id="137" name="Freihand 136">
                  <a:extLst>
                    <a:ext uri="{FF2B5EF4-FFF2-40B4-BE49-F238E27FC236}">
                      <a16:creationId xmlns:a16="http://schemas.microsoft.com/office/drawing/2014/main" id="{C45F2CD9-B70A-430B-B383-E8A792BAB7CE}"/>
                    </a:ext>
                  </a:extLst>
                </p:cNvPr>
                <p:cNvPicPr/>
                <p:nvPr/>
              </p:nvPicPr>
              <p:blipFill>
                <a:blip r:embed="rId228"/>
                <a:stretch>
                  <a:fillRect/>
                </a:stretch>
              </p:blipFill>
              <p:spPr>
                <a:xfrm>
                  <a:off x="7790339" y="5787331"/>
                  <a:ext cx="96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 name="Freihand 137">
                  <a:extLst>
                    <a:ext uri="{FF2B5EF4-FFF2-40B4-BE49-F238E27FC236}">
                      <a16:creationId xmlns:a16="http://schemas.microsoft.com/office/drawing/2014/main" id="{77FFD964-2051-484D-9407-492FCF0CB73E}"/>
                    </a:ext>
                  </a:extLst>
                </p14:cNvPr>
                <p14:cNvContentPartPr/>
                <p14:nvPr/>
              </p14:nvContentPartPr>
              <p14:xfrm>
                <a:off x="7895099" y="5765731"/>
                <a:ext cx="164520" cy="36720"/>
              </p14:xfrm>
            </p:contentPart>
          </mc:Choice>
          <mc:Fallback xmlns="">
            <p:pic>
              <p:nvPicPr>
                <p:cNvPr id="138" name="Freihand 137">
                  <a:extLst>
                    <a:ext uri="{FF2B5EF4-FFF2-40B4-BE49-F238E27FC236}">
                      <a16:creationId xmlns:a16="http://schemas.microsoft.com/office/drawing/2014/main" id="{77FFD964-2051-484D-9407-492FCF0CB73E}"/>
                    </a:ext>
                  </a:extLst>
                </p:cNvPr>
                <p:cNvPicPr/>
                <p:nvPr/>
              </p:nvPicPr>
              <p:blipFill>
                <a:blip r:embed="rId230"/>
                <a:stretch>
                  <a:fillRect/>
                </a:stretch>
              </p:blipFill>
              <p:spPr>
                <a:xfrm>
                  <a:off x="7890779" y="5761411"/>
                  <a:ext cx="173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9" name="Freihand 138">
                  <a:extLst>
                    <a:ext uri="{FF2B5EF4-FFF2-40B4-BE49-F238E27FC236}">
                      <a16:creationId xmlns:a16="http://schemas.microsoft.com/office/drawing/2014/main" id="{96FA3557-BB5B-44DE-B8AE-4C8DB1313B96}"/>
                    </a:ext>
                  </a:extLst>
                </p14:cNvPr>
                <p14:cNvContentPartPr/>
                <p14:nvPr/>
              </p14:nvContentPartPr>
              <p14:xfrm>
                <a:off x="8109659" y="5606611"/>
                <a:ext cx="480960" cy="189360"/>
              </p14:xfrm>
            </p:contentPart>
          </mc:Choice>
          <mc:Fallback xmlns="">
            <p:pic>
              <p:nvPicPr>
                <p:cNvPr id="139" name="Freihand 138">
                  <a:extLst>
                    <a:ext uri="{FF2B5EF4-FFF2-40B4-BE49-F238E27FC236}">
                      <a16:creationId xmlns:a16="http://schemas.microsoft.com/office/drawing/2014/main" id="{96FA3557-BB5B-44DE-B8AE-4C8DB1313B96}"/>
                    </a:ext>
                  </a:extLst>
                </p:cNvPr>
                <p:cNvPicPr/>
                <p:nvPr/>
              </p:nvPicPr>
              <p:blipFill>
                <a:blip r:embed="rId232"/>
                <a:stretch>
                  <a:fillRect/>
                </a:stretch>
              </p:blipFill>
              <p:spPr>
                <a:xfrm>
                  <a:off x="8105339" y="5602291"/>
                  <a:ext cx="489600" cy="19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3803B23A-0FDB-4412-85DF-6FBA8C1CB194}"/>
                  </a:ext>
                </a:extLst>
              </p14:cNvPr>
              <p14:cNvContentPartPr/>
              <p14:nvPr/>
            </p14:nvContentPartPr>
            <p14:xfrm>
              <a:off x="9774299" y="2277331"/>
              <a:ext cx="629280" cy="25200"/>
            </p14:xfrm>
          </p:contentPart>
        </mc:Choice>
        <mc:Fallback xmlns="">
          <p:pic>
            <p:nvPicPr>
              <p:cNvPr id="141" name="Freihand 140">
                <a:extLst>
                  <a:ext uri="{FF2B5EF4-FFF2-40B4-BE49-F238E27FC236}">
                    <a16:creationId xmlns:a16="http://schemas.microsoft.com/office/drawing/2014/main" id="{3803B23A-0FDB-4412-85DF-6FBA8C1CB194}"/>
                  </a:ext>
                </a:extLst>
              </p:cNvPr>
              <p:cNvPicPr/>
              <p:nvPr/>
            </p:nvPicPr>
            <p:blipFill>
              <a:blip r:embed="rId234"/>
              <a:stretch>
                <a:fillRect/>
              </a:stretch>
            </p:blipFill>
            <p:spPr>
              <a:xfrm>
                <a:off x="9769979" y="2273011"/>
                <a:ext cx="637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04D27F89-D745-447C-B81F-73FDAE2EE973}"/>
                  </a:ext>
                </a:extLst>
              </p14:cNvPr>
              <p14:cNvContentPartPr/>
              <p14:nvPr/>
            </p14:nvContentPartPr>
            <p14:xfrm>
              <a:off x="10213139" y="1954051"/>
              <a:ext cx="142200" cy="245880"/>
            </p14:xfrm>
          </p:contentPart>
        </mc:Choice>
        <mc:Fallback xmlns="">
          <p:pic>
            <p:nvPicPr>
              <p:cNvPr id="142" name="Freihand 141">
                <a:extLst>
                  <a:ext uri="{FF2B5EF4-FFF2-40B4-BE49-F238E27FC236}">
                    <a16:creationId xmlns:a16="http://schemas.microsoft.com/office/drawing/2014/main" id="{04D27F89-D745-447C-B81F-73FDAE2EE973}"/>
                  </a:ext>
                </a:extLst>
              </p:cNvPr>
              <p:cNvPicPr/>
              <p:nvPr/>
            </p:nvPicPr>
            <p:blipFill>
              <a:blip r:embed="rId236"/>
              <a:stretch>
                <a:fillRect/>
              </a:stretch>
            </p:blipFill>
            <p:spPr>
              <a:xfrm>
                <a:off x="10208819" y="1949731"/>
                <a:ext cx="1508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CA9951D2-12D4-4DEF-927B-03B019784A04}"/>
                  </a:ext>
                </a:extLst>
              </p14:cNvPr>
              <p14:cNvContentPartPr/>
              <p14:nvPr/>
            </p14:nvContentPartPr>
            <p14:xfrm>
              <a:off x="8376059" y="2962411"/>
              <a:ext cx="1459800" cy="59760"/>
            </p14:xfrm>
          </p:contentPart>
        </mc:Choice>
        <mc:Fallback xmlns="">
          <p:pic>
            <p:nvPicPr>
              <p:cNvPr id="143" name="Freihand 142">
                <a:extLst>
                  <a:ext uri="{FF2B5EF4-FFF2-40B4-BE49-F238E27FC236}">
                    <a16:creationId xmlns:a16="http://schemas.microsoft.com/office/drawing/2014/main" id="{CA9951D2-12D4-4DEF-927B-03B019784A04}"/>
                  </a:ext>
                </a:extLst>
              </p:cNvPr>
              <p:cNvPicPr/>
              <p:nvPr/>
            </p:nvPicPr>
            <p:blipFill>
              <a:blip r:embed="rId238"/>
              <a:stretch>
                <a:fillRect/>
              </a:stretch>
            </p:blipFill>
            <p:spPr>
              <a:xfrm>
                <a:off x="8371739" y="2958091"/>
                <a:ext cx="1468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7" name="Freihand 156">
                <a:extLst>
                  <a:ext uri="{FF2B5EF4-FFF2-40B4-BE49-F238E27FC236}">
                    <a16:creationId xmlns:a16="http://schemas.microsoft.com/office/drawing/2014/main" id="{1C6289D2-6E94-4A29-B01C-F0CC5D1D188A}"/>
                  </a:ext>
                </a:extLst>
              </p14:cNvPr>
              <p14:cNvContentPartPr/>
              <p14:nvPr/>
            </p14:nvContentPartPr>
            <p14:xfrm>
              <a:off x="8322059" y="3490531"/>
              <a:ext cx="391320" cy="32040"/>
            </p14:xfrm>
          </p:contentPart>
        </mc:Choice>
        <mc:Fallback xmlns="">
          <p:pic>
            <p:nvPicPr>
              <p:cNvPr id="157" name="Freihand 156">
                <a:extLst>
                  <a:ext uri="{FF2B5EF4-FFF2-40B4-BE49-F238E27FC236}">
                    <a16:creationId xmlns:a16="http://schemas.microsoft.com/office/drawing/2014/main" id="{1C6289D2-6E94-4A29-B01C-F0CC5D1D188A}"/>
                  </a:ext>
                </a:extLst>
              </p:cNvPr>
              <p:cNvPicPr/>
              <p:nvPr/>
            </p:nvPicPr>
            <p:blipFill>
              <a:blip r:embed="rId240"/>
              <a:stretch>
                <a:fillRect/>
              </a:stretch>
            </p:blipFill>
            <p:spPr>
              <a:xfrm>
                <a:off x="8317739" y="3486211"/>
                <a:ext cx="399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8" name="Freihand 157">
                <a:extLst>
                  <a:ext uri="{FF2B5EF4-FFF2-40B4-BE49-F238E27FC236}">
                    <a16:creationId xmlns:a16="http://schemas.microsoft.com/office/drawing/2014/main" id="{FB6D6D7C-8342-4105-98B4-8227BFE81A94}"/>
                  </a:ext>
                </a:extLst>
              </p14:cNvPr>
              <p14:cNvContentPartPr/>
              <p14:nvPr/>
            </p14:nvContentPartPr>
            <p14:xfrm>
              <a:off x="8887979" y="3518971"/>
              <a:ext cx="465120" cy="23760"/>
            </p14:xfrm>
          </p:contentPart>
        </mc:Choice>
        <mc:Fallback xmlns="">
          <p:pic>
            <p:nvPicPr>
              <p:cNvPr id="158" name="Freihand 157">
                <a:extLst>
                  <a:ext uri="{FF2B5EF4-FFF2-40B4-BE49-F238E27FC236}">
                    <a16:creationId xmlns:a16="http://schemas.microsoft.com/office/drawing/2014/main" id="{FB6D6D7C-8342-4105-98B4-8227BFE81A94}"/>
                  </a:ext>
                </a:extLst>
              </p:cNvPr>
              <p:cNvPicPr/>
              <p:nvPr/>
            </p:nvPicPr>
            <p:blipFill>
              <a:blip r:embed="rId242"/>
              <a:stretch>
                <a:fillRect/>
              </a:stretch>
            </p:blipFill>
            <p:spPr>
              <a:xfrm>
                <a:off x="8883659" y="3514651"/>
                <a:ext cx="473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02" name="Freihand 201">
                <a:extLst>
                  <a:ext uri="{FF2B5EF4-FFF2-40B4-BE49-F238E27FC236}">
                    <a16:creationId xmlns:a16="http://schemas.microsoft.com/office/drawing/2014/main" id="{F1D432E6-D9EE-4C32-A483-3F964B3F6BED}"/>
                  </a:ext>
                </a:extLst>
              </p14:cNvPr>
              <p14:cNvContentPartPr/>
              <p14:nvPr/>
            </p14:nvContentPartPr>
            <p14:xfrm>
              <a:off x="8364539" y="3504211"/>
              <a:ext cx="882000" cy="41760"/>
            </p14:xfrm>
          </p:contentPart>
        </mc:Choice>
        <mc:Fallback xmlns="">
          <p:pic>
            <p:nvPicPr>
              <p:cNvPr id="202" name="Freihand 201">
                <a:extLst>
                  <a:ext uri="{FF2B5EF4-FFF2-40B4-BE49-F238E27FC236}">
                    <a16:creationId xmlns:a16="http://schemas.microsoft.com/office/drawing/2014/main" id="{F1D432E6-D9EE-4C32-A483-3F964B3F6BED}"/>
                  </a:ext>
                </a:extLst>
              </p:cNvPr>
              <p:cNvPicPr/>
              <p:nvPr/>
            </p:nvPicPr>
            <p:blipFill>
              <a:blip r:embed="rId244"/>
              <a:stretch>
                <a:fillRect/>
              </a:stretch>
            </p:blipFill>
            <p:spPr>
              <a:xfrm>
                <a:off x="8360219" y="3499891"/>
                <a:ext cx="890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21" name="Freihand 220">
                <a:extLst>
                  <a:ext uri="{FF2B5EF4-FFF2-40B4-BE49-F238E27FC236}">
                    <a16:creationId xmlns:a16="http://schemas.microsoft.com/office/drawing/2014/main" id="{CE55427B-8643-4A4A-B969-81E22C00BC29}"/>
                  </a:ext>
                </a:extLst>
              </p14:cNvPr>
              <p14:cNvContentPartPr/>
              <p14:nvPr/>
            </p14:nvContentPartPr>
            <p14:xfrm>
              <a:off x="8675579" y="756691"/>
              <a:ext cx="384840" cy="614520"/>
            </p14:xfrm>
          </p:contentPart>
        </mc:Choice>
        <mc:Fallback xmlns="">
          <p:pic>
            <p:nvPicPr>
              <p:cNvPr id="221" name="Freihand 220">
                <a:extLst>
                  <a:ext uri="{FF2B5EF4-FFF2-40B4-BE49-F238E27FC236}">
                    <a16:creationId xmlns:a16="http://schemas.microsoft.com/office/drawing/2014/main" id="{CE55427B-8643-4A4A-B969-81E22C00BC29}"/>
                  </a:ext>
                </a:extLst>
              </p:cNvPr>
              <p:cNvPicPr/>
              <p:nvPr/>
            </p:nvPicPr>
            <p:blipFill>
              <a:blip r:embed="rId246"/>
              <a:stretch>
                <a:fillRect/>
              </a:stretch>
            </p:blipFill>
            <p:spPr>
              <a:xfrm>
                <a:off x="8671259" y="752371"/>
                <a:ext cx="393480" cy="623160"/>
              </a:xfrm>
              <a:prstGeom prst="rect">
                <a:avLst/>
              </a:prstGeom>
            </p:spPr>
          </p:pic>
        </mc:Fallback>
      </mc:AlternateContent>
      <p:grpSp>
        <p:nvGrpSpPr>
          <p:cNvPr id="233" name="Gruppieren 232">
            <a:extLst>
              <a:ext uri="{FF2B5EF4-FFF2-40B4-BE49-F238E27FC236}">
                <a16:creationId xmlns:a16="http://schemas.microsoft.com/office/drawing/2014/main" id="{A5166EDE-FB4E-438C-B8D9-05607874730D}"/>
              </a:ext>
            </a:extLst>
          </p:cNvPr>
          <p:cNvGrpSpPr/>
          <p:nvPr/>
        </p:nvGrpSpPr>
        <p:grpSpPr>
          <a:xfrm>
            <a:off x="9660179" y="85651"/>
            <a:ext cx="879840" cy="174960"/>
            <a:chOff x="9660179" y="85651"/>
            <a:chExt cx="879840" cy="174960"/>
          </a:xfrm>
        </p:grpSpPr>
        <mc:AlternateContent xmlns:mc="http://schemas.openxmlformats.org/markup-compatibility/2006" xmlns:p14="http://schemas.microsoft.com/office/powerpoint/2010/main">
          <mc:Choice Requires="p14">
            <p:contentPart p14:bwMode="auto" r:id="rId247">
              <p14:nvContentPartPr>
                <p14:cNvPr id="223" name="Freihand 222">
                  <a:extLst>
                    <a:ext uri="{FF2B5EF4-FFF2-40B4-BE49-F238E27FC236}">
                      <a16:creationId xmlns:a16="http://schemas.microsoft.com/office/drawing/2014/main" id="{E3628C16-47E4-4F0D-A7ED-97780EA2E4E2}"/>
                    </a:ext>
                  </a:extLst>
                </p14:cNvPr>
                <p14:cNvContentPartPr/>
                <p14:nvPr/>
              </p14:nvContentPartPr>
              <p14:xfrm>
                <a:off x="9700859" y="86011"/>
                <a:ext cx="91800" cy="174600"/>
              </p14:xfrm>
            </p:contentPart>
          </mc:Choice>
          <mc:Fallback xmlns="">
            <p:pic>
              <p:nvPicPr>
                <p:cNvPr id="223" name="Freihand 222">
                  <a:extLst>
                    <a:ext uri="{FF2B5EF4-FFF2-40B4-BE49-F238E27FC236}">
                      <a16:creationId xmlns:a16="http://schemas.microsoft.com/office/drawing/2014/main" id="{E3628C16-47E4-4F0D-A7ED-97780EA2E4E2}"/>
                    </a:ext>
                  </a:extLst>
                </p:cNvPr>
                <p:cNvPicPr/>
                <p:nvPr/>
              </p:nvPicPr>
              <p:blipFill>
                <a:blip r:embed="rId248"/>
                <a:stretch>
                  <a:fillRect/>
                </a:stretch>
              </p:blipFill>
              <p:spPr>
                <a:xfrm>
                  <a:off x="9696539" y="81691"/>
                  <a:ext cx="100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24" name="Freihand 223">
                  <a:extLst>
                    <a:ext uri="{FF2B5EF4-FFF2-40B4-BE49-F238E27FC236}">
                      <a16:creationId xmlns:a16="http://schemas.microsoft.com/office/drawing/2014/main" id="{DAD7C04C-0372-42D8-8802-E670574AFACD}"/>
                    </a:ext>
                  </a:extLst>
                </p14:cNvPr>
                <p14:cNvContentPartPr/>
                <p14:nvPr/>
              </p14:nvContentPartPr>
              <p14:xfrm>
                <a:off x="9660179" y="165211"/>
                <a:ext cx="142200" cy="6480"/>
              </p14:xfrm>
            </p:contentPart>
          </mc:Choice>
          <mc:Fallback xmlns="">
            <p:pic>
              <p:nvPicPr>
                <p:cNvPr id="224" name="Freihand 223">
                  <a:extLst>
                    <a:ext uri="{FF2B5EF4-FFF2-40B4-BE49-F238E27FC236}">
                      <a16:creationId xmlns:a16="http://schemas.microsoft.com/office/drawing/2014/main" id="{DAD7C04C-0372-42D8-8802-E670574AFACD}"/>
                    </a:ext>
                  </a:extLst>
                </p:cNvPr>
                <p:cNvPicPr/>
                <p:nvPr/>
              </p:nvPicPr>
              <p:blipFill>
                <a:blip r:embed="rId250"/>
                <a:stretch>
                  <a:fillRect/>
                </a:stretch>
              </p:blipFill>
              <p:spPr>
                <a:xfrm>
                  <a:off x="9655859" y="160891"/>
                  <a:ext cx="150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25" name="Freihand 224">
                  <a:extLst>
                    <a:ext uri="{FF2B5EF4-FFF2-40B4-BE49-F238E27FC236}">
                      <a16:creationId xmlns:a16="http://schemas.microsoft.com/office/drawing/2014/main" id="{21A20819-438D-4E83-8B5C-E34DCAE01F8D}"/>
                    </a:ext>
                  </a:extLst>
                </p14:cNvPr>
                <p14:cNvContentPartPr/>
                <p14:nvPr/>
              </p14:nvContentPartPr>
              <p14:xfrm>
                <a:off x="9806339" y="100771"/>
                <a:ext cx="68400" cy="127440"/>
              </p14:xfrm>
            </p:contentPart>
          </mc:Choice>
          <mc:Fallback xmlns="">
            <p:pic>
              <p:nvPicPr>
                <p:cNvPr id="225" name="Freihand 224">
                  <a:extLst>
                    <a:ext uri="{FF2B5EF4-FFF2-40B4-BE49-F238E27FC236}">
                      <a16:creationId xmlns:a16="http://schemas.microsoft.com/office/drawing/2014/main" id="{21A20819-438D-4E83-8B5C-E34DCAE01F8D}"/>
                    </a:ext>
                  </a:extLst>
                </p:cNvPr>
                <p:cNvPicPr/>
                <p:nvPr/>
              </p:nvPicPr>
              <p:blipFill>
                <a:blip r:embed="rId252"/>
                <a:stretch>
                  <a:fillRect/>
                </a:stretch>
              </p:blipFill>
              <p:spPr>
                <a:xfrm>
                  <a:off x="9802019" y="96451"/>
                  <a:ext cx="77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26" name="Freihand 225">
                  <a:extLst>
                    <a:ext uri="{FF2B5EF4-FFF2-40B4-BE49-F238E27FC236}">
                      <a16:creationId xmlns:a16="http://schemas.microsoft.com/office/drawing/2014/main" id="{108E12E6-DAEE-41BA-94AC-E8ADD2A09B47}"/>
                    </a:ext>
                  </a:extLst>
                </p14:cNvPr>
                <p14:cNvContentPartPr/>
                <p14:nvPr/>
              </p14:nvContentPartPr>
              <p14:xfrm>
                <a:off x="9869699" y="146851"/>
                <a:ext cx="86040" cy="77760"/>
              </p14:xfrm>
            </p:contentPart>
          </mc:Choice>
          <mc:Fallback xmlns="">
            <p:pic>
              <p:nvPicPr>
                <p:cNvPr id="226" name="Freihand 225">
                  <a:extLst>
                    <a:ext uri="{FF2B5EF4-FFF2-40B4-BE49-F238E27FC236}">
                      <a16:creationId xmlns:a16="http://schemas.microsoft.com/office/drawing/2014/main" id="{108E12E6-DAEE-41BA-94AC-E8ADD2A09B47}"/>
                    </a:ext>
                  </a:extLst>
                </p:cNvPr>
                <p:cNvPicPr/>
                <p:nvPr/>
              </p:nvPicPr>
              <p:blipFill>
                <a:blip r:embed="rId254"/>
                <a:stretch>
                  <a:fillRect/>
                </a:stretch>
              </p:blipFill>
              <p:spPr>
                <a:xfrm>
                  <a:off x="9865379" y="142531"/>
                  <a:ext cx="94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27" name="Freihand 226">
                  <a:extLst>
                    <a:ext uri="{FF2B5EF4-FFF2-40B4-BE49-F238E27FC236}">
                      <a16:creationId xmlns:a16="http://schemas.microsoft.com/office/drawing/2014/main" id="{06CF1607-7D31-42F0-9E7E-33C9020C9193}"/>
                    </a:ext>
                  </a:extLst>
                </p14:cNvPr>
                <p14:cNvContentPartPr/>
                <p14:nvPr/>
              </p14:nvContentPartPr>
              <p14:xfrm>
                <a:off x="9979859" y="119491"/>
                <a:ext cx="32040" cy="118080"/>
              </p14:xfrm>
            </p:contentPart>
          </mc:Choice>
          <mc:Fallback xmlns="">
            <p:pic>
              <p:nvPicPr>
                <p:cNvPr id="227" name="Freihand 226">
                  <a:extLst>
                    <a:ext uri="{FF2B5EF4-FFF2-40B4-BE49-F238E27FC236}">
                      <a16:creationId xmlns:a16="http://schemas.microsoft.com/office/drawing/2014/main" id="{06CF1607-7D31-42F0-9E7E-33C9020C9193}"/>
                    </a:ext>
                  </a:extLst>
                </p:cNvPr>
                <p:cNvPicPr/>
                <p:nvPr/>
              </p:nvPicPr>
              <p:blipFill>
                <a:blip r:embed="rId256"/>
                <a:stretch>
                  <a:fillRect/>
                </a:stretch>
              </p:blipFill>
              <p:spPr>
                <a:xfrm>
                  <a:off x="9975539" y="115171"/>
                  <a:ext cx="40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28" name="Freihand 227">
                  <a:extLst>
                    <a:ext uri="{FF2B5EF4-FFF2-40B4-BE49-F238E27FC236}">
                      <a16:creationId xmlns:a16="http://schemas.microsoft.com/office/drawing/2014/main" id="{6C7ABB15-0A1C-40E4-9544-72EC1612581B}"/>
                    </a:ext>
                  </a:extLst>
                </p14:cNvPr>
                <p14:cNvContentPartPr/>
                <p14:nvPr/>
              </p14:nvContentPartPr>
              <p14:xfrm>
                <a:off x="10099019" y="164491"/>
                <a:ext cx="84600" cy="6840"/>
              </p14:xfrm>
            </p:contentPart>
          </mc:Choice>
          <mc:Fallback xmlns="">
            <p:pic>
              <p:nvPicPr>
                <p:cNvPr id="228" name="Freihand 227">
                  <a:extLst>
                    <a:ext uri="{FF2B5EF4-FFF2-40B4-BE49-F238E27FC236}">
                      <a16:creationId xmlns:a16="http://schemas.microsoft.com/office/drawing/2014/main" id="{6C7ABB15-0A1C-40E4-9544-72EC1612581B}"/>
                    </a:ext>
                  </a:extLst>
                </p:cNvPr>
                <p:cNvPicPr/>
                <p:nvPr/>
              </p:nvPicPr>
              <p:blipFill>
                <a:blip r:embed="rId258"/>
                <a:stretch>
                  <a:fillRect/>
                </a:stretch>
              </p:blipFill>
              <p:spPr>
                <a:xfrm>
                  <a:off x="10094699" y="160171"/>
                  <a:ext cx="93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29" name="Freihand 228">
                  <a:extLst>
                    <a:ext uri="{FF2B5EF4-FFF2-40B4-BE49-F238E27FC236}">
                      <a16:creationId xmlns:a16="http://schemas.microsoft.com/office/drawing/2014/main" id="{5C6BF544-1417-437E-9043-BD5A76595D1B}"/>
                    </a:ext>
                  </a:extLst>
                </p14:cNvPr>
                <p14:cNvContentPartPr/>
                <p14:nvPr/>
              </p14:nvContentPartPr>
              <p14:xfrm>
                <a:off x="10102979" y="189331"/>
                <a:ext cx="87120" cy="10440"/>
              </p14:xfrm>
            </p:contentPart>
          </mc:Choice>
          <mc:Fallback xmlns="">
            <p:pic>
              <p:nvPicPr>
                <p:cNvPr id="229" name="Freihand 228">
                  <a:extLst>
                    <a:ext uri="{FF2B5EF4-FFF2-40B4-BE49-F238E27FC236}">
                      <a16:creationId xmlns:a16="http://schemas.microsoft.com/office/drawing/2014/main" id="{5C6BF544-1417-437E-9043-BD5A76595D1B}"/>
                    </a:ext>
                  </a:extLst>
                </p:cNvPr>
                <p:cNvPicPr/>
                <p:nvPr/>
              </p:nvPicPr>
              <p:blipFill>
                <a:blip r:embed="rId260"/>
                <a:stretch>
                  <a:fillRect/>
                </a:stretch>
              </p:blipFill>
              <p:spPr>
                <a:xfrm>
                  <a:off x="10098659" y="185011"/>
                  <a:ext cx="95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30" name="Freihand 229">
                  <a:extLst>
                    <a:ext uri="{FF2B5EF4-FFF2-40B4-BE49-F238E27FC236}">
                      <a16:creationId xmlns:a16="http://schemas.microsoft.com/office/drawing/2014/main" id="{22E288F8-732E-4FDF-888A-0A8DC39106E8}"/>
                    </a:ext>
                  </a:extLst>
                </p14:cNvPr>
                <p14:cNvContentPartPr/>
                <p14:nvPr/>
              </p14:nvContentPartPr>
              <p14:xfrm>
                <a:off x="10283699" y="136411"/>
                <a:ext cx="101160" cy="96480"/>
              </p14:xfrm>
            </p:contentPart>
          </mc:Choice>
          <mc:Fallback xmlns="">
            <p:pic>
              <p:nvPicPr>
                <p:cNvPr id="230" name="Freihand 229">
                  <a:extLst>
                    <a:ext uri="{FF2B5EF4-FFF2-40B4-BE49-F238E27FC236}">
                      <a16:creationId xmlns:a16="http://schemas.microsoft.com/office/drawing/2014/main" id="{22E288F8-732E-4FDF-888A-0A8DC39106E8}"/>
                    </a:ext>
                  </a:extLst>
                </p:cNvPr>
                <p:cNvPicPr/>
                <p:nvPr/>
              </p:nvPicPr>
              <p:blipFill>
                <a:blip r:embed="rId262"/>
                <a:stretch>
                  <a:fillRect/>
                </a:stretch>
              </p:blipFill>
              <p:spPr>
                <a:xfrm>
                  <a:off x="10279379" y="132091"/>
                  <a:ext cx="109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31" name="Freihand 230">
                  <a:extLst>
                    <a:ext uri="{FF2B5EF4-FFF2-40B4-BE49-F238E27FC236}">
                      <a16:creationId xmlns:a16="http://schemas.microsoft.com/office/drawing/2014/main" id="{B0AC9899-92BB-47E2-BECC-C5CBF7AA81F2}"/>
                    </a:ext>
                  </a:extLst>
                </p14:cNvPr>
                <p14:cNvContentPartPr/>
                <p14:nvPr/>
              </p14:nvContentPartPr>
              <p14:xfrm>
                <a:off x="10285139" y="142531"/>
                <a:ext cx="142200" cy="59040"/>
              </p14:xfrm>
            </p:contentPart>
          </mc:Choice>
          <mc:Fallback xmlns="">
            <p:pic>
              <p:nvPicPr>
                <p:cNvPr id="231" name="Freihand 230">
                  <a:extLst>
                    <a:ext uri="{FF2B5EF4-FFF2-40B4-BE49-F238E27FC236}">
                      <a16:creationId xmlns:a16="http://schemas.microsoft.com/office/drawing/2014/main" id="{B0AC9899-92BB-47E2-BECC-C5CBF7AA81F2}"/>
                    </a:ext>
                  </a:extLst>
                </p:cNvPr>
                <p:cNvPicPr/>
                <p:nvPr/>
              </p:nvPicPr>
              <p:blipFill>
                <a:blip r:embed="rId264"/>
                <a:stretch>
                  <a:fillRect/>
                </a:stretch>
              </p:blipFill>
              <p:spPr>
                <a:xfrm>
                  <a:off x="10280819" y="138211"/>
                  <a:ext cx="150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32" name="Freihand 231">
                  <a:extLst>
                    <a:ext uri="{FF2B5EF4-FFF2-40B4-BE49-F238E27FC236}">
                      <a16:creationId xmlns:a16="http://schemas.microsoft.com/office/drawing/2014/main" id="{3953EDCF-CB43-4719-B8C6-107336595C91}"/>
                    </a:ext>
                  </a:extLst>
                </p14:cNvPr>
                <p14:cNvContentPartPr/>
                <p14:nvPr/>
              </p14:nvContentPartPr>
              <p14:xfrm>
                <a:off x="10415099" y="85651"/>
                <a:ext cx="124920" cy="46440"/>
              </p14:xfrm>
            </p:contentPart>
          </mc:Choice>
          <mc:Fallback xmlns="">
            <p:pic>
              <p:nvPicPr>
                <p:cNvPr id="232" name="Freihand 231">
                  <a:extLst>
                    <a:ext uri="{FF2B5EF4-FFF2-40B4-BE49-F238E27FC236}">
                      <a16:creationId xmlns:a16="http://schemas.microsoft.com/office/drawing/2014/main" id="{3953EDCF-CB43-4719-B8C6-107336595C91}"/>
                    </a:ext>
                  </a:extLst>
                </p:cNvPr>
                <p:cNvPicPr/>
                <p:nvPr/>
              </p:nvPicPr>
              <p:blipFill>
                <a:blip r:embed="rId266"/>
                <a:stretch>
                  <a:fillRect/>
                </a:stretch>
              </p:blipFill>
              <p:spPr>
                <a:xfrm>
                  <a:off x="10410779" y="81331"/>
                  <a:ext cx="133560" cy="55080"/>
                </a:xfrm>
                <a:prstGeom prst="rect">
                  <a:avLst/>
                </a:prstGeom>
              </p:spPr>
            </p:pic>
          </mc:Fallback>
        </mc:AlternateContent>
      </p:grpSp>
      <p:grpSp>
        <p:nvGrpSpPr>
          <p:cNvPr id="243" name="Gruppieren 242">
            <a:extLst>
              <a:ext uri="{FF2B5EF4-FFF2-40B4-BE49-F238E27FC236}">
                <a16:creationId xmlns:a16="http://schemas.microsoft.com/office/drawing/2014/main" id="{4F09EE94-D25D-48CA-BA3C-40631E7E7170}"/>
              </a:ext>
            </a:extLst>
          </p:cNvPr>
          <p:cNvGrpSpPr/>
          <p:nvPr/>
        </p:nvGrpSpPr>
        <p:grpSpPr>
          <a:xfrm>
            <a:off x="10759979" y="64771"/>
            <a:ext cx="543600" cy="190080"/>
            <a:chOff x="10759979" y="64771"/>
            <a:chExt cx="543600" cy="190080"/>
          </a:xfrm>
        </p:grpSpPr>
        <mc:AlternateContent xmlns:mc="http://schemas.openxmlformats.org/markup-compatibility/2006" xmlns:p14="http://schemas.microsoft.com/office/powerpoint/2010/main">
          <mc:Choice Requires="p14">
            <p:contentPart p14:bwMode="auto" r:id="rId267">
              <p14:nvContentPartPr>
                <p14:cNvPr id="234" name="Freihand 233">
                  <a:extLst>
                    <a:ext uri="{FF2B5EF4-FFF2-40B4-BE49-F238E27FC236}">
                      <a16:creationId xmlns:a16="http://schemas.microsoft.com/office/drawing/2014/main" id="{7276FF8C-FFF5-4EB7-91B1-71C9DEFF0EF0}"/>
                    </a:ext>
                  </a:extLst>
                </p14:cNvPr>
                <p14:cNvContentPartPr/>
                <p14:nvPr/>
              </p14:nvContentPartPr>
              <p14:xfrm>
                <a:off x="10807139" y="107971"/>
                <a:ext cx="65520" cy="146880"/>
              </p14:xfrm>
            </p:contentPart>
          </mc:Choice>
          <mc:Fallback xmlns="">
            <p:pic>
              <p:nvPicPr>
                <p:cNvPr id="234" name="Freihand 233">
                  <a:extLst>
                    <a:ext uri="{FF2B5EF4-FFF2-40B4-BE49-F238E27FC236}">
                      <a16:creationId xmlns:a16="http://schemas.microsoft.com/office/drawing/2014/main" id="{7276FF8C-FFF5-4EB7-91B1-71C9DEFF0EF0}"/>
                    </a:ext>
                  </a:extLst>
                </p:cNvPr>
                <p:cNvPicPr/>
                <p:nvPr/>
              </p:nvPicPr>
              <p:blipFill>
                <a:blip r:embed="rId268"/>
                <a:stretch>
                  <a:fillRect/>
                </a:stretch>
              </p:blipFill>
              <p:spPr>
                <a:xfrm>
                  <a:off x="10802819" y="103651"/>
                  <a:ext cx="74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35" name="Freihand 234">
                  <a:extLst>
                    <a:ext uri="{FF2B5EF4-FFF2-40B4-BE49-F238E27FC236}">
                      <a16:creationId xmlns:a16="http://schemas.microsoft.com/office/drawing/2014/main" id="{9E641CC3-44E1-4E80-A786-8E6C1A816E8B}"/>
                    </a:ext>
                  </a:extLst>
                </p14:cNvPr>
                <p14:cNvContentPartPr/>
                <p14:nvPr/>
              </p14:nvContentPartPr>
              <p14:xfrm>
                <a:off x="10759979" y="182131"/>
                <a:ext cx="114480" cy="12240"/>
              </p14:xfrm>
            </p:contentPart>
          </mc:Choice>
          <mc:Fallback xmlns="">
            <p:pic>
              <p:nvPicPr>
                <p:cNvPr id="235" name="Freihand 234">
                  <a:extLst>
                    <a:ext uri="{FF2B5EF4-FFF2-40B4-BE49-F238E27FC236}">
                      <a16:creationId xmlns:a16="http://schemas.microsoft.com/office/drawing/2014/main" id="{9E641CC3-44E1-4E80-A786-8E6C1A816E8B}"/>
                    </a:ext>
                  </a:extLst>
                </p:cNvPr>
                <p:cNvPicPr/>
                <p:nvPr/>
              </p:nvPicPr>
              <p:blipFill>
                <a:blip r:embed="rId270"/>
                <a:stretch>
                  <a:fillRect/>
                </a:stretch>
              </p:blipFill>
              <p:spPr>
                <a:xfrm>
                  <a:off x="10755659" y="177811"/>
                  <a:ext cx="123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37" name="Freihand 236">
                  <a:extLst>
                    <a:ext uri="{FF2B5EF4-FFF2-40B4-BE49-F238E27FC236}">
                      <a16:creationId xmlns:a16="http://schemas.microsoft.com/office/drawing/2014/main" id="{F126D34C-C6FD-4959-96D0-3A307F343227}"/>
                    </a:ext>
                  </a:extLst>
                </p14:cNvPr>
                <p14:cNvContentPartPr/>
                <p14:nvPr/>
              </p14:nvContentPartPr>
              <p14:xfrm>
                <a:off x="10898579" y="64771"/>
                <a:ext cx="9360" cy="76680"/>
              </p14:xfrm>
            </p:contentPart>
          </mc:Choice>
          <mc:Fallback xmlns="">
            <p:pic>
              <p:nvPicPr>
                <p:cNvPr id="237" name="Freihand 236">
                  <a:extLst>
                    <a:ext uri="{FF2B5EF4-FFF2-40B4-BE49-F238E27FC236}">
                      <a16:creationId xmlns:a16="http://schemas.microsoft.com/office/drawing/2014/main" id="{F126D34C-C6FD-4959-96D0-3A307F343227}"/>
                    </a:ext>
                  </a:extLst>
                </p:cNvPr>
                <p:cNvPicPr/>
                <p:nvPr/>
              </p:nvPicPr>
              <p:blipFill>
                <a:blip r:embed="rId272"/>
                <a:stretch>
                  <a:fillRect/>
                </a:stretch>
              </p:blipFill>
              <p:spPr>
                <a:xfrm>
                  <a:off x="10894259" y="60451"/>
                  <a:ext cx="18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38" name="Freihand 237">
                  <a:extLst>
                    <a:ext uri="{FF2B5EF4-FFF2-40B4-BE49-F238E27FC236}">
                      <a16:creationId xmlns:a16="http://schemas.microsoft.com/office/drawing/2014/main" id="{FDAC131E-2E31-4A20-9B76-8B4802BEFD3A}"/>
                    </a:ext>
                  </a:extLst>
                </p14:cNvPr>
                <p14:cNvContentPartPr/>
                <p14:nvPr/>
              </p14:nvContentPartPr>
              <p14:xfrm>
                <a:off x="10933859" y="75931"/>
                <a:ext cx="52200" cy="130320"/>
              </p14:xfrm>
            </p:contentPart>
          </mc:Choice>
          <mc:Fallback xmlns="">
            <p:pic>
              <p:nvPicPr>
                <p:cNvPr id="238" name="Freihand 237">
                  <a:extLst>
                    <a:ext uri="{FF2B5EF4-FFF2-40B4-BE49-F238E27FC236}">
                      <a16:creationId xmlns:a16="http://schemas.microsoft.com/office/drawing/2014/main" id="{FDAC131E-2E31-4A20-9B76-8B4802BEFD3A}"/>
                    </a:ext>
                  </a:extLst>
                </p:cNvPr>
                <p:cNvPicPr/>
                <p:nvPr/>
              </p:nvPicPr>
              <p:blipFill>
                <a:blip r:embed="rId274"/>
                <a:stretch>
                  <a:fillRect/>
                </a:stretch>
              </p:blipFill>
              <p:spPr>
                <a:xfrm>
                  <a:off x="10929539" y="71611"/>
                  <a:ext cx="60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39" name="Freihand 238">
                  <a:extLst>
                    <a:ext uri="{FF2B5EF4-FFF2-40B4-BE49-F238E27FC236}">
                      <a16:creationId xmlns:a16="http://schemas.microsoft.com/office/drawing/2014/main" id="{686D6A67-1C95-4748-A016-3AE06BEAD4A3}"/>
                    </a:ext>
                  </a:extLst>
                </p14:cNvPr>
                <p14:cNvContentPartPr/>
                <p14:nvPr/>
              </p14:nvContentPartPr>
              <p14:xfrm>
                <a:off x="11003339" y="128131"/>
                <a:ext cx="70200" cy="95400"/>
              </p14:xfrm>
            </p:contentPart>
          </mc:Choice>
          <mc:Fallback xmlns="">
            <p:pic>
              <p:nvPicPr>
                <p:cNvPr id="239" name="Freihand 238">
                  <a:extLst>
                    <a:ext uri="{FF2B5EF4-FFF2-40B4-BE49-F238E27FC236}">
                      <a16:creationId xmlns:a16="http://schemas.microsoft.com/office/drawing/2014/main" id="{686D6A67-1C95-4748-A016-3AE06BEAD4A3}"/>
                    </a:ext>
                  </a:extLst>
                </p:cNvPr>
                <p:cNvPicPr/>
                <p:nvPr/>
              </p:nvPicPr>
              <p:blipFill>
                <a:blip r:embed="rId276"/>
                <a:stretch>
                  <a:fillRect/>
                </a:stretch>
              </p:blipFill>
              <p:spPr>
                <a:xfrm>
                  <a:off x="10999019" y="123811"/>
                  <a:ext cx="78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40" name="Freihand 239">
                  <a:extLst>
                    <a:ext uri="{FF2B5EF4-FFF2-40B4-BE49-F238E27FC236}">
                      <a16:creationId xmlns:a16="http://schemas.microsoft.com/office/drawing/2014/main" id="{AC62DF37-2804-4F08-BE0C-8D51C5F034EA}"/>
                    </a:ext>
                  </a:extLst>
                </p14:cNvPr>
                <p14:cNvContentPartPr/>
                <p14:nvPr/>
              </p14:nvContentPartPr>
              <p14:xfrm>
                <a:off x="11006939" y="146491"/>
                <a:ext cx="79560" cy="36360"/>
              </p14:xfrm>
            </p:contentPart>
          </mc:Choice>
          <mc:Fallback xmlns="">
            <p:pic>
              <p:nvPicPr>
                <p:cNvPr id="240" name="Freihand 239">
                  <a:extLst>
                    <a:ext uri="{FF2B5EF4-FFF2-40B4-BE49-F238E27FC236}">
                      <a16:creationId xmlns:a16="http://schemas.microsoft.com/office/drawing/2014/main" id="{AC62DF37-2804-4F08-BE0C-8D51C5F034EA}"/>
                    </a:ext>
                  </a:extLst>
                </p:cNvPr>
                <p:cNvPicPr/>
                <p:nvPr/>
              </p:nvPicPr>
              <p:blipFill>
                <a:blip r:embed="rId278"/>
                <a:stretch>
                  <a:fillRect/>
                </a:stretch>
              </p:blipFill>
              <p:spPr>
                <a:xfrm>
                  <a:off x="11002619" y="142171"/>
                  <a:ext cx="88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41" name="Freihand 240">
                  <a:extLst>
                    <a:ext uri="{FF2B5EF4-FFF2-40B4-BE49-F238E27FC236}">
                      <a16:creationId xmlns:a16="http://schemas.microsoft.com/office/drawing/2014/main" id="{1B166847-0665-4F23-B87A-DA77B643BA4A}"/>
                    </a:ext>
                  </a:extLst>
                </p14:cNvPr>
                <p14:cNvContentPartPr/>
                <p14:nvPr/>
              </p14:nvContentPartPr>
              <p14:xfrm>
                <a:off x="11073539" y="97531"/>
                <a:ext cx="56880" cy="132480"/>
              </p14:xfrm>
            </p:contentPart>
          </mc:Choice>
          <mc:Fallback xmlns="">
            <p:pic>
              <p:nvPicPr>
                <p:cNvPr id="241" name="Freihand 240">
                  <a:extLst>
                    <a:ext uri="{FF2B5EF4-FFF2-40B4-BE49-F238E27FC236}">
                      <a16:creationId xmlns:a16="http://schemas.microsoft.com/office/drawing/2014/main" id="{1B166847-0665-4F23-B87A-DA77B643BA4A}"/>
                    </a:ext>
                  </a:extLst>
                </p:cNvPr>
                <p:cNvPicPr/>
                <p:nvPr/>
              </p:nvPicPr>
              <p:blipFill>
                <a:blip r:embed="rId280"/>
                <a:stretch>
                  <a:fillRect/>
                </a:stretch>
              </p:blipFill>
              <p:spPr>
                <a:xfrm>
                  <a:off x="11069219" y="93211"/>
                  <a:ext cx="65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42" name="Freihand 241">
                  <a:extLst>
                    <a:ext uri="{FF2B5EF4-FFF2-40B4-BE49-F238E27FC236}">
                      <a16:creationId xmlns:a16="http://schemas.microsoft.com/office/drawing/2014/main" id="{35267191-FF17-475A-AFD2-11C8AE5D54B3}"/>
                    </a:ext>
                  </a:extLst>
                </p14:cNvPr>
                <p14:cNvContentPartPr/>
                <p14:nvPr/>
              </p14:nvContentPartPr>
              <p14:xfrm>
                <a:off x="11197019" y="151891"/>
                <a:ext cx="106560" cy="34560"/>
              </p14:xfrm>
            </p:contentPart>
          </mc:Choice>
          <mc:Fallback xmlns="">
            <p:pic>
              <p:nvPicPr>
                <p:cNvPr id="242" name="Freihand 241">
                  <a:extLst>
                    <a:ext uri="{FF2B5EF4-FFF2-40B4-BE49-F238E27FC236}">
                      <a16:creationId xmlns:a16="http://schemas.microsoft.com/office/drawing/2014/main" id="{35267191-FF17-475A-AFD2-11C8AE5D54B3}"/>
                    </a:ext>
                  </a:extLst>
                </p:cNvPr>
                <p:cNvPicPr/>
                <p:nvPr/>
              </p:nvPicPr>
              <p:blipFill>
                <a:blip r:embed="rId282"/>
                <a:stretch>
                  <a:fillRect/>
                </a:stretch>
              </p:blipFill>
              <p:spPr>
                <a:xfrm>
                  <a:off x="11192699" y="147571"/>
                  <a:ext cx="115200" cy="43200"/>
                </a:xfrm>
                <a:prstGeom prst="rect">
                  <a:avLst/>
                </a:prstGeom>
              </p:spPr>
            </p:pic>
          </mc:Fallback>
        </mc:AlternateContent>
      </p:grpSp>
      <p:grpSp>
        <p:nvGrpSpPr>
          <p:cNvPr id="269" name="Gruppieren 268">
            <a:extLst>
              <a:ext uri="{FF2B5EF4-FFF2-40B4-BE49-F238E27FC236}">
                <a16:creationId xmlns:a16="http://schemas.microsoft.com/office/drawing/2014/main" id="{88FF3C34-AD75-489F-99F1-43B0E4F334A7}"/>
              </a:ext>
            </a:extLst>
          </p:cNvPr>
          <p:cNvGrpSpPr/>
          <p:nvPr/>
        </p:nvGrpSpPr>
        <p:grpSpPr>
          <a:xfrm>
            <a:off x="632819" y="54691"/>
            <a:ext cx="2070360" cy="236880"/>
            <a:chOff x="632819" y="54691"/>
            <a:chExt cx="2070360" cy="236880"/>
          </a:xfrm>
        </p:grpSpPr>
        <mc:AlternateContent xmlns:mc="http://schemas.openxmlformats.org/markup-compatibility/2006" xmlns:p14="http://schemas.microsoft.com/office/powerpoint/2010/main">
          <mc:Choice Requires="p14">
            <p:contentPart p14:bwMode="auto" r:id="rId283">
              <p14:nvContentPartPr>
                <p14:cNvPr id="251" name="Freihand 250">
                  <a:extLst>
                    <a:ext uri="{FF2B5EF4-FFF2-40B4-BE49-F238E27FC236}">
                      <a16:creationId xmlns:a16="http://schemas.microsoft.com/office/drawing/2014/main" id="{788B2E5C-0B40-46B5-80BE-698252F19755}"/>
                    </a:ext>
                  </a:extLst>
                </p14:cNvPr>
                <p14:cNvContentPartPr/>
                <p14:nvPr/>
              </p14:nvContentPartPr>
              <p14:xfrm>
                <a:off x="687899" y="129931"/>
                <a:ext cx="45720" cy="161640"/>
              </p14:xfrm>
            </p:contentPart>
          </mc:Choice>
          <mc:Fallback xmlns="">
            <p:pic>
              <p:nvPicPr>
                <p:cNvPr id="251" name="Freihand 250">
                  <a:extLst>
                    <a:ext uri="{FF2B5EF4-FFF2-40B4-BE49-F238E27FC236}">
                      <a16:creationId xmlns:a16="http://schemas.microsoft.com/office/drawing/2014/main" id="{788B2E5C-0B40-46B5-80BE-698252F19755}"/>
                    </a:ext>
                  </a:extLst>
                </p:cNvPr>
                <p:cNvPicPr/>
                <p:nvPr/>
              </p:nvPicPr>
              <p:blipFill>
                <a:blip r:embed="rId284"/>
                <a:stretch>
                  <a:fillRect/>
                </a:stretch>
              </p:blipFill>
              <p:spPr>
                <a:xfrm>
                  <a:off x="683579" y="125611"/>
                  <a:ext cx="54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52" name="Freihand 251">
                  <a:extLst>
                    <a:ext uri="{FF2B5EF4-FFF2-40B4-BE49-F238E27FC236}">
                      <a16:creationId xmlns:a16="http://schemas.microsoft.com/office/drawing/2014/main" id="{22DE8D8D-A8CA-4B0B-AA51-02D47A92BDC5}"/>
                    </a:ext>
                  </a:extLst>
                </p14:cNvPr>
                <p14:cNvContentPartPr/>
                <p14:nvPr/>
              </p14:nvContentPartPr>
              <p14:xfrm>
                <a:off x="632819" y="231091"/>
                <a:ext cx="111240" cy="5040"/>
              </p14:xfrm>
            </p:contentPart>
          </mc:Choice>
          <mc:Fallback xmlns="">
            <p:pic>
              <p:nvPicPr>
                <p:cNvPr id="252" name="Freihand 251">
                  <a:extLst>
                    <a:ext uri="{FF2B5EF4-FFF2-40B4-BE49-F238E27FC236}">
                      <a16:creationId xmlns:a16="http://schemas.microsoft.com/office/drawing/2014/main" id="{22DE8D8D-A8CA-4B0B-AA51-02D47A92BDC5}"/>
                    </a:ext>
                  </a:extLst>
                </p:cNvPr>
                <p:cNvPicPr/>
                <p:nvPr/>
              </p:nvPicPr>
              <p:blipFill>
                <a:blip r:embed="rId286"/>
                <a:stretch>
                  <a:fillRect/>
                </a:stretch>
              </p:blipFill>
              <p:spPr>
                <a:xfrm>
                  <a:off x="628499" y="226771"/>
                  <a:ext cx="119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53" name="Freihand 252">
                  <a:extLst>
                    <a:ext uri="{FF2B5EF4-FFF2-40B4-BE49-F238E27FC236}">
                      <a16:creationId xmlns:a16="http://schemas.microsoft.com/office/drawing/2014/main" id="{8D25B39D-FF04-4F8E-A688-D7178C4F6639}"/>
                    </a:ext>
                  </a:extLst>
                </p14:cNvPr>
                <p14:cNvContentPartPr/>
                <p14:nvPr/>
              </p14:nvContentPartPr>
              <p14:xfrm>
                <a:off x="777179" y="105091"/>
                <a:ext cx="121680" cy="135360"/>
              </p14:xfrm>
            </p:contentPart>
          </mc:Choice>
          <mc:Fallback xmlns="">
            <p:pic>
              <p:nvPicPr>
                <p:cNvPr id="253" name="Freihand 252">
                  <a:extLst>
                    <a:ext uri="{FF2B5EF4-FFF2-40B4-BE49-F238E27FC236}">
                      <a16:creationId xmlns:a16="http://schemas.microsoft.com/office/drawing/2014/main" id="{8D25B39D-FF04-4F8E-A688-D7178C4F6639}"/>
                    </a:ext>
                  </a:extLst>
                </p:cNvPr>
                <p:cNvPicPr/>
                <p:nvPr/>
              </p:nvPicPr>
              <p:blipFill>
                <a:blip r:embed="rId288"/>
                <a:stretch>
                  <a:fillRect/>
                </a:stretch>
              </p:blipFill>
              <p:spPr>
                <a:xfrm>
                  <a:off x="772859" y="100771"/>
                  <a:ext cx="130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54" name="Freihand 253">
                  <a:extLst>
                    <a:ext uri="{FF2B5EF4-FFF2-40B4-BE49-F238E27FC236}">
                      <a16:creationId xmlns:a16="http://schemas.microsoft.com/office/drawing/2014/main" id="{7D649C90-14AF-4244-9A78-DDAD9A7F1EEA}"/>
                    </a:ext>
                  </a:extLst>
                </p14:cNvPr>
                <p14:cNvContentPartPr/>
                <p14:nvPr/>
              </p14:nvContentPartPr>
              <p14:xfrm>
                <a:off x="835139" y="175291"/>
                <a:ext cx="91800" cy="35640"/>
              </p14:xfrm>
            </p:contentPart>
          </mc:Choice>
          <mc:Fallback xmlns="">
            <p:pic>
              <p:nvPicPr>
                <p:cNvPr id="254" name="Freihand 253">
                  <a:extLst>
                    <a:ext uri="{FF2B5EF4-FFF2-40B4-BE49-F238E27FC236}">
                      <a16:creationId xmlns:a16="http://schemas.microsoft.com/office/drawing/2014/main" id="{7D649C90-14AF-4244-9A78-DDAD9A7F1EEA}"/>
                    </a:ext>
                  </a:extLst>
                </p:cNvPr>
                <p:cNvPicPr/>
                <p:nvPr/>
              </p:nvPicPr>
              <p:blipFill>
                <a:blip r:embed="rId290"/>
                <a:stretch>
                  <a:fillRect/>
                </a:stretch>
              </p:blipFill>
              <p:spPr>
                <a:xfrm>
                  <a:off x="830819" y="170971"/>
                  <a:ext cx="100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55" name="Freihand 254">
                  <a:extLst>
                    <a:ext uri="{FF2B5EF4-FFF2-40B4-BE49-F238E27FC236}">
                      <a16:creationId xmlns:a16="http://schemas.microsoft.com/office/drawing/2014/main" id="{4B75E9A3-CA8F-4AD4-8CCA-D3B564B9959C}"/>
                    </a:ext>
                  </a:extLst>
                </p14:cNvPr>
                <p14:cNvContentPartPr/>
                <p14:nvPr/>
              </p14:nvContentPartPr>
              <p14:xfrm>
                <a:off x="923339" y="112651"/>
                <a:ext cx="281160" cy="143640"/>
              </p14:xfrm>
            </p:contentPart>
          </mc:Choice>
          <mc:Fallback xmlns="">
            <p:pic>
              <p:nvPicPr>
                <p:cNvPr id="255" name="Freihand 254">
                  <a:extLst>
                    <a:ext uri="{FF2B5EF4-FFF2-40B4-BE49-F238E27FC236}">
                      <a16:creationId xmlns:a16="http://schemas.microsoft.com/office/drawing/2014/main" id="{4B75E9A3-CA8F-4AD4-8CCA-D3B564B9959C}"/>
                    </a:ext>
                  </a:extLst>
                </p:cNvPr>
                <p:cNvPicPr/>
                <p:nvPr/>
              </p:nvPicPr>
              <p:blipFill>
                <a:blip r:embed="rId292"/>
                <a:stretch>
                  <a:fillRect/>
                </a:stretch>
              </p:blipFill>
              <p:spPr>
                <a:xfrm>
                  <a:off x="919019" y="108331"/>
                  <a:ext cx="289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56" name="Freihand 255">
                  <a:extLst>
                    <a:ext uri="{FF2B5EF4-FFF2-40B4-BE49-F238E27FC236}">
                      <a16:creationId xmlns:a16="http://schemas.microsoft.com/office/drawing/2014/main" id="{581835C1-E4FD-4350-92B8-851A5A8A1DE0}"/>
                    </a:ext>
                  </a:extLst>
                </p14:cNvPr>
                <p14:cNvContentPartPr/>
                <p14:nvPr/>
              </p14:nvContentPartPr>
              <p14:xfrm>
                <a:off x="1128179" y="199771"/>
                <a:ext cx="92520" cy="1800"/>
              </p14:xfrm>
            </p:contentPart>
          </mc:Choice>
          <mc:Fallback xmlns="">
            <p:pic>
              <p:nvPicPr>
                <p:cNvPr id="256" name="Freihand 255">
                  <a:extLst>
                    <a:ext uri="{FF2B5EF4-FFF2-40B4-BE49-F238E27FC236}">
                      <a16:creationId xmlns:a16="http://schemas.microsoft.com/office/drawing/2014/main" id="{581835C1-E4FD-4350-92B8-851A5A8A1DE0}"/>
                    </a:ext>
                  </a:extLst>
                </p:cNvPr>
                <p:cNvPicPr/>
                <p:nvPr/>
              </p:nvPicPr>
              <p:blipFill>
                <a:blip r:embed="rId294"/>
                <a:stretch>
                  <a:fillRect/>
                </a:stretch>
              </p:blipFill>
              <p:spPr>
                <a:xfrm>
                  <a:off x="1123859" y="195451"/>
                  <a:ext cx="1011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57" name="Freihand 256">
                  <a:extLst>
                    <a:ext uri="{FF2B5EF4-FFF2-40B4-BE49-F238E27FC236}">
                      <a16:creationId xmlns:a16="http://schemas.microsoft.com/office/drawing/2014/main" id="{6BF500D8-0A4C-4C77-AE25-B2624A83DFB9}"/>
                    </a:ext>
                  </a:extLst>
                </p14:cNvPr>
                <p14:cNvContentPartPr/>
                <p14:nvPr/>
              </p14:nvContentPartPr>
              <p14:xfrm>
                <a:off x="1382339" y="128131"/>
                <a:ext cx="74160" cy="120600"/>
              </p14:xfrm>
            </p:contentPart>
          </mc:Choice>
          <mc:Fallback xmlns="">
            <p:pic>
              <p:nvPicPr>
                <p:cNvPr id="257" name="Freihand 256">
                  <a:extLst>
                    <a:ext uri="{FF2B5EF4-FFF2-40B4-BE49-F238E27FC236}">
                      <a16:creationId xmlns:a16="http://schemas.microsoft.com/office/drawing/2014/main" id="{6BF500D8-0A4C-4C77-AE25-B2624A83DFB9}"/>
                    </a:ext>
                  </a:extLst>
                </p:cNvPr>
                <p:cNvPicPr/>
                <p:nvPr/>
              </p:nvPicPr>
              <p:blipFill>
                <a:blip r:embed="rId296"/>
                <a:stretch>
                  <a:fillRect/>
                </a:stretch>
              </p:blipFill>
              <p:spPr>
                <a:xfrm>
                  <a:off x="1378019" y="123811"/>
                  <a:ext cx="82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58" name="Freihand 257">
                  <a:extLst>
                    <a:ext uri="{FF2B5EF4-FFF2-40B4-BE49-F238E27FC236}">
                      <a16:creationId xmlns:a16="http://schemas.microsoft.com/office/drawing/2014/main" id="{D1CB5B0D-DC5F-4F21-BC53-924DFEDD748C}"/>
                    </a:ext>
                  </a:extLst>
                </p14:cNvPr>
                <p14:cNvContentPartPr/>
                <p14:nvPr/>
              </p14:nvContentPartPr>
              <p14:xfrm>
                <a:off x="1358939" y="153331"/>
                <a:ext cx="146880" cy="54000"/>
              </p14:xfrm>
            </p:contentPart>
          </mc:Choice>
          <mc:Fallback xmlns="">
            <p:pic>
              <p:nvPicPr>
                <p:cNvPr id="258" name="Freihand 257">
                  <a:extLst>
                    <a:ext uri="{FF2B5EF4-FFF2-40B4-BE49-F238E27FC236}">
                      <a16:creationId xmlns:a16="http://schemas.microsoft.com/office/drawing/2014/main" id="{D1CB5B0D-DC5F-4F21-BC53-924DFEDD748C}"/>
                    </a:ext>
                  </a:extLst>
                </p:cNvPr>
                <p:cNvPicPr/>
                <p:nvPr/>
              </p:nvPicPr>
              <p:blipFill>
                <a:blip r:embed="rId298"/>
                <a:stretch>
                  <a:fillRect/>
                </a:stretch>
              </p:blipFill>
              <p:spPr>
                <a:xfrm>
                  <a:off x="1354619" y="149011"/>
                  <a:ext cx="155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9" name="Freihand 258">
                  <a:extLst>
                    <a:ext uri="{FF2B5EF4-FFF2-40B4-BE49-F238E27FC236}">
                      <a16:creationId xmlns:a16="http://schemas.microsoft.com/office/drawing/2014/main" id="{3E508937-714F-43F4-8784-41BAA03FCD88}"/>
                    </a:ext>
                  </a:extLst>
                </p14:cNvPr>
                <p14:cNvContentPartPr/>
                <p14:nvPr/>
              </p14:nvContentPartPr>
              <p14:xfrm>
                <a:off x="1507259" y="54691"/>
                <a:ext cx="106560" cy="90000"/>
              </p14:xfrm>
            </p:contentPart>
          </mc:Choice>
          <mc:Fallback xmlns="">
            <p:pic>
              <p:nvPicPr>
                <p:cNvPr id="259" name="Freihand 258">
                  <a:extLst>
                    <a:ext uri="{FF2B5EF4-FFF2-40B4-BE49-F238E27FC236}">
                      <a16:creationId xmlns:a16="http://schemas.microsoft.com/office/drawing/2014/main" id="{3E508937-714F-43F4-8784-41BAA03FCD88}"/>
                    </a:ext>
                  </a:extLst>
                </p:cNvPr>
                <p:cNvPicPr/>
                <p:nvPr/>
              </p:nvPicPr>
              <p:blipFill>
                <a:blip r:embed="rId300"/>
                <a:stretch>
                  <a:fillRect/>
                </a:stretch>
              </p:blipFill>
              <p:spPr>
                <a:xfrm>
                  <a:off x="1502939" y="50371"/>
                  <a:ext cx="115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0" name="Freihand 259">
                  <a:extLst>
                    <a:ext uri="{FF2B5EF4-FFF2-40B4-BE49-F238E27FC236}">
                      <a16:creationId xmlns:a16="http://schemas.microsoft.com/office/drawing/2014/main" id="{3AD42B6A-127F-46E8-97C7-89CA13FB7452}"/>
                    </a:ext>
                  </a:extLst>
                </p14:cNvPr>
                <p14:cNvContentPartPr/>
                <p14:nvPr/>
              </p14:nvContentPartPr>
              <p14:xfrm>
                <a:off x="1790219" y="146491"/>
                <a:ext cx="171000" cy="11160"/>
              </p14:xfrm>
            </p:contentPart>
          </mc:Choice>
          <mc:Fallback xmlns="">
            <p:pic>
              <p:nvPicPr>
                <p:cNvPr id="260" name="Freihand 259">
                  <a:extLst>
                    <a:ext uri="{FF2B5EF4-FFF2-40B4-BE49-F238E27FC236}">
                      <a16:creationId xmlns:a16="http://schemas.microsoft.com/office/drawing/2014/main" id="{3AD42B6A-127F-46E8-97C7-89CA13FB7452}"/>
                    </a:ext>
                  </a:extLst>
                </p:cNvPr>
                <p:cNvPicPr/>
                <p:nvPr/>
              </p:nvPicPr>
              <p:blipFill>
                <a:blip r:embed="rId302"/>
                <a:stretch>
                  <a:fillRect/>
                </a:stretch>
              </p:blipFill>
              <p:spPr>
                <a:xfrm>
                  <a:off x="1785899" y="142171"/>
                  <a:ext cx="179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61" name="Freihand 260">
                  <a:extLst>
                    <a:ext uri="{FF2B5EF4-FFF2-40B4-BE49-F238E27FC236}">
                      <a16:creationId xmlns:a16="http://schemas.microsoft.com/office/drawing/2014/main" id="{532E3D5F-5D7D-4A52-92A4-BED74FB809E4}"/>
                    </a:ext>
                  </a:extLst>
                </p14:cNvPr>
                <p14:cNvContentPartPr/>
                <p14:nvPr/>
              </p14:nvContentPartPr>
              <p14:xfrm>
                <a:off x="1783739" y="185371"/>
                <a:ext cx="167040" cy="7200"/>
              </p14:xfrm>
            </p:contentPart>
          </mc:Choice>
          <mc:Fallback xmlns="">
            <p:pic>
              <p:nvPicPr>
                <p:cNvPr id="261" name="Freihand 260">
                  <a:extLst>
                    <a:ext uri="{FF2B5EF4-FFF2-40B4-BE49-F238E27FC236}">
                      <a16:creationId xmlns:a16="http://schemas.microsoft.com/office/drawing/2014/main" id="{532E3D5F-5D7D-4A52-92A4-BED74FB809E4}"/>
                    </a:ext>
                  </a:extLst>
                </p:cNvPr>
                <p:cNvPicPr/>
                <p:nvPr/>
              </p:nvPicPr>
              <p:blipFill>
                <a:blip r:embed="rId304"/>
                <a:stretch>
                  <a:fillRect/>
                </a:stretch>
              </p:blipFill>
              <p:spPr>
                <a:xfrm>
                  <a:off x="1779419" y="181051"/>
                  <a:ext cx="1756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62" name="Freihand 261">
                  <a:extLst>
                    <a:ext uri="{FF2B5EF4-FFF2-40B4-BE49-F238E27FC236}">
                      <a16:creationId xmlns:a16="http://schemas.microsoft.com/office/drawing/2014/main" id="{6ADB9DE3-F40F-410C-A673-D3474704F715}"/>
                    </a:ext>
                  </a:extLst>
                </p14:cNvPr>
                <p14:cNvContentPartPr/>
                <p14:nvPr/>
              </p14:nvContentPartPr>
              <p14:xfrm>
                <a:off x="1947899" y="103651"/>
                <a:ext cx="75960" cy="112680"/>
              </p14:xfrm>
            </p:contentPart>
          </mc:Choice>
          <mc:Fallback xmlns="">
            <p:pic>
              <p:nvPicPr>
                <p:cNvPr id="262" name="Freihand 261">
                  <a:extLst>
                    <a:ext uri="{FF2B5EF4-FFF2-40B4-BE49-F238E27FC236}">
                      <a16:creationId xmlns:a16="http://schemas.microsoft.com/office/drawing/2014/main" id="{6ADB9DE3-F40F-410C-A673-D3474704F715}"/>
                    </a:ext>
                  </a:extLst>
                </p:cNvPr>
                <p:cNvPicPr/>
                <p:nvPr/>
              </p:nvPicPr>
              <p:blipFill>
                <a:blip r:embed="rId306"/>
                <a:stretch>
                  <a:fillRect/>
                </a:stretch>
              </p:blipFill>
              <p:spPr>
                <a:xfrm>
                  <a:off x="1943579" y="99331"/>
                  <a:ext cx="84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63" name="Freihand 262">
                  <a:extLst>
                    <a:ext uri="{FF2B5EF4-FFF2-40B4-BE49-F238E27FC236}">
                      <a16:creationId xmlns:a16="http://schemas.microsoft.com/office/drawing/2014/main" id="{6D7DF676-AD1C-4303-B322-9AC7909922BB}"/>
                    </a:ext>
                  </a:extLst>
                </p14:cNvPr>
                <p14:cNvContentPartPr/>
                <p14:nvPr/>
              </p14:nvContentPartPr>
              <p14:xfrm>
                <a:off x="2133299" y="93211"/>
                <a:ext cx="133200" cy="153360"/>
              </p14:xfrm>
            </p:contentPart>
          </mc:Choice>
          <mc:Fallback xmlns="">
            <p:pic>
              <p:nvPicPr>
                <p:cNvPr id="263" name="Freihand 262">
                  <a:extLst>
                    <a:ext uri="{FF2B5EF4-FFF2-40B4-BE49-F238E27FC236}">
                      <a16:creationId xmlns:a16="http://schemas.microsoft.com/office/drawing/2014/main" id="{6D7DF676-AD1C-4303-B322-9AC7909922BB}"/>
                    </a:ext>
                  </a:extLst>
                </p:cNvPr>
                <p:cNvPicPr/>
                <p:nvPr/>
              </p:nvPicPr>
              <p:blipFill>
                <a:blip r:embed="rId308"/>
                <a:stretch>
                  <a:fillRect/>
                </a:stretch>
              </p:blipFill>
              <p:spPr>
                <a:xfrm>
                  <a:off x="2128979" y="88891"/>
                  <a:ext cx="141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64" name="Freihand 263">
                  <a:extLst>
                    <a:ext uri="{FF2B5EF4-FFF2-40B4-BE49-F238E27FC236}">
                      <a16:creationId xmlns:a16="http://schemas.microsoft.com/office/drawing/2014/main" id="{4A0DA708-8A8B-4CA5-8960-3D5722242D99}"/>
                    </a:ext>
                  </a:extLst>
                </p14:cNvPr>
                <p14:cNvContentPartPr/>
                <p14:nvPr/>
              </p14:nvContentPartPr>
              <p14:xfrm>
                <a:off x="2278379" y="59731"/>
                <a:ext cx="19800" cy="61560"/>
              </p14:xfrm>
            </p:contentPart>
          </mc:Choice>
          <mc:Fallback xmlns="">
            <p:pic>
              <p:nvPicPr>
                <p:cNvPr id="264" name="Freihand 263">
                  <a:extLst>
                    <a:ext uri="{FF2B5EF4-FFF2-40B4-BE49-F238E27FC236}">
                      <a16:creationId xmlns:a16="http://schemas.microsoft.com/office/drawing/2014/main" id="{4A0DA708-8A8B-4CA5-8960-3D5722242D99}"/>
                    </a:ext>
                  </a:extLst>
                </p:cNvPr>
                <p:cNvPicPr/>
                <p:nvPr/>
              </p:nvPicPr>
              <p:blipFill>
                <a:blip r:embed="rId310"/>
                <a:stretch>
                  <a:fillRect/>
                </a:stretch>
              </p:blipFill>
              <p:spPr>
                <a:xfrm>
                  <a:off x="2274059" y="55411"/>
                  <a:ext cx="28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65" name="Freihand 264">
                  <a:extLst>
                    <a:ext uri="{FF2B5EF4-FFF2-40B4-BE49-F238E27FC236}">
                      <a16:creationId xmlns:a16="http://schemas.microsoft.com/office/drawing/2014/main" id="{57317D33-FF77-40C1-A542-1A8A4413D37D}"/>
                    </a:ext>
                  </a:extLst>
                </p14:cNvPr>
                <p14:cNvContentPartPr/>
                <p14:nvPr/>
              </p14:nvContentPartPr>
              <p14:xfrm>
                <a:off x="2319059" y="69451"/>
                <a:ext cx="72000" cy="142200"/>
              </p14:xfrm>
            </p:contentPart>
          </mc:Choice>
          <mc:Fallback xmlns="">
            <p:pic>
              <p:nvPicPr>
                <p:cNvPr id="265" name="Freihand 264">
                  <a:extLst>
                    <a:ext uri="{FF2B5EF4-FFF2-40B4-BE49-F238E27FC236}">
                      <a16:creationId xmlns:a16="http://schemas.microsoft.com/office/drawing/2014/main" id="{57317D33-FF77-40C1-A542-1A8A4413D37D}"/>
                    </a:ext>
                  </a:extLst>
                </p:cNvPr>
                <p:cNvPicPr/>
                <p:nvPr/>
              </p:nvPicPr>
              <p:blipFill>
                <a:blip r:embed="rId312"/>
                <a:stretch>
                  <a:fillRect/>
                </a:stretch>
              </p:blipFill>
              <p:spPr>
                <a:xfrm>
                  <a:off x="2314739" y="65131"/>
                  <a:ext cx="80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66" name="Freihand 265">
                  <a:extLst>
                    <a:ext uri="{FF2B5EF4-FFF2-40B4-BE49-F238E27FC236}">
                      <a16:creationId xmlns:a16="http://schemas.microsoft.com/office/drawing/2014/main" id="{2F876337-C8DB-49AE-BD6C-76A9A4A57602}"/>
                    </a:ext>
                  </a:extLst>
                </p14:cNvPr>
                <p14:cNvContentPartPr/>
                <p14:nvPr/>
              </p14:nvContentPartPr>
              <p14:xfrm>
                <a:off x="2383499" y="113371"/>
                <a:ext cx="76680" cy="95400"/>
              </p14:xfrm>
            </p:contentPart>
          </mc:Choice>
          <mc:Fallback xmlns="">
            <p:pic>
              <p:nvPicPr>
                <p:cNvPr id="266" name="Freihand 265">
                  <a:extLst>
                    <a:ext uri="{FF2B5EF4-FFF2-40B4-BE49-F238E27FC236}">
                      <a16:creationId xmlns:a16="http://schemas.microsoft.com/office/drawing/2014/main" id="{2F876337-C8DB-49AE-BD6C-76A9A4A57602}"/>
                    </a:ext>
                  </a:extLst>
                </p:cNvPr>
                <p:cNvPicPr/>
                <p:nvPr/>
              </p:nvPicPr>
              <p:blipFill>
                <a:blip r:embed="rId314"/>
                <a:stretch>
                  <a:fillRect/>
                </a:stretch>
              </p:blipFill>
              <p:spPr>
                <a:xfrm>
                  <a:off x="2379179" y="109051"/>
                  <a:ext cx="85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7" name="Freihand 266">
                  <a:extLst>
                    <a:ext uri="{FF2B5EF4-FFF2-40B4-BE49-F238E27FC236}">
                      <a16:creationId xmlns:a16="http://schemas.microsoft.com/office/drawing/2014/main" id="{2016FD2C-31E8-479A-9C7D-69B389D8E730}"/>
                    </a:ext>
                  </a:extLst>
                </p14:cNvPr>
                <p14:cNvContentPartPr/>
                <p14:nvPr/>
              </p14:nvContentPartPr>
              <p14:xfrm>
                <a:off x="2384579" y="95371"/>
                <a:ext cx="137160" cy="149400"/>
              </p14:xfrm>
            </p:contentPart>
          </mc:Choice>
          <mc:Fallback xmlns="">
            <p:pic>
              <p:nvPicPr>
                <p:cNvPr id="267" name="Freihand 266">
                  <a:extLst>
                    <a:ext uri="{FF2B5EF4-FFF2-40B4-BE49-F238E27FC236}">
                      <a16:creationId xmlns:a16="http://schemas.microsoft.com/office/drawing/2014/main" id="{2016FD2C-31E8-479A-9C7D-69B389D8E730}"/>
                    </a:ext>
                  </a:extLst>
                </p:cNvPr>
                <p:cNvPicPr/>
                <p:nvPr/>
              </p:nvPicPr>
              <p:blipFill>
                <a:blip r:embed="rId316"/>
                <a:stretch>
                  <a:fillRect/>
                </a:stretch>
              </p:blipFill>
              <p:spPr>
                <a:xfrm>
                  <a:off x="2380259" y="91051"/>
                  <a:ext cx="145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8" name="Freihand 267">
                  <a:extLst>
                    <a:ext uri="{FF2B5EF4-FFF2-40B4-BE49-F238E27FC236}">
                      <a16:creationId xmlns:a16="http://schemas.microsoft.com/office/drawing/2014/main" id="{F65CC042-C4E1-4AB3-8976-9BA87A00DEC1}"/>
                    </a:ext>
                  </a:extLst>
                </p14:cNvPr>
                <p14:cNvContentPartPr/>
                <p14:nvPr/>
              </p14:nvContentPartPr>
              <p14:xfrm>
                <a:off x="2586899" y="142891"/>
                <a:ext cx="116280" cy="40320"/>
              </p14:xfrm>
            </p:contentPart>
          </mc:Choice>
          <mc:Fallback xmlns="">
            <p:pic>
              <p:nvPicPr>
                <p:cNvPr id="268" name="Freihand 267">
                  <a:extLst>
                    <a:ext uri="{FF2B5EF4-FFF2-40B4-BE49-F238E27FC236}">
                      <a16:creationId xmlns:a16="http://schemas.microsoft.com/office/drawing/2014/main" id="{F65CC042-C4E1-4AB3-8976-9BA87A00DEC1}"/>
                    </a:ext>
                  </a:extLst>
                </p:cNvPr>
                <p:cNvPicPr/>
                <p:nvPr/>
              </p:nvPicPr>
              <p:blipFill>
                <a:blip r:embed="rId318"/>
                <a:stretch>
                  <a:fillRect/>
                </a:stretch>
              </p:blipFill>
              <p:spPr>
                <a:xfrm>
                  <a:off x="2582579" y="138571"/>
                  <a:ext cx="124920" cy="48960"/>
                </a:xfrm>
                <a:prstGeom prst="rect">
                  <a:avLst/>
                </a:prstGeom>
              </p:spPr>
            </p:pic>
          </mc:Fallback>
        </mc:AlternateContent>
      </p:grpSp>
      <p:grpSp>
        <p:nvGrpSpPr>
          <p:cNvPr id="279" name="Gruppieren 278">
            <a:extLst>
              <a:ext uri="{FF2B5EF4-FFF2-40B4-BE49-F238E27FC236}">
                <a16:creationId xmlns:a16="http://schemas.microsoft.com/office/drawing/2014/main" id="{BC8616ED-722A-4A55-8663-C5ECCA7C12B6}"/>
              </a:ext>
            </a:extLst>
          </p:cNvPr>
          <p:cNvGrpSpPr/>
          <p:nvPr/>
        </p:nvGrpSpPr>
        <p:grpSpPr>
          <a:xfrm>
            <a:off x="11352179" y="58291"/>
            <a:ext cx="500040" cy="149400"/>
            <a:chOff x="11352179" y="58291"/>
            <a:chExt cx="500040" cy="149400"/>
          </a:xfrm>
        </p:grpSpPr>
        <mc:AlternateContent xmlns:mc="http://schemas.openxmlformats.org/markup-compatibility/2006" xmlns:p14="http://schemas.microsoft.com/office/powerpoint/2010/main">
          <mc:Choice Requires="p14">
            <p:contentPart p14:bwMode="auto" r:id="rId319">
              <p14:nvContentPartPr>
                <p14:cNvPr id="244" name="Freihand 243">
                  <a:extLst>
                    <a:ext uri="{FF2B5EF4-FFF2-40B4-BE49-F238E27FC236}">
                      <a16:creationId xmlns:a16="http://schemas.microsoft.com/office/drawing/2014/main" id="{2F306340-046D-4254-ADE0-BD80EFCB586C}"/>
                    </a:ext>
                  </a:extLst>
                </p14:cNvPr>
                <p14:cNvContentPartPr/>
                <p14:nvPr/>
              </p14:nvContentPartPr>
              <p14:xfrm>
                <a:off x="11352179" y="133171"/>
                <a:ext cx="135000" cy="71640"/>
              </p14:xfrm>
            </p:contentPart>
          </mc:Choice>
          <mc:Fallback xmlns="">
            <p:pic>
              <p:nvPicPr>
                <p:cNvPr id="244" name="Freihand 243">
                  <a:extLst>
                    <a:ext uri="{FF2B5EF4-FFF2-40B4-BE49-F238E27FC236}">
                      <a16:creationId xmlns:a16="http://schemas.microsoft.com/office/drawing/2014/main" id="{2F306340-046D-4254-ADE0-BD80EFCB586C}"/>
                    </a:ext>
                  </a:extLst>
                </p:cNvPr>
                <p:cNvPicPr/>
                <p:nvPr/>
              </p:nvPicPr>
              <p:blipFill>
                <a:blip r:embed="rId320"/>
                <a:stretch>
                  <a:fillRect/>
                </a:stretch>
              </p:blipFill>
              <p:spPr>
                <a:xfrm>
                  <a:off x="11347859" y="128851"/>
                  <a:ext cx="143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45" name="Freihand 244">
                  <a:extLst>
                    <a:ext uri="{FF2B5EF4-FFF2-40B4-BE49-F238E27FC236}">
                      <a16:creationId xmlns:a16="http://schemas.microsoft.com/office/drawing/2014/main" id="{64AA8304-D9E7-4BB0-A270-B6FE69DE1CE9}"/>
                    </a:ext>
                  </a:extLst>
                </p14:cNvPr>
                <p14:cNvContentPartPr/>
                <p14:nvPr/>
              </p14:nvContentPartPr>
              <p14:xfrm>
                <a:off x="11504459" y="139651"/>
                <a:ext cx="88200" cy="64800"/>
              </p14:xfrm>
            </p:contentPart>
          </mc:Choice>
          <mc:Fallback xmlns="">
            <p:pic>
              <p:nvPicPr>
                <p:cNvPr id="245" name="Freihand 244">
                  <a:extLst>
                    <a:ext uri="{FF2B5EF4-FFF2-40B4-BE49-F238E27FC236}">
                      <a16:creationId xmlns:a16="http://schemas.microsoft.com/office/drawing/2014/main" id="{64AA8304-D9E7-4BB0-A270-B6FE69DE1CE9}"/>
                    </a:ext>
                  </a:extLst>
                </p:cNvPr>
                <p:cNvPicPr/>
                <p:nvPr/>
              </p:nvPicPr>
              <p:blipFill>
                <a:blip r:embed="rId322"/>
                <a:stretch>
                  <a:fillRect/>
                </a:stretch>
              </p:blipFill>
              <p:spPr>
                <a:xfrm>
                  <a:off x="11500139" y="135331"/>
                  <a:ext cx="96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46" name="Freihand 245">
                  <a:extLst>
                    <a:ext uri="{FF2B5EF4-FFF2-40B4-BE49-F238E27FC236}">
                      <a16:creationId xmlns:a16="http://schemas.microsoft.com/office/drawing/2014/main" id="{0FF875DF-68F1-482D-BCB1-C3E4BC168351}"/>
                    </a:ext>
                  </a:extLst>
                </p14:cNvPr>
                <p14:cNvContentPartPr/>
                <p14:nvPr/>
              </p14:nvContentPartPr>
              <p14:xfrm>
                <a:off x="11510219" y="116971"/>
                <a:ext cx="86040" cy="90720"/>
              </p14:xfrm>
            </p:contentPart>
          </mc:Choice>
          <mc:Fallback xmlns="">
            <p:pic>
              <p:nvPicPr>
                <p:cNvPr id="246" name="Freihand 245">
                  <a:extLst>
                    <a:ext uri="{FF2B5EF4-FFF2-40B4-BE49-F238E27FC236}">
                      <a16:creationId xmlns:a16="http://schemas.microsoft.com/office/drawing/2014/main" id="{0FF875DF-68F1-482D-BCB1-C3E4BC168351}"/>
                    </a:ext>
                  </a:extLst>
                </p:cNvPr>
                <p:cNvPicPr/>
                <p:nvPr/>
              </p:nvPicPr>
              <p:blipFill>
                <a:blip r:embed="rId324"/>
                <a:stretch>
                  <a:fillRect/>
                </a:stretch>
              </p:blipFill>
              <p:spPr>
                <a:xfrm>
                  <a:off x="11505899" y="112651"/>
                  <a:ext cx="94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48" name="Freihand 247">
                  <a:extLst>
                    <a:ext uri="{FF2B5EF4-FFF2-40B4-BE49-F238E27FC236}">
                      <a16:creationId xmlns:a16="http://schemas.microsoft.com/office/drawing/2014/main" id="{F3CACC7E-95E8-4216-A891-2EE3C049F400}"/>
                    </a:ext>
                  </a:extLst>
                </p14:cNvPr>
                <p14:cNvContentPartPr/>
                <p14:nvPr/>
              </p14:nvContentPartPr>
              <p14:xfrm>
                <a:off x="11723339" y="83851"/>
                <a:ext cx="59400" cy="8640"/>
              </p14:xfrm>
            </p:contentPart>
          </mc:Choice>
          <mc:Fallback xmlns="">
            <p:pic>
              <p:nvPicPr>
                <p:cNvPr id="248" name="Freihand 247">
                  <a:extLst>
                    <a:ext uri="{FF2B5EF4-FFF2-40B4-BE49-F238E27FC236}">
                      <a16:creationId xmlns:a16="http://schemas.microsoft.com/office/drawing/2014/main" id="{F3CACC7E-95E8-4216-A891-2EE3C049F400}"/>
                    </a:ext>
                  </a:extLst>
                </p:cNvPr>
                <p:cNvPicPr/>
                <p:nvPr/>
              </p:nvPicPr>
              <p:blipFill>
                <a:blip r:embed="rId326"/>
                <a:stretch>
                  <a:fillRect/>
                </a:stretch>
              </p:blipFill>
              <p:spPr>
                <a:xfrm>
                  <a:off x="11719019" y="79531"/>
                  <a:ext cx="68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49" name="Freihand 248">
                  <a:extLst>
                    <a:ext uri="{FF2B5EF4-FFF2-40B4-BE49-F238E27FC236}">
                      <a16:creationId xmlns:a16="http://schemas.microsoft.com/office/drawing/2014/main" id="{07C97FE4-EB2E-4D2A-A0F9-BA0DF1B6664F}"/>
                    </a:ext>
                  </a:extLst>
                </p14:cNvPr>
                <p14:cNvContentPartPr/>
                <p14:nvPr/>
              </p14:nvContentPartPr>
              <p14:xfrm>
                <a:off x="11792819" y="61891"/>
                <a:ext cx="59400" cy="72720"/>
              </p14:xfrm>
            </p:contentPart>
          </mc:Choice>
          <mc:Fallback xmlns="">
            <p:pic>
              <p:nvPicPr>
                <p:cNvPr id="249" name="Freihand 248">
                  <a:extLst>
                    <a:ext uri="{FF2B5EF4-FFF2-40B4-BE49-F238E27FC236}">
                      <a16:creationId xmlns:a16="http://schemas.microsoft.com/office/drawing/2014/main" id="{07C97FE4-EB2E-4D2A-A0F9-BA0DF1B6664F}"/>
                    </a:ext>
                  </a:extLst>
                </p:cNvPr>
                <p:cNvPicPr/>
                <p:nvPr/>
              </p:nvPicPr>
              <p:blipFill>
                <a:blip r:embed="rId328"/>
                <a:stretch>
                  <a:fillRect/>
                </a:stretch>
              </p:blipFill>
              <p:spPr>
                <a:xfrm>
                  <a:off x="11788499" y="57571"/>
                  <a:ext cx="68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77" name="Freihand 276">
                  <a:extLst>
                    <a:ext uri="{FF2B5EF4-FFF2-40B4-BE49-F238E27FC236}">
                      <a16:creationId xmlns:a16="http://schemas.microsoft.com/office/drawing/2014/main" id="{BC8A6D22-F949-4632-8AE9-7B8DDBD26842}"/>
                    </a:ext>
                  </a:extLst>
                </p14:cNvPr>
                <p14:cNvContentPartPr/>
                <p14:nvPr/>
              </p14:nvContentPartPr>
              <p14:xfrm>
                <a:off x="11626139" y="82051"/>
                <a:ext cx="12600" cy="4320"/>
              </p14:xfrm>
            </p:contentPart>
          </mc:Choice>
          <mc:Fallback xmlns="">
            <p:pic>
              <p:nvPicPr>
                <p:cNvPr id="277" name="Freihand 276">
                  <a:extLst>
                    <a:ext uri="{FF2B5EF4-FFF2-40B4-BE49-F238E27FC236}">
                      <a16:creationId xmlns:a16="http://schemas.microsoft.com/office/drawing/2014/main" id="{BC8A6D22-F949-4632-8AE9-7B8DDBD26842}"/>
                    </a:ext>
                  </a:extLst>
                </p:cNvPr>
                <p:cNvPicPr/>
                <p:nvPr/>
              </p:nvPicPr>
              <p:blipFill>
                <a:blip r:embed="rId330"/>
                <a:stretch>
                  <a:fillRect/>
                </a:stretch>
              </p:blipFill>
              <p:spPr>
                <a:xfrm>
                  <a:off x="11621819" y="77731"/>
                  <a:ext cx="212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78" name="Freihand 277">
                  <a:extLst>
                    <a:ext uri="{FF2B5EF4-FFF2-40B4-BE49-F238E27FC236}">
                      <a16:creationId xmlns:a16="http://schemas.microsoft.com/office/drawing/2014/main" id="{3F6B58A1-C159-4A10-B0BF-918C9B8495C9}"/>
                    </a:ext>
                  </a:extLst>
                </p14:cNvPr>
                <p14:cNvContentPartPr/>
                <p14:nvPr/>
              </p14:nvContentPartPr>
              <p14:xfrm>
                <a:off x="11608499" y="58291"/>
                <a:ext cx="84240" cy="60840"/>
              </p14:xfrm>
            </p:contentPart>
          </mc:Choice>
          <mc:Fallback xmlns="">
            <p:pic>
              <p:nvPicPr>
                <p:cNvPr id="278" name="Freihand 277">
                  <a:extLst>
                    <a:ext uri="{FF2B5EF4-FFF2-40B4-BE49-F238E27FC236}">
                      <a16:creationId xmlns:a16="http://schemas.microsoft.com/office/drawing/2014/main" id="{3F6B58A1-C159-4A10-B0BF-918C9B8495C9}"/>
                    </a:ext>
                  </a:extLst>
                </p:cNvPr>
                <p:cNvPicPr/>
                <p:nvPr/>
              </p:nvPicPr>
              <p:blipFill>
                <a:blip r:embed="rId332"/>
                <a:stretch>
                  <a:fillRect/>
                </a:stretch>
              </p:blipFill>
              <p:spPr>
                <a:xfrm>
                  <a:off x="11604179" y="53971"/>
                  <a:ext cx="92880" cy="69480"/>
                </a:xfrm>
                <a:prstGeom prst="rect">
                  <a:avLst/>
                </a:prstGeom>
              </p:spPr>
            </p:pic>
          </mc:Fallback>
        </mc:AlternateContent>
      </p:grpSp>
      <p:grpSp>
        <p:nvGrpSpPr>
          <p:cNvPr id="287" name="Gruppieren 286">
            <a:extLst>
              <a:ext uri="{FF2B5EF4-FFF2-40B4-BE49-F238E27FC236}">
                <a16:creationId xmlns:a16="http://schemas.microsoft.com/office/drawing/2014/main" id="{AA5FC5F5-6F7E-4EDF-8B47-2DF957F39DA9}"/>
              </a:ext>
            </a:extLst>
          </p:cNvPr>
          <p:cNvGrpSpPr/>
          <p:nvPr/>
        </p:nvGrpSpPr>
        <p:grpSpPr>
          <a:xfrm>
            <a:off x="2753219" y="28051"/>
            <a:ext cx="1300320" cy="210240"/>
            <a:chOff x="2753219" y="28051"/>
            <a:chExt cx="1300320" cy="210240"/>
          </a:xfrm>
        </p:grpSpPr>
        <mc:AlternateContent xmlns:mc="http://schemas.openxmlformats.org/markup-compatibility/2006" xmlns:p14="http://schemas.microsoft.com/office/powerpoint/2010/main">
          <mc:Choice Requires="p14">
            <p:contentPart p14:bwMode="auto" r:id="rId333">
              <p14:nvContentPartPr>
                <p14:cNvPr id="270" name="Freihand 269">
                  <a:extLst>
                    <a:ext uri="{FF2B5EF4-FFF2-40B4-BE49-F238E27FC236}">
                      <a16:creationId xmlns:a16="http://schemas.microsoft.com/office/drawing/2014/main" id="{F1C89CCF-0F54-4B2F-89F7-E61584E602B8}"/>
                    </a:ext>
                  </a:extLst>
                </p14:cNvPr>
                <p14:cNvContentPartPr/>
                <p14:nvPr/>
              </p14:nvContentPartPr>
              <p14:xfrm>
                <a:off x="2753219" y="97891"/>
                <a:ext cx="83520" cy="119520"/>
              </p14:xfrm>
            </p:contentPart>
          </mc:Choice>
          <mc:Fallback xmlns="">
            <p:pic>
              <p:nvPicPr>
                <p:cNvPr id="270" name="Freihand 269">
                  <a:extLst>
                    <a:ext uri="{FF2B5EF4-FFF2-40B4-BE49-F238E27FC236}">
                      <a16:creationId xmlns:a16="http://schemas.microsoft.com/office/drawing/2014/main" id="{F1C89CCF-0F54-4B2F-89F7-E61584E602B8}"/>
                    </a:ext>
                  </a:extLst>
                </p:cNvPr>
                <p:cNvPicPr/>
                <p:nvPr/>
              </p:nvPicPr>
              <p:blipFill>
                <a:blip r:embed="rId334"/>
                <a:stretch>
                  <a:fillRect/>
                </a:stretch>
              </p:blipFill>
              <p:spPr>
                <a:xfrm>
                  <a:off x="2748899" y="93571"/>
                  <a:ext cx="92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1" name="Freihand 270">
                  <a:extLst>
                    <a:ext uri="{FF2B5EF4-FFF2-40B4-BE49-F238E27FC236}">
                      <a16:creationId xmlns:a16="http://schemas.microsoft.com/office/drawing/2014/main" id="{9E554989-2483-4EE6-B40A-A094AB58A72A}"/>
                    </a:ext>
                  </a:extLst>
                </p14:cNvPr>
                <p14:cNvContentPartPr/>
                <p14:nvPr/>
              </p14:nvContentPartPr>
              <p14:xfrm>
                <a:off x="2909819" y="126331"/>
                <a:ext cx="69840" cy="89280"/>
              </p14:xfrm>
            </p:contentPart>
          </mc:Choice>
          <mc:Fallback xmlns="">
            <p:pic>
              <p:nvPicPr>
                <p:cNvPr id="271" name="Freihand 270">
                  <a:extLst>
                    <a:ext uri="{FF2B5EF4-FFF2-40B4-BE49-F238E27FC236}">
                      <a16:creationId xmlns:a16="http://schemas.microsoft.com/office/drawing/2014/main" id="{9E554989-2483-4EE6-B40A-A094AB58A72A}"/>
                    </a:ext>
                  </a:extLst>
                </p:cNvPr>
                <p:cNvPicPr/>
                <p:nvPr/>
              </p:nvPicPr>
              <p:blipFill>
                <a:blip r:embed="rId336"/>
                <a:stretch>
                  <a:fillRect/>
                </a:stretch>
              </p:blipFill>
              <p:spPr>
                <a:xfrm>
                  <a:off x="2905499" y="122011"/>
                  <a:ext cx="78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72" name="Freihand 271">
                  <a:extLst>
                    <a:ext uri="{FF2B5EF4-FFF2-40B4-BE49-F238E27FC236}">
                      <a16:creationId xmlns:a16="http://schemas.microsoft.com/office/drawing/2014/main" id="{EFCCFB78-05E5-4895-A8C1-BAE82196B1EE}"/>
                    </a:ext>
                  </a:extLst>
                </p14:cNvPr>
                <p14:cNvContentPartPr/>
                <p14:nvPr/>
              </p14:nvContentPartPr>
              <p14:xfrm>
                <a:off x="2899739" y="129571"/>
                <a:ext cx="98280" cy="70200"/>
              </p14:xfrm>
            </p:contentPart>
          </mc:Choice>
          <mc:Fallback xmlns="">
            <p:pic>
              <p:nvPicPr>
                <p:cNvPr id="272" name="Freihand 271">
                  <a:extLst>
                    <a:ext uri="{FF2B5EF4-FFF2-40B4-BE49-F238E27FC236}">
                      <a16:creationId xmlns:a16="http://schemas.microsoft.com/office/drawing/2014/main" id="{EFCCFB78-05E5-4895-A8C1-BAE82196B1EE}"/>
                    </a:ext>
                  </a:extLst>
                </p:cNvPr>
                <p:cNvPicPr/>
                <p:nvPr/>
              </p:nvPicPr>
              <p:blipFill>
                <a:blip r:embed="rId338"/>
                <a:stretch>
                  <a:fillRect/>
                </a:stretch>
              </p:blipFill>
              <p:spPr>
                <a:xfrm>
                  <a:off x="2895419" y="125251"/>
                  <a:ext cx="106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73" name="Freihand 272">
                  <a:extLst>
                    <a:ext uri="{FF2B5EF4-FFF2-40B4-BE49-F238E27FC236}">
                      <a16:creationId xmlns:a16="http://schemas.microsoft.com/office/drawing/2014/main" id="{C5B12640-E7F2-4DCE-9236-7AA9C33CD76E}"/>
                    </a:ext>
                  </a:extLst>
                </p14:cNvPr>
                <p14:cNvContentPartPr/>
                <p14:nvPr/>
              </p14:nvContentPartPr>
              <p14:xfrm>
                <a:off x="3009899" y="37771"/>
                <a:ext cx="87840" cy="71280"/>
              </p14:xfrm>
            </p:contentPart>
          </mc:Choice>
          <mc:Fallback xmlns="">
            <p:pic>
              <p:nvPicPr>
                <p:cNvPr id="273" name="Freihand 272">
                  <a:extLst>
                    <a:ext uri="{FF2B5EF4-FFF2-40B4-BE49-F238E27FC236}">
                      <a16:creationId xmlns:a16="http://schemas.microsoft.com/office/drawing/2014/main" id="{C5B12640-E7F2-4DCE-9236-7AA9C33CD76E}"/>
                    </a:ext>
                  </a:extLst>
                </p:cNvPr>
                <p:cNvPicPr/>
                <p:nvPr/>
              </p:nvPicPr>
              <p:blipFill>
                <a:blip r:embed="rId340"/>
                <a:stretch>
                  <a:fillRect/>
                </a:stretch>
              </p:blipFill>
              <p:spPr>
                <a:xfrm>
                  <a:off x="3005579" y="33451"/>
                  <a:ext cx="96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4" name="Freihand 273">
                  <a:extLst>
                    <a:ext uri="{FF2B5EF4-FFF2-40B4-BE49-F238E27FC236}">
                      <a16:creationId xmlns:a16="http://schemas.microsoft.com/office/drawing/2014/main" id="{DB1DFFCC-A2CB-48FC-BFE9-C470F4C46255}"/>
                    </a:ext>
                  </a:extLst>
                </p14:cNvPr>
                <p14:cNvContentPartPr/>
                <p14:nvPr/>
              </p14:nvContentPartPr>
              <p14:xfrm>
                <a:off x="3116099" y="76651"/>
                <a:ext cx="105480" cy="4680"/>
              </p14:xfrm>
            </p:contentPart>
          </mc:Choice>
          <mc:Fallback xmlns="">
            <p:pic>
              <p:nvPicPr>
                <p:cNvPr id="274" name="Freihand 273">
                  <a:extLst>
                    <a:ext uri="{FF2B5EF4-FFF2-40B4-BE49-F238E27FC236}">
                      <a16:creationId xmlns:a16="http://schemas.microsoft.com/office/drawing/2014/main" id="{DB1DFFCC-A2CB-48FC-BFE9-C470F4C46255}"/>
                    </a:ext>
                  </a:extLst>
                </p:cNvPr>
                <p:cNvPicPr/>
                <p:nvPr/>
              </p:nvPicPr>
              <p:blipFill>
                <a:blip r:embed="rId342"/>
                <a:stretch>
                  <a:fillRect/>
                </a:stretch>
              </p:blipFill>
              <p:spPr>
                <a:xfrm>
                  <a:off x="3111779" y="72331"/>
                  <a:ext cx="114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75" name="Freihand 274">
                  <a:extLst>
                    <a:ext uri="{FF2B5EF4-FFF2-40B4-BE49-F238E27FC236}">
                      <a16:creationId xmlns:a16="http://schemas.microsoft.com/office/drawing/2014/main" id="{306C80E5-AA5C-4CCB-A6AA-E4C4CA9278EB}"/>
                    </a:ext>
                  </a:extLst>
                </p14:cNvPr>
                <p14:cNvContentPartPr/>
                <p14:nvPr/>
              </p14:nvContentPartPr>
              <p14:xfrm>
                <a:off x="3247859" y="28051"/>
                <a:ext cx="58320" cy="77760"/>
              </p14:xfrm>
            </p:contentPart>
          </mc:Choice>
          <mc:Fallback xmlns="">
            <p:pic>
              <p:nvPicPr>
                <p:cNvPr id="275" name="Freihand 274">
                  <a:extLst>
                    <a:ext uri="{FF2B5EF4-FFF2-40B4-BE49-F238E27FC236}">
                      <a16:creationId xmlns:a16="http://schemas.microsoft.com/office/drawing/2014/main" id="{306C80E5-AA5C-4CCB-A6AA-E4C4CA9278EB}"/>
                    </a:ext>
                  </a:extLst>
                </p:cNvPr>
                <p:cNvPicPr/>
                <p:nvPr/>
              </p:nvPicPr>
              <p:blipFill>
                <a:blip r:embed="rId344"/>
                <a:stretch>
                  <a:fillRect/>
                </a:stretch>
              </p:blipFill>
              <p:spPr>
                <a:xfrm>
                  <a:off x="3243539" y="23731"/>
                  <a:ext cx="66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80" name="Freihand 279">
                  <a:extLst>
                    <a:ext uri="{FF2B5EF4-FFF2-40B4-BE49-F238E27FC236}">
                      <a16:creationId xmlns:a16="http://schemas.microsoft.com/office/drawing/2014/main" id="{079D0255-970C-4EB0-85CF-EE126E9274DF}"/>
                    </a:ext>
                  </a:extLst>
                </p14:cNvPr>
                <p14:cNvContentPartPr/>
                <p14:nvPr/>
              </p14:nvContentPartPr>
              <p14:xfrm>
                <a:off x="3376739" y="161971"/>
                <a:ext cx="128160" cy="4320"/>
              </p14:xfrm>
            </p:contentPart>
          </mc:Choice>
          <mc:Fallback xmlns="">
            <p:pic>
              <p:nvPicPr>
                <p:cNvPr id="280" name="Freihand 279">
                  <a:extLst>
                    <a:ext uri="{FF2B5EF4-FFF2-40B4-BE49-F238E27FC236}">
                      <a16:creationId xmlns:a16="http://schemas.microsoft.com/office/drawing/2014/main" id="{079D0255-970C-4EB0-85CF-EE126E9274DF}"/>
                    </a:ext>
                  </a:extLst>
                </p:cNvPr>
                <p:cNvPicPr/>
                <p:nvPr/>
              </p:nvPicPr>
              <p:blipFill>
                <a:blip r:embed="rId346"/>
                <a:stretch>
                  <a:fillRect/>
                </a:stretch>
              </p:blipFill>
              <p:spPr>
                <a:xfrm>
                  <a:off x="3372419" y="157651"/>
                  <a:ext cx="136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81" name="Freihand 280">
                  <a:extLst>
                    <a:ext uri="{FF2B5EF4-FFF2-40B4-BE49-F238E27FC236}">
                      <a16:creationId xmlns:a16="http://schemas.microsoft.com/office/drawing/2014/main" id="{D1E6A1D1-F47D-4C63-B5C3-728CDD16ABE2}"/>
                    </a:ext>
                  </a:extLst>
                </p14:cNvPr>
                <p14:cNvContentPartPr/>
                <p14:nvPr/>
              </p14:nvContentPartPr>
              <p14:xfrm>
                <a:off x="3386099" y="196531"/>
                <a:ext cx="143640" cy="14760"/>
              </p14:xfrm>
            </p:contentPart>
          </mc:Choice>
          <mc:Fallback xmlns="">
            <p:pic>
              <p:nvPicPr>
                <p:cNvPr id="281" name="Freihand 280">
                  <a:extLst>
                    <a:ext uri="{FF2B5EF4-FFF2-40B4-BE49-F238E27FC236}">
                      <a16:creationId xmlns:a16="http://schemas.microsoft.com/office/drawing/2014/main" id="{D1E6A1D1-F47D-4C63-B5C3-728CDD16ABE2}"/>
                    </a:ext>
                  </a:extLst>
                </p:cNvPr>
                <p:cNvPicPr/>
                <p:nvPr/>
              </p:nvPicPr>
              <p:blipFill>
                <a:blip r:embed="rId348"/>
                <a:stretch>
                  <a:fillRect/>
                </a:stretch>
              </p:blipFill>
              <p:spPr>
                <a:xfrm>
                  <a:off x="3381779" y="192211"/>
                  <a:ext cx="152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83" name="Freihand 282">
                  <a:extLst>
                    <a:ext uri="{FF2B5EF4-FFF2-40B4-BE49-F238E27FC236}">
                      <a16:creationId xmlns:a16="http://schemas.microsoft.com/office/drawing/2014/main" id="{43727144-2D77-4CE9-8D3C-4496CA4D18D1}"/>
                    </a:ext>
                  </a:extLst>
                </p14:cNvPr>
                <p14:cNvContentPartPr/>
                <p14:nvPr/>
              </p14:nvContentPartPr>
              <p14:xfrm>
                <a:off x="3661499" y="89971"/>
                <a:ext cx="107280" cy="139320"/>
              </p14:xfrm>
            </p:contentPart>
          </mc:Choice>
          <mc:Fallback xmlns="">
            <p:pic>
              <p:nvPicPr>
                <p:cNvPr id="283" name="Freihand 282">
                  <a:extLst>
                    <a:ext uri="{FF2B5EF4-FFF2-40B4-BE49-F238E27FC236}">
                      <a16:creationId xmlns:a16="http://schemas.microsoft.com/office/drawing/2014/main" id="{43727144-2D77-4CE9-8D3C-4496CA4D18D1}"/>
                    </a:ext>
                  </a:extLst>
                </p:cNvPr>
                <p:cNvPicPr/>
                <p:nvPr/>
              </p:nvPicPr>
              <p:blipFill>
                <a:blip r:embed="rId350"/>
                <a:stretch>
                  <a:fillRect/>
                </a:stretch>
              </p:blipFill>
              <p:spPr>
                <a:xfrm>
                  <a:off x="3657179" y="85651"/>
                  <a:ext cx="115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84" name="Freihand 283">
                  <a:extLst>
                    <a:ext uri="{FF2B5EF4-FFF2-40B4-BE49-F238E27FC236}">
                      <a16:creationId xmlns:a16="http://schemas.microsoft.com/office/drawing/2014/main" id="{7567E7E0-E0C5-4886-BE39-64C11145AB1A}"/>
                    </a:ext>
                  </a:extLst>
                </p14:cNvPr>
                <p14:cNvContentPartPr/>
                <p14:nvPr/>
              </p14:nvContentPartPr>
              <p14:xfrm>
                <a:off x="3824579" y="136771"/>
                <a:ext cx="90720" cy="101520"/>
              </p14:xfrm>
            </p:contentPart>
          </mc:Choice>
          <mc:Fallback xmlns="">
            <p:pic>
              <p:nvPicPr>
                <p:cNvPr id="284" name="Freihand 283">
                  <a:extLst>
                    <a:ext uri="{FF2B5EF4-FFF2-40B4-BE49-F238E27FC236}">
                      <a16:creationId xmlns:a16="http://schemas.microsoft.com/office/drawing/2014/main" id="{7567E7E0-E0C5-4886-BE39-64C11145AB1A}"/>
                    </a:ext>
                  </a:extLst>
                </p:cNvPr>
                <p:cNvPicPr/>
                <p:nvPr/>
              </p:nvPicPr>
              <p:blipFill>
                <a:blip r:embed="rId352"/>
                <a:stretch>
                  <a:fillRect/>
                </a:stretch>
              </p:blipFill>
              <p:spPr>
                <a:xfrm>
                  <a:off x="3820259" y="132451"/>
                  <a:ext cx="99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5" name="Freihand 284">
                  <a:extLst>
                    <a:ext uri="{FF2B5EF4-FFF2-40B4-BE49-F238E27FC236}">
                      <a16:creationId xmlns:a16="http://schemas.microsoft.com/office/drawing/2014/main" id="{7B1C2903-C6E7-4CB7-A0BE-4BB8558B7848}"/>
                    </a:ext>
                  </a:extLst>
                </p14:cNvPr>
                <p14:cNvContentPartPr/>
                <p14:nvPr/>
              </p14:nvContentPartPr>
              <p14:xfrm>
                <a:off x="3833939" y="146131"/>
                <a:ext cx="93600" cy="57600"/>
              </p14:xfrm>
            </p:contentPart>
          </mc:Choice>
          <mc:Fallback xmlns="">
            <p:pic>
              <p:nvPicPr>
                <p:cNvPr id="285" name="Freihand 284">
                  <a:extLst>
                    <a:ext uri="{FF2B5EF4-FFF2-40B4-BE49-F238E27FC236}">
                      <a16:creationId xmlns:a16="http://schemas.microsoft.com/office/drawing/2014/main" id="{7B1C2903-C6E7-4CB7-A0BE-4BB8558B7848}"/>
                    </a:ext>
                  </a:extLst>
                </p:cNvPr>
                <p:cNvPicPr/>
                <p:nvPr/>
              </p:nvPicPr>
              <p:blipFill>
                <a:blip r:embed="rId354"/>
                <a:stretch>
                  <a:fillRect/>
                </a:stretch>
              </p:blipFill>
              <p:spPr>
                <a:xfrm>
                  <a:off x="3829619" y="141811"/>
                  <a:ext cx="102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86" name="Freihand 285">
                  <a:extLst>
                    <a:ext uri="{FF2B5EF4-FFF2-40B4-BE49-F238E27FC236}">
                      <a16:creationId xmlns:a16="http://schemas.microsoft.com/office/drawing/2014/main" id="{36D9ABED-E069-4CFF-9CBC-76F4A0D1D648}"/>
                    </a:ext>
                  </a:extLst>
                </p14:cNvPr>
                <p14:cNvContentPartPr/>
                <p14:nvPr/>
              </p14:nvContentPartPr>
              <p14:xfrm>
                <a:off x="3945899" y="48211"/>
                <a:ext cx="107640" cy="93240"/>
              </p14:xfrm>
            </p:contentPart>
          </mc:Choice>
          <mc:Fallback xmlns="">
            <p:pic>
              <p:nvPicPr>
                <p:cNvPr id="286" name="Freihand 285">
                  <a:extLst>
                    <a:ext uri="{FF2B5EF4-FFF2-40B4-BE49-F238E27FC236}">
                      <a16:creationId xmlns:a16="http://schemas.microsoft.com/office/drawing/2014/main" id="{36D9ABED-E069-4CFF-9CBC-76F4A0D1D648}"/>
                    </a:ext>
                  </a:extLst>
                </p:cNvPr>
                <p:cNvPicPr/>
                <p:nvPr/>
              </p:nvPicPr>
              <p:blipFill>
                <a:blip r:embed="rId356"/>
                <a:stretch>
                  <a:fillRect/>
                </a:stretch>
              </p:blipFill>
              <p:spPr>
                <a:xfrm>
                  <a:off x="3941579" y="43891"/>
                  <a:ext cx="116280" cy="101880"/>
                </a:xfrm>
                <a:prstGeom prst="rect">
                  <a:avLst/>
                </a:prstGeom>
              </p:spPr>
            </p:pic>
          </mc:Fallback>
        </mc:AlternateContent>
      </p:grpSp>
      <p:grpSp>
        <p:nvGrpSpPr>
          <p:cNvPr id="354" name="Gruppieren 353">
            <a:extLst>
              <a:ext uri="{FF2B5EF4-FFF2-40B4-BE49-F238E27FC236}">
                <a16:creationId xmlns:a16="http://schemas.microsoft.com/office/drawing/2014/main" id="{A212D4EC-24E7-4C27-8813-82CAC845A68C}"/>
              </a:ext>
            </a:extLst>
          </p:cNvPr>
          <p:cNvGrpSpPr/>
          <p:nvPr/>
        </p:nvGrpSpPr>
        <p:grpSpPr>
          <a:xfrm>
            <a:off x="7591619" y="50731"/>
            <a:ext cx="1652760" cy="330840"/>
            <a:chOff x="7591619" y="50731"/>
            <a:chExt cx="1652760" cy="330840"/>
          </a:xfrm>
        </p:grpSpPr>
        <mc:AlternateContent xmlns:mc="http://schemas.openxmlformats.org/markup-compatibility/2006" xmlns:p14="http://schemas.microsoft.com/office/powerpoint/2010/main">
          <mc:Choice Requires="p14">
            <p:contentPart p14:bwMode="auto" r:id="rId357">
              <p14:nvContentPartPr>
                <p14:cNvPr id="328" name="Freihand 327">
                  <a:extLst>
                    <a:ext uri="{FF2B5EF4-FFF2-40B4-BE49-F238E27FC236}">
                      <a16:creationId xmlns:a16="http://schemas.microsoft.com/office/drawing/2014/main" id="{BCBA4B53-0031-4082-8DB5-CAD1F2CEE5B7}"/>
                    </a:ext>
                  </a:extLst>
                </p14:cNvPr>
                <p14:cNvContentPartPr/>
                <p14:nvPr/>
              </p14:nvContentPartPr>
              <p14:xfrm>
                <a:off x="7697819" y="101491"/>
                <a:ext cx="88560" cy="95040"/>
              </p14:xfrm>
            </p:contentPart>
          </mc:Choice>
          <mc:Fallback xmlns="">
            <p:pic>
              <p:nvPicPr>
                <p:cNvPr id="328" name="Freihand 327">
                  <a:extLst>
                    <a:ext uri="{FF2B5EF4-FFF2-40B4-BE49-F238E27FC236}">
                      <a16:creationId xmlns:a16="http://schemas.microsoft.com/office/drawing/2014/main" id="{BCBA4B53-0031-4082-8DB5-CAD1F2CEE5B7}"/>
                    </a:ext>
                  </a:extLst>
                </p:cNvPr>
                <p:cNvPicPr/>
                <p:nvPr/>
              </p:nvPicPr>
              <p:blipFill>
                <a:blip r:embed="rId358"/>
                <a:stretch>
                  <a:fillRect/>
                </a:stretch>
              </p:blipFill>
              <p:spPr>
                <a:xfrm>
                  <a:off x="7693499" y="97171"/>
                  <a:ext cx="97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29" name="Freihand 328">
                  <a:extLst>
                    <a:ext uri="{FF2B5EF4-FFF2-40B4-BE49-F238E27FC236}">
                      <a16:creationId xmlns:a16="http://schemas.microsoft.com/office/drawing/2014/main" id="{66D9189D-7B4D-4107-8795-D7F0A4341FBC}"/>
                    </a:ext>
                  </a:extLst>
                </p14:cNvPr>
                <p14:cNvContentPartPr/>
                <p14:nvPr/>
              </p14:nvContentPartPr>
              <p14:xfrm>
                <a:off x="7692059" y="103651"/>
                <a:ext cx="116280" cy="79560"/>
              </p14:xfrm>
            </p:contentPart>
          </mc:Choice>
          <mc:Fallback xmlns="">
            <p:pic>
              <p:nvPicPr>
                <p:cNvPr id="329" name="Freihand 328">
                  <a:extLst>
                    <a:ext uri="{FF2B5EF4-FFF2-40B4-BE49-F238E27FC236}">
                      <a16:creationId xmlns:a16="http://schemas.microsoft.com/office/drawing/2014/main" id="{66D9189D-7B4D-4107-8795-D7F0A4341FBC}"/>
                    </a:ext>
                  </a:extLst>
                </p:cNvPr>
                <p:cNvPicPr/>
                <p:nvPr/>
              </p:nvPicPr>
              <p:blipFill>
                <a:blip r:embed="rId360"/>
                <a:stretch>
                  <a:fillRect/>
                </a:stretch>
              </p:blipFill>
              <p:spPr>
                <a:xfrm>
                  <a:off x="7687739" y="99331"/>
                  <a:ext cx="124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30" name="Freihand 329">
                  <a:extLst>
                    <a:ext uri="{FF2B5EF4-FFF2-40B4-BE49-F238E27FC236}">
                      <a16:creationId xmlns:a16="http://schemas.microsoft.com/office/drawing/2014/main" id="{DEBD438A-3308-42AF-B3DA-EB3D2880C69D}"/>
                    </a:ext>
                  </a:extLst>
                </p14:cNvPr>
                <p14:cNvContentPartPr/>
                <p14:nvPr/>
              </p14:nvContentPartPr>
              <p14:xfrm>
                <a:off x="7855499" y="82411"/>
                <a:ext cx="2880" cy="14040"/>
              </p14:xfrm>
            </p:contentPart>
          </mc:Choice>
          <mc:Fallback xmlns="">
            <p:pic>
              <p:nvPicPr>
                <p:cNvPr id="330" name="Freihand 329">
                  <a:extLst>
                    <a:ext uri="{FF2B5EF4-FFF2-40B4-BE49-F238E27FC236}">
                      <a16:creationId xmlns:a16="http://schemas.microsoft.com/office/drawing/2014/main" id="{DEBD438A-3308-42AF-B3DA-EB3D2880C69D}"/>
                    </a:ext>
                  </a:extLst>
                </p:cNvPr>
                <p:cNvPicPr/>
                <p:nvPr/>
              </p:nvPicPr>
              <p:blipFill>
                <a:blip r:embed="rId362"/>
                <a:stretch>
                  <a:fillRect/>
                </a:stretch>
              </p:blipFill>
              <p:spPr>
                <a:xfrm>
                  <a:off x="7851179" y="78091"/>
                  <a:ext cx="11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31" name="Freihand 330">
                  <a:extLst>
                    <a:ext uri="{FF2B5EF4-FFF2-40B4-BE49-F238E27FC236}">
                      <a16:creationId xmlns:a16="http://schemas.microsoft.com/office/drawing/2014/main" id="{0C35DC8B-7548-4104-86BC-74155B5618C2}"/>
                    </a:ext>
                  </a:extLst>
                </p14:cNvPr>
                <p14:cNvContentPartPr/>
                <p14:nvPr/>
              </p14:nvContentPartPr>
              <p14:xfrm>
                <a:off x="7591619" y="209131"/>
                <a:ext cx="299160" cy="34560"/>
              </p14:xfrm>
            </p:contentPart>
          </mc:Choice>
          <mc:Fallback xmlns="">
            <p:pic>
              <p:nvPicPr>
                <p:cNvPr id="331" name="Freihand 330">
                  <a:extLst>
                    <a:ext uri="{FF2B5EF4-FFF2-40B4-BE49-F238E27FC236}">
                      <a16:creationId xmlns:a16="http://schemas.microsoft.com/office/drawing/2014/main" id="{0C35DC8B-7548-4104-86BC-74155B5618C2}"/>
                    </a:ext>
                  </a:extLst>
                </p:cNvPr>
                <p:cNvPicPr/>
                <p:nvPr/>
              </p:nvPicPr>
              <p:blipFill>
                <a:blip r:embed="rId364"/>
                <a:stretch>
                  <a:fillRect/>
                </a:stretch>
              </p:blipFill>
              <p:spPr>
                <a:xfrm>
                  <a:off x="7587299" y="204811"/>
                  <a:ext cx="307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32" name="Freihand 331">
                  <a:extLst>
                    <a:ext uri="{FF2B5EF4-FFF2-40B4-BE49-F238E27FC236}">
                      <a16:creationId xmlns:a16="http://schemas.microsoft.com/office/drawing/2014/main" id="{62D7AA3A-E772-4D5C-8C85-3ECB14AC048B}"/>
                    </a:ext>
                  </a:extLst>
                </p14:cNvPr>
                <p14:cNvContentPartPr/>
                <p14:nvPr/>
              </p14:nvContentPartPr>
              <p14:xfrm>
                <a:off x="7663979" y="280051"/>
                <a:ext cx="118800" cy="101520"/>
              </p14:xfrm>
            </p:contentPart>
          </mc:Choice>
          <mc:Fallback xmlns="">
            <p:pic>
              <p:nvPicPr>
                <p:cNvPr id="332" name="Freihand 331">
                  <a:extLst>
                    <a:ext uri="{FF2B5EF4-FFF2-40B4-BE49-F238E27FC236}">
                      <a16:creationId xmlns:a16="http://schemas.microsoft.com/office/drawing/2014/main" id="{62D7AA3A-E772-4D5C-8C85-3ECB14AC048B}"/>
                    </a:ext>
                  </a:extLst>
                </p:cNvPr>
                <p:cNvPicPr/>
                <p:nvPr/>
              </p:nvPicPr>
              <p:blipFill>
                <a:blip r:embed="rId366"/>
                <a:stretch>
                  <a:fillRect/>
                </a:stretch>
              </p:blipFill>
              <p:spPr>
                <a:xfrm>
                  <a:off x="7659659" y="275731"/>
                  <a:ext cx="127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33" name="Freihand 332">
                  <a:extLst>
                    <a:ext uri="{FF2B5EF4-FFF2-40B4-BE49-F238E27FC236}">
                      <a16:creationId xmlns:a16="http://schemas.microsoft.com/office/drawing/2014/main" id="{442AF2C3-BF4E-47FD-977E-181C845094D6}"/>
                    </a:ext>
                  </a:extLst>
                </p14:cNvPr>
                <p14:cNvContentPartPr/>
                <p14:nvPr/>
              </p14:nvContentPartPr>
              <p14:xfrm>
                <a:off x="7662899" y="299131"/>
                <a:ext cx="135720" cy="68760"/>
              </p14:xfrm>
            </p:contentPart>
          </mc:Choice>
          <mc:Fallback xmlns="">
            <p:pic>
              <p:nvPicPr>
                <p:cNvPr id="333" name="Freihand 332">
                  <a:extLst>
                    <a:ext uri="{FF2B5EF4-FFF2-40B4-BE49-F238E27FC236}">
                      <a16:creationId xmlns:a16="http://schemas.microsoft.com/office/drawing/2014/main" id="{442AF2C3-BF4E-47FD-977E-181C845094D6}"/>
                    </a:ext>
                  </a:extLst>
                </p:cNvPr>
                <p:cNvPicPr/>
                <p:nvPr/>
              </p:nvPicPr>
              <p:blipFill>
                <a:blip r:embed="rId368"/>
                <a:stretch>
                  <a:fillRect/>
                </a:stretch>
              </p:blipFill>
              <p:spPr>
                <a:xfrm>
                  <a:off x="7658579" y="294811"/>
                  <a:ext cx="144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34" name="Freihand 333">
                  <a:extLst>
                    <a:ext uri="{FF2B5EF4-FFF2-40B4-BE49-F238E27FC236}">
                      <a16:creationId xmlns:a16="http://schemas.microsoft.com/office/drawing/2014/main" id="{9E49F825-B84F-4C25-86CB-6A3E38178813}"/>
                    </a:ext>
                  </a:extLst>
                </p14:cNvPr>
                <p14:cNvContentPartPr/>
                <p14:nvPr/>
              </p14:nvContentPartPr>
              <p14:xfrm>
                <a:off x="7818419" y="267091"/>
                <a:ext cx="78840" cy="49320"/>
              </p14:xfrm>
            </p:contentPart>
          </mc:Choice>
          <mc:Fallback xmlns="">
            <p:pic>
              <p:nvPicPr>
                <p:cNvPr id="334" name="Freihand 333">
                  <a:extLst>
                    <a:ext uri="{FF2B5EF4-FFF2-40B4-BE49-F238E27FC236}">
                      <a16:creationId xmlns:a16="http://schemas.microsoft.com/office/drawing/2014/main" id="{9E49F825-B84F-4C25-86CB-6A3E38178813}"/>
                    </a:ext>
                  </a:extLst>
                </p:cNvPr>
                <p:cNvPicPr/>
                <p:nvPr/>
              </p:nvPicPr>
              <p:blipFill>
                <a:blip r:embed="rId370"/>
                <a:stretch>
                  <a:fillRect/>
                </a:stretch>
              </p:blipFill>
              <p:spPr>
                <a:xfrm>
                  <a:off x="7814099" y="262771"/>
                  <a:ext cx="87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36" name="Freihand 335">
                  <a:extLst>
                    <a:ext uri="{FF2B5EF4-FFF2-40B4-BE49-F238E27FC236}">
                      <a16:creationId xmlns:a16="http://schemas.microsoft.com/office/drawing/2014/main" id="{68DF00C5-6BFB-4CD1-A03F-DA8519D5C79D}"/>
                    </a:ext>
                  </a:extLst>
                </p14:cNvPr>
                <p14:cNvContentPartPr/>
                <p14:nvPr/>
              </p14:nvContentPartPr>
              <p14:xfrm>
                <a:off x="7995539" y="199771"/>
                <a:ext cx="95040" cy="9720"/>
              </p14:xfrm>
            </p:contentPart>
          </mc:Choice>
          <mc:Fallback xmlns="">
            <p:pic>
              <p:nvPicPr>
                <p:cNvPr id="336" name="Freihand 335">
                  <a:extLst>
                    <a:ext uri="{FF2B5EF4-FFF2-40B4-BE49-F238E27FC236}">
                      <a16:creationId xmlns:a16="http://schemas.microsoft.com/office/drawing/2014/main" id="{68DF00C5-6BFB-4CD1-A03F-DA8519D5C79D}"/>
                    </a:ext>
                  </a:extLst>
                </p:cNvPr>
                <p:cNvPicPr/>
                <p:nvPr/>
              </p:nvPicPr>
              <p:blipFill>
                <a:blip r:embed="rId372"/>
                <a:stretch>
                  <a:fillRect/>
                </a:stretch>
              </p:blipFill>
              <p:spPr>
                <a:xfrm>
                  <a:off x="7991219" y="195451"/>
                  <a:ext cx="103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37" name="Freihand 336">
                  <a:extLst>
                    <a:ext uri="{FF2B5EF4-FFF2-40B4-BE49-F238E27FC236}">
                      <a16:creationId xmlns:a16="http://schemas.microsoft.com/office/drawing/2014/main" id="{FBE38DBC-079B-45C5-839C-05AAC0F1EC5F}"/>
                    </a:ext>
                  </a:extLst>
                </p14:cNvPr>
                <p14:cNvContentPartPr/>
                <p14:nvPr/>
              </p14:nvContentPartPr>
              <p14:xfrm>
                <a:off x="7991579" y="204811"/>
                <a:ext cx="88560" cy="27720"/>
              </p14:xfrm>
            </p:contentPart>
          </mc:Choice>
          <mc:Fallback xmlns="">
            <p:pic>
              <p:nvPicPr>
                <p:cNvPr id="337" name="Freihand 336">
                  <a:extLst>
                    <a:ext uri="{FF2B5EF4-FFF2-40B4-BE49-F238E27FC236}">
                      <a16:creationId xmlns:a16="http://schemas.microsoft.com/office/drawing/2014/main" id="{FBE38DBC-079B-45C5-839C-05AAC0F1EC5F}"/>
                    </a:ext>
                  </a:extLst>
                </p:cNvPr>
                <p:cNvPicPr/>
                <p:nvPr/>
              </p:nvPicPr>
              <p:blipFill>
                <a:blip r:embed="rId374"/>
                <a:stretch>
                  <a:fillRect/>
                </a:stretch>
              </p:blipFill>
              <p:spPr>
                <a:xfrm>
                  <a:off x="7987259" y="200491"/>
                  <a:ext cx="97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39" name="Freihand 338">
                  <a:extLst>
                    <a:ext uri="{FF2B5EF4-FFF2-40B4-BE49-F238E27FC236}">
                      <a16:creationId xmlns:a16="http://schemas.microsoft.com/office/drawing/2014/main" id="{6C8C30E9-9584-421E-AF09-5B9632AFFA0E}"/>
                    </a:ext>
                  </a:extLst>
                </p14:cNvPr>
                <p14:cNvContentPartPr/>
                <p14:nvPr/>
              </p14:nvContentPartPr>
              <p14:xfrm>
                <a:off x="8155019" y="153331"/>
                <a:ext cx="82080" cy="82440"/>
              </p14:xfrm>
            </p:contentPart>
          </mc:Choice>
          <mc:Fallback xmlns="">
            <p:pic>
              <p:nvPicPr>
                <p:cNvPr id="339" name="Freihand 338">
                  <a:extLst>
                    <a:ext uri="{FF2B5EF4-FFF2-40B4-BE49-F238E27FC236}">
                      <a16:creationId xmlns:a16="http://schemas.microsoft.com/office/drawing/2014/main" id="{6C8C30E9-9584-421E-AF09-5B9632AFFA0E}"/>
                    </a:ext>
                  </a:extLst>
                </p:cNvPr>
                <p:cNvPicPr/>
                <p:nvPr/>
              </p:nvPicPr>
              <p:blipFill>
                <a:blip r:embed="rId376"/>
                <a:stretch>
                  <a:fillRect/>
                </a:stretch>
              </p:blipFill>
              <p:spPr>
                <a:xfrm>
                  <a:off x="8150699" y="149011"/>
                  <a:ext cx="90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40" name="Freihand 339">
                  <a:extLst>
                    <a:ext uri="{FF2B5EF4-FFF2-40B4-BE49-F238E27FC236}">
                      <a16:creationId xmlns:a16="http://schemas.microsoft.com/office/drawing/2014/main" id="{0E2ACE93-8B35-4157-ABDB-4C96D8888D99}"/>
                    </a:ext>
                  </a:extLst>
                </p14:cNvPr>
                <p14:cNvContentPartPr/>
                <p14:nvPr/>
              </p14:nvContentPartPr>
              <p14:xfrm>
                <a:off x="8134859" y="157651"/>
                <a:ext cx="108720" cy="61560"/>
              </p14:xfrm>
            </p:contentPart>
          </mc:Choice>
          <mc:Fallback xmlns="">
            <p:pic>
              <p:nvPicPr>
                <p:cNvPr id="340" name="Freihand 339">
                  <a:extLst>
                    <a:ext uri="{FF2B5EF4-FFF2-40B4-BE49-F238E27FC236}">
                      <a16:creationId xmlns:a16="http://schemas.microsoft.com/office/drawing/2014/main" id="{0E2ACE93-8B35-4157-ABDB-4C96D8888D99}"/>
                    </a:ext>
                  </a:extLst>
                </p:cNvPr>
                <p:cNvPicPr/>
                <p:nvPr/>
              </p:nvPicPr>
              <p:blipFill>
                <a:blip r:embed="rId378"/>
                <a:stretch>
                  <a:fillRect/>
                </a:stretch>
              </p:blipFill>
              <p:spPr>
                <a:xfrm>
                  <a:off x="8130539" y="153331"/>
                  <a:ext cx="117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41" name="Freihand 340">
                  <a:extLst>
                    <a:ext uri="{FF2B5EF4-FFF2-40B4-BE49-F238E27FC236}">
                      <a16:creationId xmlns:a16="http://schemas.microsoft.com/office/drawing/2014/main" id="{C4B74111-078B-40B1-AFB0-F58A81E3CB60}"/>
                    </a:ext>
                  </a:extLst>
                </p14:cNvPr>
                <p14:cNvContentPartPr/>
                <p14:nvPr/>
              </p14:nvContentPartPr>
              <p14:xfrm>
                <a:off x="8336099" y="172771"/>
                <a:ext cx="28080" cy="19800"/>
              </p14:xfrm>
            </p:contentPart>
          </mc:Choice>
          <mc:Fallback xmlns="">
            <p:pic>
              <p:nvPicPr>
                <p:cNvPr id="341" name="Freihand 340">
                  <a:extLst>
                    <a:ext uri="{FF2B5EF4-FFF2-40B4-BE49-F238E27FC236}">
                      <a16:creationId xmlns:a16="http://schemas.microsoft.com/office/drawing/2014/main" id="{C4B74111-078B-40B1-AFB0-F58A81E3CB60}"/>
                    </a:ext>
                  </a:extLst>
                </p:cNvPr>
                <p:cNvPicPr/>
                <p:nvPr/>
              </p:nvPicPr>
              <p:blipFill>
                <a:blip r:embed="rId380"/>
                <a:stretch>
                  <a:fillRect/>
                </a:stretch>
              </p:blipFill>
              <p:spPr>
                <a:xfrm>
                  <a:off x="8331779" y="168451"/>
                  <a:ext cx="36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42" name="Freihand 341">
                  <a:extLst>
                    <a:ext uri="{FF2B5EF4-FFF2-40B4-BE49-F238E27FC236}">
                      <a16:creationId xmlns:a16="http://schemas.microsoft.com/office/drawing/2014/main" id="{9D624067-11A8-4020-A758-9DAC049A4C91}"/>
                    </a:ext>
                  </a:extLst>
                </p14:cNvPr>
                <p14:cNvContentPartPr/>
                <p14:nvPr/>
              </p14:nvContentPartPr>
              <p14:xfrm>
                <a:off x="8425379" y="151531"/>
                <a:ext cx="64440" cy="78120"/>
              </p14:xfrm>
            </p:contentPart>
          </mc:Choice>
          <mc:Fallback xmlns="">
            <p:pic>
              <p:nvPicPr>
                <p:cNvPr id="342" name="Freihand 341">
                  <a:extLst>
                    <a:ext uri="{FF2B5EF4-FFF2-40B4-BE49-F238E27FC236}">
                      <a16:creationId xmlns:a16="http://schemas.microsoft.com/office/drawing/2014/main" id="{9D624067-11A8-4020-A758-9DAC049A4C91}"/>
                    </a:ext>
                  </a:extLst>
                </p:cNvPr>
                <p:cNvPicPr/>
                <p:nvPr/>
              </p:nvPicPr>
              <p:blipFill>
                <a:blip r:embed="rId382"/>
                <a:stretch>
                  <a:fillRect/>
                </a:stretch>
              </p:blipFill>
              <p:spPr>
                <a:xfrm>
                  <a:off x="8421059" y="147211"/>
                  <a:ext cx="73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43" name="Freihand 342">
                  <a:extLst>
                    <a:ext uri="{FF2B5EF4-FFF2-40B4-BE49-F238E27FC236}">
                      <a16:creationId xmlns:a16="http://schemas.microsoft.com/office/drawing/2014/main" id="{6316D2EB-C1B7-4AD7-9C4B-612DF1BDF523}"/>
                    </a:ext>
                  </a:extLst>
                </p14:cNvPr>
                <p14:cNvContentPartPr/>
                <p14:nvPr/>
              </p14:nvContentPartPr>
              <p14:xfrm>
                <a:off x="8409899" y="138211"/>
                <a:ext cx="115200" cy="82080"/>
              </p14:xfrm>
            </p:contentPart>
          </mc:Choice>
          <mc:Fallback xmlns="">
            <p:pic>
              <p:nvPicPr>
                <p:cNvPr id="343" name="Freihand 342">
                  <a:extLst>
                    <a:ext uri="{FF2B5EF4-FFF2-40B4-BE49-F238E27FC236}">
                      <a16:creationId xmlns:a16="http://schemas.microsoft.com/office/drawing/2014/main" id="{6316D2EB-C1B7-4AD7-9C4B-612DF1BDF523}"/>
                    </a:ext>
                  </a:extLst>
                </p:cNvPr>
                <p:cNvPicPr/>
                <p:nvPr/>
              </p:nvPicPr>
              <p:blipFill>
                <a:blip r:embed="rId384"/>
                <a:stretch>
                  <a:fillRect/>
                </a:stretch>
              </p:blipFill>
              <p:spPr>
                <a:xfrm>
                  <a:off x="8405579" y="133891"/>
                  <a:ext cx="123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44" name="Freihand 343">
                  <a:extLst>
                    <a:ext uri="{FF2B5EF4-FFF2-40B4-BE49-F238E27FC236}">
                      <a16:creationId xmlns:a16="http://schemas.microsoft.com/office/drawing/2014/main" id="{6C4CA244-7EF3-4733-974B-C7E9D5A66B55}"/>
                    </a:ext>
                  </a:extLst>
                </p14:cNvPr>
                <p14:cNvContentPartPr/>
                <p14:nvPr/>
              </p14:nvContentPartPr>
              <p14:xfrm>
                <a:off x="8491619" y="101491"/>
                <a:ext cx="93240" cy="3960"/>
              </p14:xfrm>
            </p:contentPart>
          </mc:Choice>
          <mc:Fallback xmlns="">
            <p:pic>
              <p:nvPicPr>
                <p:cNvPr id="344" name="Freihand 343">
                  <a:extLst>
                    <a:ext uri="{FF2B5EF4-FFF2-40B4-BE49-F238E27FC236}">
                      <a16:creationId xmlns:a16="http://schemas.microsoft.com/office/drawing/2014/main" id="{6C4CA244-7EF3-4733-974B-C7E9D5A66B55}"/>
                    </a:ext>
                  </a:extLst>
                </p:cNvPr>
                <p:cNvPicPr/>
                <p:nvPr/>
              </p:nvPicPr>
              <p:blipFill>
                <a:blip r:embed="rId386"/>
                <a:stretch>
                  <a:fillRect/>
                </a:stretch>
              </p:blipFill>
              <p:spPr>
                <a:xfrm>
                  <a:off x="8487299" y="97171"/>
                  <a:ext cx="101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45" name="Freihand 344">
                  <a:extLst>
                    <a:ext uri="{FF2B5EF4-FFF2-40B4-BE49-F238E27FC236}">
                      <a16:creationId xmlns:a16="http://schemas.microsoft.com/office/drawing/2014/main" id="{0637D598-2A64-4731-92E8-D7D6B34473D9}"/>
                    </a:ext>
                  </a:extLst>
                </p14:cNvPr>
                <p14:cNvContentPartPr/>
                <p14:nvPr/>
              </p14:nvContentPartPr>
              <p14:xfrm>
                <a:off x="8602499" y="71251"/>
                <a:ext cx="137160" cy="70200"/>
              </p14:xfrm>
            </p:contentPart>
          </mc:Choice>
          <mc:Fallback xmlns="">
            <p:pic>
              <p:nvPicPr>
                <p:cNvPr id="345" name="Freihand 344">
                  <a:extLst>
                    <a:ext uri="{FF2B5EF4-FFF2-40B4-BE49-F238E27FC236}">
                      <a16:creationId xmlns:a16="http://schemas.microsoft.com/office/drawing/2014/main" id="{0637D598-2A64-4731-92E8-D7D6B34473D9}"/>
                    </a:ext>
                  </a:extLst>
                </p:cNvPr>
                <p:cNvPicPr/>
                <p:nvPr/>
              </p:nvPicPr>
              <p:blipFill>
                <a:blip r:embed="rId388"/>
                <a:stretch>
                  <a:fillRect/>
                </a:stretch>
              </p:blipFill>
              <p:spPr>
                <a:xfrm>
                  <a:off x="8598179" y="66931"/>
                  <a:ext cx="145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47" name="Freihand 346">
                  <a:extLst>
                    <a:ext uri="{FF2B5EF4-FFF2-40B4-BE49-F238E27FC236}">
                      <a16:creationId xmlns:a16="http://schemas.microsoft.com/office/drawing/2014/main" id="{496B3CCD-58B4-4CA8-8CDF-613D1604F146}"/>
                    </a:ext>
                  </a:extLst>
                </p14:cNvPr>
                <p14:cNvContentPartPr/>
                <p14:nvPr/>
              </p14:nvContentPartPr>
              <p14:xfrm>
                <a:off x="8714819" y="179251"/>
                <a:ext cx="95760" cy="7920"/>
              </p14:xfrm>
            </p:contentPart>
          </mc:Choice>
          <mc:Fallback xmlns="">
            <p:pic>
              <p:nvPicPr>
                <p:cNvPr id="347" name="Freihand 346">
                  <a:extLst>
                    <a:ext uri="{FF2B5EF4-FFF2-40B4-BE49-F238E27FC236}">
                      <a16:creationId xmlns:a16="http://schemas.microsoft.com/office/drawing/2014/main" id="{496B3CCD-58B4-4CA8-8CDF-613D1604F146}"/>
                    </a:ext>
                  </a:extLst>
                </p:cNvPr>
                <p:cNvPicPr/>
                <p:nvPr/>
              </p:nvPicPr>
              <p:blipFill>
                <a:blip r:embed="rId390"/>
                <a:stretch>
                  <a:fillRect/>
                </a:stretch>
              </p:blipFill>
              <p:spPr>
                <a:xfrm>
                  <a:off x="8710499" y="174931"/>
                  <a:ext cx="104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48" name="Freihand 347">
                  <a:extLst>
                    <a:ext uri="{FF2B5EF4-FFF2-40B4-BE49-F238E27FC236}">
                      <a16:creationId xmlns:a16="http://schemas.microsoft.com/office/drawing/2014/main" id="{8BD21E83-27C5-477C-9361-BB35D729D5B5}"/>
                    </a:ext>
                  </a:extLst>
                </p14:cNvPr>
                <p14:cNvContentPartPr/>
                <p14:nvPr/>
              </p14:nvContentPartPr>
              <p14:xfrm>
                <a:off x="8715539" y="212011"/>
                <a:ext cx="134640" cy="6120"/>
              </p14:xfrm>
            </p:contentPart>
          </mc:Choice>
          <mc:Fallback xmlns="">
            <p:pic>
              <p:nvPicPr>
                <p:cNvPr id="348" name="Freihand 347">
                  <a:extLst>
                    <a:ext uri="{FF2B5EF4-FFF2-40B4-BE49-F238E27FC236}">
                      <a16:creationId xmlns:a16="http://schemas.microsoft.com/office/drawing/2014/main" id="{8BD21E83-27C5-477C-9361-BB35D729D5B5}"/>
                    </a:ext>
                  </a:extLst>
                </p:cNvPr>
                <p:cNvPicPr/>
                <p:nvPr/>
              </p:nvPicPr>
              <p:blipFill>
                <a:blip r:embed="rId392"/>
                <a:stretch>
                  <a:fillRect/>
                </a:stretch>
              </p:blipFill>
              <p:spPr>
                <a:xfrm>
                  <a:off x="8711219" y="207691"/>
                  <a:ext cx="143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49" name="Freihand 348">
                  <a:extLst>
                    <a:ext uri="{FF2B5EF4-FFF2-40B4-BE49-F238E27FC236}">
                      <a16:creationId xmlns:a16="http://schemas.microsoft.com/office/drawing/2014/main" id="{05E17EDB-A0CD-45D5-A0A5-8B65D4DF3D76}"/>
                    </a:ext>
                  </a:extLst>
                </p14:cNvPr>
                <p14:cNvContentPartPr/>
                <p14:nvPr/>
              </p14:nvContentPartPr>
              <p14:xfrm>
                <a:off x="8881499" y="143611"/>
                <a:ext cx="96480" cy="84600"/>
              </p14:xfrm>
            </p:contentPart>
          </mc:Choice>
          <mc:Fallback xmlns="">
            <p:pic>
              <p:nvPicPr>
                <p:cNvPr id="349" name="Freihand 348">
                  <a:extLst>
                    <a:ext uri="{FF2B5EF4-FFF2-40B4-BE49-F238E27FC236}">
                      <a16:creationId xmlns:a16="http://schemas.microsoft.com/office/drawing/2014/main" id="{05E17EDB-A0CD-45D5-A0A5-8B65D4DF3D76}"/>
                    </a:ext>
                  </a:extLst>
                </p:cNvPr>
                <p:cNvPicPr/>
                <p:nvPr/>
              </p:nvPicPr>
              <p:blipFill>
                <a:blip r:embed="rId394"/>
                <a:stretch>
                  <a:fillRect/>
                </a:stretch>
              </p:blipFill>
              <p:spPr>
                <a:xfrm>
                  <a:off x="8877179" y="139291"/>
                  <a:ext cx="105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51" name="Freihand 350">
                  <a:extLst>
                    <a:ext uri="{FF2B5EF4-FFF2-40B4-BE49-F238E27FC236}">
                      <a16:creationId xmlns:a16="http://schemas.microsoft.com/office/drawing/2014/main" id="{9B426F3C-85E8-456B-ACC2-1AA1F2CA2A2A}"/>
                    </a:ext>
                  </a:extLst>
                </p14:cNvPr>
                <p14:cNvContentPartPr/>
                <p14:nvPr/>
              </p14:nvContentPartPr>
              <p14:xfrm>
                <a:off x="8979779" y="53971"/>
                <a:ext cx="47880" cy="48240"/>
              </p14:xfrm>
            </p:contentPart>
          </mc:Choice>
          <mc:Fallback xmlns="">
            <p:pic>
              <p:nvPicPr>
                <p:cNvPr id="351" name="Freihand 350">
                  <a:extLst>
                    <a:ext uri="{FF2B5EF4-FFF2-40B4-BE49-F238E27FC236}">
                      <a16:creationId xmlns:a16="http://schemas.microsoft.com/office/drawing/2014/main" id="{9B426F3C-85E8-456B-ACC2-1AA1F2CA2A2A}"/>
                    </a:ext>
                  </a:extLst>
                </p:cNvPr>
                <p:cNvPicPr/>
                <p:nvPr/>
              </p:nvPicPr>
              <p:blipFill>
                <a:blip r:embed="rId396"/>
                <a:stretch>
                  <a:fillRect/>
                </a:stretch>
              </p:blipFill>
              <p:spPr>
                <a:xfrm>
                  <a:off x="8975459" y="49651"/>
                  <a:ext cx="565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52" name="Freihand 351">
                  <a:extLst>
                    <a:ext uri="{FF2B5EF4-FFF2-40B4-BE49-F238E27FC236}">
                      <a16:creationId xmlns:a16="http://schemas.microsoft.com/office/drawing/2014/main" id="{084BC12E-1867-4309-B1F6-2FA0C2F50C41}"/>
                    </a:ext>
                  </a:extLst>
                </p14:cNvPr>
                <p14:cNvContentPartPr/>
                <p14:nvPr/>
              </p14:nvContentPartPr>
              <p14:xfrm>
                <a:off x="9055019" y="78451"/>
                <a:ext cx="71640" cy="9720"/>
              </p14:xfrm>
            </p:contentPart>
          </mc:Choice>
          <mc:Fallback xmlns="">
            <p:pic>
              <p:nvPicPr>
                <p:cNvPr id="352" name="Freihand 351">
                  <a:extLst>
                    <a:ext uri="{FF2B5EF4-FFF2-40B4-BE49-F238E27FC236}">
                      <a16:creationId xmlns:a16="http://schemas.microsoft.com/office/drawing/2014/main" id="{084BC12E-1867-4309-B1F6-2FA0C2F50C41}"/>
                    </a:ext>
                  </a:extLst>
                </p:cNvPr>
                <p:cNvPicPr/>
                <p:nvPr/>
              </p:nvPicPr>
              <p:blipFill>
                <a:blip r:embed="rId398"/>
                <a:stretch>
                  <a:fillRect/>
                </a:stretch>
              </p:blipFill>
              <p:spPr>
                <a:xfrm>
                  <a:off x="9050699" y="74131"/>
                  <a:ext cx="80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53" name="Freihand 352">
                  <a:extLst>
                    <a:ext uri="{FF2B5EF4-FFF2-40B4-BE49-F238E27FC236}">
                      <a16:creationId xmlns:a16="http://schemas.microsoft.com/office/drawing/2014/main" id="{0243D1EC-CAD1-4F46-8C4D-3632A9338CB3}"/>
                    </a:ext>
                  </a:extLst>
                </p14:cNvPr>
                <p14:cNvContentPartPr/>
                <p14:nvPr/>
              </p14:nvContentPartPr>
              <p14:xfrm>
                <a:off x="9133139" y="50731"/>
                <a:ext cx="111240" cy="57960"/>
              </p14:xfrm>
            </p:contentPart>
          </mc:Choice>
          <mc:Fallback xmlns="">
            <p:pic>
              <p:nvPicPr>
                <p:cNvPr id="353" name="Freihand 352">
                  <a:extLst>
                    <a:ext uri="{FF2B5EF4-FFF2-40B4-BE49-F238E27FC236}">
                      <a16:creationId xmlns:a16="http://schemas.microsoft.com/office/drawing/2014/main" id="{0243D1EC-CAD1-4F46-8C4D-3632A9338CB3}"/>
                    </a:ext>
                  </a:extLst>
                </p:cNvPr>
                <p:cNvPicPr/>
                <p:nvPr/>
              </p:nvPicPr>
              <p:blipFill>
                <a:blip r:embed="rId400"/>
                <a:stretch>
                  <a:fillRect/>
                </a:stretch>
              </p:blipFill>
              <p:spPr>
                <a:xfrm>
                  <a:off x="9128819" y="46411"/>
                  <a:ext cx="119880" cy="66600"/>
                </a:xfrm>
                <a:prstGeom prst="rect">
                  <a:avLst/>
                </a:prstGeom>
              </p:spPr>
            </p:pic>
          </mc:Fallback>
        </mc:AlternateContent>
      </p:grpSp>
      <p:grpSp>
        <p:nvGrpSpPr>
          <p:cNvPr id="399" name="Gruppieren 398">
            <a:extLst>
              <a:ext uri="{FF2B5EF4-FFF2-40B4-BE49-F238E27FC236}">
                <a16:creationId xmlns:a16="http://schemas.microsoft.com/office/drawing/2014/main" id="{120423D5-5B23-434A-87DD-A717139A9089}"/>
              </a:ext>
            </a:extLst>
          </p:cNvPr>
          <p:cNvGrpSpPr/>
          <p:nvPr/>
        </p:nvGrpSpPr>
        <p:grpSpPr>
          <a:xfrm>
            <a:off x="4342979" y="83131"/>
            <a:ext cx="417600" cy="136080"/>
            <a:chOff x="4342979" y="83131"/>
            <a:chExt cx="417600" cy="136080"/>
          </a:xfrm>
        </p:grpSpPr>
        <mc:AlternateContent xmlns:mc="http://schemas.openxmlformats.org/markup-compatibility/2006" xmlns:p14="http://schemas.microsoft.com/office/powerpoint/2010/main">
          <mc:Choice Requires="p14">
            <p:contentPart p14:bwMode="auto" r:id="rId401">
              <p14:nvContentPartPr>
                <p14:cNvPr id="394" name="Freihand 393">
                  <a:extLst>
                    <a:ext uri="{FF2B5EF4-FFF2-40B4-BE49-F238E27FC236}">
                      <a16:creationId xmlns:a16="http://schemas.microsoft.com/office/drawing/2014/main" id="{ECD621E9-C5E8-4649-9C10-29466F97ED13}"/>
                    </a:ext>
                  </a:extLst>
                </p14:cNvPr>
                <p14:cNvContentPartPr/>
                <p14:nvPr/>
              </p14:nvContentPartPr>
              <p14:xfrm>
                <a:off x="4363859" y="128131"/>
                <a:ext cx="91800" cy="86040"/>
              </p14:xfrm>
            </p:contentPart>
          </mc:Choice>
          <mc:Fallback xmlns="">
            <p:pic>
              <p:nvPicPr>
                <p:cNvPr id="394" name="Freihand 393">
                  <a:extLst>
                    <a:ext uri="{FF2B5EF4-FFF2-40B4-BE49-F238E27FC236}">
                      <a16:creationId xmlns:a16="http://schemas.microsoft.com/office/drawing/2014/main" id="{ECD621E9-C5E8-4649-9C10-29466F97ED13}"/>
                    </a:ext>
                  </a:extLst>
                </p:cNvPr>
                <p:cNvPicPr/>
                <p:nvPr/>
              </p:nvPicPr>
              <p:blipFill>
                <a:blip r:embed="rId402"/>
                <a:stretch>
                  <a:fillRect/>
                </a:stretch>
              </p:blipFill>
              <p:spPr>
                <a:xfrm>
                  <a:off x="4359539" y="123811"/>
                  <a:ext cx="100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95" name="Freihand 394">
                  <a:extLst>
                    <a:ext uri="{FF2B5EF4-FFF2-40B4-BE49-F238E27FC236}">
                      <a16:creationId xmlns:a16="http://schemas.microsoft.com/office/drawing/2014/main" id="{D7568703-AD69-4E0A-8853-426F07DF54E0}"/>
                    </a:ext>
                  </a:extLst>
                </p14:cNvPr>
                <p14:cNvContentPartPr/>
                <p14:nvPr/>
              </p14:nvContentPartPr>
              <p14:xfrm>
                <a:off x="4342979" y="142531"/>
                <a:ext cx="129960" cy="76680"/>
              </p14:xfrm>
            </p:contentPart>
          </mc:Choice>
          <mc:Fallback xmlns="">
            <p:pic>
              <p:nvPicPr>
                <p:cNvPr id="395" name="Freihand 394">
                  <a:extLst>
                    <a:ext uri="{FF2B5EF4-FFF2-40B4-BE49-F238E27FC236}">
                      <a16:creationId xmlns:a16="http://schemas.microsoft.com/office/drawing/2014/main" id="{D7568703-AD69-4E0A-8853-426F07DF54E0}"/>
                    </a:ext>
                  </a:extLst>
                </p:cNvPr>
                <p:cNvPicPr/>
                <p:nvPr/>
              </p:nvPicPr>
              <p:blipFill>
                <a:blip r:embed="rId404"/>
                <a:stretch>
                  <a:fillRect/>
                </a:stretch>
              </p:blipFill>
              <p:spPr>
                <a:xfrm>
                  <a:off x="4338659" y="138211"/>
                  <a:ext cx="13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96" name="Freihand 395">
                  <a:extLst>
                    <a:ext uri="{FF2B5EF4-FFF2-40B4-BE49-F238E27FC236}">
                      <a16:creationId xmlns:a16="http://schemas.microsoft.com/office/drawing/2014/main" id="{571811C2-D353-46EB-AA11-C6ADFB0DE1AD}"/>
                    </a:ext>
                  </a:extLst>
                </p14:cNvPr>
                <p14:cNvContentPartPr/>
                <p14:nvPr/>
              </p14:nvContentPartPr>
              <p14:xfrm>
                <a:off x="4500299" y="83131"/>
                <a:ext cx="80640" cy="59760"/>
              </p14:xfrm>
            </p:contentPart>
          </mc:Choice>
          <mc:Fallback xmlns="">
            <p:pic>
              <p:nvPicPr>
                <p:cNvPr id="396" name="Freihand 395">
                  <a:extLst>
                    <a:ext uri="{FF2B5EF4-FFF2-40B4-BE49-F238E27FC236}">
                      <a16:creationId xmlns:a16="http://schemas.microsoft.com/office/drawing/2014/main" id="{571811C2-D353-46EB-AA11-C6ADFB0DE1AD}"/>
                    </a:ext>
                  </a:extLst>
                </p:cNvPr>
                <p:cNvPicPr/>
                <p:nvPr/>
              </p:nvPicPr>
              <p:blipFill>
                <a:blip r:embed="rId406"/>
                <a:stretch>
                  <a:fillRect/>
                </a:stretch>
              </p:blipFill>
              <p:spPr>
                <a:xfrm>
                  <a:off x="4495979" y="78811"/>
                  <a:ext cx="89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97" name="Freihand 396">
                  <a:extLst>
                    <a:ext uri="{FF2B5EF4-FFF2-40B4-BE49-F238E27FC236}">
                      <a16:creationId xmlns:a16="http://schemas.microsoft.com/office/drawing/2014/main" id="{677A7511-FE46-4980-A8B1-6AB348A3FF52}"/>
                    </a:ext>
                  </a:extLst>
                </p14:cNvPr>
                <p14:cNvContentPartPr/>
                <p14:nvPr/>
              </p14:nvContentPartPr>
              <p14:xfrm>
                <a:off x="4638539" y="128851"/>
                <a:ext cx="110520" cy="4680"/>
              </p14:xfrm>
            </p:contentPart>
          </mc:Choice>
          <mc:Fallback xmlns="">
            <p:pic>
              <p:nvPicPr>
                <p:cNvPr id="397" name="Freihand 396">
                  <a:extLst>
                    <a:ext uri="{FF2B5EF4-FFF2-40B4-BE49-F238E27FC236}">
                      <a16:creationId xmlns:a16="http://schemas.microsoft.com/office/drawing/2014/main" id="{677A7511-FE46-4980-A8B1-6AB348A3FF52}"/>
                    </a:ext>
                  </a:extLst>
                </p:cNvPr>
                <p:cNvPicPr/>
                <p:nvPr/>
              </p:nvPicPr>
              <p:blipFill>
                <a:blip r:embed="rId408"/>
                <a:stretch>
                  <a:fillRect/>
                </a:stretch>
              </p:blipFill>
              <p:spPr>
                <a:xfrm>
                  <a:off x="4634219" y="124531"/>
                  <a:ext cx="119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98" name="Freihand 397">
                  <a:extLst>
                    <a:ext uri="{FF2B5EF4-FFF2-40B4-BE49-F238E27FC236}">
                      <a16:creationId xmlns:a16="http://schemas.microsoft.com/office/drawing/2014/main" id="{798043CB-B11C-4631-9383-E8CF00EACC84}"/>
                    </a:ext>
                  </a:extLst>
                </p14:cNvPr>
                <p14:cNvContentPartPr/>
                <p14:nvPr/>
              </p14:nvContentPartPr>
              <p14:xfrm>
                <a:off x="4634939" y="151891"/>
                <a:ext cx="125640" cy="13680"/>
              </p14:xfrm>
            </p:contentPart>
          </mc:Choice>
          <mc:Fallback xmlns="">
            <p:pic>
              <p:nvPicPr>
                <p:cNvPr id="398" name="Freihand 397">
                  <a:extLst>
                    <a:ext uri="{FF2B5EF4-FFF2-40B4-BE49-F238E27FC236}">
                      <a16:creationId xmlns:a16="http://schemas.microsoft.com/office/drawing/2014/main" id="{798043CB-B11C-4631-9383-E8CF00EACC84}"/>
                    </a:ext>
                  </a:extLst>
                </p:cNvPr>
                <p:cNvPicPr/>
                <p:nvPr/>
              </p:nvPicPr>
              <p:blipFill>
                <a:blip r:embed="rId410"/>
                <a:stretch>
                  <a:fillRect/>
                </a:stretch>
              </p:blipFill>
              <p:spPr>
                <a:xfrm>
                  <a:off x="4630619" y="147571"/>
                  <a:ext cx="13428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1">
            <p14:nvContentPartPr>
              <p14:cNvPr id="144" name="Freihand 143">
                <a:extLst>
                  <a:ext uri="{FF2B5EF4-FFF2-40B4-BE49-F238E27FC236}">
                    <a16:creationId xmlns:a16="http://schemas.microsoft.com/office/drawing/2014/main" id="{06824902-A9D1-4FA3-AE19-ED5D88EE9A3A}"/>
                  </a:ext>
                </a:extLst>
              </p14:cNvPr>
              <p14:cNvContentPartPr/>
              <p14:nvPr/>
            </p14:nvContentPartPr>
            <p14:xfrm>
              <a:off x="10078859" y="3081211"/>
              <a:ext cx="16560" cy="132840"/>
            </p14:xfrm>
          </p:contentPart>
        </mc:Choice>
        <mc:Fallback xmlns="">
          <p:pic>
            <p:nvPicPr>
              <p:cNvPr id="144" name="Freihand 143">
                <a:extLst>
                  <a:ext uri="{FF2B5EF4-FFF2-40B4-BE49-F238E27FC236}">
                    <a16:creationId xmlns:a16="http://schemas.microsoft.com/office/drawing/2014/main" id="{06824902-A9D1-4FA3-AE19-ED5D88EE9A3A}"/>
                  </a:ext>
                </a:extLst>
              </p:cNvPr>
              <p:cNvPicPr/>
              <p:nvPr/>
            </p:nvPicPr>
            <p:blipFill>
              <a:blip r:embed="rId412"/>
              <a:stretch>
                <a:fillRect/>
              </a:stretch>
            </p:blipFill>
            <p:spPr>
              <a:xfrm>
                <a:off x="10074539" y="3076891"/>
                <a:ext cx="25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45" name="Freihand 144">
                <a:extLst>
                  <a:ext uri="{FF2B5EF4-FFF2-40B4-BE49-F238E27FC236}">
                    <a16:creationId xmlns:a16="http://schemas.microsoft.com/office/drawing/2014/main" id="{576127A4-8EEC-41AA-BFEB-4C524578860A}"/>
                  </a:ext>
                </a:extLst>
              </p14:cNvPr>
              <p14:cNvContentPartPr/>
              <p14:nvPr/>
            </p14:nvContentPartPr>
            <p14:xfrm>
              <a:off x="10064819" y="3066451"/>
              <a:ext cx="133920" cy="19440"/>
            </p14:xfrm>
          </p:contentPart>
        </mc:Choice>
        <mc:Fallback xmlns="">
          <p:pic>
            <p:nvPicPr>
              <p:cNvPr id="145" name="Freihand 144">
                <a:extLst>
                  <a:ext uri="{FF2B5EF4-FFF2-40B4-BE49-F238E27FC236}">
                    <a16:creationId xmlns:a16="http://schemas.microsoft.com/office/drawing/2014/main" id="{576127A4-8EEC-41AA-BFEB-4C524578860A}"/>
                  </a:ext>
                </a:extLst>
              </p:cNvPr>
              <p:cNvPicPr/>
              <p:nvPr/>
            </p:nvPicPr>
            <p:blipFill>
              <a:blip r:embed="rId414"/>
              <a:stretch>
                <a:fillRect/>
              </a:stretch>
            </p:blipFill>
            <p:spPr>
              <a:xfrm>
                <a:off x="10060499" y="3062131"/>
                <a:ext cx="142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46" name="Freihand 145">
                <a:extLst>
                  <a:ext uri="{FF2B5EF4-FFF2-40B4-BE49-F238E27FC236}">
                    <a16:creationId xmlns:a16="http://schemas.microsoft.com/office/drawing/2014/main" id="{938BEC27-4A21-4D38-954F-665A575FEDEE}"/>
                  </a:ext>
                </a:extLst>
              </p14:cNvPr>
              <p14:cNvContentPartPr/>
              <p14:nvPr/>
            </p14:nvContentPartPr>
            <p14:xfrm>
              <a:off x="10072379" y="3090931"/>
              <a:ext cx="137160" cy="93240"/>
            </p14:xfrm>
          </p:contentPart>
        </mc:Choice>
        <mc:Fallback xmlns="">
          <p:pic>
            <p:nvPicPr>
              <p:cNvPr id="146" name="Freihand 145">
                <a:extLst>
                  <a:ext uri="{FF2B5EF4-FFF2-40B4-BE49-F238E27FC236}">
                    <a16:creationId xmlns:a16="http://schemas.microsoft.com/office/drawing/2014/main" id="{938BEC27-4A21-4D38-954F-665A575FEDEE}"/>
                  </a:ext>
                </a:extLst>
              </p:cNvPr>
              <p:cNvPicPr/>
              <p:nvPr/>
            </p:nvPicPr>
            <p:blipFill>
              <a:blip r:embed="rId416"/>
              <a:stretch>
                <a:fillRect/>
              </a:stretch>
            </p:blipFill>
            <p:spPr>
              <a:xfrm>
                <a:off x="10068059" y="3086611"/>
                <a:ext cx="145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47" name="Freihand 146">
                <a:extLst>
                  <a:ext uri="{FF2B5EF4-FFF2-40B4-BE49-F238E27FC236}">
                    <a16:creationId xmlns:a16="http://schemas.microsoft.com/office/drawing/2014/main" id="{BA51961F-1AD5-4919-B9E1-D23284951C21}"/>
                  </a:ext>
                </a:extLst>
              </p14:cNvPr>
              <p14:cNvContentPartPr/>
              <p14:nvPr/>
            </p14:nvContentPartPr>
            <p14:xfrm>
              <a:off x="10227899" y="3049531"/>
              <a:ext cx="19440" cy="156960"/>
            </p14:xfrm>
          </p:contentPart>
        </mc:Choice>
        <mc:Fallback xmlns="">
          <p:pic>
            <p:nvPicPr>
              <p:cNvPr id="147" name="Freihand 146">
                <a:extLst>
                  <a:ext uri="{FF2B5EF4-FFF2-40B4-BE49-F238E27FC236}">
                    <a16:creationId xmlns:a16="http://schemas.microsoft.com/office/drawing/2014/main" id="{BA51961F-1AD5-4919-B9E1-D23284951C21}"/>
                  </a:ext>
                </a:extLst>
              </p:cNvPr>
              <p:cNvPicPr/>
              <p:nvPr/>
            </p:nvPicPr>
            <p:blipFill>
              <a:blip r:embed="rId418"/>
              <a:stretch>
                <a:fillRect/>
              </a:stretch>
            </p:blipFill>
            <p:spPr>
              <a:xfrm>
                <a:off x="10223579" y="3045211"/>
                <a:ext cx="28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48" name="Freihand 147">
                <a:extLst>
                  <a:ext uri="{FF2B5EF4-FFF2-40B4-BE49-F238E27FC236}">
                    <a16:creationId xmlns:a16="http://schemas.microsoft.com/office/drawing/2014/main" id="{42611593-5664-47D2-8E34-363F780D26EA}"/>
                  </a:ext>
                </a:extLst>
              </p14:cNvPr>
              <p14:cNvContentPartPr/>
              <p14:nvPr/>
            </p14:nvContentPartPr>
            <p14:xfrm>
              <a:off x="10267859" y="3131251"/>
              <a:ext cx="109440" cy="72720"/>
            </p14:xfrm>
          </p:contentPart>
        </mc:Choice>
        <mc:Fallback xmlns="">
          <p:pic>
            <p:nvPicPr>
              <p:cNvPr id="148" name="Freihand 147">
                <a:extLst>
                  <a:ext uri="{FF2B5EF4-FFF2-40B4-BE49-F238E27FC236}">
                    <a16:creationId xmlns:a16="http://schemas.microsoft.com/office/drawing/2014/main" id="{42611593-5664-47D2-8E34-363F780D26EA}"/>
                  </a:ext>
                </a:extLst>
              </p:cNvPr>
              <p:cNvPicPr/>
              <p:nvPr/>
            </p:nvPicPr>
            <p:blipFill>
              <a:blip r:embed="rId420"/>
              <a:stretch>
                <a:fillRect/>
              </a:stretch>
            </p:blipFill>
            <p:spPr>
              <a:xfrm>
                <a:off x="10263539" y="3126931"/>
                <a:ext cx="118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49" name="Freihand 148">
                <a:extLst>
                  <a:ext uri="{FF2B5EF4-FFF2-40B4-BE49-F238E27FC236}">
                    <a16:creationId xmlns:a16="http://schemas.microsoft.com/office/drawing/2014/main" id="{A0B9D9F0-6144-41A1-8A4C-8E1EBA98C654}"/>
                  </a:ext>
                </a:extLst>
              </p14:cNvPr>
              <p14:cNvContentPartPr/>
              <p14:nvPr/>
            </p14:nvContentPartPr>
            <p14:xfrm>
              <a:off x="10373339" y="3117931"/>
              <a:ext cx="70560" cy="81000"/>
            </p14:xfrm>
          </p:contentPart>
        </mc:Choice>
        <mc:Fallback xmlns="">
          <p:pic>
            <p:nvPicPr>
              <p:cNvPr id="149" name="Freihand 148">
                <a:extLst>
                  <a:ext uri="{FF2B5EF4-FFF2-40B4-BE49-F238E27FC236}">
                    <a16:creationId xmlns:a16="http://schemas.microsoft.com/office/drawing/2014/main" id="{A0B9D9F0-6144-41A1-8A4C-8E1EBA98C654}"/>
                  </a:ext>
                </a:extLst>
              </p:cNvPr>
              <p:cNvPicPr/>
              <p:nvPr/>
            </p:nvPicPr>
            <p:blipFill>
              <a:blip r:embed="rId422"/>
              <a:stretch>
                <a:fillRect/>
              </a:stretch>
            </p:blipFill>
            <p:spPr>
              <a:xfrm>
                <a:off x="10369019" y="3113611"/>
                <a:ext cx="79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50" name="Freihand 149">
                <a:extLst>
                  <a:ext uri="{FF2B5EF4-FFF2-40B4-BE49-F238E27FC236}">
                    <a16:creationId xmlns:a16="http://schemas.microsoft.com/office/drawing/2014/main" id="{C3357290-AE9F-4F14-9025-83DC4C527CF3}"/>
                  </a:ext>
                </a:extLst>
              </p14:cNvPr>
              <p14:cNvContentPartPr/>
              <p14:nvPr/>
            </p14:nvContentPartPr>
            <p14:xfrm>
              <a:off x="10519139" y="3005971"/>
              <a:ext cx="115920" cy="157320"/>
            </p14:xfrm>
          </p:contentPart>
        </mc:Choice>
        <mc:Fallback xmlns="">
          <p:pic>
            <p:nvPicPr>
              <p:cNvPr id="150" name="Freihand 149">
                <a:extLst>
                  <a:ext uri="{FF2B5EF4-FFF2-40B4-BE49-F238E27FC236}">
                    <a16:creationId xmlns:a16="http://schemas.microsoft.com/office/drawing/2014/main" id="{C3357290-AE9F-4F14-9025-83DC4C527CF3}"/>
                  </a:ext>
                </a:extLst>
              </p:cNvPr>
              <p:cNvPicPr/>
              <p:nvPr/>
            </p:nvPicPr>
            <p:blipFill>
              <a:blip r:embed="rId424"/>
              <a:stretch>
                <a:fillRect/>
              </a:stretch>
            </p:blipFill>
            <p:spPr>
              <a:xfrm>
                <a:off x="10514819" y="3001651"/>
                <a:ext cx="124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51" name="Freihand 150">
                <a:extLst>
                  <a:ext uri="{FF2B5EF4-FFF2-40B4-BE49-F238E27FC236}">
                    <a16:creationId xmlns:a16="http://schemas.microsoft.com/office/drawing/2014/main" id="{D96A89F2-85F6-469D-98CB-531552C62C34}"/>
                  </a:ext>
                </a:extLst>
              </p14:cNvPr>
              <p14:cNvContentPartPr/>
              <p14:nvPr/>
            </p14:nvContentPartPr>
            <p14:xfrm>
              <a:off x="10624259" y="3029371"/>
              <a:ext cx="15840" cy="29880"/>
            </p14:xfrm>
          </p:contentPart>
        </mc:Choice>
        <mc:Fallback xmlns="">
          <p:pic>
            <p:nvPicPr>
              <p:cNvPr id="151" name="Freihand 150">
                <a:extLst>
                  <a:ext uri="{FF2B5EF4-FFF2-40B4-BE49-F238E27FC236}">
                    <a16:creationId xmlns:a16="http://schemas.microsoft.com/office/drawing/2014/main" id="{D96A89F2-85F6-469D-98CB-531552C62C34}"/>
                  </a:ext>
                </a:extLst>
              </p:cNvPr>
              <p:cNvPicPr/>
              <p:nvPr/>
            </p:nvPicPr>
            <p:blipFill>
              <a:blip r:embed="rId426"/>
              <a:stretch>
                <a:fillRect/>
              </a:stretch>
            </p:blipFill>
            <p:spPr>
              <a:xfrm>
                <a:off x="10619939" y="3025051"/>
                <a:ext cx="24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52" name="Freihand 151">
                <a:extLst>
                  <a:ext uri="{FF2B5EF4-FFF2-40B4-BE49-F238E27FC236}">
                    <a16:creationId xmlns:a16="http://schemas.microsoft.com/office/drawing/2014/main" id="{9347BCCB-9CAC-43C8-98B6-2C41B7A624A7}"/>
                  </a:ext>
                </a:extLst>
              </p14:cNvPr>
              <p14:cNvContentPartPr/>
              <p14:nvPr/>
            </p14:nvContentPartPr>
            <p14:xfrm>
              <a:off x="10654139" y="3082651"/>
              <a:ext cx="104040" cy="67680"/>
            </p14:xfrm>
          </p:contentPart>
        </mc:Choice>
        <mc:Fallback xmlns="">
          <p:pic>
            <p:nvPicPr>
              <p:cNvPr id="152" name="Freihand 151">
                <a:extLst>
                  <a:ext uri="{FF2B5EF4-FFF2-40B4-BE49-F238E27FC236}">
                    <a16:creationId xmlns:a16="http://schemas.microsoft.com/office/drawing/2014/main" id="{9347BCCB-9CAC-43C8-98B6-2C41B7A624A7}"/>
                  </a:ext>
                </a:extLst>
              </p:cNvPr>
              <p:cNvPicPr/>
              <p:nvPr/>
            </p:nvPicPr>
            <p:blipFill>
              <a:blip r:embed="rId428"/>
              <a:stretch>
                <a:fillRect/>
              </a:stretch>
            </p:blipFill>
            <p:spPr>
              <a:xfrm>
                <a:off x="10649819" y="3078331"/>
                <a:ext cx="112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53" name="Freihand 152">
                <a:extLst>
                  <a:ext uri="{FF2B5EF4-FFF2-40B4-BE49-F238E27FC236}">
                    <a16:creationId xmlns:a16="http://schemas.microsoft.com/office/drawing/2014/main" id="{F0B9ACDC-2362-47E8-AE85-CB738776B0A5}"/>
                  </a:ext>
                </a:extLst>
              </p14:cNvPr>
              <p14:cNvContentPartPr/>
              <p14:nvPr/>
            </p14:nvContentPartPr>
            <p14:xfrm>
              <a:off x="10811099" y="2976451"/>
              <a:ext cx="151920" cy="248760"/>
            </p14:xfrm>
          </p:contentPart>
        </mc:Choice>
        <mc:Fallback xmlns="">
          <p:pic>
            <p:nvPicPr>
              <p:cNvPr id="153" name="Freihand 152">
                <a:extLst>
                  <a:ext uri="{FF2B5EF4-FFF2-40B4-BE49-F238E27FC236}">
                    <a16:creationId xmlns:a16="http://schemas.microsoft.com/office/drawing/2014/main" id="{F0B9ACDC-2362-47E8-AE85-CB738776B0A5}"/>
                  </a:ext>
                </a:extLst>
              </p:cNvPr>
              <p:cNvPicPr/>
              <p:nvPr/>
            </p:nvPicPr>
            <p:blipFill>
              <a:blip r:embed="rId430"/>
              <a:stretch>
                <a:fillRect/>
              </a:stretch>
            </p:blipFill>
            <p:spPr>
              <a:xfrm>
                <a:off x="10806779" y="2972131"/>
                <a:ext cx="1605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54" name="Freihand 153">
                <a:extLst>
                  <a:ext uri="{FF2B5EF4-FFF2-40B4-BE49-F238E27FC236}">
                    <a16:creationId xmlns:a16="http://schemas.microsoft.com/office/drawing/2014/main" id="{BD5A8AEC-1780-49F3-8C6A-783AFF42DDFA}"/>
                  </a:ext>
                </a:extLst>
              </p14:cNvPr>
              <p14:cNvContentPartPr/>
              <p14:nvPr/>
            </p14:nvContentPartPr>
            <p14:xfrm>
              <a:off x="10739099" y="2926771"/>
              <a:ext cx="23040" cy="3600"/>
            </p14:xfrm>
          </p:contentPart>
        </mc:Choice>
        <mc:Fallback xmlns="">
          <p:pic>
            <p:nvPicPr>
              <p:cNvPr id="154" name="Freihand 153">
                <a:extLst>
                  <a:ext uri="{FF2B5EF4-FFF2-40B4-BE49-F238E27FC236}">
                    <a16:creationId xmlns:a16="http://schemas.microsoft.com/office/drawing/2014/main" id="{BD5A8AEC-1780-49F3-8C6A-783AFF42DDFA}"/>
                  </a:ext>
                </a:extLst>
              </p:cNvPr>
              <p:cNvPicPr/>
              <p:nvPr/>
            </p:nvPicPr>
            <p:blipFill>
              <a:blip r:embed="rId432"/>
              <a:stretch>
                <a:fillRect/>
              </a:stretch>
            </p:blipFill>
            <p:spPr>
              <a:xfrm>
                <a:off x="10734779" y="2922451"/>
                <a:ext cx="31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55" name="Freihand 154">
                <a:extLst>
                  <a:ext uri="{FF2B5EF4-FFF2-40B4-BE49-F238E27FC236}">
                    <a16:creationId xmlns:a16="http://schemas.microsoft.com/office/drawing/2014/main" id="{ADDAA0D0-4857-43F6-AA1B-A1F5D3394898}"/>
                  </a:ext>
                </a:extLst>
              </p14:cNvPr>
              <p14:cNvContentPartPr/>
              <p14:nvPr/>
            </p14:nvContentPartPr>
            <p14:xfrm>
              <a:off x="11079659" y="3023251"/>
              <a:ext cx="6840" cy="86400"/>
            </p14:xfrm>
          </p:contentPart>
        </mc:Choice>
        <mc:Fallback xmlns="">
          <p:pic>
            <p:nvPicPr>
              <p:cNvPr id="155" name="Freihand 154">
                <a:extLst>
                  <a:ext uri="{FF2B5EF4-FFF2-40B4-BE49-F238E27FC236}">
                    <a16:creationId xmlns:a16="http://schemas.microsoft.com/office/drawing/2014/main" id="{ADDAA0D0-4857-43F6-AA1B-A1F5D3394898}"/>
                  </a:ext>
                </a:extLst>
              </p:cNvPr>
              <p:cNvPicPr/>
              <p:nvPr/>
            </p:nvPicPr>
            <p:blipFill>
              <a:blip r:embed="rId434"/>
              <a:stretch>
                <a:fillRect/>
              </a:stretch>
            </p:blipFill>
            <p:spPr>
              <a:xfrm>
                <a:off x="11075339" y="3018931"/>
                <a:ext cx="15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59" name="Freihand 158">
                <a:extLst>
                  <a:ext uri="{FF2B5EF4-FFF2-40B4-BE49-F238E27FC236}">
                    <a16:creationId xmlns:a16="http://schemas.microsoft.com/office/drawing/2014/main" id="{E810D9CB-18F8-4702-AD05-F438CC765878}"/>
                  </a:ext>
                </a:extLst>
              </p14:cNvPr>
              <p14:cNvContentPartPr/>
              <p14:nvPr/>
            </p14:nvContentPartPr>
            <p14:xfrm>
              <a:off x="11163899" y="2967811"/>
              <a:ext cx="404280" cy="144000"/>
            </p14:xfrm>
          </p:contentPart>
        </mc:Choice>
        <mc:Fallback xmlns="">
          <p:pic>
            <p:nvPicPr>
              <p:cNvPr id="159" name="Freihand 158">
                <a:extLst>
                  <a:ext uri="{FF2B5EF4-FFF2-40B4-BE49-F238E27FC236}">
                    <a16:creationId xmlns:a16="http://schemas.microsoft.com/office/drawing/2014/main" id="{E810D9CB-18F8-4702-AD05-F438CC765878}"/>
                  </a:ext>
                </a:extLst>
              </p:cNvPr>
              <p:cNvPicPr/>
              <p:nvPr/>
            </p:nvPicPr>
            <p:blipFill>
              <a:blip r:embed="rId436"/>
              <a:stretch>
                <a:fillRect/>
              </a:stretch>
            </p:blipFill>
            <p:spPr>
              <a:xfrm>
                <a:off x="11159579" y="2963491"/>
                <a:ext cx="412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60" name="Freihand 159">
                <a:extLst>
                  <a:ext uri="{FF2B5EF4-FFF2-40B4-BE49-F238E27FC236}">
                    <a16:creationId xmlns:a16="http://schemas.microsoft.com/office/drawing/2014/main" id="{1A6D90DC-C296-4367-AD88-786F1161E8C2}"/>
                  </a:ext>
                </a:extLst>
              </p14:cNvPr>
              <p14:cNvContentPartPr/>
              <p14:nvPr/>
            </p14:nvContentPartPr>
            <p14:xfrm>
              <a:off x="11556659" y="2908411"/>
              <a:ext cx="68760" cy="164160"/>
            </p14:xfrm>
          </p:contentPart>
        </mc:Choice>
        <mc:Fallback xmlns="">
          <p:pic>
            <p:nvPicPr>
              <p:cNvPr id="160" name="Freihand 159">
                <a:extLst>
                  <a:ext uri="{FF2B5EF4-FFF2-40B4-BE49-F238E27FC236}">
                    <a16:creationId xmlns:a16="http://schemas.microsoft.com/office/drawing/2014/main" id="{1A6D90DC-C296-4367-AD88-786F1161E8C2}"/>
                  </a:ext>
                </a:extLst>
              </p:cNvPr>
              <p:cNvPicPr/>
              <p:nvPr/>
            </p:nvPicPr>
            <p:blipFill>
              <a:blip r:embed="rId438"/>
              <a:stretch>
                <a:fillRect/>
              </a:stretch>
            </p:blipFill>
            <p:spPr>
              <a:xfrm>
                <a:off x="11552339" y="2904091"/>
                <a:ext cx="77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61" name="Freihand 160">
                <a:extLst>
                  <a:ext uri="{FF2B5EF4-FFF2-40B4-BE49-F238E27FC236}">
                    <a16:creationId xmlns:a16="http://schemas.microsoft.com/office/drawing/2014/main" id="{12041BAE-2FC2-4F53-ADF8-8ADCF1DF9D0A}"/>
                  </a:ext>
                </a:extLst>
              </p14:cNvPr>
              <p14:cNvContentPartPr/>
              <p14:nvPr/>
            </p14:nvContentPartPr>
            <p14:xfrm>
              <a:off x="11654219" y="2995891"/>
              <a:ext cx="45000" cy="29880"/>
            </p14:xfrm>
          </p:contentPart>
        </mc:Choice>
        <mc:Fallback xmlns="">
          <p:pic>
            <p:nvPicPr>
              <p:cNvPr id="161" name="Freihand 160">
                <a:extLst>
                  <a:ext uri="{FF2B5EF4-FFF2-40B4-BE49-F238E27FC236}">
                    <a16:creationId xmlns:a16="http://schemas.microsoft.com/office/drawing/2014/main" id="{12041BAE-2FC2-4F53-ADF8-8ADCF1DF9D0A}"/>
                  </a:ext>
                </a:extLst>
              </p:cNvPr>
              <p:cNvPicPr/>
              <p:nvPr/>
            </p:nvPicPr>
            <p:blipFill>
              <a:blip r:embed="rId440"/>
              <a:stretch>
                <a:fillRect/>
              </a:stretch>
            </p:blipFill>
            <p:spPr>
              <a:xfrm>
                <a:off x="11649899" y="2991571"/>
                <a:ext cx="53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62" name="Freihand 161">
                <a:extLst>
                  <a:ext uri="{FF2B5EF4-FFF2-40B4-BE49-F238E27FC236}">
                    <a16:creationId xmlns:a16="http://schemas.microsoft.com/office/drawing/2014/main" id="{0ED7C3E7-A664-49DF-A21C-D7CED7D14967}"/>
                  </a:ext>
                </a:extLst>
              </p14:cNvPr>
              <p14:cNvContentPartPr/>
              <p14:nvPr/>
            </p14:nvContentPartPr>
            <p14:xfrm>
              <a:off x="11642699" y="2947291"/>
              <a:ext cx="234360" cy="82440"/>
            </p14:xfrm>
          </p:contentPart>
        </mc:Choice>
        <mc:Fallback xmlns="">
          <p:pic>
            <p:nvPicPr>
              <p:cNvPr id="162" name="Freihand 161">
                <a:extLst>
                  <a:ext uri="{FF2B5EF4-FFF2-40B4-BE49-F238E27FC236}">
                    <a16:creationId xmlns:a16="http://schemas.microsoft.com/office/drawing/2014/main" id="{0ED7C3E7-A664-49DF-A21C-D7CED7D14967}"/>
                  </a:ext>
                </a:extLst>
              </p:cNvPr>
              <p:cNvPicPr/>
              <p:nvPr/>
            </p:nvPicPr>
            <p:blipFill>
              <a:blip r:embed="rId442"/>
              <a:stretch>
                <a:fillRect/>
              </a:stretch>
            </p:blipFill>
            <p:spPr>
              <a:xfrm>
                <a:off x="11638379" y="2942971"/>
                <a:ext cx="243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64" name="Freihand 163">
                <a:extLst>
                  <a:ext uri="{FF2B5EF4-FFF2-40B4-BE49-F238E27FC236}">
                    <a16:creationId xmlns:a16="http://schemas.microsoft.com/office/drawing/2014/main" id="{03D009C9-21DA-44AC-965B-2D788CB5CA1D}"/>
                  </a:ext>
                </a:extLst>
              </p14:cNvPr>
              <p14:cNvContentPartPr/>
              <p14:nvPr/>
            </p14:nvContentPartPr>
            <p14:xfrm>
              <a:off x="11063459" y="3202171"/>
              <a:ext cx="5760" cy="121320"/>
            </p14:xfrm>
          </p:contentPart>
        </mc:Choice>
        <mc:Fallback xmlns="">
          <p:pic>
            <p:nvPicPr>
              <p:cNvPr id="164" name="Freihand 163">
                <a:extLst>
                  <a:ext uri="{FF2B5EF4-FFF2-40B4-BE49-F238E27FC236}">
                    <a16:creationId xmlns:a16="http://schemas.microsoft.com/office/drawing/2014/main" id="{03D009C9-21DA-44AC-965B-2D788CB5CA1D}"/>
                  </a:ext>
                </a:extLst>
              </p:cNvPr>
              <p:cNvPicPr/>
              <p:nvPr/>
            </p:nvPicPr>
            <p:blipFill>
              <a:blip r:embed="rId444"/>
              <a:stretch>
                <a:fillRect/>
              </a:stretch>
            </p:blipFill>
            <p:spPr>
              <a:xfrm>
                <a:off x="11059139" y="3197851"/>
                <a:ext cx="14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65" name="Freihand 164">
                <a:extLst>
                  <a:ext uri="{FF2B5EF4-FFF2-40B4-BE49-F238E27FC236}">
                    <a16:creationId xmlns:a16="http://schemas.microsoft.com/office/drawing/2014/main" id="{5F9776F4-E6F8-4790-ADB4-F35E6C0872F0}"/>
                  </a:ext>
                </a:extLst>
              </p14:cNvPr>
              <p14:cNvContentPartPr/>
              <p14:nvPr/>
            </p14:nvContentPartPr>
            <p14:xfrm>
              <a:off x="10966979" y="3174091"/>
              <a:ext cx="137880" cy="160200"/>
            </p14:xfrm>
          </p:contentPart>
        </mc:Choice>
        <mc:Fallback xmlns="">
          <p:pic>
            <p:nvPicPr>
              <p:cNvPr id="165" name="Freihand 164">
                <a:extLst>
                  <a:ext uri="{FF2B5EF4-FFF2-40B4-BE49-F238E27FC236}">
                    <a16:creationId xmlns:a16="http://schemas.microsoft.com/office/drawing/2014/main" id="{5F9776F4-E6F8-4790-ADB4-F35E6C0872F0}"/>
                  </a:ext>
                </a:extLst>
              </p:cNvPr>
              <p:cNvPicPr/>
              <p:nvPr/>
            </p:nvPicPr>
            <p:blipFill>
              <a:blip r:embed="rId446"/>
              <a:stretch>
                <a:fillRect/>
              </a:stretch>
            </p:blipFill>
            <p:spPr>
              <a:xfrm>
                <a:off x="10962659" y="3169771"/>
                <a:ext cx="146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66" name="Freihand 165">
                <a:extLst>
                  <a:ext uri="{FF2B5EF4-FFF2-40B4-BE49-F238E27FC236}">
                    <a16:creationId xmlns:a16="http://schemas.microsoft.com/office/drawing/2014/main" id="{D63E0DE1-3D6C-4918-87E7-466471F836E7}"/>
                  </a:ext>
                </a:extLst>
              </p14:cNvPr>
              <p14:cNvContentPartPr/>
              <p14:nvPr/>
            </p14:nvContentPartPr>
            <p14:xfrm>
              <a:off x="11134739" y="3205771"/>
              <a:ext cx="243000" cy="65160"/>
            </p14:xfrm>
          </p:contentPart>
        </mc:Choice>
        <mc:Fallback xmlns="">
          <p:pic>
            <p:nvPicPr>
              <p:cNvPr id="166" name="Freihand 165">
                <a:extLst>
                  <a:ext uri="{FF2B5EF4-FFF2-40B4-BE49-F238E27FC236}">
                    <a16:creationId xmlns:a16="http://schemas.microsoft.com/office/drawing/2014/main" id="{D63E0DE1-3D6C-4918-87E7-466471F836E7}"/>
                  </a:ext>
                </a:extLst>
              </p:cNvPr>
              <p:cNvPicPr/>
              <p:nvPr/>
            </p:nvPicPr>
            <p:blipFill>
              <a:blip r:embed="rId448"/>
              <a:stretch>
                <a:fillRect/>
              </a:stretch>
            </p:blipFill>
            <p:spPr>
              <a:xfrm>
                <a:off x="11130419" y="3201451"/>
                <a:ext cx="251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68" name="Freihand 167">
                <a:extLst>
                  <a:ext uri="{FF2B5EF4-FFF2-40B4-BE49-F238E27FC236}">
                    <a16:creationId xmlns:a16="http://schemas.microsoft.com/office/drawing/2014/main" id="{5911449E-6E6D-4A3C-9F4B-4E7F410D28EB}"/>
                  </a:ext>
                </a:extLst>
              </p14:cNvPr>
              <p14:cNvContentPartPr/>
              <p14:nvPr/>
            </p14:nvContentPartPr>
            <p14:xfrm>
              <a:off x="11350739" y="3220171"/>
              <a:ext cx="80280" cy="64080"/>
            </p14:xfrm>
          </p:contentPart>
        </mc:Choice>
        <mc:Fallback xmlns="">
          <p:pic>
            <p:nvPicPr>
              <p:cNvPr id="168" name="Freihand 167">
                <a:extLst>
                  <a:ext uri="{FF2B5EF4-FFF2-40B4-BE49-F238E27FC236}">
                    <a16:creationId xmlns:a16="http://schemas.microsoft.com/office/drawing/2014/main" id="{5911449E-6E6D-4A3C-9F4B-4E7F410D28EB}"/>
                  </a:ext>
                </a:extLst>
              </p:cNvPr>
              <p:cNvPicPr/>
              <p:nvPr/>
            </p:nvPicPr>
            <p:blipFill>
              <a:blip r:embed="rId450"/>
              <a:stretch>
                <a:fillRect/>
              </a:stretch>
            </p:blipFill>
            <p:spPr>
              <a:xfrm>
                <a:off x="11346419" y="3215851"/>
                <a:ext cx="88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69" name="Freihand 168">
                <a:extLst>
                  <a:ext uri="{FF2B5EF4-FFF2-40B4-BE49-F238E27FC236}">
                    <a16:creationId xmlns:a16="http://schemas.microsoft.com/office/drawing/2014/main" id="{AA843642-6D3A-458A-9D05-AA30032E3EC1}"/>
                  </a:ext>
                </a:extLst>
              </p14:cNvPr>
              <p14:cNvContentPartPr/>
              <p14:nvPr/>
            </p14:nvContentPartPr>
            <p14:xfrm>
              <a:off x="11466299" y="3209371"/>
              <a:ext cx="181080" cy="49680"/>
            </p14:xfrm>
          </p:contentPart>
        </mc:Choice>
        <mc:Fallback xmlns="">
          <p:pic>
            <p:nvPicPr>
              <p:cNvPr id="169" name="Freihand 168">
                <a:extLst>
                  <a:ext uri="{FF2B5EF4-FFF2-40B4-BE49-F238E27FC236}">
                    <a16:creationId xmlns:a16="http://schemas.microsoft.com/office/drawing/2014/main" id="{AA843642-6D3A-458A-9D05-AA30032E3EC1}"/>
                  </a:ext>
                </a:extLst>
              </p:cNvPr>
              <p:cNvPicPr/>
              <p:nvPr/>
            </p:nvPicPr>
            <p:blipFill>
              <a:blip r:embed="rId452"/>
              <a:stretch>
                <a:fillRect/>
              </a:stretch>
            </p:blipFill>
            <p:spPr>
              <a:xfrm>
                <a:off x="11461979" y="3205051"/>
                <a:ext cx="189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70" name="Freihand 169">
                <a:extLst>
                  <a:ext uri="{FF2B5EF4-FFF2-40B4-BE49-F238E27FC236}">
                    <a16:creationId xmlns:a16="http://schemas.microsoft.com/office/drawing/2014/main" id="{F934AC70-7F46-41D4-B1B7-B153EB458D9A}"/>
                  </a:ext>
                </a:extLst>
              </p14:cNvPr>
              <p14:cNvContentPartPr/>
              <p14:nvPr/>
            </p14:nvContentPartPr>
            <p14:xfrm>
              <a:off x="11682299" y="3113251"/>
              <a:ext cx="145080" cy="138240"/>
            </p14:xfrm>
          </p:contentPart>
        </mc:Choice>
        <mc:Fallback xmlns="">
          <p:pic>
            <p:nvPicPr>
              <p:cNvPr id="170" name="Freihand 169">
                <a:extLst>
                  <a:ext uri="{FF2B5EF4-FFF2-40B4-BE49-F238E27FC236}">
                    <a16:creationId xmlns:a16="http://schemas.microsoft.com/office/drawing/2014/main" id="{F934AC70-7F46-41D4-B1B7-B153EB458D9A}"/>
                  </a:ext>
                </a:extLst>
              </p:cNvPr>
              <p:cNvPicPr/>
              <p:nvPr/>
            </p:nvPicPr>
            <p:blipFill>
              <a:blip r:embed="rId454"/>
              <a:stretch>
                <a:fillRect/>
              </a:stretch>
            </p:blipFill>
            <p:spPr>
              <a:xfrm>
                <a:off x="11677979" y="3108931"/>
                <a:ext cx="153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71" name="Freihand 170">
                <a:extLst>
                  <a:ext uri="{FF2B5EF4-FFF2-40B4-BE49-F238E27FC236}">
                    <a16:creationId xmlns:a16="http://schemas.microsoft.com/office/drawing/2014/main" id="{CB411A09-E699-449D-A709-A598CA41F527}"/>
                  </a:ext>
                </a:extLst>
              </p14:cNvPr>
              <p14:cNvContentPartPr/>
              <p14:nvPr/>
            </p14:nvContentPartPr>
            <p14:xfrm>
              <a:off x="11860859" y="3190291"/>
              <a:ext cx="100800" cy="19080"/>
            </p14:xfrm>
          </p:contentPart>
        </mc:Choice>
        <mc:Fallback xmlns="">
          <p:pic>
            <p:nvPicPr>
              <p:cNvPr id="171" name="Freihand 170">
                <a:extLst>
                  <a:ext uri="{FF2B5EF4-FFF2-40B4-BE49-F238E27FC236}">
                    <a16:creationId xmlns:a16="http://schemas.microsoft.com/office/drawing/2014/main" id="{CB411A09-E699-449D-A709-A598CA41F527}"/>
                  </a:ext>
                </a:extLst>
              </p:cNvPr>
              <p:cNvPicPr/>
              <p:nvPr/>
            </p:nvPicPr>
            <p:blipFill>
              <a:blip r:embed="rId456"/>
              <a:stretch>
                <a:fillRect/>
              </a:stretch>
            </p:blipFill>
            <p:spPr>
              <a:xfrm>
                <a:off x="11856539" y="3185971"/>
                <a:ext cx="109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72" name="Freihand 171">
                <a:extLst>
                  <a:ext uri="{FF2B5EF4-FFF2-40B4-BE49-F238E27FC236}">
                    <a16:creationId xmlns:a16="http://schemas.microsoft.com/office/drawing/2014/main" id="{514671F2-2AA7-4DC3-90BE-70E98E414EA4}"/>
                  </a:ext>
                </a:extLst>
              </p14:cNvPr>
              <p14:cNvContentPartPr/>
              <p14:nvPr/>
            </p14:nvContentPartPr>
            <p14:xfrm>
              <a:off x="11170019" y="3312691"/>
              <a:ext cx="246600" cy="197640"/>
            </p14:xfrm>
          </p:contentPart>
        </mc:Choice>
        <mc:Fallback xmlns="">
          <p:pic>
            <p:nvPicPr>
              <p:cNvPr id="172" name="Freihand 171">
                <a:extLst>
                  <a:ext uri="{FF2B5EF4-FFF2-40B4-BE49-F238E27FC236}">
                    <a16:creationId xmlns:a16="http://schemas.microsoft.com/office/drawing/2014/main" id="{514671F2-2AA7-4DC3-90BE-70E98E414EA4}"/>
                  </a:ext>
                </a:extLst>
              </p:cNvPr>
              <p:cNvPicPr/>
              <p:nvPr/>
            </p:nvPicPr>
            <p:blipFill>
              <a:blip r:embed="rId458"/>
              <a:stretch>
                <a:fillRect/>
              </a:stretch>
            </p:blipFill>
            <p:spPr>
              <a:xfrm>
                <a:off x="11165699" y="3308371"/>
                <a:ext cx="255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73" name="Freihand 172">
                <a:extLst>
                  <a:ext uri="{FF2B5EF4-FFF2-40B4-BE49-F238E27FC236}">
                    <a16:creationId xmlns:a16="http://schemas.microsoft.com/office/drawing/2014/main" id="{34F1F530-CA59-4B71-915F-41283DE4F540}"/>
                  </a:ext>
                </a:extLst>
              </p14:cNvPr>
              <p14:cNvContentPartPr/>
              <p14:nvPr/>
            </p14:nvContentPartPr>
            <p14:xfrm>
              <a:off x="11400419" y="3391531"/>
              <a:ext cx="91800" cy="78480"/>
            </p14:xfrm>
          </p:contentPart>
        </mc:Choice>
        <mc:Fallback xmlns="">
          <p:pic>
            <p:nvPicPr>
              <p:cNvPr id="173" name="Freihand 172">
                <a:extLst>
                  <a:ext uri="{FF2B5EF4-FFF2-40B4-BE49-F238E27FC236}">
                    <a16:creationId xmlns:a16="http://schemas.microsoft.com/office/drawing/2014/main" id="{34F1F530-CA59-4B71-915F-41283DE4F540}"/>
                  </a:ext>
                </a:extLst>
              </p:cNvPr>
              <p:cNvPicPr/>
              <p:nvPr/>
            </p:nvPicPr>
            <p:blipFill>
              <a:blip r:embed="rId460"/>
              <a:stretch>
                <a:fillRect/>
              </a:stretch>
            </p:blipFill>
            <p:spPr>
              <a:xfrm>
                <a:off x="11396099" y="3387211"/>
                <a:ext cx="100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74" name="Freihand 173">
                <a:extLst>
                  <a:ext uri="{FF2B5EF4-FFF2-40B4-BE49-F238E27FC236}">
                    <a16:creationId xmlns:a16="http://schemas.microsoft.com/office/drawing/2014/main" id="{0D3C0E2D-3C37-4559-B0B8-941D0D05BCB2}"/>
                  </a:ext>
                </a:extLst>
              </p14:cNvPr>
              <p14:cNvContentPartPr/>
              <p14:nvPr/>
            </p14:nvContentPartPr>
            <p14:xfrm>
              <a:off x="11491859" y="3384331"/>
              <a:ext cx="74160" cy="108360"/>
            </p14:xfrm>
          </p:contentPart>
        </mc:Choice>
        <mc:Fallback xmlns="">
          <p:pic>
            <p:nvPicPr>
              <p:cNvPr id="174" name="Freihand 173">
                <a:extLst>
                  <a:ext uri="{FF2B5EF4-FFF2-40B4-BE49-F238E27FC236}">
                    <a16:creationId xmlns:a16="http://schemas.microsoft.com/office/drawing/2014/main" id="{0D3C0E2D-3C37-4559-B0B8-941D0D05BCB2}"/>
                  </a:ext>
                </a:extLst>
              </p:cNvPr>
              <p:cNvPicPr/>
              <p:nvPr/>
            </p:nvPicPr>
            <p:blipFill>
              <a:blip r:embed="rId462"/>
              <a:stretch>
                <a:fillRect/>
              </a:stretch>
            </p:blipFill>
            <p:spPr>
              <a:xfrm>
                <a:off x="11487539" y="3380011"/>
                <a:ext cx="82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75" name="Freihand 174">
                <a:extLst>
                  <a:ext uri="{FF2B5EF4-FFF2-40B4-BE49-F238E27FC236}">
                    <a16:creationId xmlns:a16="http://schemas.microsoft.com/office/drawing/2014/main" id="{1C5BEFA2-6A25-4619-B9DA-719F3C3D8534}"/>
                  </a:ext>
                </a:extLst>
              </p14:cNvPr>
              <p14:cNvContentPartPr/>
              <p14:nvPr/>
            </p14:nvContentPartPr>
            <p14:xfrm>
              <a:off x="11567819" y="3328171"/>
              <a:ext cx="110520" cy="143280"/>
            </p14:xfrm>
          </p:contentPart>
        </mc:Choice>
        <mc:Fallback xmlns="">
          <p:pic>
            <p:nvPicPr>
              <p:cNvPr id="175" name="Freihand 174">
                <a:extLst>
                  <a:ext uri="{FF2B5EF4-FFF2-40B4-BE49-F238E27FC236}">
                    <a16:creationId xmlns:a16="http://schemas.microsoft.com/office/drawing/2014/main" id="{1C5BEFA2-6A25-4619-B9DA-719F3C3D8534}"/>
                  </a:ext>
                </a:extLst>
              </p:cNvPr>
              <p:cNvPicPr/>
              <p:nvPr/>
            </p:nvPicPr>
            <p:blipFill>
              <a:blip r:embed="rId464"/>
              <a:stretch>
                <a:fillRect/>
              </a:stretch>
            </p:blipFill>
            <p:spPr>
              <a:xfrm>
                <a:off x="11563499" y="3323851"/>
                <a:ext cx="119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76" name="Freihand 175">
                <a:extLst>
                  <a:ext uri="{FF2B5EF4-FFF2-40B4-BE49-F238E27FC236}">
                    <a16:creationId xmlns:a16="http://schemas.microsoft.com/office/drawing/2014/main" id="{C02BC0EA-96D0-494B-BB63-7CCBF0035D6B}"/>
                  </a:ext>
                </a:extLst>
              </p14:cNvPr>
              <p14:cNvContentPartPr/>
              <p14:nvPr/>
            </p14:nvContentPartPr>
            <p14:xfrm>
              <a:off x="11683739" y="3351931"/>
              <a:ext cx="360" cy="360"/>
            </p14:xfrm>
          </p:contentPart>
        </mc:Choice>
        <mc:Fallback xmlns="">
          <p:pic>
            <p:nvPicPr>
              <p:cNvPr id="176" name="Freihand 175">
                <a:extLst>
                  <a:ext uri="{FF2B5EF4-FFF2-40B4-BE49-F238E27FC236}">
                    <a16:creationId xmlns:a16="http://schemas.microsoft.com/office/drawing/2014/main" id="{C02BC0EA-96D0-494B-BB63-7CCBF0035D6B}"/>
                  </a:ext>
                </a:extLst>
              </p:cNvPr>
              <p:cNvPicPr/>
              <p:nvPr/>
            </p:nvPicPr>
            <p:blipFill>
              <a:blip r:embed="rId98"/>
              <a:stretch>
                <a:fillRect/>
              </a:stretch>
            </p:blipFill>
            <p:spPr>
              <a:xfrm>
                <a:off x="11679419" y="3347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77" name="Freihand 176">
                <a:extLst>
                  <a:ext uri="{FF2B5EF4-FFF2-40B4-BE49-F238E27FC236}">
                    <a16:creationId xmlns:a16="http://schemas.microsoft.com/office/drawing/2014/main" id="{B9847170-93E3-4174-B3DD-5A4B411FFB7C}"/>
                  </a:ext>
                </a:extLst>
              </p14:cNvPr>
              <p14:cNvContentPartPr/>
              <p14:nvPr/>
            </p14:nvContentPartPr>
            <p14:xfrm>
              <a:off x="11693099" y="3373171"/>
              <a:ext cx="81360" cy="73440"/>
            </p14:xfrm>
          </p:contentPart>
        </mc:Choice>
        <mc:Fallback xmlns="">
          <p:pic>
            <p:nvPicPr>
              <p:cNvPr id="177" name="Freihand 176">
                <a:extLst>
                  <a:ext uri="{FF2B5EF4-FFF2-40B4-BE49-F238E27FC236}">
                    <a16:creationId xmlns:a16="http://schemas.microsoft.com/office/drawing/2014/main" id="{B9847170-93E3-4174-B3DD-5A4B411FFB7C}"/>
                  </a:ext>
                </a:extLst>
              </p:cNvPr>
              <p:cNvPicPr/>
              <p:nvPr/>
            </p:nvPicPr>
            <p:blipFill>
              <a:blip r:embed="rId467"/>
              <a:stretch>
                <a:fillRect/>
              </a:stretch>
            </p:blipFill>
            <p:spPr>
              <a:xfrm>
                <a:off x="11688779" y="3368851"/>
                <a:ext cx="90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78" name="Freihand 177">
                <a:extLst>
                  <a:ext uri="{FF2B5EF4-FFF2-40B4-BE49-F238E27FC236}">
                    <a16:creationId xmlns:a16="http://schemas.microsoft.com/office/drawing/2014/main" id="{2E8CEAF5-077A-4505-A372-DE7BF577210B}"/>
                  </a:ext>
                </a:extLst>
              </p14:cNvPr>
              <p14:cNvContentPartPr/>
              <p14:nvPr/>
            </p14:nvContentPartPr>
            <p14:xfrm>
              <a:off x="11794619" y="3302611"/>
              <a:ext cx="175320" cy="251640"/>
            </p14:xfrm>
          </p:contentPart>
        </mc:Choice>
        <mc:Fallback xmlns="">
          <p:pic>
            <p:nvPicPr>
              <p:cNvPr id="178" name="Freihand 177">
                <a:extLst>
                  <a:ext uri="{FF2B5EF4-FFF2-40B4-BE49-F238E27FC236}">
                    <a16:creationId xmlns:a16="http://schemas.microsoft.com/office/drawing/2014/main" id="{2E8CEAF5-077A-4505-A372-DE7BF577210B}"/>
                  </a:ext>
                </a:extLst>
              </p:cNvPr>
              <p:cNvPicPr/>
              <p:nvPr/>
            </p:nvPicPr>
            <p:blipFill>
              <a:blip r:embed="rId469"/>
              <a:stretch>
                <a:fillRect/>
              </a:stretch>
            </p:blipFill>
            <p:spPr>
              <a:xfrm>
                <a:off x="11790299" y="3298291"/>
                <a:ext cx="183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79" name="Freihand 178">
                <a:extLst>
                  <a:ext uri="{FF2B5EF4-FFF2-40B4-BE49-F238E27FC236}">
                    <a16:creationId xmlns:a16="http://schemas.microsoft.com/office/drawing/2014/main" id="{AFE65BC4-1942-444C-85CE-FA121079AE68}"/>
                  </a:ext>
                </a:extLst>
              </p14:cNvPr>
              <p14:cNvContentPartPr/>
              <p14:nvPr/>
            </p14:nvContentPartPr>
            <p14:xfrm>
              <a:off x="11254259" y="3611131"/>
              <a:ext cx="104400" cy="69120"/>
            </p14:xfrm>
          </p:contentPart>
        </mc:Choice>
        <mc:Fallback xmlns="">
          <p:pic>
            <p:nvPicPr>
              <p:cNvPr id="179" name="Freihand 178">
                <a:extLst>
                  <a:ext uri="{FF2B5EF4-FFF2-40B4-BE49-F238E27FC236}">
                    <a16:creationId xmlns:a16="http://schemas.microsoft.com/office/drawing/2014/main" id="{AFE65BC4-1942-444C-85CE-FA121079AE68}"/>
                  </a:ext>
                </a:extLst>
              </p:cNvPr>
              <p:cNvPicPr/>
              <p:nvPr/>
            </p:nvPicPr>
            <p:blipFill>
              <a:blip r:embed="rId471"/>
              <a:stretch>
                <a:fillRect/>
              </a:stretch>
            </p:blipFill>
            <p:spPr>
              <a:xfrm>
                <a:off x="11249939" y="3606811"/>
                <a:ext cx="113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80" name="Freihand 179">
                <a:extLst>
                  <a:ext uri="{FF2B5EF4-FFF2-40B4-BE49-F238E27FC236}">
                    <a16:creationId xmlns:a16="http://schemas.microsoft.com/office/drawing/2014/main" id="{49CC3034-212D-4267-96A8-B65F5CED7A41}"/>
                  </a:ext>
                </a:extLst>
              </p14:cNvPr>
              <p14:cNvContentPartPr/>
              <p14:nvPr/>
            </p14:nvContentPartPr>
            <p14:xfrm>
              <a:off x="11368739" y="3580531"/>
              <a:ext cx="116280" cy="93600"/>
            </p14:xfrm>
          </p:contentPart>
        </mc:Choice>
        <mc:Fallback xmlns="">
          <p:pic>
            <p:nvPicPr>
              <p:cNvPr id="180" name="Freihand 179">
                <a:extLst>
                  <a:ext uri="{FF2B5EF4-FFF2-40B4-BE49-F238E27FC236}">
                    <a16:creationId xmlns:a16="http://schemas.microsoft.com/office/drawing/2014/main" id="{49CC3034-212D-4267-96A8-B65F5CED7A41}"/>
                  </a:ext>
                </a:extLst>
              </p:cNvPr>
              <p:cNvPicPr/>
              <p:nvPr/>
            </p:nvPicPr>
            <p:blipFill>
              <a:blip r:embed="rId473"/>
              <a:stretch>
                <a:fillRect/>
              </a:stretch>
            </p:blipFill>
            <p:spPr>
              <a:xfrm>
                <a:off x="11364419" y="3576211"/>
                <a:ext cx="124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83" name="Freihand 182">
                <a:extLst>
                  <a:ext uri="{FF2B5EF4-FFF2-40B4-BE49-F238E27FC236}">
                    <a16:creationId xmlns:a16="http://schemas.microsoft.com/office/drawing/2014/main" id="{232F2D0B-4019-42A6-81E8-8724668BEFA0}"/>
                  </a:ext>
                </a:extLst>
              </p14:cNvPr>
              <p14:cNvContentPartPr/>
              <p14:nvPr/>
            </p14:nvContentPartPr>
            <p14:xfrm>
              <a:off x="11071019" y="3717691"/>
              <a:ext cx="99000" cy="169560"/>
            </p14:xfrm>
          </p:contentPart>
        </mc:Choice>
        <mc:Fallback xmlns="">
          <p:pic>
            <p:nvPicPr>
              <p:cNvPr id="183" name="Freihand 182">
                <a:extLst>
                  <a:ext uri="{FF2B5EF4-FFF2-40B4-BE49-F238E27FC236}">
                    <a16:creationId xmlns:a16="http://schemas.microsoft.com/office/drawing/2014/main" id="{232F2D0B-4019-42A6-81E8-8724668BEFA0}"/>
                  </a:ext>
                </a:extLst>
              </p:cNvPr>
              <p:cNvPicPr/>
              <p:nvPr/>
            </p:nvPicPr>
            <p:blipFill>
              <a:blip r:embed="rId475"/>
              <a:stretch>
                <a:fillRect/>
              </a:stretch>
            </p:blipFill>
            <p:spPr>
              <a:xfrm>
                <a:off x="11066699" y="3713371"/>
                <a:ext cx="107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84" name="Freihand 183">
                <a:extLst>
                  <a:ext uri="{FF2B5EF4-FFF2-40B4-BE49-F238E27FC236}">
                    <a16:creationId xmlns:a16="http://schemas.microsoft.com/office/drawing/2014/main" id="{BFAD8E83-F7FF-459C-99D8-C728852621CC}"/>
                  </a:ext>
                </a:extLst>
              </p14:cNvPr>
              <p14:cNvContentPartPr/>
              <p14:nvPr/>
            </p14:nvContentPartPr>
            <p14:xfrm>
              <a:off x="11235899" y="3722011"/>
              <a:ext cx="118440" cy="79200"/>
            </p14:xfrm>
          </p:contentPart>
        </mc:Choice>
        <mc:Fallback xmlns="">
          <p:pic>
            <p:nvPicPr>
              <p:cNvPr id="184" name="Freihand 183">
                <a:extLst>
                  <a:ext uri="{FF2B5EF4-FFF2-40B4-BE49-F238E27FC236}">
                    <a16:creationId xmlns:a16="http://schemas.microsoft.com/office/drawing/2014/main" id="{BFAD8E83-F7FF-459C-99D8-C728852621CC}"/>
                  </a:ext>
                </a:extLst>
              </p:cNvPr>
              <p:cNvPicPr/>
              <p:nvPr/>
            </p:nvPicPr>
            <p:blipFill>
              <a:blip r:embed="rId477"/>
              <a:stretch>
                <a:fillRect/>
              </a:stretch>
            </p:blipFill>
            <p:spPr>
              <a:xfrm>
                <a:off x="11231579" y="3717691"/>
                <a:ext cx="127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85" name="Freihand 184">
                <a:extLst>
                  <a:ext uri="{FF2B5EF4-FFF2-40B4-BE49-F238E27FC236}">
                    <a16:creationId xmlns:a16="http://schemas.microsoft.com/office/drawing/2014/main" id="{2F560BAD-14E3-450C-8049-353CF4FD6060}"/>
                  </a:ext>
                </a:extLst>
              </p14:cNvPr>
              <p14:cNvContentPartPr/>
              <p14:nvPr/>
            </p14:nvContentPartPr>
            <p14:xfrm>
              <a:off x="11352539" y="3693931"/>
              <a:ext cx="117000" cy="76680"/>
            </p14:xfrm>
          </p:contentPart>
        </mc:Choice>
        <mc:Fallback xmlns="">
          <p:pic>
            <p:nvPicPr>
              <p:cNvPr id="185" name="Freihand 184">
                <a:extLst>
                  <a:ext uri="{FF2B5EF4-FFF2-40B4-BE49-F238E27FC236}">
                    <a16:creationId xmlns:a16="http://schemas.microsoft.com/office/drawing/2014/main" id="{2F560BAD-14E3-450C-8049-353CF4FD6060}"/>
                  </a:ext>
                </a:extLst>
              </p:cNvPr>
              <p:cNvPicPr/>
              <p:nvPr/>
            </p:nvPicPr>
            <p:blipFill>
              <a:blip r:embed="rId479"/>
              <a:stretch>
                <a:fillRect/>
              </a:stretch>
            </p:blipFill>
            <p:spPr>
              <a:xfrm>
                <a:off x="11348219" y="3689611"/>
                <a:ext cx="125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86" name="Freihand 185">
                <a:extLst>
                  <a:ext uri="{FF2B5EF4-FFF2-40B4-BE49-F238E27FC236}">
                    <a16:creationId xmlns:a16="http://schemas.microsoft.com/office/drawing/2014/main" id="{5E54BE6E-EE50-4B04-9C80-87854491A077}"/>
                  </a:ext>
                </a:extLst>
              </p14:cNvPr>
              <p14:cNvContentPartPr/>
              <p14:nvPr/>
            </p14:nvContentPartPr>
            <p14:xfrm>
              <a:off x="11471339" y="3721651"/>
              <a:ext cx="85680" cy="39960"/>
            </p14:xfrm>
          </p:contentPart>
        </mc:Choice>
        <mc:Fallback xmlns="">
          <p:pic>
            <p:nvPicPr>
              <p:cNvPr id="186" name="Freihand 185">
                <a:extLst>
                  <a:ext uri="{FF2B5EF4-FFF2-40B4-BE49-F238E27FC236}">
                    <a16:creationId xmlns:a16="http://schemas.microsoft.com/office/drawing/2014/main" id="{5E54BE6E-EE50-4B04-9C80-87854491A077}"/>
                  </a:ext>
                </a:extLst>
              </p:cNvPr>
              <p:cNvPicPr/>
              <p:nvPr/>
            </p:nvPicPr>
            <p:blipFill>
              <a:blip r:embed="rId481"/>
              <a:stretch>
                <a:fillRect/>
              </a:stretch>
            </p:blipFill>
            <p:spPr>
              <a:xfrm>
                <a:off x="11467019" y="3717331"/>
                <a:ext cx="94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88" name="Freihand 187">
                <a:extLst>
                  <a:ext uri="{FF2B5EF4-FFF2-40B4-BE49-F238E27FC236}">
                    <a16:creationId xmlns:a16="http://schemas.microsoft.com/office/drawing/2014/main" id="{BEA93930-229C-49B1-BB49-3CA3AEF01560}"/>
                  </a:ext>
                </a:extLst>
              </p14:cNvPr>
              <p14:cNvContentPartPr/>
              <p14:nvPr/>
            </p14:nvContentPartPr>
            <p14:xfrm>
              <a:off x="11663939" y="3688531"/>
              <a:ext cx="74160" cy="77040"/>
            </p14:xfrm>
          </p:contentPart>
        </mc:Choice>
        <mc:Fallback xmlns="">
          <p:pic>
            <p:nvPicPr>
              <p:cNvPr id="188" name="Freihand 187">
                <a:extLst>
                  <a:ext uri="{FF2B5EF4-FFF2-40B4-BE49-F238E27FC236}">
                    <a16:creationId xmlns:a16="http://schemas.microsoft.com/office/drawing/2014/main" id="{BEA93930-229C-49B1-BB49-3CA3AEF01560}"/>
                  </a:ext>
                </a:extLst>
              </p:cNvPr>
              <p:cNvPicPr/>
              <p:nvPr/>
            </p:nvPicPr>
            <p:blipFill>
              <a:blip r:embed="rId483"/>
              <a:stretch>
                <a:fillRect/>
              </a:stretch>
            </p:blipFill>
            <p:spPr>
              <a:xfrm>
                <a:off x="11659619" y="3684211"/>
                <a:ext cx="82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89" name="Freihand 188">
                <a:extLst>
                  <a:ext uri="{FF2B5EF4-FFF2-40B4-BE49-F238E27FC236}">
                    <a16:creationId xmlns:a16="http://schemas.microsoft.com/office/drawing/2014/main" id="{F2ADDCBB-04B2-4739-97B4-71018639CAD7}"/>
                  </a:ext>
                </a:extLst>
              </p14:cNvPr>
              <p14:cNvContentPartPr/>
              <p14:nvPr/>
            </p14:nvContentPartPr>
            <p14:xfrm>
              <a:off x="11752499" y="3625531"/>
              <a:ext cx="37800" cy="114840"/>
            </p14:xfrm>
          </p:contentPart>
        </mc:Choice>
        <mc:Fallback xmlns="">
          <p:pic>
            <p:nvPicPr>
              <p:cNvPr id="189" name="Freihand 188">
                <a:extLst>
                  <a:ext uri="{FF2B5EF4-FFF2-40B4-BE49-F238E27FC236}">
                    <a16:creationId xmlns:a16="http://schemas.microsoft.com/office/drawing/2014/main" id="{F2ADDCBB-04B2-4739-97B4-71018639CAD7}"/>
                  </a:ext>
                </a:extLst>
              </p:cNvPr>
              <p:cNvPicPr/>
              <p:nvPr/>
            </p:nvPicPr>
            <p:blipFill>
              <a:blip r:embed="rId485"/>
              <a:stretch>
                <a:fillRect/>
              </a:stretch>
            </p:blipFill>
            <p:spPr>
              <a:xfrm>
                <a:off x="11748179" y="3621211"/>
                <a:ext cx="46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90" name="Freihand 189">
                <a:extLst>
                  <a:ext uri="{FF2B5EF4-FFF2-40B4-BE49-F238E27FC236}">
                    <a16:creationId xmlns:a16="http://schemas.microsoft.com/office/drawing/2014/main" id="{A4BE3D24-5796-425A-8070-7F658B324002}"/>
                  </a:ext>
                </a:extLst>
              </p14:cNvPr>
              <p14:cNvContentPartPr/>
              <p14:nvPr/>
            </p14:nvContentPartPr>
            <p14:xfrm>
              <a:off x="11779139" y="3682051"/>
              <a:ext cx="69480" cy="58680"/>
            </p14:xfrm>
          </p:contentPart>
        </mc:Choice>
        <mc:Fallback xmlns="">
          <p:pic>
            <p:nvPicPr>
              <p:cNvPr id="190" name="Freihand 189">
                <a:extLst>
                  <a:ext uri="{FF2B5EF4-FFF2-40B4-BE49-F238E27FC236}">
                    <a16:creationId xmlns:a16="http://schemas.microsoft.com/office/drawing/2014/main" id="{A4BE3D24-5796-425A-8070-7F658B324002}"/>
                  </a:ext>
                </a:extLst>
              </p:cNvPr>
              <p:cNvPicPr/>
              <p:nvPr/>
            </p:nvPicPr>
            <p:blipFill>
              <a:blip r:embed="rId487"/>
              <a:stretch>
                <a:fillRect/>
              </a:stretch>
            </p:blipFill>
            <p:spPr>
              <a:xfrm>
                <a:off x="11774819" y="3677731"/>
                <a:ext cx="78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91" name="Freihand 190">
                <a:extLst>
                  <a:ext uri="{FF2B5EF4-FFF2-40B4-BE49-F238E27FC236}">
                    <a16:creationId xmlns:a16="http://schemas.microsoft.com/office/drawing/2014/main" id="{F796B0B0-1C7E-4031-ADDD-698364068204}"/>
                  </a:ext>
                </a:extLst>
              </p14:cNvPr>
              <p14:cNvContentPartPr/>
              <p14:nvPr/>
            </p14:nvContentPartPr>
            <p14:xfrm>
              <a:off x="11865899" y="3661891"/>
              <a:ext cx="65880" cy="80280"/>
            </p14:xfrm>
          </p:contentPart>
        </mc:Choice>
        <mc:Fallback xmlns="">
          <p:pic>
            <p:nvPicPr>
              <p:cNvPr id="191" name="Freihand 190">
                <a:extLst>
                  <a:ext uri="{FF2B5EF4-FFF2-40B4-BE49-F238E27FC236}">
                    <a16:creationId xmlns:a16="http://schemas.microsoft.com/office/drawing/2014/main" id="{F796B0B0-1C7E-4031-ADDD-698364068204}"/>
                  </a:ext>
                </a:extLst>
              </p:cNvPr>
              <p:cNvPicPr/>
              <p:nvPr/>
            </p:nvPicPr>
            <p:blipFill>
              <a:blip r:embed="rId489"/>
              <a:stretch>
                <a:fillRect/>
              </a:stretch>
            </p:blipFill>
            <p:spPr>
              <a:xfrm>
                <a:off x="11861579" y="3657571"/>
                <a:ext cx="74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92" name="Freihand 191">
                <a:extLst>
                  <a:ext uri="{FF2B5EF4-FFF2-40B4-BE49-F238E27FC236}">
                    <a16:creationId xmlns:a16="http://schemas.microsoft.com/office/drawing/2014/main" id="{362C80F5-62F7-4DFF-B2B4-2E83455D59E2}"/>
                  </a:ext>
                </a:extLst>
              </p14:cNvPr>
              <p14:cNvContentPartPr/>
              <p14:nvPr/>
            </p14:nvContentPartPr>
            <p14:xfrm>
              <a:off x="11962739" y="3679171"/>
              <a:ext cx="77040" cy="12240"/>
            </p14:xfrm>
          </p:contentPart>
        </mc:Choice>
        <mc:Fallback xmlns="">
          <p:pic>
            <p:nvPicPr>
              <p:cNvPr id="192" name="Freihand 191">
                <a:extLst>
                  <a:ext uri="{FF2B5EF4-FFF2-40B4-BE49-F238E27FC236}">
                    <a16:creationId xmlns:a16="http://schemas.microsoft.com/office/drawing/2014/main" id="{362C80F5-62F7-4DFF-B2B4-2E83455D59E2}"/>
                  </a:ext>
                </a:extLst>
              </p:cNvPr>
              <p:cNvPicPr/>
              <p:nvPr/>
            </p:nvPicPr>
            <p:blipFill>
              <a:blip r:embed="rId491"/>
              <a:stretch>
                <a:fillRect/>
              </a:stretch>
            </p:blipFill>
            <p:spPr>
              <a:xfrm>
                <a:off x="11958419" y="3674851"/>
                <a:ext cx="85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94" name="Freihand 193">
                <a:extLst>
                  <a:ext uri="{FF2B5EF4-FFF2-40B4-BE49-F238E27FC236}">
                    <a16:creationId xmlns:a16="http://schemas.microsoft.com/office/drawing/2014/main" id="{7486CC97-E019-4E9F-A29C-D98E6168D411}"/>
                  </a:ext>
                </a:extLst>
              </p14:cNvPr>
              <p14:cNvContentPartPr/>
              <p14:nvPr/>
            </p14:nvContentPartPr>
            <p14:xfrm>
              <a:off x="11198819" y="3889771"/>
              <a:ext cx="135360" cy="113040"/>
            </p14:xfrm>
          </p:contentPart>
        </mc:Choice>
        <mc:Fallback xmlns="">
          <p:pic>
            <p:nvPicPr>
              <p:cNvPr id="194" name="Freihand 193">
                <a:extLst>
                  <a:ext uri="{FF2B5EF4-FFF2-40B4-BE49-F238E27FC236}">
                    <a16:creationId xmlns:a16="http://schemas.microsoft.com/office/drawing/2014/main" id="{7486CC97-E019-4E9F-A29C-D98E6168D411}"/>
                  </a:ext>
                </a:extLst>
              </p:cNvPr>
              <p:cNvPicPr/>
              <p:nvPr/>
            </p:nvPicPr>
            <p:blipFill>
              <a:blip r:embed="rId493"/>
              <a:stretch>
                <a:fillRect/>
              </a:stretch>
            </p:blipFill>
            <p:spPr>
              <a:xfrm>
                <a:off x="11194499" y="3885451"/>
                <a:ext cx="144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95" name="Freihand 194">
                <a:extLst>
                  <a:ext uri="{FF2B5EF4-FFF2-40B4-BE49-F238E27FC236}">
                    <a16:creationId xmlns:a16="http://schemas.microsoft.com/office/drawing/2014/main" id="{E3FCC2D9-4658-496B-BD7D-1EE69EE7DF63}"/>
                  </a:ext>
                </a:extLst>
              </p14:cNvPr>
              <p14:cNvContentPartPr/>
              <p14:nvPr/>
            </p14:nvContentPartPr>
            <p14:xfrm>
              <a:off x="11331659" y="3875011"/>
              <a:ext cx="45000" cy="30600"/>
            </p14:xfrm>
          </p:contentPart>
        </mc:Choice>
        <mc:Fallback xmlns="">
          <p:pic>
            <p:nvPicPr>
              <p:cNvPr id="195" name="Freihand 194">
                <a:extLst>
                  <a:ext uri="{FF2B5EF4-FFF2-40B4-BE49-F238E27FC236}">
                    <a16:creationId xmlns:a16="http://schemas.microsoft.com/office/drawing/2014/main" id="{E3FCC2D9-4658-496B-BD7D-1EE69EE7DF63}"/>
                  </a:ext>
                </a:extLst>
              </p:cNvPr>
              <p:cNvPicPr/>
              <p:nvPr/>
            </p:nvPicPr>
            <p:blipFill>
              <a:blip r:embed="rId495"/>
              <a:stretch>
                <a:fillRect/>
              </a:stretch>
            </p:blipFill>
            <p:spPr>
              <a:xfrm>
                <a:off x="11327339" y="3870691"/>
                <a:ext cx="53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96" name="Freihand 195">
                <a:extLst>
                  <a:ext uri="{FF2B5EF4-FFF2-40B4-BE49-F238E27FC236}">
                    <a16:creationId xmlns:a16="http://schemas.microsoft.com/office/drawing/2014/main" id="{69ED5B8B-127C-470F-89B5-1966CD913494}"/>
                  </a:ext>
                </a:extLst>
              </p14:cNvPr>
              <p14:cNvContentPartPr/>
              <p14:nvPr/>
            </p14:nvContentPartPr>
            <p14:xfrm>
              <a:off x="11364419" y="3908491"/>
              <a:ext cx="105480" cy="69480"/>
            </p14:xfrm>
          </p:contentPart>
        </mc:Choice>
        <mc:Fallback xmlns="">
          <p:pic>
            <p:nvPicPr>
              <p:cNvPr id="196" name="Freihand 195">
                <a:extLst>
                  <a:ext uri="{FF2B5EF4-FFF2-40B4-BE49-F238E27FC236}">
                    <a16:creationId xmlns:a16="http://schemas.microsoft.com/office/drawing/2014/main" id="{69ED5B8B-127C-470F-89B5-1966CD913494}"/>
                  </a:ext>
                </a:extLst>
              </p:cNvPr>
              <p:cNvPicPr/>
              <p:nvPr/>
            </p:nvPicPr>
            <p:blipFill>
              <a:blip r:embed="rId497"/>
              <a:stretch>
                <a:fillRect/>
              </a:stretch>
            </p:blipFill>
            <p:spPr>
              <a:xfrm>
                <a:off x="11360099" y="3904171"/>
                <a:ext cx="114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97" name="Freihand 196">
                <a:extLst>
                  <a:ext uri="{FF2B5EF4-FFF2-40B4-BE49-F238E27FC236}">
                    <a16:creationId xmlns:a16="http://schemas.microsoft.com/office/drawing/2014/main" id="{4B739916-C80C-4511-AF7E-B885904073F5}"/>
                  </a:ext>
                </a:extLst>
              </p14:cNvPr>
              <p14:cNvContentPartPr/>
              <p14:nvPr/>
            </p14:nvContentPartPr>
            <p14:xfrm>
              <a:off x="11495459" y="3816691"/>
              <a:ext cx="186840" cy="238320"/>
            </p14:xfrm>
          </p:contentPart>
        </mc:Choice>
        <mc:Fallback xmlns="">
          <p:pic>
            <p:nvPicPr>
              <p:cNvPr id="197" name="Freihand 196">
                <a:extLst>
                  <a:ext uri="{FF2B5EF4-FFF2-40B4-BE49-F238E27FC236}">
                    <a16:creationId xmlns:a16="http://schemas.microsoft.com/office/drawing/2014/main" id="{4B739916-C80C-4511-AF7E-B885904073F5}"/>
                  </a:ext>
                </a:extLst>
              </p:cNvPr>
              <p:cNvPicPr/>
              <p:nvPr/>
            </p:nvPicPr>
            <p:blipFill>
              <a:blip r:embed="rId499"/>
              <a:stretch>
                <a:fillRect/>
              </a:stretch>
            </p:blipFill>
            <p:spPr>
              <a:xfrm>
                <a:off x="11491139" y="3812371"/>
                <a:ext cx="1954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99" name="Freihand 198">
                <a:extLst>
                  <a:ext uri="{FF2B5EF4-FFF2-40B4-BE49-F238E27FC236}">
                    <a16:creationId xmlns:a16="http://schemas.microsoft.com/office/drawing/2014/main" id="{032D8E87-ACB8-4233-AC0C-B668B7F85C2E}"/>
                  </a:ext>
                </a:extLst>
              </p14:cNvPr>
              <p14:cNvContentPartPr/>
              <p14:nvPr/>
            </p14:nvContentPartPr>
            <p14:xfrm>
              <a:off x="7940459" y="1065211"/>
              <a:ext cx="196920" cy="2167200"/>
            </p14:xfrm>
          </p:contentPart>
        </mc:Choice>
        <mc:Fallback xmlns="">
          <p:pic>
            <p:nvPicPr>
              <p:cNvPr id="199" name="Freihand 198">
                <a:extLst>
                  <a:ext uri="{FF2B5EF4-FFF2-40B4-BE49-F238E27FC236}">
                    <a16:creationId xmlns:a16="http://schemas.microsoft.com/office/drawing/2014/main" id="{032D8E87-ACB8-4233-AC0C-B668B7F85C2E}"/>
                  </a:ext>
                </a:extLst>
              </p:cNvPr>
              <p:cNvPicPr/>
              <p:nvPr/>
            </p:nvPicPr>
            <p:blipFill>
              <a:blip r:embed="rId501"/>
              <a:stretch>
                <a:fillRect/>
              </a:stretch>
            </p:blipFill>
            <p:spPr>
              <a:xfrm>
                <a:off x="7936139" y="1060891"/>
                <a:ext cx="205560" cy="21758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00" name="Freihand 199">
                <a:extLst>
                  <a:ext uri="{FF2B5EF4-FFF2-40B4-BE49-F238E27FC236}">
                    <a16:creationId xmlns:a16="http://schemas.microsoft.com/office/drawing/2014/main" id="{0D2C3109-A277-4F01-A2C4-02CD934502FC}"/>
                  </a:ext>
                </a:extLst>
              </p14:cNvPr>
              <p14:cNvContentPartPr/>
              <p14:nvPr/>
            </p14:nvContentPartPr>
            <p14:xfrm>
              <a:off x="8115419" y="979531"/>
              <a:ext cx="105120" cy="169200"/>
            </p14:xfrm>
          </p:contentPart>
        </mc:Choice>
        <mc:Fallback xmlns="">
          <p:pic>
            <p:nvPicPr>
              <p:cNvPr id="200" name="Freihand 199">
                <a:extLst>
                  <a:ext uri="{FF2B5EF4-FFF2-40B4-BE49-F238E27FC236}">
                    <a16:creationId xmlns:a16="http://schemas.microsoft.com/office/drawing/2014/main" id="{0D2C3109-A277-4F01-A2C4-02CD934502FC}"/>
                  </a:ext>
                </a:extLst>
              </p:cNvPr>
              <p:cNvPicPr/>
              <p:nvPr/>
            </p:nvPicPr>
            <p:blipFill>
              <a:blip r:embed="rId503"/>
              <a:stretch>
                <a:fillRect/>
              </a:stretch>
            </p:blipFill>
            <p:spPr>
              <a:xfrm>
                <a:off x="8111099" y="975211"/>
                <a:ext cx="1137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03" name="Freihand 202">
                <a:extLst>
                  <a:ext uri="{FF2B5EF4-FFF2-40B4-BE49-F238E27FC236}">
                    <a16:creationId xmlns:a16="http://schemas.microsoft.com/office/drawing/2014/main" id="{AE1003CA-6BFC-4548-8D06-E335A4FE5A3C}"/>
                  </a:ext>
                </a:extLst>
              </p14:cNvPr>
              <p14:cNvContentPartPr/>
              <p14:nvPr/>
            </p14:nvContentPartPr>
            <p14:xfrm>
              <a:off x="8309819" y="1013371"/>
              <a:ext cx="134280" cy="76320"/>
            </p14:xfrm>
          </p:contentPart>
        </mc:Choice>
        <mc:Fallback xmlns="">
          <p:pic>
            <p:nvPicPr>
              <p:cNvPr id="203" name="Freihand 202">
                <a:extLst>
                  <a:ext uri="{FF2B5EF4-FFF2-40B4-BE49-F238E27FC236}">
                    <a16:creationId xmlns:a16="http://schemas.microsoft.com/office/drawing/2014/main" id="{AE1003CA-6BFC-4548-8D06-E335A4FE5A3C}"/>
                  </a:ext>
                </a:extLst>
              </p:cNvPr>
              <p:cNvPicPr/>
              <p:nvPr/>
            </p:nvPicPr>
            <p:blipFill>
              <a:blip r:embed="rId505"/>
              <a:stretch>
                <a:fillRect/>
              </a:stretch>
            </p:blipFill>
            <p:spPr>
              <a:xfrm>
                <a:off x="8305499" y="1009051"/>
                <a:ext cx="142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04" name="Freihand 203">
                <a:extLst>
                  <a:ext uri="{FF2B5EF4-FFF2-40B4-BE49-F238E27FC236}">
                    <a16:creationId xmlns:a16="http://schemas.microsoft.com/office/drawing/2014/main" id="{0166F4BD-8443-4FF0-BF7C-175B6318D8F7}"/>
                  </a:ext>
                </a:extLst>
              </p14:cNvPr>
              <p14:cNvContentPartPr/>
              <p14:nvPr/>
            </p14:nvContentPartPr>
            <p14:xfrm>
              <a:off x="8503859" y="1015531"/>
              <a:ext cx="123120" cy="11160"/>
            </p14:xfrm>
          </p:contentPart>
        </mc:Choice>
        <mc:Fallback xmlns="">
          <p:pic>
            <p:nvPicPr>
              <p:cNvPr id="204" name="Freihand 203">
                <a:extLst>
                  <a:ext uri="{FF2B5EF4-FFF2-40B4-BE49-F238E27FC236}">
                    <a16:creationId xmlns:a16="http://schemas.microsoft.com/office/drawing/2014/main" id="{0166F4BD-8443-4FF0-BF7C-175B6318D8F7}"/>
                  </a:ext>
                </a:extLst>
              </p:cNvPr>
              <p:cNvPicPr/>
              <p:nvPr/>
            </p:nvPicPr>
            <p:blipFill>
              <a:blip r:embed="rId507"/>
              <a:stretch>
                <a:fillRect/>
              </a:stretch>
            </p:blipFill>
            <p:spPr>
              <a:xfrm>
                <a:off x="8499539" y="1011211"/>
                <a:ext cx="131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05" name="Freihand 204">
                <a:extLst>
                  <a:ext uri="{FF2B5EF4-FFF2-40B4-BE49-F238E27FC236}">
                    <a16:creationId xmlns:a16="http://schemas.microsoft.com/office/drawing/2014/main" id="{F2C305D8-304F-4002-A6BD-E308B788B31A}"/>
                  </a:ext>
                </a:extLst>
              </p14:cNvPr>
              <p14:cNvContentPartPr/>
              <p14:nvPr/>
            </p14:nvContentPartPr>
            <p14:xfrm>
              <a:off x="8508539" y="1050811"/>
              <a:ext cx="129240" cy="7200"/>
            </p14:xfrm>
          </p:contentPart>
        </mc:Choice>
        <mc:Fallback xmlns="">
          <p:pic>
            <p:nvPicPr>
              <p:cNvPr id="205" name="Freihand 204">
                <a:extLst>
                  <a:ext uri="{FF2B5EF4-FFF2-40B4-BE49-F238E27FC236}">
                    <a16:creationId xmlns:a16="http://schemas.microsoft.com/office/drawing/2014/main" id="{F2C305D8-304F-4002-A6BD-E308B788B31A}"/>
                  </a:ext>
                </a:extLst>
              </p:cNvPr>
              <p:cNvPicPr/>
              <p:nvPr/>
            </p:nvPicPr>
            <p:blipFill>
              <a:blip r:embed="rId509"/>
              <a:stretch>
                <a:fillRect/>
              </a:stretch>
            </p:blipFill>
            <p:spPr>
              <a:xfrm>
                <a:off x="8504219" y="1046491"/>
                <a:ext cx="137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07" name="Freihand 206">
                <a:extLst>
                  <a:ext uri="{FF2B5EF4-FFF2-40B4-BE49-F238E27FC236}">
                    <a16:creationId xmlns:a16="http://schemas.microsoft.com/office/drawing/2014/main" id="{FA02EF84-1390-4DE5-BAB5-81270AED3D19}"/>
                  </a:ext>
                </a:extLst>
              </p14:cNvPr>
              <p14:cNvContentPartPr/>
              <p14:nvPr/>
            </p14:nvContentPartPr>
            <p14:xfrm>
              <a:off x="8729579" y="897811"/>
              <a:ext cx="116280" cy="100800"/>
            </p14:xfrm>
          </p:contentPart>
        </mc:Choice>
        <mc:Fallback xmlns="">
          <p:pic>
            <p:nvPicPr>
              <p:cNvPr id="207" name="Freihand 206">
                <a:extLst>
                  <a:ext uri="{FF2B5EF4-FFF2-40B4-BE49-F238E27FC236}">
                    <a16:creationId xmlns:a16="http://schemas.microsoft.com/office/drawing/2014/main" id="{FA02EF84-1390-4DE5-BAB5-81270AED3D19}"/>
                  </a:ext>
                </a:extLst>
              </p:cNvPr>
              <p:cNvPicPr/>
              <p:nvPr/>
            </p:nvPicPr>
            <p:blipFill>
              <a:blip r:embed="rId511"/>
              <a:stretch>
                <a:fillRect/>
              </a:stretch>
            </p:blipFill>
            <p:spPr>
              <a:xfrm>
                <a:off x="8725259" y="893491"/>
                <a:ext cx="124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08" name="Freihand 207">
                <a:extLst>
                  <a:ext uri="{FF2B5EF4-FFF2-40B4-BE49-F238E27FC236}">
                    <a16:creationId xmlns:a16="http://schemas.microsoft.com/office/drawing/2014/main" id="{54DD2008-FA12-49F0-B9F0-574B4A4BFC03}"/>
                  </a:ext>
                </a:extLst>
              </p14:cNvPr>
              <p14:cNvContentPartPr/>
              <p14:nvPr/>
            </p14:nvContentPartPr>
            <p14:xfrm>
              <a:off x="8894819" y="937051"/>
              <a:ext cx="81720" cy="97200"/>
            </p14:xfrm>
          </p:contentPart>
        </mc:Choice>
        <mc:Fallback xmlns="">
          <p:pic>
            <p:nvPicPr>
              <p:cNvPr id="208" name="Freihand 207">
                <a:extLst>
                  <a:ext uri="{FF2B5EF4-FFF2-40B4-BE49-F238E27FC236}">
                    <a16:creationId xmlns:a16="http://schemas.microsoft.com/office/drawing/2014/main" id="{54DD2008-FA12-49F0-B9F0-574B4A4BFC03}"/>
                  </a:ext>
                </a:extLst>
              </p:cNvPr>
              <p:cNvPicPr/>
              <p:nvPr/>
            </p:nvPicPr>
            <p:blipFill>
              <a:blip r:embed="rId513"/>
              <a:stretch>
                <a:fillRect/>
              </a:stretch>
            </p:blipFill>
            <p:spPr>
              <a:xfrm>
                <a:off x="8890499" y="932731"/>
                <a:ext cx="90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09" name="Freihand 208">
                <a:extLst>
                  <a:ext uri="{FF2B5EF4-FFF2-40B4-BE49-F238E27FC236}">
                    <a16:creationId xmlns:a16="http://schemas.microsoft.com/office/drawing/2014/main" id="{6E54F821-0149-4875-A5C5-B7F6FBCB2A2F}"/>
                  </a:ext>
                </a:extLst>
              </p14:cNvPr>
              <p14:cNvContentPartPr/>
              <p14:nvPr/>
            </p14:nvContentPartPr>
            <p14:xfrm>
              <a:off x="8680259" y="1040371"/>
              <a:ext cx="318960" cy="30960"/>
            </p14:xfrm>
          </p:contentPart>
        </mc:Choice>
        <mc:Fallback xmlns="">
          <p:pic>
            <p:nvPicPr>
              <p:cNvPr id="209" name="Freihand 208">
                <a:extLst>
                  <a:ext uri="{FF2B5EF4-FFF2-40B4-BE49-F238E27FC236}">
                    <a16:creationId xmlns:a16="http://schemas.microsoft.com/office/drawing/2014/main" id="{6E54F821-0149-4875-A5C5-B7F6FBCB2A2F}"/>
                  </a:ext>
                </a:extLst>
              </p:cNvPr>
              <p:cNvPicPr/>
              <p:nvPr/>
            </p:nvPicPr>
            <p:blipFill>
              <a:blip r:embed="rId515"/>
              <a:stretch>
                <a:fillRect/>
              </a:stretch>
            </p:blipFill>
            <p:spPr>
              <a:xfrm>
                <a:off x="8675939" y="1036051"/>
                <a:ext cx="327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11" name="Freihand 210">
                <a:extLst>
                  <a:ext uri="{FF2B5EF4-FFF2-40B4-BE49-F238E27FC236}">
                    <a16:creationId xmlns:a16="http://schemas.microsoft.com/office/drawing/2014/main" id="{C127B8D9-40D4-4253-935E-586C881174D3}"/>
                  </a:ext>
                </a:extLst>
              </p14:cNvPr>
              <p14:cNvContentPartPr/>
              <p14:nvPr/>
            </p14:nvContentPartPr>
            <p14:xfrm>
              <a:off x="8701139" y="1100851"/>
              <a:ext cx="122040" cy="102240"/>
            </p14:xfrm>
          </p:contentPart>
        </mc:Choice>
        <mc:Fallback xmlns="">
          <p:pic>
            <p:nvPicPr>
              <p:cNvPr id="211" name="Freihand 210">
                <a:extLst>
                  <a:ext uri="{FF2B5EF4-FFF2-40B4-BE49-F238E27FC236}">
                    <a16:creationId xmlns:a16="http://schemas.microsoft.com/office/drawing/2014/main" id="{C127B8D9-40D4-4253-935E-586C881174D3}"/>
                  </a:ext>
                </a:extLst>
              </p:cNvPr>
              <p:cNvPicPr/>
              <p:nvPr/>
            </p:nvPicPr>
            <p:blipFill>
              <a:blip r:embed="rId517"/>
              <a:stretch>
                <a:fillRect/>
              </a:stretch>
            </p:blipFill>
            <p:spPr>
              <a:xfrm>
                <a:off x="8696819" y="1096531"/>
                <a:ext cx="130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12" name="Freihand 211">
                <a:extLst>
                  <a:ext uri="{FF2B5EF4-FFF2-40B4-BE49-F238E27FC236}">
                    <a16:creationId xmlns:a16="http://schemas.microsoft.com/office/drawing/2014/main" id="{A0775A84-A265-4445-86AA-396E352B634F}"/>
                  </a:ext>
                </a:extLst>
              </p14:cNvPr>
              <p14:cNvContentPartPr/>
              <p14:nvPr/>
            </p14:nvContentPartPr>
            <p14:xfrm>
              <a:off x="8863139" y="1139731"/>
              <a:ext cx="58680" cy="85320"/>
            </p14:xfrm>
          </p:contentPart>
        </mc:Choice>
        <mc:Fallback xmlns="">
          <p:pic>
            <p:nvPicPr>
              <p:cNvPr id="212" name="Freihand 211">
                <a:extLst>
                  <a:ext uri="{FF2B5EF4-FFF2-40B4-BE49-F238E27FC236}">
                    <a16:creationId xmlns:a16="http://schemas.microsoft.com/office/drawing/2014/main" id="{A0775A84-A265-4445-86AA-396E352B634F}"/>
                  </a:ext>
                </a:extLst>
              </p:cNvPr>
              <p:cNvPicPr/>
              <p:nvPr/>
            </p:nvPicPr>
            <p:blipFill>
              <a:blip r:embed="rId519"/>
              <a:stretch>
                <a:fillRect/>
              </a:stretch>
            </p:blipFill>
            <p:spPr>
              <a:xfrm>
                <a:off x="8858819" y="1135411"/>
                <a:ext cx="67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13" name="Freihand 212">
                <a:extLst>
                  <a:ext uri="{FF2B5EF4-FFF2-40B4-BE49-F238E27FC236}">
                    <a16:creationId xmlns:a16="http://schemas.microsoft.com/office/drawing/2014/main" id="{A22D2D22-9386-4CC0-B6D2-C5B6F5786402}"/>
                  </a:ext>
                </a:extLst>
              </p14:cNvPr>
              <p14:cNvContentPartPr/>
              <p14:nvPr/>
            </p14:nvContentPartPr>
            <p14:xfrm>
              <a:off x="8856659" y="1141891"/>
              <a:ext cx="104760" cy="49320"/>
            </p14:xfrm>
          </p:contentPart>
        </mc:Choice>
        <mc:Fallback xmlns="">
          <p:pic>
            <p:nvPicPr>
              <p:cNvPr id="213" name="Freihand 212">
                <a:extLst>
                  <a:ext uri="{FF2B5EF4-FFF2-40B4-BE49-F238E27FC236}">
                    <a16:creationId xmlns:a16="http://schemas.microsoft.com/office/drawing/2014/main" id="{A22D2D22-9386-4CC0-B6D2-C5B6F5786402}"/>
                  </a:ext>
                </a:extLst>
              </p:cNvPr>
              <p:cNvPicPr/>
              <p:nvPr/>
            </p:nvPicPr>
            <p:blipFill>
              <a:blip r:embed="rId521"/>
              <a:stretch>
                <a:fillRect/>
              </a:stretch>
            </p:blipFill>
            <p:spPr>
              <a:xfrm>
                <a:off x="8852339" y="1137571"/>
                <a:ext cx="113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14" name="Freihand 213">
                <a:extLst>
                  <a:ext uri="{FF2B5EF4-FFF2-40B4-BE49-F238E27FC236}">
                    <a16:creationId xmlns:a16="http://schemas.microsoft.com/office/drawing/2014/main" id="{E2FB0AB3-F61A-43A4-872D-EB7D2361465C}"/>
                  </a:ext>
                </a:extLst>
              </p14:cNvPr>
              <p14:cNvContentPartPr/>
              <p14:nvPr/>
            </p14:nvContentPartPr>
            <p14:xfrm>
              <a:off x="9132419" y="1048651"/>
              <a:ext cx="36000" cy="25560"/>
            </p14:xfrm>
          </p:contentPart>
        </mc:Choice>
        <mc:Fallback xmlns="">
          <p:pic>
            <p:nvPicPr>
              <p:cNvPr id="214" name="Freihand 213">
                <a:extLst>
                  <a:ext uri="{FF2B5EF4-FFF2-40B4-BE49-F238E27FC236}">
                    <a16:creationId xmlns:a16="http://schemas.microsoft.com/office/drawing/2014/main" id="{E2FB0AB3-F61A-43A4-872D-EB7D2361465C}"/>
                  </a:ext>
                </a:extLst>
              </p:cNvPr>
              <p:cNvPicPr/>
              <p:nvPr/>
            </p:nvPicPr>
            <p:blipFill>
              <a:blip r:embed="rId523"/>
              <a:stretch>
                <a:fillRect/>
              </a:stretch>
            </p:blipFill>
            <p:spPr>
              <a:xfrm>
                <a:off x="9128099" y="1044331"/>
                <a:ext cx="44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15" name="Freihand 214">
                <a:extLst>
                  <a:ext uri="{FF2B5EF4-FFF2-40B4-BE49-F238E27FC236}">
                    <a16:creationId xmlns:a16="http://schemas.microsoft.com/office/drawing/2014/main" id="{4993EC1C-9123-464C-B4CC-261167BBA1DB}"/>
                  </a:ext>
                </a:extLst>
              </p14:cNvPr>
              <p14:cNvContentPartPr/>
              <p14:nvPr/>
            </p14:nvContentPartPr>
            <p14:xfrm>
              <a:off x="9293699" y="920851"/>
              <a:ext cx="100800" cy="97560"/>
            </p14:xfrm>
          </p:contentPart>
        </mc:Choice>
        <mc:Fallback xmlns="">
          <p:pic>
            <p:nvPicPr>
              <p:cNvPr id="215" name="Freihand 214">
                <a:extLst>
                  <a:ext uri="{FF2B5EF4-FFF2-40B4-BE49-F238E27FC236}">
                    <a16:creationId xmlns:a16="http://schemas.microsoft.com/office/drawing/2014/main" id="{4993EC1C-9123-464C-B4CC-261167BBA1DB}"/>
                  </a:ext>
                </a:extLst>
              </p:cNvPr>
              <p:cNvPicPr/>
              <p:nvPr/>
            </p:nvPicPr>
            <p:blipFill>
              <a:blip r:embed="rId525"/>
              <a:stretch>
                <a:fillRect/>
              </a:stretch>
            </p:blipFill>
            <p:spPr>
              <a:xfrm>
                <a:off x="9289379" y="916531"/>
                <a:ext cx="109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16" name="Freihand 215">
                <a:extLst>
                  <a:ext uri="{FF2B5EF4-FFF2-40B4-BE49-F238E27FC236}">
                    <a16:creationId xmlns:a16="http://schemas.microsoft.com/office/drawing/2014/main" id="{E223C258-D51D-4D2A-95D4-EF7AF48A1511}"/>
                  </a:ext>
                </a:extLst>
              </p14:cNvPr>
              <p14:cNvContentPartPr/>
              <p14:nvPr/>
            </p14:nvContentPartPr>
            <p14:xfrm>
              <a:off x="9302699" y="926971"/>
              <a:ext cx="120240" cy="68400"/>
            </p14:xfrm>
          </p:contentPart>
        </mc:Choice>
        <mc:Fallback xmlns="">
          <p:pic>
            <p:nvPicPr>
              <p:cNvPr id="216" name="Freihand 215">
                <a:extLst>
                  <a:ext uri="{FF2B5EF4-FFF2-40B4-BE49-F238E27FC236}">
                    <a16:creationId xmlns:a16="http://schemas.microsoft.com/office/drawing/2014/main" id="{E223C258-D51D-4D2A-95D4-EF7AF48A1511}"/>
                  </a:ext>
                </a:extLst>
              </p:cNvPr>
              <p:cNvPicPr/>
              <p:nvPr/>
            </p:nvPicPr>
            <p:blipFill>
              <a:blip r:embed="rId527"/>
              <a:stretch>
                <a:fillRect/>
              </a:stretch>
            </p:blipFill>
            <p:spPr>
              <a:xfrm>
                <a:off x="9298379" y="922651"/>
                <a:ext cx="128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17" name="Freihand 216">
                <a:extLst>
                  <a:ext uri="{FF2B5EF4-FFF2-40B4-BE49-F238E27FC236}">
                    <a16:creationId xmlns:a16="http://schemas.microsoft.com/office/drawing/2014/main" id="{7354167F-E2E6-40BE-85DF-02EB87E6DB2E}"/>
                  </a:ext>
                </a:extLst>
              </p14:cNvPr>
              <p14:cNvContentPartPr/>
              <p14:nvPr/>
            </p14:nvContentPartPr>
            <p14:xfrm>
              <a:off x="9235379" y="1028851"/>
              <a:ext cx="247320" cy="20880"/>
            </p14:xfrm>
          </p:contentPart>
        </mc:Choice>
        <mc:Fallback xmlns="">
          <p:pic>
            <p:nvPicPr>
              <p:cNvPr id="217" name="Freihand 216">
                <a:extLst>
                  <a:ext uri="{FF2B5EF4-FFF2-40B4-BE49-F238E27FC236}">
                    <a16:creationId xmlns:a16="http://schemas.microsoft.com/office/drawing/2014/main" id="{7354167F-E2E6-40BE-85DF-02EB87E6DB2E}"/>
                  </a:ext>
                </a:extLst>
              </p:cNvPr>
              <p:cNvPicPr/>
              <p:nvPr/>
            </p:nvPicPr>
            <p:blipFill>
              <a:blip r:embed="rId529"/>
              <a:stretch>
                <a:fillRect/>
              </a:stretch>
            </p:blipFill>
            <p:spPr>
              <a:xfrm>
                <a:off x="9231059" y="1024531"/>
                <a:ext cx="255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18" name="Freihand 217">
                <a:extLst>
                  <a:ext uri="{FF2B5EF4-FFF2-40B4-BE49-F238E27FC236}">
                    <a16:creationId xmlns:a16="http://schemas.microsoft.com/office/drawing/2014/main" id="{17EFD79A-12FC-4D87-966B-86D60ACA1554}"/>
                  </a:ext>
                </a:extLst>
              </p14:cNvPr>
              <p14:cNvContentPartPr/>
              <p14:nvPr/>
            </p14:nvContentPartPr>
            <p14:xfrm>
              <a:off x="9280739" y="1116331"/>
              <a:ext cx="107280" cy="41760"/>
            </p14:xfrm>
          </p:contentPart>
        </mc:Choice>
        <mc:Fallback xmlns="">
          <p:pic>
            <p:nvPicPr>
              <p:cNvPr id="218" name="Freihand 217">
                <a:extLst>
                  <a:ext uri="{FF2B5EF4-FFF2-40B4-BE49-F238E27FC236}">
                    <a16:creationId xmlns:a16="http://schemas.microsoft.com/office/drawing/2014/main" id="{17EFD79A-12FC-4D87-966B-86D60ACA1554}"/>
                  </a:ext>
                </a:extLst>
              </p:cNvPr>
              <p:cNvPicPr/>
              <p:nvPr/>
            </p:nvPicPr>
            <p:blipFill>
              <a:blip r:embed="rId531"/>
              <a:stretch>
                <a:fillRect/>
              </a:stretch>
            </p:blipFill>
            <p:spPr>
              <a:xfrm>
                <a:off x="9276419" y="1112011"/>
                <a:ext cx="115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19" name="Freihand 218">
                <a:extLst>
                  <a:ext uri="{FF2B5EF4-FFF2-40B4-BE49-F238E27FC236}">
                    <a16:creationId xmlns:a16="http://schemas.microsoft.com/office/drawing/2014/main" id="{A46BF32B-E5DD-41B0-860D-4129CEF063B5}"/>
                  </a:ext>
                </a:extLst>
              </p14:cNvPr>
              <p14:cNvContentPartPr/>
              <p14:nvPr/>
            </p14:nvContentPartPr>
            <p14:xfrm>
              <a:off x="9340499" y="1105531"/>
              <a:ext cx="75600" cy="156600"/>
            </p14:xfrm>
          </p:contentPart>
        </mc:Choice>
        <mc:Fallback xmlns="">
          <p:pic>
            <p:nvPicPr>
              <p:cNvPr id="219" name="Freihand 218">
                <a:extLst>
                  <a:ext uri="{FF2B5EF4-FFF2-40B4-BE49-F238E27FC236}">
                    <a16:creationId xmlns:a16="http://schemas.microsoft.com/office/drawing/2014/main" id="{A46BF32B-E5DD-41B0-860D-4129CEF063B5}"/>
                  </a:ext>
                </a:extLst>
              </p:cNvPr>
              <p:cNvPicPr/>
              <p:nvPr/>
            </p:nvPicPr>
            <p:blipFill>
              <a:blip r:embed="rId533"/>
              <a:stretch>
                <a:fillRect/>
              </a:stretch>
            </p:blipFill>
            <p:spPr>
              <a:xfrm>
                <a:off x="9336179" y="1101211"/>
                <a:ext cx="84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88" name="Freihand 287">
                <a:extLst>
                  <a:ext uri="{FF2B5EF4-FFF2-40B4-BE49-F238E27FC236}">
                    <a16:creationId xmlns:a16="http://schemas.microsoft.com/office/drawing/2014/main" id="{3958B2F4-645C-426D-A395-C7725E95D131}"/>
                  </a:ext>
                </a:extLst>
              </p14:cNvPr>
              <p14:cNvContentPartPr/>
              <p14:nvPr/>
            </p14:nvContentPartPr>
            <p14:xfrm>
              <a:off x="9592499" y="1009411"/>
              <a:ext cx="138240" cy="18720"/>
            </p14:xfrm>
          </p:contentPart>
        </mc:Choice>
        <mc:Fallback xmlns="">
          <p:pic>
            <p:nvPicPr>
              <p:cNvPr id="288" name="Freihand 287">
                <a:extLst>
                  <a:ext uri="{FF2B5EF4-FFF2-40B4-BE49-F238E27FC236}">
                    <a16:creationId xmlns:a16="http://schemas.microsoft.com/office/drawing/2014/main" id="{3958B2F4-645C-426D-A395-C7725E95D131}"/>
                  </a:ext>
                </a:extLst>
              </p:cNvPr>
              <p:cNvPicPr/>
              <p:nvPr/>
            </p:nvPicPr>
            <p:blipFill>
              <a:blip r:embed="rId535"/>
              <a:stretch>
                <a:fillRect/>
              </a:stretch>
            </p:blipFill>
            <p:spPr>
              <a:xfrm>
                <a:off x="9588179" y="1005091"/>
                <a:ext cx="146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89" name="Freihand 288">
                <a:extLst>
                  <a:ext uri="{FF2B5EF4-FFF2-40B4-BE49-F238E27FC236}">
                    <a16:creationId xmlns:a16="http://schemas.microsoft.com/office/drawing/2014/main" id="{FD3BBDED-F988-4F63-BC40-28162EC5AA88}"/>
                  </a:ext>
                </a:extLst>
              </p14:cNvPr>
              <p14:cNvContentPartPr/>
              <p14:nvPr/>
            </p14:nvContentPartPr>
            <p14:xfrm>
              <a:off x="9602939" y="1064851"/>
              <a:ext cx="129960" cy="15840"/>
            </p14:xfrm>
          </p:contentPart>
        </mc:Choice>
        <mc:Fallback xmlns="">
          <p:pic>
            <p:nvPicPr>
              <p:cNvPr id="289" name="Freihand 288">
                <a:extLst>
                  <a:ext uri="{FF2B5EF4-FFF2-40B4-BE49-F238E27FC236}">
                    <a16:creationId xmlns:a16="http://schemas.microsoft.com/office/drawing/2014/main" id="{FD3BBDED-F988-4F63-BC40-28162EC5AA88}"/>
                  </a:ext>
                </a:extLst>
              </p:cNvPr>
              <p:cNvPicPr/>
              <p:nvPr/>
            </p:nvPicPr>
            <p:blipFill>
              <a:blip r:embed="rId537"/>
              <a:stretch>
                <a:fillRect/>
              </a:stretch>
            </p:blipFill>
            <p:spPr>
              <a:xfrm>
                <a:off x="9598619" y="1060531"/>
                <a:ext cx="138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91" name="Freihand 290">
                <a:extLst>
                  <a:ext uri="{FF2B5EF4-FFF2-40B4-BE49-F238E27FC236}">
                    <a16:creationId xmlns:a16="http://schemas.microsoft.com/office/drawing/2014/main" id="{228AA897-B1DB-436F-88C4-E0985B9F7B49}"/>
                  </a:ext>
                </a:extLst>
              </p14:cNvPr>
              <p14:cNvContentPartPr/>
              <p14:nvPr/>
            </p14:nvContentPartPr>
            <p14:xfrm>
              <a:off x="9836219" y="1007971"/>
              <a:ext cx="126360" cy="84240"/>
            </p14:xfrm>
          </p:contentPart>
        </mc:Choice>
        <mc:Fallback xmlns="">
          <p:pic>
            <p:nvPicPr>
              <p:cNvPr id="291" name="Freihand 290">
                <a:extLst>
                  <a:ext uri="{FF2B5EF4-FFF2-40B4-BE49-F238E27FC236}">
                    <a16:creationId xmlns:a16="http://schemas.microsoft.com/office/drawing/2014/main" id="{228AA897-B1DB-436F-88C4-E0985B9F7B49}"/>
                  </a:ext>
                </a:extLst>
              </p:cNvPr>
              <p:cNvPicPr/>
              <p:nvPr/>
            </p:nvPicPr>
            <p:blipFill>
              <a:blip r:embed="rId539"/>
              <a:stretch>
                <a:fillRect/>
              </a:stretch>
            </p:blipFill>
            <p:spPr>
              <a:xfrm>
                <a:off x="9831899" y="1003651"/>
                <a:ext cx="135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92" name="Freihand 291">
                <a:extLst>
                  <a:ext uri="{FF2B5EF4-FFF2-40B4-BE49-F238E27FC236}">
                    <a16:creationId xmlns:a16="http://schemas.microsoft.com/office/drawing/2014/main" id="{FE81A2BD-86DC-4B4F-840F-94A51E00A511}"/>
                  </a:ext>
                </a:extLst>
              </p14:cNvPr>
              <p14:cNvContentPartPr/>
              <p14:nvPr/>
            </p14:nvContentPartPr>
            <p14:xfrm>
              <a:off x="9998579" y="1000411"/>
              <a:ext cx="80280" cy="93960"/>
            </p14:xfrm>
          </p:contentPart>
        </mc:Choice>
        <mc:Fallback xmlns="">
          <p:pic>
            <p:nvPicPr>
              <p:cNvPr id="292" name="Freihand 291">
                <a:extLst>
                  <a:ext uri="{FF2B5EF4-FFF2-40B4-BE49-F238E27FC236}">
                    <a16:creationId xmlns:a16="http://schemas.microsoft.com/office/drawing/2014/main" id="{FE81A2BD-86DC-4B4F-840F-94A51E00A511}"/>
                  </a:ext>
                </a:extLst>
              </p:cNvPr>
              <p:cNvPicPr/>
              <p:nvPr/>
            </p:nvPicPr>
            <p:blipFill>
              <a:blip r:embed="rId541"/>
              <a:stretch>
                <a:fillRect/>
              </a:stretch>
            </p:blipFill>
            <p:spPr>
              <a:xfrm>
                <a:off x="9994259" y="996091"/>
                <a:ext cx="88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93" name="Freihand 292">
                <a:extLst>
                  <a:ext uri="{FF2B5EF4-FFF2-40B4-BE49-F238E27FC236}">
                    <a16:creationId xmlns:a16="http://schemas.microsoft.com/office/drawing/2014/main" id="{39A47BD8-683F-405F-BDD4-AD9284E80BCB}"/>
                  </a:ext>
                </a:extLst>
              </p14:cNvPr>
              <p14:cNvContentPartPr/>
              <p14:nvPr/>
            </p14:nvContentPartPr>
            <p14:xfrm>
              <a:off x="9990299" y="1010491"/>
              <a:ext cx="100800" cy="70560"/>
            </p14:xfrm>
          </p:contentPart>
        </mc:Choice>
        <mc:Fallback xmlns="">
          <p:pic>
            <p:nvPicPr>
              <p:cNvPr id="293" name="Freihand 292">
                <a:extLst>
                  <a:ext uri="{FF2B5EF4-FFF2-40B4-BE49-F238E27FC236}">
                    <a16:creationId xmlns:a16="http://schemas.microsoft.com/office/drawing/2014/main" id="{39A47BD8-683F-405F-BDD4-AD9284E80BCB}"/>
                  </a:ext>
                </a:extLst>
              </p:cNvPr>
              <p:cNvPicPr/>
              <p:nvPr/>
            </p:nvPicPr>
            <p:blipFill>
              <a:blip r:embed="rId543"/>
              <a:stretch>
                <a:fillRect/>
              </a:stretch>
            </p:blipFill>
            <p:spPr>
              <a:xfrm>
                <a:off x="9985979" y="1006171"/>
                <a:ext cx="109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94" name="Freihand 293">
                <a:extLst>
                  <a:ext uri="{FF2B5EF4-FFF2-40B4-BE49-F238E27FC236}">
                    <a16:creationId xmlns:a16="http://schemas.microsoft.com/office/drawing/2014/main" id="{1AABBFCA-1109-443E-85E1-38860DC3DE55}"/>
                  </a:ext>
                </a:extLst>
              </p14:cNvPr>
              <p14:cNvContentPartPr/>
              <p14:nvPr/>
            </p14:nvContentPartPr>
            <p14:xfrm>
              <a:off x="10130339" y="899251"/>
              <a:ext cx="100080" cy="59040"/>
            </p14:xfrm>
          </p:contentPart>
        </mc:Choice>
        <mc:Fallback xmlns="">
          <p:pic>
            <p:nvPicPr>
              <p:cNvPr id="294" name="Freihand 293">
                <a:extLst>
                  <a:ext uri="{FF2B5EF4-FFF2-40B4-BE49-F238E27FC236}">
                    <a16:creationId xmlns:a16="http://schemas.microsoft.com/office/drawing/2014/main" id="{1AABBFCA-1109-443E-85E1-38860DC3DE55}"/>
                  </a:ext>
                </a:extLst>
              </p:cNvPr>
              <p:cNvPicPr/>
              <p:nvPr/>
            </p:nvPicPr>
            <p:blipFill>
              <a:blip r:embed="rId545"/>
              <a:stretch>
                <a:fillRect/>
              </a:stretch>
            </p:blipFill>
            <p:spPr>
              <a:xfrm>
                <a:off x="10126019" y="894931"/>
                <a:ext cx="108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95" name="Freihand 294">
                <a:extLst>
                  <a:ext uri="{FF2B5EF4-FFF2-40B4-BE49-F238E27FC236}">
                    <a16:creationId xmlns:a16="http://schemas.microsoft.com/office/drawing/2014/main" id="{463DB09C-F164-4D9E-99B1-FF3FCA360007}"/>
                  </a:ext>
                </a:extLst>
              </p14:cNvPr>
              <p14:cNvContentPartPr/>
              <p14:nvPr/>
            </p14:nvContentPartPr>
            <p14:xfrm>
              <a:off x="10248779" y="902491"/>
              <a:ext cx="69840" cy="4320"/>
            </p14:xfrm>
          </p:contentPart>
        </mc:Choice>
        <mc:Fallback xmlns="">
          <p:pic>
            <p:nvPicPr>
              <p:cNvPr id="295" name="Freihand 294">
                <a:extLst>
                  <a:ext uri="{FF2B5EF4-FFF2-40B4-BE49-F238E27FC236}">
                    <a16:creationId xmlns:a16="http://schemas.microsoft.com/office/drawing/2014/main" id="{463DB09C-F164-4D9E-99B1-FF3FCA360007}"/>
                  </a:ext>
                </a:extLst>
              </p:cNvPr>
              <p:cNvPicPr/>
              <p:nvPr/>
            </p:nvPicPr>
            <p:blipFill>
              <a:blip r:embed="rId547"/>
              <a:stretch>
                <a:fillRect/>
              </a:stretch>
            </p:blipFill>
            <p:spPr>
              <a:xfrm>
                <a:off x="10244459" y="898171"/>
                <a:ext cx="784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96" name="Freihand 295">
                <a:extLst>
                  <a:ext uri="{FF2B5EF4-FFF2-40B4-BE49-F238E27FC236}">
                    <a16:creationId xmlns:a16="http://schemas.microsoft.com/office/drawing/2014/main" id="{1EEA20B2-A3C0-4EF2-B700-F623397D2491}"/>
                  </a:ext>
                </a:extLst>
              </p14:cNvPr>
              <p14:cNvContentPartPr/>
              <p14:nvPr/>
            </p14:nvContentPartPr>
            <p14:xfrm>
              <a:off x="10341659" y="852451"/>
              <a:ext cx="63720" cy="100080"/>
            </p14:xfrm>
          </p:contentPart>
        </mc:Choice>
        <mc:Fallback xmlns="">
          <p:pic>
            <p:nvPicPr>
              <p:cNvPr id="296" name="Freihand 295">
                <a:extLst>
                  <a:ext uri="{FF2B5EF4-FFF2-40B4-BE49-F238E27FC236}">
                    <a16:creationId xmlns:a16="http://schemas.microsoft.com/office/drawing/2014/main" id="{1EEA20B2-A3C0-4EF2-B700-F623397D2491}"/>
                  </a:ext>
                </a:extLst>
              </p:cNvPr>
              <p:cNvPicPr/>
              <p:nvPr/>
            </p:nvPicPr>
            <p:blipFill>
              <a:blip r:embed="rId549"/>
              <a:stretch>
                <a:fillRect/>
              </a:stretch>
            </p:blipFill>
            <p:spPr>
              <a:xfrm>
                <a:off x="10337339" y="848131"/>
                <a:ext cx="72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98" name="Freihand 297">
                <a:extLst>
                  <a:ext uri="{FF2B5EF4-FFF2-40B4-BE49-F238E27FC236}">
                    <a16:creationId xmlns:a16="http://schemas.microsoft.com/office/drawing/2014/main" id="{9C774A6E-EE77-4576-8BAC-82B2BF010093}"/>
                  </a:ext>
                </a:extLst>
              </p14:cNvPr>
              <p14:cNvContentPartPr/>
              <p14:nvPr/>
            </p14:nvContentPartPr>
            <p14:xfrm>
              <a:off x="10471619" y="1007971"/>
              <a:ext cx="18720" cy="20880"/>
            </p14:xfrm>
          </p:contentPart>
        </mc:Choice>
        <mc:Fallback xmlns="">
          <p:pic>
            <p:nvPicPr>
              <p:cNvPr id="298" name="Freihand 297">
                <a:extLst>
                  <a:ext uri="{FF2B5EF4-FFF2-40B4-BE49-F238E27FC236}">
                    <a16:creationId xmlns:a16="http://schemas.microsoft.com/office/drawing/2014/main" id="{9C774A6E-EE77-4576-8BAC-82B2BF010093}"/>
                  </a:ext>
                </a:extLst>
              </p:cNvPr>
              <p:cNvPicPr/>
              <p:nvPr/>
            </p:nvPicPr>
            <p:blipFill>
              <a:blip r:embed="rId551"/>
              <a:stretch>
                <a:fillRect/>
              </a:stretch>
            </p:blipFill>
            <p:spPr>
              <a:xfrm>
                <a:off x="10467299" y="1003651"/>
                <a:ext cx="27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99" name="Freihand 298">
                <a:extLst>
                  <a:ext uri="{FF2B5EF4-FFF2-40B4-BE49-F238E27FC236}">
                    <a16:creationId xmlns:a16="http://schemas.microsoft.com/office/drawing/2014/main" id="{F8FDAE98-EF02-4F12-8328-9BB1A8E9A5E2}"/>
                  </a:ext>
                </a:extLst>
              </p14:cNvPr>
              <p14:cNvContentPartPr/>
              <p14:nvPr/>
            </p14:nvContentPartPr>
            <p14:xfrm>
              <a:off x="10584659" y="888091"/>
              <a:ext cx="70920" cy="83520"/>
            </p14:xfrm>
          </p:contentPart>
        </mc:Choice>
        <mc:Fallback xmlns="">
          <p:pic>
            <p:nvPicPr>
              <p:cNvPr id="299" name="Freihand 298">
                <a:extLst>
                  <a:ext uri="{FF2B5EF4-FFF2-40B4-BE49-F238E27FC236}">
                    <a16:creationId xmlns:a16="http://schemas.microsoft.com/office/drawing/2014/main" id="{F8FDAE98-EF02-4F12-8328-9BB1A8E9A5E2}"/>
                  </a:ext>
                </a:extLst>
              </p:cNvPr>
              <p:cNvPicPr/>
              <p:nvPr/>
            </p:nvPicPr>
            <p:blipFill>
              <a:blip r:embed="rId553"/>
              <a:stretch>
                <a:fillRect/>
              </a:stretch>
            </p:blipFill>
            <p:spPr>
              <a:xfrm>
                <a:off x="10580339" y="883771"/>
                <a:ext cx="79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00" name="Freihand 299">
                <a:extLst>
                  <a:ext uri="{FF2B5EF4-FFF2-40B4-BE49-F238E27FC236}">
                    <a16:creationId xmlns:a16="http://schemas.microsoft.com/office/drawing/2014/main" id="{904E7C39-F44A-4F15-BB88-923F78D7F4A2}"/>
                  </a:ext>
                </a:extLst>
              </p14:cNvPr>
              <p14:cNvContentPartPr/>
              <p14:nvPr/>
            </p14:nvContentPartPr>
            <p14:xfrm>
              <a:off x="10578179" y="896011"/>
              <a:ext cx="108000" cy="63000"/>
            </p14:xfrm>
          </p:contentPart>
        </mc:Choice>
        <mc:Fallback xmlns="">
          <p:pic>
            <p:nvPicPr>
              <p:cNvPr id="300" name="Freihand 299">
                <a:extLst>
                  <a:ext uri="{FF2B5EF4-FFF2-40B4-BE49-F238E27FC236}">
                    <a16:creationId xmlns:a16="http://schemas.microsoft.com/office/drawing/2014/main" id="{904E7C39-F44A-4F15-BB88-923F78D7F4A2}"/>
                  </a:ext>
                </a:extLst>
              </p:cNvPr>
              <p:cNvPicPr/>
              <p:nvPr/>
            </p:nvPicPr>
            <p:blipFill>
              <a:blip r:embed="rId555"/>
              <a:stretch>
                <a:fillRect/>
              </a:stretch>
            </p:blipFill>
            <p:spPr>
              <a:xfrm>
                <a:off x="10573859" y="891691"/>
                <a:ext cx="116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01" name="Freihand 300">
                <a:extLst>
                  <a:ext uri="{FF2B5EF4-FFF2-40B4-BE49-F238E27FC236}">
                    <a16:creationId xmlns:a16="http://schemas.microsoft.com/office/drawing/2014/main" id="{AD99057C-BF41-4AC0-8B9B-93B1C443B2B7}"/>
                  </a:ext>
                </a:extLst>
              </p14:cNvPr>
              <p14:cNvContentPartPr/>
              <p14:nvPr/>
            </p14:nvContentPartPr>
            <p14:xfrm>
              <a:off x="10542539" y="992131"/>
              <a:ext cx="170280" cy="7200"/>
            </p14:xfrm>
          </p:contentPart>
        </mc:Choice>
        <mc:Fallback xmlns="">
          <p:pic>
            <p:nvPicPr>
              <p:cNvPr id="301" name="Freihand 300">
                <a:extLst>
                  <a:ext uri="{FF2B5EF4-FFF2-40B4-BE49-F238E27FC236}">
                    <a16:creationId xmlns:a16="http://schemas.microsoft.com/office/drawing/2014/main" id="{AD99057C-BF41-4AC0-8B9B-93B1C443B2B7}"/>
                  </a:ext>
                </a:extLst>
              </p:cNvPr>
              <p:cNvPicPr/>
              <p:nvPr/>
            </p:nvPicPr>
            <p:blipFill>
              <a:blip r:embed="rId557"/>
              <a:stretch>
                <a:fillRect/>
              </a:stretch>
            </p:blipFill>
            <p:spPr>
              <a:xfrm>
                <a:off x="10538219" y="987811"/>
                <a:ext cx="178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02" name="Freihand 301">
                <a:extLst>
                  <a:ext uri="{FF2B5EF4-FFF2-40B4-BE49-F238E27FC236}">
                    <a16:creationId xmlns:a16="http://schemas.microsoft.com/office/drawing/2014/main" id="{5D7B5135-2B08-4EE0-8D36-B88559631034}"/>
                  </a:ext>
                </a:extLst>
              </p14:cNvPr>
              <p14:cNvContentPartPr/>
              <p14:nvPr/>
            </p14:nvContentPartPr>
            <p14:xfrm>
              <a:off x="10562699" y="1046491"/>
              <a:ext cx="82800" cy="66240"/>
            </p14:xfrm>
          </p:contentPart>
        </mc:Choice>
        <mc:Fallback xmlns="">
          <p:pic>
            <p:nvPicPr>
              <p:cNvPr id="302" name="Freihand 301">
                <a:extLst>
                  <a:ext uri="{FF2B5EF4-FFF2-40B4-BE49-F238E27FC236}">
                    <a16:creationId xmlns:a16="http://schemas.microsoft.com/office/drawing/2014/main" id="{5D7B5135-2B08-4EE0-8D36-B88559631034}"/>
                  </a:ext>
                </a:extLst>
              </p:cNvPr>
              <p:cNvPicPr/>
              <p:nvPr/>
            </p:nvPicPr>
            <p:blipFill>
              <a:blip r:embed="rId559"/>
              <a:stretch>
                <a:fillRect/>
              </a:stretch>
            </p:blipFill>
            <p:spPr>
              <a:xfrm>
                <a:off x="10558379" y="1042171"/>
                <a:ext cx="91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03" name="Freihand 302">
                <a:extLst>
                  <a:ext uri="{FF2B5EF4-FFF2-40B4-BE49-F238E27FC236}">
                    <a16:creationId xmlns:a16="http://schemas.microsoft.com/office/drawing/2014/main" id="{20834748-B4AB-45FE-85F2-A331D5F0BB9A}"/>
                  </a:ext>
                </a:extLst>
              </p14:cNvPr>
              <p14:cNvContentPartPr/>
              <p14:nvPr/>
            </p14:nvContentPartPr>
            <p14:xfrm>
              <a:off x="10572419" y="1058731"/>
              <a:ext cx="93240" cy="162720"/>
            </p14:xfrm>
          </p:contentPart>
        </mc:Choice>
        <mc:Fallback xmlns="">
          <p:pic>
            <p:nvPicPr>
              <p:cNvPr id="303" name="Freihand 302">
                <a:extLst>
                  <a:ext uri="{FF2B5EF4-FFF2-40B4-BE49-F238E27FC236}">
                    <a16:creationId xmlns:a16="http://schemas.microsoft.com/office/drawing/2014/main" id="{20834748-B4AB-45FE-85F2-A331D5F0BB9A}"/>
                  </a:ext>
                </a:extLst>
              </p:cNvPr>
              <p:cNvPicPr/>
              <p:nvPr/>
            </p:nvPicPr>
            <p:blipFill>
              <a:blip r:embed="rId561"/>
              <a:stretch>
                <a:fillRect/>
              </a:stretch>
            </p:blipFill>
            <p:spPr>
              <a:xfrm>
                <a:off x="10568099" y="1054411"/>
                <a:ext cx="101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08" name="Freihand 307">
                <a:extLst>
                  <a:ext uri="{FF2B5EF4-FFF2-40B4-BE49-F238E27FC236}">
                    <a16:creationId xmlns:a16="http://schemas.microsoft.com/office/drawing/2014/main" id="{3751482E-8D94-4797-95ED-9EA8A9A15F5A}"/>
                  </a:ext>
                </a:extLst>
              </p14:cNvPr>
              <p14:cNvContentPartPr/>
              <p14:nvPr/>
            </p14:nvContentPartPr>
            <p14:xfrm>
              <a:off x="10792379" y="976291"/>
              <a:ext cx="98640" cy="8280"/>
            </p14:xfrm>
          </p:contentPart>
        </mc:Choice>
        <mc:Fallback xmlns="">
          <p:pic>
            <p:nvPicPr>
              <p:cNvPr id="308" name="Freihand 307">
                <a:extLst>
                  <a:ext uri="{FF2B5EF4-FFF2-40B4-BE49-F238E27FC236}">
                    <a16:creationId xmlns:a16="http://schemas.microsoft.com/office/drawing/2014/main" id="{3751482E-8D94-4797-95ED-9EA8A9A15F5A}"/>
                  </a:ext>
                </a:extLst>
              </p:cNvPr>
              <p:cNvPicPr/>
              <p:nvPr/>
            </p:nvPicPr>
            <p:blipFill>
              <a:blip r:embed="rId563"/>
              <a:stretch>
                <a:fillRect/>
              </a:stretch>
            </p:blipFill>
            <p:spPr>
              <a:xfrm>
                <a:off x="10788059" y="971971"/>
                <a:ext cx="107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09" name="Freihand 308">
                <a:extLst>
                  <a:ext uri="{FF2B5EF4-FFF2-40B4-BE49-F238E27FC236}">
                    <a16:creationId xmlns:a16="http://schemas.microsoft.com/office/drawing/2014/main" id="{26E77105-7F06-4A55-A385-7DFE09B90158}"/>
                  </a:ext>
                </a:extLst>
              </p14:cNvPr>
              <p14:cNvContentPartPr/>
              <p14:nvPr/>
            </p14:nvContentPartPr>
            <p14:xfrm>
              <a:off x="10793099" y="1016971"/>
              <a:ext cx="108720" cy="11160"/>
            </p14:xfrm>
          </p:contentPart>
        </mc:Choice>
        <mc:Fallback xmlns="">
          <p:pic>
            <p:nvPicPr>
              <p:cNvPr id="309" name="Freihand 308">
                <a:extLst>
                  <a:ext uri="{FF2B5EF4-FFF2-40B4-BE49-F238E27FC236}">
                    <a16:creationId xmlns:a16="http://schemas.microsoft.com/office/drawing/2014/main" id="{26E77105-7F06-4A55-A385-7DFE09B90158}"/>
                  </a:ext>
                </a:extLst>
              </p:cNvPr>
              <p:cNvPicPr/>
              <p:nvPr/>
            </p:nvPicPr>
            <p:blipFill>
              <a:blip r:embed="rId565"/>
              <a:stretch>
                <a:fillRect/>
              </a:stretch>
            </p:blipFill>
            <p:spPr>
              <a:xfrm>
                <a:off x="10788779" y="1012651"/>
                <a:ext cx="117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10" name="Freihand 309">
                <a:extLst>
                  <a:ext uri="{FF2B5EF4-FFF2-40B4-BE49-F238E27FC236}">
                    <a16:creationId xmlns:a16="http://schemas.microsoft.com/office/drawing/2014/main" id="{F8B83CFE-BF4E-4791-AC7F-FBD65A47DB51}"/>
                  </a:ext>
                </a:extLst>
              </p14:cNvPr>
              <p14:cNvContentPartPr/>
              <p14:nvPr/>
            </p14:nvContentPartPr>
            <p14:xfrm>
              <a:off x="10961219" y="957931"/>
              <a:ext cx="125280" cy="72720"/>
            </p14:xfrm>
          </p:contentPart>
        </mc:Choice>
        <mc:Fallback xmlns="">
          <p:pic>
            <p:nvPicPr>
              <p:cNvPr id="310" name="Freihand 309">
                <a:extLst>
                  <a:ext uri="{FF2B5EF4-FFF2-40B4-BE49-F238E27FC236}">
                    <a16:creationId xmlns:a16="http://schemas.microsoft.com/office/drawing/2014/main" id="{F8B83CFE-BF4E-4791-AC7F-FBD65A47DB51}"/>
                  </a:ext>
                </a:extLst>
              </p:cNvPr>
              <p:cNvPicPr/>
              <p:nvPr/>
            </p:nvPicPr>
            <p:blipFill>
              <a:blip r:embed="rId567"/>
              <a:stretch>
                <a:fillRect/>
              </a:stretch>
            </p:blipFill>
            <p:spPr>
              <a:xfrm>
                <a:off x="10956899" y="953611"/>
                <a:ext cx="133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12" name="Freihand 311">
                <a:extLst>
                  <a:ext uri="{FF2B5EF4-FFF2-40B4-BE49-F238E27FC236}">
                    <a16:creationId xmlns:a16="http://schemas.microsoft.com/office/drawing/2014/main" id="{C29E3794-7334-4765-8EF9-D5230A0C126A}"/>
                  </a:ext>
                </a:extLst>
              </p14:cNvPr>
              <p14:cNvContentPartPr/>
              <p14:nvPr/>
            </p14:nvContentPartPr>
            <p14:xfrm>
              <a:off x="11135459" y="967291"/>
              <a:ext cx="16560" cy="14760"/>
            </p14:xfrm>
          </p:contentPart>
        </mc:Choice>
        <mc:Fallback xmlns="">
          <p:pic>
            <p:nvPicPr>
              <p:cNvPr id="312" name="Freihand 311">
                <a:extLst>
                  <a:ext uri="{FF2B5EF4-FFF2-40B4-BE49-F238E27FC236}">
                    <a16:creationId xmlns:a16="http://schemas.microsoft.com/office/drawing/2014/main" id="{C29E3794-7334-4765-8EF9-D5230A0C126A}"/>
                  </a:ext>
                </a:extLst>
              </p:cNvPr>
              <p:cNvPicPr/>
              <p:nvPr/>
            </p:nvPicPr>
            <p:blipFill>
              <a:blip r:embed="rId569"/>
              <a:stretch>
                <a:fillRect/>
              </a:stretch>
            </p:blipFill>
            <p:spPr>
              <a:xfrm>
                <a:off x="11131139" y="962971"/>
                <a:ext cx="25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13" name="Freihand 312">
                <a:extLst>
                  <a:ext uri="{FF2B5EF4-FFF2-40B4-BE49-F238E27FC236}">
                    <a16:creationId xmlns:a16="http://schemas.microsoft.com/office/drawing/2014/main" id="{AD1B612F-3B20-4D51-A1BD-D1C83FD8B6E2}"/>
                  </a:ext>
                </a:extLst>
              </p14:cNvPr>
              <p14:cNvContentPartPr/>
              <p14:nvPr/>
            </p14:nvContentPartPr>
            <p14:xfrm>
              <a:off x="11206739" y="927331"/>
              <a:ext cx="80280" cy="95760"/>
            </p14:xfrm>
          </p:contentPart>
        </mc:Choice>
        <mc:Fallback xmlns="">
          <p:pic>
            <p:nvPicPr>
              <p:cNvPr id="313" name="Freihand 312">
                <a:extLst>
                  <a:ext uri="{FF2B5EF4-FFF2-40B4-BE49-F238E27FC236}">
                    <a16:creationId xmlns:a16="http://schemas.microsoft.com/office/drawing/2014/main" id="{AD1B612F-3B20-4D51-A1BD-D1C83FD8B6E2}"/>
                  </a:ext>
                </a:extLst>
              </p:cNvPr>
              <p:cNvPicPr/>
              <p:nvPr/>
            </p:nvPicPr>
            <p:blipFill>
              <a:blip r:embed="rId571"/>
              <a:stretch>
                <a:fillRect/>
              </a:stretch>
            </p:blipFill>
            <p:spPr>
              <a:xfrm>
                <a:off x="11202419" y="923011"/>
                <a:ext cx="88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14" name="Freihand 313">
                <a:extLst>
                  <a:ext uri="{FF2B5EF4-FFF2-40B4-BE49-F238E27FC236}">
                    <a16:creationId xmlns:a16="http://schemas.microsoft.com/office/drawing/2014/main" id="{A0D32CDD-8073-46F6-A61C-D5C2ABA49E8D}"/>
                  </a:ext>
                </a:extLst>
              </p14:cNvPr>
              <p14:cNvContentPartPr/>
              <p14:nvPr/>
            </p14:nvContentPartPr>
            <p14:xfrm>
              <a:off x="11198099" y="963691"/>
              <a:ext cx="96840" cy="41400"/>
            </p14:xfrm>
          </p:contentPart>
        </mc:Choice>
        <mc:Fallback xmlns="">
          <p:pic>
            <p:nvPicPr>
              <p:cNvPr id="314" name="Freihand 313">
                <a:extLst>
                  <a:ext uri="{FF2B5EF4-FFF2-40B4-BE49-F238E27FC236}">
                    <a16:creationId xmlns:a16="http://schemas.microsoft.com/office/drawing/2014/main" id="{A0D32CDD-8073-46F6-A61C-D5C2ABA49E8D}"/>
                  </a:ext>
                </a:extLst>
              </p:cNvPr>
              <p:cNvPicPr/>
              <p:nvPr/>
            </p:nvPicPr>
            <p:blipFill>
              <a:blip r:embed="rId573"/>
              <a:stretch>
                <a:fillRect/>
              </a:stretch>
            </p:blipFill>
            <p:spPr>
              <a:xfrm>
                <a:off x="11193779" y="959371"/>
                <a:ext cx="1054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15" name="Freihand 314">
                <a:extLst>
                  <a:ext uri="{FF2B5EF4-FFF2-40B4-BE49-F238E27FC236}">
                    <a16:creationId xmlns:a16="http://schemas.microsoft.com/office/drawing/2014/main" id="{5A818449-1019-4A66-B8B4-F5D2FFFCB0DF}"/>
                  </a:ext>
                </a:extLst>
              </p14:cNvPr>
              <p14:cNvContentPartPr/>
              <p14:nvPr/>
            </p14:nvContentPartPr>
            <p14:xfrm>
              <a:off x="11301059" y="815731"/>
              <a:ext cx="92880" cy="55800"/>
            </p14:xfrm>
          </p:contentPart>
        </mc:Choice>
        <mc:Fallback xmlns="">
          <p:pic>
            <p:nvPicPr>
              <p:cNvPr id="315" name="Freihand 314">
                <a:extLst>
                  <a:ext uri="{FF2B5EF4-FFF2-40B4-BE49-F238E27FC236}">
                    <a16:creationId xmlns:a16="http://schemas.microsoft.com/office/drawing/2014/main" id="{5A818449-1019-4A66-B8B4-F5D2FFFCB0DF}"/>
                  </a:ext>
                </a:extLst>
              </p:cNvPr>
              <p:cNvPicPr/>
              <p:nvPr/>
            </p:nvPicPr>
            <p:blipFill>
              <a:blip r:embed="rId575"/>
              <a:stretch>
                <a:fillRect/>
              </a:stretch>
            </p:blipFill>
            <p:spPr>
              <a:xfrm>
                <a:off x="11296739" y="811411"/>
                <a:ext cx="101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16" name="Freihand 315">
                <a:extLst>
                  <a:ext uri="{FF2B5EF4-FFF2-40B4-BE49-F238E27FC236}">
                    <a16:creationId xmlns:a16="http://schemas.microsoft.com/office/drawing/2014/main" id="{8B8459C7-E9C7-42AA-BC08-9A9D46BFDD08}"/>
                  </a:ext>
                </a:extLst>
              </p14:cNvPr>
              <p14:cNvContentPartPr/>
              <p14:nvPr/>
            </p14:nvContentPartPr>
            <p14:xfrm>
              <a:off x="11410859" y="826171"/>
              <a:ext cx="76320" cy="1800"/>
            </p14:xfrm>
          </p:contentPart>
        </mc:Choice>
        <mc:Fallback xmlns="">
          <p:pic>
            <p:nvPicPr>
              <p:cNvPr id="316" name="Freihand 315">
                <a:extLst>
                  <a:ext uri="{FF2B5EF4-FFF2-40B4-BE49-F238E27FC236}">
                    <a16:creationId xmlns:a16="http://schemas.microsoft.com/office/drawing/2014/main" id="{8B8459C7-E9C7-42AA-BC08-9A9D46BFDD08}"/>
                  </a:ext>
                </a:extLst>
              </p:cNvPr>
              <p:cNvPicPr/>
              <p:nvPr/>
            </p:nvPicPr>
            <p:blipFill>
              <a:blip r:embed="rId577"/>
              <a:stretch>
                <a:fillRect/>
              </a:stretch>
            </p:blipFill>
            <p:spPr>
              <a:xfrm>
                <a:off x="11406539" y="821851"/>
                <a:ext cx="84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17" name="Freihand 316">
                <a:extLst>
                  <a:ext uri="{FF2B5EF4-FFF2-40B4-BE49-F238E27FC236}">
                    <a16:creationId xmlns:a16="http://schemas.microsoft.com/office/drawing/2014/main" id="{00FF523D-FC73-468A-9848-8209122A7057}"/>
                  </a:ext>
                </a:extLst>
              </p14:cNvPr>
              <p14:cNvContentPartPr/>
              <p14:nvPr/>
            </p14:nvContentPartPr>
            <p14:xfrm>
              <a:off x="11495819" y="765691"/>
              <a:ext cx="78120" cy="76680"/>
            </p14:xfrm>
          </p:contentPart>
        </mc:Choice>
        <mc:Fallback xmlns="">
          <p:pic>
            <p:nvPicPr>
              <p:cNvPr id="317" name="Freihand 316">
                <a:extLst>
                  <a:ext uri="{FF2B5EF4-FFF2-40B4-BE49-F238E27FC236}">
                    <a16:creationId xmlns:a16="http://schemas.microsoft.com/office/drawing/2014/main" id="{00FF523D-FC73-468A-9848-8209122A7057}"/>
                  </a:ext>
                </a:extLst>
              </p:cNvPr>
              <p:cNvPicPr/>
              <p:nvPr/>
            </p:nvPicPr>
            <p:blipFill>
              <a:blip r:embed="rId579"/>
              <a:stretch>
                <a:fillRect/>
              </a:stretch>
            </p:blipFill>
            <p:spPr>
              <a:xfrm>
                <a:off x="11491499" y="761371"/>
                <a:ext cx="86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19" name="Freihand 318">
                <a:extLst>
                  <a:ext uri="{FF2B5EF4-FFF2-40B4-BE49-F238E27FC236}">
                    <a16:creationId xmlns:a16="http://schemas.microsoft.com/office/drawing/2014/main" id="{415C7D90-0E63-41AD-812F-C69426452C0F}"/>
                  </a:ext>
                </a:extLst>
              </p14:cNvPr>
              <p14:cNvContentPartPr/>
              <p14:nvPr/>
            </p14:nvContentPartPr>
            <p14:xfrm>
              <a:off x="11499059" y="960091"/>
              <a:ext cx="16920" cy="14400"/>
            </p14:xfrm>
          </p:contentPart>
        </mc:Choice>
        <mc:Fallback xmlns="">
          <p:pic>
            <p:nvPicPr>
              <p:cNvPr id="319" name="Freihand 318">
                <a:extLst>
                  <a:ext uri="{FF2B5EF4-FFF2-40B4-BE49-F238E27FC236}">
                    <a16:creationId xmlns:a16="http://schemas.microsoft.com/office/drawing/2014/main" id="{415C7D90-0E63-41AD-812F-C69426452C0F}"/>
                  </a:ext>
                </a:extLst>
              </p:cNvPr>
              <p:cNvPicPr/>
              <p:nvPr/>
            </p:nvPicPr>
            <p:blipFill>
              <a:blip r:embed="rId581"/>
              <a:stretch>
                <a:fillRect/>
              </a:stretch>
            </p:blipFill>
            <p:spPr>
              <a:xfrm>
                <a:off x="11494739" y="955771"/>
                <a:ext cx="25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20" name="Freihand 319">
                <a:extLst>
                  <a:ext uri="{FF2B5EF4-FFF2-40B4-BE49-F238E27FC236}">
                    <a16:creationId xmlns:a16="http://schemas.microsoft.com/office/drawing/2014/main" id="{3C20F505-830D-4597-9A00-0AC468090B48}"/>
                  </a:ext>
                </a:extLst>
              </p14:cNvPr>
              <p14:cNvContentPartPr/>
              <p14:nvPr/>
            </p14:nvContentPartPr>
            <p14:xfrm>
              <a:off x="11642699" y="868651"/>
              <a:ext cx="50400" cy="92520"/>
            </p14:xfrm>
          </p:contentPart>
        </mc:Choice>
        <mc:Fallback xmlns="">
          <p:pic>
            <p:nvPicPr>
              <p:cNvPr id="320" name="Freihand 319">
                <a:extLst>
                  <a:ext uri="{FF2B5EF4-FFF2-40B4-BE49-F238E27FC236}">
                    <a16:creationId xmlns:a16="http://schemas.microsoft.com/office/drawing/2014/main" id="{3C20F505-830D-4597-9A00-0AC468090B48}"/>
                  </a:ext>
                </a:extLst>
              </p:cNvPr>
              <p:cNvPicPr/>
              <p:nvPr/>
            </p:nvPicPr>
            <p:blipFill>
              <a:blip r:embed="rId583"/>
              <a:stretch>
                <a:fillRect/>
              </a:stretch>
            </p:blipFill>
            <p:spPr>
              <a:xfrm>
                <a:off x="11638379" y="864331"/>
                <a:ext cx="59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21" name="Freihand 320">
                <a:extLst>
                  <a:ext uri="{FF2B5EF4-FFF2-40B4-BE49-F238E27FC236}">
                    <a16:creationId xmlns:a16="http://schemas.microsoft.com/office/drawing/2014/main" id="{14FB7AEC-F4E6-4723-AE10-939BC7165143}"/>
                  </a:ext>
                </a:extLst>
              </p14:cNvPr>
              <p14:cNvContentPartPr/>
              <p14:nvPr/>
            </p14:nvContentPartPr>
            <p14:xfrm>
              <a:off x="11622899" y="893131"/>
              <a:ext cx="94320" cy="60120"/>
            </p14:xfrm>
          </p:contentPart>
        </mc:Choice>
        <mc:Fallback xmlns="">
          <p:pic>
            <p:nvPicPr>
              <p:cNvPr id="321" name="Freihand 320">
                <a:extLst>
                  <a:ext uri="{FF2B5EF4-FFF2-40B4-BE49-F238E27FC236}">
                    <a16:creationId xmlns:a16="http://schemas.microsoft.com/office/drawing/2014/main" id="{14FB7AEC-F4E6-4723-AE10-939BC7165143}"/>
                  </a:ext>
                </a:extLst>
              </p:cNvPr>
              <p:cNvPicPr/>
              <p:nvPr/>
            </p:nvPicPr>
            <p:blipFill>
              <a:blip r:embed="rId585"/>
              <a:stretch>
                <a:fillRect/>
              </a:stretch>
            </p:blipFill>
            <p:spPr>
              <a:xfrm>
                <a:off x="11618579" y="888811"/>
                <a:ext cx="102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22" name="Freihand 321">
                <a:extLst>
                  <a:ext uri="{FF2B5EF4-FFF2-40B4-BE49-F238E27FC236}">
                    <a16:creationId xmlns:a16="http://schemas.microsoft.com/office/drawing/2014/main" id="{FD3B9948-39CC-4978-839F-B8C181745CB4}"/>
                  </a:ext>
                </a:extLst>
              </p14:cNvPr>
              <p14:cNvContentPartPr/>
              <p14:nvPr/>
            </p14:nvContentPartPr>
            <p14:xfrm>
              <a:off x="11569619" y="989251"/>
              <a:ext cx="195480" cy="7920"/>
            </p14:xfrm>
          </p:contentPart>
        </mc:Choice>
        <mc:Fallback xmlns="">
          <p:pic>
            <p:nvPicPr>
              <p:cNvPr id="322" name="Freihand 321">
                <a:extLst>
                  <a:ext uri="{FF2B5EF4-FFF2-40B4-BE49-F238E27FC236}">
                    <a16:creationId xmlns:a16="http://schemas.microsoft.com/office/drawing/2014/main" id="{FD3B9948-39CC-4978-839F-B8C181745CB4}"/>
                  </a:ext>
                </a:extLst>
              </p:cNvPr>
              <p:cNvPicPr/>
              <p:nvPr/>
            </p:nvPicPr>
            <p:blipFill>
              <a:blip r:embed="rId587"/>
              <a:stretch>
                <a:fillRect/>
              </a:stretch>
            </p:blipFill>
            <p:spPr>
              <a:xfrm>
                <a:off x="11565299" y="984931"/>
                <a:ext cx="204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24" name="Freihand 323">
                <a:extLst>
                  <a:ext uri="{FF2B5EF4-FFF2-40B4-BE49-F238E27FC236}">
                    <a16:creationId xmlns:a16="http://schemas.microsoft.com/office/drawing/2014/main" id="{08FD6482-89E0-4C8B-B4D6-F54E35ADFB77}"/>
                  </a:ext>
                </a:extLst>
              </p14:cNvPr>
              <p14:cNvContentPartPr/>
              <p14:nvPr/>
            </p14:nvContentPartPr>
            <p14:xfrm>
              <a:off x="11592299" y="1108771"/>
              <a:ext cx="57600" cy="80640"/>
            </p14:xfrm>
          </p:contentPart>
        </mc:Choice>
        <mc:Fallback xmlns="">
          <p:pic>
            <p:nvPicPr>
              <p:cNvPr id="324" name="Freihand 323">
                <a:extLst>
                  <a:ext uri="{FF2B5EF4-FFF2-40B4-BE49-F238E27FC236}">
                    <a16:creationId xmlns:a16="http://schemas.microsoft.com/office/drawing/2014/main" id="{08FD6482-89E0-4C8B-B4D6-F54E35ADFB77}"/>
                  </a:ext>
                </a:extLst>
              </p:cNvPr>
              <p:cNvPicPr/>
              <p:nvPr/>
            </p:nvPicPr>
            <p:blipFill>
              <a:blip r:embed="rId589"/>
              <a:stretch>
                <a:fillRect/>
              </a:stretch>
            </p:blipFill>
            <p:spPr>
              <a:xfrm>
                <a:off x="11587979" y="1104451"/>
                <a:ext cx="66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25" name="Freihand 324">
                <a:extLst>
                  <a:ext uri="{FF2B5EF4-FFF2-40B4-BE49-F238E27FC236}">
                    <a16:creationId xmlns:a16="http://schemas.microsoft.com/office/drawing/2014/main" id="{CDE51FCA-1D79-406F-B176-8109E2868B74}"/>
                  </a:ext>
                </a:extLst>
              </p14:cNvPr>
              <p14:cNvContentPartPr/>
              <p14:nvPr/>
            </p14:nvContentPartPr>
            <p14:xfrm>
              <a:off x="11571779" y="1116691"/>
              <a:ext cx="110520" cy="53640"/>
            </p14:xfrm>
          </p:contentPart>
        </mc:Choice>
        <mc:Fallback xmlns="">
          <p:pic>
            <p:nvPicPr>
              <p:cNvPr id="325" name="Freihand 324">
                <a:extLst>
                  <a:ext uri="{FF2B5EF4-FFF2-40B4-BE49-F238E27FC236}">
                    <a16:creationId xmlns:a16="http://schemas.microsoft.com/office/drawing/2014/main" id="{CDE51FCA-1D79-406F-B176-8109E2868B74}"/>
                  </a:ext>
                </a:extLst>
              </p:cNvPr>
              <p:cNvPicPr/>
              <p:nvPr/>
            </p:nvPicPr>
            <p:blipFill>
              <a:blip r:embed="rId591"/>
              <a:stretch>
                <a:fillRect/>
              </a:stretch>
            </p:blipFill>
            <p:spPr>
              <a:xfrm>
                <a:off x="11567459" y="1112371"/>
                <a:ext cx="119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26" name="Freihand 325">
                <a:extLst>
                  <a:ext uri="{FF2B5EF4-FFF2-40B4-BE49-F238E27FC236}">
                    <a16:creationId xmlns:a16="http://schemas.microsoft.com/office/drawing/2014/main" id="{D4A0B3A3-5492-4633-BBD9-4764B1E04BC0}"/>
                  </a:ext>
                </a:extLst>
              </p14:cNvPr>
              <p14:cNvContentPartPr/>
              <p14:nvPr/>
            </p14:nvContentPartPr>
            <p14:xfrm>
              <a:off x="11688419" y="1063411"/>
              <a:ext cx="119520" cy="55440"/>
            </p14:xfrm>
          </p:contentPart>
        </mc:Choice>
        <mc:Fallback xmlns="">
          <p:pic>
            <p:nvPicPr>
              <p:cNvPr id="326" name="Freihand 325">
                <a:extLst>
                  <a:ext uri="{FF2B5EF4-FFF2-40B4-BE49-F238E27FC236}">
                    <a16:creationId xmlns:a16="http://schemas.microsoft.com/office/drawing/2014/main" id="{D4A0B3A3-5492-4633-BBD9-4764B1E04BC0}"/>
                  </a:ext>
                </a:extLst>
              </p:cNvPr>
              <p:cNvPicPr/>
              <p:nvPr/>
            </p:nvPicPr>
            <p:blipFill>
              <a:blip r:embed="rId593"/>
              <a:stretch>
                <a:fillRect/>
              </a:stretch>
            </p:blipFill>
            <p:spPr>
              <a:xfrm>
                <a:off x="11684099" y="1059091"/>
                <a:ext cx="128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5" name="Freihand 354">
                <a:extLst>
                  <a:ext uri="{FF2B5EF4-FFF2-40B4-BE49-F238E27FC236}">
                    <a16:creationId xmlns:a16="http://schemas.microsoft.com/office/drawing/2014/main" id="{D7A1BCAC-9BBF-42C3-AAAA-99905191C5F6}"/>
                  </a:ext>
                </a:extLst>
              </p14:cNvPr>
              <p14:cNvContentPartPr/>
              <p14:nvPr/>
            </p14:nvContentPartPr>
            <p14:xfrm>
              <a:off x="10798859" y="1326931"/>
              <a:ext cx="84600" cy="6120"/>
            </p14:xfrm>
          </p:contentPart>
        </mc:Choice>
        <mc:Fallback xmlns="">
          <p:pic>
            <p:nvPicPr>
              <p:cNvPr id="355" name="Freihand 354">
                <a:extLst>
                  <a:ext uri="{FF2B5EF4-FFF2-40B4-BE49-F238E27FC236}">
                    <a16:creationId xmlns:a16="http://schemas.microsoft.com/office/drawing/2014/main" id="{D7A1BCAC-9BBF-42C3-AAAA-99905191C5F6}"/>
                  </a:ext>
                </a:extLst>
              </p:cNvPr>
              <p:cNvPicPr/>
              <p:nvPr/>
            </p:nvPicPr>
            <p:blipFill>
              <a:blip r:embed="rId595"/>
              <a:stretch>
                <a:fillRect/>
              </a:stretch>
            </p:blipFill>
            <p:spPr>
              <a:xfrm>
                <a:off x="10794539" y="1322611"/>
                <a:ext cx="93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6" name="Freihand 355">
                <a:extLst>
                  <a:ext uri="{FF2B5EF4-FFF2-40B4-BE49-F238E27FC236}">
                    <a16:creationId xmlns:a16="http://schemas.microsoft.com/office/drawing/2014/main" id="{ACC83A7E-6E06-4B12-AF08-C9029790875E}"/>
                  </a:ext>
                </a:extLst>
              </p14:cNvPr>
              <p14:cNvContentPartPr/>
              <p14:nvPr/>
            </p14:nvContentPartPr>
            <p14:xfrm>
              <a:off x="10785899" y="1359691"/>
              <a:ext cx="119520" cy="4320"/>
            </p14:xfrm>
          </p:contentPart>
        </mc:Choice>
        <mc:Fallback xmlns="">
          <p:pic>
            <p:nvPicPr>
              <p:cNvPr id="356" name="Freihand 355">
                <a:extLst>
                  <a:ext uri="{FF2B5EF4-FFF2-40B4-BE49-F238E27FC236}">
                    <a16:creationId xmlns:a16="http://schemas.microsoft.com/office/drawing/2014/main" id="{ACC83A7E-6E06-4B12-AF08-C9029790875E}"/>
                  </a:ext>
                </a:extLst>
              </p:cNvPr>
              <p:cNvPicPr/>
              <p:nvPr/>
            </p:nvPicPr>
            <p:blipFill>
              <a:blip r:embed="rId597"/>
              <a:stretch>
                <a:fillRect/>
              </a:stretch>
            </p:blipFill>
            <p:spPr>
              <a:xfrm>
                <a:off x="10781579" y="1355371"/>
                <a:ext cx="128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7" name="Freihand 356">
                <a:extLst>
                  <a:ext uri="{FF2B5EF4-FFF2-40B4-BE49-F238E27FC236}">
                    <a16:creationId xmlns:a16="http://schemas.microsoft.com/office/drawing/2014/main" id="{4C4504D1-90DC-49B5-8BCD-F3A204ABAA1C}"/>
                  </a:ext>
                </a:extLst>
              </p14:cNvPr>
              <p14:cNvContentPartPr/>
              <p14:nvPr/>
            </p14:nvContentPartPr>
            <p14:xfrm>
              <a:off x="10958699" y="1312171"/>
              <a:ext cx="104400" cy="44280"/>
            </p14:xfrm>
          </p:contentPart>
        </mc:Choice>
        <mc:Fallback xmlns="">
          <p:pic>
            <p:nvPicPr>
              <p:cNvPr id="357" name="Freihand 356">
                <a:extLst>
                  <a:ext uri="{FF2B5EF4-FFF2-40B4-BE49-F238E27FC236}">
                    <a16:creationId xmlns:a16="http://schemas.microsoft.com/office/drawing/2014/main" id="{4C4504D1-90DC-49B5-8BCD-F3A204ABAA1C}"/>
                  </a:ext>
                </a:extLst>
              </p:cNvPr>
              <p:cNvPicPr/>
              <p:nvPr/>
            </p:nvPicPr>
            <p:blipFill>
              <a:blip r:embed="rId599"/>
              <a:stretch>
                <a:fillRect/>
              </a:stretch>
            </p:blipFill>
            <p:spPr>
              <a:xfrm>
                <a:off x="10954379" y="1307851"/>
                <a:ext cx="113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9" name="Freihand 358">
                <a:extLst>
                  <a:ext uri="{FF2B5EF4-FFF2-40B4-BE49-F238E27FC236}">
                    <a16:creationId xmlns:a16="http://schemas.microsoft.com/office/drawing/2014/main" id="{2715D91A-BBB8-4228-8D31-E91727B25D25}"/>
                  </a:ext>
                </a:extLst>
              </p14:cNvPr>
              <p14:cNvContentPartPr/>
              <p14:nvPr/>
            </p14:nvContentPartPr>
            <p14:xfrm>
              <a:off x="11077499" y="1331251"/>
              <a:ext cx="24840" cy="7920"/>
            </p14:xfrm>
          </p:contentPart>
        </mc:Choice>
        <mc:Fallback xmlns="">
          <p:pic>
            <p:nvPicPr>
              <p:cNvPr id="359" name="Freihand 358">
                <a:extLst>
                  <a:ext uri="{FF2B5EF4-FFF2-40B4-BE49-F238E27FC236}">
                    <a16:creationId xmlns:a16="http://schemas.microsoft.com/office/drawing/2014/main" id="{2715D91A-BBB8-4228-8D31-E91727B25D25}"/>
                  </a:ext>
                </a:extLst>
              </p:cNvPr>
              <p:cNvPicPr/>
              <p:nvPr/>
            </p:nvPicPr>
            <p:blipFill>
              <a:blip r:embed="rId601"/>
              <a:stretch>
                <a:fillRect/>
              </a:stretch>
            </p:blipFill>
            <p:spPr>
              <a:xfrm>
                <a:off x="11073179" y="1326931"/>
                <a:ext cx="33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0" name="Freihand 359">
                <a:extLst>
                  <a:ext uri="{FF2B5EF4-FFF2-40B4-BE49-F238E27FC236}">
                    <a16:creationId xmlns:a16="http://schemas.microsoft.com/office/drawing/2014/main" id="{CC7DBE83-CF6E-4ECA-9E33-B29DA69379D9}"/>
                  </a:ext>
                </a:extLst>
              </p14:cNvPr>
              <p14:cNvContentPartPr/>
              <p14:nvPr/>
            </p14:nvContentPartPr>
            <p14:xfrm>
              <a:off x="11164979" y="1277251"/>
              <a:ext cx="65880" cy="83880"/>
            </p14:xfrm>
          </p:contentPart>
        </mc:Choice>
        <mc:Fallback xmlns="">
          <p:pic>
            <p:nvPicPr>
              <p:cNvPr id="360" name="Freihand 359">
                <a:extLst>
                  <a:ext uri="{FF2B5EF4-FFF2-40B4-BE49-F238E27FC236}">
                    <a16:creationId xmlns:a16="http://schemas.microsoft.com/office/drawing/2014/main" id="{CC7DBE83-CF6E-4ECA-9E33-B29DA69379D9}"/>
                  </a:ext>
                </a:extLst>
              </p:cNvPr>
              <p:cNvPicPr/>
              <p:nvPr/>
            </p:nvPicPr>
            <p:blipFill>
              <a:blip r:embed="rId603"/>
              <a:stretch>
                <a:fillRect/>
              </a:stretch>
            </p:blipFill>
            <p:spPr>
              <a:xfrm>
                <a:off x="11160659" y="1272931"/>
                <a:ext cx="74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1" name="Freihand 360">
                <a:extLst>
                  <a:ext uri="{FF2B5EF4-FFF2-40B4-BE49-F238E27FC236}">
                    <a16:creationId xmlns:a16="http://schemas.microsoft.com/office/drawing/2014/main" id="{D9820A5A-7108-4D5E-B2C0-619106AF916C}"/>
                  </a:ext>
                </a:extLst>
              </p14:cNvPr>
              <p14:cNvContentPartPr/>
              <p14:nvPr/>
            </p14:nvContentPartPr>
            <p14:xfrm>
              <a:off x="11159939" y="1282291"/>
              <a:ext cx="70920" cy="58320"/>
            </p14:xfrm>
          </p:contentPart>
        </mc:Choice>
        <mc:Fallback xmlns="">
          <p:pic>
            <p:nvPicPr>
              <p:cNvPr id="361" name="Freihand 360">
                <a:extLst>
                  <a:ext uri="{FF2B5EF4-FFF2-40B4-BE49-F238E27FC236}">
                    <a16:creationId xmlns:a16="http://schemas.microsoft.com/office/drawing/2014/main" id="{D9820A5A-7108-4D5E-B2C0-619106AF916C}"/>
                  </a:ext>
                </a:extLst>
              </p:cNvPr>
              <p:cNvPicPr/>
              <p:nvPr/>
            </p:nvPicPr>
            <p:blipFill>
              <a:blip r:embed="rId605"/>
              <a:stretch>
                <a:fillRect/>
              </a:stretch>
            </p:blipFill>
            <p:spPr>
              <a:xfrm>
                <a:off x="11155619" y="1277971"/>
                <a:ext cx="79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2" name="Freihand 361">
                <a:extLst>
                  <a:ext uri="{FF2B5EF4-FFF2-40B4-BE49-F238E27FC236}">
                    <a16:creationId xmlns:a16="http://schemas.microsoft.com/office/drawing/2014/main" id="{D4364358-08E8-40D9-89D2-EA87AA6B5EAB}"/>
                  </a:ext>
                </a:extLst>
              </p14:cNvPr>
              <p14:cNvContentPartPr/>
              <p14:nvPr/>
            </p14:nvContentPartPr>
            <p14:xfrm>
              <a:off x="11245259" y="1189411"/>
              <a:ext cx="60480" cy="51480"/>
            </p14:xfrm>
          </p:contentPart>
        </mc:Choice>
        <mc:Fallback xmlns="">
          <p:pic>
            <p:nvPicPr>
              <p:cNvPr id="362" name="Freihand 361">
                <a:extLst>
                  <a:ext uri="{FF2B5EF4-FFF2-40B4-BE49-F238E27FC236}">
                    <a16:creationId xmlns:a16="http://schemas.microsoft.com/office/drawing/2014/main" id="{D4364358-08E8-40D9-89D2-EA87AA6B5EAB}"/>
                  </a:ext>
                </a:extLst>
              </p:cNvPr>
              <p:cNvPicPr/>
              <p:nvPr/>
            </p:nvPicPr>
            <p:blipFill>
              <a:blip r:embed="rId607"/>
              <a:stretch>
                <a:fillRect/>
              </a:stretch>
            </p:blipFill>
            <p:spPr>
              <a:xfrm>
                <a:off x="11240939" y="1185091"/>
                <a:ext cx="69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3" name="Freihand 362">
                <a:extLst>
                  <a:ext uri="{FF2B5EF4-FFF2-40B4-BE49-F238E27FC236}">
                    <a16:creationId xmlns:a16="http://schemas.microsoft.com/office/drawing/2014/main" id="{3EAA305C-73EC-41AB-8156-EF41C635E0CE}"/>
                  </a:ext>
                </a:extLst>
              </p14:cNvPr>
              <p14:cNvContentPartPr/>
              <p14:nvPr/>
            </p14:nvContentPartPr>
            <p14:xfrm>
              <a:off x="11322659" y="1198771"/>
              <a:ext cx="39960" cy="6120"/>
            </p14:xfrm>
          </p:contentPart>
        </mc:Choice>
        <mc:Fallback xmlns="">
          <p:pic>
            <p:nvPicPr>
              <p:cNvPr id="363" name="Freihand 362">
                <a:extLst>
                  <a:ext uri="{FF2B5EF4-FFF2-40B4-BE49-F238E27FC236}">
                    <a16:creationId xmlns:a16="http://schemas.microsoft.com/office/drawing/2014/main" id="{3EAA305C-73EC-41AB-8156-EF41C635E0CE}"/>
                  </a:ext>
                </a:extLst>
              </p:cNvPr>
              <p:cNvPicPr/>
              <p:nvPr/>
            </p:nvPicPr>
            <p:blipFill>
              <a:blip r:embed="rId609"/>
              <a:stretch>
                <a:fillRect/>
              </a:stretch>
            </p:blipFill>
            <p:spPr>
              <a:xfrm>
                <a:off x="11318339" y="1194451"/>
                <a:ext cx="48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4" name="Freihand 363">
                <a:extLst>
                  <a:ext uri="{FF2B5EF4-FFF2-40B4-BE49-F238E27FC236}">
                    <a16:creationId xmlns:a16="http://schemas.microsoft.com/office/drawing/2014/main" id="{31C9264E-6847-41AD-8FEF-F118DC3CF518}"/>
                  </a:ext>
                </a:extLst>
              </p14:cNvPr>
              <p14:cNvContentPartPr/>
              <p14:nvPr/>
            </p14:nvContentPartPr>
            <p14:xfrm>
              <a:off x="11380979" y="1165651"/>
              <a:ext cx="42120" cy="58320"/>
            </p14:xfrm>
          </p:contentPart>
        </mc:Choice>
        <mc:Fallback xmlns="">
          <p:pic>
            <p:nvPicPr>
              <p:cNvPr id="364" name="Freihand 363">
                <a:extLst>
                  <a:ext uri="{FF2B5EF4-FFF2-40B4-BE49-F238E27FC236}">
                    <a16:creationId xmlns:a16="http://schemas.microsoft.com/office/drawing/2014/main" id="{31C9264E-6847-41AD-8FEF-F118DC3CF518}"/>
                  </a:ext>
                </a:extLst>
              </p:cNvPr>
              <p:cNvPicPr/>
              <p:nvPr/>
            </p:nvPicPr>
            <p:blipFill>
              <a:blip r:embed="rId611"/>
              <a:stretch>
                <a:fillRect/>
              </a:stretch>
            </p:blipFill>
            <p:spPr>
              <a:xfrm>
                <a:off x="11376659" y="1161331"/>
                <a:ext cx="50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5" name="Freihand 364">
                <a:extLst>
                  <a:ext uri="{FF2B5EF4-FFF2-40B4-BE49-F238E27FC236}">
                    <a16:creationId xmlns:a16="http://schemas.microsoft.com/office/drawing/2014/main" id="{D8A22845-9511-4E82-9875-6E937D505115}"/>
                  </a:ext>
                </a:extLst>
              </p14:cNvPr>
              <p14:cNvContentPartPr/>
              <p14:nvPr/>
            </p14:nvContentPartPr>
            <p14:xfrm>
              <a:off x="11442179" y="1316131"/>
              <a:ext cx="24840" cy="24840"/>
            </p14:xfrm>
          </p:contentPart>
        </mc:Choice>
        <mc:Fallback xmlns="">
          <p:pic>
            <p:nvPicPr>
              <p:cNvPr id="365" name="Freihand 364">
                <a:extLst>
                  <a:ext uri="{FF2B5EF4-FFF2-40B4-BE49-F238E27FC236}">
                    <a16:creationId xmlns:a16="http://schemas.microsoft.com/office/drawing/2014/main" id="{D8A22845-9511-4E82-9875-6E937D505115}"/>
                  </a:ext>
                </a:extLst>
              </p:cNvPr>
              <p:cNvPicPr/>
              <p:nvPr/>
            </p:nvPicPr>
            <p:blipFill>
              <a:blip r:embed="rId613"/>
              <a:stretch>
                <a:fillRect/>
              </a:stretch>
            </p:blipFill>
            <p:spPr>
              <a:xfrm>
                <a:off x="11437859" y="1311811"/>
                <a:ext cx="33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6" name="Freihand 365">
                <a:extLst>
                  <a:ext uri="{FF2B5EF4-FFF2-40B4-BE49-F238E27FC236}">
                    <a16:creationId xmlns:a16="http://schemas.microsoft.com/office/drawing/2014/main" id="{2E82C140-040D-479D-80F3-E2D79BCB58E3}"/>
                  </a:ext>
                </a:extLst>
              </p14:cNvPr>
              <p14:cNvContentPartPr/>
              <p14:nvPr/>
            </p14:nvContentPartPr>
            <p14:xfrm>
              <a:off x="11522819" y="1284811"/>
              <a:ext cx="59760" cy="75240"/>
            </p14:xfrm>
          </p:contentPart>
        </mc:Choice>
        <mc:Fallback xmlns="">
          <p:pic>
            <p:nvPicPr>
              <p:cNvPr id="366" name="Freihand 365">
                <a:extLst>
                  <a:ext uri="{FF2B5EF4-FFF2-40B4-BE49-F238E27FC236}">
                    <a16:creationId xmlns:a16="http://schemas.microsoft.com/office/drawing/2014/main" id="{2E82C140-040D-479D-80F3-E2D79BCB58E3}"/>
                  </a:ext>
                </a:extLst>
              </p:cNvPr>
              <p:cNvPicPr/>
              <p:nvPr/>
            </p:nvPicPr>
            <p:blipFill>
              <a:blip r:embed="rId615"/>
              <a:stretch>
                <a:fillRect/>
              </a:stretch>
            </p:blipFill>
            <p:spPr>
              <a:xfrm>
                <a:off x="11518499" y="1280491"/>
                <a:ext cx="68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7" name="Freihand 366">
                <a:extLst>
                  <a:ext uri="{FF2B5EF4-FFF2-40B4-BE49-F238E27FC236}">
                    <a16:creationId xmlns:a16="http://schemas.microsoft.com/office/drawing/2014/main" id="{47FA81B2-C9E7-401E-A34F-D38AEAD37130}"/>
                  </a:ext>
                </a:extLst>
              </p14:cNvPr>
              <p14:cNvContentPartPr/>
              <p14:nvPr/>
            </p14:nvContentPartPr>
            <p14:xfrm>
              <a:off x="11532899" y="1286971"/>
              <a:ext cx="65160" cy="46080"/>
            </p14:xfrm>
          </p:contentPart>
        </mc:Choice>
        <mc:Fallback xmlns="">
          <p:pic>
            <p:nvPicPr>
              <p:cNvPr id="367" name="Freihand 366">
                <a:extLst>
                  <a:ext uri="{FF2B5EF4-FFF2-40B4-BE49-F238E27FC236}">
                    <a16:creationId xmlns:a16="http://schemas.microsoft.com/office/drawing/2014/main" id="{47FA81B2-C9E7-401E-A34F-D38AEAD37130}"/>
                  </a:ext>
                </a:extLst>
              </p:cNvPr>
              <p:cNvPicPr/>
              <p:nvPr/>
            </p:nvPicPr>
            <p:blipFill>
              <a:blip r:embed="rId617"/>
              <a:stretch>
                <a:fillRect/>
              </a:stretch>
            </p:blipFill>
            <p:spPr>
              <a:xfrm>
                <a:off x="11528579" y="1282651"/>
                <a:ext cx="73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8" name="Freihand 367">
                <a:extLst>
                  <a:ext uri="{FF2B5EF4-FFF2-40B4-BE49-F238E27FC236}">
                    <a16:creationId xmlns:a16="http://schemas.microsoft.com/office/drawing/2014/main" id="{FE6CC896-D262-4219-9A60-74967E498F61}"/>
                  </a:ext>
                </a:extLst>
              </p14:cNvPr>
              <p14:cNvContentPartPr/>
              <p14:nvPr/>
            </p14:nvContentPartPr>
            <p14:xfrm>
              <a:off x="11610659" y="1198771"/>
              <a:ext cx="61920" cy="53640"/>
            </p14:xfrm>
          </p:contentPart>
        </mc:Choice>
        <mc:Fallback xmlns="">
          <p:pic>
            <p:nvPicPr>
              <p:cNvPr id="368" name="Freihand 367">
                <a:extLst>
                  <a:ext uri="{FF2B5EF4-FFF2-40B4-BE49-F238E27FC236}">
                    <a16:creationId xmlns:a16="http://schemas.microsoft.com/office/drawing/2014/main" id="{FE6CC896-D262-4219-9A60-74967E498F61}"/>
                  </a:ext>
                </a:extLst>
              </p:cNvPr>
              <p:cNvPicPr/>
              <p:nvPr/>
            </p:nvPicPr>
            <p:blipFill>
              <a:blip r:embed="rId619"/>
              <a:stretch>
                <a:fillRect/>
              </a:stretch>
            </p:blipFill>
            <p:spPr>
              <a:xfrm>
                <a:off x="11606339" y="1194451"/>
                <a:ext cx="70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9" name="Freihand 368">
                <a:extLst>
                  <a:ext uri="{FF2B5EF4-FFF2-40B4-BE49-F238E27FC236}">
                    <a16:creationId xmlns:a16="http://schemas.microsoft.com/office/drawing/2014/main" id="{B81A8883-7EC7-45B3-8794-86BC751E5813}"/>
                  </a:ext>
                </a:extLst>
              </p14:cNvPr>
              <p14:cNvContentPartPr/>
              <p14:nvPr/>
            </p14:nvContentPartPr>
            <p14:xfrm>
              <a:off x="11686619" y="1218211"/>
              <a:ext cx="47520" cy="8280"/>
            </p14:xfrm>
          </p:contentPart>
        </mc:Choice>
        <mc:Fallback xmlns="">
          <p:pic>
            <p:nvPicPr>
              <p:cNvPr id="369" name="Freihand 368">
                <a:extLst>
                  <a:ext uri="{FF2B5EF4-FFF2-40B4-BE49-F238E27FC236}">
                    <a16:creationId xmlns:a16="http://schemas.microsoft.com/office/drawing/2014/main" id="{B81A8883-7EC7-45B3-8794-86BC751E5813}"/>
                  </a:ext>
                </a:extLst>
              </p:cNvPr>
              <p:cNvPicPr/>
              <p:nvPr/>
            </p:nvPicPr>
            <p:blipFill>
              <a:blip r:embed="rId621"/>
              <a:stretch>
                <a:fillRect/>
              </a:stretch>
            </p:blipFill>
            <p:spPr>
              <a:xfrm>
                <a:off x="11682299" y="1213891"/>
                <a:ext cx="56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0" name="Freihand 369">
                <a:extLst>
                  <a:ext uri="{FF2B5EF4-FFF2-40B4-BE49-F238E27FC236}">
                    <a16:creationId xmlns:a16="http://schemas.microsoft.com/office/drawing/2014/main" id="{906DC88E-F6E6-4CB2-B3BB-E891A3552E70}"/>
                  </a:ext>
                </a:extLst>
              </p14:cNvPr>
              <p14:cNvContentPartPr/>
              <p14:nvPr/>
            </p14:nvContentPartPr>
            <p14:xfrm>
              <a:off x="11749259" y="1195171"/>
              <a:ext cx="102960" cy="42120"/>
            </p14:xfrm>
          </p:contentPart>
        </mc:Choice>
        <mc:Fallback xmlns="">
          <p:pic>
            <p:nvPicPr>
              <p:cNvPr id="370" name="Freihand 369">
                <a:extLst>
                  <a:ext uri="{FF2B5EF4-FFF2-40B4-BE49-F238E27FC236}">
                    <a16:creationId xmlns:a16="http://schemas.microsoft.com/office/drawing/2014/main" id="{906DC88E-F6E6-4CB2-B3BB-E891A3552E70}"/>
                  </a:ext>
                </a:extLst>
              </p:cNvPr>
              <p:cNvPicPr/>
              <p:nvPr/>
            </p:nvPicPr>
            <p:blipFill>
              <a:blip r:embed="rId623"/>
              <a:stretch>
                <a:fillRect/>
              </a:stretch>
            </p:blipFill>
            <p:spPr>
              <a:xfrm>
                <a:off x="11744939" y="1190851"/>
                <a:ext cx="111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2" name="Freihand 371">
                <a:extLst>
                  <a:ext uri="{FF2B5EF4-FFF2-40B4-BE49-F238E27FC236}">
                    <a16:creationId xmlns:a16="http://schemas.microsoft.com/office/drawing/2014/main" id="{48953BF8-D9B1-469B-839E-4EF0D29AA819}"/>
                  </a:ext>
                </a:extLst>
              </p14:cNvPr>
              <p14:cNvContentPartPr/>
              <p14:nvPr/>
            </p14:nvContentPartPr>
            <p14:xfrm>
              <a:off x="10767179" y="1506571"/>
              <a:ext cx="83160" cy="17640"/>
            </p14:xfrm>
          </p:contentPart>
        </mc:Choice>
        <mc:Fallback xmlns="">
          <p:pic>
            <p:nvPicPr>
              <p:cNvPr id="372" name="Freihand 371">
                <a:extLst>
                  <a:ext uri="{FF2B5EF4-FFF2-40B4-BE49-F238E27FC236}">
                    <a16:creationId xmlns:a16="http://schemas.microsoft.com/office/drawing/2014/main" id="{48953BF8-D9B1-469B-839E-4EF0D29AA819}"/>
                  </a:ext>
                </a:extLst>
              </p:cNvPr>
              <p:cNvPicPr/>
              <p:nvPr/>
            </p:nvPicPr>
            <p:blipFill>
              <a:blip r:embed="rId625"/>
              <a:stretch>
                <a:fillRect/>
              </a:stretch>
            </p:blipFill>
            <p:spPr>
              <a:xfrm>
                <a:off x="10762859" y="1502251"/>
                <a:ext cx="91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3" name="Freihand 372">
                <a:extLst>
                  <a:ext uri="{FF2B5EF4-FFF2-40B4-BE49-F238E27FC236}">
                    <a16:creationId xmlns:a16="http://schemas.microsoft.com/office/drawing/2014/main" id="{F453024F-0E31-4C38-92EB-789684DA1C23}"/>
                  </a:ext>
                </a:extLst>
              </p14:cNvPr>
              <p14:cNvContentPartPr/>
              <p14:nvPr/>
            </p14:nvContentPartPr>
            <p14:xfrm>
              <a:off x="10780499" y="1530331"/>
              <a:ext cx="88560" cy="13320"/>
            </p14:xfrm>
          </p:contentPart>
        </mc:Choice>
        <mc:Fallback xmlns="">
          <p:pic>
            <p:nvPicPr>
              <p:cNvPr id="373" name="Freihand 372">
                <a:extLst>
                  <a:ext uri="{FF2B5EF4-FFF2-40B4-BE49-F238E27FC236}">
                    <a16:creationId xmlns:a16="http://schemas.microsoft.com/office/drawing/2014/main" id="{F453024F-0E31-4C38-92EB-789684DA1C23}"/>
                  </a:ext>
                </a:extLst>
              </p:cNvPr>
              <p:cNvPicPr/>
              <p:nvPr/>
            </p:nvPicPr>
            <p:blipFill>
              <a:blip r:embed="rId627"/>
              <a:stretch>
                <a:fillRect/>
              </a:stretch>
            </p:blipFill>
            <p:spPr>
              <a:xfrm>
                <a:off x="10776179" y="1526011"/>
                <a:ext cx="97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5" name="Freihand 374">
                <a:extLst>
                  <a:ext uri="{FF2B5EF4-FFF2-40B4-BE49-F238E27FC236}">
                    <a16:creationId xmlns:a16="http://schemas.microsoft.com/office/drawing/2014/main" id="{96368843-2D5A-45EF-95A6-1DB44C4C0A18}"/>
                  </a:ext>
                </a:extLst>
              </p14:cNvPr>
              <p14:cNvContentPartPr/>
              <p14:nvPr/>
            </p14:nvContentPartPr>
            <p14:xfrm>
              <a:off x="10918739" y="1466251"/>
              <a:ext cx="133920" cy="61560"/>
            </p14:xfrm>
          </p:contentPart>
        </mc:Choice>
        <mc:Fallback xmlns="">
          <p:pic>
            <p:nvPicPr>
              <p:cNvPr id="375" name="Freihand 374">
                <a:extLst>
                  <a:ext uri="{FF2B5EF4-FFF2-40B4-BE49-F238E27FC236}">
                    <a16:creationId xmlns:a16="http://schemas.microsoft.com/office/drawing/2014/main" id="{96368843-2D5A-45EF-95A6-1DB44C4C0A18}"/>
                  </a:ext>
                </a:extLst>
              </p:cNvPr>
              <p:cNvPicPr/>
              <p:nvPr/>
            </p:nvPicPr>
            <p:blipFill>
              <a:blip r:embed="rId629"/>
              <a:stretch>
                <a:fillRect/>
              </a:stretch>
            </p:blipFill>
            <p:spPr>
              <a:xfrm>
                <a:off x="10914419" y="1461931"/>
                <a:ext cx="142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6" name="Freihand 375">
                <a:extLst>
                  <a:ext uri="{FF2B5EF4-FFF2-40B4-BE49-F238E27FC236}">
                    <a16:creationId xmlns:a16="http://schemas.microsoft.com/office/drawing/2014/main" id="{C09721F7-5C4F-4993-8B32-FA9BDA385B44}"/>
                  </a:ext>
                </a:extLst>
              </p14:cNvPr>
              <p14:cNvContentPartPr/>
              <p14:nvPr/>
            </p14:nvContentPartPr>
            <p14:xfrm>
              <a:off x="11073179" y="1487131"/>
              <a:ext cx="17280" cy="18360"/>
            </p14:xfrm>
          </p:contentPart>
        </mc:Choice>
        <mc:Fallback xmlns="">
          <p:pic>
            <p:nvPicPr>
              <p:cNvPr id="376" name="Freihand 375">
                <a:extLst>
                  <a:ext uri="{FF2B5EF4-FFF2-40B4-BE49-F238E27FC236}">
                    <a16:creationId xmlns:a16="http://schemas.microsoft.com/office/drawing/2014/main" id="{C09721F7-5C4F-4993-8B32-FA9BDA385B44}"/>
                  </a:ext>
                </a:extLst>
              </p:cNvPr>
              <p:cNvPicPr/>
              <p:nvPr/>
            </p:nvPicPr>
            <p:blipFill>
              <a:blip r:embed="rId631"/>
              <a:stretch>
                <a:fillRect/>
              </a:stretch>
            </p:blipFill>
            <p:spPr>
              <a:xfrm>
                <a:off x="11068859" y="1482811"/>
                <a:ext cx="25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7" name="Freihand 376">
                <a:extLst>
                  <a:ext uri="{FF2B5EF4-FFF2-40B4-BE49-F238E27FC236}">
                    <a16:creationId xmlns:a16="http://schemas.microsoft.com/office/drawing/2014/main" id="{B2DDFB21-B49A-48BF-8B2E-56FF1F7C152B}"/>
                  </a:ext>
                </a:extLst>
              </p14:cNvPr>
              <p14:cNvContentPartPr/>
              <p14:nvPr/>
            </p14:nvContentPartPr>
            <p14:xfrm>
              <a:off x="11156699" y="1437451"/>
              <a:ext cx="55080" cy="78120"/>
            </p14:xfrm>
          </p:contentPart>
        </mc:Choice>
        <mc:Fallback xmlns="">
          <p:pic>
            <p:nvPicPr>
              <p:cNvPr id="377" name="Freihand 376">
                <a:extLst>
                  <a:ext uri="{FF2B5EF4-FFF2-40B4-BE49-F238E27FC236}">
                    <a16:creationId xmlns:a16="http://schemas.microsoft.com/office/drawing/2014/main" id="{B2DDFB21-B49A-48BF-8B2E-56FF1F7C152B}"/>
                  </a:ext>
                </a:extLst>
              </p:cNvPr>
              <p:cNvPicPr/>
              <p:nvPr/>
            </p:nvPicPr>
            <p:blipFill>
              <a:blip r:embed="rId633"/>
              <a:stretch>
                <a:fillRect/>
              </a:stretch>
            </p:blipFill>
            <p:spPr>
              <a:xfrm>
                <a:off x="11152379" y="1433131"/>
                <a:ext cx="63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8" name="Freihand 377">
                <a:extLst>
                  <a:ext uri="{FF2B5EF4-FFF2-40B4-BE49-F238E27FC236}">
                    <a16:creationId xmlns:a16="http://schemas.microsoft.com/office/drawing/2014/main" id="{7AA8F342-8F8D-4E9B-8EE9-82DAF181939C}"/>
                  </a:ext>
                </a:extLst>
              </p14:cNvPr>
              <p14:cNvContentPartPr/>
              <p14:nvPr/>
            </p14:nvContentPartPr>
            <p14:xfrm>
              <a:off x="11145179" y="1436731"/>
              <a:ext cx="82800" cy="82800"/>
            </p14:xfrm>
          </p:contentPart>
        </mc:Choice>
        <mc:Fallback xmlns="">
          <p:pic>
            <p:nvPicPr>
              <p:cNvPr id="378" name="Freihand 377">
                <a:extLst>
                  <a:ext uri="{FF2B5EF4-FFF2-40B4-BE49-F238E27FC236}">
                    <a16:creationId xmlns:a16="http://schemas.microsoft.com/office/drawing/2014/main" id="{7AA8F342-8F8D-4E9B-8EE9-82DAF181939C}"/>
                  </a:ext>
                </a:extLst>
              </p:cNvPr>
              <p:cNvPicPr/>
              <p:nvPr/>
            </p:nvPicPr>
            <p:blipFill>
              <a:blip r:embed="rId635"/>
              <a:stretch>
                <a:fillRect/>
              </a:stretch>
            </p:blipFill>
            <p:spPr>
              <a:xfrm>
                <a:off x="11140859" y="1432411"/>
                <a:ext cx="91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0" name="Freihand 379">
                <a:extLst>
                  <a:ext uri="{FF2B5EF4-FFF2-40B4-BE49-F238E27FC236}">
                    <a16:creationId xmlns:a16="http://schemas.microsoft.com/office/drawing/2014/main" id="{0CDA0836-1C16-4F22-9013-F003420E81DE}"/>
                  </a:ext>
                </a:extLst>
              </p14:cNvPr>
              <p14:cNvContentPartPr/>
              <p14:nvPr/>
            </p14:nvContentPartPr>
            <p14:xfrm>
              <a:off x="11241659" y="1383091"/>
              <a:ext cx="60120" cy="57600"/>
            </p14:xfrm>
          </p:contentPart>
        </mc:Choice>
        <mc:Fallback xmlns="">
          <p:pic>
            <p:nvPicPr>
              <p:cNvPr id="380" name="Freihand 379">
                <a:extLst>
                  <a:ext uri="{FF2B5EF4-FFF2-40B4-BE49-F238E27FC236}">
                    <a16:creationId xmlns:a16="http://schemas.microsoft.com/office/drawing/2014/main" id="{0CDA0836-1C16-4F22-9013-F003420E81DE}"/>
                  </a:ext>
                </a:extLst>
              </p:cNvPr>
              <p:cNvPicPr/>
              <p:nvPr/>
            </p:nvPicPr>
            <p:blipFill>
              <a:blip r:embed="rId637"/>
              <a:stretch>
                <a:fillRect/>
              </a:stretch>
            </p:blipFill>
            <p:spPr>
              <a:xfrm>
                <a:off x="11237339" y="1378771"/>
                <a:ext cx="68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1" name="Freihand 380">
                <a:extLst>
                  <a:ext uri="{FF2B5EF4-FFF2-40B4-BE49-F238E27FC236}">
                    <a16:creationId xmlns:a16="http://schemas.microsoft.com/office/drawing/2014/main" id="{9AE8A1B4-7019-43F1-B2D8-0D74AA91FF4A}"/>
                  </a:ext>
                </a:extLst>
              </p14:cNvPr>
              <p14:cNvContentPartPr/>
              <p14:nvPr/>
            </p14:nvContentPartPr>
            <p14:xfrm>
              <a:off x="11331299" y="1404691"/>
              <a:ext cx="41760" cy="5040"/>
            </p14:xfrm>
          </p:contentPart>
        </mc:Choice>
        <mc:Fallback xmlns="">
          <p:pic>
            <p:nvPicPr>
              <p:cNvPr id="381" name="Freihand 380">
                <a:extLst>
                  <a:ext uri="{FF2B5EF4-FFF2-40B4-BE49-F238E27FC236}">
                    <a16:creationId xmlns:a16="http://schemas.microsoft.com/office/drawing/2014/main" id="{9AE8A1B4-7019-43F1-B2D8-0D74AA91FF4A}"/>
                  </a:ext>
                </a:extLst>
              </p:cNvPr>
              <p:cNvPicPr/>
              <p:nvPr/>
            </p:nvPicPr>
            <p:blipFill>
              <a:blip r:embed="rId639"/>
              <a:stretch>
                <a:fillRect/>
              </a:stretch>
            </p:blipFill>
            <p:spPr>
              <a:xfrm>
                <a:off x="11326979" y="1400371"/>
                <a:ext cx="50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82" name="Freihand 381">
                <a:extLst>
                  <a:ext uri="{FF2B5EF4-FFF2-40B4-BE49-F238E27FC236}">
                    <a16:creationId xmlns:a16="http://schemas.microsoft.com/office/drawing/2014/main" id="{299F4A2E-45B8-4605-B917-66916D8639CD}"/>
                  </a:ext>
                </a:extLst>
              </p14:cNvPr>
              <p14:cNvContentPartPr/>
              <p14:nvPr/>
            </p14:nvContentPartPr>
            <p14:xfrm>
              <a:off x="11401859" y="1389211"/>
              <a:ext cx="41040" cy="47880"/>
            </p14:xfrm>
          </p:contentPart>
        </mc:Choice>
        <mc:Fallback xmlns="">
          <p:pic>
            <p:nvPicPr>
              <p:cNvPr id="382" name="Freihand 381">
                <a:extLst>
                  <a:ext uri="{FF2B5EF4-FFF2-40B4-BE49-F238E27FC236}">
                    <a16:creationId xmlns:a16="http://schemas.microsoft.com/office/drawing/2014/main" id="{299F4A2E-45B8-4605-B917-66916D8639CD}"/>
                  </a:ext>
                </a:extLst>
              </p:cNvPr>
              <p:cNvPicPr/>
              <p:nvPr/>
            </p:nvPicPr>
            <p:blipFill>
              <a:blip r:embed="rId641"/>
              <a:stretch>
                <a:fillRect/>
              </a:stretch>
            </p:blipFill>
            <p:spPr>
              <a:xfrm>
                <a:off x="11397539" y="1384891"/>
                <a:ext cx="49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84" name="Freihand 383">
                <a:extLst>
                  <a:ext uri="{FF2B5EF4-FFF2-40B4-BE49-F238E27FC236}">
                    <a16:creationId xmlns:a16="http://schemas.microsoft.com/office/drawing/2014/main" id="{8FA24FA6-2D57-412F-8AC8-F15EC41D2FBF}"/>
                  </a:ext>
                </a:extLst>
              </p14:cNvPr>
              <p14:cNvContentPartPr/>
              <p14:nvPr/>
            </p14:nvContentPartPr>
            <p14:xfrm>
              <a:off x="11530739" y="1383451"/>
              <a:ext cx="21240" cy="65160"/>
            </p14:xfrm>
          </p:contentPart>
        </mc:Choice>
        <mc:Fallback xmlns="">
          <p:pic>
            <p:nvPicPr>
              <p:cNvPr id="384" name="Freihand 383">
                <a:extLst>
                  <a:ext uri="{FF2B5EF4-FFF2-40B4-BE49-F238E27FC236}">
                    <a16:creationId xmlns:a16="http://schemas.microsoft.com/office/drawing/2014/main" id="{8FA24FA6-2D57-412F-8AC8-F15EC41D2FBF}"/>
                  </a:ext>
                </a:extLst>
              </p:cNvPr>
              <p:cNvPicPr/>
              <p:nvPr/>
            </p:nvPicPr>
            <p:blipFill>
              <a:blip r:embed="rId643"/>
              <a:stretch>
                <a:fillRect/>
              </a:stretch>
            </p:blipFill>
            <p:spPr>
              <a:xfrm>
                <a:off x="11526419" y="1379131"/>
                <a:ext cx="29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85" name="Freihand 384">
                <a:extLst>
                  <a:ext uri="{FF2B5EF4-FFF2-40B4-BE49-F238E27FC236}">
                    <a16:creationId xmlns:a16="http://schemas.microsoft.com/office/drawing/2014/main" id="{A39F43B2-11D4-47BA-8E6C-E40FB2C42D5E}"/>
                  </a:ext>
                </a:extLst>
              </p14:cNvPr>
              <p14:cNvContentPartPr/>
              <p14:nvPr/>
            </p14:nvContentPartPr>
            <p14:xfrm>
              <a:off x="11508059" y="1404691"/>
              <a:ext cx="83880" cy="6480"/>
            </p14:xfrm>
          </p:contentPart>
        </mc:Choice>
        <mc:Fallback xmlns="">
          <p:pic>
            <p:nvPicPr>
              <p:cNvPr id="385" name="Freihand 384">
                <a:extLst>
                  <a:ext uri="{FF2B5EF4-FFF2-40B4-BE49-F238E27FC236}">
                    <a16:creationId xmlns:a16="http://schemas.microsoft.com/office/drawing/2014/main" id="{A39F43B2-11D4-47BA-8E6C-E40FB2C42D5E}"/>
                  </a:ext>
                </a:extLst>
              </p:cNvPr>
              <p:cNvPicPr/>
              <p:nvPr/>
            </p:nvPicPr>
            <p:blipFill>
              <a:blip r:embed="rId645"/>
              <a:stretch>
                <a:fillRect/>
              </a:stretch>
            </p:blipFill>
            <p:spPr>
              <a:xfrm>
                <a:off x="11503739" y="1400371"/>
                <a:ext cx="92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86" name="Freihand 385">
                <a:extLst>
                  <a:ext uri="{FF2B5EF4-FFF2-40B4-BE49-F238E27FC236}">
                    <a16:creationId xmlns:a16="http://schemas.microsoft.com/office/drawing/2014/main" id="{E7464A3C-8F18-49BE-A5D1-28F70323C9F8}"/>
                  </a:ext>
                </a:extLst>
              </p14:cNvPr>
              <p14:cNvContentPartPr/>
              <p14:nvPr/>
            </p14:nvContentPartPr>
            <p14:xfrm>
              <a:off x="11608499" y="1370491"/>
              <a:ext cx="61920" cy="61920"/>
            </p14:xfrm>
          </p:contentPart>
        </mc:Choice>
        <mc:Fallback xmlns="">
          <p:pic>
            <p:nvPicPr>
              <p:cNvPr id="386" name="Freihand 385">
                <a:extLst>
                  <a:ext uri="{FF2B5EF4-FFF2-40B4-BE49-F238E27FC236}">
                    <a16:creationId xmlns:a16="http://schemas.microsoft.com/office/drawing/2014/main" id="{E7464A3C-8F18-49BE-A5D1-28F70323C9F8}"/>
                  </a:ext>
                </a:extLst>
              </p:cNvPr>
              <p:cNvPicPr/>
              <p:nvPr/>
            </p:nvPicPr>
            <p:blipFill>
              <a:blip r:embed="rId647"/>
              <a:stretch>
                <a:fillRect/>
              </a:stretch>
            </p:blipFill>
            <p:spPr>
              <a:xfrm>
                <a:off x="11604179" y="1366171"/>
                <a:ext cx="70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87" name="Freihand 386">
                <a:extLst>
                  <a:ext uri="{FF2B5EF4-FFF2-40B4-BE49-F238E27FC236}">
                    <a16:creationId xmlns:a16="http://schemas.microsoft.com/office/drawing/2014/main" id="{DFCCCC50-0758-414A-B76B-6C7F821E5D37}"/>
                  </a:ext>
                </a:extLst>
              </p14:cNvPr>
              <p14:cNvContentPartPr/>
              <p14:nvPr/>
            </p14:nvContentPartPr>
            <p14:xfrm>
              <a:off x="11711099" y="1397851"/>
              <a:ext cx="54360" cy="5040"/>
            </p14:xfrm>
          </p:contentPart>
        </mc:Choice>
        <mc:Fallback xmlns="">
          <p:pic>
            <p:nvPicPr>
              <p:cNvPr id="387" name="Freihand 386">
                <a:extLst>
                  <a:ext uri="{FF2B5EF4-FFF2-40B4-BE49-F238E27FC236}">
                    <a16:creationId xmlns:a16="http://schemas.microsoft.com/office/drawing/2014/main" id="{DFCCCC50-0758-414A-B76B-6C7F821E5D37}"/>
                  </a:ext>
                </a:extLst>
              </p:cNvPr>
              <p:cNvPicPr/>
              <p:nvPr/>
            </p:nvPicPr>
            <p:blipFill>
              <a:blip r:embed="rId649"/>
              <a:stretch>
                <a:fillRect/>
              </a:stretch>
            </p:blipFill>
            <p:spPr>
              <a:xfrm>
                <a:off x="11706779" y="1393531"/>
                <a:ext cx="63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88" name="Freihand 387">
                <a:extLst>
                  <a:ext uri="{FF2B5EF4-FFF2-40B4-BE49-F238E27FC236}">
                    <a16:creationId xmlns:a16="http://schemas.microsoft.com/office/drawing/2014/main" id="{2A9FCF84-AE8E-4F09-B29E-ED455ADA79C7}"/>
                  </a:ext>
                </a:extLst>
              </p14:cNvPr>
              <p14:cNvContentPartPr/>
              <p14:nvPr/>
            </p14:nvContentPartPr>
            <p14:xfrm>
              <a:off x="11783099" y="1378771"/>
              <a:ext cx="83520" cy="44640"/>
            </p14:xfrm>
          </p:contentPart>
        </mc:Choice>
        <mc:Fallback xmlns="">
          <p:pic>
            <p:nvPicPr>
              <p:cNvPr id="388" name="Freihand 387">
                <a:extLst>
                  <a:ext uri="{FF2B5EF4-FFF2-40B4-BE49-F238E27FC236}">
                    <a16:creationId xmlns:a16="http://schemas.microsoft.com/office/drawing/2014/main" id="{2A9FCF84-AE8E-4F09-B29E-ED455ADA79C7}"/>
                  </a:ext>
                </a:extLst>
              </p:cNvPr>
              <p:cNvPicPr/>
              <p:nvPr/>
            </p:nvPicPr>
            <p:blipFill>
              <a:blip r:embed="rId651"/>
              <a:stretch>
                <a:fillRect/>
              </a:stretch>
            </p:blipFill>
            <p:spPr>
              <a:xfrm>
                <a:off x="11778779" y="1374451"/>
                <a:ext cx="92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0" name="Freihand 389">
                <a:extLst>
                  <a:ext uri="{FF2B5EF4-FFF2-40B4-BE49-F238E27FC236}">
                    <a16:creationId xmlns:a16="http://schemas.microsoft.com/office/drawing/2014/main" id="{4A2EBBAB-B5B5-4C8B-BDFB-1A85C38242CF}"/>
                  </a:ext>
                </a:extLst>
              </p14:cNvPr>
              <p14:cNvContentPartPr/>
              <p14:nvPr/>
            </p14:nvContentPartPr>
            <p14:xfrm>
              <a:off x="11220419" y="1390651"/>
              <a:ext cx="657360" cy="20160"/>
            </p14:xfrm>
          </p:contentPart>
        </mc:Choice>
        <mc:Fallback xmlns="">
          <p:pic>
            <p:nvPicPr>
              <p:cNvPr id="390" name="Freihand 389">
                <a:extLst>
                  <a:ext uri="{FF2B5EF4-FFF2-40B4-BE49-F238E27FC236}">
                    <a16:creationId xmlns:a16="http://schemas.microsoft.com/office/drawing/2014/main" id="{4A2EBBAB-B5B5-4C8B-BDFB-1A85C38242CF}"/>
                  </a:ext>
                </a:extLst>
              </p:cNvPr>
              <p:cNvPicPr/>
              <p:nvPr/>
            </p:nvPicPr>
            <p:blipFill>
              <a:blip r:embed="rId653"/>
              <a:stretch>
                <a:fillRect/>
              </a:stretch>
            </p:blipFill>
            <p:spPr>
              <a:xfrm>
                <a:off x="11216099" y="1386331"/>
                <a:ext cx="666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2" name="Freihand 391">
                <a:extLst>
                  <a:ext uri="{FF2B5EF4-FFF2-40B4-BE49-F238E27FC236}">
                    <a16:creationId xmlns:a16="http://schemas.microsoft.com/office/drawing/2014/main" id="{046EF21A-7205-42D2-9CED-B7A6B1AE32E2}"/>
                  </a:ext>
                </a:extLst>
              </p14:cNvPr>
              <p14:cNvContentPartPr/>
              <p14:nvPr/>
            </p14:nvContentPartPr>
            <p14:xfrm>
              <a:off x="11872739" y="1299571"/>
              <a:ext cx="117000" cy="58320"/>
            </p14:xfrm>
          </p:contentPart>
        </mc:Choice>
        <mc:Fallback xmlns="">
          <p:pic>
            <p:nvPicPr>
              <p:cNvPr id="392" name="Freihand 391">
                <a:extLst>
                  <a:ext uri="{FF2B5EF4-FFF2-40B4-BE49-F238E27FC236}">
                    <a16:creationId xmlns:a16="http://schemas.microsoft.com/office/drawing/2014/main" id="{046EF21A-7205-42D2-9CED-B7A6B1AE32E2}"/>
                  </a:ext>
                </a:extLst>
              </p:cNvPr>
              <p:cNvPicPr/>
              <p:nvPr/>
            </p:nvPicPr>
            <p:blipFill>
              <a:blip r:embed="rId655"/>
              <a:stretch>
                <a:fillRect/>
              </a:stretch>
            </p:blipFill>
            <p:spPr>
              <a:xfrm>
                <a:off x="11868419" y="1295251"/>
                <a:ext cx="125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0" name="Freihand 399">
                <a:extLst>
                  <a:ext uri="{FF2B5EF4-FFF2-40B4-BE49-F238E27FC236}">
                    <a16:creationId xmlns:a16="http://schemas.microsoft.com/office/drawing/2014/main" id="{FE25439C-EB6B-4C79-AFA3-8C0A9EDA68C0}"/>
                  </a:ext>
                </a:extLst>
              </p14:cNvPr>
              <p14:cNvContentPartPr/>
              <p14:nvPr/>
            </p14:nvContentPartPr>
            <p14:xfrm>
              <a:off x="11946539" y="1478851"/>
              <a:ext cx="360" cy="360"/>
            </p14:xfrm>
          </p:contentPart>
        </mc:Choice>
        <mc:Fallback xmlns="">
          <p:pic>
            <p:nvPicPr>
              <p:cNvPr id="400" name="Freihand 399">
                <a:extLst>
                  <a:ext uri="{FF2B5EF4-FFF2-40B4-BE49-F238E27FC236}">
                    <a16:creationId xmlns:a16="http://schemas.microsoft.com/office/drawing/2014/main" id="{FE25439C-EB6B-4C79-AFA3-8C0A9EDA68C0}"/>
                  </a:ext>
                </a:extLst>
              </p:cNvPr>
              <p:cNvPicPr/>
              <p:nvPr/>
            </p:nvPicPr>
            <p:blipFill>
              <a:blip r:embed="rId98"/>
              <a:stretch>
                <a:fillRect/>
              </a:stretch>
            </p:blipFill>
            <p:spPr>
              <a:xfrm>
                <a:off x="11942219" y="1474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1" name="Freihand 400">
                <a:extLst>
                  <a:ext uri="{FF2B5EF4-FFF2-40B4-BE49-F238E27FC236}">
                    <a16:creationId xmlns:a16="http://schemas.microsoft.com/office/drawing/2014/main" id="{78800C4C-1D50-4DC0-AA37-583818959F0C}"/>
                  </a:ext>
                </a:extLst>
              </p14:cNvPr>
              <p14:cNvContentPartPr/>
              <p14:nvPr/>
            </p14:nvContentPartPr>
            <p14:xfrm>
              <a:off x="11915939" y="1478851"/>
              <a:ext cx="30960" cy="1800"/>
            </p14:xfrm>
          </p:contentPart>
        </mc:Choice>
        <mc:Fallback xmlns="">
          <p:pic>
            <p:nvPicPr>
              <p:cNvPr id="401" name="Freihand 400">
                <a:extLst>
                  <a:ext uri="{FF2B5EF4-FFF2-40B4-BE49-F238E27FC236}">
                    <a16:creationId xmlns:a16="http://schemas.microsoft.com/office/drawing/2014/main" id="{78800C4C-1D50-4DC0-AA37-583818959F0C}"/>
                  </a:ext>
                </a:extLst>
              </p:cNvPr>
              <p:cNvPicPr/>
              <p:nvPr/>
            </p:nvPicPr>
            <p:blipFill>
              <a:blip r:embed="rId658"/>
              <a:stretch>
                <a:fillRect/>
              </a:stretch>
            </p:blipFill>
            <p:spPr>
              <a:xfrm>
                <a:off x="11911619" y="1474531"/>
                <a:ext cx="39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2" name="Freihand 401">
                <a:extLst>
                  <a:ext uri="{FF2B5EF4-FFF2-40B4-BE49-F238E27FC236}">
                    <a16:creationId xmlns:a16="http://schemas.microsoft.com/office/drawing/2014/main" id="{B0E14CDD-CA39-4A8E-A797-E6E9CB4E52BF}"/>
                  </a:ext>
                </a:extLst>
              </p14:cNvPr>
              <p14:cNvContentPartPr/>
              <p14:nvPr/>
            </p14:nvContentPartPr>
            <p14:xfrm>
              <a:off x="11800739" y="1474171"/>
              <a:ext cx="91080" cy="14040"/>
            </p14:xfrm>
          </p:contentPart>
        </mc:Choice>
        <mc:Fallback xmlns="">
          <p:pic>
            <p:nvPicPr>
              <p:cNvPr id="402" name="Freihand 401">
                <a:extLst>
                  <a:ext uri="{FF2B5EF4-FFF2-40B4-BE49-F238E27FC236}">
                    <a16:creationId xmlns:a16="http://schemas.microsoft.com/office/drawing/2014/main" id="{B0E14CDD-CA39-4A8E-A797-E6E9CB4E52BF}"/>
                  </a:ext>
                </a:extLst>
              </p:cNvPr>
              <p:cNvPicPr/>
              <p:nvPr/>
            </p:nvPicPr>
            <p:blipFill>
              <a:blip r:embed="rId660"/>
              <a:stretch>
                <a:fillRect/>
              </a:stretch>
            </p:blipFill>
            <p:spPr>
              <a:xfrm>
                <a:off x="11796419" y="1469851"/>
                <a:ext cx="99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3" name="Freihand 402">
                <a:extLst>
                  <a:ext uri="{FF2B5EF4-FFF2-40B4-BE49-F238E27FC236}">
                    <a16:creationId xmlns:a16="http://schemas.microsoft.com/office/drawing/2014/main" id="{7BE40FF7-D37D-4166-8248-1D02ADA13333}"/>
                  </a:ext>
                </a:extLst>
              </p14:cNvPr>
              <p14:cNvContentPartPr/>
              <p14:nvPr/>
            </p14:nvContentPartPr>
            <p14:xfrm>
              <a:off x="11783099" y="1511611"/>
              <a:ext cx="96840" cy="1800"/>
            </p14:xfrm>
          </p:contentPart>
        </mc:Choice>
        <mc:Fallback xmlns="">
          <p:pic>
            <p:nvPicPr>
              <p:cNvPr id="403" name="Freihand 402">
                <a:extLst>
                  <a:ext uri="{FF2B5EF4-FFF2-40B4-BE49-F238E27FC236}">
                    <a16:creationId xmlns:a16="http://schemas.microsoft.com/office/drawing/2014/main" id="{7BE40FF7-D37D-4166-8248-1D02ADA13333}"/>
                  </a:ext>
                </a:extLst>
              </p:cNvPr>
              <p:cNvPicPr/>
              <p:nvPr/>
            </p:nvPicPr>
            <p:blipFill>
              <a:blip r:embed="rId662"/>
              <a:stretch>
                <a:fillRect/>
              </a:stretch>
            </p:blipFill>
            <p:spPr>
              <a:xfrm>
                <a:off x="11778779" y="1507291"/>
                <a:ext cx="1054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4" name="Freihand 403">
                <a:extLst>
                  <a:ext uri="{FF2B5EF4-FFF2-40B4-BE49-F238E27FC236}">
                    <a16:creationId xmlns:a16="http://schemas.microsoft.com/office/drawing/2014/main" id="{463313EE-BB0E-4B38-A1B1-55629DA74B7E}"/>
                  </a:ext>
                </a:extLst>
              </p14:cNvPr>
              <p14:cNvContentPartPr/>
              <p14:nvPr/>
            </p14:nvContentPartPr>
            <p14:xfrm>
              <a:off x="11955539" y="1430611"/>
              <a:ext cx="143640" cy="86760"/>
            </p14:xfrm>
          </p:contentPart>
        </mc:Choice>
        <mc:Fallback xmlns="">
          <p:pic>
            <p:nvPicPr>
              <p:cNvPr id="404" name="Freihand 403">
                <a:extLst>
                  <a:ext uri="{FF2B5EF4-FFF2-40B4-BE49-F238E27FC236}">
                    <a16:creationId xmlns:a16="http://schemas.microsoft.com/office/drawing/2014/main" id="{463313EE-BB0E-4B38-A1B1-55629DA74B7E}"/>
                  </a:ext>
                </a:extLst>
              </p:cNvPr>
              <p:cNvPicPr/>
              <p:nvPr/>
            </p:nvPicPr>
            <p:blipFill>
              <a:blip r:embed="rId664"/>
              <a:stretch>
                <a:fillRect/>
              </a:stretch>
            </p:blipFill>
            <p:spPr>
              <a:xfrm>
                <a:off x="11951219" y="1426291"/>
                <a:ext cx="152280" cy="95400"/>
              </a:xfrm>
              <a:prstGeom prst="rect">
                <a:avLst/>
              </a:prstGeom>
            </p:spPr>
          </p:pic>
        </mc:Fallback>
      </mc:AlternateContent>
      <p:grpSp>
        <p:nvGrpSpPr>
          <p:cNvPr id="407" name="Gruppieren 406">
            <a:extLst>
              <a:ext uri="{FF2B5EF4-FFF2-40B4-BE49-F238E27FC236}">
                <a16:creationId xmlns:a16="http://schemas.microsoft.com/office/drawing/2014/main" id="{E5D0E5D3-4933-45A8-BE88-CFE7AC9CD842}"/>
              </a:ext>
            </a:extLst>
          </p:cNvPr>
          <p:cNvGrpSpPr/>
          <p:nvPr/>
        </p:nvGrpSpPr>
        <p:grpSpPr>
          <a:xfrm>
            <a:off x="10163819" y="1254571"/>
            <a:ext cx="377280" cy="902160"/>
            <a:chOff x="10163819" y="1254571"/>
            <a:chExt cx="377280" cy="902160"/>
          </a:xfrm>
        </p:grpSpPr>
        <mc:AlternateContent xmlns:mc="http://schemas.openxmlformats.org/markup-compatibility/2006" xmlns:p14="http://schemas.microsoft.com/office/powerpoint/2010/main">
          <mc:Choice Requires="p14">
            <p:contentPart p14:bwMode="auto" r:id="rId665">
              <p14:nvContentPartPr>
                <p14:cNvPr id="305" name="Freihand 304">
                  <a:extLst>
                    <a:ext uri="{FF2B5EF4-FFF2-40B4-BE49-F238E27FC236}">
                      <a16:creationId xmlns:a16="http://schemas.microsoft.com/office/drawing/2014/main" id="{76D0B03D-F60A-4351-B6CA-D40E8F4A2B45}"/>
                    </a:ext>
                  </a:extLst>
                </p14:cNvPr>
                <p14:cNvContentPartPr/>
                <p14:nvPr/>
              </p14:nvContentPartPr>
              <p14:xfrm>
                <a:off x="10246619" y="1254571"/>
                <a:ext cx="294480" cy="685440"/>
              </p14:xfrm>
            </p:contentPart>
          </mc:Choice>
          <mc:Fallback xmlns="">
            <p:pic>
              <p:nvPicPr>
                <p:cNvPr id="305" name="Freihand 304">
                  <a:extLst>
                    <a:ext uri="{FF2B5EF4-FFF2-40B4-BE49-F238E27FC236}">
                      <a16:creationId xmlns:a16="http://schemas.microsoft.com/office/drawing/2014/main" id="{76D0B03D-F60A-4351-B6CA-D40E8F4A2B45}"/>
                    </a:ext>
                  </a:extLst>
                </p:cNvPr>
                <p:cNvPicPr/>
                <p:nvPr/>
              </p:nvPicPr>
              <p:blipFill>
                <a:blip r:embed="rId666"/>
                <a:stretch>
                  <a:fillRect/>
                </a:stretch>
              </p:blipFill>
              <p:spPr>
                <a:xfrm>
                  <a:off x="10242299" y="1250251"/>
                  <a:ext cx="303120" cy="6940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06" name="Freihand 305">
                  <a:extLst>
                    <a:ext uri="{FF2B5EF4-FFF2-40B4-BE49-F238E27FC236}">
                      <a16:creationId xmlns:a16="http://schemas.microsoft.com/office/drawing/2014/main" id="{1988BA36-8879-4300-9E1A-FD6F92315ABF}"/>
                    </a:ext>
                  </a:extLst>
                </p14:cNvPr>
                <p14:cNvContentPartPr/>
                <p14:nvPr/>
              </p14:nvContentPartPr>
              <p14:xfrm>
                <a:off x="10196939" y="1805011"/>
                <a:ext cx="239040" cy="132840"/>
              </p14:xfrm>
            </p:contentPart>
          </mc:Choice>
          <mc:Fallback xmlns="">
            <p:pic>
              <p:nvPicPr>
                <p:cNvPr id="306" name="Freihand 305">
                  <a:extLst>
                    <a:ext uri="{FF2B5EF4-FFF2-40B4-BE49-F238E27FC236}">
                      <a16:creationId xmlns:a16="http://schemas.microsoft.com/office/drawing/2014/main" id="{1988BA36-8879-4300-9E1A-FD6F92315ABF}"/>
                    </a:ext>
                  </a:extLst>
                </p:cNvPr>
                <p:cNvPicPr/>
                <p:nvPr/>
              </p:nvPicPr>
              <p:blipFill>
                <a:blip r:embed="rId668"/>
                <a:stretch>
                  <a:fillRect/>
                </a:stretch>
              </p:blipFill>
              <p:spPr>
                <a:xfrm>
                  <a:off x="10192619" y="1800691"/>
                  <a:ext cx="247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6" name="Freihand 405">
                  <a:extLst>
                    <a:ext uri="{FF2B5EF4-FFF2-40B4-BE49-F238E27FC236}">
                      <a16:creationId xmlns:a16="http://schemas.microsoft.com/office/drawing/2014/main" id="{F68F69F7-47CC-4A4A-B487-D278DE195BA5}"/>
                    </a:ext>
                  </a:extLst>
                </p14:cNvPr>
                <p14:cNvContentPartPr/>
                <p14:nvPr/>
              </p14:nvContentPartPr>
              <p14:xfrm>
                <a:off x="10163819" y="1983931"/>
                <a:ext cx="201960" cy="172800"/>
              </p14:xfrm>
            </p:contentPart>
          </mc:Choice>
          <mc:Fallback xmlns="">
            <p:pic>
              <p:nvPicPr>
                <p:cNvPr id="406" name="Freihand 405">
                  <a:extLst>
                    <a:ext uri="{FF2B5EF4-FFF2-40B4-BE49-F238E27FC236}">
                      <a16:creationId xmlns:a16="http://schemas.microsoft.com/office/drawing/2014/main" id="{F68F69F7-47CC-4A4A-B487-D278DE195BA5}"/>
                    </a:ext>
                  </a:extLst>
                </p:cNvPr>
                <p:cNvPicPr/>
                <p:nvPr/>
              </p:nvPicPr>
              <p:blipFill>
                <a:blip r:embed="rId670"/>
                <a:stretch>
                  <a:fillRect/>
                </a:stretch>
              </p:blipFill>
              <p:spPr>
                <a:xfrm>
                  <a:off x="10159499" y="1979611"/>
                  <a:ext cx="210600" cy="181440"/>
                </a:xfrm>
                <a:prstGeom prst="rect">
                  <a:avLst/>
                </a:prstGeom>
              </p:spPr>
            </p:pic>
          </mc:Fallback>
        </mc:AlternateContent>
      </p:grpSp>
      <p:grpSp>
        <p:nvGrpSpPr>
          <p:cNvPr id="412" name="Gruppieren 411">
            <a:extLst>
              <a:ext uri="{FF2B5EF4-FFF2-40B4-BE49-F238E27FC236}">
                <a16:creationId xmlns:a16="http://schemas.microsoft.com/office/drawing/2014/main" id="{D08D7C0A-66AB-4D7F-B3CD-0B383B61BB0E}"/>
              </a:ext>
            </a:extLst>
          </p:cNvPr>
          <p:cNvGrpSpPr/>
          <p:nvPr/>
        </p:nvGrpSpPr>
        <p:grpSpPr>
          <a:xfrm>
            <a:off x="7910579" y="3111451"/>
            <a:ext cx="1701360" cy="562680"/>
            <a:chOff x="7910579" y="3111451"/>
            <a:chExt cx="1701360" cy="562680"/>
          </a:xfrm>
        </p:grpSpPr>
        <mc:AlternateContent xmlns:mc="http://schemas.openxmlformats.org/markup-compatibility/2006" xmlns:p14="http://schemas.microsoft.com/office/powerpoint/2010/main">
          <mc:Choice Requires="p14">
            <p:contentPart p14:bwMode="auto" r:id="rId671">
              <p14:nvContentPartPr>
                <p14:cNvPr id="408" name="Freihand 407">
                  <a:extLst>
                    <a:ext uri="{FF2B5EF4-FFF2-40B4-BE49-F238E27FC236}">
                      <a16:creationId xmlns:a16="http://schemas.microsoft.com/office/drawing/2014/main" id="{36DA023F-46B2-4FDF-BAA9-D24AA451FE6D}"/>
                    </a:ext>
                  </a:extLst>
                </p14:cNvPr>
                <p14:cNvContentPartPr/>
                <p14:nvPr/>
              </p14:nvContentPartPr>
              <p14:xfrm>
                <a:off x="8240699" y="3154651"/>
                <a:ext cx="515160" cy="468000"/>
              </p14:xfrm>
            </p:contentPart>
          </mc:Choice>
          <mc:Fallback xmlns="">
            <p:pic>
              <p:nvPicPr>
                <p:cNvPr id="408" name="Freihand 407">
                  <a:extLst>
                    <a:ext uri="{FF2B5EF4-FFF2-40B4-BE49-F238E27FC236}">
                      <a16:creationId xmlns:a16="http://schemas.microsoft.com/office/drawing/2014/main" id="{36DA023F-46B2-4FDF-BAA9-D24AA451FE6D}"/>
                    </a:ext>
                  </a:extLst>
                </p:cNvPr>
                <p:cNvPicPr/>
                <p:nvPr/>
              </p:nvPicPr>
              <p:blipFill>
                <a:blip r:embed="rId672"/>
                <a:stretch>
                  <a:fillRect/>
                </a:stretch>
              </p:blipFill>
              <p:spPr>
                <a:xfrm>
                  <a:off x="8236379" y="3150331"/>
                  <a:ext cx="52380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9" name="Freihand 408">
                  <a:extLst>
                    <a:ext uri="{FF2B5EF4-FFF2-40B4-BE49-F238E27FC236}">
                      <a16:creationId xmlns:a16="http://schemas.microsoft.com/office/drawing/2014/main" id="{08968C03-7657-48E4-8D3A-5B8BE35F8477}"/>
                    </a:ext>
                  </a:extLst>
                </p14:cNvPr>
                <p14:cNvContentPartPr/>
                <p14:nvPr/>
              </p14:nvContentPartPr>
              <p14:xfrm>
                <a:off x="8819939" y="3111451"/>
                <a:ext cx="651600" cy="433080"/>
              </p14:xfrm>
            </p:contentPart>
          </mc:Choice>
          <mc:Fallback xmlns="">
            <p:pic>
              <p:nvPicPr>
                <p:cNvPr id="409" name="Freihand 408">
                  <a:extLst>
                    <a:ext uri="{FF2B5EF4-FFF2-40B4-BE49-F238E27FC236}">
                      <a16:creationId xmlns:a16="http://schemas.microsoft.com/office/drawing/2014/main" id="{08968C03-7657-48E4-8D3A-5B8BE35F8477}"/>
                    </a:ext>
                  </a:extLst>
                </p:cNvPr>
                <p:cNvPicPr/>
                <p:nvPr/>
              </p:nvPicPr>
              <p:blipFill>
                <a:blip r:embed="rId674"/>
                <a:stretch>
                  <a:fillRect/>
                </a:stretch>
              </p:blipFill>
              <p:spPr>
                <a:xfrm>
                  <a:off x="8815619" y="3107131"/>
                  <a:ext cx="66024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1" name="Freihand 410">
                  <a:extLst>
                    <a:ext uri="{FF2B5EF4-FFF2-40B4-BE49-F238E27FC236}">
                      <a16:creationId xmlns:a16="http://schemas.microsoft.com/office/drawing/2014/main" id="{39419798-E7A6-48E1-80F2-5E5C8B3C367E}"/>
                    </a:ext>
                  </a:extLst>
                </p14:cNvPr>
                <p14:cNvContentPartPr/>
                <p14:nvPr/>
              </p14:nvContentPartPr>
              <p14:xfrm>
                <a:off x="7910579" y="3153211"/>
                <a:ext cx="1701360" cy="520920"/>
              </p14:xfrm>
            </p:contentPart>
          </mc:Choice>
          <mc:Fallback xmlns="">
            <p:pic>
              <p:nvPicPr>
                <p:cNvPr id="411" name="Freihand 410">
                  <a:extLst>
                    <a:ext uri="{FF2B5EF4-FFF2-40B4-BE49-F238E27FC236}">
                      <a16:creationId xmlns:a16="http://schemas.microsoft.com/office/drawing/2014/main" id="{39419798-E7A6-48E1-80F2-5E5C8B3C367E}"/>
                    </a:ext>
                  </a:extLst>
                </p:cNvPr>
                <p:cNvPicPr/>
                <p:nvPr/>
              </p:nvPicPr>
              <p:blipFill>
                <a:blip r:embed="rId676"/>
                <a:stretch>
                  <a:fillRect/>
                </a:stretch>
              </p:blipFill>
              <p:spPr>
                <a:xfrm>
                  <a:off x="7906259" y="3148891"/>
                  <a:ext cx="1710000" cy="52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7">
            <p14:nvContentPartPr>
              <p14:cNvPr id="23" name="Freihand 22">
                <a:extLst>
                  <a:ext uri="{FF2B5EF4-FFF2-40B4-BE49-F238E27FC236}">
                    <a16:creationId xmlns:a16="http://schemas.microsoft.com/office/drawing/2014/main" id="{37B7598A-DCEE-4022-BEF7-CF3918F75C7D}"/>
                  </a:ext>
                </a:extLst>
              </p14:cNvPr>
              <p14:cNvContentPartPr/>
              <p14:nvPr/>
            </p14:nvContentPartPr>
            <p14:xfrm>
              <a:off x="207299" y="1951891"/>
              <a:ext cx="371160" cy="812160"/>
            </p14:xfrm>
          </p:contentPart>
        </mc:Choice>
        <mc:Fallback>
          <p:pic>
            <p:nvPicPr>
              <p:cNvPr id="23" name="Freihand 22">
                <a:extLst>
                  <a:ext uri="{FF2B5EF4-FFF2-40B4-BE49-F238E27FC236}">
                    <a16:creationId xmlns:a16="http://schemas.microsoft.com/office/drawing/2014/main" id="{37B7598A-DCEE-4022-BEF7-CF3918F75C7D}"/>
                  </a:ext>
                </a:extLst>
              </p:cNvPr>
              <p:cNvPicPr/>
              <p:nvPr/>
            </p:nvPicPr>
            <p:blipFill>
              <a:blip r:embed="rId678"/>
              <a:stretch>
                <a:fillRect/>
              </a:stretch>
            </p:blipFill>
            <p:spPr>
              <a:xfrm>
                <a:off x="202979" y="1947571"/>
                <a:ext cx="379800" cy="8208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5" name="Freihand 34">
                <a:extLst>
                  <a:ext uri="{FF2B5EF4-FFF2-40B4-BE49-F238E27FC236}">
                    <a16:creationId xmlns:a16="http://schemas.microsoft.com/office/drawing/2014/main" id="{7DD66E2E-763A-457D-921E-AA5E78718158}"/>
                  </a:ext>
                </a:extLst>
              </p14:cNvPr>
              <p14:cNvContentPartPr/>
              <p14:nvPr/>
            </p14:nvContentPartPr>
            <p14:xfrm>
              <a:off x="3854819" y="3977251"/>
              <a:ext cx="603720" cy="530280"/>
            </p14:xfrm>
          </p:contentPart>
        </mc:Choice>
        <mc:Fallback>
          <p:pic>
            <p:nvPicPr>
              <p:cNvPr id="35" name="Freihand 34">
                <a:extLst>
                  <a:ext uri="{FF2B5EF4-FFF2-40B4-BE49-F238E27FC236}">
                    <a16:creationId xmlns:a16="http://schemas.microsoft.com/office/drawing/2014/main" id="{7DD66E2E-763A-457D-921E-AA5E78718158}"/>
                  </a:ext>
                </a:extLst>
              </p:cNvPr>
              <p:cNvPicPr/>
              <p:nvPr/>
            </p:nvPicPr>
            <p:blipFill>
              <a:blip r:embed="rId680"/>
              <a:stretch>
                <a:fillRect/>
              </a:stretch>
            </p:blipFill>
            <p:spPr>
              <a:xfrm>
                <a:off x="3850499" y="3972931"/>
                <a:ext cx="61236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6" name="Freihand 35">
                <a:extLst>
                  <a:ext uri="{FF2B5EF4-FFF2-40B4-BE49-F238E27FC236}">
                    <a16:creationId xmlns:a16="http://schemas.microsoft.com/office/drawing/2014/main" id="{74BB4142-F85F-4B72-B6D7-68EF2A885E6A}"/>
                  </a:ext>
                </a:extLst>
              </p14:cNvPr>
              <p14:cNvContentPartPr/>
              <p14:nvPr/>
            </p14:nvContentPartPr>
            <p14:xfrm>
              <a:off x="2479259" y="2957371"/>
              <a:ext cx="2205720" cy="994320"/>
            </p14:xfrm>
          </p:contentPart>
        </mc:Choice>
        <mc:Fallback>
          <p:pic>
            <p:nvPicPr>
              <p:cNvPr id="36" name="Freihand 35">
                <a:extLst>
                  <a:ext uri="{FF2B5EF4-FFF2-40B4-BE49-F238E27FC236}">
                    <a16:creationId xmlns:a16="http://schemas.microsoft.com/office/drawing/2014/main" id="{74BB4142-F85F-4B72-B6D7-68EF2A885E6A}"/>
                  </a:ext>
                </a:extLst>
              </p:cNvPr>
              <p:cNvPicPr/>
              <p:nvPr/>
            </p:nvPicPr>
            <p:blipFill>
              <a:blip r:embed="rId682"/>
              <a:stretch>
                <a:fillRect/>
              </a:stretch>
            </p:blipFill>
            <p:spPr>
              <a:xfrm>
                <a:off x="2474939" y="2953051"/>
                <a:ext cx="2214360" cy="1002960"/>
              </a:xfrm>
              <a:prstGeom prst="rect">
                <a:avLst/>
              </a:prstGeom>
            </p:spPr>
          </p:pic>
        </mc:Fallback>
      </mc:AlternateContent>
      <p:grpSp>
        <p:nvGrpSpPr>
          <p:cNvPr id="112" name="Gruppieren 111">
            <a:extLst>
              <a:ext uri="{FF2B5EF4-FFF2-40B4-BE49-F238E27FC236}">
                <a16:creationId xmlns:a16="http://schemas.microsoft.com/office/drawing/2014/main" id="{89B86EE4-2F0A-4A73-8487-7FD42B6A2A71}"/>
              </a:ext>
            </a:extLst>
          </p:cNvPr>
          <p:cNvGrpSpPr/>
          <p:nvPr/>
        </p:nvGrpSpPr>
        <p:grpSpPr>
          <a:xfrm>
            <a:off x="2775899" y="1873771"/>
            <a:ext cx="2488320" cy="1714320"/>
            <a:chOff x="2775899" y="1873771"/>
            <a:chExt cx="2488320" cy="1714320"/>
          </a:xfrm>
        </p:grpSpPr>
        <mc:AlternateContent xmlns:mc="http://schemas.openxmlformats.org/markup-compatibility/2006">
          <mc:Choice xmlns:p14="http://schemas.microsoft.com/office/powerpoint/2010/main" Requires="p14">
            <p:contentPart p14:bwMode="auto" r:id="rId683">
              <p14:nvContentPartPr>
                <p14:cNvPr id="44" name="Freihand 43">
                  <a:extLst>
                    <a:ext uri="{FF2B5EF4-FFF2-40B4-BE49-F238E27FC236}">
                      <a16:creationId xmlns:a16="http://schemas.microsoft.com/office/drawing/2014/main" id="{32DF7327-DB14-48DE-AF89-F1F29F8B0611}"/>
                    </a:ext>
                  </a:extLst>
                </p14:cNvPr>
                <p14:cNvContentPartPr/>
                <p14:nvPr/>
              </p14:nvContentPartPr>
              <p14:xfrm>
                <a:off x="2802179" y="3063211"/>
                <a:ext cx="1575720" cy="524880"/>
              </p14:xfrm>
            </p:contentPart>
          </mc:Choice>
          <mc:Fallback>
            <p:pic>
              <p:nvPicPr>
                <p:cNvPr id="44" name="Freihand 43">
                  <a:extLst>
                    <a:ext uri="{FF2B5EF4-FFF2-40B4-BE49-F238E27FC236}">
                      <a16:creationId xmlns:a16="http://schemas.microsoft.com/office/drawing/2014/main" id="{32DF7327-DB14-48DE-AF89-F1F29F8B0611}"/>
                    </a:ext>
                  </a:extLst>
                </p:cNvPr>
                <p:cNvPicPr/>
                <p:nvPr/>
              </p:nvPicPr>
              <p:blipFill>
                <a:blip r:embed="rId684"/>
                <a:stretch>
                  <a:fillRect/>
                </a:stretch>
              </p:blipFill>
              <p:spPr>
                <a:xfrm>
                  <a:off x="2797859" y="3058891"/>
                  <a:ext cx="158436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6" name="Freihand 45">
                  <a:extLst>
                    <a:ext uri="{FF2B5EF4-FFF2-40B4-BE49-F238E27FC236}">
                      <a16:creationId xmlns:a16="http://schemas.microsoft.com/office/drawing/2014/main" id="{A321CABE-F799-4D2F-AE58-2FD43184A074}"/>
                    </a:ext>
                  </a:extLst>
                </p14:cNvPr>
                <p14:cNvContentPartPr/>
                <p14:nvPr/>
              </p14:nvContentPartPr>
              <p14:xfrm>
                <a:off x="2775899" y="2691331"/>
                <a:ext cx="1469880" cy="318960"/>
              </p14:xfrm>
            </p:contentPart>
          </mc:Choice>
          <mc:Fallback>
            <p:pic>
              <p:nvPicPr>
                <p:cNvPr id="46" name="Freihand 45">
                  <a:extLst>
                    <a:ext uri="{FF2B5EF4-FFF2-40B4-BE49-F238E27FC236}">
                      <a16:creationId xmlns:a16="http://schemas.microsoft.com/office/drawing/2014/main" id="{A321CABE-F799-4D2F-AE58-2FD43184A074}"/>
                    </a:ext>
                  </a:extLst>
                </p:cNvPr>
                <p:cNvPicPr/>
                <p:nvPr/>
              </p:nvPicPr>
              <p:blipFill>
                <a:blip r:embed="rId686"/>
                <a:stretch>
                  <a:fillRect/>
                </a:stretch>
              </p:blipFill>
              <p:spPr>
                <a:xfrm>
                  <a:off x="2771579" y="2687011"/>
                  <a:ext cx="147852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60" name="Freihand 59">
                  <a:extLst>
                    <a:ext uri="{FF2B5EF4-FFF2-40B4-BE49-F238E27FC236}">
                      <a16:creationId xmlns:a16="http://schemas.microsoft.com/office/drawing/2014/main" id="{71D58841-9D9B-43D8-9F79-829E7CD9E0DD}"/>
                    </a:ext>
                  </a:extLst>
                </p14:cNvPr>
                <p14:cNvContentPartPr/>
                <p14:nvPr/>
              </p14:nvContentPartPr>
              <p14:xfrm>
                <a:off x="3832859" y="1937851"/>
                <a:ext cx="1431360" cy="565560"/>
              </p14:xfrm>
            </p:contentPart>
          </mc:Choice>
          <mc:Fallback>
            <p:pic>
              <p:nvPicPr>
                <p:cNvPr id="60" name="Freihand 59">
                  <a:extLst>
                    <a:ext uri="{FF2B5EF4-FFF2-40B4-BE49-F238E27FC236}">
                      <a16:creationId xmlns:a16="http://schemas.microsoft.com/office/drawing/2014/main" id="{71D58841-9D9B-43D8-9F79-829E7CD9E0DD}"/>
                    </a:ext>
                  </a:extLst>
                </p:cNvPr>
                <p:cNvPicPr/>
                <p:nvPr/>
              </p:nvPicPr>
              <p:blipFill>
                <a:blip r:embed="rId688"/>
                <a:stretch>
                  <a:fillRect/>
                </a:stretch>
              </p:blipFill>
              <p:spPr>
                <a:xfrm>
                  <a:off x="3828539" y="1933531"/>
                  <a:ext cx="144000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61" name="Freihand 60">
                  <a:extLst>
                    <a:ext uri="{FF2B5EF4-FFF2-40B4-BE49-F238E27FC236}">
                      <a16:creationId xmlns:a16="http://schemas.microsoft.com/office/drawing/2014/main" id="{B6C49A86-2DBE-4AF3-AE66-2AA587739C2C}"/>
                    </a:ext>
                  </a:extLst>
                </p14:cNvPr>
                <p14:cNvContentPartPr/>
                <p14:nvPr/>
              </p14:nvContentPartPr>
              <p14:xfrm>
                <a:off x="3640259" y="3396931"/>
                <a:ext cx="360" cy="360"/>
              </p14:xfrm>
            </p:contentPart>
          </mc:Choice>
          <mc:Fallback>
            <p:pic>
              <p:nvPicPr>
                <p:cNvPr id="61" name="Freihand 60">
                  <a:extLst>
                    <a:ext uri="{FF2B5EF4-FFF2-40B4-BE49-F238E27FC236}">
                      <a16:creationId xmlns:a16="http://schemas.microsoft.com/office/drawing/2014/main" id="{B6C49A86-2DBE-4AF3-AE66-2AA587739C2C}"/>
                    </a:ext>
                  </a:extLst>
                </p:cNvPr>
                <p:cNvPicPr/>
                <p:nvPr/>
              </p:nvPicPr>
              <p:blipFill>
                <a:blip r:embed="rId690"/>
                <a:stretch>
                  <a:fillRect/>
                </a:stretch>
              </p:blipFill>
              <p:spPr>
                <a:xfrm>
                  <a:off x="3635939" y="3392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74" name="Freihand 73">
                  <a:extLst>
                    <a:ext uri="{FF2B5EF4-FFF2-40B4-BE49-F238E27FC236}">
                      <a16:creationId xmlns:a16="http://schemas.microsoft.com/office/drawing/2014/main" id="{2C01C69F-211D-440C-98C5-A6AE3918FE2F}"/>
                    </a:ext>
                  </a:extLst>
                </p14:cNvPr>
                <p14:cNvContentPartPr/>
                <p14:nvPr/>
              </p14:nvContentPartPr>
              <p14:xfrm>
                <a:off x="3595979" y="3125851"/>
                <a:ext cx="129240" cy="365760"/>
              </p14:xfrm>
            </p:contentPart>
          </mc:Choice>
          <mc:Fallback>
            <p:pic>
              <p:nvPicPr>
                <p:cNvPr id="74" name="Freihand 73">
                  <a:extLst>
                    <a:ext uri="{FF2B5EF4-FFF2-40B4-BE49-F238E27FC236}">
                      <a16:creationId xmlns:a16="http://schemas.microsoft.com/office/drawing/2014/main" id="{2C01C69F-211D-440C-98C5-A6AE3918FE2F}"/>
                    </a:ext>
                  </a:extLst>
                </p:cNvPr>
                <p:cNvPicPr/>
                <p:nvPr/>
              </p:nvPicPr>
              <p:blipFill>
                <a:blip r:embed="rId692"/>
                <a:stretch>
                  <a:fillRect/>
                </a:stretch>
              </p:blipFill>
              <p:spPr>
                <a:xfrm>
                  <a:off x="3591659" y="3121531"/>
                  <a:ext cx="13788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75" name="Freihand 74">
                  <a:extLst>
                    <a:ext uri="{FF2B5EF4-FFF2-40B4-BE49-F238E27FC236}">
                      <a16:creationId xmlns:a16="http://schemas.microsoft.com/office/drawing/2014/main" id="{6C569863-4C23-4C28-AA8C-6FAFAF208279}"/>
                    </a:ext>
                  </a:extLst>
                </p14:cNvPr>
                <p14:cNvContentPartPr/>
                <p14:nvPr/>
              </p14:nvContentPartPr>
              <p14:xfrm>
                <a:off x="3649259" y="3025411"/>
                <a:ext cx="115200" cy="224640"/>
              </p14:xfrm>
            </p:contentPart>
          </mc:Choice>
          <mc:Fallback>
            <p:pic>
              <p:nvPicPr>
                <p:cNvPr id="75" name="Freihand 74">
                  <a:extLst>
                    <a:ext uri="{FF2B5EF4-FFF2-40B4-BE49-F238E27FC236}">
                      <a16:creationId xmlns:a16="http://schemas.microsoft.com/office/drawing/2014/main" id="{6C569863-4C23-4C28-AA8C-6FAFAF208279}"/>
                    </a:ext>
                  </a:extLst>
                </p:cNvPr>
                <p:cNvPicPr/>
                <p:nvPr/>
              </p:nvPicPr>
              <p:blipFill>
                <a:blip r:embed="rId694"/>
                <a:stretch>
                  <a:fillRect/>
                </a:stretch>
              </p:blipFill>
              <p:spPr>
                <a:xfrm>
                  <a:off x="3644939" y="3021091"/>
                  <a:ext cx="123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81" name="Freihand 80">
                  <a:extLst>
                    <a:ext uri="{FF2B5EF4-FFF2-40B4-BE49-F238E27FC236}">
                      <a16:creationId xmlns:a16="http://schemas.microsoft.com/office/drawing/2014/main" id="{1C3D5CD4-E7AB-4734-8E38-AB984CBA436B}"/>
                    </a:ext>
                  </a:extLst>
                </p14:cNvPr>
                <p14:cNvContentPartPr/>
                <p14:nvPr/>
              </p14:nvContentPartPr>
              <p14:xfrm>
                <a:off x="4028339" y="2296051"/>
                <a:ext cx="381240" cy="573120"/>
              </p14:xfrm>
            </p:contentPart>
          </mc:Choice>
          <mc:Fallback>
            <p:pic>
              <p:nvPicPr>
                <p:cNvPr id="81" name="Freihand 80">
                  <a:extLst>
                    <a:ext uri="{FF2B5EF4-FFF2-40B4-BE49-F238E27FC236}">
                      <a16:creationId xmlns:a16="http://schemas.microsoft.com/office/drawing/2014/main" id="{1C3D5CD4-E7AB-4734-8E38-AB984CBA436B}"/>
                    </a:ext>
                  </a:extLst>
                </p:cNvPr>
                <p:cNvPicPr/>
                <p:nvPr/>
              </p:nvPicPr>
              <p:blipFill>
                <a:blip r:embed="rId696"/>
                <a:stretch>
                  <a:fillRect/>
                </a:stretch>
              </p:blipFill>
              <p:spPr>
                <a:xfrm>
                  <a:off x="4024019" y="2291731"/>
                  <a:ext cx="38988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92" name="Freihand 91">
                  <a:extLst>
                    <a:ext uri="{FF2B5EF4-FFF2-40B4-BE49-F238E27FC236}">
                      <a16:creationId xmlns:a16="http://schemas.microsoft.com/office/drawing/2014/main" id="{720F6718-8198-4D99-BE03-9A16D51D70BA}"/>
                    </a:ext>
                  </a:extLst>
                </p14:cNvPr>
                <p14:cNvContentPartPr/>
                <p14:nvPr/>
              </p14:nvContentPartPr>
              <p14:xfrm>
                <a:off x="4227419" y="2166091"/>
                <a:ext cx="221760" cy="255600"/>
              </p14:xfrm>
            </p:contentPart>
          </mc:Choice>
          <mc:Fallback>
            <p:pic>
              <p:nvPicPr>
                <p:cNvPr id="92" name="Freihand 91">
                  <a:extLst>
                    <a:ext uri="{FF2B5EF4-FFF2-40B4-BE49-F238E27FC236}">
                      <a16:creationId xmlns:a16="http://schemas.microsoft.com/office/drawing/2014/main" id="{720F6718-8198-4D99-BE03-9A16D51D70BA}"/>
                    </a:ext>
                  </a:extLst>
                </p:cNvPr>
                <p:cNvPicPr/>
                <p:nvPr/>
              </p:nvPicPr>
              <p:blipFill>
                <a:blip r:embed="rId698"/>
                <a:stretch>
                  <a:fillRect/>
                </a:stretch>
              </p:blipFill>
              <p:spPr>
                <a:xfrm>
                  <a:off x="4223099" y="2161771"/>
                  <a:ext cx="2304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99" name="Freihand 98">
                  <a:extLst>
                    <a:ext uri="{FF2B5EF4-FFF2-40B4-BE49-F238E27FC236}">
                      <a16:creationId xmlns:a16="http://schemas.microsoft.com/office/drawing/2014/main" id="{511CD36B-094F-49BB-8BE2-930406FECD0C}"/>
                    </a:ext>
                  </a:extLst>
                </p14:cNvPr>
                <p14:cNvContentPartPr/>
                <p14:nvPr/>
              </p14:nvContentPartPr>
              <p14:xfrm>
                <a:off x="4714859" y="1966651"/>
                <a:ext cx="321480" cy="252720"/>
              </p14:xfrm>
            </p:contentPart>
          </mc:Choice>
          <mc:Fallback>
            <p:pic>
              <p:nvPicPr>
                <p:cNvPr id="99" name="Freihand 98">
                  <a:extLst>
                    <a:ext uri="{FF2B5EF4-FFF2-40B4-BE49-F238E27FC236}">
                      <a16:creationId xmlns:a16="http://schemas.microsoft.com/office/drawing/2014/main" id="{511CD36B-094F-49BB-8BE2-930406FECD0C}"/>
                    </a:ext>
                  </a:extLst>
                </p:cNvPr>
                <p:cNvPicPr/>
                <p:nvPr/>
              </p:nvPicPr>
              <p:blipFill>
                <a:blip r:embed="rId700"/>
                <a:stretch>
                  <a:fillRect/>
                </a:stretch>
              </p:blipFill>
              <p:spPr>
                <a:xfrm>
                  <a:off x="4710539" y="1962331"/>
                  <a:ext cx="3301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07" name="Freihand 106">
                  <a:extLst>
                    <a:ext uri="{FF2B5EF4-FFF2-40B4-BE49-F238E27FC236}">
                      <a16:creationId xmlns:a16="http://schemas.microsoft.com/office/drawing/2014/main" id="{704CC1B5-DC61-47D3-B8BC-0750B203DC43}"/>
                    </a:ext>
                  </a:extLst>
                </p14:cNvPr>
                <p14:cNvContentPartPr/>
                <p14:nvPr/>
              </p14:nvContentPartPr>
              <p14:xfrm>
                <a:off x="4964699" y="1873771"/>
                <a:ext cx="109800" cy="280800"/>
              </p14:xfrm>
            </p:contentPart>
          </mc:Choice>
          <mc:Fallback>
            <p:pic>
              <p:nvPicPr>
                <p:cNvPr id="107" name="Freihand 106">
                  <a:extLst>
                    <a:ext uri="{FF2B5EF4-FFF2-40B4-BE49-F238E27FC236}">
                      <a16:creationId xmlns:a16="http://schemas.microsoft.com/office/drawing/2014/main" id="{704CC1B5-DC61-47D3-B8BC-0750B203DC43}"/>
                    </a:ext>
                  </a:extLst>
                </p:cNvPr>
                <p:cNvPicPr/>
                <p:nvPr/>
              </p:nvPicPr>
              <p:blipFill>
                <a:blip r:embed="rId702"/>
                <a:stretch>
                  <a:fillRect/>
                </a:stretch>
              </p:blipFill>
              <p:spPr>
                <a:xfrm>
                  <a:off x="4960379" y="1869451"/>
                  <a:ext cx="118440" cy="289440"/>
                </a:xfrm>
                <a:prstGeom prst="rect">
                  <a:avLst/>
                </a:prstGeom>
              </p:spPr>
            </p:pic>
          </mc:Fallback>
        </mc:AlternateContent>
      </p:grpSp>
    </p:spTree>
    <p:extLst>
      <p:ext uri="{BB962C8B-B14F-4D97-AF65-F5344CB8AC3E}">
        <p14:creationId xmlns:p14="http://schemas.microsoft.com/office/powerpoint/2010/main" val="196997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914037" y="775963"/>
            <a:ext cx="4113177" cy="2357962"/>
          </a:xfrm>
          <a:prstGeom prst="rect">
            <a:avLst/>
          </a:prstGeom>
          <a:noFill/>
        </p:spPr>
        <p:txBody>
          <a:bodyPr wrap="square" rtlCol="0">
            <a:noAutofit/>
          </a:bodyPr>
          <a:lstStyle/>
          <a:p>
            <a:r>
              <a:rPr lang="de-DE" sz="1633"/>
              <a:t>From the 1980ies to 2000, the data shows only a weak or even a inverted dependence between inflation and umemployment. A possible reason is the drastic change of the economic sircumstandes due to the break down of the soviet union and after that the dramatic change in the global economic dependencies </a:t>
            </a:r>
            <a:endParaRPr lang="de-DE" sz="1633" dirty="0"/>
          </a:p>
        </p:txBody>
      </p:sp>
      <p:pic>
        <p:nvPicPr>
          <p:cNvPr id="2" name="Grafik 1"/>
          <p:cNvPicPr>
            <a:picLocks noChangeAspect="1"/>
          </p:cNvPicPr>
          <p:nvPr/>
        </p:nvPicPr>
        <p:blipFill>
          <a:blip r:embed="rId3"/>
          <a:stretch>
            <a:fillRect/>
          </a:stretch>
        </p:blipFill>
        <p:spPr>
          <a:xfrm>
            <a:off x="200902" y="692747"/>
            <a:ext cx="7706012" cy="3792041"/>
          </a:xfrm>
          <a:prstGeom prst="rect">
            <a:avLst/>
          </a:prstGeom>
        </p:spPr>
      </p:pic>
      <p:sp>
        <p:nvSpPr>
          <p:cNvPr id="3" name="Rechteck 2">
            <a:extLst>
              <a:ext uri="{FF2B5EF4-FFF2-40B4-BE49-F238E27FC236}">
                <a16:creationId xmlns:a16="http://schemas.microsoft.com/office/drawing/2014/main" id="{13AAC0B1-991D-9772-30FA-FB3BA6A042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9F95BF0D-8127-4A8A-9C18-EF681A85897F}"/>
                  </a:ext>
                </a:extLst>
              </p14:cNvPr>
              <p14:cNvContentPartPr/>
              <p14:nvPr/>
            </p14:nvContentPartPr>
            <p14:xfrm>
              <a:off x="3161819" y="2682691"/>
              <a:ext cx="435240" cy="146160"/>
            </p14:xfrm>
          </p:contentPart>
        </mc:Choice>
        <mc:Fallback xmlns="">
          <p:pic>
            <p:nvPicPr>
              <p:cNvPr id="4" name="Freihand 3">
                <a:extLst>
                  <a:ext uri="{FF2B5EF4-FFF2-40B4-BE49-F238E27FC236}">
                    <a16:creationId xmlns:a16="http://schemas.microsoft.com/office/drawing/2014/main" id="{9F95BF0D-8127-4A8A-9C18-EF681A85897F}"/>
                  </a:ext>
                </a:extLst>
              </p:cNvPr>
              <p:cNvPicPr/>
              <p:nvPr/>
            </p:nvPicPr>
            <p:blipFill>
              <a:blip r:embed="rId5"/>
              <a:stretch>
                <a:fillRect/>
              </a:stretch>
            </p:blipFill>
            <p:spPr>
              <a:xfrm>
                <a:off x="3157499" y="2678371"/>
                <a:ext cx="443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5AB523D4-E836-449A-9064-BD650BA972E9}"/>
                  </a:ext>
                </a:extLst>
              </p14:cNvPr>
              <p14:cNvContentPartPr/>
              <p14:nvPr/>
            </p14:nvContentPartPr>
            <p14:xfrm>
              <a:off x="5832299" y="1525651"/>
              <a:ext cx="1901160" cy="1598760"/>
            </p14:xfrm>
          </p:contentPart>
        </mc:Choice>
        <mc:Fallback xmlns="">
          <p:pic>
            <p:nvPicPr>
              <p:cNvPr id="5" name="Freihand 4">
                <a:extLst>
                  <a:ext uri="{FF2B5EF4-FFF2-40B4-BE49-F238E27FC236}">
                    <a16:creationId xmlns:a16="http://schemas.microsoft.com/office/drawing/2014/main" id="{5AB523D4-E836-449A-9064-BD650BA972E9}"/>
                  </a:ext>
                </a:extLst>
              </p:cNvPr>
              <p:cNvPicPr/>
              <p:nvPr/>
            </p:nvPicPr>
            <p:blipFill>
              <a:blip r:embed="rId7"/>
              <a:stretch>
                <a:fillRect/>
              </a:stretch>
            </p:blipFill>
            <p:spPr>
              <a:xfrm>
                <a:off x="5827979" y="1521331"/>
                <a:ext cx="1909800" cy="1607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B045BEFA-EC4C-4F1E-A66F-075FA599E956}"/>
                  </a:ext>
                </a:extLst>
              </p14:cNvPr>
              <p14:cNvContentPartPr/>
              <p14:nvPr/>
            </p14:nvContentPartPr>
            <p14:xfrm>
              <a:off x="5687939" y="1516291"/>
              <a:ext cx="2100960" cy="1456560"/>
            </p14:xfrm>
          </p:contentPart>
        </mc:Choice>
        <mc:Fallback xmlns="">
          <p:pic>
            <p:nvPicPr>
              <p:cNvPr id="7" name="Freihand 6">
                <a:extLst>
                  <a:ext uri="{FF2B5EF4-FFF2-40B4-BE49-F238E27FC236}">
                    <a16:creationId xmlns:a16="http://schemas.microsoft.com/office/drawing/2014/main" id="{B045BEFA-EC4C-4F1E-A66F-075FA599E956}"/>
                  </a:ext>
                </a:extLst>
              </p:cNvPr>
              <p:cNvPicPr/>
              <p:nvPr/>
            </p:nvPicPr>
            <p:blipFill>
              <a:blip r:embed="rId9"/>
              <a:stretch>
                <a:fillRect/>
              </a:stretch>
            </p:blipFill>
            <p:spPr>
              <a:xfrm>
                <a:off x="5683619" y="1511971"/>
                <a:ext cx="2109600" cy="1465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5CFCDE15-BD46-4997-9DF6-9D40D9B55392}"/>
                  </a:ext>
                </a:extLst>
              </p14:cNvPr>
              <p14:cNvContentPartPr/>
              <p14:nvPr/>
            </p14:nvContentPartPr>
            <p14:xfrm>
              <a:off x="3085499" y="2614651"/>
              <a:ext cx="641520" cy="288720"/>
            </p14:xfrm>
          </p:contentPart>
        </mc:Choice>
        <mc:Fallback>
          <p:pic>
            <p:nvPicPr>
              <p:cNvPr id="8" name="Freihand 7">
                <a:extLst>
                  <a:ext uri="{FF2B5EF4-FFF2-40B4-BE49-F238E27FC236}">
                    <a16:creationId xmlns:a16="http://schemas.microsoft.com/office/drawing/2014/main" id="{5CFCDE15-BD46-4997-9DF6-9D40D9B55392}"/>
                  </a:ext>
                </a:extLst>
              </p:cNvPr>
              <p:cNvPicPr/>
              <p:nvPr/>
            </p:nvPicPr>
            <p:blipFill>
              <a:blip r:embed="rId11"/>
              <a:stretch>
                <a:fillRect/>
              </a:stretch>
            </p:blipFill>
            <p:spPr>
              <a:xfrm>
                <a:off x="3081179" y="2610331"/>
                <a:ext cx="6501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F50B54AB-F9D0-44DD-8900-59305868B9D2}"/>
                  </a:ext>
                </a:extLst>
              </p14:cNvPr>
              <p14:cNvContentPartPr/>
              <p14:nvPr/>
            </p14:nvContentPartPr>
            <p14:xfrm>
              <a:off x="6231179" y="1704211"/>
              <a:ext cx="1304640" cy="1050840"/>
            </p14:xfrm>
          </p:contentPart>
        </mc:Choice>
        <mc:Fallback>
          <p:pic>
            <p:nvPicPr>
              <p:cNvPr id="9" name="Freihand 8">
                <a:extLst>
                  <a:ext uri="{FF2B5EF4-FFF2-40B4-BE49-F238E27FC236}">
                    <a16:creationId xmlns:a16="http://schemas.microsoft.com/office/drawing/2014/main" id="{F50B54AB-F9D0-44DD-8900-59305868B9D2}"/>
                  </a:ext>
                </a:extLst>
              </p:cNvPr>
              <p:cNvPicPr/>
              <p:nvPr/>
            </p:nvPicPr>
            <p:blipFill>
              <a:blip r:embed="rId13"/>
              <a:stretch>
                <a:fillRect/>
              </a:stretch>
            </p:blipFill>
            <p:spPr>
              <a:xfrm>
                <a:off x="6226859" y="1699891"/>
                <a:ext cx="1313280" cy="1059480"/>
              </a:xfrm>
              <a:prstGeom prst="rect">
                <a:avLst/>
              </a:prstGeom>
            </p:spPr>
          </p:pic>
        </mc:Fallback>
      </mc:AlternateContent>
    </p:spTree>
    <p:extLst>
      <p:ext uri="{BB962C8B-B14F-4D97-AF65-F5344CB8AC3E}">
        <p14:creationId xmlns:p14="http://schemas.microsoft.com/office/powerpoint/2010/main" val="411674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856163" y="625491"/>
            <a:ext cx="4113177" cy="3414073"/>
          </a:xfrm>
          <a:prstGeom prst="rect">
            <a:avLst/>
          </a:prstGeom>
          <a:noFill/>
        </p:spPr>
        <p:txBody>
          <a:bodyPr wrap="square" rtlCol="0">
            <a:noAutofit/>
          </a:bodyPr>
          <a:lstStyle/>
          <a:p>
            <a:r>
              <a:rPr lang="de-DE" sz="1633"/>
              <a:t>With the first push of globalization from 2000 until the financial crisis, again there is a quite stable „classical“ philipps-cirve like dependence. </a:t>
            </a:r>
          </a:p>
          <a:p>
            <a:endParaRPr lang="de-DE" sz="1633"/>
          </a:p>
          <a:p>
            <a:r>
              <a:rPr lang="de-DE" sz="1633"/>
              <a:t>But within in following turmoil in the aftermath of the financial crisis, we had again no stable dependence again!</a:t>
            </a:r>
          </a:p>
          <a:p>
            <a:endParaRPr lang="de-DE" sz="1633"/>
          </a:p>
          <a:p>
            <a:r>
              <a:rPr lang="de-DE" sz="1633"/>
              <a:t>Using the data from 2020 to 2022 for a regression, we obtain a R^2=0,94. Are we therefore back to a stable dependence between inflation and unemployment?</a:t>
            </a:r>
            <a:endParaRPr lang="de-DE" sz="1633" dirty="0"/>
          </a:p>
        </p:txBody>
      </p:sp>
      <p:pic>
        <p:nvPicPr>
          <p:cNvPr id="2" name="Grafik 1">
            <a:extLst>
              <a:ext uri="{FF2B5EF4-FFF2-40B4-BE49-F238E27FC236}">
                <a16:creationId xmlns:a16="http://schemas.microsoft.com/office/drawing/2014/main" id="{AA714ED1-F2EF-F282-E64D-657384222DD0}"/>
              </a:ext>
            </a:extLst>
          </p:cNvPr>
          <p:cNvPicPr>
            <a:picLocks noChangeAspect="1"/>
          </p:cNvPicPr>
          <p:nvPr/>
        </p:nvPicPr>
        <p:blipFill>
          <a:blip r:embed="rId3"/>
          <a:stretch>
            <a:fillRect/>
          </a:stretch>
        </p:blipFill>
        <p:spPr>
          <a:xfrm>
            <a:off x="182126" y="730042"/>
            <a:ext cx="7614564" cy="384690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CA2F9F7-65DC-4AE9-BE53-77EE5787BFF2}"/>
                  </a:ext>
                </a:extLst>
              </p14:cNvPr>
              <p14:cNvContentPartPr/>
              <p14:nvPr/>
            </p14:nvContentPartPr>
            <p14:xfrm>
              <a:off x="2940779" y="2687731"/>
              <a:ext cx="1501560" cy="842040"/>
            </p14:xfrm>
          </p:contentPart>
        </mc:Choice>
        <mc:Fallback xmlns="">
          <p:pic>
            <p:nvPicPr>
              <p:cNvPr id="3" name="Freihand 2">
                <a:extLst>
                  <a:ext uri="{FF2B5EF4-FFF2-40B4-BE49-F238E27FC236}">
                    <a16:creationId xmlns:a16="http://schemas.microsoft.com/office/drawing/2014/main" id="{2CA2F9F7-65DC-4AE9-BE53-77EE5787BFF2}"/>
                  </a:ext>
                </a:extLst>
              </p:cNvPr>
              <p:cNvPicPr/>
              <p:nvPr/>
            </p:nvPicPr>
            <p:blipFill>
              <a:blip r:embed="rId5"/>
              <a:stretch>
                <a:fillRect/>
              </a:stretch>
            </p:blipFill>
            <p:spPr>
              <a:xfrm>
                <a:off x="2936459" y="2683411"/>
                <a:ext cx="1510200" cy="850680"/>
              </a:xfrm>
              <a:prstGeom prst="rect">
                <a:avLst/>
              </a:prstGeom>
            </p:spPr>
          </p:pic>
        </mc:Fallback>
      </mc:AlternateContent>
      <p:grpSp>
        <p:nvGrpSpPr>
          <p:cNvPr id="7" name="Gruppieren 6">
            <a:extLst>
              <a:ext uri="{FF2B5EF4-FFF2-40B4-BE49-F238E27FC236}">
                <a16:creationId xmlns:a16="http://schemas.microsoft.com/office/drawing/2014/main" id="{7256FF02-0EED-4280-831D-963B7FE10F62}"/>
              </a:ext>
            </a:extLst>
          </p:cNvPr>
          <p:cNvGrpSpPr/>
          <p:nvPr/>
        </p:nvGrpSpPr>
        <p:grpSpPr>
          <a:xfrm>
            <a:off x="2298179" y="2686291"/>
            <a:ext cx="621360" cy="166320"/>
            <a:chOff x="2298179" y="2686291"/>
            <a:chExt cx="621360" cy="16632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C9FF9B2E-F77F-48AD-BCA1-3405738A64BF}"/>
                    </a:ext>
                  </a:extLst>
                </p14:cNvPr>
                <p14:cNvContentPartPr/>
                <p14:nvPr/>
              </p14:nvContentPartPr>
              <p14:xfrm>
                <a:off x="2511299" y="2823091"/>
                <a:ext cx="19800" cy="29520"/>
              </p14:xfrm>
            </p:contentPart>
          </mc:Choice>
          <mc:Fallback xmlns="">
            <p:pic>
              <p:nvPicPr>
                <p:cNvPr id="4" name="Freihand 3">
                  <a:extLst>
                    <a:ext uri="{FF2B5EF4-FFF2-40B4-BE49-F238E27FC236}">
                      <a16:creationId xmlns:a16="http://schemas.microsoft.com/office/drawing/2014/main" id="{C9FF9B2E-F77F-48AD-BCA1-3405738A64BF}"/>
                    </a:ext>
                  </a:extLst>
                </p:cNvPr>
                <p:cNvPicPr/>
                <p:nvPr/>
              </p:nvPicPr>
              <p:blipFill>
                <a:blip r:embed="rId7"/>
                <a:stretch>
                  <a:fillRect/>
                </a:stretch>
              </p:blipFill>
              <p:spPr>
                <a:xfrm>
                  <a:off x="2506979" y="2818771"/>
                  <a:ext cx="28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69A4F18-9312-44F1-91DF-DC20C7389C8C}"/>
                    </a:ext>
                  </a:extLst>
                </p14:cNvPr>
                <p14:cNvContentPartPr/>
                <p14:nvPr/>
              </p14:nvContentPartPr>
              <p14:xfrm>
                <a:off x="2298179" y="2686291"/>
                <a:ext cx="621360" cy="45360"/>
              </p14:xfrm>
            </p:contentPart>
          </mc:Choice>
          <mc:Fallback xmlns="">
            <p:pic>
              <p:nvPicPr>
                <p:cNvPr id="5" name="Freihand 4">
                  <a:extLst>
                    <a:ext uri="{FF2B5EF4-FFF2-40B4-BE49-F238E27FC236}">
                      <a16:creationId xmlns:a16="http://schemas.microsoft.com/office/drawing/2014/main" id="{C69A4F18-9312-44F1-91DF-DC20C7389C8C}"/>
                    </a:ext>
                  </a:extLst>
                </p:cNvPr>
                <p:cNvPicPr/>
                <p:nvPr/>
              </p:nvPicPr>
              <p:blipFill>
                <a:blip r:embed="rId9"/>
                <a:stretch>
                  <a:fillRect/>
                </a:stretch>
              </p:blipFill>
              <p:spPr>
                <a:xfrm>
                  <a:off x="2293859" y="2681971"/>
                  <a:ext cx="630000" cy="54000"/>
                </a:xfrm>
                <a:prstGeom prst="rect">
                  <a:avLst/>
                </a:prstGeom>
              </p:spPr>
            </p:pic>
          </mc:Fallback>
        </mc:AlternateContent>
      </p:grpSp>
      <p:grpSp>
        <p:nvGrpSpPr>
          <p:cNvPr id="10" name="Gruppieren 9">
            <a:extLst>
              <a:ext uri="{FF2B5EF4-FFF2-40B4-BE49-F238E27FC236}">
                <a16:creationId xmlns:a16="http://schemas.microsoft.com/office/drawing/2014/main" id="{8335129F-9E1E-4C8F-9BF6-AB2C39BF7EBF}"/>
              </a:ext>
            </a:extLst>
          </p:cNvPr>
          <p:cNvGrpSpPr/>
          <p:nvPr/>
        </p:nvGrpSpPr>
        <p:grpSpPr>
          <a:xfrm>
            <a:off x="3196739" y="2908051"/>
            <a:ext cx="874440" cy="513000"/>
            <a:chOff x="3196739" y="2908051"/>
            <a:chExt cx="874440" cy="51300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FD7781C3-80C1-4BD5-924C-F7264536ACE1}"/>
                    </a:ext>
                  </a:extLst>
                </p14:cNvPr>
                <p14:cNvContentPartPr/>
                <p14:nvPr/>
              </p14:nvContentPartPr>
              <p14:xfrm>
                <a:off x="3196739" y="2908051"/>
                <a:ext cx="150120" cy="104040"/>
              </p14:xfrm>
            </p:contentPart>
          </mc:Choice>
          <mc:Fallback xmlns="">
            <p:pic>
              <p:nvPicPr>
                <p:cNvPr id="8" name="Freihand 7">
                  <a:extLst>
                    <a:ext uri="{FF2B5EF4-FFF2-40B4-BE49-F238E27FC236}">
                      <a16:creationId xmlns:a16="http://schemas.microsoft.com/office/drawing/2014/main" id="{FD7781C3-80C1-4BD5-924C-F7264536ACE1}"/>
                    </a:ext>
                  </a:extLst>
                </p:cNvPr>
                <p:cNvPicPr/>
                <p:nvPr/>
              </p:nvPicPr>
              <p:blipFill>
                <a:blip r:embed="rId11"/>
                <a:stretch>
                  <a:fillRect/>
                </a:stretch>
              </p:blipFill>
              <p:spPr>
                <a:xfrm>
                  <a:off x="3192419" y="2903731"/>
                  <a:ext cx="158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003C954F-5352-49EE-9925-25219073D3E9}"/>
                    </a:ext>
                  </a:extLst>
                </p14:cNvPr>
                <p14:cNvContentPartPr/>
                <p14:nvPr/>
              </p14:nvContentPartPr>
              <p14:xfrm>
                <a:off x="3395099" y="3048811"/>
                <a:ext cx="676080" cy="372240"/>
              </p14:xfrm>
            </p:contentPart>
          </mc:Choice>
          <mc:Fallback xmlns="">
            <p:pic>
              <p:nvPicPr>
                <p:cNvPr id="9" name="Freihand 8">
                  <a:extLst>
                    <a:ext uri="{FF2B5EF4-FFF2-40B4-BE49-F238E27FC236}">
                      <a16:creationId xmlns:a16="http://schemas.microsoft.com/office/drawing/2014/main" id="{003C954F-5352-49EE-9925-25219073D3E9}"/>
                    </a:ext>
                  </a:extLst>
                </p:cNvPr>
                <p:cNvPicPr/>
                <p:nvPr/>
              </p:nvPicPr>
              <p:blipFill>
                <a:blip r:embed="rId13"/>
                <a:stretch>
                  <a:fillRect/>
                </a:stretch>
              </p:blipFill>
              <p:spPr>
                <a:xfrm>
                  <a:off x="3390779" y="3044491"/>
                  <a:ext cx="684720" cy="38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5DF1C0A8-F098-42F6-AEFC-ACA9DCAAE8E1}"/>
                  </a:ext>
                </a:extLst>
              </p14:cNvPr>
              <p14:cNvContentPartPr/>
              <p14:nvPr/>
            </p14:nvContentPartPr>
            <p14:xfrm>
              <a:off x="4153619" y="2332051"/>
              <a:ext cx="1800" cy="32760"/>
            </p14:xfrm>
          </p:contentPart>
        </mc:Choice>
        <mc:Fallback xmlns="">
          <p:pic>
            <p:nvPicPr>
              <p:cNvPr id="12" name="Freihand 11">
                <a:extLst>
                  <a:ext uri="{FF2B5EF4-FFF2-40B4-BE49-F238E27FC236}">
                    <a16:creationId xmlns:a16="http://schemas.microsoft.com/office/drawing/2014/main" id="{5DF1C0A8-F098-42F6-AEFC-ACA9DCAAE8E1}"/>
                  </a:ext>
                </a:extLst>
              </p:cNvPr>
              <p:cNvPicPr/>
              <p:nvPr/>
            </p:nvPicPr>
            <p:blipFill>
              <a:blip r:embed="rId15"/>
              <a:stretch>
                <a:fillRect/>
              </a:stretch>
            </p:blipFill>
            <p:spPr>
              <a:xfrm>
                <a:off x="4149299" y="2327731"/>
                <a:ext cx="10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8248D5BD-57FA-4FEF-80D6-BEB01109045A}"/>
                  </a:ext>
                </a:extLst>
              </p14:cNvPr>
              <p14:cNvContentPartPr/>
              <p14:nvPr/>
            </p14:nvContentPartPr>
            <p14:xfrm>
              <a:off x="4386539" y="2883211"/>
              <a:ext cx="1741320" cy="1071360"/>
            </p14:xfrm>
          </p:contentPart>
        </mc:Choice>
        <mc:Fallback xmlns="">
          <p:pic>
            <p:nvPicPr>
              <p:cNvPr id="14" name="Freihand 13">
                <a:extLst>
                  <a:ext uri="{FF2B5EF4-FFF2-40B4-BE49-F238E27FC236}">
                    <a16:creationId xmlns:a16="http://schemas.microsoft.com/office/drawing/2014/main" id="{8248D5BD-57FA-4FEF-80D6-BEB01109045A}"/>
                  </a:ext>
                </a:extLst>
              </p:cNvPr>
              <p:cNvPicPr/>
              <p:nvPr/>
            </p:nvPicPr>
            <p:blipFill>
              <a:blip r:embed="rId17"/>
              <a:stretch>
                <a:fillRect/>
              </a:stretch>
            </p:blipFill>
            <p:spPr>
              <a:xfrm>
                <a:off x="4382219" y="2878891"/>
                <a:ext cx="1749960" cy="108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974CF7DF-DDEA-4468-8D23-988B4027C568}"/>
                  </a:ext>
                </a:extLst>
              </p14:cNvPr>
              <p14:cNvContentPartPr/>
              <p14:nvPr/>
            </p14:nvContentPartPr>
            <p14:xfrm>
              <a:off x="3349019" y="1276891"/>
              <a:ext cx="693000" cy="159840"/>
            </p14:xfrm>
          </p:contentPart>
        </mc:Choice>
        <mc:Fallback xmlns="">
          <p:pic>
            <p:nvPicPr>
              <p:cNvPr id="15" name="Freihand 14">
                <a:extLst>
                  <a:ext uri="{FF2B5EF4-FFF2-40B4-BE49-F238E27FC236}">
                    <a16:creationId xmlns:a16="http://schemas.microsoft.com/office/drawing/2014/main" id="{974CF7DF-DDEA-4468-8D23-988B4027C568}"/>
                  </a:ext>
                </a:extLst>
              </p:cNvPr>
              <p:cNvPicPr/>
              <p:nvPr/>
            </p:nvPicPr>
            <p:blipFill>
              <a:blip r:embed="rId19"/>
              <a:stretch>
                <a:fillRect/>
              </a:stretch>
            </p:blipFill>
            <p:spPr>
              <a:xfrm>
                <a:off x="3344699" y="1272571"/>
                <a:ext cx="701640" cy="168480"/>
              </a:xfrm>
              <a:prstGeom prst="rect">
                <a:avLst/>
              </a:prstGeom>
            </p:spPr>
          </p:pic>
        </mc:Fallback>
      </mc:AlternateContent>
      <p:grpSp>
        <p:nvGrpSpPr>
          <p:cNvPr id="22" name="Gruppieren 21">
            <a:extLst>
              <a:ext uri="{FF2B5EF4-FFF2-40B4-BE49-F238E27FC236}">
                <a16:creationId xmlns:a16="http://schemas.microsoft.com/office/drawing/2014/main" id="{C44A8ABB-E696-4B0F-9EB1-8D9597FADF54}"/>
              </a:ext>
            </a:extLst>
          </p:cNvPr>
          <p:cNvGrpSpPr/>
          <p:nvPr/>
        </p:nvGrpSpPr>
        <p:grpSpPr>
          <a:xfrm>
            <a:off x="2900099" y="3373531"/>
            <a:ext cx="1443600" cy="756000"/>
            <a:chOff x="2900099" y="3373531"/>
            <a:chExt cx="1443600" cy="756000"/>
          </a:xfrm>
        </p:grpSpPr>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D282BB08-A5FE-4BAD-B0A9-3E9254579B27}"/>
                    </a:ext>
                  </a:extLst>
                </p14:cNvPr>
                <p14:cNvContentPartPr/>
                <p14:nvPr/>
              </p14:nvContentPartPr>
              <p14:xfrm>
                <a:off x="2914139" y="3373531"/>
                <a:ext cx="1429560" cy="499320"/>
              </p14:xfrm>
            </p:contentPart>
          </mc:Choice>
          <mc:Fallback xmlns="">
            <p:pic>
              <p:nvPicPr>
                <p:cNvPr id="16" name="Freihand 15">
                  <a:extLst>
                    <a:ext uri="{FF2B5EF4-FFF2-40B4-BE49-F238E27FC236}">
                      <a16:creationId xmlns:a16="http://schemas.microsoft.com/office/drawing/2014/main" id="{D282BB08-A5FE-4BAD-B0A9-3E9254579B27}"/>
                    </a:ext>
                  </a:extLst>
                </p:cNvPr>
                <p:cNvPicPr/>
                <p:nvPr/>
              </p:nvPicPr>
              <p:blipFill>
                <a:blip r:embed="rId21"/>
                <a:stretch>
                  <a:fillRect/>
                </a:stretch>
              </p:blipFill>
              <p:spPr>
                <a:xfrm>
                  <a:off x="2909819" y="3369211"/>
                  <a:ext cx="143820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A4577AA2-07B6-44B3-88E8-A15963448041}"/>
                    </a:ext>
                  </a:extLst>
                </p14:cNvPr>
                <p14:cNvContentPartPr/>
                <p14:nvPr/>
              </p14:nvContentPartPr>
              <p14:xfrm>
                <a:off x="4176299" y="3793651"/>
                <a:ext cx="34200" cy="3240"/>
              </p14:xfrm>
            </p:contentPart>
          </mc:Choice>
          <mc:Fallback xmlns="">
            <p:pic>
              <p:nvPicPr>
                <p:cNvPr id="17" name="Freihand 16">
                  <a:extLst>
                    <a:ext uri="{FF2B5EF4-FFF2-40B4-BE49-F238E27FC236}">
                      <a16:creationId xmlns:a16="http://schemas.microsoft.com/office/drawing/2014/main" id="{A4577AA2-07B6-44B3-88E8-A15963448041}"/>
                    </a:ext>
                  </a:extLst>
                </p:cNvPr>
                <p:cNvPicPr/>
                <p:nvPr/>
              </p:nvPicPr>
              <p:blipFill>
                <a:blip r:embed="rId23"/>
                <a:stretch>
                  <a:fillRect/>
                </a:stretch>
              </p:blipFill>
              <p:spPr>
                <a:xfrm>
                  <a:off x="4171979" y="3789331"/>
                  <a:ext cx="428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7F2EACDF-76C9-4873-B606-1B1B702509F8}"/>
                    </a:ext>
                  </a:extLst>
                </p14:cNvPr>
                <p14:cNvContentPartPr/>
                <p14:nvPr/>
              </p14:nvContentPartPr>
              <p14:xfrm>
                <a:off x="4136339" y="3840091"/>
                <a:ext cx="360" cy="360"/>
              </p14:xfrm>
            </p:contentPart>
          </mc:Choice>
          <mc:Fallback xmlns="">
            <p:pic>
              <p:nvPicPr>
                <p:cNvPr id="18" name="Freihand 17">
                  <a:extLst>
                    <a:ext uri="{FF2B5EF4-FFF2-40B4-BE49-F238E27FC236}">
                      <a16:creationId xmlns:a16="http://schemas.microsoft.com/office/drawing/2014/main" id="{7F2EACDF-76C9-4873-B606-1B1B702509F8}"/>
                    </a:ext>
                  </a:extLst>
                </p:cNvPr>
                <p:cNvPicPr/>
                <p:nvPr/>
              </p:nvPicPr>
              <p:blipFill>
                <a:blip r:embed="rId25"/>
                <a:stretch>
                  <a:fillRect/>
                </a:stretch>
              </p:blipFill>
              <p:spPr>
                <a:xfrm>
                  <a:off x="4132019" y="3835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D1294A67-AA66-4736-B803-D43C31686167}"/>
                    </a:ext>
                  </a:extLst>
                </p14:cNvPr>
                <p14:cNvContentPartPr/>
                <p14:nvPr/>
              </p14:nvContentPartPr>
              <p14:xfrm>
                <a:off x="2913059" y="3398371"/>
                <a:ext cx="1256400" cy="435240"/>
              </p14:xfrm>
            </p:contentPart>
          </mc:Choice>
          <mc:Fallback xmlns="">
            <p:pic>
              <p:nvPicPr>
                <p:cNvPr id="19" name="Freihand 18">
                  <a:extLst>
                    <a:ext uri="{FF2B5EF4-FFF2-40B4-BE49-F238E27FC236}">
                      <a16:creationId xmlns:a16="http://schemas.microsoft.com/office/drawing/2014/main" id="{D1294A67-AA66-4736-B803-D43C31686167}"/>
                    </a:ext>
                  </a:extLst>
                </p:cNvPr>
                <p:cNvPicPr/>
                <p:nvPr/>
              </p:nvPicPr>
              <p:blipFill>
                <a:blip r:embed="rId27"/>
                <a:stretch>
                  <a:fillRect/>
                </a:stretch>
              </p:blipFill>
              <p:spPr>
                <a:xfrm>
                  <a:off x="2908739" y="3394051"/>
                  <a:ext cx="126504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65F18C0C-2753-4D33-9E3D-EC72F910DF63}"/>
                    </a:ext>
                  </a:extLst>
                </p14:cNvPr>
                <p14:cNvContentPartPr/>
                <p14:nvPr/>
              </p14:nvContentPartPr>
              <p14:xfrm>
                <a:off x="2900099" y="3639931"/>
                <a:ext cx="1045800" cy="489600"/>
              </p14:xfrm>
            </p:contentPart>
          </mc:Choice>
          <mc:Fallback xmlns="">
            <p:pic>
              <p:nvPicPr>
                <p:cNvPr id="21" name="Freihand 20">
                  <a:extLst>
                    <a:ext uri="{FF2B5EF4-FFF2-40B4-BE49-F238E27FC236}">
                      <a16:creationId xmlns:a16="http://schemas.microsoft.com/office/drawing/2014/main" id="{65F18C0C-2753-4D33-9E3D-EC72F910DF63}"/>
                    </a:ext>
                  </a:extLst>
                </p:cNvPr>
                <p:cNvPicPr/>
                <p:nvPr/>
              </p:nvPicPr>
              <p:blipFill>
                <a:blip r:embed="rId29"/>
                <a:stretch>
                  <a:fillRect/>
                </a:stretch>
              </p:blipFill>
              <p:spPr>
                <a:xfrm>
                  <a:off x="2895779" y="3635611"/>
                  <a:ext cx="1054440" cy="49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C1D57434-9087-415F-A8E7-DBCC14D6DC1C}"/>
                  </a:ext>
                </a:extLst>
              </p14:cNvPr>
              <p14:cNvContentPartPr/>
              <p14:nvPr/>
            </p14:nvContentPartPr>
            <p14:xfrm>
              <a:off x="5269979" y="3490891"/>
              <a:ext cx="165960" cy="208440"/>
            </p14:xfrm>
          </p:contentPart>
        </mc:Choice>
        <mc:Fallback xmlns="">
          <p:pic>
            <p:nvPicPr>
              <p:cNvPr id="23" name="Freihand 22">
                <a:extLst>
                  <a:ext uri="{FF2B5EF4-FFF2-40B4-BE49-F238E27FC236}">
                    <a16:creationId xmlns:a16="http://schemas.microsoft.com/office/drawing/2014/main" id="{C1D57434-9087-415F-A8E7-DBCC14D6DC1C}"/>
                  </a:ext>
                </a:extLst>
              </p:cNvPr>
              <p:cNvPicPr/>
              <p:nvPr/>
            </p:nvPicPr>
            <p:blipFill>
              <a:blip r:embed="rId31"/>
              <a:stretch>
                <a:fillRect/>
              </a:stretch>
            </p:blipFill>
            <p:spPr>
              <a:xfrm>
                <a:off x="5265659" y="3486571"/>
                <a:ext cx="174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DC9E7D1C-9CDF-422C-A2AF-E8BE1E8B26B4}"/>
                  </a:ext>
                </a:extLst>
              </p14:cNvPr>
              <p14:cNvContentPartPr/>
              <p14:nvPr/>
            </p14:nvContentPartPr>
            <p14:xfrm>
              <a:off x="3736379" y="2279491"/>
              <a:ext cx="257040" cy="335520"/>
            </p14:xfrm>
          </p:contentPart>
        </mc:Choice>
        <mc:Fallback xmlns="">
          <p:pic>
            <p:nvPicPr>
              <p:cNvPr id="24" name="Freihand 23">
                <a:extLst>
                  <a:ext uri="{FF2B5EF4-FFF2-40B4-BE49-F238E27FC236}">
                    <a16:creationId xmlns:a16="http://schemas.microsoft.com/office/drawing/2014/main" id="{DC9E7D1C-9CDF-422C-A2AF-E8BE1E8B26B4}"/>
                  </a:ext>
                </a:extLst>
              </p:cNvPr>
              <p:cNvPicPr/>
              <p:nvPr/>
            </p:nvPicPr>
            <p:blipFill>
              <a:blip r:embed="rId33"/>
              <a:stretch>
                <a:fillRect/>
              </a:stretch>
            </p:blipFill>
            <p:spPr>
              <a:xfrm>
                <a:off x="3732059" y="2275171"/>
                <a:ext cx="2656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67ED52E8-D842-47B9-AC65-EC71CE390BC7}"/>
                  </a:ext>
                </a:extLst>
              </p14:cNvPr>
              <p14:cNvContentPartPr/>
              <p14:nvPr/>
            </p14:nvContentPartPr>
            <p14:xfrm>
              <a:off x="2762939" y="1352131"/>
              <a:ext cx="295920" cy="302760"/>
            </p14:xfrm>
          </p:contentPart>
        </mc:Choice>
        <mc:Fallback xmlns="">
          <p:pic>
            <p:nvPicPr>
              <p:cNvPr id="25" name="Freihand 24">
                <a:extLst>
                  <a:ext uri="{FF2B5EF4-FFF2-40B4-BE49-F238E27FC236}">
                    <a16:creationId xmlns:a16="http://schemas.microsoft.com/office/drawing/2014/main" id="{67ED52E8-D842-47B9-AC65-EC71CE390BC7}"/>
                  </a:ext>
                </a:extLst>
              </p:cNvPr>
              <p:cNvPicPr/>
              <p:nvPr/>
            </p:nvPicPr>
            <p:blipFill>
              <a:blip r:embed="rId35"/>
              <a:stretch>
                <a:fillRect/>
              </a:stretch>
            </p:blipFill>
            <p:spPr>
              <a:xfrm>
                <a:off x="2758619" y="1347811"/>
                <a:ext cx="3045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4D1F2C68-2D65-476E-8AAC-D85D4B0E789D}"/>
                  </a:ext>
                </a:extLst>
              </p14:cNvPr>
              <p14:cNvContentPartPr/>
              <p14:nvPr/>
            </p14:nvContentPartPr>
            <p14:xfrm>
              <a:off x="2395019" y="1251331"/>
              <a:ext cx="421920" cy="64080"/>
            </p14:xfrm>
          </p:contentPart>
        </mc:Choice>
        <mc:Fallback xmlns="">
          <p:pic>
            <p:nvPicPr>
              <p:cNvPr id="26" name="Freihand 25">
                <a:extLst>
                  <a:ext uri="{FF2B5EF4-FFF2-40B4-BE49-F238E27FC236}">
                    <a16:creationId xmlns:a16="http://schemas.microsoft.com/office/drawing/2014/main" id="{4D1F2C68-2D65-476E-8AAC-D85D4B0E789D}"/>
                  </a:ext>
                </a:extLst>
              </p:cNvPr>
              <p:cNvPicPr/>
              <p:nvPr/>
            </p:nvPicPr>
            <p:blipFill>
              <a:blip r:embed="rId37"/>
              <a:stretch>
                <a:fillRect/>
              </a:stretch>
            </p:blipFill>
            <p:spPr>
              <a:xfrm>
                <a:off x="2390699" y="1247011"/>
                <a:ext cx="430560" cy="72720"/>
              </a:xfrm>
              <a:prstGeom prst="rect">
                <a:avLst/>
              </a:prstGeom>
            </p:spPr>
          </p:pic>
        </mc:Fallback>
      </mc:AlternateContent>
      <p:grpSp>
        <p:nvGrpSpPr>
          <p:cNvPr id="104" name="Gruppieren 103">
            <a:extLst>
              <a:ext uri="{FF2B5EF4-FFF2-40B4-BE49-F238E27FC236}">
                <a16:creationId xmlns:a16="http://schemas.microsoft.com/office/drawing/2014/main" id="{64EE4D81-4EB0-495F-9BE0-1BBD584A005A}"/>
              </a:ext>
            </a:extLst>
          </p:cNvPr>
          <p:cNvGrpSpPr/>
          <p:nvPr/>
        </p:nvGrpSpPr>
        <p:grpSpPr>
          <a:xfrm>
            <a:off x="7706819" y="3990571"/>
            <a:ext cx="3990240" cy="1953720"/>
            <a:chOff x="7706819" y="3990571"/>
            <a:chExt cx="3990240" cy="1953720"/>
          </a:xfrm>
        </p:grpSpPr>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27ED4B7F-0A74-479C-84E5-10CFE5920D78}"/>
                    </a:ext>
                  </a:extLst>
                </p14:cNvPr>
                <p14:cNvContentPartPr/>
                <p14:nvPr/>
              </p14:nvContentPartPr>
              <p14:xfrm>
                <a:off x="8091659" y="3990571"/>
                <a:ext cx="26280" cy="534600"/>
              </p14:xfrm>
            </p:contentPart>
          </mc:Choice>
          <mc:Fallback xmlns="">
            <p:pic>
              <p:nvPicPr>
                <p:cNvPr id="27" name="Freihand 26">
                  <a:extLst>
                    <a:ext uri="{FF2B5EF4-FFF2-40B4-BE49-F238E27FC236}">
                      <a16:creationId xmlns:a16="http://schemas.microsoft.com/office/drawing/2014/main" id="{27ED4B7F-0A74-479C-84E5-10CFE5920D78}"/>
                    </a:ext>
                  </a:extLst>
                </p:cNvPr>
                <p:cNvPicPr/>
                <p:nvPr/>
              </p:nvPicPr>
              <p:blipFill>
                <a:blip r:embed="rId39"/>
                <a:stretch>
                  <a:fillRect/>
                </a:stretch>
              </p:blipFill>
              <p:spPr>
                <a:xfrm>
                  <a:off x="8087339" y="3986251"/>
                  <a:ext cx="3492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ABFE69EE-844D-402C-9BED-8C504650936B}"/>
                    </a:ext>
                  </a:extLst>
                </p14:cNvPr>
                <p14:cNvContentPartPr/>
                <p14:nvPr/>
              </p14:nvContentPartPr>
              <p14:xfrm>
                <a:off x="7993739" y="4340131"/>
                <a:ext cx="189000" cy="335160"/>
              </p14:xfrm>
            </p:contentPart>
          </mc:Choice>
          <mc:Fallback xmlns="">
            <p:pic>
              <p:nvPicPr>
                <p:cNvPr id="28" name="Freihand 27">
                  <a:extLst>
                    <a:ext uri="{FF2B5EF4-FFF2-40B4-BE49-F238E27FC236}">
                      <a16:creationId xmlns:a16="http://schemas.microsoft.com/office/drawing/2014/main" id="{ABFE69EE-844D-402C-9BED-8C504650936B}"/>
                    </a:ext>
                  </a:extLst>
                </p:cNvPr>
                <p:cNvPicPr/>
                <p:nvPr/>
              </p:nvPicPr>
              <p:blipFill>
                <a:blip r:embed="rId41"/>
                <a:stretch>
                  <a:fillRect/>
                </a:stretch>
              </p:blipFill>
              <p:spPr>
                <a:xfrm>
                  <a:off x="7989419" y="4335811"/>
                  <a:ext cx="1976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D7A11ED2-7451-416D-877D-0C661A4028E2}"/>
                    </a:ext>
                  </a:extLst>
                </p14:cNvPr>
                <p14:cNvContentPartPr/>
                <p14:nvPr/>
              </p14:nvContentPartPr>
              <p14:xfrm>
                <a:off x="7721939" y="4784011"/>
                <a:ext cx="136080" cy="175680"/>
              </p14:xfrm>
            </p:contentPart>
          </mc:Choice>
          <mc:Fallback xmlns="">
            <p:pic>
              <p:nvPicPr>
                <p:cNvPr id="30" name="Freihand 29">
                  <a:extLst>
                    <a:ext uri="{FF2B5EF4-FFF2-40B4-BE49-F238E27FC236}">
                      <a16:creationId xmlns:a16="http://schemas.microsoft.com/office/drawing/2014/main" id="{D7A11ED2-7451-416D-877D-0C661A4028E2}"/>
                    </a:ext>
                  </a:extLst>
                </p:cNvPr>
                <p:cNvPicPr/>
                <p:nvPr/>
              </p:nvPicPr>
              <p:blipFill>
                <a:blip r:embed="rId43"/>
                <a:stretch>
                  <a:fillRect/>
                </a:stretch>
              </p:blipFill>
              <p:spPr>
                <a:xfrm>
                  <a:off x="7717619" y="4779691"/>
                  <a:ext cx="144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C5672FFA-B737-4FD1-896B-61790E732A99}"/>
                    </a:ext>
                  </a:extLst>
                </p14:cNvPr>
                <p14:cNvContentPartPr/>
                <p14:nvPr/>
              </p14:nvContentPartPr>
              <p14:xfrm>
                <a:off x="7864499" y="4738291"/>
                <a:ext cx="95760" cy="210240"/>
              </p14:xfrm>
            </p:contentPart>
          </mc:Choice>
          <mc:Fallback xmlns="">
            <p:pic>
              <p:nvPicPr>
                <p:cNvPr id="31" name="Freihand 30">
                  <a:extLst>
                    <a:ext uri="{FF2B5EF4-FFF2-40B4-BE49-F238E27FC236}">
                      <a16:creationId xmlns:a16="http://schemas.microsoft.com/office/drawing/2014/main" id="{C5672FFA-B737-4FD1-896B-61790E732A99}"/>
                    </a:ext>
                  </a:extLst>
                </p:cNvPr>
                <p:cNvPicPr/>
                <p:nvPr/>
              </p:nvPicPr>
              <p:blipFill>
                <a:blip r:embed="rId45"/>
                <a:stretch>
                  <a:fillRect/>
                </a:stretch>
              </p:blipFill>
              <p:spPr>
                <a:xfrm>
                  <a:off x="7860179" y="4733971"/>
                  <a:ext cx="104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32B54AAD-04A2-45EC-8CA6-6F306BA5A9C4}"/>
                    </a:ext>
                  </a:extLst>
                </p14:cNvPr>
                <p14:cNvContentPartPr/>
                <p14:nvPr/>
              </p14:nvContentPartPr>
              <p14:xfrm>
                <a:off x="7968179" y="4703731"/>
                <a:ext cx="257400" cy="212400"/>
              </p14:xfrm>
            </p:contentPart>
          </mc:Choice>
          <mc:Fallback xmlns="">
            <p:pic>
              <p:nvPicPr>
                <p:cNvPr id="32" name="Freihand 31">
                  <a:extLst>
                    <a:ext uri="{FF2B5EF4-FFF2-40B4-BE49-F238E27FC236}">
                      <a16:creationId xmlns:a16="http://schemas.microsoft.com/office/drawing/2014/main" id="{32B54AAD-04A2-45EC-8CA6-6F306BA5A9C4}"/>
                    </a:ext>
                  </a:extLst>
                </p:cNvPr>
                <p:cNvPicPr/>
                <p:nvPr/>
              </p:nvPicPr>
              <p:blipFill>
                <a:blip r:embed="rId47"/>
                <a:stretch>
                  <a:fillRect/>
                </a:stretch>
              </p:blipFill>
              <p:spPr>
                <a:xfrm>
                  <a:off x="7963859" y="4699411"/>
                  <a:ext cx="266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A92FA7D2-5824-440D-B90E-1D1844630459}"/>
                    </a:ext>
                  </a:extLst>
                </p14:cNvPr>
                <p14:cNvContentPartPr/>
                <p14:nvPr/>
              </p14:nvContentPartPr>
              <p14:xfrm>
                <a:off x="8214779" y="4738651"/>
                <a:ext cx="16560" cy="51480"/>
              </p14:xfrm>
            </p:contentPart>
          </mc:Choice>
          <mc:Fallback xmlns="">
            <p:pic>
              <p:nvPicPr>
                <p:cNvPr id="33" name="Freihand 32">
                  <a:extLst>
                    <a:ext uri="{FF2B5EF4-FFF2-40B4-BE49-F238E27FC236}">
                      <a16:creationId xmlns:a16="http://schemas.microsoft.com/office/drawing/2014/main" id="{A92FA7D2-5824-440D-B90E-1D1844630459}"/>
                    </a:ext>
                  </a:extLst>
                </p:cNvPr>
                <p:cNvPicPr/>
                <p:nvPr/>
              </p:nvPicPr>
              <p:blipFill>
                <a:blip r:embed="rId49"/>
                <a:stretch>
                  <a:fillRect/>
                </a:stretch>
              </p:blipFill>
              <p:spPr>
                <a:xfrm>
                  <a:off x="8210459" y="4734331"/>
                  <a:ext cx="252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05685211-D4B5-43C4-9E1D-E8D0F6F2E386}"/>
                    </a:ext>
                  </a:extLst>
                </p14:cNvPr>
                <p14:cNvContentPartPr/>
                <p14:nvPr/>
              </p14:nvContentPartPr>
              <p14:xfrm>
                <a:off x="8234939" y="4790131"/>
                <a:ext cx="91800" cy="97200"/>
              </p14:xfrm>
            </p:contentPart>
          </mc:Choice>
          <mc:Fallback xmlns="">
            <p:pic>
              <p:nvPicPr>
                <p:cNvPr id="34" name="Freihand 33">
                  <a:extLst>
                    <a:ext uri="{FF2B5EF4-FFF2-40B4-BE49-F238E27FC236}">
                      <a16:creationId xmlns:a16="http://schemas.microsoft.com/office/drawing/2014/main" id="{05685211-D4B5-43C4-9E1D-E8D0F6F2E386}"/>
                    </a:ext>
                  </a:extLst>
                </p:cNvPr>
                <p:cNvPicPr/>
                <p:nvPr/>
              </p:nvPicPr>
              <p:blipFill>
                <a:blip r:embed="rId51"/>
                <a:stretch>
                  <a:fillRect/>
                </a:stretch>
              </p:blipFill>
              <p:spPr>
                <a:xfrm>
                  <a:off x="8230619" y="4785811"/>
                  <a:ext cx="100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D7B07F42-9814-4E64-BF63-97816C36140C}"/>
                    </a:ext>
                  </a:extLst>
                </p14:cNvPr>
                <p14:cNvContentPartPr/>
                <p14:nvPr/>
              </p14:nvContentPartPr>
              <p14:xfrm>
                <a:off x="8327459" y="4647571"/>
                <a:ext cx="145440" cy="247680"/>
              </p14:xfrm>
            </p:contentPart>
          </mc:Choice>
          <mc:Fallback xmlns="">
            <p:pic>
              <p:nvPicPr>
                <p:cNvPr id="35" name="Freihand 34">
                  <a:extLst>
                    <a:ext uri="{FF2B5EF4-FFF2-40B4-BE49-F238E27FC236}">
                      <a16:creationId xmlns:a16="http://schemas.microsoft.com/office/drawing/2014/main" id="{D7B07F42-9814-4E64-BF63-97816C36140C}"/>
                    </a:ext>
                  </a:extLst>
                </p:cNvPr>
                <p:cNvPicPr/>
                <p:nvPr/>
              </p:nvPicPr>
              <p:blipFill>
                <a:blip r:embed="rId53"/>
                <a:stretch>
                  <a:fillRect/>
                </a:stretch>
              </p:blipFill>
              <p:spPr>
                <a:xfrm>
                  <a:off x="8323139" y="4643251"/>
                  <a:ext cx="1540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E9FD48BD-0967-46F9-9EC0-DF38EE7853E5}"/>
                    </a:ext>
                  </a:extLst>
                </p14:cNvPr>
                <p14:cNvContentPartPr/>
                <p14:nvPr/>
              </p14:nvContentPartPr>
              <p14:xfrm>
                <a:off x="8445539" y="4686451"/>
                <a:ext cx="26280" cy="33840"/>
              </p14:xfrm>
            </p:contentPart>
          </mc:Choice>
          <mc:Fallback xmlns="">
            <p:pic>
              <p:nvPicPr>
                <p:cNvPr id="36" name="Freihand 35">
                  <a:extLst>
                    <a:ext uri="{FF2B5EF4-FFF2-40B4-BE49-F238E27FC236}">
                      <a16:creationId xmlns:a16="http://schemas.microsoft.com/office/drawing/2014/main" id="{E9FD48BD-0967-46F9-9EC0-DF38EE7853E5}"/>
                    </a:ext>
                  </a:extLst>
                </p:cNvPr>
                <p:cNvPicPr/>
                <p:nvPr/>
              </p:nvPicPr>
              <p:blipFill>
                <a:blip r:embed="rId55"/>
                <a:stretch>
                  <a:fillRect/>
                </a:stretch>
              </p:blipFill>
              <p:spPr>
                <a:xfrm>
                  <a:off x="8441219" y="4682131"/>
                  <a:ext cx="34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18DB5803-7536-46F9-9CAB-C594D18D282F}"/>
                    </a:ext>
                  </a:extLst>
                </p14:cNvPr>
                <p14:cNvContentPartPr/>
                <p14:nvPr/>
              </p14:nvContentPartPr>
              <p14:xfrm>
                <a:off x="8521499" y="4764211"/>
                <a:ext cx="59040" cy="86400"/>
              </p14:xfrm>
            </p:contentPart>
          </mc:Choice>
          <mc:Fallback xmlns="">
            <p:pic>
              <p:nvPicPr>
                <p:cNvPr id="37" name="Freihand 36">
                  <a:extLst>
                    <a:ext uri="{FF2B5EF4-FFF2-40B4-BE49-F238E27FC236}">
                      <a16:creationId xmlns:a16="http://schemas.microsoft.com/office/drawing/2014/main" id="{18DB5803-7536-46F9-9CAB-C594D18D282F}"/>
                    </a:ext>
                  </a:extLst>
                </p:cNvPr>
                <p:cNvPicPr/>
                <p:nvPr/>
              </p:nvPicPr>
              <p:blipFill>
                <a:blip r:embed="rId57"/>
                <a:stretch>
                  <a:fillRect/>
                </a:stretch>
              </p:blipFill>
              <p:spPr>
                <a:xfrm>
                  <a:off x="8517179" y="4759891"/>
                  <a:ext cx="67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152F4098-3F27-4C99-9DA2-74AEAE9CFE43}"/>
                    </a:ext>
                  </a:extLst>
                </p14:cNvPr>
                <p14:cNvContentPartPr/>
                <p14:nvPr/>
              </p14:nvContentPartPr>
              <p14:xfrm>
                <a:off x="8605739" y="4638931"/>
                <a:ext cx="228240" cy="211320"/>
              </p14:xfrm>
            </p:contentPart>
          </mc:Choice>
          <mc:Fallback xmlns="">
            <p:pic>
              <p:nvPicPr>
                <p:cNvPr id="38" name="Freihand 37">
                  <a:extLst>
                    <a:ext uri="{FF2B5EF4-FFF2-40B4-BE49-F238E27FC236}">
                      <a16:creationId xmlns:a16="http://schemas.microsoft.com/office/drawing/2014/main" id="{152F4098-3F27-4C99-9DA2-74AEAE9CFE43}"/>
                    </a:ext>
                  </a:extLst>
                </p:cNvPr>
                <p:cNvPicPr/>
                <p:nvPr/>
              </p:nvPicPr>
              <p:blipFill>
                <a:blip r:embed="rId59"/>
                <a:stretch>
                  <a:fillRect/>
                </a:stretch>
              </p:blipFill>
              <p:spPr>
                <a:xfrm>
                  <a:off x="8601419" y="4634611"/>
                  <a:ext cx="2368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EBE06E86-C0F6-4451-92ED-8AE230C6EA2D}"/>
                    </a:ext>
                  </a:extLst>
                </p14:cNvPr>
                <p14:cNvContentPartPr/>
                <p14:nvPr/>
              </p14:nvContentPartPr>
              <p14:xfrm>
                <a:off x="8953139" y="4753411"/>
                <a:ext cx="173160" cy="93240"/>
              </p14:xfrm>
            </p:contentPart>
          </mc:Choice>
          <mc:Fallback xmlns="">
            <p:pic>
              <p:nvPicPr>
                <p:cNvPr id="39" name="Freihand 38">
                  <a:extLst>
                    <a:ext uri="{FF2B5EF4-FFF2-40B4-BE49-F238E27FC236}">
                      <a16:creationId xmlns:a16="http://schemas.microsoft.com/office/drawing/2014/main" id="{EBE06E86-C0F6-4451-92ED-8AE230C6EA2D}"/>
                    </a:ext>
                  </a:extLst>
                </p:cNvPr>
                <p:cNvPicPr/>
                <p:nvPr/>
              </p:nvPicPr>
              <p:blipFill>
                <a:blip r:embed="rId61"/>
                <a:stretch>
                  <a:fillRect/>
                </a:stretch>
              </p:blipFill>
              <p:spPr>
                <a:xfrm>
                  <a:off x="8948819" y="4749091"/>
                  <a:ext cx="181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BCD6D2F8-5A33-4EA5-BD35-220D24642BEF}"/>
                    </a:ext>
                  </a:extLst>
                </p14:cNvPr>
                <p14:cNvContentPartPr/>
                <p14:nvPr/>
              </p14:nvContentPartPr>
              <p14:xfrm>
                <a:off x="9139979" y="4618771"/>
                <a:ext cx="219600" cy="213840"/>
              </p14:xfrm>
            </p:contentPart>
          </mc:Choice>
          <mc:Fallback xmlns="">
            <p:pic>
              <p:nvPicPr>
                <p:cNvPr id="40" name="Freihand 39">
                  <a:extLst>
                    <a:ext uri="{FF2B5EF4-FFF2-40B4-BE49-F238E27FC236}">
                      <a16:creationId xmlns:a16="http://schemas.microsoft.com/office/drawing/2014/main" id="{BCD6D2F8-5A33-4EA5-BD35-220D24642BEF}"/>
                    </a:ext>
                  </a:extLst>
                </p:cNvPr>
                <p:cNvPicPr/>
                <p:nvPr/>
              </p:nvPicPr>
              <p:blipFill>
                <a:blip r:embed="rId63"/>
                <a:stretch>
                  <a:fillRect/>
                </a:stretch>
              </p:blipFill>
              <p:spPr>
                <a:xfrm>
                  <a:off x="9135659" y="4614451"/>
                  <a:ext cx="2282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869D1869-49CA-431B-A168-CF509AA16C98}"/>
                    </a:ext>
                  </a:extLst>
                </p14:cNvPr>
                <p14:cNvContentPartPr/>
                <p14:nvPr/>
              </p14:nvContentPartPr>
              <p14:xfrm>
                <a:off x="9038459" y="4550011"/>
                <a:ext cx="360" cy="360"/>
              </p14:xfrm>
            </p:contentPart>
          </mc:Choice>
          <mc:Fallback xmlns="">
            <p:pic>
              <p:nvPicPr>
                <p:cNvPr id="41" name="Freihand 40">
                  <a:extLst>
                    <a:ext uri="{FF2B5EF4-FFF2-40B4-BE49-F238E27FC236}">
                      <a16:creationId xmlns:a16="http://schemas.microsoft.com/office/drawing/2014/main" id="{869D1869-49CA-431B-A168-CF509AA16C98}"/>
                    </a:ext>
                  </a:extLst>
                </p:cNvPr>
                <p:cNvPicPr/>
                <p:nvPr/>
              </p:nvPicPr>
              <p:blipFill>
                <a:blip r:embed="rId25"/>
                <a:stretch>
                  <a:fillRect/>
                </a:stretch>
              </p:blipFill>
              <p:spPr>
                <a:xfrm>
                  <a:off x="9034139" y="4545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568F5DCC-3620-4E4F-970B-08D27A1FA5BE}"/>
                    </a:ext>
                  </a:extLst>
                </p14:cNvPr>
                <p14:cNvContentPartPr/>
                <p14:nvPr/>
              </p14:nvContentPartPr>
              <p14:xfrm>
                <a:off x="9363179" y="4722451"/>
                <a:ext cx="96840" cy="230040"/>
              </p14:xfrm>
            </p:contentPart>
          </mc:Choice>
          <mc:Fallback xmlns="">
            <p:pic>
              <p:nvPicPr>
                <p:cNvPr id="42" name="Freihand 41">
                  <a:extLst>
                    <a:ext uri="{FF2B5EF4-FFF2-40B4-BE49-F238E27FC236}">
                      <a16:creationId xmlns:a16="http://schemas.microsoft.com/office/drawing/2014/main" id="{568F5DCC-3620-4E4F-970B-08D27A1FA5BE}"/>
                    </a:ext>
                  </a:extLst>
                </p:cNvPr>
                <p:cNvPicPr/>
                <p:nvPr/>
              </p:nvPicPr>
              <p:blipFill>
                <a:blip r:embed="rId66"/>
                <a:stretch>
                  <a:fillRect/>
                </a:stretch>
              </p:blipFill>
              <p:spPr>
                <a:xfrm>
                  <a:off x="9358859" y="4718131"/>
                  <a:ext cx="1054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3BCC2AFF-E234-4398-9CBB-60EE75D0D631}"/>
                    </a:ext>
                  </a:extLst>
                </p14:cNvPr>
                <p14:cNvContentPartPr/>
                <p14:nvPr/>
              </p14:nvContentPartPr>
              <p14:xfrm>
                <a:off x="9477299" y="4695811"/>
                <a:ext cx="160920" cy="122400"/>
              </p14:xfrm>
            </p:contentPart>
          </mc:Choice>
          <mc:Fallback xmlns="">
            <p:pic>
              <p:nvPicPr>
                <p:cNvPr id="43" name="Freihand 42">
                  <a:extLst>
                    <a:ext uri="{FF2B5EF4-FFF2-40B4-BE49-F238E27FC236}">
                      <a16:creationId xmlns:a16="http://schemas.microsoft.com/office/drawing/2014/main" id="{3BCC2AFF-E234-4398-9CBB-60EE75D0D631}"/>
                    </a:ext>
                  </a:extLst>
                </p:cNvPr>
                <p:cNvPicPr/>
                <p:nvPr/>
              </p:nvPicPr>
              <p:blipFill>
                <a:blip r:embed="rId68"/>
                <a:stretch>
                  <a:fillRect/>
                </a:stretch>
              </p:blipFill>
              <p:spPr>
                <a:xfrm>
                  <a:off x="9472979" y="4691491"/>
                  <a:ext cx="169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0C0A259D-6869-46A3-B4DF-3718326E5243}"/>
                    </a:ext>
                  </a:extLst>
                </p14:cNvPr>
                <p14:cNvContentPartPr/>
                <p14:nvPr/>
              </p14:nvContentPartPr>
              <p14:xfrm>
                <a:off x="9666659" y="4609771"/>
                <a:ext cx="80640" cy="166680"/>
              </p14:xfrm>
            </p:contentPart>
          </mc:Choice>
          <mc:Fallback xmlns="">
            <p:pic>
              <p:nvPicPr>
                <p:cNvPr id="44" name="Freihand 43">
                  <a:extLst>
                    <a:ext uri="{FF2B5EF4-FFF2-40B4-BE49-F238E27FC236}">
                      <a16:creationId xmlns:a16="http://schemas.microsoft.com/office/drawing/2014/main" id="{0C0A259D-6869-46A3-B4DF-3718326E5243}"/>
                    </a:ext>
                  </a:extLst>
                </p:cNvPr>
                <p:cNvPicPr/>
                <p:nvPr/>
              </p:nvPicPr>
              <p:blipFill>
                <a:blip r:embed="rId70"/>
                <a:stretch>
                  <a:fillRect/>
                </a:stretch>
              </p:blipFill>
              <p:spPr>
                <a:xfrm>
                  <a:off x="9662339" y="4605451"/>
                  <a:ext cx="89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A63E8570-108B-4AD9-AEF3-6623E974927B}"/>
                    </a:ext>
                  </a:extLst>
                </p14:cNvPr>
                <p14:cNvContentPartPr/>
                <p14:nvPr/>
              </p14:nvContentPartPr>
              <p14:xfrm>
                <a:off x="9732179" y="4590691"/>
                <a:ext cx="266760" cy="184680"/>
              </p14:xfrm>
            </p:contentPart>
          </mc:Choice>
          <mc:Fallback xmlns="">
            <p:pic>
              <p:nvPicPr>
                <p:cNvPr id="45" name="Freihand 44">
                  <a:extLst>
                    <a:ext uri="{FF2B5EF4-FFF2-40B4-BE49-F238E27FC236}">
                      <a16:creationId xmlns:a16="http://schemas.microsoft.com/office/drawing/2014/main" id="{A63E8570-108B-4AD9-AEF3-6623E974927B}"/>
                    </a:ext>
                  </a:extLst>
                </p:cNvPr>
                <p:cNvPicPr/>
                <p:nvPr/>
              </p:nvPicPr>
              <p:blipFill>
                <a:blip r:embed="rId72"/>
                <a:stretch>
                  <a:fillRect/>
                </a:stretch>
              </p:blipFill>
              <p:spPr>
                <a:xfrm>
                  <a:off x="9727859" y="4586371"/>
                  <a:ext cx="275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A7D9BCDC-3482-4928-8D7F-16D4C5214AD8}"/>
                    </a:ext>
                  </a:extLst>
                </p14:cNvPr>
                <p14:cNvContentPartPr/>
                <p14:nvPr/>
              </p14:nvContentPartPr>
              <p14:xfrm>
                <a:off x="9964379" y="4606171"/>
                <a:ext cx="27000" cy="56880"/>
              </p14:xfrm>
            </p:contentPart>
          </mc:Choice>
          <mc:Fallback xmlns="">
            <p:pic>
              <p:nvPicPr>
                <p:cNvPr id="46" name="Freihand 45">
                  <a:extLst>
                    <a:ext uri="{FF2B5EF4-FFF2-40B4-BE49-F238E27FC236}">
                      <a16:creationId xmlns:a16="http://schemas.microsoft.com/office/drawing/2014/main" id="{A7D9BCDC-3482-4928-8D7F-16D4C5214AD8}"/>
                    </a:ext>
                  </a:extLst>
                </p:cNvPr>
                <p:cNvPicPr/>
                <p:nvPr/>
              </p:nvPicPr>
              <p:blipFill>
                <a:blip r:embed="rId74"/>
                <a:stretch>
                  <a:fillRect/>
                </a:stretch>
              </p:blipFill>
              <p:spPr>
                <a:xfrm>
                  <a:off x="9960059" y="4601851"/>
                  <a:ext cx="35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CD2603B2-EEFA-433B-8A74-C6826812454C}"/>
                    </a:ext>
                  </a:extLst>
                </p14:cNvPr>
                <p14:cNvContentPartPr/>
                <p14:nvPr/>
              </p14:nvContentPartPr>
              <p14:xfrm>
                <a:off x="10014779" y="4664491"/>
                <a:ext cx="196200" cy="92520"/>
              </p14:xfrm>
            </p:contentPart>
          </mc:Choice>
          <mc:Fallback xmlns="">
            <p:pic>
              <p:nvPicPr>
                <p:cNvPr id="47" name="Freihand 46">
                  <a:extLst>
                    <a:ext uri="{FF2B5EF4-FFF2-40B4-BE49-F238E27FC236}">
                      <a16:creationId xmlns:a16="http://schemas.microsoft.com/office/drawing/2014/main" id="{CD2603B2-EEFA-433B-8A74-C6826812454C}"/>
                    </a:ext>
                  </a:extLst>
                </p:cNvPr>
                <p:cNvPicPr/>
                <p:nvPr/>
              </p:nvPicPr>
              <p:blipFill>
                <a:blip r:embed="rId76"/>
                <a:stretch>
                  <a:fillRect/>
                </a:stretch>
              </p:blipFill>
              <p:spPr>
                <a:xfrm>
                  <a:off x="10010459" y="4660171"/>
                  <a:ext cx="204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26E6AEB2-596F-4B68-B112-FCA8DBAB47A9}"/>
                    </a:ext>
                  </a:extLst>
                </p14:cNvPr>
                <p14:cNvContentPartPr/>
                <p14:nvPr/>
              </p14:nvContentPartPr>
              <p14:xfrm>
                <a:off x="7726259" y="5099731"/>
                <a:ext cx="362880" cy="168120"/>
              </p14:xfrm>
            </p:contentPart>
          </mc:Choice>
          <mc:Fallback xmlns="">
            <p:pic>
              <p:nvPicPr>
                <p:cNvPr id="49" name="Freihand 48">
                  <a:extLst>
                    <a:ext uri="{FF2B5EF4-FFF2-40B4-BE49-F238E27FC236}">
                      <a16:creationId xmlns:a16="http://schemas.microsoft.com/office/drawing/2014/main" id="{26E6AEB2-596F-4B68-B112-FCA8DBAB47A9}"/>
                    </a:ext>
                  </a:extLst>
                </p:cNvPr>
                <p:cNvPicPr/>
                <p:nvPr/>
              </p:nvPicPr>
              <p:blipFill>
                <a:blip r:embed="rId78"/>
                <a:stretch>
                  <a:fillRect/>
                </a:stretch>
              </p:blipFill>
              <p:spPr>
                <a:xfrm>
                  <a:off x="7721939" y="5095411"/>
                  <a:ext cx="371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051FED26-C492-4AA9-BA43-BEEB2E9AB5D3}"/>
                    </a:ext>
                  </a:extLst>
                </p14:cNvPr>
                <p14:cNvContentPartPr/>
                <p14:nvPr/>
              </p14:nvContentPartPr>
              <p14:xfrm>
                <a:off x="8231699" y="5111611"/>
                <a:ext cx="360360" cy="137880"/>
              </p14:xfrm>
            </p:contentPart>
          </mc:Choice>
          <mc:Fallback xmlns="">
            <p:pic>
              <p:nvPicPr>
                <p:cNvPr id="50" name="Freihand 49">
                  <a:extLst>
                    <a:ext uri="{FF2B5EF4-FFF2-40B4-BE49-F238E27FC236}">
                      <a16:creationId xmlns:a16="http://schemas.microsoft.com/office/drawing/2014/main" id="{051FED26-C492-4AA9-BA43-BEEB2E9AB5D3}"/>
                    </a:ext>
                  </a:extLst>
                </p:cNvPr>
                <p:cNvPicPr/>
                <p:nvPr/>
              </p:nvPicPr>
              <p:blipFill>
                <a:blip r:embed="rId80"/>
                <a:stretch>
                  <a:fillRect/>
                </a:stretch>
              </p:blipFill>
              <p:spPr>
                <a:xfrm>
                  <a:off x="8227379" y="5107291"/>
                  <a:ext cx="369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26ADB449-3001-4AC9-9E3A-36E0C1E8222C}"/>
                    </a:ext>
                  </a:extLst>
                </p14:cNvPr>
                <p14:cNvContentPartPr/>
                <p14:nvPr/>
              </p14:nvContentPartPr>
              <p14:xfrm>
                <a:off x="8692499" y="5039971"/>
                <a:ext cx="124920" cy="160560"/>
              </p14:xfrm>
            </p:contentPart>
          </mc:Choice>
          <mc:Fallback xmlns="">
            <p:pic>
              <p:nvPicPr>
                <p:cNvPr id="51" name="Freihand 50">
                  <a:extLst>
                    <a:ext uri="{FF2B5EF4-FFF2-40B4-BE49-F238E27FC236}">
                      <a16:creationId xmlns:a16="http://schemas.microsoft.com/office/drawing/2014/main" id="{26ADB449-3001-4AC9-9E3A-36E0C1E8222C}"/>
                    </a:ext>
                  </a:extLst>
                </p:cNvPr>
                <p:cNvPicPr/>
                <p:nvPr/>
              </p:nvPicPr>
              <p:blipFill>
                <a:blip r:embed="rId82"/>
                <a:stretch>
                  <a:fillRect/>
                </a:stretch>
              </p:blipFill>
              <p:spPr>
                <a:xfrm>
                  <a:off x="8688179" y="5035651"/>
                  <a:ext cx="133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6B1D46EE-A23E-4613-9DF1-9C06484485BE}"/>
                    </a:ext>
                  </a:extLst>
                </p14:cNvPr>
                <p14:cNvContentPartPr/>
                <p14:nvPr/>
              </p14:nvContentPartPr>
              <p14:xfrm>
                <a:off x="8812019" y="5127091"/>
                <a:ext cx="111960" cy="84600"/>
              </p14:xfrm>
            </p:contentPart>
          </mc:Choice>
          <mc:Fallback xmlns="">
            <p:pic>
              <p:nvPicPr>
                <p:cNvPr id="52" name="Freihand 51">
                  <a:extLst>
                    <a:ext uri="{FF2B5EF4-FFF2-40B4-BE49-F238E27FC236}">
                      <a16:creationId xmlns:a16="http://schemas.microsoft.com/office/drawing/2014/main" id="{6B1D46EE-A23E-4613-9DF1-9C06484485BE}"/>
                    </a:ext>
                  </a:extLst>
                </p:cNvPr>
                <p:cNvPicPr/>
                <p:nvPr/>
              </p:nvPicPr>
              <p:blipFill>
                <a:blip r:embed="rId84"/>
                <a:stretch>
                  <a:fillRect/>
                </a:stretch>
              </p:blipFill>
              <p:spPr>
                <a:xfrm>
                  <a:off x="8807699" y="5122771"/>
                  <a:ext cx="12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AB8958AD-AED9-45E3-9F8F-3188628FF56C}"/>
                    </a:ext>
                  </a:extLst>
                </p14:cNvPr>
                <p14:cNvContentPartPr/>
                <p14:nvPr/>
              </p14:nvContentPartPr>
              <p14:xfrm>
                <a:off x="8921459" y="5113051"/>
                <a:ext cx="228600" cy="89280"/>
              </p14:xfrm>
            </p:contentPart>
          </mc:Choice>
          <mc:Fallback xmlns="">
            <p:pic>
              <p:nvPicPr>
                <p:cNvPr id="53" name="Freihand 52">
                  <a:extLst>
                    <a:ext uri="{FF2B5EF4-FFF2-40B4-BE49-F238E27FC236}">
                      <a16:creationId xmlns:a16="http://schemas.microsoft.com/office/drawing/2014/main" id="{AB8958AD-AED9-45E3-9F8F-3188628FF56C}"/>
                    </a:ext>
                  </a:extLst>
                </p:cNvPr>
                <p:cNvPicPr/>
                <p:nvPr/>
              </p:nvPicPr>
              <p:blipFill>
                <a:blip r:embed="rId86"/>
                <a:stretch>
                  <a:fillRect/>
                </a:stretch>
              </p:blipFill>
              <p:spPr>
                <a:xfrm>
                  <a:off x="8917139" y="5108731"/>
                  <a:ext cx="237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2E822C49-5821-456B-9D16-EF87768E1B96}"/>
                    </a:ext>
                  </a:extLst>
                </p14:cNvPr>
                <p14:cNvContentPartPr/>
                <p14:nvPr/>
              </p14:nvContentPartPr>
              <p14:xfrm>
                <a:off x="9315299" y="5078131"/>
                <a:ext cx="255240" cy="99360"/>
              </p14:xfrm>
            </p:contentPart>
          </mc:Choice>
          <mc:Fallback xmlns="">
            <p:pic>
              <p:nvPicPr>
                <p:cNvPr id="54" name="Freihand 53">
                  <a:extLst>
                    <a:ext uri="{FF2B5EF4-FFF2-40B4-BE49-F238E27FC236}">
                      <a16:creationId xmlns:a16="http://schemas.microsoft.com/office/drawing/2014/main" id="{2E822C49-5821-456B-9D16-EF87768E1B96}"/>
                    </a:ext>
                  </a:extLst>
                </p:cNvPr>
                <p:cNvPicPr/>
                <p:nvPr/>
              </p:nvPicPr>
              <p:blipFill>
                <a:blip r:embed="rId88"/>
                <a:stretch>
                  <a:fillRect/>
                </a:stretch>
              </p:blipFill>
              <p:spPr>
                <a:xfrm>
                  <a:off x="9310979" y="5073811"/>
                  <a:ext cx="263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83B1836C-B0B4-4A3E-84E5-97C66E23E506}"/>
                    </a:ext>
                  </a:extLst>
                </p14:cNvPr>
                <p14:cNvContentPartPr/>
                <p14:nvPr/>
              </p14:nvContentPartPr>
              <p14:xfrm>
                <a:off x="9609059" y="5027731"/>
                <a:ext cx="159840" cy="300960"/>
              </p14:xfrm>
            </p:contentPart>
          </mc:Choice>
          <mc:Fallback xmlns="">
            <p:pic>
              <p:nvPicPr>
                <p:cNvPr id="55" name="Freihand 54">
                  <a:extLst>
                    <a:ext uri="{FF2B5EF4-FFF2-40B4-BE49-F238E27FC236}">
                      <a16:creationId xmlns:a16="http://schemas.microsoft.com/office/drawing/2014/main" id="{83B1836C-B0B4-4A3E-84E5-97C66E23E506}"/>
                    </a:ext>
                  </a:extLst>
                </p:cNvPr>
                <p:cNvPicPr/>
                <p:nvPr/>
              </p:nvPicPr>
              <p:blipFill>
                <a:blip r:embed="rId90"/>
                <a:stretch>
                  <a:fillRect/>
                </a:stretch>
              </p:blipFill>
              <p:spPr>
                <a:xfrm>
                  <a:off x="9604739" y="5023411"/>
                  <a:ext cx="1684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0269C530-D90A-4FE8-97F1-E2DFB903EBB5}"/>
                    </a:ext>
                  </a:extLst>
                </p14:cNvPr>
                <p14:cNvContentPartPr/>
                <p14:nvPr/>
              </p14:nvContentPartPr>
              <p14:xfrm>
                <a:off x="9964019" y="4982011"/>
                <a:ext cx="202320" cy="186840"/>
              </p14:xfrm>
            </p:contentPart>
          </mc:Choice>
          <mc:Fallback xmlns="">
            <p:pic>
              <p:nvPicPr>
                <p:cNvPr id="57" name="Freihand 56">
                  <a:extLst>
                    <a:ext uri="{FF2B5EF4-FFF2-40B4-BE49-F238E27FC236}">
                      <a16:creationId xmlns:a16="http://schemas.microsoft.com/office/drawing/2014/main" id="{0269C530-D90A-4FE8-97F1-E2DFB903EBB5}"/>
                    </a:ext>
                  </a:extLst>
                </p:cNvPr>
                <p:cNvPicPr/>
                <p:nvPr/>
              </p:nvPicPr>
              <p:blipFill>
                <a:blip r:embed="rId92"/>
                <a:stretch>
                  <a:fillRect/>
                </a:stretch>
              </p:blipFill>
              <p:spPr>
                <a:xfrm>
                  <a:off x="9959699" y="4977691"/>
                  <a:ext cx="210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9BC95246-CA64-4453-9C2A-9D0C0D2B8716}"/>
                    </a:ext>
                  </a:extLst>
                </p14:cNvPr>
                <p14:cNvContentPartPr/>
                <p14:nvPr/>
              </p14:nvContentPartPr>
              <p14:xfrm>
                <a:off x="10388819" y="4983451"/>
                <a:ext cx="180720" cy="149760"/>
              </p14:xfrm>
            </p:contentPart>
          </mc:Choice>
          <mc:Fallback xmlns="">
            <p:pic>
              <p:nvPicPr>
                <p:cNvPr id="58" name="Freihand 57">
                  <a:extLst>
                    <a:ext uri="{FF2B5EF4-FFF2-40B4-BE49-F238E27FC236}">
                      <a16:creationId xmlns:a16="http://schemas.microsoft.com/office/drawing/2014/main" id="{9BC95246-CA64-4453-9C2A-9D0C0D2B8716}"/>
                    </a:ext>
                  </a:extLst>
                </p:cNvPr>
                <p:cNvPicPr/>
                <p:nvPr/>
              </p:nvPicPr>
              <p:blipFill>
                <a:blip r:embed="rId94"/>
                <a:stretch>
                  <a:fillRect/>
                </a:stretch>
              </p:blipFill>
              <p:spPr>
                <a:xfrm>
                  <a:off x="10384499" y="4979131"/>
                  <a:ext cx="189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A375FA7B-5B83-4313-A9F8-88E7E6323B4C}"/>
                    </a:ext>
                  </a:extLst>
                </p14:cNvPr>
                <p14:cNvContentPartPr/>
                <p14:nvPr/>
              </p14:nvContentPartPr>
              <p14:xfrm>
                <a:off x="10571339" y="4954291"/>
                <a:ext cx="354960" cy="180360"/>
              </p14:xfrm>
            </p:contentPart>
          </mc:Choice>
          <mc:Fallback xmlns="">
            <p:pic>
              <p:nvPicPr>
                <p:cNvPr id="59" name="Freihand 58">
                  <a:extLst>
                    <a:ext uri="{FF2B5EF4-FFF2-40B4-BE49-F238E27FC236}">
                      <a16:creationId xmlns:a16="http://schemas.microsoft.com/office/drawing/2014/main" id="{A375FA7B-5B83-4313-A9F8-88E7E6323B4C}"/>
                    </a:ext>
                  </a:extLst>
                </p:cNvPr>
                <p:cNvPicPr/>
                <p:nvPr/>
              </p:nvPicPr>
              <p:blipFill>
                <a:blip r:embed="rId96"/>
                <a:stretch>
                  <a:fillRect/>
                </a:stretch>
              </p:blipFill>
              <p:spPr>
                <a:xfrm>
                  <a:off x="10567019" y="4949971"/>
                  <a:ext cx="363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BEA461E2-3D06-4AF8-9518-EC4536F42F9B}"/>
                    </a:ext>
                  </a:extLst>
                </p14:cNvPr>
                <p14:cNvContentPartPr/>
                <p14:nvPr/>
              </p14:nvContentPartPr>
              <p14:xfrm>
                <a:off x="11098019" y="4993891"/>
                <a:ext cx="114480" cy="212400"/>
              </p14:xfrm>
            </p:contentPart>
          </mc:Choice>
          <mc:Fallback xmlns="">
            <p:pic>
              <p:nvPicPr>
                <p:cNvPr id="60" name="Freihand 59">
                  <a:extLst>
                    <a:ext uri="{FF2B5EF4-FFF2-40B4-BE49-F238E27FC236}">
                      <a16:creationId xmlns:a16="http://schemas.microsoft.com/office/drawing/2014/main" id="{BEA461E2-3D06-4AF8-9518-EC4536F42F9B}"/>
                    </a:ext>
                  </a:extLst>
                </p:cNvPr>
                <p:cNvPicPr/>
                <p:nvPr/>
              </p:nvPicPr>
              <p:blipFill>
                <a:blip r:embed="rId98"/>
                <a:stretch>
                  <a:fillRect/>
                </a:stretch>
              </p:blipFill>
              <p:spPr>
                <a:xfrm>
                  <a:off x="11093699" y="4989571"/>
                  <a:ext cx="1231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B498A76-08DD-4216-80BE-DE11ED4555B0}"/>
                    </a:ext>
                  </a:extLst>
                </p14:cNvPr>
                <p14:cNvContentPartPr/>
                <p14:nvPr/>
              </p14:nvContentPartPr>
              <p14:xfrm>
                <a:off x="11202779" y="5033131"/>
                <a:ext cx="250560" cy="70560"/>
              </p14:xfrm>
            </p:contentPart>
          </mc:Choice>
          <mc:Fallback xmlns="">
            <p:pic>
              <p:nvPicPr>
                <p:cNvPr id="61" name="Freihand 60">
                  <a:extLst>
                    <a:ext uri="{FF2B5EF4-FFF2-40B4-BE49-F238E27FC236}">
                      <a16:creationId xmlns:a16="http://schemas.microsoft.com/office/drawing/2014/main" id="{2B498A76-08DD-4216-80BE-DE11ED4555B0}"/>
                    </a:ext>
                  </a:extLst>
                </p:cNvPr>
                <p:cNvPicPr/>
                <p:nvPr/>
              </p:nvPicPr>
              <p:blipFill>
                <a:blip r:embed="rId100"/>
                <a:stretch>
                  <a:fillRect/>
                </a:stretch>
              </p:blipFill>
              <p:spPr>
                <a:xfrm>
                  <a:off x="11198459" y="5028811"/>
                  <a:ext cx="259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A2F5DEDA-7FE3-43A9-BCEB-61B4E3D67722}"/>
                    </a:ext>
                  </a:extLst>
                </p14:cNvPr>
                <p14:cNvContentPartPr/>
                <p14:nvPr/>
              </p14:nvContentPartPr>
              <p14:xfrm>
                <a:off x="11491499" y="4929451"/>
                <a:ext cx="205560" cy="174240"/>
              </p14:xfrm>
            </p:contentPart>
          </mc:Choice>
          <mc:Fallback xmlns="">
            <p:pic>
              <p:nvPicPr>
                <p:cNvPr id="62" name="Freihand 61">
                  <a:extLst>
                    <a:ext uri="{FF2B5EF4-FFF2-40B4-BE49-F238E27FC236}">
                      <a16:creationId xmlns:a16="http://schemas.microsoft.com/office/drawing/2014/main" id="{A2F5DEDA-7FE3-43A9-BCEB-61B4E3D67722}"/>
                    </a:ext>
                  </a:extLst>
                </p:cNvPr>
                <p:cNvPicPr/>
                <p:nvPr/>
              </p:nvPicPr>
              <p:blipFill>
                <a:blip r:embed="rId102"/>
                <a:stretch>
                  <a:fillRect/>
                </a:stretch>
              </p:blipFill>
              <p:spPr>
                <a:xfrm>
                  <a:off x="11487179" y="4925131"/>
                  <a:ext cx="214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28A34CBF-D95A-4588-97CF-D08B00DF5DD7}"/>
                    </a:ext>
                  </a:extLst>
                </p14:cNvPr>
                <p14:cNvContentPartPr/>
                <p14:nvPr/>
              </p14:nvContentPartPr>
              <p14:xfrm>
                <a:off x="11451179" y="4847371"/>
                <a:ext cx="23760" cy="6480"/>
              </p14:xfrm>
            </p:contentPart>
          </mc:Choice>
          <mc:Fallback xmlns="">
            <p:pic>
              <p:nvPicPr>
                <p:cNvPr id="63" name="Freihand 62">
                  <a:extLst>
                    <a:ext uri="{FF2B5EF4-FFF2-40B4-BE49-F238E27FC236}">
                      <a16:creationId xmlns:a16="http://schemas.microsoft.com/office/drawing/2014/main" id="{28A34CBF-D95A-4588-97CF-D08B00DF5DD7}"/>
                    </a:ext>
                  </a:extLst>
                </p:cNvPr>
                <p:cNvPicPr/>
                <p:nvPr/>
              </p:nvPicPr>
              <p:blipFill>
                <a:blip r:embed="rId104"/>
                <a:stretch>
                  <a:fillRect/>
                </a:stretch>
              </p:blipFill>
              <p:spPr>
                <a:xfrm>
                  <a:off x="11446859" y="4843051"/>
                  <a:ext cx="32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CA05E91B-44F3-4364-B048-9B8CDE3C0B12}"/>
                    </a:ext>
                  </a:extLst>
                </p14:cNvPr>
                <p14:cNvContentPartPr/>
                <p14:nvPr/>
              </p14:nvContentPartPr>
              <p14:xfrm>
                <a:off x="7706819" y="5483131"/>
                <a:ext cx="335160" cy="98640"/>
              </p14:xfrm>
            </p:contentPart>
          </mc:Choice>
          <mc:Fallback xmlns="">
            <p:pic>
              <p:nvPicPr>
                <p:cNvPr id="65" name="Freihand 64">
                  <a:extLst>
                    <a:ext uri="{FF2B5EF4-FFF2-40B4-BE49-F238E27FC236}">
                      <a16:creationId xmlns:a16="http://schemas.microsoft.com/office/drawing/2014/main" id="{CA05E91B-44F3-4364-B048-9B8CDE3C0B12}"/>
                    </a:ext>
                  </a:extLst>
                </p:cNvPr>
                <p:cNvPicPr/>
                <p:nvPr/>
              </p:nvPicPr>
              <p:blipFill>
                <a:blip r:embed="rId106"/>
                <a:stretch>
                  <a:fillRect/>
                </a:stretch>
              </p:blipFill>
              <p:spPr>
                <a:xfrm>
                  <a:off x="7702499" y="5478811"/>
                  <a:ext cx="343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78D4FD45-CBDD-4ED6-B5ED-239E6DD6DF5A}"/>
                    </a:ext>
                  </a:extLst>
                </p14:cNvPr>
                <p14:cNvContentPartPr/>
                <p14:nvPr/>
              </p14:nvContentPartPr>
              <p14:xfrm>
                <a:off x="8072939" y="5473411"/>
                <a:ext cx="133920" cy="124560"/>
              </p14:xfrm>
            </p:contentPart>
          </mc:Choice>
          <mc:Fallback xmlns="">
            <p:pic>
              <p:nvPicPr>
                <p:cNvPr id="66" name="Freihand 65">
                  <a:extLst>
                    <a:ext uri="{FF2B5EF4-FFF2-40B4-BE49-F238E27FC236}">
                      <a16:creationId xmlns:a16="http://schemas.microsoft.com/office/drawing/2014/main" id="{78D4FD45-CBDD-4ED6-B5ED-239E6DD6DF5A}"/>
                    </a:ext>
                  </a:extLst>
                </p:cNvPr>
                <p:cNvPicPr/>
                <p:nvPr/>
              </p:nvPicPr>
              <p:blipFill>
                <a:blip r:embed="rId108"/>
                <a:stretch>
                  <a:fillRect/>
                </a:stretch>
              </p:blipFill>
              <p:spPr>
                <a:xfrm>
                  <a:off x="8068619" y="5469091"/>
                  <a:ext cx="142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743DAD1B-EEAB-497D-B927-ACC24EE4B15B}"/>
                    </a:ext>
                  </a:extLst>
                </p14:cNvPr>
                <p14:cNvContentPartPr/>
                <p14:nvPr/>
              </p14:nvContentPartPr>
              <p14:xfrm>
                <a:off x="8419979" y="5390611"/>
                <a:ext cx="191160" cy="199800"/>
              </p14:xfrm>
            </p:contentPart>
          </mc:Choice>
          <mc:Fallback xmlns="">
            <p:pic>
              <p:nvPicPr>
                <p:cNvPr id="67" name="Freihand 66">
                  <a:extLst>
                    <a:ext uri="{FF2B5EF4-FFF2-40B4-BE49-F238E27FC236}">
                      <a16:creationId xmlns:a16="http://schemas.microsoft.com/office/drawing/2014/main" id="{743DAD1B-EEAB-497D-B927-ACC24EE4B15B}"/>
                    </a:ext>
                  </a:extLst>
                </p:cNvPr>
                <p:cNvPicPr/>
                <p:nvPr/>
              </p:nvPicPr>
              <p:blipFill>
                <a:blip r:embed="rId110"/>
                <a:stretch>
                  <a:fillRect/>
                </a:stretch>
              </p:blipFill>
              <p:spPr>
                <a:xfrm>
                  <a:off x="8415659" y="5386291"/>
                  <a:ext cx="199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7CDB90F8-2DAA-4636-8CD6-83371EB8B4BE}"/>
                    </a:ext>
                  </a:extLst>
                </p14:cNvPr>
                <p14:cNvContentPartPr/>
                <p14:nvPr/>
              </p14:nvContentPartPr>
              <p14:xfrm>
                <a:off x="8670179" y="5462971"/>
                <a:ext cx="51480" cy="123480"/>
              </p14:xfrm>
            </p:contentPart>
          </mc:Choice>
          <mc:Fallback xmlns="">
            <p:pic>
              <p:nvPicPr>
                <p:cNvPr id="68" name="Freihand 67">
                  <a:extLst>
                    <a:ext uri="{FF2B5EF4-FFF2-40B4-BE49-F238E27FC236}">
                      <a16:creationId xmlns:a16="http://schemas.microsoft.com/office/drawing/2014/main" id="{7CDB90F8-2DAA-4636-8CD6-83371EB8B4BE}"/>
                    </a:ext>
                  </a:extLst>
                </p:cNvPr>
                <p:cNvPicPr/>
                <p:nvPr/>
              </p:nvPicPr>
              <p:blipFill>
                <a:blip r:embed="rId112"/>
                <a:stretch>
                  <a:fillRect/>
                </a:stretch>
              </p:blipFill>
              <p:spPr>
                <a:xfrm>
                  <a:off x="8665859" y="5458651"/>
                  <a:ext cx="60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02E180EC-4710-4869-B663-419B544C10CF}"/>
                    </a:ext>
                  </a:extLst>
                </p14:cNvPr>
                <p14:cNvContentPartPr/>
                <p14:nvPr/>
              </p14:nvContentPartPr>
              <p14:xfrm>
                <a:off x="8736059" y="5454691"/>
                <a:ext cx="135360" cy="100080"/>
              </p14:xfrm>
            </p:contentPart>
          </mc:Choice>
          <mc:Fallback xmlns="">
            <p:pic>
              <p:nvPicPr>
                <p:cNvPr id="69" name="Freihand 68">
                  <a:extLst>
                    <a:ext uri="{FF2B5EF4-FFF2-40B4-BE49-F238E27FC236}">
                      <a16:creationId xmlns:a16="http://schemas.microsoft.com/office/drawing/2014/main" id="{02E180EC-4710-4869-B663-419B544C10CF}"/>
                    </a:ext>
                  </a:extLst>
                </p:cNvPr>
                <p:cNvPicPr/>
                <p:nvPr/>
              </p:nvPicPr>
              <p:blipFill>
                <a:blip r:embed="rId114"/>
                <a:stretch>
                  <a:fillRect/>
                </a:stretch>
              </p:blipFill>
              <p:spPr>
                <a:xfrm>
                  <a:off x="8731739" y="5450371"/>
                  <a:ext cx="144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5B59675F-6451-4BC5-8CC5-712103A603FF}"/>
                    </a:ext>
                  </a:extLst>
                </p14:cNvPr>
                <p14:cNvContentPartPr/>
                <p14:nvPr/>
              </p14:nvContentPartPr>
              <p14:xfrm>
                <a:off x="8747219" y="5361811"/>
                <a:ext cx="360" cy="360"/>
              </p14:xfrm>
            </p:contentPart>
          </mc:Choice>
          <mc:Fallback xmlns="">
            <p:pic>
              <p:nvPicPr>
                <p:cNvPr id="70" name="Freihand 69">
                  <a:extLst>
                    <a:ext uri="{FF2B5EF4-FFF2-40B4-BE49-F238E27FC236}">
                      <a16:creationId xmlns:a16="http://schemas.microsoft.com/office/drawing/2014/main" id="{5B59675F-6451-4BC5-8CC5-712103A603FF}"/>
                    </a:ext>
                  </a:extLst>
                </p:cNvPr>
                <p:cNvPicPr/>
                <p:nvPr/>
              </p:nvPicPr>
              <p:blipFill>
                <a:blip r:embed="rId25"/>
                <a:stretch>
                  <a:fillRect/>
                </a:stretch>
              </p:blipFill>
              <p:spPr>
                <a:xfrm>
                  <a:off x="8742899" y="53574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D7712F28-262F-4A3E-BBCA-28B52CBF657E}"/>
                    </a:ext>
                  </a:extLst>
                </p14:cNvPr>
                <p14:cNvContentPartPr/>
                <p14:nvPr/>
              </p14:nvContentPartPr>
              <p14:xfrm>
                <a:off x="9049259" y="5429851"/>
                <a:ext cx="111240" cy="138960"/>
              </p14:xfrm>
            </p:contentPart>
          </mc:Choice>
          <mc:Fallback xmlns="">
            <p:pic>
              <p:nvPicPr>
                <p:cNvPr id="71" name="Freihand 70">
                  <a:extLst>
                    <a:ext uri="{FF2B5EF4-FFF2-40B4-BE49-F238E27FC236}">
                      <a16:creationId xmlns:a16="http://schemas.microsoft.com/office/drawing/2014/main" id="{D7712F28-262F-4A3E-BBCA-28B52CBF657E}"/>
                    </a:ext>
                  </a:extLst>
                </p:cNvPr>
                <p:cNvPicPr/>
                <p:nvPr/>
              </p:nvPicPr>
              <p:blipFill>
                <a:blip r:embed="rId117"/>
                <a:stretch>
                  <a:fillRect/>
                </a:stretch>
              </p:blipFill>
              <p:spPr>
                <a:xfrm>
                  <a:off x="9044939" y="5425531"/>
                  <a:ext cx="119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2CEC3438-17A9-43A2-A4EF-71C52727F942}"/>
                    </a:ext>
                  </a:extLst>
                </p14:cNvPr>
                <p14:cNvContentPartPr/>
                <p14:nvPr/>
              </p14:nvContentPartPr>
              <p14:xfrm>
                <a:off x="9180659" y="5374411"/>
                <a:ext cx="91800" cy="179640"/>
              </p14:xfrm>
            </p:contentPart>
          </mc:Choice>
          <mc:Fallback xmlns="">
            <p:pic>
              <p:nvPicPr>
                <p:cNvPr id="72" name="Freihand 71">
                  <a:extLst>
                    <a:ext uri="{FF2B5EF4-FFF2-40B4-BE49-F238E27FC236}">
                      <a16:creationId xmlns:a16="http://schemas.microsoft.com/office/drawing/2014/main" id="{2CEC3438-17A9-43A2-A4EF-71C52727F942}"/>
                    </a:ext>
                  </a:extLst>
                </p:cNvPr>
                <p:cNvPicPr/>
                <p:nvPr/>
              </p:nvPicPr>
              <p:blipFill>
                <a:blip r:embed="rId119"/>
                <a:stretch>
                  <a:fillRect/>
                </a:stretch>
              </p:blipFill>
              <p:spPr>
                <a:xfrm>
                  <a:off x="9176339" y="5370091"/>
                  <a:ext cx="100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499346EA-AB3F-409A-8DEC-62C8255C1A66}"/>
                    </a:ext>
                  </a:extLst>
                </p14:cNvPr>
                <p14:cNvContentPartPr/>
                <p14:nvPr/>
              </p14:nvContentPartPr>
              <p14:xfrm>
                <a:off x="9313139" y="5460451"/>
                <a:ext cx="291600" cy="84600"/>
              </p14:xfrm>
            </p:contentPart>
          </mc:Choice>
          <mc:Fallback xmlns="">
            <p:pic>
              <p:nvPicPr>
                <p:cNvPr id="73" name="Freihand 72">
                  <a:extLst>
                    <a:ext uri="{FF2B5EF4-FFF2-40B4-BE49-F238E27FC236}">
                      <a16:creationId xmlns:a16="http://schemas.microsoft.com/office/drawing/2014/main" id="{499346EA-AB3F-409A-8DEC-62C8255C1A66}"/>
                    </a:ext>
                  </a:extLst>
                </p:cNvPr>
                <p:cNvPicPr/>
                <p:nvPr/>
              </p:nvPicPr>
              <p:blipFill>
                <a:blip r:embed="rId121"/>
                <a:stretch>
                  <a:fillRect/>
                </a:stretch>
              </p:blipFill>
              <p:spPr>
                <a:xfrm>
                  <a:off x="9308819" y="5456131"/>
                  <a:ext cx="300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B8B3178D-B167-42C6-BE1D-B9F25CBC32D4}"/>
                    </a:ext>
                  </a:extLst>
                </p14:cNvPr>
                <p14:cNvContentPartPr/>
                <p14:nvPr/>
              </p14:nvContentPartPr>
              <p14:xfrm>
                <a:off x="9619499" y="5370811"/>
                <a:ext cx="129960" cy="164160"/>
              </p14:xfrm>
            </p:contentPart>
          </mc:Choice>
          <mc:Fallback xmlns="">
            <p:pic>
              <p:nvPicPr>
                <p:cNvPr id="74" name="Freihand 73">
                  <a:extLst>
                    <a:ext uri="{FF2B5EF4-FFF2-40B4-BE49-F238E27FC236}">
                      <a16:creationId xmlns:a16="http://schemas.microsoft.com/office/drawing/2014/main" id="{B8B3178D-B167-42C6-BE1D-B9F25CBC32D4}"/>
                    </a:ext>
                  </a:extLst>
                </p:cNvPr>
                <p:cNvPicPr/>
                <p:nvPr/>
              </p:nvPicPr>
              <p:blipFill>
                <a:blip r:embed="rId123"/>
                <a:stretch>
                  <a:fillRect/>
                </a:stretch>
              </p:blipFill>
              <p:spPr>
                <a:xfrm>
                  <a:off x="9615179" y="5366491"/>
                  <a:ext cx="138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E392D318-F7EC-4E73-A638-13DA0E4E1A77}"/>
                    </a:ext>
                  </a:extLst>
                </p14:cNvPr>
                <p14:cNvContentPartPr/>
                <p14:nvPr/>
              </p14:nvContentPartPr>
              <p14:xfrm>
                <a:off x="9744059" y="5388451"/>
                <a:ext cx="183600" cy="138960"/>
              </p14:xfrm>
            </p:contentPart>
          </mc:Choice>
          <mc:Fallback xmlns="">
            <p:pic>
              <p:nvPicPr>
                <p:cNvPr id="75" name="Freihand 74">
                  <a:extLst>
                    <a:ext uri="{FF2B5EF4-FFF2-40B4-BE49-F238E27FC236}">
                      <a16:creationId xmlns:a16="http://schemas.microsoft.com/office/drawing/2014/main" id="{E392D318-F7EC-4E73-A638-13DA0E4E1A77}"/>
                    </a:ext>
                  </a:extLst>
                </p:cNvPr>
                <p:cNvPicPr/>
                <p:nvPr/>
              </p:nvPicPr>
              <p:blipFill>
                <a:blip r:embed="rId125"/>
                <a:stretch>
                  <a:fillRect/>
                </a:stretch>
              </p:blipFill>
              <p:spPr>
                <a:xfrm>
                  <a:off x="9739739" y="5384131"/>
                  <a:ext cx="192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D4A981C9-1DF1-4FFB-A3F2-601FB4C6F599}"/>
                    </a:ext>
                  </a:extLst>
                </p14:cNvPr>
                <p14:cNvContentPartPr/>
                <p14:nvPr/>
              </p14:nvContentPartPr>
              <p14:xfrm>
                <a:off x="10099739" y="5443891"/>
                <a:ext cx="152280" cy="78840"/>
              </p14:xfrm>
            </p:contentPart>
          </mc:Choice>
          <mc:Fallback xmlns="">
            <p:pic>
              <p:nvPicPr>
                <p:cNvPr id="76" name="Freihand 75">
                  <a:extLst>
                    <a:ext uri="{FF2B5EF4-FFF2-40B4-BE49-F238E27FC236}">
                      <a16:creationId xmlns:a16="http://schemas.microsoft.com/office/drawing/2014/main" id="{D4A981C9-1DF1-4FFB-A3F2-601FB4C6F599}"/>
                    </a:ext>
                  </a:extLst>
                </p:cNvPr>
                <p:cNvPicPr/>
                <p:nvPr/>
              </p:nvPicPr>
              <p:blipFill>
                <a:blip r:embed="rId127"/>
                <a:stretch>
                  <a:fillRect/>
                </a:stretch>
              </p:blipFill>
              <p:spPr>
                <a:xfrm>
                  <a:off x="10095419" y="5439571"/>
                  <a:ext cx="160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1C273696-B82C-4A05-BE48-80C4023DF6FB}"/>
                    </a:ext>
                  </a:extLst>
                </p14:cNvPr>
                <p14:cNvContentPartPr/>
                <p14:nvPr/>
              </p14:nvContentPartPr>
              <p14:xfrm>
                <a:off x="10263899" y="5460091"/>
                <a:ext cx="58320" cy="69480"/>
              </p14:xfrm>
            </p:contentPart>
          </mc:Choice>
          <mc:Fallback xmlns="">
            <p:pic>
              <p:nvPicPr>
                <p:cNvPr id="77" name="Freihand 76">
                  <a:extLst>
                    <a:ext uri="{FF2B5EF4-FFF2-40B4-BE49-F238E27FC236}">
                      <a16:creationId xmlns:a16="http://schemas.microsoft.com/office/drawing/2014/main" id="{1C273696-B82C-4A05-BE48-80C4023DF6FB}"/>
                    </a:ext>
                  </a:extLst>
                </p:cNvPr>
                <p:cNvPicPr/>
                <p:nvPr/>
              </p:nvPicPr>
              <p:blipFill>
                <a:blip r:embed="rId129"/>
                <a:stretch>
                  <a:fillRect/>
                </a:stretch>
              </p:blipFill>
              <p:spPr>
                <a:xfrm>
                  <a:off x="10259579" y="5455771"/>
                  <a:ext cx="66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6B2DF8B6-2D10-41BA-B896-3AAE004350B5}"/>
                    </a:ext>
                  </a:extLst>
                </p14:cNvPr>
                <p14:cNvContentPartPr/>
                <p14:nvPr/>
              </p14:nvContentPartPr>
              <p14:xfrm>
                <a:off x="10380899" y="5334451"/>
                <a:ext cx="164160" cy="185400"/>
              </p14:xfrm>
            </p:contentPart>
          </mc:Choice>
          <mc:Fallback xmlns="">
            <p:pic>
              <p:nvPicPr>
                <p:cNvPr id="80" name="Freihand 79">
                  <a:extLst>
                    <a:ext uri="{FF2B5EF4-FFF2-40B4-BE49-F238E27FC236}">
                      <a16:creationId xmlns:a16="http://schemas.microsoft.com/office/drawing/2014/main" id="{6B2DF8B6-2D10-41BA-B896-3AAE004350B5}"/>
                    </a:ext>
                  </a:extLst>
                </p:cNvPr>
                <p:cNvPicPr/>
                <p:nvPr/>
              </p:nvPicPr>
              <p:blipFill>
                <a:blip r:embed="rId131"/>
                <a:stretch>
                  <a:fillRect/>
                </a:stretch>
              </p:blipFill>
              <p:spPr>
                <a:xfrm>
                  <a:off x="10376579" y="5330131"/>
                  <a:ext cx="172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A399AA06-CF4F-4F92-BD32-20FA09A7A514}"/>
                    </a:ext>
                  </a:extLst>
                </p14:cNvPr>
                <p14:cNvContentPartPr/>
                <p14:nvPr/>
              </p14:nvContentPartPr>
              <p14:xfrm>
                <a:off x="10717499" y="5324011"/>
                <a:ext cx="118800" cy="145440"/>
              </p14:xfrm>
            </p:contentPart>
          </mc:Choice>
          <mc:Fallback xmlns="">
            <p:pic>
              <p:nvPicPr>
                <p:cNvPr id="81" name="Freihand 80">
                  <a:extLst>
                    <a:ext uri="{FF2B5EF4-FFF2-40B4-BE49-F238E27FC236}">
                      <a16:creationId xmlns:a16="http://schemas.microsoft.com/office/drawing/2014/main" id="{A399AA06-CF4F-4F92-BD32-20FA09A7A514}"/>
                    </a:ext>
                  </a:extLst>
                </p:cNvPr>
                <p:cNvPicPr/>
                <p:nvPr/>
              </p:nvPicPr>
              <p:blipFill>
                <a:blip r:embed="rId133"/>
                <a:stretch>
                  <a:fillRect/>
                </a:stretch>
              </p:blipFill>
              <p:spPr>
                <a:xfrm>
                  <a:off x="10713179" y="5319691"/>
                  <a:ext cx="127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FCAEAAA1-E16D-4BCD-A10E-BA96FD7143F9}"/>
                    </a:ext>
                  </a:extLst>
                </p14:cNvPr>
                <p14:cNvContentPartPr/>
                <p14:nvPr/>
              </p14:nvContentPartPr>
              <p14:xfrm>
                <a:off x="10899299" y="5375491"/>
                <a:ext cx="117000" cy="96120"/>
              </p14:xfrm>
            </p:contentPart>
          </mc:Choice>
          <mc:Fallback xmlns="">
            <p:pic>
              <p:nvPicPr>
                <p:cNvPr id="82" name="Freihand 81">
                  <a:extLst>
                    <a:ext uri="{FF2B5EF4-FFF2-40B4-BE49-F238E27FC236}">
                      <a16:creationId xmlns:a16="http://schemas.microsoft.com/office/drawing/2014/main" id="{FCAEAAA1-E16D-4BCD-A10E-BA96FD7143F9}"/>
                    </a:ext>
                  </a:extLst>
                </p:cNvPr>
                <p:cNvPicPr/>
                <p:nvPr/>
              </p:nvPicPr>
              <p:blipFill>
                <a:blip r:embed="rId135"/>
                <a:stretch>
                  <a:fillRect/>
                </a:stretch>
              </p:blipFill>
              <p:spPr>
                <a:xfrm>
                  <a:off x="10894979" y="5371171"/>
                  <a:ext cx="125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7CA957C5-62CF-4D85-ACBB-71D1D3644BE1}"/>
                    </a:ext>
                  </a:extLst>
                </p14:cNvPr>
                <p14:cNvContentPartPr/>
                <p14:nvPr/>
              </p14:nvContentPartPr>
              <p14:xfrm>
                <a:off x="7723739" y="5772211"/>
                <a:ext cx="210960" cy="112680"/>
              </p14:xfrm>
            </p:contentPart>
          </mc:Choice>
          <mc:Fallback xmlns="">
            <p:pic>
              <p:nvPicPr>
                <p:cNvPr id="84" name="Freihand 83">
                  <a:extLst>
                    <a:ext uri="{FF2B5EF4-FFF2-40B4-BE49-F238E27FC236}">
                      <a16:creationId xmlns:a16="http://schemas.microsoft.com/office/drawing/2014/main" id="{7CA957C5-62CF-4D85-ACBB-71D1D3644BE1}"/>
                    </a:ext>
                  </a:extLst>
                </p:cNvPr>
                <p:cNvPicPr/>
                <p:nvPr/>
              </p:nvPicPr>
              <p:blipFill>
                <a:blip r:embed="rId137"/>
                <a:stretch>
                  <a:fillRect/>
                </a:stretch>
              </p:blipFill>
              <p:spPr>
                <a:xfrm>
                  <a:off x="7719419" y="5767891"/>
                  <a:ext cx="219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FDF77818-F537-48BD-9A30-D9670EB5CD1B}"/>
                    </a:ext>
                  </a:extLst>
                </p14:cNvPr>
                <p14:cNvContentPartPr/>
                <p14:nvPr/>
              </p14:nvContentPartPr>
              <p14:xfrm>
                <a:off x="7900139" y="5708851"/>
                <a:ext cx="18000" cy="23040"/>
              </p14:xfrm>
            </p:contentPart>
          </mc:Choice>
          <mc:Fallback xmlns="">
            <p:pic>
              <p:nvPicPr>
                <p:cNvPr id="85" name="Freihand 84">
                  <a:extLst>
                    <a:ext uri="{FF2B5EF4-FFF2-40B4-BE49-F238E27FC236}">
                      <a16:creationId xmlns:a16="http://schemas.microsoft.com/office/drawing/2014/main" id="{FDF77818-F537-48BD-9A30-D9670EB5CD1B}"/>
                    </a:ext>
                  </a:extLst>
                </p:cNvPr>
                <p:cNvPicPr/>
                <p:nvPr/>
              </p:nvPicPr>
              <p:blipFill>
                <a:blip r:embed="rId139"/>
                <a:stretch>
                  <a:fillRect/>
                </a:stretch>
              </p:blipFill>
              <p:spPr>
                <a:xfrm>
                  <a:off x="7895819" y="5704531"/>
                  <a:ext cx="26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ACB43FC4-B23D-4982-BF8C-18C3153FE37A}"/>
                    </a:ext>
                  </a:extLst>
                </p14:cNvPr>
                <p14:cNvContentPartPr/>
                <p14:nvPr/>
              </p14:nvContentPartPr>
              <p14:xfrm>
                <a:off x="8002739" y="5699131"/>
                <a:ext cx="150840" cy="161640"/>
              </p14:xfrm>
            </p:contentPart>
          </mc:Choice>
          <mc:Fallback xmlns="">
            <p:pic>
              <p:nvPicPr>
                <p:cNvPr id="86" name="Freihand 85">
                  <a:extLst>
                    <a:ext uri="{FF2B5EF4-FFF2-40B4-BE49-F238E27FC236}">
                      <a16:creationId xmlns:a16="http://schemas.microsoft.com/office/drawing/2014/main" id="{ACB43FC4-B23D-4982-BF8C-18C3153FE37A}"/>
                    </a:ext>
                  </a:extLst>
                </p:cNvPr>
                <p:cNvPicPr/>
                <p:nvPr/>
              </p:nvPicPr>
              <p:blipFill>
                <a:blip r:embed="rId141"/>
                <a:stretch>
                  <a:fillRect/>
                </a:stretch>
              </p:blipFill>
              <p:spPr>
                <a:xfrm>
                  <a:off x="7998419" y="5694811"/>
                  <a:ext cx="159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Freihand 86">
                  <a:extLst>
                    <a:ext uri="{FF2B5EF4-FFF2-40B4-BE49-F238E27FC236}">
                      <a16:creationId xmlns:a16="http://schemas.microsoft.com/office/drawing/2014/main" id="{5E7709D1-CA34-422F-8C66-D24C2B9D426D}"/>
                    </a:ext>
                  </a:extLst>
                </p14:cNvPr>
                <p14:cNvContentPartPr/>
                <p14:nvPr/>
              </p14:nvContentPartPr>
              <p14:xfrm>
                <a:off x="8203619" y="5768971"/>
                <a:ext cx="64080" cy="98280"/>
              </p14:xfrm>
            </p:contentPart>
          </mc:Choice>
          <mc:Fallback xmlns="">
            <p:pic>
              <p:nvPicPr>
                <p:cNvPr id="87" name="Freihand 86">
                  <a:extLst>
                    <a:ext uri="{FF2B5EF4-FFF2-40B4-BE49-F238E27FC236}">
                      <a16:creationId xmlns:a16="http://schemas.microsoft.com/office/drawing/2014/main" id="{5E7709D1-CA34-422F-8C66-D24C2B9D426D}"/>
                    </a:ext>
                  </a:extLst>
                </p:cNvPr>
                <p:cNvPicPr/>
                <p:nvPr/>
              </p:nvPicPr>
              <p:blipFill>
                <a:blip r:embed="rId143"/>
                <a:stretch>
                  <a:fillRect/>
                </a:stretch>
              </p:blipFill>
              <p:spPr>
                <a:xfrm>
                  <a:off x="8199299" y="5764651"/>
                  <a:ext cx="72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Freihand 87">
                  <a:extLst>
                    <a:ext uri="{FF2B5EF4-FFF2-40B4-BE49-F238E27FC236}">
                      <a16:creationId xmlns:a16="http://schemas.microsoft.com/office/drawing/2014/main" id="{0A47587F-198B-41A2-90C3-1103DDEAEC80}"/>
                    </a:ext>
                  </a:extLst>
                </p14:cNvPr>
                <p14:cNvContentPartPr/>
                <p14:nvPr/>
              </p14:nvContentPartPr>
              <p14:xfrm>
                <a:off x="8313059" y="5757811"/>
                <a:ext cx="88560" cy="186480"/>
              </p14:xfrm>
            </p:contentPart>
          </mc:Choice>
          <mc:Fallback xmlns="">
            <p:pic>
              <p:nvPicPr>
                <p:cNvPr id="88" name="Freihand 87">
                  <a:extLst>
                    <a:ext uri="{FF2B5EF4-FFF2-40B4-BE49-F238E27FC236}">
                      <a16:creationId xmlns:a16="http://schemas.microsoft.com/office/drawing/2014/main" id="{0A47587F-198B-41A2-90C3-1103DDEAEC80}"/>
                    </a:ext>
                  </a:extLst>
                </p:cNvPr>
                <p:cNvPicPr/>
                <p:nvPr/>
              </p:nvPicPr>
              <p:blipFill>
                <a:blip r:embed="rId145"/>
                <a:stretch>
                  <a:fillRect/>
                </a:stretch>
              </p:blipFill>
              <p:spPr>
                <a:xfrm>
                  <a:off x="8308739" y="5753491"/>
                  <a:ext cx="97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92E65F65-569B-422B-A36E-FEDE05E3C449}"/>
                    </a:ext>
                  </a:extLst>
                </p14:cNvPr>
                <p14:cNvContentPartPr/>
                <p14:nvPr/>
              </p14:nvContentPartPr>
              <p14:xfrm>
                <a:off x="8441219" y="5767891"/>
                <a:ext cx="83880" cy="78840"/>
              </p14:xfrm>
            </p:contentPart>
          </mc:Choice>
          <mc:Fallback xmlns="">
            <p:pic>
              <p:nvPicPr>
                <p:cNvPr id="89" name="Freihand 88">
                  <a:extLst>
                    <a:ext uri="{FF2B5EF4-FFF2-40B4-BE49-F238E27FC236}">
                      <a16:creationId xmlns:a16="http://schemas.microsoft.com/office/drawing/2014/main" id="{92E65F65-569B-422B-A36E-FEDE05E3C449}"/>
                    </a:ext>
                  </a:extLst>
                </p:cNvPr>
                <p:cNvPicPr/>
                <p:nvPr/>
              </p:nvPicPr>
              <p:blipFill>
                <a:blip r:embed="rId147"/>
                <a:stretch>
                  <a:fillRect/>
                </a:stretch>
              </p:blipFill>
              <p:spPr>
                <a:xfrm>
                  <a:off x="8436899" y="5763571"/>
                  <a:ext cx="92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Freihand 89">
                  <a:extLst>
                    <a:ext uri="{FF2B5EF4-FFF2-40B4-BE49-F238E27FC236}">
                      <a16:creationId xmlns:a16="http://schemas.microsoft.com/office/drawing/2014/main" id="{7C5F386A-5D6B-4DA9-ACB7-F52181CDA5B0}"/>
                    </a:ext>
                  </a:extLst>
                </p14:cNvPr>
                <p14:cNvContentPartPr/>
                <p14:nvPr/>
              </p14:nvContentPartPr>
              <p14:xfrm>
                <a:off x="8394419" y="5741971"/>
                <a:ext cx="64080" cy="131040"/>
              </p14:xfrm>
            </p:contentPart>
          </mc:Choice>
          <mc:Fallback xmlns="">
            <p:pic>
              <p:nvPicPr>
                <p:cNvPr id="90" name="Freihand 89">
                  <a:extLst>
                    <a:ext uri="{FF2B5EF4-FFF2-40B4-BE49-F238E27FC236}">
                      <a16:creationId xmlns:a16="http://schemas.microsoft.com/office/drawing/2014/main" id="{7C5F386A-5D6B-4DA9-ACB7-F52181CDA5B0}"/>
                    </a:ext>
                  </a:extLst>
                </p:cNvPr>
                <p:cNvPicPr/>
                <p:nvPr/>
              </p:nvPicPr>
              <p:blipFill>
                <a:blip r:embed="rId149"/>
                <a:stretch>
                  <a:fillRect/>
                </a:stretch>
              </p:blipFill>
              <p:spPr>
                <a:xfrm>
                  <a:off x="8390099" y="5737651"/>
                  <a:ext cx="72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293239B3-F2DE-485F-B9C6-467DD01A9FF5}"/>
                    </a:ext>
                  </a:extLst>
                </p14:cNvPr>
                <p14:cNvContentPartPr/>
                <p14:nvPr/>
              </p14:nvContentPartPr>
              <p14:xfrm>
                <a:off x="8591699" y="5704891"/>
                <a:ext cx="142200" cy="139320"/>
              </p14:xfrm>
            </p:contentPart>
          </mc:Choice>
          <mc:Fallback xmlns="">
            <p:pic>
              <p:nvPicPr>
                <p:cNvPr id="91" name="Freihand 90">
                  <a:extLst>
                    <a:ext uri="{FF2B5EF4-FFF2-40B4-BE49-F238E27FC236}">
                      <a16:creationId xmlns:a16="http://schemas.microsoft.com/office/drawing/2014/main" id="{293239B3-F2DE-485F-B9C6-467DD01A9FF5}"/>
                    </a:ext>
                  </a:extLst>
                </p:cNvPr>
                <p:cNvPicPr/>
                <p:nvPr/>
              </p:nvPicPr>
              <p:blipFill>
                <a:blip r:embed="rId151"/>
                <a:stretch>
                  <a:fillRect/>
                </a:stretch>
              </p:blipFill>
              <p:spPr>
                <a:xfrm>
                  <a:off x="8587379" y="5700571"/>
                  <a:ext cx="150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9C9C7BD4-FEF2-4F94-928A-59D3AECF7A6F}"/>
                    </a:ext>
                  </a:extLst>
                </p14:cNvPr>
                <p14:cNvContentPartPr/>
                <p14:nvPr/>
              </p14:nvContentPartPr>
              <p14:xfrm>
                <a:off x="8755139" y="5722531"/>
                <a:ext cx="135000" cy="126360"/>
              </p14:xfrm>
            </p:contentPart>
          </mc:Choice>
          <mc:Fallback xmlns="">
            <p:pic>
              <p:nvPicPr>
                <p:cNvPr id="92" name="Freihand 91">
                  <a:extLst>
                    <a:ext uri="{FF2B5EF4-FFF2-40B4-BE49-F238E27FC236}">
                      <a16:creationId xmlns:a16="http://schemas.microsoft.com/office/drawing/2014/main" id="{9C9C7BD4-FEF2-4F94-928A-59D3AECF7A6F}"/>
                    </a:ext>
                  </a:extLst>
                </p:cNvPr>
                <p:cNvPicPr/>
                <p:nvPr/>
              </p:nvPicPr>
              <p:blipFill>
                <a:blip r:embed="rId153"/>
                <a:stretch>
                  <a:fillRect/>
                </a:stretch>
              </p:blipFill>
              <p:spPr>
                <a:xfrm>
                  <a:off x="8750819" y="5718211"/>
                  <a:ext cx="143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33381922-B7E3-4607-865F-432F6645C28F}"/>
                    </a:ext>
                  </a:extLst>
                </p14:cNvPr>
                <p14:cNvContentPartPr/>
                <p14:nvPr/>
              </p14:nvContentPartPr>
              <p14:xfrm>
                <a:off x="9057899" y="5757811"/>
                <a:ext cx="223200" cy="75600"/>
              </p14:xfrm>
            </p:contentPart>
          </mc:Choice>
          <mc:Fallback xmlns="">
            <p:pic>
              <p:nvPicPr>
                <p:cNvPr id="93" name="Freihand 92">
                  <a:extLst>
                    <a:ext uri="{FF2B5EF4-FFF2-40B4-BE49-F238E27FC236}">
                      <a16:creationId xmlns:a16="http://schemas.microsoft.com/office/drawing/2014/main" id="{33381922-B7E3-4607-865F-432F6645C28F}"/>
                    </a:ext>
                  </a:extLst>
                </p:cNvPr>
                <p:cNvPicPr/>
                <p:nvPr/>
              </p:nvPicPr>
              <p:blipFill>
                <a:blip r:embed="rId155"/>
                <a:stretch>
                  <a:fillRect/>
                </a:stretch>
              </p:blipFill>
              <p:spPr>
                <a:xfrm>
                  <a:off x="9053579" y="5753491"/>
                  <a:ext cx="231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A4426C5A-3440-4C7F-9D9C-0A06E9F32A09}"/>
                    </a:ext>
                  </a:extLst>
                </p14:cNvPr>
                <p14:cNvContentPartPr/>
                <p14:nvPr/>
              </p14:nvContentPartPr>
              <p14:xfrm>
                <a:off x="9295859" y="5697331"/>
                <a:ext cx="360" cy="360"/>
              </p14:xfrm>
            </p:contentPart>
          </mc:Choice>
          <mc:Fallback xmlns="">
            <p:pic>
              <p:nvPicPr>
                <p:cNvPr id="94" name="Freihand 93">
                  <a:extLst>
                    <a:ext uri="{FF2B5EF4-FFF2-40B4-BE49-F238E27FC236}">
                      <a16:creationId xmlns:a16="http://schemas.microsoft.com/office/drawing/2014/main" id="{A4426C5A-3440-4C7F-9D9C-0A06E9F32A09}"/>
                    </a:ext>
                  </a:extLst>
                </p:cNvPr>
                <p:cNvPicPr/>
                <p:nvPr/>
              </p:nvPicPr>
              <p:blipFill>
                <a:blip r:embed="rId25"/>
                <a:stretch>
                  <a:fillRect/>
                </a:stretch>
              </p:blipFill>
              <p:spPr>
                <a:xfrm>
                  <a:off x="9291539" y="5693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E6909457-BEB0-46E5-8F9C-23734A2834EE}"/>
                    </a:ext>
                  </a:extLst>
                </p14:cNvPr>
                <p14:cNvContentPartPr/>
                <p14:nvPr/>
              </p14:nvContentPartPr>
              <p14:xfrm>
                <a:off x="9447419" y="5766091"/>
                <a:ext cx="155880" cy="84240"/>
              </p14:xfrm>
            </p:contentPart>
          </mc:Choice>
          <mc:Fallback xmlns="">
            <p:pic>
              <p:nvPicPr>
                <p:cNvPr id="95" name="Freihand 94">
                  <a:extLst>
                    <a:ext uri="{FF2B5EF4-FFF2-40B4-BE49-F238E27FC236}">
                      <a16:creationId xmlns:a16="http://schemas.microsoft.com/office/drawing/2014/main" id="{E6909457-BEB0-46E5-8F9C-23734A2834EE}"/>
                    </a:ext>
                  </a:extLst>
                </p:cNvPr>
                <p:cNvPicPr/>
                <p:nvPr/>
              </p:nvPicPr>
              <p:blipFill>
                <a:blip r:embed="rId158"/>
                <a:stretch>
                  <a:fillRect/>
                </a:stretch>
              </p:blipFill>
              <p:spPr>
                <a:xfrm>
                  <a:off x="9443099" y="5761771"/>
                  <a:ext cx="164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9D810F87-AF50-4CF6-81A8-F7395153B538}"/>
                    </a:ext>
                  </a:extLst>
                </p14:cNvPr>
                <p14:cNvContentPartPr/>
                <p14:nvPr/>
              </p14:nvContentPartPr>
              <p14:xfrm>
                <a:off x="9713819" y="5748451"/>
                <a:ext cx="87840" cy="109800"/>
              </p14:xfrm>
            </p:contentPart>
          </mc:Choice>
          <mc:Fallback xmlns="">
            <p:pic>
              <p:nvPicPr>
                <p:cNvPr id="96" name="Freihand 95">
                  <a:extLst>
                    <a:ext uri="{FF2B5EF4-FFF2-40B4-BE49-F238E27FC236}">
                      <a16:creationId xmlns:a16="http://schemas.microsoft.com/office/drawing/2014/main" id="{9D810F87-AF50-4CF6-81A8-F7395153B538}"/>
                    </a:ext>
                  </a:extLst>
                </p:cNvPr>
                <p:cNvPicPr/>
                <p:nvPr/>
              </p:nvPicPr>
              <p:blipFill>
                <a:blip r:embed="rId160"/>
                <a:stretch>
                  <a:fillRect/>
                </a:stretch>
              </p:blipFill>
              <p:spPr>
                <a:xfrm>
                  <a:off x="9709499" y="5744131"/>
                  <a:ext cx="96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F595EBF5-F829-478C-A907-5C4776101803}"/>
                    </a:ext>
                  </a:extLst>
                </p14:cNvPr>
                <p14:cNvContentPartPr/>
                <p14:nvPr/>
              </p14:nvContentPartPr>
              <p14:xfrm>
                <a:off x="9832259" y="5681491"/>
                <a:ext cx="423000" cy="176760"/>
              </p14:xfrm>
            </p:contentPart>
          </mc:Choice>
          <mc:Fallback xmlns="">
            <p:pic>
              <p:nvPicPr>
                <p:cNvPr id="97" name="Freihand 96">
                  <a:extLst>
                    <a:ext uri="{FF2B5EF4-FFF2-40B4-BE49-F238E27FC236}">
                      <a16:creationId xmlns:a16="http://schemas.microsoft.com/office/drawing/2014/main" id="{F595EBF5-F829-478C-A907-5C4776101803}"/>
                    </a:ext>
                  </a:extLst>
                </p:cNvPr>
                <p:cNvPicPr/>
                <p:nvPr/>
              </p:nvPicPr>
              <p:blipFill>
                <a:blip r:embed="rId162"/>
                <a:stretch>
                  <a:fillRect/>
                </a:stretch>
              </p:blipFill>
              <p:spPr>
                <a:xfrm>
                  <a:off x="9827939" y="5677171"/>
                  <a:ext cx="431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18196DB2-5E5F-4E72-9ED9-C16C0C4FB229}"/>
                    </a:ext>
                  </a:extLst>
                </p14:cNvPr>
                <p14:cNvContentPartPr/>
                <p14:nvPr/>
              </p14:nvContentPartPr>
              <p14:xfrm>
                <a:off x="10261379" y="5717851"/>
                <a:ext cx="10800" cy="23400"/>
              </p14:xfrm>
            </p:contentPart>
          </mc:Choice>
          <mc:Fallback xmlns="">
            <p:pic>
              <p:nvPicPr>
                <p:cNvPr id="98" name="Freihand 97">
                  <a:extLst>
                    <a:ext uri="{FF2B5EF4-FFF2-40B4-BE49-F238E27FC236}">
                      <a16:creationId xmlns:a16="http://schemas.microsoft.com/office/drawing/2014/main" id="{18196DB2-5E5F-4E72-9ED9-C16C0C4FB229}"/>
                    </a:ext>
                  </a:extLst>
                </p:cNvPr>
                <p:cNvPicPr/>
                <p:nvPr/>
              </p:nvPicPr>
              <p:blipFill>
                <a:blip r:embed="rId164"/>
                <a:stretch>
                  <a:fillRect/>
                </a:stretch>
              </p:blipFill>
              <p:spPr>
                <a:xfrm>
                  <a:off x="10257059" y="5713531"/>
                  <a:ext cx="19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132F32D6-F4C5-4035-96E4-62EA85EEF098}"/>
                    </a:ext>
                  </a:extLst>
                </p14:cNvPr>
                <p14:cNvContentPartPr/>
                <p14:nvPr/>
              </p14:nvContentPartPr>
              <p14:xfrm>
                <a:off x="10283339" y="5749171"/>
                <a:ext cx="84600" cy="84600"/>
              </p14:xfrm>
            </p:contentPart>
          </mc:Choice>
          <mc:Fallback xmlns="">
            <p:pic>
              <p:nvPicPr>
                <p:cNvPr id="99" name="Freihand 98">
                  <a:extLst>
                    <a:ext uri="{FF2B5EF4-FFF2-40B4-BE49-F238E27FC236}">
                      <a16:creationId xmlns:a16="http://schemas.microsoft.com/office/drawing/2014/main" id="{132F32D6-F4C5-4035-96E4-62EA85EEF098}"/>
                    </a:ext>
                  </a:extLst>
                </p:cNvPr>
                <p:cNvPicPr/>
                <p:nvPr/>
              </p:nvPicPr>
              <p:blipFill>
                <a:blip r:embed="rId166"/>
                <a:stretch>
                  <a:fillRect/>
                </a:stretch>
              </p:blipFill>
              <p:spPr>
                <a:xfrm>
                  <a:off x="10279019" y="5744851"/>
                  <a:ext cx="93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27BA1468-3305-4284-B7C3-3BF4A5F8D9E3}"/>
                    </a:ext>
                  </a:extLst>
                </p14:cNvPr>
                <p14:cNvContentPartPr/>
                <p14:nvPr/>
              </p14:nvContentPartPr>
              <p14:xfrm>
                <a:off x="10437419" y="5638651"/>
                <a:ext cx="162360" cy="169920"/>
              </p14:xfrm>
            </p:contentPart>
          </mc:Choice>
          <mc:Fallback xmlns="">
            <p:pic>
              <p:nvPicPr>
                <p:cNvPr id="100" name="Freihand 99">
                  <a:extLst>
                    <a:ext uri="{FF2B5EF4-FFF2-40B4-BE49-F238E27FC236}">
                      <a16:creationId xmlns:a16="http://schemas.microsoft.com/office/drawing/2014/main" id="{27BA1468-3305-4284-B7C3-3BF4A5F8D9E3}"/>
                    </a:ext>
                  </a:extLst>
                </p:cNvPr>
                <p:cNvPicPr/>
                <p:nvPr/>
              </p:nvPicPr>
              <p:blipFill>
                <a:blip r:embed="rId168"/>
                <a:stretch>
                  <a:fillRect/>
                </a:stretch>
              </p:blipFill>
              <p:spPr>
                <a:xfrm>
                  <a:off x="10433099" y="5634331"/>
                  <a:ext cx="171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BFDAEDCE-EFDC-4D05-82BB-9A089A401865}"/>
                    </a:ext>
                  </a:extLst>
                </p14:cNvPr>
                <p14:cNvContentPartPr/>
                <p14:nvPr/>
              </p14:nvContentPartPr>
              <p14:xfrm>
                <a:off x="10611299" y="5667091"/>
                <a:ext cx="29520" cy="47880"/>
              </p14:xfrm>
            </p:contentPart>
          </mc:Choice>
          <mc:Fallback xmlns="">
            <p:pic>
              <p:nvPicPr>
                <p:cNvPr id="101" name="Freihand 100">
                  <a:extLst>
                    <a:ext uri="{FF2B5EF4-FFF2-40B4-BE49-F238E27FC236}">
                      <a16:creationId xmlns:a16="http://schemas.microsoft.com/office/drawing/2014/main" id="{BFDAEDCE-EFDC-4D05-82BB-9A089A401865}"/>
                    </a:ext>
                  </a:extLst>
                </p:cNvPr>
                <p:cNvPicPr/>
                <p:nvPr/>
              </p:nvPicPr>
              <p:blipFill>
                <a:blip r:embed="rId170"/>
                <a:stretch>
                  <a:fillRect/>
                </a:stretch>
              </p:blipFill>
              <p:spPr>
                <a:xfrm>
                  <a:off x="10606979" y="5662771"/>
                  <a:ext cx="38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C92C95D1-D8C5-437C-81CE-3A0186F3C45A}"/>
                    </a:ext>
                  </a:extLst>
                </p14:cNvPr>
                <p14:cNvContentPartPr/>
                <p14:nvPr/>
              </p14:nvContentPartPr>
              <p14:xfrm>
                <a:off x="10646219" y="5732971"/>
                <a:ext cx="99000" cy="60120"/>
              </p14:xfrm>
            </p:contentPart>
          </mc:Choice>
          <mc:Fallback xmlns="">
            <p:pic>
              <p:nvPicPr>
                <p:cNvPr id="102" name="Freihand 101">
                  <a:extLst>
                    <a:ext uri="{FF2B5EF4-FFF2-40B4-BE49-F238E27FC236}">
                      <a16:creationId xmlns:a16="http://schemas.microsoft.com/office/drawing/2014/main" id="{C92C95D1-D8C5-437C-81CE-3A0186F3C45A}"/>
                    </a:ext>
                  </a:extLst>
                </p:cNvPr>
                <p:cNvPicPr/>
                <p:nvPr/>
              </p:nvPicPr>
              <p:blipFill>
                <a:blip r:embed="rId172"/>
                <a:stretch>
                  <a:fillRect/>
                </a:stretch>
              </p:blipFill>
              <p:spPr>
                <a:xfrm>
                  <a:off x="10641899" y="5728651"/>
                  <a:ext cx="107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FE7244DE-84C9-449E-844A-4043E595E690}"/>
                    </a:ext>
                  </a:extLst>
                </p14:cNvPr>
                <p14:cNvContentPartPr/>
                <p14:nvPr/>
              </p14:nvContentPartPr>
              <p14:xfrm>
                <a:off x="10765019" y="5619571"/>
                <a:ext cx="285480" cy="173880"/>
              </p14:xfrm>
            </p:contentPart>
          </mc:Choice>
          <mc:Fallback xmlns="">
            <p:pic>
              <p:nvPicPr>
                <p:cNvPr id="103" name="Freihand 102">
                  <a:extLst>
                    <a:ext uri="{FF2B5EF4-FFF2-40B4-BE49-F238E27FC236}">
                      <a16:creationId xmlns:a16="http://schemas.microsoft.com/office/drawing/2014/main" id="{FE7244DE-84C9-449E-844A-4043E595E690}"/>
                    </a:ext>
                  </a:extLst>
                </p:cNvPr>
                <p:cNvPicPr/>
                <p:nvPr/>
              </p:nvPicPr>
              <p:blipFill>
                <a:blip r:embed="rId174"/>
                <a:stretch>
                  <a:fillRect/>
                </a:stretch>
              </p:blipFill>
              <p:spPr>
                <a:xfrm>
                  <a:off x="10760699" y="5615251"/>
                  <a:ext cx="294120" cy="182520"/>
                </a:xfrm>
                <a:prstGeom prst="rect">
                  <a:avLst/>
                </a:prstGeom>
              </p:spPr>
            </p:pic>
          </mc:Fallback>
        </mc:AlternateContent>
      </p:grpSp>
      <p:grpSp>
        <p:nvGrpSpPr>
          <p:cNvPr id="110" name="Gruppieren 109">
            <a:extLst>
              <a:ext uri="{FF2B5EF4-FFF2-40B4-BE49-F238E27FC236}">
                <a16:creationId xmlns:a16="http://schemas.microsoft.com/office/drawing/2014/main" id="{7AAE8D39-8F1E-49C3-B065-A7E0DEE77EBA}"/>
              </a:ext>
            </a:extLst>
          </p:cNvPr>
          <p:cNvGrpSpPr/>
          <p:nvPr/>
        </p:nvGrpSpPr>
        <p:grpSpPr>
          <a:xfrm>
            <a:off x="11234459" y="5617771"/>
            <a:ext cx="893160" cy="152280"/>
            <a:chOff x="11234459" y="5617771"/>
            <a:chExt cx="893160" cy="152280"/>
          </a:xfrm>
        </p:grpSpPr>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4CEF5ABC-A9A6-4E68-B68F-87DEBECE3F2C}"/>
                    </a:ext>
                  </a:extLst>
                </p14:cNvPr>
                <p14:cNvContentPartPr/>
                <p14:nvPr/>
              </p14:nvContentPartPr>
              <p14:xfrm>
                <a:off x="11234459" y="5657011"/>
                <a:ext cx="181080" cy="113040"/>
              </p14:xfrm>
            </p:contentPart>
          </mc:Choice>
          <mc:Fallback xmlns="">
            <p:pic>
              <p:nvPicPr>
                <p:cNvPr id="105" name="Freihand 104">
                  <a:extLst>
                    <a:ext uri="{FF2B5EF4-FFF2-40B4-BE49-F238E27FC236}">
                      <a16:creationId xmlns:a16="http://schemas.microsoft.com/office/drawing/2014/main" id="{4CEF5ABC-A9A6-4E68-B68F-87DEBECE3F2C}"/>
                    </a:ext>
                  </a:extLst>
                </p:cNvPr>
                <p:cNvPicPr/>
                <p:nvPr/>
              </p:nvPicPr>
              <p:blipFill>
                <a:blip r:embed="rId176"/>
                <a:stretch>
                  <a:fillRect/>
                </a:stretch>
              </p:blipFill>
              <p:spPr>
                <a:xfrm>
                  <a:off x="11230139" y="5652691"/>
                  <a:ext cx="189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25A270F3-3C89-4439-BFD0-F835F3369F5F}"/>
                    </a:ext>
                  </a:extLst>
                </p14:cNvPr>
                <p14:cNvContentPartPr/>
                <p14:nvPr/>
              </p14:nvContentPartPr>
              <p14:xfrm>
                <a:off x="11458379" y="5672851"/>
                <a:ext cx="232920" cy="93240"/>
              </p14:xfrm>
            </p:contentPart>
          </mc:Choice>
          <mc:Fallback xmlns="">
            <p:pic>
              <p:nvPicPr>
                <p:cNvPr id="106" name="Freihand 105">
                  <a:extLst>
                    <a:ext uri="{FF2B5EF4-FFF2-40B4-BE49-F238E27FC236}">
                      <a16:creationId xmlns:a16="http://schemas.microsoft.com/office/drawing/2014/main" id="{25A270F3-3C89-4439-BFD0-F835F3369F5F}"/>
                    </a:ext>
                  </a:extLst>
                </p:cNvPr>
                <p:cNvPicPr/>
                <p:nvPr/>
              </p:nvPicPr>
              <p:blipFill>
                <a:blip r:embed="rId178"/>
                <a:stretch>
                  <a:fillRect/>
                </a:stretch>
              </p:blipFill>
              <p:spPr>
                <a:xfrm>
                  <a:off x="11454059" y="5668531"/>
                  <a:ext cx="241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984414FE-B4D6-4B90-A23E-E831DE8A8E56}"/>
                    </a:ext>
                  </a:extLst>
                </p14:cNvPr>
                <p14:cNvContentPartPr/>
                <p14:nvPr/>
              </p14:nvContentPartPr>
              <p14:xfrm>
                <a:off x="11714339" y="5670331"/>
                <a:ext cx="128520" cy="87840"/>
              </p14:xfrm>
            </p:contentPart>
          </mc:Choice>
          <mc:Fallback xmlns="">
            <p:pic>
              <p:nvPicPr>
                <p:cNvPr id="107" name="Freihand 106">
                  <a:extLst>
                    <a:ext uri="{FF2B5EF4-FFF2-40B4-BE49-F238E27FC236}">
                      <a16:creationId xmlns:a16="http://schemas.microsoft.com/office/drawing/2014/main" id="{984414FE-B4D6-4B90-A23E-E831DE8A8E56}"/>
                    </a:ext>
                  </a:extLst>
                </p:cNvPr>
                <p:cNvPicPr/>
                <p:nvPr/>
              </p:nvPicPr>
              <p:blipFill>
                <a:blip r:embed="rId180"/>
                <a:stretch>
                  <a:fillRect/>
                </a:stretch>
              </p:blipFill>
              <p:spPr>
                <a:xfrm>
                  <a:off x="11710019" y="5666011"/>
                  <a:ext cx="137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A0964556-572C-4CF5-991F-E1AE8E36520E}"/>
                    </a:ext>
                  </a:extLst>
                </p14:cNvPr>
                <p14:cNvContentPartPr/>
                <p14:nvPr/>
              </p14:nvContentPartPr>
              <p14:xfrm>
                <a:off x="11872739" y="5669971"/>
                <a:ext cx="39960" cy="50760"/>
              </p14:xfrm>
            </p:contentPart>
          </mc:Choice>
          <mc:Fallback xmlns="">
            <p:pic>
              <p:nvPicPr>
                <p:cNvPr id="108" name="Freihand 107">
                  <a:extLst>
                    <a:ext uri="{FF2B5EF4-FFF2-40B4-BE49-F238E27FC236}">
                      <a16:creationId xmlns:a16="http://schemas.microsoft.com/office/drawing/2014/main" id="{A0964556-572C-4CF5-991F-E1AE8E36520E}"/>
                    </a:ext>
                  </a:extLst>
                </p:cNvPr>
                <p:cNvPicPr/>
                <p:nvPr/>
              </p:nvPicPr>
              <p:blipFill>
                <a:blip r:embed="rId182"/>
                <a:stretch>
                  <a:fillRect/>
                </a:stretch>
              </p:blipFill>
              <p:spPr>
                <a:xfrm>
                  <a:off x="11868419" y="5665651"/>
                  <a:ext cx="486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19808C81-9F26-48E8-B38C-8BD5B2D23F75}"/>
                    </a:ext>
                  </a:extLst>
                </p14:cNvPr>
                <p14:cNvContentPartPr/>
                <p14:nvPr/>
              </p14:nvContentPartPr>
              <p14:xfrm>
                <a:off x="11805059" y="5617771"/>
                <a:ext cx="322560" cy="130320"/>
              </p14:xfrm>
            </p:contentPart>
          </mc:Choice>
          <mc:Fallback xmlns="">
            <p:pic>
              <p:nvPicPr>
                <p:cNvPr id="109" name="Freihand 108">
                  <a:extLst>
                    <a:ext uri="{FF2B5EF4-FFF2-40B4-BE49-F238E27FC236}">
                      <a16:creationId xmlns:a16="http://schemas.microsoft.com/office/drawing/2014/main" id="{19808C81-9F26-48E8-B38C-8BD5B2D23F75}"/>
                    </a:ext>
                  </a:extLst>
                </p:cNvPr>
                <p:cNvPicPr/>
                <p:nvPr/>
              </p:nvPicPr>
              <p:blipFill>
                <a:blip r:embed="rId184"/>
                <a:stretch>
                  <a:fillRect/>
                </a:stretch>
              </p:blipFill>
              <p:spPr>
                <a:xfrm>
                  <a:off x="11800739" y="5613451"/>
                  <a:ext cx="331200" cy="13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DB26A634-84EA-4B80-B8F8-4066D5B2409B}"/>
                  </a:ext>
                </a:extLst>
              </p14:cNvPr>
              <p14:cNvContentPartPr/>
              <p14:nvPr/>
            </p14:nvContentPartPr>
            <p14:xfrm>
              <a:off x="7630139" y="6014851"/>
              <a:ext cx="4251240" cy="120240"/>
            </p14:xfrm>
          </p:contentPart>
        </mc:Choice>
        <mc:Fallback xmlns="">
          <p:pic>
            <p:nvPicPr>
              <p:cNvPr id="111" name="Freihand 110">
                <a:extLst>
                  <a:ext uri="{FF2B5EF4-FFF2-40B4-BE49-F238E27FC236}">
                    <a16:creationId xmlns:a16="http://schemas.microsoft.com/office/drawing/2014/main" id="{DB26A634-84EA-4B80-B8F8-4066D5B2409B}"/>
                  </a:ext>
                </a:extLst>
              </p:cNvPr>
              <p:cNvPicPr/>
              <p:nvPr/>
            </p:nvPicPr>
            <p:blipFill>
              <a:blip r:embed="rId186"/>
              <a:stretch>
                <a:fillRect/>
              </a:stretch>
            </p:blipFill>
            <p:spPr>
              <a:xfrm>
                <a:off x="7625819" y="6010531"/>
                <a:ext cx="4259880" cy="128880"/>
              </a:xfrm>
              <a:prstGeom prst="rect">
                <a:avLst/>
              </a:prstGeom>
            </p:spPr>
          </p:pic>
        </mc:Fallback>
      </mc:AlternateContent>
      <p:grpSp>
        <p:nvGrpSpPr>
          <p:cNvPr id="112" name="Gruppieren 111">
            <a:extLst>
              <a:ext uri="{FF2B5EF4-FFF2-40B4-BE49-F238E27FC236}">
                <a16:creationId xmlns:a16="http://schemas.microsoft.com/office/drawing/2014/main" id="{E05C69AF-D5F2-4D9B-A1CA-A629D20D16DC}"/>
              </a:ext>
            </a:extLst>
          </p:cNvPr>
          <p:cNvGrpSpPr/>
          <p:nvPr/>
        </p:nvGrpSpPr>
        <p:grpSpPr>
          <a:xfrm>
            <a:off x="2971379" y="2408731"/>
            <a:ext cx="1369080" cy="1088280"/>
            <a:chOff x="2971379" y="2408731"/>
            <a:chExt cx="1369080" cy="1088280"/>
          </a:xfrm>
        </p:grpSpPr>
        <mc:AlternateContent xmlns:mc="http://schemas.openxmlformats.org/markup-compatibility/2006">
          <mc:Choice xmlns:p14="http://schemas.microsoft.com/office/powerpoint/2010/main" Requires="p14">
            <p:contentPart p14:bwMode="auto" r:id="rId187">
              <p14:nvContentPartPr>
                <p14:cNvPr id="20" name="Freihand 19">
                  <a:extLst>
                    <a:ext uri="{FF2B5EF4-FFF2-40B4-BE49-F238E27FC236}">
                      <a16:creationId xmlns:a16="http://schemas.microsoft.com/office/drawing/2014/main" id="{99E4C4E8-A8EB-478B-8957-DE97F935CB5B}"/>
                    </a:ext>
                  </a:extLst>
                </p14:cNvPr>
                <p14:cNvContentPartPr/>
                <p14:nvPr/>
              </p14:nvContentPartPr>
              <p14:xfrm>
                <a:off x="3103499" y="2852251"/>
                <a:ext cx="1236960" cy="644760"/>
              </p14:xfrm>
            </p:contentPart>
          </mc:Choice>
          <mc:Fallback>
            <p:pic>
              <p:nvPicPr>
                <p:cNvPr id="20" name="Freihand 19">
                  <a:extLst>
                    <a:ext uri="{FF2B5EF4-FFF2-40B4-BE49-F238E27FC236}">
                      <a16:creationId xmlns:a16="http://schemas.microsoft.com/office/drawing/2014/main" id="{99E4C4E8-A8EB-478B-8957-DE97F935CB5B}"/>
                    </a:ext>
                  </a:extLst>
                </p:cNvPr>
                <p:cNvPicPr/>
                <p:nvPr/>
              </p:nvPicPr>
              <p:blipFill>
                <a:blip r:embed="rId188"/>
                <a:stretch>
                  <a:fillRect/>
                </a:stretch>
              </p:blipFill>
              <p:spPr>
                <a:xfrm>
                  <a:off x="3099179" y="2847931"/>
                  <a:ext cx="124560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9" name="Freihand 28">
                  <a:extLst>
                    <a:ext uri="{FF2B5EF4-FFF2-40B4-BE49-F238E27FC236}">
                      <a16:creationId xmlns:a16="http://schemas.microsoft.com/office/drawing/2014/main" id="{EDE23B02-E31D-4E92-946D-7AEEA1A68054}"/>
                    </a:ext>
                  </a:extLst>
                </p14:cNvPr>
                <p14:cNvContentPartPr/>
                <p14:nvPr/>
              </p14:nvContentPartPr>
              <p14:xfrm>
                <a:off x="3076139" y="2856931"/>
                <a:ext cx="1008720" cy="546480"/>
              </p14:xfrm>
            </p:contentPart>
          </mc:Choice>
          <mc:Fallback>
            <p:pic>
              <p:nvPicPr>
                <p:cNvPr id="29" name="Freihand 28">
                  <a:extLst>
                    <a:ext uri="{FF2B5EF4-FFF2-40B4-BE49-F238E27FC236}">
                      <a16:creationId xmlns:a16="http://schemas.microsoft.com/office/drawing/2014/main" id="{EDE23B02-E31D-4E92-946D-7AEEA1A68054}"/>
                    </a:ext>
                  </a:extLst>
                </p:cNvPr>
                <p:cNvPicPr/>
                <p:nvPr/>
              </p:nvPicPr>
              <p:blipFill>
                <a:blip r:embed="rId190"/>
                <a:stretch>
                  <a:fillRect/>
                </a:stretch>
              </p:blipFill>
              <p:spPr>
                <a:xfrm>
                  <a:off x="3071819" y="2852611"/>
                  <a:ext cx="101736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 name="Freihand 47">
                  <a:extLst>
                    <a:ext uri="{FF2B5EF4-FFF2-40B4-BE49-F238E27FC236}">
                      <a16:creationId xmlns:a16="http://schemas.microsoft.com/office/drawing/2014/main" id="{58E3963A-1C6F-4F4F-99AE-7D6C3348FAFA}"/>
                    </a:ext>
                  </a:extLst>
                </p14:cNvPr>
                <p14:cNvContentPartPr/>
                <p14:nvPr/>
              </p14:nvContentPartPr>
              <p14:xfrm>
                <a:off x="2971379" y="2650291"/>
                <a:ext cx="312840" cy="326520"/>
              </p14:xfrm>
            </p:contentPart>
          </mc:Choice>
          <mc:Fallback>
            <p:pic>
              <p:nvPicPr>
                <p:cNvPr id="48" name="Freihand 47">
                  <a:extLst>
                    <a:ext uri="{FF2B5EF4-FFF2-40B4-BE49-F238E27FC236}">
                      <a16:creationId xmlns:a16="http://schemas.microsoft.com/office/drawing/2014/main" id="{58E3963A-1C6F-4F4F-99AE-7D6C3348FAFA}"/>
                    </a:ext>
                  </a:extLst>
                </p:cNvPr>
                <p:cNvPicPr/>
                <p:nvPr/>
              </p:nvPicPr>
              <p:blipFill>
                <a:blip r:embed="rId192"/>
                <a:stretch>
                  <a:fillRect/>
                </a:stretch>
              </p:blipFill>
              <p:spPr>
                <a:xfrm>
                  <a:off x="2967059" y="2645971"/>
                  <a:ext cx="3214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4" name="Freihand 63">
                  <a:extLst>
                    <a:ext uri="{FF2B5EF4-FFF2-40B4-BE49-F238E27FC236}">
                      <a16:creationId xmlns:a16="http://schemas.microsoft.com/office/drawing/2014/main" id="{BADF9EA6-C3D0-4D05-A52F-35DE64B0D189}"/>
                    </a:ext>
                  </a:extLst>
                </p14:cNvPr>
                <p14:cNvContentPartPr/>
                <p14:nvPr/>
              </p14:nvContentPartPr>
              <p14:xfrm>
                <a:off x="3009899" y="2546251"/>
                <a:ext cx="111600" cy="159480"/>
              </p14:xfrm>
            </p:contentPart>
          </mc:Choice>
          <mc:Fallback>
            <p:pic>
              <p:nvPicPr>
                <p:cNvPr id="64" name="Freihand 63">
                  <a:extLst>
                    <a:ext uri="{FF2B5EF4-FFF2-40B4-BE49-F238E27FC236}">
                      <a16:creationId xmlns:a16="http://schemas.microsoft.com/office/drawing/2014/main" id="{BADF9EA6-C3D0-4D05-A52F-35DE64B0D189}"/>
                    </a:ext>
                  </a:extLst>
                </p:cNvPr>
                <p:cNvPicPr/>
                <p:nvPr/>
              </p:nvPicPr>
              <p:blipFill>
                <a:blip r:embed="rId194"/>
                <a:stretch>
                  <a:fillRect/>
                </a:stretch>
              </p:blipFill>
              <p:spPr>
                <a:xfrm>
                  <a:off x="3005579" y="2541931"/>
                  <a:ext cx="120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8" name="Freihand 77">
                  <a:extLst>
                    <a:ext uri="{FF2B5EF4-FFF2-40B4-BE49-F238E27FC236}">
                      <a16:creationId xmlns:a16="http://schemas.microsoft.com/office/drawing/2014/main" id="{FBE19B47-B0EF-469E-B204-8064259A3760}"/>
                    </a:ext>
                  </a:extLst>
                </p14:cNvPr>
                <p14:cNvContentPartPr/>
                <p14:nvPr/>
              </p14:nvContentPartPr>
              <p14:xfrm>
                <a:off x="3094139" y="2519251"/>
                <a:ext cx="60840" cy="64800"/>
              </p14:xfrm>
            </p:contentPart>
          </mc:Choice>
          <mc:Fallback>
            <p:pic>
              <p:nvPicPr>
                <p:cNvPr id="78" name="Freihand 77">
                  <a:extLst>
                    <a:ext uri="{FF2B5EF4-FFF2-40B4-BE49-F238E27FC236}">
                      <a16:creationId xmlns:a16="http://schemas.microsoft.com/office/drawing/2014/main" id="{FBE19B47-B0EF-469E-B204-8064259A3760}"/>
                    </a:ext>
                  </a:extLst>
                </p:cNvPr>
                <p:cNvPicPr/>
                <p:nvPr/>
              </p:nvPicPr>
              <p:blipFill>
                <a:blip r:embed="rId196"/>
                <a:stretch>
                  <a:fillRect/>
                </a:stretch>
              </p:blipFill>
              <p:spPr>
                <a:xfrm>
                  <a:off x="3089819" y="2514931"/>
                  <a:ext cx="69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9" name="Freihand 78">
                  <a:extLst>
                    <a:ext uri="{FF2B5EF4-FFF2-40B4-BE49-F238E27FC236}">
                      <a16:creationId xmlns:a16="http://schemas.microsoft.com/office/drawing/2014/main" id="{9827FBE8-E1AC-4C94-8893-C35D98E1E463}"/>
                    </a:ext>
                  </a:extLst>
                </p14:cNvPr>
                <p14:cNvContentPartPr/>
                <p14:nvPr/>
              </p14:nvContentPartPr>
              <p14:xfrm>
                <a:off x="3148139" y="2450491"/>
                <a:ext cx="38520" cy="108720"/>
              </p14:xfrm>
            </p:contentPart>
          </mc:Choice>
          <mc:Fallback>
            <p:pic>
              <p:nvPicPr>
                <p:cNvPr id="79" name="Freihand 78">
                  <a:extLst>
                    <a:ext uri="{FF2B5EF4-FFF2-40B4-BE49-F238E27FC236}">
                      <a16:creationId xmlns:a16="http://schemas.microsoft.com/office/drawing/2014/main" id="{9827FBE8-E1AC-4C94-8893-C35D98E1E463}"/>
                    </a:ext>
                  </a:extLst>
                </p:cNvPr>
                <p:cNvPicPr/>
                <p:nvPr/>
              </p:nvPicPr>
              <p:blipFill>
                <a:blip r:embed="rId198"/>
                <a:stretch>
                  <a:fillRect/>
                </a:stretch>
              </p:blipFill>
              <p:spPr>
                <a:xfrm>
                  <a:off x="3143819" y="2446171"/>
                  <a:ext cx="47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3" name="Freihand 82">
                  <a:extLst>
                    <a:ext uri="{FF2B5EF4-FFF2-40B4-BE49-F238E27FC236}">
                      <a16:creationId xmlns:a16="http://schemas.microsoft.com/office/drawing/2014/main" id="{9C87B034-C780-4CFB-9649-6FB49752B78B}"/>
                    </a:ext>
                  </a:extLst>
                </p14:cNvPr>
                <p14:cNvContentPartPr/>
                <p14:nvPr/>
              </p14:nvContentPartPr>
              <p14:xfrm>
                <a:off x="3189179" y="2408731"/>
                <a:ext cx="52560" cy="69480"/>
              </p14:xfrm>
            </p:contentPart>
          </mc:Choice>
          <mc:Fallback>
            <p:pic>
              <p:nvPicPr>
                <p:cNvPr id="83" name="Freihand 82">
                  <a:extLst>
                    <a:ext uri="{FF2B5EF4-FFF2-40B4-BE49-F238E27FC236}">
                      <a16:creationId xmlns:a16="http://schemas.microsoft.com/office/drawing/2014/main" id="{9C87B034-C780-4CFB-9649-6FB49752B78B}"/>
                    </a:ext>
                  </a:extLst>
                </p:cNvPr>
                <p:cNvPicPr/>
                <p:nvPr/>
              </p:nvPicPr>
              <p:blipFill>
                <a:blip r:embed="rId200"/>
                <a:stretch>
                  <a:fillRect/>
                </a:stretch>
              </p:blipFill>
              <p:spPr>
                <a:xfrm>
                  <a:off x="3184859" y="2404411"/>
                  <a:ext cx="61200" cy="78120"/>
                </a:xfrm>
                <a:prstGeom prst="rect">
                  <a:avLst/>
                </a:prstGeom>
              </p:spPr>
            </p:pic>
          </mc:Fallback>
        </mc:AlternateContent>
      </p:grpSp>
    </p:spTree>
    <p:extLst>
      <p:ext uri="{BB962C8B-B14F-4D97-AF65-F5344CB8AC3E}">
        <p14:creationId xmlns:p14="http://schemas.microsoft.com/office/powerpoint/2010/main" val="23100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08191" y="0"/>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Inflation </a:t>
            </a:r>
            <a:r>
              <a:rPr lang="en-US" sz="2400">
                <a:solidFill>
                  <a:sysClr val="windowText" lastClr="000000"/>
                </a:solidFill>
              </a:rPr>
              <a:t>– Economic Policy – Philipps curve</a:t>
            </a:r>
            <a:endParaRPr lang="en-US" sz="2400" dirty="0">
              <a:solidFill>
                <a:sysClr val="windowText" lastClr="000000"/>
              </a:solidFill>
            </a:endParaRPr>
          </a:p>
          <a:p>
            <a:endParaRPr lang="en-US" sz="3266" dirty="0">
              <a:solidFill>
                <a:sysClr val="windowText" lastClr="000000"/>
              </a:solidFill>
            </a:endParaRPr>
          </a:p>
        </p:txBody>
      </p:sp>
      <p:cxnSp>
        <p:nvCxnSpPr>
          <p:cNvPr id="5" name="Gerade Verbindung mit Pfeil 4"/>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573583" y="952447"/>
            <a:ext cx="300082" cy="343620"/>
          </a:xfrm>
          <a:prstGeom prst="rect">
            <a:avLst/>
          </a:prstGeom>
        </p:spPr>
        <p:txBody>
          <a:bodyPr wrap="none">
            <a:spAutoFit/>
          </a:bodyPr>
          <a:lstStyle/>
          <a:p>
            <a:r>
              <a:rPr lang="el-GR" sz="1633" dirty="0"/>
              <a:t>π</a:t>
            </a:r>
            <a:endParaRPr lang="de-DE" sz="1633" dirty="0"/>
          </a:p>
        </p:txBody>
      </p:sp>
      <p:sp>
        <p:nvSpPr>
          <p:cNvPr id="8" name="Rechteck 7"/>
          <p:cNvSpPr/>
          <p:nvPr/>
        </p:nvSpPr>
        <p:spPr>
          <a:xfrm>
            <a:off x="6463683" y="5041104"/>
            <a:ext cx="295274" cy="343620"/>
          </a:xfrm>
          <a:prstGeom prst="rect">
            <a:avLst/>
          </a:prstGeom>
        </p:spPr>
        <p:txBody>
          <a:bodyPr wrap="none">
            <a:spAutoFit/>
          </a:bodyPr>
          <a:lstStyle/>
          <a:p>
            <a:r>
              <a:rPr lang="en-US" sz="1633" dirty="0"/>
              <a:t>u</a:t>
            </a:r>
            <a:endParaRPr lang="de-DE" sz="1633"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2"/>
          <p:cNvSpPr/>
          <p:nvPr/>
        </p:nvSpPr>
        <p:spPr>
          <a:xfrm>
            <a:off x="1331710" y="1221944"/>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19916335" flipH="1">
            <a:off x="1842051" y="2529805"/>
            <a:ext cx="136877"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rot="19004465" flipH="1">
            <a:off x="2148899" y="2958155"/>
            <a:ext cx="143022"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4" name="Pfeil nach unten 13"/>
          <p:cNvSpPr/>
          <p:nvPr/>
        </p:nvSpPr>
        <p:spPr>
          <a:xfrm rot="18516216" flipH="1">
            <a:off x="2535682" y="3348981"/>
            <a:ext cx="110228"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5" name="Pfeil nach unten 14"/>
          <p:cNvSpPr/>
          <p:nvPr/>
        </p:nvSpPr>
        <p:spPr>
          <a:xfrm rot="17762105" flipH="1">
            <a:off x="2895357" y="3606378"/>
            <a:ext cx="86194"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619266" y="2190551"/>
            <a:ext cx="354584" cy="461665"/>
          </a:xfrm>
          <a:prstGeom prst="rect">
            <a:avLst/>
          </a:prstGeom>
          <a:noFill/>
        </p:spPr>
        <p:txBody>
          <a:bodyPr wrap="none" rtlCol="0">
            <a:spAutoFit/>
          </a:bodyPr>
          <a:lstStyle/>
          <a:p>
            <a:r>
              <a:rPr lang="de-DE" sz="2400" b="1" dirty="0"/>
              <a:t>X</a:t>
            </a:r>
          </a:p>
        </p:txBody>
      </p:sp>
      <p:sp>
        <p:nvSpPr>
          <p:cNvPr id="17" name="Textfeld 16"/>
          <p:cNvSpPr txBox="1"/>
          <p:nvPr/>
        </p:nvSpPr>
        <p:spPr>
          <a:xfrm>
            <a:off x="3094843" y="3733277"/>
            <a:ext cx="344966" cy="461665"/>
          </a:xfrm>
          <a:prstGeom prst="rect">
            <a:avLst/>
          </a:prstGeom>
          <a:noFill/>
        </p:spPr>
        <p:txBody>
          <a:bodyPr wrap="none" rtlCol="0">
            <a:spAutoFit/>
          </a:bodyPr>
          <a:lstStyle/>
          <a:p>
            <a:r>
              <a:rPr lang="de-DE" sz="2400" b="1" dirty="0"/>
              <a:t>Y</a:t>
            </a:r>
          </a:p>
        </p:txBody>
      </p:sp>
      <p:cxnSp>
        <p:nvCxnSpPr>
          <p:cNvPr id="18" name="Gerade Verbindung 32"/>
          <p:cNvCxnSpPr/>
          <p:nvPr/>
        </p:nvCxnSpPr>
        <p:spPr>
          <a:xfrm flipH="1" flipV="1">
            <a:off x="3264838" y="3964821"/>
            <a:ext cx="18802" cy="10793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092266" y="5072914"/>
            <a:ext cx="399468" cy="343620"/>
          </a:xfrm>
          <a:prstGeom prst="rect">
            <a:avLst/>
          </a:prstGeom>
        </p:spPr>
        <p:txBody>
          <a:bodyPr wrap="square">
            <a:spAutoFit/>
          </a:bodyPr>
          <a:lstStyle/>
          <a:p>
            <a:r>
              <a:rPr lang="en-US" sz="1633" dirty="0"/>
              <a:t>u*</a:t>
            </a:r>
            <a:endParaRPr lang="de-DE" sz="1633" dirty="0"/>
          </a:p>
        </p:txBody>
      </p:sp>
      <p:sp>
        <p:nvSpPr>
          <p:cNvPr id="21" name="Title 1"/>
          <p:cNvSpPr txBox="1">
            <a:spLocks/>
          </p:cNvSpPr>
          <p:nvPr/>
        </p:nvSpPr>
        <p:spPr>
          <a:xfrm>
            <a:off x="5946870" y="883546"/>
            <a:ext cx="6245130" cy="1046828"/>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Until the 1980, people were of the opinion thatone could freely choose the point on the Phillips curve via monetary or fiscal policy (cf. data before) and therefore could lower unemployment by allowing higher inflation rates</a:t>
            </a:r>
            <a:endParaRPr lang="en-US" sz="3266" dirty="0">
              <a:solidFill>
                <a:sysClr val="windowText" lastClr="000000"/>
              </a:solidFill>
            </a:endParaRPr>
          </a:p>
        </p:txBody>
      </p:sp>
      <p:sp>
        <p:nvSpPr>
          <p:cNvPr id="22" name="Title 1"/>
          <p:cNvSpPr txBox="1">
            <a:spLocks/>
          </p:cNvSpPr>
          <p:nvPr/>
        </p:nvSpPr>
        <p:spPr>
          <a:xfrm>
            <a:off x="5946870" y="2553264"/>
            <a:ext cx="6245130" cy="1115911"/>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Then it was realized that expectations adjust and there is a rightward shift/rotation into the vertical of the Phillips curve!</a:t>
            </a:r>
            <a:endParaRPr lang="en-US" sz="3266" dirty="0">
              <a:solidFill>
                <a:sysClr val="windowText" lastClr="000000"/>
              </a:solidFill>
            </a:endParaRPr>
          </a:p>
        </p:txBody>
      </p:sp>
      <p:cxnSp>
        <p:nvCxnSpPr>
          <p:cNvPr id="23" name="Gerade Verbindung 31"/>
          <p:cNvCxnSpPr/>
          <p:nvPr/>
        </p:nvCxnSpPr>
        <p:spPr>
          <a:xfrm>
            <a:off x="1012024" y="3946232"/>
            <a:ext cx="2252814" cy="185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441212" y="3793011"/>
            <a:ext cx="417102" cy="343620"/>
          </a:xfrm>
          <a:prstGeom prst="rect">
            <a:avLst/>
          </a:prstGeom>
        </p:spPr>
        <p:txBody>
          <a:bodyPr wrap="none">
            <a:spAutoFit/>
          </a:bodyPr>
          <a:lstStyle/>
          <a:p>
            <a:r>
              <a:rPr lang="el-GR" sz="1633" dirty="0"/>
              <a:t>π</a:t>
            </a:r>
            <a:r>
              <a:rPr lang="en-US" sz="1633" baseline="30000" dirty="0"/>
              <a:t>e</a:t>
            </a:r>
            <a:r>
              <a:rPr lang="en-US" sz="1633" dirty="0"/>
              <a:t> </a:t>
            </a:r>
            <a:endParaRPr lang="de-DE" sz="1633" dirty="0"/>
          </a:p>
        </p:txBody>
      </p:sp>
      <p:sp>
        <p:nvSpPr>
          <p:cNvPr id="2" name="Freihandform 2">
            <a:extLst>
              <a:ext uri="{FF2B5EF4-FFF2-40B4-BE49-F238E27FC236}">
                <a16:creationId xmlns:a16="http://schemas.microsoft.com/office/drawing/2014/main" id="{72B91FC3-85DD-9C34-E75A-1D672D4462FB}"/>
              </a:ext>
            </a:extLst>
          </p:cNvPr>
          <p:cNvSpPr/>
          <p:nvPr/>
        </p:nvSpPr>
        <p:spPr>
          <a:xfrm>
            <a:off x="1484110" y="633565"/>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reihandform 2">
            <a:extLst>
              <a:ext uri="{FF2B5EF4-FFF2-40B4-BE49-F238E27FC236}">
                <a16:creationId xmlns:a16="http://schemas.microsoft.com/office/drawing/2014/main" id="{ABD3606A-FE09-1B71-BF6D-9C73EA4FEDD6}"/>
              </a:ext>
            </a:extLst>
          </p:cNvPr>
          <p:cNvSpPr/>
          <p:nvPr/>
        </p:nvSpPr>
        <p:spPr>
          <a:xfrm>
            <a:off x="1717535" y="33613"/>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14">
            <a:extLst>
              <a:ext uri="{FF2B5EF4-FFF2-40B4-BE49-F238E27FC236}">
                <a16:creationId xmlns:a16="http://schemas.microsoft.com/office/drawing/2014/main" id="{AF9A4807-4F78-69F1-A6F9-7BD1D459B87D}"/>
              </a:ext>
            </a:extLst>
          </p:cNvPr>
          <p:cNvSpPr/>
          <p:nvPr/>
        </p:nvSpPr>
        <p:spPr>
          <a:xfrm rot="12490450" flipH="1">
            <a:off x="2866961" y="3242414"/>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4">
            <a:extLst>
              <a:ext uri="{FF2B5EF4-FFF2-40B4-BE49-F238E27FC236}">
                <a16:creationId xmlns:a16="http://schemas.microsoft.com/office/drawing/2014/main" id="{76ED65A8-5E53-2BF6-D19A-4B520CB605FB}"/>
              </a:ext>
            </a:extLst>
          </p:cNvPr>
          <p:cNvSpPr/>
          <p:nvPr/>
        </p:nvSpPr>
        <p:spPr>
          <a:xfrm rot="12490450" flipH="1">
            <a:off x="3019361" y="2654038"/>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32">
            <a:extLst>
              <a:ext uri="{FF2B5EF4-FFF2-40B4-BE49-F238E27FC236}">
                <a16:creationId xmlns:a16="http://schemas.microsoft.com/office/drawing/2014/main" id="{45BDDF63-298B-F1DF-3B84-B451DD1A689F}"/>
              </a:ext>
            </a:extLst>
          </p:cNvPr>
          <p:cNvCxnSpPr>
            <a:cxnSpLocks/>
            <a:stCxn id="17" idx="0"/>
          </p:cNvCxnSpPr>
          <p:nvPr/>
        </p:nvCxnSpPr>
        <p:spPr>
          <a:xfrm flipV="1">
            <a:off x="3267326" y="821803"/>
            <a:ext cx="18243" cy="291147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DBB347F-D182-A355-6D7E-D210A1E08D32}"/>
              </a:ext>
            </a:extLst>
          </p:cNvPr>
          <p:cNvSpPr txBox="1">
            <a:spLocks/>
          </p:cNvSpPr>
          <p:nvPr/>
        </p:nvSpPr>
        <p:spPr>
          <a:xfrm>
            <a:off x="3305959" y="938464"/>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Longrun PC</a:t>
            </a:r>
            <a:endParaRPr lang="en-US" sz="2400" dirty="0">
              <a:solidFill>
                <a:sysClr val="windowText" lastClr="000000"/>
              </a:solidFill>
            </a:endParaRPr>
          </a:p>
          <a:p>
            <a:endParaRPr lang="en-US" sz="3266" dirty="0">
              <a:solidFill>
                <a:sysClr val="windowText" lastClr="000000"/>
              </a:solidFill>
            </a:endParaRPr>
          </a:p>
        </p:txBody>
      </p:sp>
      <p:sp>
        <p:nvSpPr>
          <p:cNvPr id="29" name="Title 1">
            <a:extLst>
              <a:ext uri="{FF2B5EF4-FFF2-40B4-BE49-F238E27FC236}">
                <a16:creationId xmlns:a16="http://schemas.microsoft.com/office/drawing/2014/main" id="{A388ABA9-BD88-8341-7421-C40FAB71C16D}"/>
              </a:ext>
            </a:extLst>
          </p:cNvPr>
          <p:cNvSpPr txBox="1">
            <a:spLocks/>
          </p:cNvSpPr>
          <p:nvPr/>
        </p:nvSpPr>
        <p:spPr>
          <a:xfrm>
            <a:off x="5383411" y="4243138"/>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Shortrun PC</a:t>
            </a:r>
            <a:endParaRPr lang="en-US" sz="2400" dirty="0">
              <a:solidFill>
                <a:sysClr val="windowText" lastClr="000000"/>
              </a:solidFill>
            </a:endParaRPr>
          </a:p>
          <a:p>
            <a:endParaRPr lang="en-US" sz="3266" dirty="0">
              <a:solidFill>
                <a:sysClr val="windowText" lastClr="000000"/>
              </a:solidFill>
            </a:endParaRPr>
          </a:p>
        </p:txBody>
      </p:sp>
      <mc:AlternateContent xmlns:mc="http://schemas.openxmlformats.org/markup-compatibility/2006">
        <mc:Choice xmlns:p14="http://schemas.microsoft.com/office/powerpoint/2010/main" Requires="p14">
          <p:contentPart p14:bwMode="auto" r:id="rId3">
            <p14:nvContentPartPr>
              <p14:cNvPr id="34" name="Freihand 33">
                <a:extLst>
                  <a:ext uri="{FF2B5EF4-FFF2-40B4-BE49-F238E27FC236}">
                    <a16:creationId xmlns:a16="http://schemas.microsoft.com/office/drawing/2014/main" id="{FF54429E-F178-4F3A-AA11-595B1E4B4C7C}"/>
                  </a:ext>
                </a:extLst>
              </p14:cNvPr>
              <p14:cNvContentPartPr/>
              <p14:nvPr/>
            </p14:nvContentPartPr>
            <p14:xfrm>
              <a:off x="344819" y="3696639"/>
              <a:ext cx="515880" cy="663120"/>
            </p14:xfrm>
          </p:contentPart>
        </mc:Choice>
        <mc:Fallback>
          <p:pic>
            <p:nvPicPr>
              <p:cNvPr id="34" name="Freihand 33">
                <a:extLst>
                  <a:ext uri="{FF2B5EF4-FFF2-40B4-BE49-F238E27FC236}">
                    <a16:creationId xmlns:a16="http://schemas.microsoft.com/office/drawing/2014/main" id="{FF54429E-F178-4F3A-AA11-595B1E4B4C7C}"/>
                  </a:ext>
                </a:extLst>
              </p:cNvPr>
              <p:cNvPicPr/>
              <p:nvPr/>
            </p:nvPicPr>
            <p:blipFill>
              <a:blip r:embed="rId4"/>
              <a:stretch>
                <a:fillRect/>
              </a:stretch>
            </p:blipFill>
            <p:spPr>
              <a:xfrm>
                <a:off x="340499" y="3692319"/>
                <a:ext cx="524520" cy="671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7" name="Freihand 46">
                <a:extLst>
                  <a:ext uri="{FF2B5EF4-FFF2-40B4-BE49-F238E27FC236}">
                    <a16:creationId xmlns:a16="http://schemas.microsoft.com/office/drawing/2014/main" id="{23628B20-09DD-4E34-BC29-BA38A220C920}"/>
                  </a:ext>
                </a:extLst>
              </p14:cNvPr>
              <p14:cNvContentPartPr/>
              <p14:nvPr/>
            </p14:nvContentPartPr>
            <p14:xfrm>
              <a:off x="2855819" y="4762959"/>
              <a:ext cx="745920" cy="955080"/>
            </p14:xfrm>
          </p:contentPart>
        </mc:Choice>
        <mc:Fallback>
          <p:pic>
            <p:nvPicPr>
              <p:cNvPr id="47" name="Freihand 46">
                <a:extLst>
                  <a:ext uri="{FF2B5EF4-FFF2-40B4-BE49-F238E27FC236}">
                    <a16:creationId xmlns:a16="http://schemas.microsoft.com/office/drawing/2014/main" id="{23628B20-09DD-4E34-BC29-BA38A220C920}"/>
                  </a:ext>
                </a:extLst>
              </p:cNvPr>
              <p:cNvPicPr/>
              <p:nvPr/>
            </p:nvPicPr>
            <p:blipFill>
              <a:blip r:embed="rId6"/>
              <a:stretch>
                <a:fillRect/>
              </a:stretch>
            </p:blipFill>
            <p:spPr>
              <a:xfrm>
                <a:off x="2851499" y="4758639"/>
                <a:ext cx="754560" cy="963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9" name="Freihand 58">
                <a:extLst>
                  <a:ext uri="{FF2B5EF4-FFF2-40B4-BE49-F238E27FC236}">
                    <a16:creationId xmlns:a16="http://schemas.microsoft.com/office/drawing/2014/main" id="{7C0FE60C-6BD6-42AA-85EE-F30AB0DA94EC}"/>
                  </a:ext>
                </a:extLst>
              </p14:cNvPr>
              <p14:cNvContentPartPr/>
              <p14:nvPr/>
            </p14:nvContentPartPr>
            <p14:xfrm>
              <a:off x="1320059" y="1260159"/>
              <a:ext cx="3555000" cy="3280320"/>
            </p14:xfrm>
          </p:contentPart>
        </mc:Choice>
        <mc:Fallback>
          <p:pic>
            <p:nvPicPr>
              <p:cNvPr id="59" name="Freihand 58">
                <a:extLst>
                  <a:ext uri="{FF2B5EF4-FFF2-40B4-BE49-F238E27FC236}">
                    <a16:creationId xmlns:a16="http://schemas.microsoft.com/office/drawing/2014/main" id="{7C0FE60C-6BD6-42AA-85EE-F30AB0DA94EC}"/>
                  </a:ext>
                </a:extLst>
              </p:cNvPr>
              <p:cNvPicPr/>
              <p:nvPr/>
            </p:nvPicPr>
            <p:blipFill>
              <a:blip r:embed="rId8"/>
              <a:stretch>
                <a:fillRect/>
              </a:stretch>
            </p:blipFill>
            <p:spPr>
              <a:xfrm>
                <a:off x="1315739" y="1255839"/>
                <a:ext cx="3563640" cy="3288960"/>
              </a:xfrm>
              <a:prstGeom prst="rect">
                <a:avLst/>
              </a:prstGeom>
            </p:spPr>
          </p:pic>
        </mc:Fallback>
      </mc:AlternateContent>
      <p:grpSp>
        <p:nvGrpSpPr>
          <p:cNvPr id="62" name="Gruppieren 61">
            <a:extLst>
              <a:ext uri="{FF2B5EF4-FFF2-40B4-BE49-F238E27FC236}">
                <a16:creationId xmlns:a16="http://schemas.microsoft.com/office/drawing/2014/main" id="{AB675E5E-B506-44A4-A2E6-384013213439}"/>
              </a:ext>
            </a:extLst>
          </p:cNvPr>
          <p:cNvGrpSpPr/>
          <p:nvPr/>
        </p:nvGrpSpPr>
        <p:grpSpPr>
          <a:xfrm>
            <a:off x="668459" y="795039"/>
            <a:ext cx="3190680" cy="5022720"/>
            <a:chOff x="668459" y="795039"/>
            <a:chExt cx="3190680" cy="5022720"/>
          </a:xfrm>
        </p:grpSpPr>
        <mc:AlternateContent xmlns:mc="http://schemas.openxmlformats.org/markup-compatibility/2006">
          <mc:Choice xmlns:p14="http://schemas.microsoft.com/office/powerpoint/2010/main" Requires="p14">
            <p:contentPart p14:bwMode="auto" r:id="rId9">
              <p14:nvContentPartPr>
                <p14:cNvPr id="26" name="Freihand 25">
                  <a:extLst>
                    <a:ext uri="{FF2B5EF4-FFF2-40B4-BE49-F238E27FC236}">
                      <a16:creationId xmlns:a16="http://schemas.microsoft.com/office/drawing/2014/main" id="{1C4B4838-8F39-4CF9-AFB1-F36D4B7B8FE3}"/>
                    </a:ext>
                  </a:extLst>
                </p14:cNvPr>
                <p14:cNvContentPartPr/>
                <p14:nvPr/>
              </p14:nvContentPartPr>
              <p14:xfrm>
                <a:off x="754499" y="3327999"/>
                <a:ext cx="40680" cy="502200"/>
              </p14:xfrm>
            </p:contentPart>
          </mc:Choice>
          <mc:Fallback>
            <p:pic>
              <p:nvPicPr>
                <p:cNvPr id="26" name="Freihand 25">
                  <a:extLst>
                    <a:ext uri="{FF2B5EF4-FFF2-40B4-BE49-F238E27FC236}">
                      <a16:creationId xmlns:a16="http://schemas.microsoft.com/office/drawing/2014/main" id="{1C4B4838-8F39-4CF9-AFB1-F36D4B7B8FE3}"/>
                    </a:ext>
                  </a:extLst>
                </p:cNvPr>
                <p:cNvPicPr/>
                <p:nvPr/>
              </p:nvPicPr>
              <p:blipFill>
                <a:blip r:embed="rId10"/>
                <a:stretch>
                  <a:fillRect/>
                </a:stretch>
              </p:blipFill>
              <p:spPr>
                <a:xfrm>
                  <a:off x="750179" y="3323679"/>
                  <a:ext cx="4932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 name="Freihand 26">
                  <a:extLst>
                    <a:ext uri="{FF2B5EF4-FFF2-40B4-BE49-F238E27FC236}">
                      <a16:creationId xmlns:a16="http://schemas.microsoft.com/office/drawing/2014/main" id="{CE27A7D0-7897-4069-80D3-FE123DAE9506}"/>
                    </a:ext>
                  </a:extLst>
                </p14:cNvPr>
                <p14:cNvContentPartPr/>
                <p14:nvPr/>
              </p14:nvContentPartPr>
              <p14:xfrm>
                <a:off x="668459" y="3095439"/>
                <a:ext cx="217080" cy="284040"/>
              </p14:xfrm>
            </p:contentPart>
          </mc:Choice>
          <mc:Fallback>
            <p:pic>
              <p:nvPicPr>
                <p:cNvPr id="27" name="Freihand 26">
                  <a:extLst>
                    <a:ext uri="{FF2B5EF4-FFF2-40B4-BE49-F238E27FC236}">
                      <a16:creationId xmlns:a16="http://schemas.microsoft.com/office/drawing/2014/main" id="{CE27A7D0-7897-4069-80D3-FE123DAE9506}"/>
                    </a:ext>
                  </a:extLst>
                </p:cNvPr>
                <p:cNvPicPr/>
                <p:nvPr/>
              </p:nvPicPr>
              <p:blipFill>
                <a:blip r:embed="rId12"/>
                <a:stretch>
                  <a:fillRect/>
                </a:stretch>
              </p:blipFill>
              <p:spPr>
                <a:xfrm>
                  <a:off x="664139" y="3091119"/>
                  <a:ext cx="2257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Freihand 30">
                  <a:extLst>
                    <a:ext uri="{FF2B5EF4-FFF2-40B4-BE49-F238E27FC236}">
                      <a16:creationId xmlns:a16="http://schemas.microsoft.com/office/drawing/2014/main" id="{6E84B426-9641-49E0-B52B-53DAA6CEC15A}"/>
                    </a:ext>
                  </a:extLst>
                </p14:cNvPr>
                <p14:cNvContentPartPr/>
                <p14:nvPr/>
              </p14:nvContentPartPr>
              <p14:xfrm>
                <a:off x="1807139" y="2913639"/>
                <a:ext cx="1041840" cy="998280"/>
              </p14:xfrm>
            </p:contentPart>
          </mc:Choice>
          <mc:Fallback>
            <p:pic>
              <p:nvPicPr>
                <p:cNvPr id="31" name="Freihand 30">
                  <a:extLst>
                    <a:ext uri="{FF2B5EF4-FFF2-40B4-BE49-F238E27FC236}">
                      <a16:creationId xmlns:a16="http://schemas.microsoft.com/office/drawing/2014/main" id="{6E84B426-9641-49E0-B52B-53DAA6CEC15A}"/>
                    </a:ext>
                  </a:extLst>
                </p:cNvPr>
                <p:cNvPicPr/>
                <p:nvPr/>
              </p:nvPicPr>
              <p:blipFill>
                <a:blip r:embed="rId14"/>
                <a:stretch>
                  <a:fillRect/>
                </a:stretch>
              </p:blipFill>
              <p:spPr>
                <a:xfrm>
                  <a:off x="1802819" y="2909319"/>
                  <a:ext cx="1050480" cy="1006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2" name="Freihand 31">
                  <a:extLst>
                    <a:ext uri="{FF2B5EF4-FFF2-40B4-BE49-F238E27FC236}">
                      <a16:creationId xmlns:a16="http://schemas.microsoft.com/office/drawing/2014/main" id="{C63102A3-6A3B-4BEC-BF5D-529930C6F4DA}"/>
                    </a:ext>
                  </a:extLst>
                </p14:cNvPr>
                <p14:cNvContentPartPr/>
                <p14:nvPr/>
              </p14:nvContentPartPr>
              <p14:xfrm>
                <a:off x="1631459" y="2624919"/>
                <a:ext cx="238680" cy="340200"/>
              </p14:xfrm>
            </p:contentPart>
          </mc:Choice>
          <mc:Fallback>
            <p:pic>
              <p:nvPicPr>
                <p:cNvPr id="32" name="Freihand 31">
                  <a:extLst>
                    <a:ext uri="{FF2B5EF4-FFF2-40B4-BE49-F238E27FC236}">
                      <a16:creationId xmlns:a16="http://schemas.microsoft.com/office/drawing/2014/main" id="{C63102A3-6A3B-4BEC-BF5D-529930C6F4DA}"/>
                    </a:ext>
                  </a:extLst>
                </p:cNvPr>
                <p:cNvPicPr/>
                <p:nvPr/>
              </p:nvPicPr>
              <p:blipFill>
                <a:blip r:embed="rId16"/>
                <a:stretch>
                  <a:fillRect/>
                </a:stretch>
              </p:blipFill>
              <p:spPr>
                <a:xfrm>
                  <a:off x="1627139" y="2620599"/>
                  <a:ext cx="24732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Freihand 34">
                  <a:extLst>
                    <a:ext uri="{FF2B5EF4-FFF2-40B4-BE49-F238E27FC236}">
                      <a16:creationId xmlns:a16="http://schemas.microsoft.com/office/drawing/2014/main" id="{7C5D02FC-62EC-4B36-8460-DB7D1999921A}"/>
                    </a:ext>
                  </a:extLst>
                </p14:cNvPr>
                <p14:cNvContentPartPr/>
                <p14:nvPr/>
              </p14:nvContentPartPr>
              <p14:xfrm>
                <a:off x="1907579" y="2692599"/>
                <a:ext cx="2160" cy="12600"/>
              </p14:xfrm>
            </p:contentPart>
          </mc:Choice>
          <mc:Fallback>
            <p:pic>
              <p:nvPicPr>
                <p:cNvPr id="35" name="Freihand 34">
                  <a:extLst>
                    <a:ext uri="{FF2B5EF4-FFF2-40B4-BE49-F238E27FC236}">
                      <a16:creationId xmlns:a16="http://schemas.microsoft.com/office/drawing/2014/main" id="{7C5D02FC-62EC-4B36-8460-DB7D1999921A}"/>
                    </a:ext>
                  </a:extLst>
                </p:cNvPr>
                <p:cNvPicPr/>
                <p:nvPr/>
              </p:nvPicPr>
              <p:blipFill>
                <a:blip r:embed="rId18"/>
                <a:stretch>
                  <a:fillRect/>
                </a:stretch>
              </p:blipFill>
              <p:spPr>
                <a:xfrm>
                  <a:off x="1903259" y="2688279"/>
                  <a:ext cx="10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6" name="Freihand 35">
                  <a:extLst>
                    <a:ext uri="{FF2B5EF4-FFF2-40B4-BE49-F238E27FC236}">
                      <a16:creationId xmlns:a16="http://schemas.microsoft.com/office/drawing/2014/main" id="{AC1CECB4-2D19-40DD-941E-7CB23D82D881}"/>
                    </a:ext>
                  </a:extLst>
                </p14:cNvPr>
                <p14:cNvContentPartPr/>
                <p14:nvPr/>
              </p14:nvContentPartPr>
              <p14:xfrm>
                <a:off x="1907579" y="2727519"/>
                <a:ext cx="360" cy="360"/>
              </p14:xfrm>
            </p:contentPart>
          </mc:Choice>
          <mc:Fallback>
            <p:pic>
              <p:nvPicPr>
                <p:cNvPr id="36" name="Freihand 35">
                  <a:extLst>
                    <a:ext uri="{FF2B5EF4-FFF2-40B4-BE49-F238E27FC236}">
                      <a16:creationId xmlns:a16="http://schemas.microsoft.com/office/drawing/2014/main" id="{AC1CECB4-2D19-40DD-941E-7CB23D82D881}"/>
                    </a:ext>
                  </a:extLst>
                </p:cNvPr>
                <p:cNvPicPr/>
                <p:nvPr/>
              </p:nvPicPr>
              <p:blipFill>
                <a:blip r:embed="rId20"/>
                <a:stretch>
                  <a:fillRect/>
                </a:stretch>
              </p:blipFill>
              <p:spPr>
                <a:xfrm>
                  <a:off x="1903259" y="272319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7" name="Freihand 36">
                  <a:extLst>
                    <a:ext uri="{FF2B5EF4-FFF2-40B4-BE49-F238E27FC236}">
                      <a16:creationId xmlns:a16="http://schemas.microsoft.com/office/drawing/2014/main" id="{DF5E83C6-F2EC-47D5-8CDA-B9808A78683B}"/>
                    </a:ext>
                  </a:extLst>
                </p14:cNvPr>
                <p14:cNvContentPartPr/>
                <p14:nvPr/>
              </p14:nvContentPartPr>
              <p14:xfrm>
                <a:off x="2000819" y="2873679"/>
                <a:ext cx="476280" cy="136800"/>
              </p14:xfrm>
            </p:contentPart>
          </mc:Choice>
          <mc:Fallback>
            <p:pic>
              <p:nvPicPr>
                <p:cNvPr id="37" name="Freihand 36">
                  <a:extLst>
                    <a:ext uri="{FF2B5EF4-FFF2-40B4-BE49-F238E27FC236}">
                      <a16:creationId xmlns:a16="http://schemas.microsoft.com/office/drawing/2014/main" id="{DF5E83C6-F2EC-47D5-8CDA-B9808A78683B}"/>
                    </a:ext>
                  </a:extLst>
                </p:cNvPr>
                <p:cNvPicPr/>
                <p:nvPr/>
              </p:nvPicPr>
              <p:blipFill>
                <a:blip r:embed="rId22"/>
                <a:stretch>
                  <a:fillRect/>
                </a:stretch>
              </p:blipFill>
              <p:spPr>
                <a:xfrm>
                  <a:off x="1996499" y="2869359"/>
                  <a:ext cx="484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8" name="Freihand 37">
                  <a:extLst>
                    <a:ext uri="{FF2B5EF4-FFF2-40B4-BE49-F238E27FC236}">
                      <a16:creationId xmlns:a16="http://schemas.microsoft.com/office/drawing/2014/main" id="{19CFF1C0-4116-40B5-B077-394B3FAD298E}"/>
                    </a:ext>
                  </a:extLst>
                </p14:cNvPr>
                <p14:cNvContentPartPr/>
                <p14:nvPr/>
              </p14:nvContentPartPr>
              <p14:xfrm>
                <a:off x="1902179" y="2571999"/>
                <a:ext cx="1355040" cy="1190160"/>
              </p14:xfrm>
            </p:contentPart>
          </mc:Choice>
          <mc:Fallback>
            <p:pic>
              <p:nvPicPr>
                <p:cNvPr id="38" name="Freihand 37">
                  <a:extLst>
                    <a:ext uri="{FF2B5EF4-FFF2-40B4-BE49-F238E27FC236}">
                      <a16:creationId xmlns:a16="http://schemas.microsoft.com/office/drawing/2014/main" id="{19CFF1C0-4116-40B5-B077-394B3FAD298E}"/>
                    </a:ext>
                  </a:extLst>
                </p:cNvPr>
                <p:cNvPicPr/>
                <p:nvPr/>
              </p:nvPicPr>
              <p:blipFill>
                <a:blip r:embed="rId24"/>
                <a:stretch>
                  <a:fillRect/>
                </a:stretch>
              </p:blipFill>
              <p:spPr>
                <a:xfrm>
                  <a:off x="1897859" y="2567679"/>
                  <a:ext cx="1363680" cy="1198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9" name="Freihand 38">
                  <a:extLst>
                    <a:ext uri="{FF2B5EF4-FFF2-40B4-BE49-F238E27FC236}">
                      <a16:creationId xmlns:a16="http://schemas.microsoft.com/office/drawing/2014/main" id="{02964737-1B37-41F2-9F92-2D2EAE862E58}"/>
                    </a:ext>
                  </a:extLst>
                </p14:cNvPr>
                <p14:cNvContentPartPr/>
                <p14:nvPr/>
              </p14:nvContentPartPr>
              <p14:xfrm>
                <a:off x="2797139" y="4752879"/>
                <a:ext cx="970200" cy="1064880"/>
              </p14:xfrm>
            </p:contentPart>
          </mc:Choice>
          <mc:Fallback>
            <p:pic>
              <p:nvPicPr>
                <p:cNvPr id="39" name="Freihand 38">
                  <a:extLst>
                    <a:ext uri="{FF2B5EF4-FFF2-40B4-BE49-F238E27FC236}">
                      <a16:creationId xmlns:a16="http://schemas.microsoft.com/office/drawing/2014/main" id="{02964737-1B37-41F2-9F92-2D2EAE862E58}"/>
                    </a:ext>
                  </a:extLst>
                </p:cNvPr>
                <p:cNvPicPr/>
                <p:nvPr/>
              </p:nvPicPr>
              <p:blipFill>
                <a:blip r:embed="rId26"/>
                <a:stretch>
                  <a:fillRect/>
                </a:stretch>
              </p:blipFill>
              <p:spPr>
                <a:xfrm>
                  <a:off x="2792819" y="4748559"/>
                  <a:ext cx="978840" cy="1073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1" name="Freihand 40">
                  <a:extLst>
                    <a:ext uri="{FF2B5EF4-FFF2-40B4-BE49-F238E27FC236}">
                      <a16:creationId xmlns:a16="http://schemas.microsoft.com/office/drawing/2014/main" id="{C9694F15-B779-42B5-8B9A-E4AA5A2E422F}"/>
                    </a:ext>
                  </a:extLst>
                </p14:cNvPr>
                <p14:cNvContentPartPr/>
                <p14:nvPr/>
              </p14:nvContentPartPr>
              <p14:xfrm>
                <a:off x="3220139" y="3190839"/>
                <a:ext cx="155520" cy="202680"/>
              </p14:xfrm>
            </p:contentPart>
          </mc:Choice>
          <mc:Fallback>
            <p:pic>
              <p:nvPicPr>
                <p:cNvPr id="41" name="Freihand 40">
                  <a:extLst>
                    <a:ext uri="{FF2B5EF4-FFF2-40B4-BE49-F238E27FC236}">
                      <a16:creationId xmlns:a16="http://schemas.microsoft.com/office/drawing/2014/main" id="{C9694F15-B779-42B5-8B9A-E4AA5A2E422F}"/>
                    </a:ext>
                  </a:extLst>
                </p:cNvPr>
                <p:cNvPicPr/>
                <p:nvPr/>
              </p:nvPicPr>
              <p:blipFill>
                <a:blip r:embed="rId28"/>
                <a:stretch>
                  <a:fillRect/>
                </a:stretch>
              </p:blipFill>
              <p:spPr>
                <a:xfrm>
                  <a:off x="3215819" y="3186519"/>
                  <a:ext cx="164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2" name="Freihand 41">
                  <a:extLst>
                    <a:ext uri="{FF2B5EF4-FFF2-40B4-BE49-F238E27FC236}">
                      <a16:creationId xmlns:a16="http://schemas.microsoft.com/office/drawing/2014/main" id="{33B6FD8A-B747-466B-975D-AF7361776A09}"/>
                    </a:ext>
                  </a:extLst>
                </p14:cNvPr>
                <p14:cNvContentPartPr/>
                <p14:nvPr/>
              </p14:nvContentPartPr>
              <p14:xfrm>
                <a:off x="3446939" y="3651999"/>
                <a:ext cx="360" cy="360"/>
              </p14:xfrm>
            </p:contentPart>
          </mc:Choice>
          <mc:Fallback>
            <p:pic>
              <p:nvPicPr>
                <p:cNvPr id="42" name="Freihand 41">
                  <a:extLst>
                    <a:ext uri="{FF2B5EF4-FFF2-40B4-BE49-F238E27FC236}">
                      <a16:creationId xmlns:a16="http://schemas.microsoft.com/office/drawing/2014/main" id="{33B6FD8A-B747-466B-975D-AF7361776A09}"/>
                    </a:ext>
                  </a:extLst>
                </p:cNvPr>
                <p:cNvPicPr/>
                <p:nvPr/>
              </p:nvPicPr>
              <p:blipFill>
                <a:blip r:embed="rId20"/>
                <a:stretch>
                  <a:fillRect/>
                </a:stretch>
              </p:blipFill>
              <p:spPr>
                <a:xfrm>
                  <a:off x="3442619" y="364767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Freihand 42">
                  <a:extLst>
                    <a:ext uri="{FF2B5EF4-FFF2-40B4-BE49-F238E27FC236}">
                      <a16:creationId xmlns:a16="http://schemas.microsoft.com/office/drawing/2014/main" id="{4E3CCC2E-6E89-4594-B714-2BDD17FEB980}"/>
                    </a:ext>
                  </a:extLst>
                </p14:cNvPr>
                <p14:cNvContentPartPr/>
                <p14:nvPr/>
              </p14:nvContentPartPr>
              <p14:xfrm>
                <a:off x="3211499" y="3247359"/>
                <a:ext cx="85320" cy="1995480"/>
              </p14:xfrm>
            </p:contentPart>
          </mc:Choice>
          <mc:Fallback>
            <p:pic>
              <p:nvPicPr>
                <p:cNvPr id="43" name="Freihand 42">
                  <a:extLst>
                    <a:ext uri="{FF2B5EF4-FFF2-40B4-BE49-F238E27FC236}">
                      <a16:creationId xmlns:a16="http://schemas.microsoft.com/office/drawing/2014/main" id="{4E3CCC2E-6E89-4594-B714-2BDD17FEB980}"/>
                    </a:ext>
                  </a:extLst>
                </p:cNvPr>
                <p:cNvPicPr/>
                <p:nvPr/>
              </p:nvPicPr>
              <p:blipFill>
                <a:blip r:embed="rId31"/>
                <a:stretch>
                  <a:fillRect/>
                </a:stretch>
              </p:blipFill>
              <p:spPr>
                <a:xfrm>
                  <a:off x="3207179" y="3243039"/>
                  <a:ext cx="93960" cy="2004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4" name="Freihand 43">
                  <a:extLst>
                    <a:ext uri="{FF2B5EF4-FFF2-40B4-BE49-F238E27FC236}">
                      <a16:creationId xmlns:a16="http://schemas.microsoft.com/office/drawing/2014/main" id="{BE1D05DB-7967-4B74-9301-D67E537C76D1}"/>
                    </a:ext>
                  </a:extLst>
                </p14:cNvPr>
                <p14:cNvContentPartPr/>
                <p14:nvPr/>
              </p14:nvContentPartPr>
              <p14:xfrm>
                <a:off x="3213659" y="3219999"/>
                <a:ext cx="62640" cy="1904040"/>
              </p14:xfrm>
            </p:contentPart>
          </mc:Choice>
          <mc:Fallback>
            <p:pic>
              <p:nvPicPr>
                <p:cNvPr id="44" name="Freihand 43">
                  <a:extLst>
                    <a:ext uri="{FF2B5EF4-FFF2-40B4-BE49-F238E27FC236}">
                      <a16:creationId xmlns:a16="http://schemas.microsoft.com/office/drawing/2014/main" id="{BE1D05DB-7967-4B74-9301-D67E537C76D1}"/>
                    </a:ext>
                  </a:extLst>
                </p:cNvPr>
                <p:cNvPicPr/>
                <p:nvPr/>
              </p:nvPicPr>
              <p:blipFill>
                <a:blip r:embed="rId33"/>
                <a:stretch>
                  <a:fillRect/>
                </a:stretch>
              </p:blipFill>
              <p:spPr>
                <a:xfrm>
                  <a:off x="3209339" y="3215679"/>
                  <a:ext cx="71280" cy="1912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5" name="Freihand 44">
                  <a:extLst>
                    <a:ext uri="{FF2B5EF4-FFF2-40B4-BE49-F238E27FC236}">
                      <a16:creationId xmlns:a16="http://schemas.microsoft.com/office/drawing/2014/main" id="{76C4102F-15D3-470E-9873-771F209A57C7}"/>
                    </a:ext>
                  </a:extLst>
                </p14:cNvPr>
                <p14:cNvContentPartPr/>
                <p14:nvPr/>
              </p14:nvContentPartPr>
              <p14:xfrm>
                <a:off x="930899" y="3205959"/>
                <a:ext cx="2288160" cy="74520"/>
              </p14:xfrm>
            </p:contentPart>
          </mc:Choice>
          <mc:Fallback>
            <p:pic>
              <p:nvPicPr>
                <p:cNvPr id="45" name="Freihand 44">
                  <a:extLst>
                    <a:ext uri="{FF2B5EF4-FFF2-40B4-BE49-F238E27FC236}">
                      <a16:creationId xmlns:a16="http://schemas.microsoft.com/office/drawing/2014/main" id="{76C4102F-15D3-470E-9873-771F209A57C7}"/>
                    </a:ext>
                  </a:extLst>
                </p:cNvPr>
                <p:cNvPicPr/>
                <p:nvPr/>
              </p:nvPicPr>
              <p:blipFill>
                <a:blip r:embed="rId35"/>
                <a:stretch>
                  <a:fillRect/>
                </a:stretch>
              </p:blipFill>
              <p:spPr>
                <a:xfrm>
                  <a:off x="926579" y="3201639"/>
                  <a:ext cx="2296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9" name="Freihand 48">
                  <a:extLst>
                    <a:ext uri="{FF2B5EF4-FFF2-40B4-BE49-F238E27FC236}">
                      <a16:creationId xmlns:a16="http://schemas.microsoft.com/office/drawing/2014/main" id="{799D1435-9B02-4303-8E2C-786AE923379F}"/>
                    </a:ext>
                  </a:extLst>
                </p14:cNvPr>
                <p14:cNvContentPartPr/>
                <p14:nvPr/>
              </p14:nvContentPartPr>
              <p14:xfrm>
                <a:off x="2263619" y="2241519"/>
                <a:ext cx="876240" cy="874800"/>
              </p14:xfrm>
            </p:contentPart>
          </mc:Choice>
          <mc:Fallback>
            <p:pic>
              <p:nvPicPr>
                <p:cNvPr id="49" name="Freihand 48">
                  <a:extLst>
                    <a:ext uri="{FF2B5EF4-FFF2-40B4-BE49-F238E27FC236}">
                      <a16:creationId xmlns:a16="http://schemas.microsoft.com/office/drawing/2014/main" id="{799D1435-9B02-4303-8E2C-786AE923379F}"/>
                    </a:ext>
                  </a:extLst>
                </p:cNvPr>
                <p:cNvPicPr/>
                <p:nvPr/>
              </p:nvPicPr>
              <p:blipFill>
                <a:blip r:embed="rId37"/>
                <a:stretch>
                  <a:fillRect/>
                </a:stretch>
              </p:blipFill>
              <p:spPr>
                <a:xfrm>
                  <a:off x="2259299" y="2237199"/>
                  <a:ext cx="884880" cy="883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0" name="Freihand 49">
                  <a:extLst>
                    <a:ext uri="{FF2B5EF4-FFF2-40B4-BE49-F238E27FC236}">
                      <a16:creationId xmlns:a16="http://schemas.microsoft.com/office/drawing/2014/main" id="{F78383FC-C686-4023-A1BD-6D0D5A69D970}"/>
                    </a:ext>
                  </a:extLst>
                </p14:cNvPr>
                <p14:cNvContentPartPr/>
                <p14:nvPr/>
              </p14:nvContentPartPr>
              <p14:xfrm>
                <a:off x="2078579" y="1992039"/>
                <a:ext cx="305640" cy="354600"/>
              </p14:xfrm>
            </p:contentPart>
          </mc:Choice>
          <mc:Fallback>
            <p:pic>
              <p:nvPicPr>
                <p:cNvPr id="50" name="Freihand 49">
                  <a:extLst>
                    <a:ext uri="{FF2B5EF4-FFF2-40B4-BE49-F238E27FC236}">
                      <a16:creationId xmlns:a16="http://schemas.microsoft.com/office/drawing/2014/main" id="{F78383FC-C686-4023-A1BD-6D0D5A69D970}"/>
                    </a:ext>
                  </a:extLst>
                </p:cNvPr>
                <p:cNvPicPr/>
                <p:nvPr/>
              </p:nvPicPr>
              <p:blipFill>
                <a:blip r:embed="rId39"/>
                <a:stretch>
                  <a:fillRect/>
                </a:stretch>
              </p:blipFill>
              <p:spPr>
                <a:xfrm>
                  <a:off x="2074259" y="1987719"/>
                  <a:ext cx="31428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2" name="Freihand 51">
                  <a:extLst>
                    <a:ext uri="{FF2B5EF4-FFF2-40B4-BE49-F238E27FC236}">
                      <a16:creationId xmlns:a16="http://schemas.microsoft.com/office/drawing/2014/main" id="{F25F684F-6F88-4BB6-B309-86735CF87B37}"/>
                    </a:ext>
                  </a:extLst>
                </p14:cNvPr>
                <p14:cNvContentPartPr/>
                <p14:nvPr/>
              </p14:nvContentPartPr>
              <p14:xfrm>
                <a:off x="2228339" y="2197959"/>
                <a:ext cx="1181880" cy="339840"/>
              </p14:xfrm>
            </p:contentPart>
          </mc:Choice>
          <mc:Fallback>
            <p:pic>
              <p:nvPicPr>
                <p:cNvPr id="52" name="Freihand 51">
                  <a:extLst>
                    <a:ext uri="{FF2B5EF4-FFF2-40B4-BE49-F238E27FC236}">
                      <a16:creationId xmlns:a16="http://schemas.microsoft.com/office/drawing/2014/main" id="{F25F684F-6F88-4BB6-B309-86735CF87B37}"/>
                    </a:ext>
                  </a:extLst>
                </p:cNvPr>
                <p:cNvPicPr/>
                <p:nvPr/>
              </p:nvPicPr>
              <p:blipFill>
                <a:blip r:embed="rId41"/>
                <a:stretch>
                  <a:fillRect/>
                </a:stretch>
              </p:blipFill>
              <p:spPr>
                <a:xfrm>
                  <a:off x="2224019" y="2193639"/>
                  <a:ext cx="119052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3" name="Freihand 52">
                  <a:extLst>
                    <a:ext uri="{FF2B5EF4-FFF2-40B4-BE49-F238E27FC236}">
                      <a16:creationId xmlns:a16="http://schemas.microsoft.com/office/drawing/2014/main" id="{8CAB2678-3BD5-4525-9A93-7493AE4217E7}"/>
                    </a:ext>
                  </a:extLst>
                </p14:cNvPr>
                <p14:cNvContentPartPr/>
                <p14:nvPr/>
              </p14:nvContentPartPr>
              <p14:xfrm>
                <a:off x="2460179" y="1881879"/>
                <a:ext cx="894240" cy="867240"/>
              </p14:xfrm>
            </p:contentPart>
          </mc:Choice>
          <mc:Fallback>
            <p:pic>
              <p:nvPicPr>
                <p:cNvPr id="53" name="Freihand 52">
                  <a:extLst>
                    <a:ext uri="{FF2B5EF4-FFF2-40B4-BE49-F238E27FC236}">
                      <a16:creationId xmlns:a16="http://schemas.microsoft.com/office/drawing/2014/main" id="{8CAB2678-3BD5-4525-9A93-7493AE4217E7}"/>
                    </a:ext>
                  </a:extLst>
                </p:cNvPr>
                <p:cNvPicPr/>
                <p:nvPr/>
              </p:nvPicPr>
              <p:blipFill>
                <a:blip r:embed="rId43"/>
                <a:stretch>
                  <a:fillRect/>
                </a:stretch>
              </p:blipFill>
              <p:spPr>
                <a:xfrm>
                  <a:off x="2455859" y="1877559"/>
                  <a:ext cx="902880" cy="875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5" name="Freihand 54">
                  <a:extLst>
                    <a:ext uri="{FF2B5EF4-FFF2-40B4-BE49-F238E27FC236}">
                      <a16:creationId xmlns:a16="http://schemas.microsoft.com/office/drawing/2014/main" id="{F0A5305E-6A4D-4878-BCA2-8BB818B90D4E}"/>
                    </a:ext>
                  </a:extLst>
                </p14:cNvPr>
                <p14:cNvContentPartPr/>
                <p14:nvPr/>
              </p14:nvContentPartPr>
              <p14:xfrm>
                <a:off x="3381419" y="3529959"/>
                <a:ext cx="360" cy="79200"/>
              </p14:xfrm>
            </p:contentPart>
          </mc:Choice>
          <mc:Fallback>
            <p:pic>
              <p:nvPicPr>
                <p:cNvPr id="55" name="Freihand 54">
                  <a:extLst>
                    <a:ext uri="{FF2B5EF4-FFF2-40B4-BE49-F238E27FC236}">
                      <a16:creationId xmlns:a16="http://schemas.microsoft.com/office/drawing/2014/main" id="{F0A5305E-6A4D-4878-BCA2-8BB818B90D4E}"/>
                    </a:ext>
                  </a:extLst>
                </p:cNvPr>
                <p:cNvPicPr/>
                <p:nvPr/>
              </p:nvPicPr>
              <p:blipFill>
                <a:blip r:embed="rId45"/>
                <a:stretch>
                  <a:fillRect/>
                </a:stretch>
              </p:blipFill>
              <p:spPr>
                <a:xfrm>
                  <a:off x="3377099" y="3525639"/>
                  <a:ext cx="9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6" name="Freihand 55">
                  <a:extLst>
                    <a:ext uri="{FF2B5EF4-FFF2-40B4-BE49-F238E27FC236}">
                      <a16:creationId xmlns:a16="http://schemas.microsoft.com/office/drawing/2014/main" id="{56C6DEC9-7B3D-4D6A-9BDD-4F2F2E7F6247}"/>
                    </a:ext>
                  </a:extLst>
                </p14:cNvPr>
                <p14:cNvContentPartPr/>
                <p14:nvPr/>
              </p14:nvContentPartPr>
              <p14:xfrm>
                <a:off x="3365939" y="2917959"/>
                <a:ext cx="448920" cy="865080"/>
              </p14:xfrm>
            </p:contentPart>
          </mc:Choice>
          <mc:Fallback>
            <p:pic>
              <p:nvPicPr>
                <p:cNvPr id="56" name="Freihand 55">
                  <a:extLst>
                    <a:ext uri="{FF2B5EF4-FFF2-40B4-BE49-F238E27FC236}">
                      <a16:creationId xmlns:a16="http://schemas.microsoft.com/office/drawing/2014/main" id="{56C6DEC9-7B3D-4D6A-9BDD-4F2F2E7F6247}"/>
                    </a:ext>
                  </a:extLst>
                </p:cNvPr>
                <p:cNvPicPr/>
                <p:nvPr/>
              </p:nvPicPr>
              <p:blipFill>
                <a:blip r:embed="rId47"/>
                <a:stretch>
                  <a:fillRect/>
                </a:stretch>
              </p:blipFill>
              <p:spPr>
                <a:xfrm>
                  <a:off x="3361619" y="2913639"/>
                  <a:ext cx="457560" cy="873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7" name="Freihand 56">
                  <a:extLst>
                    <a:ext uri="{FF2B5EF4-FFF2-40B4-BE49-F238E27FC236}">
                      <a16:creationId xmlns:a16="http://schemas.microsoft.com/office/drawing/2014/main" id="{17741040-10B8-49C9-901C-3F4522371FFF}"/>
                    </a:ext>
                  </a:extLst>
                </p14:cNvPr>
                <p14:cNvContentPartPr/>
                <p14:nvPr/>
              </p14:nvContentPartPr>
              <p14:xfrm>
                <a:off x="3630179" y="2827599"/>
                <a:ext cx="228960" cy="380160"/>
              </p14:xfrm>
            </p:contentPart>
          </mc:Choice>
          <mc:Fallback>
            <p:pic>
              <p:nvPicPr>
                <p:cNvPr id="57" name="Freihand 56">
                  <a:extLst>
                    <a:ext uri="{FF2B5EF4-FFF2-40B4-BE49-F238E27FC236}">
                      <a16:creationId xmlns:a16="http://schemas.microsoft.com/office/drawing/2014/main" id="{17741040-10B8-49C9-901C-3F4522371FFF}"/>
                    </a:ext>
                  </a:extLst>
                </p:cNvPr>
                <p:cNvPicPr/>
                <p:nvPr/>
              </p:nvPicPr>
              <p:blipFill>
                <a:blip r:embed="rId49"/>
                <a:stretch>
                  <a:fillRect/>
                </a:stretch>
              </p:blipFill>
              <p:spPr>
                <a:xfrm>
                  <a:off x="3625859" y="2823279"/>
                  <a:ext cx="23760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1" name="Freihand 60">
                  <a:extLst>
                    <a:ext uri="{FF2B5EF4-FFF2-40B4-BE49-F238E27FC236}">
                      <a16:creationId xmlns:a16="http://schemas.microsoft.com/office/drawing/2014/main" id="{CFED8CFC-29EB-4E58-9D05-2E1B70CCEE34}"/>
                    </a:ext>
                  </a:extLst>
                </p14:cNvPr>
                <p14:cNvContentPartPr/>
                <p14:nvPr/>
              </p14:nvContentPartPr>
              <p14:xfrm>
                <a:off x="3288539" y="795039"/>
                <a:ext cx="347040" cy="4922640"/>
              </p14:xfrm>
            </p:contentPart>
          </mc:Choice>
          <mc:Fallback>
            <p:pic>
              <p:nvPicPr>
                <p:cNvPr id="61" name="Freihand 60">
                  <a:extLst>
                    <a:ext uri="{FF2B5EF4-FFF2-40B4-BE49-F238E27FC236}">
                      <a16:creationId xmlns:a16="http://schemas.microsoft.com/office/drawing/2014/main" id="{CFED8CFC-29EB-4E58-9D05-2E1B70CCEE34}"/>
                    </a:ext>
                  </a:extLst>
                </p:cNvPr>
                <p:cNvPicPr/>
                <p:nvPr/>
              </p:nvPicPr>
              <p:blipFill>
                <a:blip r:embed="rId51"/>
                <a:stretch>
                  <a:fillRect/>
                </a:stretch>
              </p:blipFill>
              <p:spPr>
                <a:xfrm>
                  <a:off x="3284219" y="790719"/>
                  <a:ext cx="355680" cy="493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63" name="Freihand 62">
                <a:extLst>
                  <a:ext uri="{FF2B5EF4-FFF2-40B4-BE49-F238E27FC236}">
                    <a16:creationId xmlns:a16="http://schemas.microsoft.com/office/drawing/2014/main" id="{BA90D061-D685-47C9-93F6-993C85EE96C1}"/>
                  </a:ext>
                </a:extLst>
              </p14:cNvPr>
              <p14:cNvContentPartPr/>
              <p14:nvPr/>
            </p14:nvContentPartPr>
            <p14:xfrm>
              <a:off x="5025179" y="701439"/>
              <a:ext cx="435600" cy="266760"/>
            </p14:xfrm>
          </p:contentPart>
        </mc:Choice>
        <mc:Fallback>
          <p:pic>
            <p:nvPicPr>
              <p:cNvPr id="63" name="Freihand 62">
                <a:extLst>
                  <a:ext uri="{FF2B5EF4-FFF2-40B4-BE49-F238E27FC236}">
                    <a16:creationId xmlns:a16="http://schemas.microsoft.com/office/drawing/2014/main" id="{BA90D061-D685-47C9-93F6-993C85EE96C1}"/>
                  </a:ext>
                </a:extLst>
              </p:cNvPr>
              <p:cNvPicPr/>
              <p:nvPr/>
            </p:nvPicPr>
            <p:blipFill>
              <a:blip r:embed="rId53"/>
              <a:stretch>
                <a:fillRect/>
              </a:stretch>
            </p:blipFill>
            <p:spPr>
              <a:xfrm>
                <a:off x="5020859" y="697119"/>
                <a:ext cx="4442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4" name="Freihand 63">
                <a:extLst>
                  <a:ext uri="{FF2B5EF4-FFF2-40B4-BE49-F238E27FC236}">
                    <a16:creationId xmlns:a16="http://schemas.microsoft.com/office/drawing/2014/main" id="{62BB874D-CDE0-4286-A000-9D8CA0BC9A7F}"/>
                  </a:ext>
                </a:extLst>
              </p14:cNvPr>
              <p14:cNvContentPartPr/>
              <p14:nvPr/>
            </p14:nvContentPartPr>
            <p14:xfrm>
              <a:off x="5300219" y="622599"/>
              <a:ext cx="199440" cy="292320"/>
            </p14:xfrm>
          </p:contentPart>
        </mc:Choice>
        <mc:Fallback>
          <p:pic>
            <p:nvPicPr>
              <p:cNvPr id="64" name="Freihand 63">
                <a:extLst>
                  <a:ext uri="{FF2B5EF4-FFF2-40B4-BE49-F238E27FC236}">
                    <a16:creationId xmlns:a16="http://schemas.microsoft.com/office/drawing/2014/main" id="{62BB874D-CDE0-4286-A000-9D8CA0BC9A7F}"/>
                  </a:ext>
                </a:extLst>
              </p:cNvPr>
              <p:cNvPicPr/>
              <p:nvPr/>
            </p:nvPicPr>
            <p:blipFill>
              <a:blip r:embed="rId55"/>
              <a:stretch>
                <a:fillRect/>
              </a:stretch>
            </p:blipFill>
            <p:spPr>
              <a:xfrm>
                <a:off x="5295899" y="618279"/>
                <a:ext cx="2080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6" name="Freihand 65">
                <a:extLst>
                  <a:ext uri="{FF2B5EF4-FFF2-40B4-BE49-F238E27FC236}">
                    <a16:creationId xmlns:a16="http://schemas.microsoft.com/office/drawing/2014/main" id="{DDA0936A-9A2F-43C9-A236-C483774F94EA}"/>
                  </a:ext>
                </a:extLst>
              </p14:cNvPr>
              <p14:cNvContentPartPr/>
              <p14:nvPr/>
            </p14:nvContentPartPr>
            <p14:xfrm>
              <a:off x="5660219" y="590199"/>
              <a:ext cx="122040" cy="144000"/>
            </p14:xfrm>
          </p:contentPart>
        </mc:Choice>
        <mc:Fallback>
          <p:pic>
            <p:nvPicPr>
              <p:cNvPr id="66" name="Freihand 65">
                <a:extLst>
                  <a:ext uri="{FF2B5EF4-FFF2-40B4-BE49-F238E27FC236}">
                    <a16:creationId xmlns:a16="http://schemas.microsoft.com/office/drawing/2014/main" id="{DDA0936A-9A2F-43C9-A236-C483774F94EA}"/>
                  </a:ext>
                </a:extLst>
              </p:cNvPr>
              <p:cNvPicPr/>
              <p:nvPr/>
            </p:nvPicPr>
            <p:blipFill>
              <a:blip r:embed="rId57"/>
              <a:stretch>
                <a:fillRect/>
              </a:stretch>
            </p:blipFill>
            <p:spPr>
              <a:xfrm>
                <a:off x="5655899" y="585879"/>
                <a:ext cx="1306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7" name="Freihand 66">
                <a:extLst>
                  <a:ext uri="{FF2B5EF4-FFF2-40B4-BE49-F238E27FC236}">
                    <a16:creationId xmlns:a16="http://schemas.microsoft.com/office/drawing/2014/main" id="{9F1845EF-E6F1-4B75-86A2-5BA78B3ED17B}"/>
                  </a:ext>
                </a:extLst>
              </p14:cNvPr>
              <p14:cNvContentPartPr/>
              <p14:nvPr/>
            </p14:nvContentPartPr>
            <p14:xfrm>
              <a:off x="5833379" y="588039"/>
              <a:ext cx="347040" cy="75240"/>
            </p14:xfrm>
          </p:contentPart>
        </mc:Choice>
        <mc:Fallback>
          <p:pic>
            <p:nvPicPr>
              <p:cNvPr id="67" name="Freihand 66">
                <a:extLst>
                  <a:ext uri="{FF2B5EF4-FFF2-40B4-BE49-F238E27FC236}">
                    <a16:creationId xmlns:a16="http://schemas.microsoft.com/office/drawing/2014/main" id="{9F1845EF-E6F1-4B75-86A2-5BA78B3ED17B}"/>
                  </a:ext>
                </a:extLst>
              </p:cNvPr>
              <p:cNvPicPr/>
              <p:nvPr/>
            </p:nvPicPr>
            <p:blipFill>
              <a:blip r:embed="rId59"/>
              <a:stretch>
                <a:fillRect/>
              </a:stretch>
            </p:blipFill>
            <p:spPr>
              <a:xfrm>
                <a:off x="5829059" y="583719"/>
                <a:ext cx="355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8" name="Freihand 67">
                <a:extLst>
                  <a:ext uri="{FF2B5EF4-FFF2-40B4-BE49-F238E27FC236}">
                    <a16:creationId xmlns:a16="http://schemas.microsoft.com/office/drawing/2014/main" id="{6B7CEB47-4C16-4AAE-B898-B8B80FAB4FFC}"/>
                  </a:ext>
                </a:extLst>
              </p14:cNvPr>
              <p14:cNvContentPartPr/>
              <p14:nvPr/>
            </p14:nvContentPartPr>
            <p14:xfrm>
              <a:off x="6223259" y="551679"/>
              <a:ext cx="106560" cy="246960"/>
            </p14:xfrm>
          </p:contentPart>
        </mc:Choice>
        <mc:Fallback>
          <p:pic>
            <p:nvPicPr>
              <p:cNvPr id="68" name="Freihand 67">
                <a:extLst>
                  <a:ext uri="{FF2B5EF4-FFF2-40B4-BE49-F238E27FC236}">
                    <a16:creationId xmlns:a16="http://schemas.microsoft.com/office/drawing/2014/main" id="{6B7CEB47-4C16-4AAE-B898-B8B80FAB4FFC}"/>
                  </a:ext>
                </a:extLst>
              </p:cNvPr>
              <p:cNvPicPr/>
              <p:nvPr/>
            </p:nvPicPr>
            <p:blipFill>
              <a:blip r:embed="rId61"/>
              <a:stretch>
                <a:fillRect/>
              </a:stretch>
            </p:blipFill>
            <p:spPr>
              <a:xfrm>
                <a:off x="6218939" y="547359"/>
                <a:ext cx="1152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9" name="Freihand 68">
                <a:extLst>
                  <a:ext uri="{FF2B5EF4-FFF2-40B4-BE49-F238E27FC236}">
                    <a16:creationId xmlns:a16="http://schemas.microsoft.com/office/drawing/2014/main" id="{C75A664D-D220-43B3-A93A-10967FD8C5FF}"/>
                  </a:ext>
                </a:extLst>
              </p14:cNvPr>
              <p14:cNvContentPartPr/>
              <p14:nvPr/>
            </p14:nvContentPartPr>
            <p14:xfrm>
              <a:off x="6323339" y="552759"/>
              <a:ext cx="140400" cy="71280"/>
            </p14:xfrm>
          </p:contentPart>
        </mc:Choice>
        <mc:Fallback>
          <p:pic>
            <p:nvPicPr>
              <p:cNvPr id="69" name="Freihand 68">
                <a:extLst>
                  <a:ext uri="{FF2B5EF4-FFF2-40B4-BE49-F238E27FC236}">
                    <a16:creationId xmlns:a16="http://schemas.microsoft.com/office/drawing/2014/main" id="{C75A664D-D220-43B3-A93A-10967FD8C5FF}"/>
                  </a:ext>
                </a:extLst>
              </p:cNvPr>
              <p:cNvPicPr/>
              <p:nvPr/>
            </p:nvPicPr>
            <p:blipFill>
              <a:blip r:embed="rId63"/>
              <a:stretch>
                <a:fillRect/>
              </a:stretch>
            </p:blipFill>
            <p:spPr>
              <a:xfrm>
                <a:off x="6319019" y="548439"/>
                <a:ext cx="149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0" name="Freihand 69">
                <a:extLst>
                  <a:ext uri="{FF2B5EF4-FFF2-40B4-BE49-F238E27FC236}">
                    <a16:creationId xmlns:a16="http://schemas.microsoft.com/office/drawing/2014/main" id="{99306707-EE47-439C-8ED2-F4BAD1A102F0}"/>
                  </a:ext>
                </a:extLst>
              </p14:cNvPr>
              <p14:cNvContentPartPr/>
              <p14:nvPr/>
            </p14:nvContentPartPr>
            <p14:xfrm>
              <a:off x="6465899" y="525039"/>
              <a:ext cx="115200" cy="86760"/>
            </p14:xfrm>
          </p:contentPart>
        </mc:Choice>
        <mc:Fallback>
          <p:pic>
            <p:nvPicPr>
              <p:cNvPr id="70" name="Freihand 69">
                <a:extLst>
                  <a:ext uri="{FF2B5EF4-FFF2-40B4-BE49-F238E27FC236}">
                    <a16:creationId xmlns:a16="http://schemas.microsoft.com/office/drawing/2014/main" id="{99306707-EE47-439C-8ED2-F4BAD1A102F0}"/>
                  </a:ext>
                </a:extLst>
              </p:cNvPr>
              <p:cNvPicPr/>
              <p:nvPr/>
            </p:nvPicPr>
            <p:blipFill>
              <a:blip r:embed="rId65"/>
              <a:stretch>
                <a:fillRect/>
              </a:stretch>
            </p:blipFill>
            <p:spPr>
              <a:xfrm>
                <a:off x="6461579" y="520719"/>
                <a:ext cx="123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1" name="Freihand 70">
                <a:extLst>
                  <a:ext uri="{FF2B5EF4-FFF2-40B4-BE49-F238E27FC236}">
                    <a16:creationId xmlns:a16="http://schemas.microsoft.com/office/drawing/2014/main" id="{9CF712B6-C83A-4625-90CD-A2C34D8EB336}"/>
                  </a:ext>
                </a:extLst>
              </p14:cNvPr>
              <p14:cNvContentPartPr/>
              <p14:nvPr/>
            </p14:nvContentPartPr>
            <p14:xfrm>
              <a:off x="6775859" y="444399"/>
              <a:ext cx="208800" cy="203400"/>
            </p14:xfrm>
          </p:contentPart>
        </mc:Choice>
        <mc:Fallback>
          <p:pic>
            <p:nvPicPr>
              <p:cNvPr id="71" name="Freihand 70">
                <a:extLst>
                  <a:ext uri="{FF2B5EF4-FFF2-40B4-BE49-F238E27FC236}">
                    <a16:creationId xmlns:a16="http://schemas.microsoft.com/office/drawing/2014/main" id="{9CF712B6-C83A-4625-90CD-A2C34D8EB336}"/>
                  </a:ext>
                </a:extLst>
              </p:cNvPr>
              <p:cNvPicPr/>
              <p:nvPr/>
            </p:nvPicPr>
            <p:blipFill>
              <a:blip r:embed="rId67"/>
              <a:stretch>
                <a:fillRect/>
              </a:stretch>
            </p:blipFill>
            <p:spPr>
              <a:xfrm>
                <a:off x="6771539" y="440079"/>
                <a:ext cx="217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2" name="Freihand 71">
                <a:extLst>
                  <a:ext uri="{FF2B5EF4-FFF2-40B4-BE49-F238E27FC236}">
                    <a16:creationId xmlns:a16="http://schemas.microsoft.com/office/drawing/2014/main" id="{E0AFCD40-CD3E-4046-9874-872988D8189C}"/>
                  </a:ext>
                </a:extLst>
              </p14:cNvPr>
              <p14:cNvContentPartPr/>
              <p14:nvPr/>
            </p14:nvContentPartPr>
            <p14:xfrm>
              <a:off x="7140179" y="446919"/>
              <a:ext cx="219600" cy="164520"/>
            </p14:xfrm>
          </p:contentPart>
        </mc:Choice>
        <mc:Fallback>
          <p:pic>
            <p:nvPicPr>
              <p:cNvPr id="72" name="Freihand 71">
                <a:extLst>
                  <a:ext uri="{FF2B5EF4-FFF2-40B4-BE49-F238E27FC236}">
                    <a16:creationId xmlns:a16="http://schemas.microsoft.com/office/drawing/2014/main" id="{E0AFCD40-CD3E-4046-9874-872988D8189C}"/>
                  </a:ext>
                </a:extLst>
              </p:cNvPr>
              <p:cNvPicPr/>
              <p:nvPr/>
            </p:nvPicPr>
            <p:blipFill>
              <a:blip r:embed="rId69"/>
              <a:stretch>
                <a:fillRect/>
              </a:stretch>
            </p:blipFill>
            <p:spPr>
              <a:xfrm>
                <a:off x="7135859" y="442599"/>
                <a:ext cx="228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3" name="Freihand 72">
                <a:extLst>
                  <a:ext uri="{FF2B5EF4-FFF2-40B4-BE49-F238E27FC236}">
                    <a16:creationId xmlns:a16="http://schemas.microsoft.com/office/drawing/2014/main" id="{074E582E-6B6F-40F5-A74C-F54B298D900F}"/>
                  </a:ext>
                </a:extLst>
              </p14:cNvPr>
              <p14:cNvContentPartPr/>
              <p14:nvPr/>
            </p14:nvContentPartPr>
            <p14:xfrm>
              <a:off x="7371299" y="500919"/>
              <a:ext cx="130680" cy="110160"/>
            </p14:xfrm>
          </p:contentPart>
        </mc:Choice>
        <mc:Fallback>
          <p:pic>
            <p:nvPicPr>
              <p:cNvPr id="73" name="Freihand 72">
                <a:extLst>
                  <a:ext uri="{FF2B5EF4-FFF2-40B4-BE49-F238E27FC236}">
                    <a16:creationId xmlns:a16="http://schemas.microsoft.com/office/drawing/2014/main" id="{074E582E-6B6F-40F5-A74C-F54B298D900F}"/>
                  </a:ext>
                </a:extLst>
              </p:cNvPr>
              <p:cNvPicPr/>
              <p:nvPr/>
            </p:nvPicPr>
            <p:blipFill>
              <a:blip r:embed="rId71"/>
              <a:stretch>
                <a:fillRect/>
              </a:stretch>
            </p:blipFill>
            <p:spPr>
              <a:xfrm>
                <a:off x="7366979" y="496599"/>
                <a:ext cx="139320" cy="118800"/>
              </a:xfrm>
              <a:prstGeom prst="rect">
                <a:avLst/>
              </a:prstGeom>
            </p:spPr>
          </p:pic>
        </mc:Fallback>
      </mc:AlternateContent>
      <p:grpSp>
        <p:nvGrpSpPr>
          <p:cNvPr id="100" name="Gruppieren 99">
            <a:extLst>
              <a:ext uri="{FF2B5EF4-FFF2-40B4-BE49-F238E27FC236}">
                <a16:creationId xmlns:a16="http://schemas.microsoft.com/office/drawing/2014/main" id="{51EDFD72-BC5B-4644-A2D0-40361938DE16}"/>
              </a:ext>
            </a:extLst>
          </p:cNvPr>
          <p:cNvGrpSpPr/>
          <p:nvPr/>
        </p:nvGrpSpPr>
        <p:grpSpPr>
          <a:xfrm>
            <a:off x="7725899" y="256119"/>
            <a:ext cx="3371040" cy="545040"/>
            <a:chOff x="7725899" y="256119"/>
            <a:chExt cx="3371040" cy="545040"/>
          </a:xfrm>
        </p:grpSpPr>
        <mc:AlternateContent xmlns:mc="http://schemas.openxmlformats.org/markup-compatibility/2006">
          <mc:Choice xmlns:p14="http://schemas.microsoft.com/office/powerpoint/2010/main" Requires="p14">
            <p:contentPart p14:bwMode="auto" r:id="rId72">
              <p14:nvContentPartPr>
                <p14:cNvPr id="74" name="Freihand 73">
                  <a:extLst>
                    <a:ext uri="{FF2B5EF4-FFF2-40B4-BE49-F238E27FC236}">
                      <a16:creationId xmlns:a16="http://schemas.microsoft.com/office/drawing/2014/main" id="{9CDCE9B0-BC8F-41E8-9972-4C1A62042A98}"/>
                    </a:ext>
                  </a:extLst>
                </p14:cNvPr>
                <p14:cNvContentPartPr/>
                <p14:nvPr/>
              </p14:nvContentPartPr>
              <p14:xfrm>
                <a:off x="7725899" y="384999"/>
                <a:ext cx="93600" cy="218880"/>
              </p14:xfrm>
            </p:contentPart>
          </mc:Choice>
          <mc:Fallback>
            <p:pic>
              <p:nvPicPr>
                <p:cNvPr id="74" name="Freihand 73">
                  <a:extLst>
                    <a:ext uri="{FF2B5EF4-FFF2-40B4-BE49-F238E27FC236}">
                      <a16:creationId xmlns:a16="http://schemas.microsoft.com/office/drawing/2014/main" id="{9CDCE9B0-BC8F-41E8-9972-4C1A62042A98}"/>
                    </a:ext>
                  </a:extLst>
                </p:cNvPr>
                <p:cNvPicPr/>
                <p:nvPr/>
              </p:nvPicPr>
              <p:blipFill>
                <a:blip r:embed="rId73"/>
                <a:stretch>
                  <a:fillRect/>
                </a:stretch>
              </p:blipFill>
              <p:spPr>
                <a:xfrm>
                  <a:off x="7721579" y="380679"/>
                  <a:ext cx="102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5" name="Freihand 74">
                  <a:extLst>
                    <a:ext uri="{FF2B5EF4-FFF2-40B4-BE49-F238E27FC236}">
                      <a16:creationId xmlns:a16="http://schemas.microsoft.com/office/drawing/2014/main" id="{22FCA270-3F56-43F5-B9C9-45CC06BC2187}"/>
                    </a:ext>
                  </a:extLst>
                </p14:cNvPr>
                <p14:cNvContentPartPr/>
                <p14:nvPr/>
              </p14:nvContentPartPr>
              <p14:xfrm>
                <a:off x="7794659" y="501279"/>
                <a:ext cx="335520" cy="250560"/>
              </p14:xfrm>
            </p:contentPart>
          </mc:Choice>
          <mc:Fallback>
            <p:pic>
              <p:nvPicPr>
                <p:cNvPr id="75" name="Freihand 74">
                  <a:extLst>
                    <a:ext uri="{FF2B5EF4-FFF2-40B4-BE49-F238E27FC236}">
                      <a16:creationId xmlns:a16="http://schemas.microsoft.com/office/drawing/2014/main" id="{22FCA270-3F56-43F5-B9C9-45CC06BC2187}"/>
                    </a:ext>
                  </a:extLst>
                </p:cNvPr>
                <p:cNvPicPr/>
                <p:nvPr/>
              </p:nvPicPr>
              <p:blipFill>
                <a:blip r:embed="rId75"/>
                <a:stretch>
                  <a:fillRect/>
                </a:stretch>
              </p:blipFill>
              <p:spPr>
                <a:xfrm>
                  <a:off x="7790339" y="496959"/>
                  <a:ext cx="3441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6" name="Freihand 75">
                  <a:extLst>
                    <a:ext uri="{FF2B5EF4-FFF2-40B4-BE49-F238E27FC236}">
                      <a16:creationId xmlns:a16="http://schemas.microsoft.com/office/drawing/2014/main" id="{2657FD45-C4BA-44F3-B0AB-0270D9A122F7}"/>
                    </a:ext>
                  </a:extLst>
                </p14:cNvPr>
                <p14:cNvContentPartPr/>
                <p14:nvPr/>
              </p14:nvContentPartPr>
              <p14:xfrm>
                <a:off x="8288579" y="444399"/>
                <a:ext cx="373680" cy="123840"/>
              </p14:xfrm>
            </p:contentPart>
          </mc:Choice>
          <mc:Fallback>
            <p:pic>
              <p:nvPicPr>
                <p:cNvPr id="76" name="Freihand 75">
                  <a:extLst>
                    <a:ext uri="{FF2B5EF4-FFF2-40B4-BE49-F238E27FC236}">
                      <a16:creationId xmlns:a16="http://schemas.microsoft.com/office/drawing/2014/main" id="{2657FD45-C4BA-44F3-B0AB-0270D9A122F7}"/>
                    </a:ext>
                  </a:extLst>
                </p:cNvPr>
                <p:cNvPicPr/>
                <p:nvPr/>
              </p:nvPicPr>
              <p:blipFill>
                <a:blip r:embed="rId77"/>
                <a:stretch>
                  <a:fillRect/>
                </a:stretch>
              </p:blipFill>
              <p:spPr>
                <a:xfrm>
                  <a:off x="8284259" y="440079"/>
                  <a:ext cx="382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8" name="Freihand 77">
                  <a:extLst>
                    <a:ext uri="{FF2B5EF4-FFF2-40B4-BE49-F238E27FC236}">
                      <a16:creationId xmlns:a16="http://schemas.microsoft.com/office/drawing/2014/main" id="{F68BA43F-32A2-4BF2-9F81-98E0384C54DF}"/>
                    </a:ext>
                  </a:extLst>
                </p14:cNvPr>
                <p14:cNvContentPartPr/>
                <p14:nvPr/>
              </p14:nvContentPartPr>
              <p14:xfrm>
                <a:off x="8826059" y="343959"/>
                <a:ext cx="144720" cy="228960"/>
              </p14:xfrm>
            </p:contentPart>
          </mc:Choice>
          <mc:Fallback>
            <p:pic>
              <p:nvPicPr>
                <p:cNvPr id="78" name="Freihand 77">
                  <a:extLst>
                    <a:ext uri="{FF2B5EF4-FFF2-40B4-BE49-F238E27FC236}">
                      <a16:creationId xmlns:a16="http://schemas.microsoft.com/office/drawing/2014/main" id="{F68BA43F-32A2-4BF2-9F81-98E0384C54DF}"/>
                    </a:ext>
                  </a:extLst>
                </p:cNvPr>
                <p:cNvPicPr/>
                <p:nvPr/>
              </p:nvPicPr>
              <p:blipFill>
                <a:blip r:embed="rId79"/>
                <a:stretch>
                  <a:fillRect/>
                </a:stretch>
              </p:blipFill>
              <p:spPr>
                <a:xfrm>
                  <a:off x="8821739" y="339639"/>
                  <a:ext cx="1533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9" name="Freihand 78">
                  <a:extLst>
                    <a:ext uri="{FF2B5EF4-FFF2-40B4-BE49-F238E27FC236}">
                      <a16:creationId xmlns:a16="http://schemas.microsoft.com/office/drawing/2014/main" id="{5BB8DF1B-0564-417F-A0FC-E079D6DEBD46}"/>
                    </a:ext>
                  </a:extLst>
                </p14:cNvPr>
                <p14:cNvContentPartPr/>
                <p14:nvPr/>
              </p14:nvContentPartPr>
              <p14:xfrm>
                <a:off x="8862059" y="413799"/>
                <a:ext cx="151920" cy="63720"/>
              </p14:xfrm>
            </p:contentPart>
          </mc:Choice>
          <mc:Fallback>
            <p:pic>
              <p:nvPicPr>
                <p:cNvPr id="79" name="Freihand 78">
                  <a:extLst>
                    <a:ext uri="{FF2B5EF4-FFF2-40B4-BE49-F238E27FC236}">
                      <a16:creationId xmlns:a16="http://schemas.microsoft.com/office/drawing/2014/main" id="{5BB8DF1B-0564-417F-A0FC-E079D6DEBD46}"/>
                    </a:ext>
                  </a:extLst>
                </p:cNvPr>
                <p:cNvPicPr/>
                <p:nvPr/>
              </p:nvPicPr>
              <p:blipFill>
                <a:blip r:embed="rId81"/>
                <a:stretch>
                  <a:fillRect/>
                </a:stretch>
              </p:blipFill>
              <p:spPr>
                <a:xfrm>
                  <a:off x="8857739" y="409479"/>
                  <a:ext cx="160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0" name="Freihand 79">
                  <a:extLst>
                    <a:ext uri="{FF2B5EF4-FFF2-40B4-BE49-F238E27FC236}">
                      <a16:creationId xmlns:a16="http://schemas.microsoft.com/office/drawing/2014/main" id="{0C74052F-052E-4B5C-85AD-05DAED80AD10}"/>
                    </a:ext>
                  </a:extLst>
                </p14:cNvPr>
                <p14:cNvContentPartPr/>
                <p14:nvPr/>
              </p14:nvContentPartPr>
              <p14:xfrm>
                <a:off x="9015779" y="315519"/>
                <a:ext cx="180720" cy="218160"/>
              </p14:xfrm>
            </p:contentPart>
          </mc:Choice>
          <mc:Fallback>
            <p:pic>
              <p:nvPicPr>
                <p:cNvPr id="80" name="Freihand 79">
                  <a:extLst>
                    <a:ext uri="{FF2B5EF4-FFF2-40B4-BE49-F238E27FC236}">
                      <a16:creationId xmlns:a16="http://schemas.microsoft.com/office/drawing/2014/main" id="{0C74052F-052E-4B5C-85AD-05DAED80AD10}"/>
                    </a:ext>
                  </a:extLst>
                </p:cNvPr>
                <p:cNvPicPr/>
                <p:nvPr/>
              </p:nvPicPr>
              <p:blipFill>
                <a:blip r:embed="rId83"/>
                <a:stretch>
                  <a:fillRect/>
                </a:stretch>
              </p:blipFill>
              <p:spPr>
                <a:xfrm>
                  <a:off x="9011459" y="311199"/>
                  <a:ext cx="189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1" name="Freihand 80">
                  <a:extLst>
                    <a:ext uri="{FF2B5EF4-FFF2-40B4-BE49-F238E27FC236}">
                      <a16:creationId xmlns:a16="http://schemas.microsoft.com/office/drawing/2014/main" id="{C9F84D9C-FF58-4E7E-84CD-CCB72D08BBAC}"/>
                    </a:ext>
                  </a:extLst>
                </p14:cNvPr>
                <p14:cNvContentPartPr/>
                <p14:nvPr/>
              </p14:nvContentPartPr>
              <p14:xfrm>
                <a:off x="9254819" y="429279"/>
                <a:ext cx="155880" cy="6840"/>
              </p14:xfrm>
            </p:contentPart>
          </mc:Choice>
          <mc:Fallback>
            <p:pic>
              <p:nvPicPr>
                <p:cNvPr id="81" name="Freihand 80">
                  <a:extLst>
                    <a:ext uri="{FF2B5EF4-FFF2-40B4-BE49-F238E27FC236}">
                      <a16:creationId xmlns:a16="http://schemas.microsoft.com/office/drawing/2014/main" id="{C9F84D9C-FF58-4E7E-84CD-CCB72D08BBAC}"/>
                    </a:ext>
                  </a:extLst>
                </p:cNvPr>
                <p:cNvPicPr/>
                <p:nvPr/>
              </p:nvPicPr>
              <p:blipFill>
                <a:blip r:embed="rId85"/>
                <a:stretch>
                  <a:fillRect/>
                </a:stretch>
              </p:blipFill>
              <p:spPr>
                <a:xfrm>
                  <a:off x="9250499" y="424959"/>
                  <a:ext cx="164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2" name="Freihand 81">
                  <a:extLst>
                    <a:ext uri="{FF2B5EF4-FFF2-40B4-BE49-F238E27FC236}">
                      <a16:creationId xmlns:a16="http://schemas.microsoft.com/office/drawing/2014/main" id="{19981E36-32FA-4EEB-A767-FC3CE0003AE3}"/>
                    </a:ext>
                  </a:extLst>
                </p14:cNvPr>
                <p14:cNvContentPartPr/>
                <p14:nvPr/>
              </p14:nvContentPartPr>
              <p14:xfrm>
                <a:off x="9461819" y="348999"/>
                <a:ext cx="121680" cy="158400"/>
              </p14:xfrm>
            </p:contentPart>
          </mc:Choice>
          <mc:Fallback>
            <p:pic>
              <p:nvPicPr>
                <p:cNvPr id="82" name="Freihand 81">
                  <a:extLst>
                    <a:ext uri="{FF2B5EF4-FFF2-40B4-BE49-F238E27FC236}">
                      <a16:creationId xmlns:a16="http://schemas.microsoft.com/office/drawing/2014/main" id="{19981E36-32FA-4EEB-A767-FC3CE0003AE3}"/>
                    </a:ext>
                  </a:extLst>
                </p:cNvPr>
                <p:cNvPicPr/>
                <p:nvPr/>
              </p:nvPicPr>
              <p:blipFill>
                <a:blip r:embed="rId87"/>
                <a:stretch>
                  <a:fillRect/>
                </a:stretch>
              </p:blipFill>
              <p:spPr>
                <a:xfrm>
                  <a:off x="9457499" y="344679"/>
                  <a:ext cx="130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3" name="Freihand 82">
                  <a:extLst>
                    <a:ext uri="{FF2B5EF4-FFF2-40B4-BE49-F238E27FC236}">
                      <a16:creationId xmlns:a16="http://schemas.microsoft.com/office/drawing/2014/main" id="{F0B23201-59C5-46FA-B97E-26F9626B3802}"/>
                    </a:ext>
                  </a:extLst>
                </p14:cNvPr>
                <p14:cNvContentPartPr/>
                <p14:nvPr/>
              </p14:nvContentPartPr>
              <p14:xfrm>
                <a:off x="9616259" y="355119"/>
                <a:ext cx="210240" cy="110520"/>
              </p14:xfrm>
            </p:contentPart>
          </mc:Choice>
          <mc:Fallback>
            <p:pic>
              <p:nvPicPr>
                <p:cNvPr id="83" name="Freihand 82">
                  <a:extLst>
                    <a:ext uri="{FF2B5EF4-FFF2-40B4-BE49-F238E27FC236}">
                      <a16:creationId xmlns:a16="http://schemas.microsoft.com/office/drawing/2014/main" id="{F0B23201-59C5-46FA-B97E-26F9626B3802}"/>
                    </a:ext>
                  </a:extLst>
                </p:cNvPr>
                <p:cNvPicPr/>
                <p:nvPr/>
              </p:nvPicPr>
              <p:blipFill>
                <a:blip r:embed="rId89"/>
                <a:stretch>
                  <a:fillRect/>
                </a:stretch>
              </p:blipFill>
              <p:spPr>
                <a:xfrm>
                  <a:off x="9611939" y="350799"/>
                  <a:ext cx="218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4" name="Freihand 83">
                  <a:extLst>
                    <a:ext uri="{FF2B5EF4-FFF2-40B4-BE49-F238E27FC236}">
                      <a16:creationId xmlns:a16="http://schemas.microsoft.com/office/drawing/2014/main" id="{1A0FEF89-2319-4C66-92C5-9A3B5BA76FC7}"/>
                    </a:ext>
                  </a:extLst>
                </p14:cNvPr>
                <p14:cNvContentPartPr/>
                <p14:nvPr/>
              </p14:nvContentPartPr>
              <p14:xfrm>
                <a:off x="9847019" y="301839"/>
                <a:ext cx="294120" cy="147960"/>
              </p14:xfrm>
            </p:contentPart>
          </mc:Choice>
          <mc:Fallback>
            <p:pic>
              <p:nvPicPr>
                <p:cNvPr id="84" name="Freihand 83">
                  <a:extLst>
                    <a:ext uri="{FF2B5EF4-FFF2-40B4-BE49-F238E27FC236}">
                      <a16:creationId xmlns:a16="http://schemas.microsoft.com/office/drawing/2014/main" id="{1A0FEF89-2319-4C66-92C5-9A3B5BA76FC7}"/>
                    </a:ext>
                  </a:extLst>
                </p:cNvPr>
                <p:cNvPicPr/>
                <p:nvPr/>
              </p:nvPicPr>
              <p:blipFill>
                <a:blip r:embed="rId91"/>
                <a:stretch>
                  <a:fillRect/>
                </a:stretch>
              </p:blipFill>
              <p:spPr>
                <a:xfrm>
                  <a:off x="9842699" y="297519"/>
                  <a:ext cx="302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5" name="Freihand 84">
                  <a:extLst>
                    <a:ext uri="{FF2B5EF4-FFF2-40B4-BE49-F238E27FC236}">
                      <a16:creationId xmlns:a16="http://schemas.microsoft.com/office/drawing/2014/main" id="{3DF8C4F0-EFFA-4844-913E-8F29306B2C6F}"/>
                    </a:ext>
                  </a:extLst>
                </p14:cNvPr>
                <p14:cNvContentPartPr/>
                <p14:nvPr/>
              </p14:nvContentPartPr>
              <p14:xfrm>
                <a:off x="10309979" y="260079"/>
                <a:ext cx="183600" cy="335160"/>
              </p14:xfrm>
            </p:contentPart>
          </mc:Choice>
          <mc:Fallback>
            <p:pic>
              <p:nvPicPr>
                <p:cNvPr id="85" name="Freihand 84">
                  <a:extLst>
                    <a:ext uri="{FF2B5EF4-FFF2-40B4-BE49-F238E27FC236}">
                      <a16:creationId xmlns:a16="http://schemas.microsoft.com/office/drawing/2014/main" id="{3DF8C4F0-EFFA-4844-913E-8F29306B2C6F}"/>
                    </a:ext>
                  </a:extLst>
                </p:cNvPr>
                <p:cNvPicPr/>
                <p:nvPr/>
              </p:nvPicPr>
              <p:blipFill>
                <a:blip r:embed="rId93"/>
                <a:stretch>
                  <a:fillRect/>
                </a:stretch>
              </p:blipFill>
              <p:spPr>
                <a:xfrm>
                  <a:off x="10305659" y="255759"/>
                  <a:ext cx="19224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6" name="Freihand 85">
                  <a:extLst>
                    <a:ext uri="{FF2B5EF4-FFF2-40B4-BE49-F238E27FC236}">
                      <a16:creationId xmlns:a16="http://schemas.microsoft.com/office/drawing/2014/main" id="{CE485CA6-802F-4111-89FF-4CC97C526CF1}"/>
                    </a:ext>
                  </a:extLst>
                </p14:cNvPr>
                <p14:cNvContentPartPr/>
                <p14:nvPr/>
              </p14:nvContentPartPr>
              <p14:xfrm>
                <a:off x="10611299" y="256119"/>
                <a:ext cx="281880" cy="194400"/>
              </p14:xfrm>
            </p:contentPart>
          </mc:Choice>
          <mc:Fallback>
            <p:pic>
              <p:nvPicPr>
                <p:cNvPr id="86" name="Freihand 85">
                  <a:extLst>
                    <a:ext uri="{FF2B5EF4-FFF2-40B4-BE49-F238E27FC236}">
                      <a16:creationId xmlns:a16="http://schemas.microsoft.com/office/drawing/2014/main" id="{CE485CA6-802F-4111-89FF-4CC97C526CF1}"/>
                    </a:ext>
                  </a:extLst>
                </p:cNvPr>
                <p:cNvPicPr/>
                <p:nvPr/>
              </p:nvPicPr>
              <p:blipFill>
                <a:blip r:embed="rId95"/>
                <a:stretch>
                  <a:fillRect/>
                </a:stretch>
              </p:blipFill>
              <p:spPr>
                <a:xfrm>
                  <a:off x="10606979" y="251799"/>
                  <a:ext cx="290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8" name="Freihand 87">
                  <a:extLst>
                    <a:ext uri="{FF2B5EF4-FFF2-40B4-BE49-F238E27FC236}">
                      <a16:creationId xmlns:a16="http://schemas.microsoft.com/office/drawing/2014/main" id="{CD644B1C-B2FF-4DC0-8DBD-5392C9A1E599}"/>
                    </a:ext>
                  </a:extLst>
                </p14:cNvPr>
                <p14:cNvContentPartPr/>
                <p14:nvPr/>
              </p14:nvContentPartPr>
              <p14:xfrm>
                <a:off x="9350219" y="570039"/>
                <a:ext cx="119520" cy="231120"/>
              </p14:xfrm>
            </p:contentPart>
          </mc:Choice>
          <mc:Fallback>
            <p:pic>
              <p:nvPicPr>
                <p:cNvPr id="88" name="Freihand 87">
                  <a:extLst>
                    <a:ext uri="{FF2B5EF4-FFF2-40B4-BE49-F238E27FC236}">
                      <a16:creationId xmlns:a16="http://schemas.microsoft.com/office/drawing/2014/main" id="{CD644B1C-B2FF-4DC0-8DBD-5392C9A1E599}"/>
                    </a:ext>
                  </a:extLst>
                </p:cNvPr>
                <p:cNvPicPr/>
                <p:nvPr/>
              </p:nvPicPr>
              <p:blipFill>
                <a:blip r:embed="rId97"/>
                <a:stretch>
                  <a:fillRect/>
                </a:stretch>
              </p:blipFill>
              <p:spPr>
                <a:xfrm>
                  <a:off x="9345899" y="565719"/>
                  <a:ext cx="1281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9" name="Freihand 88">
                  <a:extLst>
                    <a:ext uri="{FF2B5EF4-FFF2-40B4-BE49-F238E27FC236}">
                      <a16:creationId xmlns:a16="http://schemas.microsoft.com/office/drawing/2014/main" id="{31C18C3F-AF18-4482-A35D-567232554CA7}"/>
                    </a:ext>
                  </a:extLst>
                </p14:cNvPr>
                <p14:cNvContentPartPr/>
                <p14:nvPr/>
              </p14:nvContentPartPr>
              <p14:xfrm>
                <a:off x="9490619" y="605679"/>
                <a:ext cx="141840" cy="179280"/>
              </p14:xfrm>
            </p:contentPart>
          </mc:Choice>
          <mc:Fallback>
            <p:pic>
              <p:nvPicPr>
                <p:cNvPr id="89" name="Freihand 88">
                  <a:extLst>
                    <a:ext uri="{FF2B5EF4-FFF2-40B4-BE49-F238E27FC236}">
                      <a16:creationId xmlns:a16="http://schemas.microsoft.com/office/drawing/2014/main" id="{31C18C3F-AF18-4482-A35D-567232554CA7}"/>
                    </a:ext>
                  </a:extLst>
                </p:cNvPr>
                <p:cNvPicPr/>
                <p:nvPr/>
              </p:nvPicPr>
              <p:blipFill>
                <a:blip r:embed="rId99"/>
                <a:stretch>
                  <a:fillRect/>
                </a:stretch>
              </p:blipFill>
              <p:spPr>
                <a:xfrm>
                  <a:off x="9486299" y="601359"/>
                  <a:ext cx="150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0" name="Freihand 89">
                  <a:extLst>
                    <a:ext uri="{FF2B5EF4-FFF2-40B4-BE49-F238E27FC236}">
                      <a16:creationId xmlns:a16="http://schemas.microsoft.com/office/drawing/2014/main" id="{46669BC1-1B9F-4A2B-AD90-73E47492E905}"/>
                    </a:ext>
                  </a:extLst>
                </p14:cNvPr>
                <p14:cNvContentPartPr/>
                <p14:nvPr/>
              </p14:nvContentPartPr>
              <p14:xfrm>
                <a:off x="9648299" y="676599"/>
                <a:ext cx="90360" cy="3960"/>
              </p14:xfrm>
            </p:contentPart>
          </mc:Choice>
          <mc:Fallback>
            <p:pic>
              <p:nvPicPr>
                <p:cNvPr id="90" name="Freihand 89">
                  <a:extLst>
                    <a:ext uri="{FF2B5EF4-FFF2-40B4-BE49-F238E27FC236}">
                      <a16:creationId xmlns:a16="http://schemas.microsoft.com/office/drawing/2014/main" id="{46669BC1-1B9F-4A2B-AD90-73E47492E905}"/>
                    </a:ext>
                  </a:extLst>
                </p:cNvPr>
                <p:cNvPicPr/>
                <p:nvPr/>
              </p:nvPicPr>
              <p:blipFill>
                <a:blip r:embed="rId101"/>
                <a:stretch>
                  <a:fillRect/>
                </a:stretch>
              </p:blipFill>
              <p:spPr>
                <a:xfrm>
                  <a:off x="9643979" y="672279"/>
                  <a:ext cx="99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1" name="Freihand 90">
                  <a:extLst>
                    <a:ext uri="{FF2B5EF4-FFF2-40B4-BE49-F238E27FC236}">
                      <a16:creationId xmlns:a16="http://schemas.microsoft.com/office/drawing/2014/main" id="{8E3D55DC-BDA6-45F5-AA9D-72B4FEB58DCB}"/>
                    </a:ext>
                  </a:extLst>
                </p14:cNvPr>
                <p14:cNvContentPartPr/>
                <p14:nvPr/>
              </p14:nvContentPartPr>
              <p14:xfrm>
                <a:off x="9827219" y="599199"/>
                <a:ext cx="114840" cy="198360"/>
              </p14:xfrm>
            </p:contentPart>
          </mc:Choice>
          <mc:Fallback>
            <p:pic>
              <p:nvPicPr>
                <p:cNvPr id="91" name="Freihand 90">
                  <a:extLst>
                    <a:ext uri="{FF2B5EF4-FFF2-40B4-BE49-F238E27FC236}">
                      <a16:creationId xmlns:a16="http://schemas.microsoft.com/office/drawing/2014/main" id="{8E3D55DC-BDA6-45F5-AA9D-72B4FEB58DCB}"/>
                    </a:ext>
                  </a:extLst>
                </p:cNvPr>
                <p:cNvPicPr/>
                <p:nvPr/>
              </p:nvPicPr>
              <p:blipFill>
                <a:blip r:embed="rId103"/>
                <a:stretch>
                  <a:fillRect/>
                </a:stretch>
              </p:blipFill>
              <p:spPr>
                <a:xfrm>
                  <a:off x="9822899" y="594879"/>
                  <a:ext cx="123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2" name="Freihand 91">
                  <a:extLst>
                    <a:ext uri="{FF2B5EF4-FFF2-40B4-BE49-F238E27FC236}">
                      <a16:creationId xmlns:a16="http://schemas.microsoft.com/office/drawing/2014/main" id="{65AB6CC1-DC06-419D-975C-3B3F5AA576A7}"/>
                    </a:ext>
                  </a:extLst>
                </p14:cNvPr>
                <p14:cNvContentPartPr/>
                <p14:nvPr/>
              </p14:nvContentPartPr>
              <p14:xfrm>
                <a:off x="9831899" y="681279"/>
                <a:ext cx="100800" cy="7200"/>
              </p14:xfrm>
            </p:contentPart>
          </mc:Choice>
          <mc:Fallback>
            <p:pic>
              <p:nvPicPr>
                <p:cNvPr id="92" name="Freihand 91">
                  <a:extLst>
                    <a:ext uri="{FF2B5EF4-FFF2-40B4-BE49-F238E27FC236}">
                      <a16:creationId xmlns:a16="http://schemas.microsoft.com/office/drawing/2014/main" id="{65AB6CC1-DC06-419D-975C-3B3F5AA576A7}"/>
                    </a:ext>
                  </a:extLst>
                </p:cNvPr>
                <p:cNvPicPr/>
                <p:nvPr/>
              </p:nvPicPr>
              <p:blipFill>
                <a:blip r:embed="rId105"/>
                <a:stretch>
                  <a:fillRect/>
                </a:stretch>
              </p:blipFill>
              <p:spPr>
                <a:xfrm>
                  <a:off x="9827579" y="676959"/>
                  <a:ext cx="109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3" name="Freihand 92">
                  <a:extLst>
                    <a:ext uri="{FF2B5EF4-FFF2-40B4-BE49-F238E27FC236}">
                      <a16:creationId xmlns:a16="http://schemas.microsoft.com/office/drawing/2014/main" id="{381AA698-1E02-41EC-8BED-E13EC2CBF86F}"/>
                    </a:ext>
                  </a:extLst>
                </p14:cNvPr>
                <p14:cNvContentPartPr/>
                <p14:nvPr/>
              </p14:nvContentPartPr>
              <p14:xfrm>
                <a:off x="9937739" y="580119"/>
                <a:ext cx="150840" cy="183960"/>
              </p14:xfrm>
            </p:contentPart>
          </mc:Choice>
          <mc:Fallback>
            <p:pic>
              <p:nvPicPr>
                <p:cNvPr id="93" name="Freihand 92">
                  <a:extLst>
                    <a:ext uri="{FF2B5EF4-FFF2-40B4-BE49-F238E27FC236}">
                      <a16:creationId xmlns:a16="http://schemas.microsoft.com/office/drawing/2014/main" id="{381AA698-1E02-41EC-8BED-E13EC2CBF86F}"/>
                    </a:ext>
                  </a:extLst>
                </p:cNvPr>
                <p:cNvPicPr/>
                <p:nvPr/>
              </p:nvPicPr>
              <p:blipFill>
                <a:blip r:embed="rId107"/>
                <a:stretch>
                  <a:fillRect/>
                </a:stretch>
              </p:blipFill>
              <p:spPr>
                <a:xfrm>
                  <a:off x="9933419" y="575799"/>
                  <a:ext cx="159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4" name="Freihand 93">
                  <a:extLst>
                    <a:ext uri="{FF2B5EF4-FFF2-40B4-BE49-F238E27FC236}">
                      <a16:creationId xmlns:a16="http://schemas.microsoft.com/office/drawing/2014/main" id="{CDD6F33C-E9DE-48E0-AB56-CA8B15559977}"/>
                    </a:ext>
                  </a:extLst>
                </p14:cNvPr>
                <p14:cNvContentPartPr/>
                <p14:nvPr/>
              </p14:nvContentPartPr>
              <p14:xfrm>
                <a:off x="9957899" y="609279"/>
                <a:ext cx="43920" cy="160920"/>
              </p14:xfrm>
            </p:contentPart>
          </mc:Choice>
          <mc:Fallback>
            <p:pic>
              <p:nvPicPr>
                <p:cNvPr id="94" name="Freihand 93">
                  <a:extLst>
                    <a:ext uri="{FF2B5EF4-FFF2-40B4-BE49-F238E27FC236}">
                      <a16:creationId xmlns:a16="http://schemas.microsoft.com/office/drawing/2014/main" id="{CDD6F33C-E9DE-48E0-AB56-CA8B15559977}"/>
                    </a:ext>
                  </a:extLst>
                </p:cNvPr>
                <p:cNvPicPr/>
                <p:nvPr/>
              </p:nvPicPr>
              <p:blipFill>
                <a:blip r:embed="rId109"/>
                <a:stretch>
                  <a:fillRect/>
                </a:stretch>
              </p:blipFill>
              <p:spPr>
                <a:xfrm>
                  <a:off x="9953579" y="604959"/>
                  <a:ext cx="52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5" name="Freihand 94">
                  <a:extLst>
                    <a:ext uri="{FF2B5EF4-FFF2-40B4-BE49-F238E27FC236}">
                      <a16:creationId xmlns:a16="http://schemas.microsoft.com/office/drawing/2014/main" id="{DCA4B1F6-E2B5-4496-9791-00D4994071AC}"/>
                    </a:ext>
                  </a:extLst>
                </p14:cNvPr>
                <p14:cNvContentPartPr/>
                <p14:nvPr/>
              </p14:nvContentPartPr>
              <p14:xfrm>
                <a:off x="10149779" y="678399"/>
                <a:ext cx="95760" cy="22680"/>
              </p14:xfrm>
            </p:contentPart>
          </mc:Choice>
          <mc:Fallback>
            <p:pic>
              <p:nvPicPr>
                <p:cNvPr id="95" name="Freihand 94">
                  <a:extLst>
                    <a:ext uri="{FF2B5EF4-FFF2-40B4-BE49-F238E27FC236}">
                      <a16:creationId xmlns:a16="http://schemas.microsoft.com/office/drawing/2014/main" id="{DCA4B1F6-E2B5-4496-9791-00D4994071AC}"/>
                    </a:ext>
                  </a:extLst>
                </p:cNvPr>
                <p:cNvPicPr/>
                <p:nvPr/>
              </p:nvPicPr>
              <p:blipFill>
                <a:blip r:embed="rId111"/>
                <a:stretch>
                  <a:fillRect/>
                </a:stretch>
              </p:blipFill>
              <p:spPr>
                <a:xfrm>
                  <a:off x="10145459" y="674079"/>
                  <a:ext cx="104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6" name="Freihand 95">
                  <a:extLst>
                    <a:ext uri="{FF2B5EF4-FFF2-40B4-BE49-F238E27FC236}">
                      <a16:creationId xmlns:a16="http://schemas.microsoft.com/office/drawing/2014/main" id="{8744CCA6-14E4-456E-B0FD-CB823363C560}"/>
                    </a:ext>
                  </a:extLst>
                </p14:cNvPr>
                <p14:cNvContentPartPr/>
                <p14:nvPr/>
              </p14:nvContentPartPr>
              <p14:xfrm>
                <a:off x="10347779" y="589119"/>
                <a:ext cx="178200" cy="190440"/>
              </p14:xfrm>
            </p:contentPart>
          </mc:Choice>
          <mc:Fallback>
            <p:pic>
              <p:nvPicPr>
                <p:cNvPr id="96" name="Freihand 95">
                  <a:extLst>
                    <a:ext uri="{FF2B5EF4-FFF2-40B4-BE49-F238E27FC236}">
                      <a16:creationId xmlns:a16="http://schemas.microsoft.com/office/drawing/2014/main" id="{8744CCA6-14E4-456E-B0FD-CB823363C560}"/>
                    </a:ext>
                  </a:extLst>
                </p:cNvPr>
                <p:cNvPicPr/>
                <p:nvPr/>
              </p:nvPicPr>
              <p:blipFill>
                <a:blip r:embed="rId113"/>
                <a:stretch>
                  <a:fillRect/>
                </a:stretch>
              </p:blipFill>
              <p:spPr>
                <a:xfrm>
                  <a:off x="10343459" y="584799"/>
                  <a:ext cx="1868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7" name="Freihand 96">
                  <a:extLst>
                    <a:ext uri="{FF2B5EF4-FFF2-40B4-BE49-F238E27FC236}">
                      <a16:creationId xmlns:a16="http://schemas.microsoft.com/office/drawing/2014/main" id="{DA3202B1-8D3D-4AC7-8E0C-E391C114E3BA}"/>
                    </a:ext>
                  </a:extLst>
                </p14:cNvPr>
                <p14:cNvContentPartPr/>
                <p14:nvPr/>
              </p14:nvContentPartPr>
              <p14:xfrm>
                <a:off x="10495019" y="643479"/>
                <a:ext cx="98280" cy="127800"/>
              </p14:xfrm>
            </p:contentPart>
          </mc:Choice>
          <mc:Fallback>
            <p:pic>
              <p:nvPicPr>
                <p:cNvPr id="97" name="Freihand 96">
                  <a:extLst>
                    <a:ext uri="{FF2B5EF4-FFF2-40B4-BE49-F238E27FC236}">
                      <a16:creationId xmlns:a16="http://schemas.microsoft.com/office/drawing/2014/main" id="{DA3202B1-8D3D-4AC7-8E0C-E391C114E3BA}"/>
                    </a:ext>
                  </a:extLst>
                </p:cNvPr>
                <p:cNvPicPr/>
                <p:nvPr/>
              </p:nvPicPr>
              <p:blipFill>
                <a:blip r:embed="rId115"/>
                <a:stretch>
                  <a:fillRect/>
                </a:stretch>
              </p:blipFill>
              <p:spPr>
                <a:xfrm>
                  <a:off x="10490699" y="639159"/>
                  <a:ext cx="106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8" name="Freihand 97">
                  <a:extLst>
                    <a:ext uri="{FF2B5EF4-FFF2-40B4-BE49-F238E27FC236}">
                      <a16:creationId xmlns:a16="http://schemas.microsoft.com/office/drawing/2014/main" id="{5B6EFEF0-4010-4BFF-BDC5-83ECD614B173}"/>
                    </a:ext>
                  </a:extLst>
                </p14:cNvPr>
                <p14:cNvContentPartPr/>
                <p14:nvPr/>
              </p14:nvContentPartPr>
              <p14:xfrm>
                <a:off x="10625699" y="588759"/>
                <a:ext cx="155160" cy="169920"/>
              </p14:xfrm>
            </p:contentPart>
          </mc:Choice>
          <mc:Fallback>
            <p:pic>
              <p:nvPicPr>
                <p:cNvPr id="98" name="Freihand 97">
                  <a:extLst>
                    <a:ext uri="{FF2B5EF4-FFF2-40B4-BE49-F238E27FC236}">
                      <a16:creationId xmlns:a16="http://schemas.microsoft.com/office/drawing/2014/main" id="{5B6EFEF0-4010-4BFF-BDC5-83ECD614B173}"/>
                    </a:ext>
                  </a:extLst>
                </p:cNvPr>
                <p:cNvPicPr/>
                <p:nvPr/>
              </p:nvPicPr>
              <p:blipFill>
                <a:blip r:embed="rId117"/>
                <a:stretch>
                  <a:fillRect/>
                </a:stretch>
              </p:blipFill>
              <p:spPr>
                <a:xfrm>
                  <a:off x="10621379" y="584439"/>
                  <a:ext cx="163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9" name="Freihand 98">
                  <a:extLst>
                    <a:ext uri="{FF2B5EF4-FFF2-40B4-BE49-F238E27FC236}">
                      <a16:creationId xmlns:a16="http://schemas.microsoft.com/office/drawing/2014/main" id="{F9227957-0F2E-4F1B-9291-8797DF8E946B}"/>
                    </a:ext>
                  </a:extLst>
                </p14:cNvPr>
                <p14:cNvContentPartPr/>
                <p14:nvPr/>
              </p14:nvContentPartPr>
              <p14:xfrm>
                <a:off x="10806059" y="535119"/>
                <a:ext cx="290880" cy="203040"/>
              </p14:xfrm>
            </p:contentPart>
          </mc:Choice>
          <mc:Fallback>
            <p:pic>
              <p:nvPicPr>
                <p:cNvPr id="99" name="Freihand 98">
                  <a:extLst>
                    <a:ext uri="{FF2B5EF4-FFF2-40B4-BE49-F238E27FC236}">
                      <a16:creationId xmlns:a16="http://schemas.microsoft.com/office/drawing/2014/main" id="{F9227957-0F2E-4F1B-9291-8797DF8E946B}"/>
                    </a:ext>
                  </a:extLst>
                </p:cNvPr>
                <p:cNvPicPr/>
                <p:nvPr/>
              </p:nvPicPr>
              <p:blipFill>
                <a:blip r:embed="rId119"/>
                <a:stretch>
                  <a:fillRect/>
                </a:stretch>
              </p:blipFill>
              <p:spPr>
                <a:xfrm>
                  <a:off x="10801739" y="530799"/>
                  <a:ext cx="299520" cy="211680"/>
                </a:xfrm>
                <a:prstGeom prst="rect">
                  <a:avLst/>
                </a:prstGeom>
              </p:spPr>
            </p:pic>
          </mc:Fallback>
        </mc:AlternateContent>
      </p:grpSp>
    </p:spTree>
    <p:extLst>
      <p:ext uri="{BB962C8B-B14F-4D97-AF65-F5344CB8AC3E}">
        <p14:creationId xmlns:p14="http://schemas.microsoft.com/office/powerpoint/2010/main" val="255367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5433" y="559744"/>
            <a:ext cx="11733215" cy="612981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400">
                <a:latin typeface="Cambria Math" panose="02040503050406030204" pitchFamily="18" charset="0"/>
                <a:ea typeface="Cambria Math" panose="02040503050406030204" pitchFamily="18" charset="0"/>
              </a:rPr>
              <a:t>→ In order to be able to permanently reduce the unemployment rate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&gt;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would have 	to apply permanently.</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in the long run this is unrealistic and stable condition results!</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thus, in principle, under rational expectations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will hold</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 </a:t>
            </a:r>
            <a:r>
              <a:rPr lang="de-DE" sz="2400">
                <a:latin typeface="Cambria Math" panose="02040503050406030204" pitchFamily="18" charset="0"/>
                <a:ea typeface="Cambria Math" panose="02040503050406030204" pitchFamily="18" charset="0"/>
              </a:rPr>
              <a:t>thus u</a:t>
            </a:r>
            <a:r>
              <a:rPr lang="de-DE" sz="2400" dirty="0">
                <a:latin typeface="Cambria Math" panose="02040503050406030204" pitchFamily="18" charset="0"/>
                <a:ea typeface="Cambria Math" panose="02040503050406030204" pitchFamily="18" charset="0"/>
              </a:rPr>
              <a:t>=u*</a:t>
            </a:r>
            <a:r>
              <a:rPr lang="en-US" sz="2400" dirty="0">
                <a:latin typeface="Cambria Math" panose="02040503050406030204" pitchFamily="18" charset="0"/>
                <a:ea typeface="Cambria Math" panose="02040503050406030204" pitchFamily="18" charset="0"/>
              </a:rPr>
              <a:t>	</a:t>
            </a:r>
            <a:endParaRPr lang="en-US" sz="2000" dirty="0">
              <a:latin typeface="Cambria Math" panose="02040503050406030204" pitchFamily="18" charset="0"/>
              <a:ea typeface="Cambria Math" panose="02040503050406030204" pitchFamily="18" charset="0"/>
            </a:endParaRPr>
          </a:p>
          <a:p>
            <a:pPr>
              <a:lnSpc>
                <a:spcPct val="110000"/>
              </a:lnSpc>
            </a:pPr>
            <a:r>
              <a:rPr lang="en-US" sz="20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 </a:t>
            </a:r>
            <a:r>
              <a:rPr lang="en-US" sz="2400">
                <a:latin typeface="Cambria Math" panose="02040503050406030204" pitchFamily="18" charset="0"/>
                <a:ea typeface="Cambria Math" panose="02040503050406030204" pitchFamily="18" charset="0"/>
              </a:rPr>
              <a:t>	motion only on the                                                                          					long-run (vertical) 										Phillips curve possible!</a:t>
            </a:r>
          </a:p>
          <a:p>
            <a:pPr>
              <a:lnSpc>
                <a:spcPct val="110000"/>
              </a:lnSpc>
            </a:pPr>
            <a:r>
              <a:rPr lang="en-US" sz="2400" b="1">
                <a:latin typeface="Cambria Math" panose="02040503050406030204" pitchFamily="18" charset="0"/>
                <a:ea typeface="Cambria Math" panose="02040503050406030204" pitchFamily="18" charset="0"/>
              </a:rPr>
              <a:t>					→ Stagflation</a:t>
            </a:r>
          </a:p>
          <a:p>
            <a:pPr>
              <a:lnSpc>
                <a:spcPct val="110000"/>
              </a:lnSpc>
            </a:pPr>
            <a:endParaRPr lang="en-US" sz="2000" dirty="0"/>
          </a:p>
        </p:txBody>
      </p:sp>
      <p:sp>
        <p:nvSpPr>
          <p:cNvPr id="4" name="Title 1"/>
          <p:cNvSpPr txBox="1">
            <a:spLocks/>
          </p:cNvSpPr>
          <p:nvPr/>
        </p:nvSpPr>
        <p:spPr>
          <a:xfrm>
            <a:off x="1559996" y="79571"/>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Inflation – Economic Policy – Philipps curve</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30BBBF3F-F629-4292-A890-DFA5F6101D5D}"/>
              </a:ext>
            </a:extLst>
          </p:cNvPr>
          <p:cNvGrpSpPr/>
          <p:nvPr/>
        </p:nvGrpSpPr>
        <p:grpSpPr>
          <a:xfrm>
            <a:off x="2426339" y="404611"/>
            <a:ext cx="7767360" cy="826560"/>
            <a:chOff x="2426339" y="404611"/>
            <a:chExt cx="7767360" cy="8265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C356644-6EB5-4638-B309-CF6EB26BB00B}"/>
                    </a:ext>
                  </a:extLst>
                </p14:cNvPr>
                <p14:cNvContentPartPr/>
                <p14:nvPr/>
              </p14:nvContentPartPr>
              <p14:xfrm>
                <a:off x="2426339" y="978091"/>
                <a:ext cx="7767360" cy="73440"/>
              </p14:xfrm>
            </p:contentPart>
          </mc:Choice>
          <mc:Fallback>
            <p:pic>
              <p:nvPicPr>
                <p:cNvPr id="2" name="Freihand 1">
                  <a:extLst>
                    <a:ext uri="{FF2B5EF4-FFF2-40B4-BE49-F238E27FC236}">
                      <a16:creationId xmlns:a16="http://schemas.microsoft.com/office/drawing/2014/main" id="{EC356644-6EB5-4638-B309-CF6EB26BB00B}"/>
                    </a:ext>
                  </a:extLst>
                </p:cNvPr>
                <p:cNvPicPr/>
                <p:nvPr/>
              </p:nvPicPr>
              <p:blipFill>
                <a:blip r:embed="rId4"/>
                <a:stretch>
                  <a:fillRect/>
                </a:stretch>
              </p:blipFill>
              <p:spPr>
                <a:xfrm>
                  <a:off x="2422019" y="973771"/>
                  <a:ext cx="7776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EAA63B0-135E-449A-A4DF-474D56E00305}"/>
                    </a:ext>
                  </a:extLst>
                </p14:cNvPr>
                <p14:cNvContentPartPr/>
                <p14:nvPr/>
              </p14:nvContentPartPr>
              <p14:xfrm>
                <a:off x="8971139" y="404611"/>
                <a:ext cx="1096920" cy="826560"/>
              </p14:xfrm>
            </p:contentPart>
          </mc:Choice>
          <mc:Fallback>
            <p:pic>
              <p:nvPicPr>
                <p:cNvPr id="3" name="Freihand 2">
                  <a:extLst>
                    <a:ext uri="{FF2B5EF4-FFF2-40B4-BE49-F238E27FC236}">
                      <a16:creationId xmlns:a16="http://schemas.microsoft.com/office/drawing/2014/main" id="{1EAA63B0-135E-449A-A4DF-474D56E00305}"/>
                    </a:ext>
                  </a:extLst>
                </p:cNvPr>
                <p:cNvPicPr/>
                <p:nvPr/>
              </p:nvPicPr>
              <p:blipFill>
                <a:blip r:embed="rId6"/>
                <a:stretch>
                  <a:fillRect/>
                </a:stretch>
              </p:blipFill>
              <p:spPr>
                <a:xfrm>
                  <a:off x="8966819" y="400291"/>
                  <a:ext cx="1105560" cy="83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41B46490-C454-41DA-9FC9-5116AD0FD5E1}"/>
                  </a:ext>
                </a:extLst>
              </p14:cNvPr>
              <p14:cNvContentPartPr/>
              <p14:nvPr/>
            </p14:nvContentPartPr>
            <p14:xfrm>
              <a:off x="4681019" y="2577931"/>
              <a:ext cx="3701520" cy="45360"/>
            </p14:xfrm>
          </p:contentPart>
        </mc:Choice>
        <mc:Fallback>
          <p:pic>
            <p:nvPicPr>
              <p:cNvPr id="7" name="Freihand 6">
                <a:extLst>
                  <a:ext uri="{FF2B5EF4-FFF2-40B4-BE49-F238E27FC236}">
                    <a16:creationId xmlns:a16="http://schemas.microsoft.com/office/drawing/2014/main" id="{41B46490-C454-41DA-9FC9-5116AD0FD5E1}"/>
                  </a:ext>
                </a:extLst>
              </p:cNvPr>
              <p:cNvPicPr/>
              <p:nvPr/>
            </p:nvPicPr>
            <p:blipFill>
              <a:blip r:embed="rId8"/>
              <a:stretch>
                <a:fillRect/>
              </a:stretch>
            </p:blipFill>
            <p:spPr>
              <a:xfrm>
                <a:off x="4676699" y="2573611"/>
                <a:ext cx="3710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BEF0F34-2684-4F04-8601-37F48FBDF90A}"/>
                  </a:ext>
                </a:extLst>
              </p14:cNvPr>
              <p14:cNvContentPartPr/>
              <p14:nvPr/>
            </p14:nvContentPartPr>
            <p14:xfrm>
              <a:off x="8061419" y="2057011"/>
              <a:ext cx="1513440" cy="816120"/>
            </p14:xfrm>
          </p:contentPart>
        </mc:Choice>
        <mc:Fallback>
          <p:pic>
            <p:nvPicPr>
              <p:cNvPr id="8" name="Freihand 7">
                <a:extLst>
                  <a:ext uri="{FF2B5EF4-FFF2-40B4-BE49-F238E27FC236}">
                    <a16:creationId xmlns:a16="http://schemas.microsoft.com/office/drawing/2014/main" id="{5BEF0F34-2684-4F04-8601-37F48FBDF90A}"/>
                  </a:ext>
                </a:extLst>
              </p:cNvPr>
              <p:cNvPicPr/>
              <p:nvPr/>
            </p:nvPicPr>
            <p:blipFill>
              <a:blip r:embed="rId10"/>
              <a:stretch>
                <a:fillRect/>
              </a:stretch>
            </p:blipFill>
            <p:spPr>
              <a:xfrm>
                <a:off x="8057099" y="2052691"/>
                <a:ext cx="1522080" cy="82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E6A25C8-AB57-4EB2-95B8-D4C36A23A12C}"/>
                  </a:ext>
                </a:extLst>
              </p14:cNvPr>
              <p14:cNvContentPartPr/>
              <p14:nvPr/>
            </p14:nvContentPartPr>
            <p14:xfrm>
              <a:off x="2808299" y="3116851"/>
              <a:ext cx="2158200" cy="95760"/>
            </p14:xfrm>
          </p:contentPart>
        </mc:Choice>
        <mc:Fallback>
          <p:pic>
            <p:nvPicPr>
              <p:cNvPr id="9" name="Freihand 8">
                <a:extLst>
                  <a:ext uri="{FF2B5EF4-FFF2-40B4-BE49-F238E27FC236}">
                    <a16:creationId xmlns:a16="http://schemas.microsoft.com/office/drawing/2014/main" id="{DE6A25C8-AB57-4EB2-95B8-D4C36A23A12C}"/>
                  </a:ext>
                </a:extLst>
              </p:cNvPr>
              <p:cNvPicPr/>
              <p:nvPr/>
            </p:nvPicPr>
            <p:blipFill>
              <a:blip r:embed="rId12"/>
              <a:stretch>
                <a:fillRect/>
              </a:stretch>
            </p:blipFill>
            <p:spPr>
              <a:xfrm>
                <a:off x="2803979" y="3112531"/>
                <a:ext cx="2166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77BFEF5-C3E7-4F67-B838-A17F23FE3DFF}"/>
                  </a:ext>
                </a:extLst>
              </p14:cNvPr>
              <p14:cNvContentPartPr/>
              <p14:nvPr/>
            </p14:nvContentPartPr>
            <p14:xfrm>
              <a:off x="2930339" y="2653171"/>
              <a:ext cx="1988280" cy="657720"/>
            </p14:xfrm>
          </p:contentPart>
        </mc:Choice>
        <mc:Fallback>
          <p:pic>
            <p:nvPicPr>
              <p:cNvPr id="11" name="Freihand 10">
                <a:extLst>
                  <a:ext uri="{FF2B5EF4-FFF2-40B4-BE49-F238E27FC236}">
                    <a16:creationId xmlns:a16="http://schemas.microsoft.com/office/drawing/2014/main" id="{B77BFEF5-C3E7-4F67-B838-A17F23FE3DFF}"/>
                  </a:ext>
                </a:extLst>
              </p:cNvPr>
              <p:cNvPicPr/>
              <p:nvPr/>
            </p:nvPicPr>
            <p:blipFill>
              <a:blip r:embed="rId14"/>
              <a:stretch>
                <a:fillRect/>
              </a:stretch>
            </p:blipFill>
            <p:spPr>
              <a:xfrm>
                <a:off x="2926019" y="2648851"/>
                <a:ext cx="199692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4B574A6D-238C-46FF-81CA-3BBB70933E88}"/>
                  </a:ext>
                </a:extLst>
              </p14:cNvPr>
              <p14:cNvContentPartPr/>
              <p14:nvPr/>
            </p14:nvContentPartPr>
            <p14:xfrm>
              <a:off x="2657459" y="3116851"/>
              <a:ext cx="2231280" cy="123120"/>
            </p14:xfrm>
          </p:contentPart>
        </mc:Choice>
        <mc:Fallback>
          <p:pic>
            <p:nvPicPr>
              <p:cNvPr id="12" name="Freihand 11">
                <a:extLst>
                  <a:ext uri="{FF2B5EF4-FFF2-40B4-BE49-F238E27FC236}">
                    <a16:creationId xmlns:a16="http://schemas.microsoft.com/office/drawing/2014/main" id="{4B574A6D-238C-46FF-81CA-3BBB70933E88}"/>
                  </a:ext>
                </a:extLst>
              </p:cNvPr>
              <p:cNvPicPr/>
              <p:nvPr/>
            </p:nvPicPr>
            <p:blipFill>
              <a:blip r:embed="rId16"/>
              <a:stretch>
                <a:fillRect/>
              </a:stretch>
            </p:blipFill>
            <p:spPr>
              <a:xfrm>
                <a:off x="2653139" y="3112531"/>
                <a:ext cx="2239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94B6FFC-FD4B-4862-92B5-4F1560980790}"/>
                  </a:ext>
                </a:extLst>
              </p14:cNvPr>
              <p14:cNvContentPartPr/>
              <p14:nvPr/>
            </p14:nvContentPartPr>
            <p14:xfrm>
              <a:off x="4750859" y="5144731"/>
              <a:ext cx="2290680" cy="42480"/>
            </p14:xfrm>
          </p:contentPart>
        </mc:Choice>
        <mc:Fallback>
          <p:pic>
            <p:nvPicPr>
              <p:cNvPr id="13" name="Freihand 12">
                <a:extLst>
                  <a:ext uri="{FF2B5EF4-FFF2-40B4-BE49-F238E27FC236}">
                    <a16:creationId xmlns:a16="http://schemas.microsoft.com/office/drawing/2014/main" id="{394B6FFC-FD4B-4862-92B5-4F1560980790}"/>
                  </a:ext>
                </a:extLst>
              </p:cNvPr>
              <p:cNvPicPr/>
              <p:nvPr/>
            </p:nvPicPr>
            <p:blipFill>
              <a:blip r:embed="rId18"/>
              <a:stretch>
                <a:fillRect/>
              </a:stretch>
            </p:blipFill>
            <p:spPr>
              <a:xfrm>
                <a:off x="4746539" y="5140411"/>
                <a:ext cx="2299320" cy="51120"/>
              </a:xfrm>
              <a:prstGeom prst="rect">
                <a:avLst/>
              </a:prstGeom>
            </p:spPr>
          </p:pic>
        </mc:Fallback>
      </mc:AlternateContent>
    </p:spTree>
    <p:extLst>
      <p:ext uri="{BB962C8B-B14F-4D97-AF65-F5344CB8AC3E}">
        <p14:creationId xmlns:p14="http://schemas.microsoft.com/office/powerpoint/2010/main" val="24988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9587"/>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2F22EDED-5C85-F52A-3034-D1E70DD32183}"/>
              </a:ext>
            </a:extLst>
          </p:cNvPr>
          <p:cNvSpPr txBox="1"/>
          <p:nvPr/>
        </p:nvSpPr>
        <p:spPr>
          <a:xfrm>
            <a:off x="226243" y="3698904"/>
            <a:ext cx="5122206" cy="1174753"/>
          </a:xfrm>
          <a:prstGeom prst="rect">
            <a:avLst/>
          </a:prstGeom>
          <a:noFill/>
        </p:spPr>
        <p:txBody>
          <a:bodyPr wrap="square" rtlCol="0">
            <a:noAutofit/>
          </a:bodyPr>
          <a:lstStyle/>
          <a:p>
            <a:r>
              <a:rPr lang="de-DE"/>
              <a:t>Try to figure out different Periods in the change of world production and world Trade in the last four decades by setting both time series for 1980 to 100 and calculation (average) growth rates.</a:t>
            </a:r>
            <a:endParaRPr lang="de-DE" dirty="0"/>
          </a:p>
          <a:p>
            <a:endParaRPr lang="de-DE" sz="2540" dirty="0"/>
          </a:p>
        </p:txBody>
      </p:sp>
      <p:graphicFrame>
        <p:nvGraphicFramePr>
          <p:cNvPr id="3" name="Diagramm 2">
            <a:extLst>
              <a:ext uri="{FF2B5EF4-FFF2-40B4-BE49-F238E27FC236}">
                <a16:creationId xmlns:a16="http://schemas.microsoft.com/office/drawing/2014/main" id="{B80FD93F-5356-4E8D-846B-D5E1D3E955F9}"/>
              </a:ext>
            </a:extLst>
          </p:cNvPr>
          <p:cNvGraphicFramePr>
            <a:graphicFrameLocks/>
          </p:cNvGraphicFramePr>
          <p:nvPr/>
        </p:nvGraphicFramePr>
        <p:xfrm>
          <a:off x="128336" y="63767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0FB16DE8-85B9-CB96-BA2E-AB013D6B3A91}"/>
              </a:ext>
            </a:extLst>
          </p:cNvPr>
          <p:cNvSpPr txBox="1"/>
          <p:nvPr/>
        </p:nvSpPr>
        <p:spPr>
          <a:xfrm>
            <a:off x="0" y="3379808"/>
            <a:ext cx="2824223" cy="254643"/>
          </a:xfrm>
          <a:prstGeom prst="rect">
            <a:avLst/>
          </a:prstGeom>
          <a:noFill/>
        </p:spPr>
        <p:txBody>
          <a:bodyPr wrap="square" rtlCol="0">
            <a:noAutofit/>
          </a:bodyPr>
          <a:lstStyle/>
          <a:p>
            <a:r>
              <a:rPr lang="de-DE" sz="1200"/>
              <a:t>Source: </a:t>
            </a:r>
            <a:r>
              <a:rPr lang="de-DE" sz="1200">
                <a:hlinkClick r:id="rId4"/>
              </a:rPr>
              <a:t>IMF Datamapper </a:t>
            </a:r>
            <a:r>
              <a:rPr lang="de-DE" sz="1200"/>
              <a:t>and </a:t>
            </a:r>
            <a:r>
              <a:rPr lang="de-DE" sz="1200">
                <a:hlinkClick r:id="rId5"/>
              </a:rPr>
              <a:t>Trade-Data</a:t>
            </a:r>
            <a:endParaRPr lang="de-DE" sz="1200" dirty="0"/>
          </a:p>
          <a:p>
            <a:endParaRPr lang="de-DE" sz="2540" dirty="0"/>
          </a:p>
        </p:txBody>
      </p:sp>
      <p:grpSp>
        <p:nvGrpSpPr>
          <p:cNvPr id="35" name="Gruppieren 34">
            <a:extLst>
              <a:ext uri="{FF2B5EF4-FFF2-40B4-BE49-F238E27FC236}">
                <a16:creationId xmlns:a16="http://schemas.microsoft.com/office/drawing/2014/main" id="{4847F4FC-AC51-49F9-B0D7-1FC296C46A85}"/>
              </a:ext>
            </a:extLst>
          </p:cNvPr>
          <p:cNvGrpSpPr/>
          <p:nvPr/>
        </p:nvGrpSpPr>
        <p:grpSpPr>
          <a:xfrm>
            <a:off x="602219" y="906811"/>
            <a:ext cx="780480" cy="62280"/>
            <a:chOff x="602219" y="906811"/>
            <a:chExt cx="780480" cy="62280"/>
          </a:xfrm>
        </p:grpSpPr>
        <mc:AlternateContent xmlns:mc="http://schemas.openxmlformats.org/markup-compatibility/2006">
          <mc:Choice xmlns:p14="http://schemas.microsoft.com/office/powerpoint/2010/main" Requires="p14">
            <p:contentPart p14:bwMode="auto" r:id="rId6">
              <p14:nvContentPartPr>
                <p14:cNvPr id="32" name="Freihand 31">
                  <a:extLst>
                    <a:ext uri="{FF2B5EF4-FFF2-40B4-BE49-F238E27FC236}">
                      <a16:creationId xmlns:a16="http://schemas.microsoft.com/office/drawing/2014/main" id="{6AF3C8C4-D603-4975-B3BF-776BB74B5626}"/>
                    </a:ext>
                  </a:extLst>
                </p14:cNvPr>
                <p14:cNvContentPartPr/>
                <p14:nvPr/>
              </p14:nvContentPartPr>
              <p14:xfrm>
                <a:off x="657299" y="914731"/>
                <a:ext cx="19080" cy="360"/>
              </p14:xfrm>
            </p:contentPart>
          </mc:Choice>
          <mc:Fallback>
            <p:pic>
              <p:nvPicPr>
                <p:cNvPr id="32" name="Freihand 31">
                  <a:extLst>
                    <a:ext uri="{FF2B5EF4-FFF2-40B4-BE49-F238E27FC236}">
                      <a16:creationId xmlns:a16="http://schemas.microsoft.com/office/drawing/2014/main" id="{6AF3C8C4-D603-4975-B3BF-776BB74B5626}"/>
                    </a:ext>
                  </a:extLst>
                </p:cNvPr>
                <p:cNvPicPr/>
                <p:nvPr/>
              </p:nvPicPr>
              <p:blipFill>
                <a:blip r:embed="rId7"/>
                <a:stretch>
                  <a:fillRect/>
                </a:stretch>
              </p:blipFill>
              <p:spPr>
                <a:xfrm>
                  <a:off x="652979" y="910411"/>
                  <a:ext cx="27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Freihand 32">
                  <a:extLst>
                    <a:ext uri="{FF2B5EF4-FFF2-40B4-BE49-F238E27FC236}">
                      <a16:creationId xmlns:a16="http://schemas.microsoft.com/office/drawing/2014/main" id="{F24DA488-0BC7-425B-BF01-56558C86188B}"/>
                    </a:ext>
                  </a:extLst>
                </p14:cNvPr>
                <p14:cNvContentPartPr/>
                <p14:nvPr/>
              </p14:nvContentPartPr>
              <p14:xfrm>
                <a:off x="602219" y="906811"/>
                <a:ext cx="780480" cy="62280"/>
              </p14:xfrm>
            </p:contentPart>
          </mc:Choice>
          <mc:Fallback>
            <p:pic>
              <p:nvPicPr>
                <p:cNvPr id="33" name="Freihand 32">
                  <a:extLst>
                    <a:ext uri="{FF2B5EF4-FFF2-40B4-BE49-F238E27FC236}">
                      <a16:creationId xmlns:a16="http://schemas.microsoft.com/office/drawing/2014/main" id="{F24DA488-0BC7-425B-BF01-56558C86188B}"/>
                    </a:ext>
                  </a:extLst>
                </p:cNvPr>
                <p:cNvPicPr/>
                <p:nvPr/>
              </p:nvPicPr>
              <p:blipFill>
                <a:blip r:embed="rId9"/>
                <a:stretch>
                  <a:fillRect/>
                </a:stretch>
              </p:blipFill>
              <p:spPr>
                <a:xfrm>
                  <a:off x="597899" y="902491"/>
                  <a:ext cx="789120" cy="7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34" name="Freihand 33">
                <a:extLst>
                  <a:ext uri="{FF2B5EF4-FFF2-40B4-BE49-F238E27FC236}">
                    <a16:creationId xmlns:a16="http://schemas.microsoft.com/office/drawing/2014/main" id="{F63FE6CA-941B-43F2-B418-98E129113757}"/>
                  </a:ext>
                </a:extLst>
              </p14:cNvPr>
              <p14:cNvContentPartPr/>
              <p14:nvPr/>
            </p14:nvContentPartPr>
            <p14:xfrm>
              <a:off x="474779" y="1519171"/>
              <a:ext cx="21600" cy="738360"/>
            </p14:xfrm>
          </p:contentPart>
        </mc:Choice>
        <mc:Fallback>
          <p:pic>
            <p:nvPicPr>
              <p:cNvPr id="34" name="Freihand 33">
                <a:extLst>
                  <a:ext uri="{FF2B5EF4-FFF2-40B4-BE49-F238E27FC236}">
                    <a16:creationId xmlns:a16="http://schemas.microsoft.com/office/drawing/2014/main" id="{F63FE6CA-941B-43F2-B418-98E129113757}"/>
                  </a:ext>
                </a:extLst>
              </p:cNvPr>
              <p:cNvPicPr/>
              <p:nvPr/>
            </p:nvPicPr>
            <p:blipFill>
              <a:blip r:embed="rId11"/>
              <a:stretch>
                <a:fillRect/>
              </a:stretch>
            </p:blipFill>
            <p:spPr>
              <a:xfrm>
                <a:off x="470459" y="1514851"/>
                <a:ext cx="30240" cy="747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4" name="Freihand 63">
                <a:extLst>
                  <a:ext uri="{FF2B5EF4-FFF2-40B4-BE49-F238E27FC236}">
                    <a16:creationId xmlns:a16="http://schemas.microsoft.com/office/drawing/2014/main" id="{6AA13900-8D8E-4968-B295-A1C9DDA45FA7}"/>
                  </a:ext>
                </a:extLst>
              </p14:cNvPr>
              <p14:cNvContentPartPr/>
              <p14:nvPr/>
            </p14:nvContentPartPr>
            <p14:xfrm>
              <a:off x="2828607" y="2370155"/>
              <a:ext cx="14400" cy="86400"/>
            </p14:xfrm>
          </p:contentPart>
        </mc:Choice>
        <mc:Fallback>
          <p:pic>
            <p:nvPicPr>
              <p:cNvPr id="64" name="Freihand 63">
                <a:extLst>
                  <a:ext uri="{FF2B5EF4-FFF2-40B4-BE49-F238E27FC236}">
                    <a16:creationId xmlns:a16="http://schemas.microsoft.com/office/drawing/2014/main" id="{6AA13900-8D8E-4968-B295-A1C9DDA45FA7}"/>
                  </a:ext>
                </a:extLst>
              </p:cNvPr>
              <p:cNvPicPr/>
              <p:nvPr/>
            </p:nvPicPr>
            <p:blipFill>
              <a:blip r:embed="rId13"/>
              <a:stretch>
                <a:fillRect/>
              </a:stretch>
            </p:blipFill>
            <p:spPr>
              <a:xfrm>
                <a:off x="2824287" y="2365835"/>
                <a:ext cx="23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5" name="Freihand 64">
                <a:extLst>
                  <a:ext uri="{FF2B5EF4-FFF2-40B4-BE49-F238E27FC236}">
                    <a16:creationId xmlns:a16="http://schemas.microsoft.com/office/drawing/2014/main" id="{D1EA3ABE-BFCC-43A0-8C72-B86D1D9AA161}"/>
                  </a:ext>
                </a:extLst>
              </p14:cNvPr>
              <p14:cNvContentPartPr/>
              <p14:nvPr/>
            </p14:nvContentPartPr>
            <p14:xfrm>
              <a:off x="2720607" y="2323715"/>
              <a:ext cx="144360" cy="68040"/>
            </p14:xfrm>
          </p:contentPart>
        </mc:Choice>
        <mc:Fallback>
          <p:pic>
            <p:nvPicPr>
              <p:cNvPr id="65" name="Freihand 64">
                <a:extLst>
                  <a:ext uri="{FF2B5EF4-FFF2-40B4-BE49-F238E27FC236}">
                    <a16:creationId xmlns:a16="http://schemas.microsoft.com/office/drawing/2014/main" id="{D1EA3ABE-BFCC-43A0-8C72-B86D1D9AA161}"/>
                  </a:ext>
                </a:extLst>
              </p:cNvPr>
              <p:cNvPicPr/>
              <p:nvPr/>
            </p:nvPicPr>
            <p:blipFill>
              <a:blip r:embed="rId15"/>
              <a:stretch>
                <a:fillRect/>
              </a:stretch>
            </p:blipFill>
            <p:spPr>
              <a:xfrm>
                <a:off x="2716287" y="2319395"/>
                <a:ext cx="153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6" name="Freihand 65">
                <a:extLst>
                  <a:ext uri="{FF2B5EF4-FFF2-40B4-BE49-F238E27FC236}">
                    <a16:creationId xmlns:a16="http://schemas.microsoft.com/office/drawing/2014/main" id="{86EAB010-9D21-46D0-A569-FB0F3034AB05}"/>
                  </a:ext>
                </a:extLst>
              </p14:cNvPr>
              <p14:cNvContentPartPr/>
              <p14:nvPr/>
            </p14:nvContentPartPr>
            <p14:xfrm>
              <a:off x="2795127" y="2355755"/>
              <a:ext cx="67680" cy="54000"/>
            </p14:xfrm>
          </p:contentPart>
        </mc:Choice>
        <mc:Fallback>
          <p:pic>
            <p:nvPicPr>
              <p:cNvPr id="66" name="Freihand 65">
                <a:extLst>
                  <a:ext uri="{FF2B5EF4-FFF2-40B4-BE49-F238E27FC236}">
                    <a16:creationId xmlns:a16="http://schemas.microsoft.com/office/drawing/2014/main" id="{86EAB010-9D21-46D0-A569-FB0F3034AB05}"/>
                  </a:ext>
                </a:extLst>
              </p:cNvPr>
              <p:cNvPicPr/>
              <p:nvPr/>
            </p:nvPicPr>
            <p:blipFill>
              <a:blip r:embed="rId17"/>
              <a:stretch>
                <a:fillRect/>
              </a:stretch>
            </p:blipFill>
            <p:spPr>
              <a:xfrm>
                <a:off x="2790807" y="2351435"/>
                <a:ext cx="76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7" name="Freihand 66">
                <a:extLst>
                  <a:ext uri="{FF2B5EF4-FFF2-40B4-BE49-F238E27FC236}">
                    <a16:creationId xmlns:a16="http://schemas.microsoft.com/office/drawing/2014/main" id="{62C90AB2-B7FF-49DA-9872-54D92AD62216}"/>
                  </a:ext>
                </a:extLst>
              </p14:cNvPr>
              <p14:cNvContentPartPr/>
              <p14:nvPr/>
            </p14:nvContentPartPr>
            <p14:xfrm>
              <a:off x="2875047" y="2247035"/>
              <a:ext cx="159840" cy="138600"/>
            </p14:xfrm>
          </p:contentPart>
        </mc:Choice>
        <mc:Fallback>
          <p:pic>
            <p:nvPicPr>
              <p:cNvPr id="67" name="Freihand 66">
                <a:extLst>
                  <a:ext uri="{FF2B5EF4-FFF2-40B4-BE49-F238E27FC236}">
                    <a16:creationId xmlns:a16="http://schemas.microsoft.com/office/drawing/2014/main" id="{62C90AB2-B7FF-49DA-9872-54D92AD62216}"/>
                  </a:ext>
                </a:extLst>
              </p:cNvPr>
              <p:cNvPicPr/>
              <p:nvPr/>
            </p:nvPicPr>
            <p:blipFill>
              <a:blip r:embed="rId19"/>
              <a:stretch>
                <a:fillRect/>
              </a:stretch>
            </p:blipFill>
            <p:spPr>
              <a:xfrm>
                <a:off x="2870727" y="2242715"/>
                <a:ext cx="168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8" name="Freihand 67">
                <a:extLst>
                  <a:ext uri="{FF2B5EF4-FFF2-40B4-BE49-F238E27FC236}">
                    <a16:creationId xmlns:a16="http://schemas.microsoft.com/office/drawing/2014/main" id="{F607048F-D0E4-419E-818E-9269FC62CB0D}"/>
                  </a:ext>
                </a:extLst>
              </p14:cNvPr>
              <p14:cNvContentPartPr/>
              <p14:nvPr/>
            </p14:nvContentPartPr>
            <p14:xfrm>
              <a:off x="3050007" y="2201315"/>
              <a:ext cx="129600" cy="75960"/>
            </p14:xfrm>
          </p:contentPart>
        </mc:Choice>
        <mc:Fallback>
          <p:pic>
            <p:nvPicPr>
              <p:cNvPr id="68" name="Freihand 67">
                <a:extLst>
                  <a:ext uri="{FF2B5EF4-FFF2-40B4-BE49-F238E27FC236}">
                    <a16:creationId xmlns:a16="http://schemas.microsoft.com/office/drawing/2014/main" id="{F607048F-D0E4-419E-818E-9269FC62CB0D}"/>
                  </a:ext>
                </a:extLst>
              </p:cNvPr>
              <p:cNvPicPr/>
              <p:nvPr/>
            </p:nvPicPr>
            <p:blipFill>
              <a:blip r:embed="rId21"/>
              <a:stretch>
                <a:fillRect/>
              </a:stretch>
            </p:blipFill>
            <p:spPr>
              <a:xfrm>
                <a:off x="3045687" y="2196995"/>
                <a:ext cx="138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9" name="Freihand 68">
                <a:extLst>
                  <a:ext uri="{FF2B5EF4-FFF2-40B4-BE49-F238E27FC236}">
                    <a16:creationId xmlns:a16="http://schemas.microsoft.com/office/drawing/2014/main" id="{2345E769-4FE8-44C5-8273-4C580A3EFBBB}"/>
                  </a:ext>
                </a:extLst>
              </p14:cNvPr>
              <p14:cNvContentPartPr/>
              <p14:nvPr/>
            </p14:nvContentPartPr>
            <p14:xfrm>
              <a:off x="3203727" y="2126795"/>
              <a:ext cx="36000" cy="106920"/>
            </p14:xfrm>
          </p:contentPart>
        </mc:Choice>
        <mc:Fallback>
          <p:pic>
            <p:nvPicPr>
              <p:cNvPr id="69" name="Freihand 68">
                <a:extLst>
                  <a:ext uri="{FF2B5EF4-FFF2-40B4-BE49-F238E27FC236}">
                    <a16:creationId xmlns:a16="http://schemas.microsoft.com/office/drawing/2014/main" id="{2345E769-4FE8-44C5-8273-4C580A3EFBBB}"/>
                  </a:ext>
                </a:extLst>
              </p:cNvPr>
              <p:cNvPicPr/>
              <p:nvPr/>
            </p:nvPicPr>
            <p:blipFill>
              <a:blip r:embed="rId23"/>
              <a:stretch>
                <a:fillRect/>
              </a:stretch>
            </p:blipFill>
            <p:spPr>
              <a:xfrm>
                <a:off x="3199407" y="2122475"/>
                <a:ext cx="44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0" name="Freihand 69">
                <a:extLst>
                  <a:ext uri="{FF2B5EF4-FFF2-40B4-BE49-F238E27FC236}">
                    <a16:creationId xmlns:a16="http://schemas.microsoft.com/office/drawing/2014/main" id="{8FB6AB59-9EDD-4FB6-B238-AF7AEFC90126}"/>
                  </a:ext>
                </a:extLst>
              </p14:cNvPr>
              <p14:cNvContentPartPr/>
              <p14:nvPr/>
            </p14:nvContentPartPr>
            <p14:xfrm>
              <a:off x="3281487" y="2076035"/>
              <a:ext cx="111240" cy="95400"/>
            </p14:xfrm>
          </p:contentPart>
        </mc:Choice>
        <mc:Fallback>
          <p:pic>
            <p:nvPicPr>
              <p:cNvPr id="70" name="Freihand 69">
                <a:extLst>
                  <a:ext uri="{FF2B5EF4-FFF2-40B4-BE49-F238E27FC236}">
                    <a16:creationId xmlns:a16="http://schemas.microsoft.com/office/drawing/2014/main" id="{8FB6AB59-9EDD-4FB6-B238-AF7AEFC90126}"/>
                  </a:ext>
                </a:extLst>
              </p:cNvPr>
              <p:cNvPicPr/>
              <p:nvPr/>
            </p:nvPicPr>
            <p:blipFill>
              <a:blip r:embed="rId25"/>
              <a:stretch>
                <a:fillRect/>
              </a:stretch>
            </p:blipFill>
            <p:spPr>
              <a:xfrm>
                <a:off x="3277167" y="2071715"/>
                <a:ext cx="119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1" name="Freihand 70">
                <a:extLst>
                  <a:ext uri="{FF2B5EF4-FFF2-40B4-BE49-F238E27FC236}">
                    <a16:creationId xmlns:a16="http://schemas.microsoft.com/office/drawing/2014/main" id="{ECAF735F-C0F4-4818-9813-ECBFEF11927E}"/>
                  </a:ext>
                </a:extLst>
              </p14:cNvPr>
              <p14:cNvContentPartPr/>
              <p14:nvPr/>
            </p14:nvContentPartPr>
            <p14:xfrm>
              <a:off x="3385887" y="1975595"/>
              <a:ext cx="117000" cy="95760"/>
            </p14:xfrm>
          </p:contentPart>
        </mc:Choice>
        <mc:Fallback>
          <p:pic>
            <p:nvPicPr>
              <p:cNvPr id="71" name="Freihand 70">
                <a:extLst>
                  <a:ext uri="{FF2B5EF4-FFF2-40B4-BE49-F238E27FC236}">
                    <a16:creationId xmlns:a16="http://schemas.microsoft.com/office/drawing/2014/main" id="{ECAF735F-C0F4-4818-9813-ECBFEF11927E}"/>
                  </a:ext>
                </a:extLst>
              </p:cNvPr>
              <p:cNvPicPr/>
              <p:nvPr/>
            </p:nvPicPr>
            <p:blipFill>
              <a:blip r:embed="rId27"/>
              <a:stretch>
                <a:fillRect/>
              </a:stretch>
            </p:blipFill>
            <p:spPr>
              <a:xfrm>
                <a:off x="3381567" y="1971275"/>
                <a:ext cx="125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2" name="Freihand 71">
                <a:extLst>
                  <a:ext uri="{FF2B5EF4-FFF2-40B4-BE49-F238E27FC236}">
                    <a16:creationId xmlns:a16="http://schemas.microsoft.com/office/drawing/2014/main" id="{E1273F9B-9EEA-48F8-9053-A9E21D28A8D5}"/>
                  </a:ext>
                </a:extLst>
              </p14:cNvPr>
              <p14:cNvContentPartPr/>
              <p14:nvPr/>
            </p14:nvContentPartPr>
            <p14:xfrm>
              <a:off x="3496047" y="1914755"/>
              <a:ext cx="187200" cy="119880"/>
            </p14:xfrm>
          </p:contentPart>
        </mc:Choice>
        <mc:Fallback>
          <p:pic>
            <p:nvPicPr>
              <p:cNvPr id="72" name="Freihand 71">
                <a:extLst>
                  <a:ext uri="{FF2B5EF4-FFF2-40B4-BE49-F238E27FC236}">
                    <a16:creationId xmlns:a16="http://schemas.microsoft.com/office/drawing/2014/main" id="{E1273F9B-9EEA-48F8-9053-A9E21D28A8D5}"/>
                  </a:ext>
                </a:extLst>
              </p:cNvPr>
              <p:cNvPicPr/>
              <p:nvPr/>
            </p:nvPicPr>
            <p:blipFill>
              <a:blip r:embed="rId29"/>
              <a:stretch>
                <a:fillRect/>
              </a:stretch>
            </p:blipFill>
            <p:spPr>
              <a:xfrm>
                <a:off x="3491727" y="1910435"/>
                <a:ext cx="195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3" name="Freihand 72">
                <a:extLst>
                  <a:ext uri="{FF2B5EF4-FFF2-40B4-BE49-F238E27FC236}">
                    <a16:creationId xmlns:a16="http://schemas.microsoft.com/office/drawing/2014/main" id="{FA281AC6-8185-4145-BDD4-55859875A646}"/>
                  </a:ext>
                </a:extLst>
              </p14:cNvPr>
              <p14:cNvContentPartPr/>
              <p14:nvPr/>
            </p14:nvContentPartPr>
            <p14:xfrm>
              <a:off x="3678927" y="1869395"/>
              <a:ext cx="40680" cy="91800"/>
            </p14:xfrm>
          </p:contentPart>
        </mc:Choice>
        <mc:Fallback>
          <p:pic>
            <p:nvPicPr>
              <p:cNvPr id="73" name="Freihand 72">
                <a:extLst>
                  <a:ext uri="{FF2B5EF4-FFF2-40B4-BE49-F238E27FC236}">
                    <a16:creationId xmlns:a16="http://schemas.microsoft.com/office/drawing/2014/main" id="{FA281AC6-8185-4145-BDD4-55859875A646}"/>
                  </a:ext>
                </a:extLst>
              </p:cNvPr>
              <p:cNvPicPr/>
              <p:nvPr/>
            </p:nvPicPr>
            <p:blipFill>
              <a:blip r:embed="rId31"/>
              <a:stretch>
                <a:fillRect/>
              </a:stretch>
            </p:blipFill>
            <p:spPr>
              <a:xfrm>
                <a:off x="3674607" y="1865075"/>
                <a:ext cx="49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4" name="Freihand 73">
                <a:extLst>
                  <a:ext uri="{FF2B5EF4-FFF2-40B4-BE49-F238E27FC236}">
                    <a16:creationId xmlns:a16="http://schemas.microsoft.com/office/drawing/2014/main" id="{978FA91F-6D75-4A39-9BA9-BBE6482FA8CD}"/>
                  </a:ext>
                </a:extLst>
              </p14:cNvPr>
              <p14:cNvContentPartPr/>
              <p14:nvPr/>
            </p14:nvContentPartPr>
            <p14:xfrm>
              <a:off x="3707727" y="1869395"/>
              <a:ext cx="73080" cy="94680"/>
            </p14:xfrm>
          </p:contentPart>
        </mc:Choice>
        <mc:Fallback>
          <p:pic>
            <p:nvPicPr>
              <p:cNvPr id="74" name="Freihand 73">
                <a:extLst>
                  <a:ext uri="{FF2B5EF4-FFF2-40B4-BE49-F238E27FC236}">
                    <a16:creationId xmlns:a16="http://schemas.microsoft.com/office/drawing/2014/main" id="{978FA91F-6D75-4A39-9BA9-BBE6482FA8CD}"/>
                  </a:ext>
                </a:extLst>
              </p:cNvPr>
              <p:cNvPicPr/>
              <p:nvPr/>
            </p:nvPicPr>
            <p:blipFill>
              <a:blip r:embed="rId33"/>
              <a:stretch>
                <a:fillRect/>
              </a:stretch>
            </p:blipFill>
            <p:spPr>
              <a:xfrm>
                <a:off x="3703407" y="1865075"/>
                <a:ext cx="81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5" name="Freihand 74">
                <a:extLst>
                  <a:ext uri="{FF2B5EF4-FFF2-40B4-BE49-F238E27FC236}">
                    <a16:creationId xmlns:a16="http://schemas.microsoft.com/office/drawing/2014/main" id="{42E4868B-0957-4010-9986-B60BB0F2C5D0}"/>
                  </a:ext>
                </a:extLst>
              </p14:cNvPr>
              <p14:cNvContentPartPr/>
              <p14:nvPr/>
            </p14:nvContentPartPr>
            <p14:xfrm>
              <a:off x="4097115" y="1834247"/>
              <a:ext cx="70560" cy="103680"/>
            </p14:xfrm>
          </p:contentPart>
        </mc:Choice>
        <mc:Fallback>
          <p:pic>
            <p:nvPicPr>
              <p:cNvPr id="75" name="Freihand 74">
                <a:extLst>
                  <a:ext uri="{FF2B5EF4-FFF2-40B4-BE49-F238E27FC236}">
                    <a16:creationId xmlns:a16="http://schemas.microsoft.com/office/drawing/2014/main" id="{42E4868B-0957-4010-9986-B60BB0F2C5D0}"/>
                  </a:ext>
                </a:extLst>
              </p:cNvPr>
              <p:cNvPicPr/>
              <p:nvPr/>
            </p:nvPicPr>
            <p:blipFill>
              <a:blip r:embed="rId35"/>
              <a:stretch>
                <a:fillRect/>
              </a:stretch>
            </p:blipFill>
            <p:spPr>
              <a:xfrm>
                <a:off x="4092795" y="1829927"/>
                <a:ext cx="79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6" name="Freihand 75">
                <a:extLst>
                  <a:ext uri="{FF2B5EF4-FFF2-40B4-BE49-F238E27FC236}">
                    <a16:creationId xmlns:a16="http://schemas.microsoft.com/office/drawing/2014/main" id="{7B22E65F-246C-453D-B511-118A06EE3D45}"/>
                  </a:ext>
                </a:extLst>
              </p14:cNvPr>
              <p14:cNvContentPartPr/>
              <p14:nvPr/>
            </p14:nvContentPartPr>
            <p14:xfrm>
              <a:off x="4182075" y="1837127"/>
              <a:ext cx="150480" cy="91440"/>
            </p14:xfrm>
          </p:contentPart>
        </mc:Choice>
        <mc:Fallback>
          <p:pic>
            <p:nvPicPr>
              <p:cNvPr id="76" name="Freihand 75">
                <a:extLst>
                  <a:ext uri="{FF2B5EF4-FFF2-40B4-BE49-F238E27FC236}">
                    <a16:creationId xmlns:a16="http://schemas.microsoft.com/office/drawing/2014/main" id="{7B22E65F-246C-453D-B511-118A06EE3D45}"/>
                  </a:ext>
                </a:extLst>
              </p:cNvPr>
              <p:cNvPicPr/>
              <p:nvPr/>
            </p:nvPicPr>
            <p:blipFill>
              <a:blip r:embed="rId37"/>
              <a:stretch>
                <a:fillRect/>
              </a:stretch>
            </p:blipFill>
            <p:spPr>
              <a:xfrm>
                <a:off x="4177755" y="1832807"/>
                <a:ext cx="159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7" name="Freihand 76">
                <a:extLst>
                  <a:ext uri="{FF2B5EF4-FFF2-40B4-BE49-F238E27FC236}">
                    <a16:creationId xmlns:a16="http://schemas.microsoft.com/office/drawing/2014/main" id="{CED6FB25-BE79-4CBB-AA0D-AF7E41731FB6}"/>
                  </a:ext>
                </a:extLst>
              </p14:cNvPr>
              <p14:cNvContentPartPr/>
              <p14:nvPr/>
            </p14:nvContentPartPr>
            <p14:xfrm>
              <a:off x="4343355" y="1790327"/>
              <a:ext cx="156240" cy="63720"/>
            </p14:xfrm>
          </p:contentPart>
        </mc:Choice>
        <mc:Fallback>
          <p:pic>
            <p:nvPicPr>
              <p:cNvPr id="77" name="Freihand 76">
                <a:extLst>
                  <a:ext uri="{FF2B5EF4-FFF2-40B4-BE49-F238E27FC236}">
                    <a16:creationId xmlns:a16="http://schemas.microsoft.com/office/drawing/2014/main" id="{CED6FB25-BE79-4CBB-AA0D-AF7E41731FB6}"/>
                  </a:ext>
                </a:extLst>
              </p:cNvPr>
              <p:cNvPicPr/>
              <p:nvPr/>
            </p:nvPicPr>
            <p:blipFill>
              <a:blip r:embed="rId39"/>
              <a:stretch>
                <a:fillRect/>
              </a:stretch>
            </p:blipFill>
            <p:spPr>
              <a:xfrm>
                <a:off x="4339035" y="1786007"/>
                <a:ext cx="164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8" name="Freihand 77">
                <a:extLst>
                  <a:ext uri="{FF2B5EF4-FFF2-40B4-BE49-F238E27FC236}">
                    <a16:creationId xmlns:a16="http://schemas.microsoft.com/office/drawing/2014/main" id="{255B573C-7BDA-4417-84F5-D2377103E0D4}"/>
                  </a:ext>
                </a:extLst>
              </p14:cNvPr>
              <p14:cNvContentPartPr/>
              <p14:nvPr/>
            </p14:nvContentPartPr>
            <p14:xfrm>
              <a:off x="4517955" y="1748567"/>
              <a:ext cx="43560" cy="35640"/>
            </p14:xfrm>
          </p:contentPart>
        </mc:Choice>
        <mc:Fallback>
          <p:pic>
            <p:nvPicPr>
              <p:cNvPr id="78" name="Freihand 77">
                <a:extLst>
                  <a:ext uri="{FF2B5EF4-FFF2-40B4-BE49-F238E27FC236}">
                    <a16:creationId xmlns:a16="http://schemas.microsoft.com/office/drawing/2014/main" id="{255B573C-7BDA-4417-84F5-D2377103E0D4}"/>
                  </a:ext>
                </a:extLst>
              </p:cNvPr>
              <p:cNvPicPr/>
              <p:nvPr/>
            </p:nvPicPr>
            <p:blipFill>
              <a:blip r:embed="rId41"/>
              <a:stretch>
                <a:fillRect/>
              </a:stretch>
            </p:blipFill>
            <p:spPr>
              <a:xfrm>
                <a:off x="4513635" y="1744247"/>
                <a:ext cx="52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5" name="Freihand 84">
                <a:extLst>
                  <a:ext uri="{FF2B5EF4-FFF2-40B4-BE49-F238E27FC236}">
                    <a16:creationId xmlns:a16="http://schemas.microsoft.com/office/drawing/2014/main" id="{B493EF1C-5A0F-47CA-863F-B0D2F8A5B859}"/>
                  </a:ext>
                </a:extLst>
              </p14:cNvPr>
              <p14:cNvContentPartPr/>
              <p14:nvPr/>
            </p14:nvContentPartPr>
            <p14:xfrm>
              <a:off x="194339" y="1557331"/>
              <a:ext cx="289440" cy="408960"/>
            </p14:xfrm>
          </p:contentPart>
        </mc:Choice>
        <mc:Fallback>
          <p:pic>
            <p:nvPicPr>
              <p:cNvPr id="85" name="Freihand 84">
                <a:extLst>
                  <a:ext uri="{FF2B5EF4-FFF2-40B4-BE49-F238E27FC236}">
                    <a16:creationId xmlns:a16="http://schemas.microsoft.com/office/drawing/2014/main" id="{B493EF1C-5A0F-47CA-863F-B0D2F8A5B859}"/>
                  </a:ext>
                </a:extLst>
              </p:cNvPr>
              <p:cNvPicPr/>
              <p:nvPr/>
            </p:nvPicPr>
            <p:blipFill>
              <a:blip r:embed="rId43"/>
              <a:stretch>
                <a:fillRect/>
              </a:stretch>
            </p:blipFill>
            <p:spPr>
              <a:xfrm>
                <a:off x="190019" y="1553011"/>
                <a:ext cx="298080" cy="417600"/>
              </a:xfrm>
              <a:prstGeom prst="rect">
                <a:avLst/>
              </a:prstGeom>
            </p:spPr>
          </p:pic>
        </mc:Fallback>
      </mc:AlternateContent>
      <p:grpSp>
        <p:nvGrpSpPr>
          <p:cNvPr id="255" name="Gruppieren 254">
            <a:extLst>
              <a:ext uri="{FF2B5EF4-FFF2-40B4-BE49-F238E27FC236}">
                <a16:creationId xmlns:a16="http://schemas.microsoft.com/office/drawing/2014/main" id="{592ED78C-4220-4DE5-A556-6C02D7C2744B}"/>
              </a:ext>
            </a:extLst>
          </p:cNvPr>
          <p:cNvGrpSpPr/>
          <p:nvPr/>
        </p:nvGrpSpPr>
        <p:grpSpPr>
          <a:xfrm>
            <a:off x="3142739" y="503611"/>
            <a:ext cx="8363880" cy="2376720"/>
            <a:chOff x="3142739" y="503611"/>
            <a:chExt cx="8363880" cy="2376720"/>
          </a:xfrm>
        </p:grpSpPr>
        <mc:AlternateContent xmlns:mc="http://schemas.openxmlformats.org/markup-compatibility/2006">
          <mc:Choice xmlns:p14="http://schemas.microsoft.com/office/powerpoint/2010/main" Requires="p14">
            <p:contentPart p14:bwMode="auto" r:id="rId44">
              <p14:nvContentPartPr>
                <p14:cNvPr id="21" name="Freihand 20">
                  <a:extLst>
                    <a:ext uri="{FF2B5EF4-FFF2-40B4-BE49-F238E27FC236}">
                      <a16:creationId xmlns:a16="http://schemas.microsoft.com/office/drawing/2014/main" id="{B4DBB6C3-CCE6-4697-99C5-403D1F81A53F}"/>
                    </a:ext>
                  </a:extLst>
                </p14:cNvPr>
                <p14:cNvContentPartPr/>
                <p14:nvPr/>
              </p14:nvContentPartPr>
              <p14:xfrm>
                <a:off x="5257379" y="1060531"/>
                <a:ext cx="30960" cy="201240"/>
              </p14:xfrm>
            </p:contentPart>
          </mc:Choice>
          <mc:Fallback>
            <p:pic>
              <p:nvPicPr>
                <p:cNvPr id="21" name="Freihand 20">
                  <a:extLst>
                    <a:ext uri="{FF2B5EF4-FFF2-40B4-BE49-F238E27FC236}">
                      <a16:creationId xmlns:a16="http://schemas.microsoft.com/office/drawing/2014/main" id="{B4DBB6C3-CCE6-4697-99C5-403D1F81A53F}"/>
                    </a:ext>
                  </a:extLst>
                </p:cNvPr>
                <p:cNvPicPr/>
                <p:nvPr/>
              </p:nvPicPr>
              <p:blipFill>
                <a:blip r:embed="rId45"/>
                <a:stretch>
                  <a:fillRect/>
                </a:stretch>
              </p:blipFill>
              <p:spPr>
                <a:xfrm>
                  <a:off x="5253059" y="1056211"/>
                  <a:ext cx="39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 name="Freihand 17">
                  <a:extLst>
                    <a:ext uri="{FF2B5EF4-FFF2-40B4-BE49-F238E27FC236}">
                      <a16:creationId xmlns:a16="http://schemas.microsoft.com/office/drawing/2014/main" id="{B3F32608-598A-48C6-93AD-6572FF1D14BA}"/>
                    </a:ext>
                  </a:extLst>
                </p14:cNvPr>
                <p14:cNvContentPartPr/>
                <p14:nvPr/>
              </p14:nvContentPartPr>
              <p14:xfrm>
                <a:off x="4605779" y="2347171"/>
                <a:ext cx="185040" cy="62640"/>
              </p14:xfrm>
            </p:contentPart>
          </mc:Choice>
          <mc:Fallback>
            <p:pic>
              <p:nvPicPr>
                <p:cNvPr id="18" name="Freihand 17">
                  <a:extLst>
                    <a:ext uri="{FF2B5EF4-FFF2-40B4-BE49-F238E27FC236}">
                      <a16:creationId xmlns:a16="http://schemas.microsoft.com/office/drawing/2014/main" id="{B3F32608-598A-48C6-93AD-6572FF1D14BA}"/>
                    </a:ext>
                  </a:extLst>
                </p:cNvPr>
                <p:cNvPicPr/>
                <p:nvPr/>
              </p:nvPicPr>
              <p:blipFill>
                <a:blip r:embed="rId47"/>
                <a:stretch>
                  <a:fillRect/>
                </a:stretch>
              </p:blipFill>
              <p:spPr>
                <a:xfrm>
                  <a:off x="4601459" y="2342851"/>
                  <a:ext cx="193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9" name="Freihand 18">
                  <a:extLst>
                    <a:ext uri="{FF2B5EF4-FFF2-40B4-BE49-F238E27FC236}">
                      <a16:creationId xmlns:a16="http://schemas.microsoft.com/office/drawing/2014/main" id="{27107381-1F40-4B09-9F42-F9DBD42C9FAF}"/>
                    </a:ext>
                  </a:extLst>
                </p14:cNvPr>
                <p14:cNvContentPartPr/>
                <p14:nvPr/>
              </p14:nvContentPartPr>
              <p14:xfrm>
                <a:off x="4511099" y="2286331"/>
                <a:ext cx="192600" cy="158760"/>
              </p14:xfrm>
            </p:contentPart>
          </mc:Choice>
          <mc:Fallback>
            <p:pic>
              <p:nvPicPr>
                <p:cNvPr id="19" name="Freihand 18">
                  <a:extLst>
                    <a:ext uri="{FF2B5EF4-FFF2-40B4-BE49-F238E27FC236}">
                      <a16:creationId xmlns:a16="http://schemas.microsoft.com/office/drawing/2014/main" id="{27107381-1F40-4B09-9F42-F9DBD42C9FAF}"/>
                    </a:ext>
                  </a:extLst>
                </p:cNvPr>
                <p:cNvPicPr/>
                <p:nvPr/>
              </p:nvPicPr>
              <p:blipFill>
                <a:blip r:embed="rId49"/>
                <a:stretch>
                  <a:fillRect/>
                </a:stretch>
              </p:blipFill>
              <p:spPr>
                <a:xfrm>
                  <a:off x="4506779" y="2282011"/>
                  <a:ext cx="201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3" name="Freihand 22">
                  <a:extLst>
                    <a:ext uri="{FF2B5EF4-FFF2-40B4-BE49-F238E27FC236}">
                      <a16:creationId xmlns:a16="http://schemas.microsoft.com/office/drawing/2014/main" id="{CC803000-98A0-4716-98B7-16FC1E6288A8}"/>
                    </a:ext>
                  </a:extLst>
                </p14:cNvPr>
                <p14:cNvContentPartPr/>
                <p14:nvPr/>
              </p14:nvContentPartPr>
              <p14:xfrm>
                <a:off x="4816379" y="2170051"/>
                <a:ext cx="141840" cy="195840"/>
              </p14:xfrm>
            </p:contentPart>
          </mc:Choice>
          <mc:Fallback>
            <p:pic>
              <p:nvPicPr>
                <p:cNvPr id="23" name="Freihand 22">
                  <a:extLst>
                    <a:ext uri="{FF2B5EF4-FFF2-40B4-BE49-F238E27FC236}">
                      <a16:creationId xmlns:a16="http://schemas.microsoft.com/office/drawing/2014/main" id="{CC803000-98A0-4716-98B7-16FC1E6288A8}"/>
                    </a:ext>
                  </a:extLst>
                </p:cNvPr>
                <p:cNvPicPr/>
                <p:nvPr/>
              </p:nvPicPr>
              <p:blipFill>
                <a:blip r:embed="rId51"/>
                <a:stretch>
                  <a:fillRect/>
                </a:stretch>
              </p:blipFill>
              <p:spPr>
                <a:xfrm>
                  <a:off x="4812059" y="2165731"/>
                  <a:ext cx="150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Freihand 23">
                  <a:extLst>
                    <a:ext uri="{FF2B5EF4-FFF2-40B4-BE49-F238E27FC236}">
                      <a16:creationId xmlns:a16="http://schemas.microsoft.com/office/drawing/2014/main" id="{112EBE20-9403-4A57-B01E-D0E4640732FA}"/>
                    </a:ext>
                  </a:extLst>
                </p14:cNvPr>
                <p14:cNvContentPartPr/>
                <p14:nvPr/>
              </p14:nvContentPartPr>
              <p14:xfrm>
                <a:off x="4980899" y="2190931"/>
                <a:ext cx="112680" cy="88560"/>
              </p14:xfrm>
            </p:contentPart>
          </mc:Choice>
          <mc:Fallback>
            <p:pic>
              <p:nvPicPr>
                <p:cNvPr id="24" name="Freihand 23">
                  <a:extLst>
                    <a:ext uri="{FF2B5EF4-FFF2-40B4-BE49-F238E27FC236}">
                      <a16:creationId xmlns:a16="http://schemas.microsoft.com/office/drawing/2014/main" id="{112EBE20-9403-4A57-B01E-D0E4640732FA}"/>
                    </a:ext>
                  </a:extLst>
                </p:cNvPr>
                <p:cNvPicPr/>
                <p:nvPr/>
              </p:nvPicPr>
              <p:blipFill>
                <a:blip r:embed="rId53"/>
                <a:stretch>
                  <a:fillRect/>
                </a:stretch>
              </p:blipFill>
              <p:spPr>
                <a:xfrm>
                  <a:off x="4976579" y="2186611"/>
                  <a:ext cx="121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 name="Freihand 24">
                  <a:extLst>
                    <a:ext uri="{FF2B5EF4-FFF2-40B4-BE49-F238E27FC236}">
                      <a16:creationId xmlns:a16="http://schemas.microsoft.com/office/drawing/2014/main" id="{D7D6A88C-9EA0-44ED-802A-8DED235FCD32}"/>
                    </a:ext>
                  </a:extLst>
                </p14:cNvPr>
                <p14:cNvContentPartPr/>
                <p14:nvPr/>
              </p14:nvContentPartPr>
              <p14:xfrm>
                <a:off x="5115899" y="2065651"/>
                <a:ext cx="123120" cy="142920"/>
              </p14:xfrm>
            </p:contentPart>
          </mc:Choice>
          <mc:Fallback>
            <p:pic>
              <p:nvPicPr>
                <p:cNvPr id="25" name="Freihand 24">
                  <a:extLst>
                    <a:ext uri="{FF2B5EF4-FFF2-40B4-BE49-F238E27FC236}">
                      <a16:creationId xmlns:a16="http://schemas.microsoft.com/office/drawing/2014/main" id="{D7D6A88C-9EA0-44ED-802A-8DED235FCD32}"/>
                    </a:ext>
                  </a:extLst>
                </p:cNvPr>
                <p:cNvPicPr/>
                <p:nvPr/>
              </p:nvPicPr>
              <p:blipFill>
                <a:blip r:embed="rId55"/>
                <a:stretch>
                  <a:fillRect/>
                </a:stretch>
              </p:blipFill>
              <p:spPr>
                <a:xfrm>
                  <a:off x="5111579" y="2061331"/>
                  <a:ext cx="131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 name="Freihand 25">
                  <a:extLst>
                    <a:ext uri="{FF2B5EF4-FFF2-40B4-BE49-F238E27FC236}">
                      <a16:creationId xmlns:a16="http://schemas.microsoft.com/office/drawing/2014/main" id="{FC3CAEC3-3D1D-4657-8843-C7175266CF4F}"/>
                    </a:ext>
                  </a:extLst>
                </p14:cNvPr>
                <p14:cNvContentPartPr/>
                <p14:nvPr/>
              </p14:nvContentPartPr>
              <p14:xfrm>
                <a:off x="5331899" y="2021371"/>
                <a:ext cx="60480" cy="92880"/>
              </p14:xfrm>
            </p:contentPart>
          </mc:Choice>
          <mc:Fallback>
            <p:pic>
              <p:nvPicPr>
                <p:cNvPr id="26" name="Freihand 25">
                  <a:extLst>
                    <a:ext uri="{FF2B5EF4-FFF2-40B4-BE49-F238E27FC236}">
                      <a16:creationId xmlns:a16="http://schemas.microsoft.com/office/drawing/2014/main" id="{FC3CAEC3-3D1D-4657-8843-C7175266CF4F}"/>
                    </a:ext>
                  </a:extLst>
                </p:cNvPr>
                <p:cNvPicPr/>
                <p:nvPr/>
              </p:nvPicPr>
              <p:blipFill>
                <a:blip r:embed="rId57"/>
                <a:stretch>
                  <a:fillRect/>
                </a:stretch>
              </p:blipFill>
              <p:spPr>
                <a:xfrm>
                  <a:off x="5327579" y="2017051"/>
                  <a:ext cx="69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7" name="Freihand 26">
                  <a:extLst>
                    <a:ext uri="{FF2B5EF4-FFF2-40B4-BE49-F238E27FC236}">
                      <a16:creationId xmlns:a16="http://schemas.microsoft.com/office/drawing/2014/main" id="{62A9BB21-1AFB-4ABC-8C13-656EFC422720}"/>
                    </a:ext>
                  </a:extLst>
                </p14:cNvPr>
                <p14:cNvContentPartPr/>
                <p14:nvPr/>
              </p14:nvContentPartPr>
              <p14:xfrm>
                <a:off x="5238659" y="1953691"/>
                <a:ext cx="129960" cy="99360"/>
              </p14:xfrm>
            </p:contentPart>
          </mc:Choice>
          <mc:Fallback>
            <p:pic>
              <p:nvPicPr>
                <p:cNvPr id="27" name="Freihand 26">
                  <a:extLst>
                    <a:ext uri="{FF2B5EF4-FFF2-40B4-BE49-F238E27FC236}">
                      <a16:creationId xmlns:a16="http://schemas.microsoft.com/office/drawing/2014/main" id="{62A9BB21-1AFB-4ABC-8C13-656EFC422720}"/>
                    </a:ext>
                  </a:extLst>
                </p:cNvPr>
                <p:cNvPicPr/>
                <p:nvPr/>
              </p:nvPicPr>
              <p:blipFill>
                <a:blip r:embed="rId59"/>
                <a:stretch>
                  <a:fillRect/>
                </a:stretch>
              </p:blipFill>
              <p:spPr>
                <a:xfrm>
                  <a:off x="5234339" y="1949371"/>
                  <a:ext cx="138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8" name="Freihand 27">
                  <a:extLst>
                    <a:ext uri="{FF2B5EF4-FFF2-40B4-BE49-F238E27FC236}">
                      <a16:creationId xmlns:a16="http://schemas.microsoft.com/office/drawing/2014/main" id="{4F85F308-580B-4003-97FC-06360463D14E}"/>
                    </a:ext>
                  </a:extLst>
                </p14:cNvPr>
                <p14:cNvContentPartPr/>
                <p14:nvPr/>
              </p14:nvContentPartPr>
              <p14:xfrm>
                <a:off x="5391659" y="1989331"/>
                <a:ext cx="61200" cy="81360"/>
              </p14:xfrm>
            </p:contentPart>
          </mc:Choice>
          <mc:Fallback>
            <p:pic>
              <p:nvPicPr>
                <p:cNvPr id="28" name="Freihand 27">
                  <a:extLst>
                    <a:ext uri="{FF2B5EF4-FFF2-40B4-BE49-F238E27FC236}">
                      <a16:creationId xmlns:a16="http://schemas.microsoft.com/office/drawing/2014/main" id="{4F85F308-580B-4003-97FC-06360463D14E}"/>
                    </a:ext>
                  </a:extLst>
                </p:cNvPr>
                <p:cNvPicPr/>
                <p:nvPr/>
              </p:nvPicPr>
              <p:blipFill>
                <a:blip r:embed="rId61"/>
                <a:stretch>
                  <a:fillRect/>
                </a:stretch>
              </p:blipFill>
              <p:spPr>
                <a:xfrm>
                  <a:off x="5387339" y="1985011"/>
                  <a:ext cx="69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9" name="Freihand 28">
                  <a:extLst>
                    <a:ext uri="{FF2B5EF4-FFF2-40B4-BE49-F238E27FC236}">
                      <a16:creationId xmlns:a16="http://schemas.microsoft.com/office/drawing/2014/main" id="{B20D0B08-0F1B-4D13-8819-1796BDFC34E4}"/>
                    </a:ext>
                  </a:extLst>
                </p14:cNvPr>
                <p14:cNvContentPartPr/>
                <p14:nvPr/>
              </p14:nvContentPartPr>
              <p14:xfrm>
                <a:off x="5456099" y="1828411"/>
                <a:ext cx="221760" cy="199080"/>
              </p14:xfrm>
            </p:contentPart>
          </mc:Choice>
          <mc:Fallback>
            <p:pic>
              <p:nvPicPr>
                <p:cNvPr id="29" name="Freihand 28">
                  <a:extLst>
                    <a:ext uri="{FF2B5EF4-FFF2-40B4-BE49-F238E27FC236}">
                      <a16:creationId xmlns:a16="http://schemas.microsoft.com/office/drawing/2014/main" id="{B20D0B08-0F1B-4D13-8819-1796BDFC34E4}"/>
                    </a:ext>
                  </a:extLst>
                </p:cNvPr>
                <p:cNvPicPr/>
                <p:nvPr/>
              </p:nvPicPr>
              <p:blipFill>
                <a:blip r:embed="rId63"/>
                <a:stretch>
                  <a:fillRect/>
                </a:stretch>
              </p:blipFill>
              <p:spPr>
                <a:xfrm>
                  <a:off x="5451779" y="1824091"/>
                  <a:ext cx="230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0" name="Freihand 29">
                  <a:extLst>
                    <a:ext uri="{FF2B5EF4-FFF2-40B4-BE49-F238E27FC236}">
                      <a16:creationId xmlns:a16="http://schemas.microsoft.com/office/drawing/2014/main" id="{DCDF31BB-D346-43BB-93D4-BF3F89982134}"/>
                    </a:ext>
                  </a:extLst>
                </p14:cNvPr>
                <p14:cNvContentPartPr/>
                <p14:nvPr/>
              </p14:nvContentPartPr>
              <p14:xfrm>
                <a:off x="5663459" y="1840291"/>
                <a:ext cx="141480" cy="106560"/>
              </p14:xfrm>
            </p:contentPart>
          </mc:Choice>
          <mc:Fallback>
            <p:pic>
              <p:nvPicPr>
                <p:cNvPr id="30" name="Freihand 29">
                  <a:extLst>
                    <a:ext uri="{FF2B5EF4-FFF2-40B4-BE49-F238E27FC236}">
                      <a16:creationId xmlns:a16="http://schemas.microsoft.com/office/drawing/2014/main" id="{DCDF31BB-D346-43BB-93D4-BF3F89982134}"/>
                    </a:ext>
                  </a:extLst>
                </p:cNvPr>
                <p:cNvPicPr/>
                <p:nvPr/>
              </p:nvPicPr>
              <p:blipFill>
                <a:blip r:embed="rId65"/>
                <a:stretch>
                  <a:fillRect/>
                </a:stretch>
              </p:blipFill>
              <p:spPr>
                <a:xfrm>
                  <a:off x="5659139" y="1835971"/>
                  <a:ext cx="150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Freihand 35">
                  <a:extLst>
                    <a:ext uri="{FF2B5EF4-FFF2-40B4-BE49-F238E27FC236}">
                      <a16:creationId xmlns:a16="http://schemas.microsoft.com/office/drawing/2014/main" id="{DA01F37B-CFFB-4616-A0A5-8449180E7D31}"/>
                    </a:ext>
                  </a:extLst>
                </p14:cNvPr>
                <p14:cNvContentPartPr/>
                <p14:nvPr/>
              </p14:nvContentPartPr>
              <p14:xfrm>
                <a:off x="3288539" y="1537891"/>
                <a:ext cx="18360" cy="147600"/>
              </p14:xfrm>
            </p:contentPart>
          </mc:Choice>
          <mc:Fallback>
            <p:pic>
              <p:nvPicPr>
                <p:cNvPr id="36" name="Freihand 35">
                  <a:extLst>
                    <a:ext uri="{FF2B5EF4-FFF2-40B4-BE49-F238E27FC236}">
                      <a16:creationId xmlns:a16="http://schemas.microsoft.com/office/drawing/2014/main" id="{DA01F37B-CFFB-4616-A0A5-8449180E7D31}"/>
                    </a:ext>
                  </a:extLst>
                </p:cNvPr>
                <p:cNvPicPr/>
                <p:nvPr/>
              </p:nvPicPr>
              <p:blipFill>
                <a:blip r:embed="rId67"/>
                <a:stretch>
                  <a:fillRect/>
                </a:stretch>
              </p:blipFill>
              <p:spPr>
                <a:xfrm>
                  <a:off x="3284219" y="1533571"/>
                  <a:ext cx="270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 name="Freihand 36">
                  <a:extLst>
                    <a:ext uri="{FF2B5EF4-FFF2-40B4-BE49-F238E27FC236}">
                      <a16:creationId xmlns:a16="http://schemas.microsoft.com/office/drawing/2014/main" id="{865C530C-E55F-4AA6-960F-78847A8CAAD5}"/>
                    </a:ext>
                  </a:extLst>
                </p14:cNvPr>
                <p14:cNvContentPartPr/>
                <p14:nvPr/>
              </p14:nvContentPartPr>
              <p14:xfrm>
                <a:off x="3255419" y="1618171"/>
                <a:ext cx="129240" cy="125640"/>
              </p14:xfrm>
            </p:contentPart>
          </mc:Choice>
          <mc:Fallback>
            <p:pic>
              <p:nvPicPr>
                <p:cNvPr id="37" name="Freihand 36">
                  <a:extLst>
                    <a:ext uri="{FF2B5EF4-FFF2-40B4-BE49-F238E27FC236}">
                      <a16:creationId xmlns:a16="http://schemas.microsoft.com/office/drawing/2014/main" id="{865C530C-E55F-4AA6-960F-78847A8CAAD5}"/>
                    </a:ext>
                  </a:extLst>
                </p:cNvPr>
                <p:cNvPicPr/>
                <p:nvPr/>
              </p:nvPicPr>
              <p:blipFill>
                <a:blip r:embed="rId69"/>
                <a:stretch>
                  <a:fillRect/>
                </a:stretch>
              </p:blipFill>
              <p:spPr>
                <a:xfrm>
                  <a:off x="3251099" y="1613851"/>
                  <a:ext cx="137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8" name="Freihand 37">
                  <a:extLst>
                    <a:ext uri="{FF2B5EF4-FFF2-40B4-BE49-F238E27FC236}">
                      <a16:creationId xmlns:a16="http://schemas.microsoft.com/office/drawing/2014/main" id="{2FA4C163-026F-4B88-8CFF-5A681085891C}"/>
                    </a:ext>
                  </a:extLst>
                </p14:cNvPr>
                <p14:cNvContentPartPr/>
                <p14:nvPr/>
              </p14:nvContentPartPr>
              <p14:xfrm>
                <a:off x="3311579" y="2289931"/>
                <a:ext cx="34200" cy="169200"/>
              </p14:xfrm>
            </p:contentPart>
          </mc:Choice>
          <mc:Fallback>
            <p:pic>
              <p:nvPicPr>
                <p:cNvPr id="38" name="Freihand 37">
                  <a:extLst>
                    <a:ext uri="{FF2B5EF4-FFF2-40B4-BE49-F238E27FC236}">
                      <a16:creationId xmlns:a16="http://schemas.microsoft.com/office/drawing/2014/main" id="{2FA4C163-026F-4B88-8CFF-5A681085891C}"/>
                    </a:ext>
                  </a:extLst>
                </p:cNvPr>
                <p:cNvPicPr/>
                <p:nvPr/>
              </p:nvPicPr>
              <p:blipFill>
                <a:blip r:embed="rId71"/>
                <a:stretch>
                  <a:fillRect/>
                </a:stretch>
              </p:blipFill>
              <p:spPr>
                <a:xfrm>
                  <a:off x="3307259" y="2285611"/>
                  <a:ext cx="42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9" name="Freihand 38">
                  <a:extLst>
                    <a:ext uri="{FF2B5EF4-FFF2-40B4-BE49-F238E27FC236}">
                      <a16:creationId xmlns:a16="http://schemas.microsoft.com/office/drawing/2014/main" id="{5631BA72-CE9A-44AA-888D-CCD9CCE98523}"/>
                    </a:ext>
                  </a:extLst>
                </p14:cNvPr>
                <p14:cNvContentPartPr/>
                <p14:nvPr/>
              </p14:nvContentPartPr>
              <p14:xfrm>
                <a:off x="3284939" y="2396851"/>
                <a:ext cx="87120" cy="102240"/>
              </p14:xfrm>
            </p:contentPart>
          </mc:Choice>
          <mc:Fallback>
            <p:pic>
              <p:nvPicPr>
                <p:cNvPr id="39" name="Freihand 38">
                  <a:extLst>
                    <a:ext uri="{FF2B5EF4-FFF2-40B4-BE49-F238E27FC236}">
                      <a16:creationId xmlns:a16="http://schemas.microsoft.com/office/drawing/2014/main" id="{5631BA72-CE9A-44AA-888D-CCD9CCE98523}"/>
                    </a:ext>
                  </a:extLst>
                </p:cNvPr>
                <p:cNvPicPr/>
                <p:nvPr/>
              </p:nvPicPr>
              <p:blipFill>
                <a:blip r:embed="rId73"/>
                <a:stretch>
                  <a:fillRect/>
                </a:stretch>
              </p:blipFill>
              <p:spPr>
                <a:xfrm>
                  <a:off x="3280619" y="2392531"/>
                  <a:ext cx="95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0E08003A-A566-42F8-80F7-F5DF0C5848A9}"/>
                    </a:ext>
                  </a:extLst>
                </p14:cNvPr>
                <p14:cNvContentPartPr/>
                <p14:nvPr/>
              </p14:nvContentPartPr>
              <p14:xfrm>
                <a:off x="4278539" y="2265811"/>
                <a:ext cx="18360" cy="146880"/>
              </p14:xfrm>
            </p:contentPart>
          </mc:Choice>
          <mc:Fallback>
            <p:pic>
              <p:nvPicPr>
                <p:cNvPr id="44" name="Freihand 43">
                  <a:extLst>
                    <a:ext uri="{FF2B5EF4-FFF2-40B4-BE49-F238E27FC236}">
                      <a16:creationId xmlns:a16="http://schemas.microsoft.com/office/drawing/2014/main" id="{0E08003A-A566-42F8-80F7-F5DF0C5848A9}"/>
                    </a:ext>
                  </a:extLst>
                </p:cNvPr>
                <p:cNvPicPr/>
                <p:nvPr/>
              </p:nvPicPr>
              <p:blipFill>
                <a:blip r:embed="rId75"/>
                <a:stretch>
                  <a:fillRect/>
                </a:stretch>
              </p:blipFill>
              <p:spPr>
                <a:xfrm>
                  <a:off x="4274219" y="2261491"/>
                  <a:ext cx="27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9208D8D0-0853-4E8C-946E-700B8C21960D}"/>
                    </a:ext>
                  </a:extLst>
                </p14:cNvPr>
                <p14:cNvContentPartPr/>
                <p14:nvPr/>
              </p14:nvContentPartPr>
              <p14:xfrm>
                <a:off x="4253699" y="2323411"/>
                <a:ext cx="85680" cy="140400"/>
              </p14:xfrm>
            </p:contentPart>
          </mc:Choice>
          <mc:Fallback>
            <p:pic>
              <p:nvPicPr>
                <p:cNvPr id="45" name="Freihand 44">
                  <a:extLst>
                    <a:ext uri="{FF2B5EF4-FFF2-40B4-BE49-F238E27FC236}">
                      <a16:creationId xmlns:a16="http://schemas.microsoft.com/office/drawing/2014/main" id="{9208D8D0-0853-4E8C-946E-700B8C21960D}"/>
                    </a:ext>
                  </a:extLst>
                </p:cNvPr>
                <p:cNvPicPr/>
                <p:nvPr/>
              </p:nvPicPr>
              <p:blipFill>
                <a:blip r:embed="rId77"/>
                <a:stretch>
                  <a:fillRect/>
                </a:stretch>
              </p:blipFill>
              <p:spPr>
                <a:xfrm>
                  <a:off x="4249379" y="2319091"/>
                  <a:ext cx="94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 name="Freihand 4">
                  <a:extLst>
                    <a:ext uri="{FF2B5EF4-FFF2-40B4-BE49-F238E27FC236}">
                      <a16:creationId xmlns:a16="http://schemas.microsoft.com/office/drawing/2014/main" id="{98636F51-23C5-4722-B7A6-65E0AAECF43C}"/>
                    </a:ext>
                  </a:extLst>
                </p14:cNvPr>
                <p14:cNvContentPartPr/>
                <p14:nvPr/>
              </p14:nvContentPartPr>
              <p14:xfrm>
                <a:off x="4526219" y="1262851"/>
                <a:ext cx="418680" cy="145080"/>
              </p14:xfrm>
            </p:contentPart>
          </mc:Choice>
          <mc:Fallback>
            <p:pic>
              <p:nvPicPr>
                <p:cNvPr id="5" name="Freihand 4">
                  <a:extLst>
                    <a:ext uri="{FF2B5EF4-FFF2-40B4-BE49-F238E27FC236}">
                      <a16:creationId xmlns:a16="http://schemas.microsoft.com/office/drawing/2014/main" id="{98636F51-23C5-4722-B7A6-65E0AAECF43C}"/>
                    </a:ext>
                  </a:extLst>
                </p:cNvPr>
                <p:cNvPicPr/>
                <p:nvPr/>
              </p:nvPicPr>
              <p:blipFill>
                <a:blip r:embed="rId79"/>
                <a:stretch>
                  <a:fillRect/>
                </a:stretch>
              </p:blipFill>
              <p:spPr>
                <a:xfrm>
                  <a:off x="4521899" y="1258531"/>
                  <a:ext cx="427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 name="Freihand 7">
                  <a:extLst>
                    <a:ext uri="{FF2B5EF4-FFF2-40B4-BE49-F238E27FC236}">
                      <a16:creationId xmlns:a16="http://schemas.microsoft.com/office/drawing/2014/main" id="{FECE651D-62EE-4159-8AEF-019103C31A66}"/>
                    </a:ext>
                  </a:extLst>
                </p14:cNvPr>
                <p14:cNvContentPartPr/>
                <p14:nvPr/>
              </p14:nvContentPartPr>
              <p14:xfrm>
                <a:off x="4428299" y="1271491"/>
                <a:ext cx="251640" cy="194760"/>
              </p14:xfrm>
            </p:contentPart>
          </mc:Choice>
          <mc:Fallback>
            <p:pic>
              <p:nvPicPr>
                <p:cNvPr id="8" name="Freihand 7">
                  <a:extLst>
                    <a:ext uri="{FF2B5EF4-FFF2-40B4-BE49-F238E27FC236}">
                      <a16:creationId xmlns:a16="http://schemas.microsoft.com/office/drawing/2014/main" id="{FECE651D-62EE-4159-8AEF-019103C31A66}"/>
                    </a:ext>
                  </a:extLst>
                </p:cNvPr>
                <p:cNvPicPr/>
                <p:nvPr/>
              </p:nvPicPr>
              <p:blipFill>
                <a:blip r:embed="rId81"/>
                <a:stretch>
                  <a:fillRect/>
                </a:stretch>
              </p:blipFill>
              <p:spPr>
                <a:xfrm>
                  <a:off x="4423979" y="1267171"/>
                  <a:ext cx="260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 name="Freihand 9">
                  <a:extLst>
                    <a:ext uri="{FF2B5EF4-FFF2-40B4-BE49-F238E27FC236}">
                      <a16:creationId xmlns:a16="http://schemas.microsoft.com/office/drawing/2014/main" id="{07823BD9-6437-4B51-B1E4-6EAEEBB42D79}"/>
                    </a:ext>
                  </a:extLst>
                </p14:cNvPr>
                <p14:cNvContentPartPr/>
                <p14:nvPr/>
              </p14:nvContentPartPr>
              <p14:xfrm>
                <a:off x="4975139" y="1153051"/>
                <a:ext cx="176400" cy="129600"/>
              </p14:xfrm>
            </p:contentPart>
          </mc:Choice>
          <mc:Fallback>
            <p:pic>
              <p:nvPicPr>
                <p:cNvPr id="10" name="Freihand 9">
                  <a:extLst>
                    <a:ext uri="{FF2B5EF4-FFF2-40B4-BE49-F238E27FC236}">
                      <a16:creationId xmlns:a16="http://schemas.microsoft.com/office/drawing/2014/main" id="{07823BD9-6437-4B51-B1E4-6EAEEBB42D79}"/>
                    </a:ext>
                  </a:extLst>
                </p:cNvPr>
                <p:cNvPicPr/>
                <p:nvPr/>
              </p:nvPicPr>
              <p:blipFill>
                <a:blip r:embed="rId83"/>
                <a:stretch>
                  <a:fillRect/>
                </a:stretch>
              </p:blipFill>
              <p:spPr>
                <a:xfrm>
                  <a:off x="4970819" y="1148731"/>
                  <a:ext cx="185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 name="Freihand 10">
                  <a:extLst>
                    <a:ext uri="{FF2B5EF4-FFF2-40B4-BE49-F238E27FC236}">
                      <a16:creationId xmlns:a16="http://schemas.microsoft.com/office/drawing/2014/main" id="{94B674A4-006E-443A-87E9-CA727B019807}"/>
                    </a:ext>
                  </a:extLst>
                </p14:cNvPr>
                <p14:cNvContentPartPr/>
                <p14:nvPr/>
              </p14:nvContentPartPr>
              <p14:xfrm>
                <a:off x="5169899" y="1175011"/>
                <a:ext cx="133560" cy="97560"/>
              </p14:xfrm>
            </p:contentPart>
          </mc:Choice>
          <mc:Fallback>
            <p:pic>
              <p:nvPicPr>
                <p:cNvPr id="11" name="Freihand 10">
                  <a:extLst>
                    <a:ext uri="{FF2B5EF4-FFF2-40B4-BE49-F238E27FC236}">
                      <a16:creationId xmlns:a16="http://schemas.microsoft.com/office/drawing/2014/main" id="{94B674A4-006E-443A-87E9-CA727B019807}"/>
                    </a:ext>
                  </a:extLst>
                </p:cNvPr>
                <p:cNvPicPr/>
                <p:nvPr/>
              </p:nvPicPr>
              <p:blipFill>
                <a:blip r:embed="rId85"/>
                <a:stretch>
                  <a:fillRect/>
                </a:stretch>
              </p:blipFill>
              <p:spPr>
                <a:xfrm>
                  <a:off x="5165579" y="1170691"/>
                  <a:ext cx="142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 name="Freihand 11">
                  <a:extLst>
                    <a:ext uri="{FF2B5EF4-FFF2-40B4-BE49-F238E27FC236}">
                      <a16:creationId xmlns:a16="http://schemas.microsoft.com/office/drawing/2014/main" id="{8394C787-8374-4BA7-BC3E-3DAC9ABD6B9A}"/>
                    </a:ext>
                  </a:extLst>
                </p14:cNvPr>
                <p14:cNvContentPartPr/>
                <p14:nvPr/>
              </p14:nvContentPartPr>
              <p14:xfrm>
                <a:off x="5284379" y="1082491"/>
                <a:ext cx="119880" cy="146160"/>
              </p14:xfrm>
            </p:contentPart>
          </mc:Choice>
          <mc:Fallback>
            <p:pic>
              <p:nvPicPr>
                <p:cNvPr id="12" name="Freihand 11">
                  <a:extLst>
                    <a:ext uri="{FF2B5EF4-FFF2-40B4-BE49-F238E27FC236}">
                      <a16:creationId xmlns:a16="http://schemas.microsoft.com/office/drawing/2014/main" id="{8394C787-8374-4BA7-BC3E-3DAC9ABD6B9A}"/>
                    </a:ext>
                  </a:extLst>
                </p:cNvPr>
                <p:cNvPicPr/>
                <p:nvPr/>
              </p:nvPicPr>
              <p:blipFill>
                <a:blip r:embed="rId87"/>
                <a:stretch>
                  <a:fillRect/>
                </a:stretch>
              </p:blipFill>
              <p:spPr>
                <a:xfrm>
                  <a:off x="5280059" y="1078171"/>
                  <a:ext cx="128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 name="Freihand 12">
                  <a:extLst>
                    <a:ext uri="{FF2B5EF4-FFF2-40B4-BE49-F238E27FC236}">
                      <a16:creationId xmlns:a16="http://schemas.microsoft.com/office/drawing/2014/main" id="{6B89EF85-D907-48C8-B761-2B95F24E6DAB}"/>
                    </a:ext>
                  </a:extLst>
                </p14:cNvPr>
                <p14:cNvContentPartPr/>
                <p14:nvPr/>
              </p14:nvContentPartPr>
              <p14:xfrm>
                <a:off x="5483819" y="1034251"/>
                <a:ext cx="135720" cy="179640"/>
              </p14:xfrm>
            </p:contentPart>
          </mc:Choice>
          <mc:Fallback>
            <p:pic>
              <p:nvPicPr>
                <p:cNvPr id="13" name="Freihand 12">
                  <a:extLst>
                    <a:ext uri="{FF2B5EF4-FFF2-40B4-BE49-F238E27FC236}">
                      <a16:creationId xmlns:a16="http://schemas.microsoft.com/office/drawing/2014/main" id="{6B89EF85-D907-48C8-B761-2B95F24E6DAB}"/>
                    </a:ext>
                  </a:extLst>
                </p:cNvPr>
                <p:cNvPicPr/>
                <p:nvPr/>
              </p:nvPicPr>
              <p:blipFill>
                <a:blip r:embed="rId89"/>
                <a:stretch>
                  <a:fillRect/>
                </a:stretch>
              </p:blipFill>
              <p:spPr>
                <a:xfrm>
                  <a:off x="5479499" y="1029931"/>
                  <a:ext cx="144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4" name="Freihand 13">
                  <a:extLst>
                    <a:ext uri="{FF2B5EF4-FFF2-40B4-BE49-F238E27FC236}">
                      <a16:creationId xmlns:a16="http://schemas.microsoft.com/office/drawing/2014/main" id="{924C2A95-A00D-4ACF-B346-6942FA85A139}"/>
                    </a:ext>
                  </a:extLst>
                </p14:cNvPr>
                <p14:cNvContentPartPr/>
                <p14:nvPr/>
              </p14:nvContentPartPr>
              <p14:xfrm>
                <a:off x="5658059" y="1028851"/>
                <a:ext cx="19800" cy="110520"/>
              </p14:xfrm>
            </p:contentPart>
          </mc:Choice>
          <mc:Fallback>
            <p:pic>
              <p:nvPicPr>
                <p:cNvPr id="14" name="Freihand 13">
                  <a:extLst>
                    <a:ext uri="{FF2B5EF4-FFF2-40B4-BE49-F238E27FC236}">
                      <a16:creationId xmlns:a16="http://schemas.microsoft.com/office/drawing/2014/main" id="{924C2A95-A00D-4ACF-B346-6942FA85A139}"/>
                    </a:ext>
                  </a:extLst>
                </p:cNvPr>
                <p:cNvPicPr/>
                <p:nvPr/>
              </p:nvPicPr>
              <p:blipFill>
                <a:blip r:embed="rId91"/>
                <a:stretch>
                  <a:fillRect/>
                </a:stretch>
              </p:blipFill>
              <p:spPr>
                <a:xfrm>
                  <a:off x="5653739" y="1024531"/>
                  <a:ext cx="28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5" name="Freihand 14">
                  <a:extLst>
                    <a:ext uri="{FF2B5EF4-FFF2-40B4-BE49-F238E27FC236}">
                      <a16:creationId xmlns:a16="http://schemas.microsoft.com/office/drawing/2014/main" id="{2F15BE58-9A02-41FC-B407-1394D5152424}"/>
                    </a:ext>
                  </a:extLst>
                </p14:cNvPr>
                <p14:cNvContentPartPr/>
                <p14:nvPr/>
              </p14:nvContentPartPr>
              <p14:xfrm>
                <a:off x="5555459" y="1005091"/>
                <a:ext cx="147960" cy="175680"/>
              </p14:xfrm>
            </p:contentPart>
          </mc:Choice>
          <mc:Fallback>
            <p:pic>
              <p:nvPicPr>
                <p:cNvPr id="15" name="Freihand 14">
                  <a:extLst>
                    <a:ext uri="{FF2B5EF4-FFF2-40B4-BE49-F238E27FC236}">
                      <a16:creationId xmlns:a16="http://schemas.microsoft.com/office/drawing/2014/main" id="{2F15BE58-9A02-41FC-B407-1394D5152424}"/>
                    </a:ext>
                  </a:extLst>
                </p:cNvPr>
                <p:cNvPicPr/>
                <p:nvPr/>
              </p:nvPicPr>
              <p:blipFill>
                <a:blip r:embed="rId93"/>
                <a:stretch>
                  <a:fillRect/>
                </a:stretch>
              </p:blipFill>
              <p:spPr>
                <a:xfrm>
                  <a:off x="5551139" y="1000771"/>
                  <a:ext cx="1566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6" name="Freihand 15">
                  <a:extLst>
                    <a:ext uri="{FF2B5EF4-FFF2-40B4-BE49-F238E27FC236}">
                      <a16:creationId xmlns:a16="http://schemas.microsoft.com/office/drawing/2014/main" id="{AEAC6B26-A5CF-4C0C-AE94-3EF754B1485C}"/>
                    </a:ext>
                  </a:extLst>
                </p14:cNvPr>
                <p14:cNvContentPartPr/>
                <p14:nvPr/>
              </p14:nvContentPartPr>
              <p14:xfrm>
                <a:off x="5655899" y="964051"/>
                <a:ext cx="199080" cy="187200"/>
              </p14:xfrm>
            </p:contentPart>
          </mc:Choice>
          <mc:Fallback>
            <p:pic>
              <p:nvPicPr>
                <p:cNvPr id="16" name="Freihand 15">
                  <a:extLst>
                    <a:ext uri="{FF2B5EF4-FFF2-40B4-BE49-F238E27FC236}">
                      <a16:creationId xmlns:a16="http://schemas.microsoft.com/office/drawing/2014/main" id="{AEAC6B26-A5CF-4C0C-AE94-3EF754B1485C}"/>
                    </a:ext>
                  </a:extLst>
                </p:cNvPr>
                <p:cNvPicPr/>
                <p:nvPr/>
              </p:nvPicPr>
              <p:blipFill>
                <a:blip r:embed="rId95"/>
                <a:stretch>
                  <a:fillRect/>
                </a:stretch>
              </p:blipFill>
              <p:spPr>
                <a:xfrm>
                  <a:off x="5651579" y="959731"/>
                  <a:ext cx="207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2" name="Freihand 41">
                  <a:extLst>
                    <a:ext uri="{FF2B5EF4-FFF2-40B4-BE49-F238E27FC236}">
                      <a16:creationId xmlns:a16="http://schemas.microsoft.com/office/drawing/2014/main" id="{B75BDD29-8E80-42A9-A9B4-A9C0752CEF17}"/>
                    </a:ext>
                  </a:extLst>
                </p14:cNvPr>
                <p14:cNvContentPartPr/>
                <p14:nvPr/>
              </p14:nvContentPartPr>
              <p14:xfrm>
                <a:off x="4262699" y="1272211"/>
                <a:ext cx="11520" cy="110880"/>
              </p14:xfrm>
            </p:contentPart>
          </mc:Choice>
          <mc:Fallback>
            <p:pic>
              <p:nvPicPr>
                <p:cNvPr id="42" name="Freihand 41">
                  <a:extLst>
                    <a:ext uri="{FF2B5EF4-FFF2-40B4-BE49-F238E27FC236}">
                      <a16:creationId xmlns:a16="http://schemas.microsoft.com/office/drawing/2014/main" id="{B75BDD29-8E80-42A9-A9B4-A9C0752CEF17}"/>
                    </a:ext>
                  </a:extLst>
                </p:cNvPr>
                <p:cNvPicPr/>
                <p:nvPr/>
              </p:nvPicPr>
              <p:blipFill>
                <a:blip r:embed="rId97"/>
                <a:stretch>
                  <a:fillRect/>
                </a:stretch>
              </p:blipFill>
              <p:spPr>
                <a:xfrm>
                  <a:off x="4258379" y="1267891"/>
                  <a:ext cx="20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3" name="Freihand 42">
                  <a:extLst>
                    <a:ext uri="{FF2B5EF4-FFF2-40B4-BE49-F238E27FC236}">
                      <a16:creationId xmlns:a16="http://schemas.microsoft.com/office/drawing/2014/main" id="{45BE10B0-8134-473D-BF43-6EFFB828A763}"/>
                    </a:ext>
                  </a:extLst>
                </p14:cNvPr>
                <p14:cNvContentPartPr/>
                <p14:nvPr/>
              </p14:nvContentPartPr>
              <p14:xfrm>
                <a:off x="4234619" y="1310011"/>
                <a:ext cx="75600" cy="135360"/>
              </p14:xfrm>
            </p:contentPart>
          </mc:Choice>
          <mc:Fallback>
            <p:pic>
              <p:nvPicPr>
                <p:cNvPr id="43" name="Freihand 42">
                  <a:extLst>
                    <a:ext uri="{FF2B5EF4-FFF2-40B4-BE49-F238E27FC236}">
                      <a16:creationId xmlns:a16="http://schemas.microsoft.com/office/drawing/2014/main" id="{45BE10B0-8134-473D-BF43-6EFFB828A763}"/>
                    </a:ext>
                  </a:extLst>
                </p:cNvPr>
                <p:cNvPicPr/>
                <p:nvPr/>
              </p:nvPicPr>
              <p:blipFill>
                <a:blip r:embed="rId99"/>
                <a:stretch>
                  <a:fillRect/>
                </a:stretch>
              </p:blipFill>
              <p:spPr>
                <a:xfrm>
                  <a:off x="4230299" y="1305691"/>
                  <a:ext cx="84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8" name="Freihand 47">
                  <a:extLst>
                    <a:ext uri="{FF2B5EF4-FFF2-40B4-BE49-F238E27FC236}">
                      <a16:creationId xmlns:a16="http://schemas.microsoft.com/office/drawing/2014/main" id="{913F9606-FBFC-44F0-BAA3-08369F850151}"/>
                    </a:ext>
                  </a:extLst>
                </p14:cNvPr>
                <p14:cNvContentPartPr/>
                <p14:nvPr/>
              </p14:nvContentPartPr>
              <p14:xfrm>
                <a:off x="3250739" y="1311451"/>
                <a:ext cx="14400" cy="86400"/>
              </p14:xfrm>
            </p:contentPart>
          </mc:Choice>
          <mc:Fallback>
            <p:pic>
              <p:nvPicPr>
                <p:cNvPr id="48" name="Freihand 47">
                  <a:extLst>
                    <a:ext uri="{FF2B5EF4-FFF2-40B4-BE49-F238E27FC236}">
                      <a16:creationId xmlns:a16="http://schemas.microsoft.com/office/drawing/2014/main" id="{913F9606-FBFC-44F0-BAA3-08369F850151}"/>
                    </a:ext>
                  </a:extLst>
                </p:cNvPr>
                <p:cNvPicPr/>
                <p:nvPr/>
              </p:nvPicPr>
              <p:blipFill>
                <a:blip r:embed="rId13"/>
                <a:stretch>
                  <a:fillRect/>
                </a:stretch>
              </p:blipFill>
              <p:spPr>
                <a:xfrm>
                  <a:off x="3246419" y="1307131"/>
                  <a:ext cx="23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9" name="Freihand 48">
                  <a:extLst>
                    <a:ext uri="{FF2B5EF4-FFF2-40B4-BE49-F238E27FC236}">
                      <a16:creationId xmlns:a16="http://schemas.microsoft.com/office/drawing/2014/main" id="{EA974203-0DF8-4F01-AE79-0264AC79F8E5}"/>
                    </a:ext>
                  </a:extLst>
                </p14:cNvPr>
                <p14:cNvContentPartPr/>
                <p14:nvPr/>
              </p14:nvContentPartPr>
              <p14:xfrm>
                <a:off x="3142739" y="1265011"/>
                <a:ext cx="144360" cy="68040"/>
              </p14:xfrm>
            </p:contentPart>
          </mc:Choice>
          <mc:Fallback>
            <p:pic>
              <p:nvPicPr>
                <p:cNvPr id="49" name="Freihand 48">
                  <a:extLst>
                    <a:ext uri="{FF2B5EF4-FFF2-40B4-BE49-F238E27FC236}">
                      <a16:creationId xmlns:a16="http://schemas.microsoft.com/office/drawing/2014/main" id="{EA974203-0DF8-4F01-AE79-0264AC79F8E5}"/>
                    </a:ext>
                  </a:extLst>
                </p:cNvPr>
                <p:cNvPicPr/>
                <p:nvPr/>
              </p:nvPicPr>
              <p:blipFill>
                <a:blip r:embed="rId15"/>
                <a:stretch>
                  <a:fillRect/>
                </a:stretch>
              </p:blipFill>
              <p:spPr>
                <a:xfrm>
                  <a:off x="3138419" y="1260691"/>
                  <a:ext cx="153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0" name="Freihand 49">
                  <a:extLst>
                    <a:ext uri="{FF2B5EF4-FFF2-40B4-BE49-F238E27FC236}">
                      <a16:creationId xmlns:a16="http://schemas.microsoft.com/office/drawing/2014/main" id="{F00D93D6-0216-4350-9648-EC3BC231FCB9}"/>
                    </a:ext>
                  </a:extLst>
                </p14:cNvPr>
                <p14:cNvContentPartPr/>
                <p14:nvPr/>
              </p14:nvContentPartPr>
              <p14:xfrm>
                <a:off x="3217259" y="1297051"/>
                <a:ext cx="67680" cy="54000"/>
              </p14:xfrm>
            </p:contentPart>
          </mc:Choice>
          <mc:Fallback>
            <p:pic>
              <p:nvPicPr>
                <p:cNvPr id="50" name="Freihand 49">
                  <a:extLst>
                    <a:ext uri="{FF2B5EF4-FFF2-40B4-BE49-F238E27FC236}">
                      <a16:creationId xmlns:a16="http://schemas.microsoft.com/office/drawing/2014/main" id="{F00D93D6-0216-4350-9648-EC3BC231FCB9}"/>
                    </a:ext>
                  </a:extLst>
                </p:cNvPr>
                <p:cNvPicPr/>
                <p:nvPr/>
              </p:nvPicPr>
              <p:blipFill>
                <a:blip r:embed="rId17"/>
                <a:stretch>
                  <a:fillRect/>
                </a:stretch>
              </p:blipFill>
              <p:spPr>
                <a:xfrm>
                  <a:off x="3212939" y="1292731"/>
                  <a:ext cx="76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1" name="Freihand 50">
                  <a:extLst>
                    <a:ext uri="{FF2B5EF4-FFF2-40B4-BE49-F238E27FC236}">
                      <a16:creationId xmlns:a16="http://schemas.microsoft.com/office/drawing/2014/main" id="{7A982476-02AA-4253-B099-1509B4C2C1BF}"/>
                    </a:ext>
                  </a:extLst>
                </p14:cNvPr>
                <p14:cNvContentPartPr/>
                <p14:nvPr/>
              </p14:nvContentPartPr>
              <p14:xfrm>
                <a:off x="3297179" y="1188331"/>
                <a:ext cx="159840" cy="138600"/>
              </p14:xfrm>
            </p:contentPart>
          </mc:Choice>
          <mc:Fallback>
            <p:pic>
              <p:nvPicPr>
                <p:cNvPr id="51" name="Freihand 50">
                  <a:extLst>
                    <a:ext uri="{FF2B5EF4-FFF2-40B4-BE49-F238E27FC236}">
                      <a16:creationId xmlns:a16="http://schemas.microsoft.com/office/drawing/2014/main" id="{7A982476-02AA-4253-B099-1509B4C2C1BF}"/>
                    </a:ext>
                  </a:extLst>
                </p:cNvPr>
                <p:cNvPicPr/>
                <p:nvPr/>
              </p:nvPicPr>
              <p:blipFill>
                <a:blip r:embed="rId19"/>
                <a:stretch>
                  <a:fillRect/>
                </a:stretch>
              </p:blipFill>
              <p:spPr>
                <a:xfrm>
                  <a:off x="3292859" y="1184011"/>
                  <a:ext cx="168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2" name="Freihand 51">
                  <a:extLst>
                    <a:ext uri="{FF2B5EF4-FFF2-40B4-BE49-F238E27FC236}">
                      <a16:creationId xmlns:a16="http://schemas.microsoft.com/office/drawing/2014/main" id="{64CAEA9C-877F-44CF-ABFE-92667926D7A7}"/>
                    </a:ext>
                  </a:extLst>
                </p14:cNvPr>
                <p14:cNvContentPartPr/>
                <p14:nvPr/>
              </p14:nvContentPartPr>
              <p14:xfrm>
                <a:off x="3472139" y="1142611"/>
                <a:ext cx="129600" cy="75960"/>
              </p14:xfrm>
            </p:contentPart>
          </mc:Choice>
          <mc:Fallback>
            <p:pic>
              <p:nvPicPr>
                <p:cNvPr id="52" name="Freihand 51">
                  <a:extLst>
                    <a:ext uri="{FF2B5EF4-FFF2-40B4-BE49-F238E27FC236}">
                      <a16:creationId xmlns:a16="http://schemas.microsoft.com/office/drawing/2014/main" id="{64CAEA9C-877F-44CF-ABFE-92667926D7A7}"/>
                    </a:ext>
                  </a:extLst>
                </p:cNvPr>
                <p:cNvPicPr/>
                <p:nvPr/>
              </p:nvPicPr>
              <p:blipFill>
                <a:blip r:embed="rId21"/>
                <a:stretch>
                  <a:fillRect/>
                </a:stretch>
              </p:blipFill>
              <p:spPr>
                <a:xfrm>
                  <a:off x="3467819" y="1138291"/>
                  <a:ext cx="138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3" name="Freihand 52">
                  <a:extLst>
                    <a:ext uri="{FF2B5EF4-FFF2-40B4-BE49-F238E27FC236}">
                      <a16:creationId xmlns:a16="http://schemas.microsoft.com/office/drawing/2014/main" id="{F5358E8C-9F85-4027-B679-1D294C535A67}"/>
                    </a:ext>
                  </a:extLst>
                </p14:cNvPr>
                <p14:cNvContentPartPr/>
                <p14:nvPr/>
              </p14:nvContentPartPr>
              <p14:xfrm>
                <a:off x="3625859" y="1068091"/>
                <a:ext cx="36000" cy="106920"/>
              </p14:xfrm>
            </p:contentPart>
          </mc:Choice>
          <mc:Fallback>
            <p:pic>
              <p:nvPicPr>
                <p:cNvPr id="53" name="Freihand 52">
                  <a:extLst>
                    <a:ext uri="{FF2B5EF4-FFF2-40B4-BE49-F238E27FC236}">
                      <a16:creationId xmlns:a16="http://schemas.microsoft.com/office/drawing/2014/main" id="{F5358E8C-9F85-4027-B679-1D294C535A67}"/>
                    </a:ext>
                  </a:extLst>
                </p:cNvPr>
                <p:cNvPicPr/>
                <p:nvPr/>
              </p:nvPicPr>
              <p:blipFill>
                <a:blip r:embed="rId23"/>
                <a:stretch>
                  <a:fillRect/>
                </a:stretch>
              </p:blipFill>
              <p:spPr>
                <a:xfrm>
                  <a:off x="3621539" y="1063771"/>
                  <a:ext cx="44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4" name="Freihand 53">
                  <a:extLst>
                    <a:ext uri="{FF2B5EF4-FFF2-40B4-BE49-F238E27FC236}">
                      <a16:creationId xmlns:a16="http://schemas.microsoft.com/office/drawing/2014/main" id="{4A0C4C9A-0636-4F2C-9C52-FB19B5CB1B5C}"/>
                    </a:ext>
                  </a:extLst>
                </p14:cNvPr>
                <p14:cNvContentPartPr/>
                <p14:nvPr/>
              </p14:nvContentPartPr>
              <p14:xfrm>
                <a:off x="3703619" y="1017331"/>
                <a:ext cx="111240" cy="95400"/>
              </p14:xfrm>
            </p:contentPart>
          </mc:Choice>
          <mc:Fallback>
            <p:pic>
              <p:nvPicPr>
                <p:cNvPr id="54" name="Freihand 53">
                  <a:extLst>
                    <a:ext uri="{FF2B5EF4-FFF2-40B4-BE49-F238E27FC236}">
                      <a16:creationId xmlns:a16="http://schemas.microsoft.com/office/drawing/2014/main" id="{4A0C4C9A-0636-4F2C-9C52-FB19B5CB1B5C}"/>
                    </a:ext>
                  </a:extLst>
                </p:cNvPr>
                <p:cNvPicPr/>
                <p:nvPr/>
              </p:nvPicPr>
              <p:blipFill>
                <a:blip r:embed="rId25"/>
                <a:stretch>
                  <a:fillRect/>
                </a:stretch>
              </p:blipFill>
              <p:spPr>
                <a:xfrm>
                  <a:off x="3699299" y="1013011"/>
                  <a:ext cx="119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5" name="Freihand 54">
                  <a:extLst>
                    <a:ext uri="{FF2B5EF4-FFF2-40B4-BE49-F238E27FC236}">
                      <a16:creationId xmlns:a16="http://schemas.microsoft.com/office/drawing/2014/main" id="{9528FACD-1B9A-4376-8096-3C7558D5C783}"/>
                    </a:ext>
                  </a:extLst>
                </p14:cNvPr>
                <p14:cNvContentPartPr/>
                <p14:nvPr/>
              </p14:nvContentPartPr>
              <p14:xfrm>
                <a:off x="3808019" y="916891"/>
                <a:ext cx="117000" cy="95760"/>
              </p14:xfrm>
            </p:contentPart>
          </mc:Choice>
          <mc:Fallback>
            <p:pic>
              <p:nvPicPr>
                <p:cNvPr id="55" name="Freihand 54">
                  <a:extLst>
                    <a:ext uri="{FF2B5EF4-FFF2-40B4-BE49-F238E27FC236}">
                      <a16:creationId xmlns:a16="http://schemas.microsoft.com/office/drawing/2014/main" id="{9528FACD-1B9A-4376-8096-3C7558D5C783}"/>
                    </a:ext>
                  </a:extLst>
                </p:cNvPr>
                <p:cNvPicPr/>
                <p:nvPr/>
              </p:nvPicPr>
              <p:blipFill>
                <a:blip r:embed="rId27"/>
                <a:stretch>
                  <a:fillRect/>
                </a:stretch>
              </p:blipFill>
              <p:spPr>
                <a:xfrm>
                  <a:off x="3803699" y="912571"/>
                  <a:ext cx="125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6" name="Freihand 55">
                  <a:extLst>
                    <a:ext uri="{FF2B5EF4-FFF2-40B4-BE49-F238E27FC236}">
                      <a16:creationId xmlns:a16="http://schemas.microsoft.com/office/drawing/2014/main" id="{07613C6F-A800-420E-84ED-AE3DAD939CFD}"/>
                    </a:ext>
                  </a:extLst>
                </p14:cNvPr>
                <p14:cNvContentPartPr/>
                <p14:nvPr/>
              </p14:nvContentPartPr>
              <p14:xfrm>
                <a:off x="3918179" y="856051"/>
                <a:ext cx="187200" cy="119880"/>
              </p14:xfrm>
            </p:contentPart>
          </mc:Choice>
          <mc:Fallback>
            <p:pic>
              <p:nvPicPr>
                <p:cNvPr id="56" name="Freihand 55">
                  <a:extLst>
                    <a:ext uri="{FF2B5EF4-FFF2-40B4-BE49-F238E27FC236}">
                      <a16:creationId xmlns:a16="http://schemas.microsoft.com/office/drawing/2014/main" id="{07613C6F-A800-420E-84ED-AE3DAD939CFD}"/>
                    </a:ext>
                  </a:extLst>
                </p:cNvPr>
                <p:cNvPicPr/>
                <p:nvPr/>
              </p:nvPicPr>
              <p:blipFill>
                <a:blip r:embed="rId29"/>
                <a:stretch>
                  <a:fillRect/>
                </a:stretch>
              </p:blipFill>
              <p:spPr>
                <a:xfrm>
                  <a:off x="3913859" y="851731"/>
                  <a:ext cx="195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7" name="Freihand 56">
                  <a:extLst>
                    <a:ext uri="{FF2B5EF4-FFF2-40B4-BE49-F238E27FC236}">
                      <a16:creationId xmlns:a16="http://schemas.microsoft.com/office/drawing/2014/main" id="{6624661E-B1B8-4CC0-8605-37665A453385}"/>
                    </a:ext>
                  </a:extLst>
                </p14:cNvPr>
                <p14:cNvContentPartPr/>
                <p14:nvPr/>
              </p14:nvContentPartPr>
              <p14:xfrm>
                <a:off x="4101059" y="810691"/>
                <a:ext cx="40680" cy="91800"/>
              </p14:xfrm>
            </p:contentPart>
          </mc:Choice>
          <mc:Fallback>
            <p:pic>
              <p:nvPicPr>
                <p:cNvPr id="57" name="Freihand 56">
                  <a:extLst>
                    <a:ext uri="{FF2B5EF4-FFF2-40B4-BE49-F238E27FC236}">
                      <a16:creationId xmlns:a16="http://schemas.microsoft.com/office/drawing/2014/main" id="{6624661E-B1B8-4CC0-8605-37665A453385}"/>
                    </a:ext>
                  </a:extLst>
                </p:cNvPr>
                <p:cNvPicPr/>
                <p:nvPr/>
              </p:nvPicPr>
              <p:blipFill>
                <a:blip r:embed="rId31"/>
                <a:stretch>
                  <a:fillRect/>
                </a:stretch>
              </p:blipFill>
              <p:spPr>
                <a:xfrm>
                  <a:off x="4096739" y="806371"/>
                  <a:ext cx="49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8" name="Freihand 57">
                  <a:extLst>
                    <a:ext uri="{FF2B5EF4-FFF2-40B4-BE49-F238E27FC236}">
                      <a16:creationId xmlns:a16="http://schemas.microsoft.com/office/drawing/2014/main" id="{2A83B172-ED69-41C5-945F-1F6AAEF8EB7F}"/>
                    </a:ext>
                  </a:extLst>
                </p14:cNvPr>
                <p14:cNvContentPartPr/>
                <p14:nvPr/>
              </p14:nvContentPartPr>
              <p14:xfrm>
                <a:off x="4129859" y="810691"/>
                <a:ext cx="73080" cy="94680"/>
              </p14:xfrm>
            </p:contentPart>
          </mc:Choice>
          <mc:Fallback>
            <p:pic>
              <p:nvPicPr>
                <p:cNvPr id="58" name="Freihand 57">
                  <a:extLst>
                    <a:ext uri="{FF2B5EF4-FFF2-40B4-BE49-F238E27FC236}">
                      <a16:creationId xmlns:a16="http://schemas.microsoft.com/office/drawing/2014/main" id="{2A83B172-ED69-41C5-945F-1F6AAEF8EB7F}"/>
                    </a:ext>
                  </a:extLst>
                </p:cNvPr>
                <p:cNvPicPr/>
                <p:nvPr/>
              </p:nvPicPr>
              <p:blipFill>
                <a:blip r:embed="rId33"/>
                <a:stretch>
                  <a:fillRect/>
                </a:stretch>
              </p:blipFill>
              <p:spPr>
                <a:xfrm>
                  <a:off x="4125539" y="806371"/>
                  <a:ext cx="81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9" name="Freihand 58">
                  <a:extLst>
                    <a:ext uri="{FF2B5EF4-FFF2-40B4-BE49-F238E27FC236}">
                      <a16:creationId xmlns:a16="http://schemas.microsoft.com/office/drawing/2014/main" id="{65A84097-6F05-41FB-A7F7-82AB8D5CF273}"/>
                    </a:ext>
                  </a:extLst>
                </p14:cNvPr>
                <p14:cNvContentPartPr/>
                <p14:nvPr/>
              </p14:nvContentPartPr>
              <p14:xfrm>
                <a:off x="4203659" y="1091131"/>
                <a:ext cx="70560" cy="103680"/>
              </p14:xfrm>
            </p:contentPart>
          </mc:Choice>
          <mc:Fallback>
            <p:pic>
              <p:nvPicPr>
                <p:cNvPr id="59" name="Freihand 58">
                  <a:extLst>
                    <a:ext uri="{FF2B5EF4-FFF2-40B4-BE49-F238E27FC236}">
                      <a16:creationId xmlns:a16="http://schemas.microsoft.com/office/drawing/2014/main" id="{65A84097-6F05-41FB-A7F7-82AB8D5CF273}"/>
                    </a:ext>
                  </a:extLst>
                </p:cNvPr>
                <p:cNvPicPr/>
                <p:nvPr/>
              </p:nvPicPr>
              <p:blipFill>
                <a:blip r:embed="rId35"/>
                <a:stretch>
                  <a:fillRect/>
                </a:stretch>
              </p:blipFill>
              <p:spPr>
                <a:xfrm>
                  <a:off x="4199339" y="1086811"/>
                  <a:ext cx="79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0" name="Freihand 59">
                  <a:extLst>
                    <a:ext uri="{FF2B5EF4-FFF2-40B4-BE49-F238E27FC236}">
                      <a16:creationId xmlns:a16="http://schemas.microsoft.com/office/drawing/2014/main" id="{0848BB8D-EC02-49B1-9AF4-53056B011BD4}"/>
                    </a:ext>
                  </a:extLst>
                </p14:cNvPr>
                <p14:cNvContentPartPr/>
                <p14:nvPr/>
              </p14:nvContentPartPr>
              <p14:xfrm>
                <a:off x="4288619" y="1094011"/>
                <a:ext cx="150480" cy="91440"/>
              </p14:xfrm>
            </p:contentPart>
          </mc:Choice>
          <mc:Fallback>
            <p:pic>
              <p:nvPicPr>
                <p:cNvPr id="60" name="Freihand 59">
                  <a:extLst>
                    <a:ext uri="{FF2B5EF4-FFF2-40B4-BE49-F238E27FC236}">
                      <a16:creationId xmlns:a16="http://schemas.microsoft.com/office/drawing/2014/main" id="{0848BB8D-EC02-49B1-9AF4-53056B011BD4}"/>
                    </a:ext>
                  </a:extLst>
                </p:cNvPr>
                <p:cNvPicPr/>
                <p:nvPr/>
              </p:nvPicPr>
              <p:blipFill>
                <a:blip r:embed="rId37"/>
                <a:stretch>
                  <a:fillRect/>
                </a:stretch>
              </p:blipFill>
              <p:spPr>
                <a:xfrm>
                  <a:off x="4284299" y="1089691"/>
                  <a:ext cx="159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1" name="Freihand 60">
                  <a:extLst>
                    <a:ext uri="{FF2B5EF4-FFF2-40B4-BE49-F238E27FC236}">
                      <a16:creationId xmlns:a16="http://schemas.microsoft.com/office/drawing/2014/main" id="{D19DE668-C1A1-4F92-8E24-E881E76C47E2}"/>
                    </a:ext>
                  </a:extLst>
                </p14:cNvPr>
                <p14:cNvContentPartPr/>
                <p14:nvPr/>
              </p14:nvContentPartPr>
              <p14:xfrm>
                <a:off x="4449899" y="1047211"/>
                <a:ext cx="156240" cy="63720"/>
              </p14:xfrm>
            </p:contentPart>
          </mc:Choice>
          <mc:Fallback>
            <p:pic>
              <p:nvPicPr>
                <p:cNvPr id="61" name="Freihand 60">
                  <a:extLst>
                    <a:ext uri="{FF2B5EF4-FFF2-40B4-BE49-F238E27FC236}">
                      <a16:creationId xmlns:a16="http://schemas.microsoft.com/office/drawing/2014/main" id="{D19DE668-C1A1-4F92-8E24-E881E76C47E2}"/>
                    </a:ext>
                  </a:extLst>
                </p:cNvPr>
                <p:cNvPicPr/>
                <p:nvPr/>
              </p:nvPicPr>
              <p:blipFill>
                <a:blip r:embed="rId39"/>
                <a:stretch>
                  <a:fillRect/>
                </a:stretch>
              </p:blipFill>
              <p:spPr>
                <a:xfrm>
                  <a:off x="4445579" y="1042891"/>
                  <a:ext cx="164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2" name="Freihand 61">
                  <a:extLst>
                    <a:ext uri="{FF2B5EF4-FFF2-40B4-BE49-F238E27FC236}">
                      <a16:creationId xmlns:a16="http://schemas.microsoft.com/office/drawing/2014/main" id="{51A79BD6-B3D2-4ECD-9683-FDC980589ED1}"/>
                    </a:ext>
                  </a:extLst>
                </p14:cNvPr>
                <p14:cNvContentPartPr/>
                <p14:nvPr/>
              </p14:nvContentPartPr>
              <p14:xfrm>
                <a:off x="4624499" y="1005451"/>
                <a:ext cx="43560" cy="35640"/>
              </p14:xfrm>
            </p:contentPart>
          </mc:Choice>
          <mc:Fallback>
            <p:pic>
              <p:nvPicPr>
                <p:cNvPr id="62" name="Freihand 61">
                  <a:extLst>
                    <a:ext uri="{FF2B5EF4-FFF2-40B4-BE49-F238E27FC236}">
                      <a16:creationId xmlns:a16="http://schemas.microsoft.com/office/drawing/2014/main" id="{51A79BD6-B3D2-4ECD-9683-FDC980589ED1}"/>
                    </a:ext>
                  </a:extLst>
                </p:cNvPr>
                <p:cNvPicPr/>
                <p:nvPr/>
              </p:nvPicPr>
              <p:blipFill>
                <a:blip r:embed="rId41"/>
                <a:stretch>
                  <a:fillRect/>
                </a:stretch>
              </p:blipFill>
              <p:spPr>
                <a:xfrm>
                  <a:off x="4620179" y="1001131"/>
                  <a:ext cx="52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1" name="Freihand 80">
                  <a:extLst>
                    <a:ext uri="{FF2B5EF4-FFF2-40B4-BE49-F238E27FC236}">
                      <a16:creationId xmlns:a16="http://schemas.microsoft.com/office/drawing/2014/main" id="{48A3D142-69AA-4761-BF91-0CBBDBD6E6D3}"/>
                    </a:ext>
                  </a:extLst>
                </p14:cNvPr>
                <p14:cNvContentPartPr/>
                <p14:nvPr/>
              </p14:nvContentPartPr>
              <p14:xfrm>
                <a:off x="3950579" y="2234131"/>
                <a:ext cx="18000" cy="186120"/>
              </p14:xfrm>
            </p:contentPart>
          </mc:Choice>
          <mc:Fallback>
            <p:pic>
              <p:nvPicPr>
                <p:cNvPr id="81" name="Freihand 80">
                  <a:extLst>
                    <a:ext uri="{FF2B5EF4-FFF2-40B4-BE49-F238E27FC236}">
                      <a16:creationId xmlns:a16="http://schemas.microsoft.com/office/drawing/2014/main" id="{48A3D142-69AA-4761-BF91-0CBBDBD6E6D3}"/>
                    </a:ext>
                  </a:extLst>
                </p:cNvPr>
                <p:cNvPicPr/>
                <p:nvPr/>
              </p:nvPicPr>
              <p:blipFill>
                <a:blip r:embed="rId116"/>
                <a:stretch>
                  <a:fillRect/>
                </a:stretch>
              </p:blipFill>
              <p:spPr>
                <a:xfrm>
                  <a:off x="3946259" y="2229811"/>
                  <a:ext cx="26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2" name="Freihand 81">
                  <a:extLst>
                    <a:ext uri="{FF2B5EF4-FFF2-40B4-BE49-F238E27FC236}">
                      <a16:creationId xmlns:a16="http://schemas.microsoft.com/office/drawing/2014/main" id="{6B1743E0-8245-4009-BE63-3A2176E1A2B6}"/>
                    </a:ext>
                  </a:extLst>
                </p14:cNvPr>
                <p14:cNvContentPartPr/>
                <p14:nvPr/>
              </p14:nvContentPartPr>
              <p14:xfrm>
                <a:off x="3929339" y="2317291"/>
                <a:ext cx="108000" cy="99360"/>
              </p14:xfrm>
            </p:contentPart>
          </mc:Choice>
          <mc:Fallback>
            <p:pic>
              <p:nvPicPr>
                <p:cNvPr id="82" name="Freihand 81">
                  <a:extLst>
                    <a:ext uri="{FF2B5EF4-FFF2-40B4-BE49-F238E27FC236}">
                      <a16:creationId xmlns:a16="http://schemas.microsoft.com/office/drawing/2014/main" id="{6B1743E0-8245-4009-BE63-3A2176E1A2B6}"/>
                    </a:ext>
                  </a:extLst>
                </p:cNvPr>
                <p:cNvPicPr/>
                <p:nvPr/>
              </p:nvPicPr>
              <p:blipFill>
                <a:blip r:embed="rId118"/>
                <a:stretch>
                  <a:fillRect/>
                </a:stretch>
              </p:blipFill>
              <p:spPr>
                <a:xfrm>
                  <a:off x="3925019" y="2312971"/>
                  <a:ext cx="116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9" name="Freihand 78">
                  <a:extLst>
                    <a:ext uri="{FF2B5EF4-FFF2-40B4-BE49-F238E27FC236}">
                      <a16:creationId xmlns:a16="http://schemas.microsoft.com/office/drawing/2014/main" id="{AE79F46E-8FD6-4988-8F2D-9B4EF8C3EBC8}"/>
                    </a:ext>
                  </a:extLst>
                </p14:cNvPr>
                <p14:cNvContentPartPr/>
                <p14:nvPr/>
              </p14:nvContentPartPr>
              <p14:xfrm>
                <a:off x="3906659" y="1369411"/>
                <a:ext cx="11520" cy="162360"/>
              </p14:xfrm>
            </p:contentPart>
          </mc:Choice>
          <mc:Fallback>
            <p:pic>
              <p:nvPicPr>
                <p:cNvPr id="79" name="Freihand 78">
                  <a:extLst>
                    <a:ext uri="{FF2B5EF4-FFF2-40B4-BE49-F238E27FC236}">
                      <a16:creationId xmlns:a16="http://schemas.microsoft.com/office/drawing/2014/main" id="{AE79F46E-8FD6-4988-8F2D-9B4EF8C3EBC8}"/>
                    </a:ext>
                  </a:extLst>
                </p:cNvPr>
                <p:cNvPicPr/>
                <p:nvPr/>
              </p:nvPicPr>
              <p:blipFill>
                <a:blip r:embed="rId120"/>
                <a:stretch>
                  <a:fillRect/>
                </a:stretch>
              </p:blipFill>
              <p:spPr>
                <a:xfrm>
                  <a:off x="3902339" y="1365091"/>
                  <a:ext cx="20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0" name="Freihand 79">
                  <a:extLst>
                    <a:ext uri="{FF2B5EF4-FFF2-40B4-BE49-F238E27FC236}">
                      <a16:creationId xmlns:a16="http://schemas.microsoft.com/office/drawing/2014/main" id="{3F99AFD7-46DC-4618-A1CA-1A18C7C0756A}"/>
                    </a:ext>
                  </a:extLst>
                </p14:cNvPr>
                <p14:cNvContentPartPr/>
                <p14:nvPr/>
              </p14:nvContentPartPr>
              <p14:xfrm>
                <a:off x="3859139" y="1475971"/>
                <a:ext cx="104760" cy="87120"/>
              </p14:xfrm>
            </p:contentPart>
          </mc:Choice>
          <mc:Fallback>
            <p:pic>
              <p:nvPicPr>
                <p:cNvPr id="80" name="Freihand 79">
                  <a:extLst>
                    <a:ext uri="{FF2B5EF4-FFF2-40B4-BE49-F238E27FC236}">
                      <a16:creationId xmlns:a16="http://schemas.microsoft.com/office/drawing/2014/main" id="{3F99AFD7-46DC-4618-A1CA-1A18C7C0756A}"/>
                    </a:ext>
                  </a:extLst>
                </p:cNvPr>
                <p:cNvPicPr/>
                <p:nvPr/>
              </p:nvPicPr>
              <p:blipFill>
                <a:blip r:embed="rId122"/>
                <a:stretch>
                  <a:fillRect/>
                </a:stretch>
              </p:blipFill>
              <p:spPr>
                <a:xfrm>
                  <a:off x="3854819" y="1471651"/>
                  <a:ext cx="113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6" name="Freihand 85">
                  <a:extLst>
                    <a:ext uri="{FF2B5EF4-FFF2-40B4-BE49-F238E27FC236}">
                      <a16:creationId xmlns:a16="http://schemas.microsoft.com/office/drawing/2014/main" id="{605475B0-2635-45C6-845D-4A6F6F6A3CC2}"/>
                    </a:ext>
                  </a:extLst>
                </p14:cNvPr>
                <p14:cNvContentPartPr/>
                <p14:nvPr/>
              </p14:nvContentPartPr>
              <p14:xfrm>
                <a:off x="3841139" y="1615651"/>
                <a:ext cx="2160" cy="360"/>
              </p14:xfrm>
            </p:contentPart>
          </mc:Choice>
          <mc:Fallback>
            <p:pic>
              <p:nvPicPr>
                <p:cNvPr id="86" name="Freihand 85">
                  <a:extLst>
                    <a:ext uri="{FF2B5EF4-FFF2-40B4-BE49-F238E27FC236}">
                      <a16:creationId xmlns:a16="http://schemas.microsoft.com/office/drawing/2014/main" id="{605475B0-2635-45C6-845D-4A6F6F6A3CC2}"/>
                    </a:ext>
                  </a:extLst>
                </p:cNvPr>
                <p:cNvPicPr/>
                <p:nvPr/>
              </p:nvPicPr>
              <p:blipFill>
                <a:blip r:embed="rId124"/>
                <a:stretch>
                  <a:fillRect/>
                </a:stretch>
              </p:blipFill>
              <p:spPr>
                <a:xfrm>
                  <a:off x="3836819" y="1611331"/>
                  <a:ext cx="10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7" name="Freihand 86">
                  <a:extLst>
                    <a:ext uri="{FF2B5EF4-FFF2-40B4-BE49-F238E27FC236}">
                      <a16:creationId xmlns:a16="http://schemas.microsoft.com/office/drawing/2014/main" id="{2FC995E2-2E6C-45DA-88F8-D8963BE9A64B}"/>
                    </a:ext>
                  </a:extLst>
                </p14:cNvPr>
                <p14:cNvContentPartPr/>
                <p14:nvPr/>
              </p14:nvContentPartPr>
              <p14:xfrm>
                <a:off x="3805499" y="1632211"/>
                <a:ext cx="9360" cy="1800"/>
              </p14:xfrm>
            </p:contentPart>
          </mc:Choice>
          <mc:Fallback>
            <p:pic>
              <p:nvPicPr>
                <p:cNvPr id="87" name="Freihand 86">
                  <a:extLst>
                    <a:ext uri="{FF2B5EF4-FFF2-40B4-BE49-F238E27FC236}">
                      <a16:creationId xmlns:a16="http://schemas.microsoft.com/office/drawing/2014/main" id="{2FC995E2-2E6C-45DA-88F8-D8963BE9A64B}"/>
                    </a:ext>
                  </a:extLst>
                </p:cNvPr>
                <p:cNvPicPr/>
                <p:nvPr/>
              </p:nvPicPr>
              <p:blipFill>
                <a:blip r:embed="rId126"/>
                <a:stretch>
                  <a:fillRect/>
                </a:stretch>
              </p:blipFill>
              <p:spPr>
                <a:xfrm>
                  <a:off x="3801179" y="1627891"/>
                  <a:ext cx="18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9" name="Freihand 88">
                  <a:extLst>
                    <a:ext uri="{FF2B5EF4-FFF2-40B4-BE49-F238E27FC236}">
                      <a16:creationId xmlns:a16="http://schemas.microsoft.com/office/drawing/2014/main" id="{DB9394E9-2164-49D5-8326-DD3E938E466E}"/>
                    </a:ext>
                  </a:extLst>
                </p14:cNvPr>
                <p14:cNvContentPartPr/>
                <p14:nvPr/>
              </p14:nvContentPartPr>
              <p14:xfrm>
                <a:off x="3873539" y="1585051"/>
                <a:ext cx="360" cy="360"/>
              </p14:xfrm>
            </p:contentPart>
          </mc:Choice>
          <mc:Fallback>
            <p:pic>
              <p:nvPicPr>
                <p:cNvPr id="89" name="Freihand 88">
                  <a:extLst>
                    <a:ext uri="{FF2B5EF4-FFF2-40B4-BE49-F238E27FC236}">
                      <a16:creationId xmlns:a16="http://schemas.microsoft.com/office/drawing/2014/main" id="{DB9394E9-2164-49D5-8326-DD3E938E466E}"/>
                    </a:ext>
                  </a:extLst>
                </p:cNvPr>
                <p:cNvPicPr/>
                <p:nvPr/>
              </p:nvPicPr>
              <p:blipFill>
                <a:blip r:embed="rId128"/>
                <a:stretch>
                  <a:fillRect/>
                </a:stretch>
              </p:blipFill>
              <p:spPr>
                <a:xfrm>
                  <a:off x="3869219" y="15807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0" name="Freihand 89">
                  <a:extLst>
                    <a:ext uri="{FF2B5EF4-FFF2-40B4-BE49-F238E27FC236}">
                      <a16:creationId xmlns:a16="http://schemas.microsoft.com/office/drawing/2014/main" id="{784E04FF-49E0-457D-A93F-CBEDC21C88A8}"/>
                    </a:ext>
                  </a:extLst>
                </p14:cNvPr>
                <p14:cNvContentPartPr/>
                <p14:nvPr/>
              </p14:nvContentPartPr>
              <p14:xfrm>
                <a:off x="3853379" y="1578931"/>
                <a:ext cx="20520" cy="10440"/>
              </p14:xfrm>
            </p:contentPart>
          </mc:Choice>
          <mc:Fallback>
            <p:pic>
              <p:nvPicPr>
                <p:cNvPr id="90" name="Freihand 89">
                  <a:extLst>
                    <a:ext uri="{FF2B5EF4-FFF2-40B4-BE49-F238E27FC236}">
                      <a16:creationId xmlns:a16="http://schemas.microsoft.com/office/drawing/2014/main" id="{784E04FF-49E0-457D-A93F-CBEDC21C88A8}"/>
                    </a:ext>
                  </a:extLst>
                </p:cNvPr>
                <p:cNvPicPr/>
                <p:nvPr/>
              </p:nvPicPr>
              <p:blipFill>
                <a:blip r:embed="rId130"/>
                <a:stretch>
                  <a:fillRect/>
                </a:stretch>
              </p:blipFill>
              <p:spPr>
                <a:xfrm>
                  <a:off x="3849059" y="1574611"/>
                  <a:ext cx="29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1" name="Freihand 90">
                  <a:extLst>
                    <a:ext uri="{FF2B5EF4-FFF2-40B4-BE49-F238E27FC236}">
                      <a16:creationId xmlns:a16="http://schemas.microsoft.com/office/drawing/2014/main" id="{24931FF8-4016-4628-BED7-B4B1863E2011}"/>
                    </a:ext>
                  </a:extLst>
                </p14:cNvPr>
                <p14:cNvContentPartPr/>
                <p14:nvPr/>
              </p14:nvContentPartPr>
              <p14:xfrm>
                <a:off x="3819539" y="1596931"/>
                <a:ext cx="97920" cy="57960"/>
              </p14:xfrm>
            </p:contentPart>
          </mc:Choice>
          <mc:Fallback>
            <p:pic>
              <p:nvPicPr>
                <p:cNvPr id="91" name="Freihand 90">
                  <a:extLst>
                    <a:ext uri="{FF2B5EF4-FFF2-40B4-BE49-F238E27FC236}">
                      <a16:creationId xmlns:a16="http://schemas.microsoft.com/office/drawing/2014/main" id="{24931FF8-4016-4628-BED7-B4B1863E2011}"/>
                    </a:ext>
                  </a:extLst>
                </p:cNvPr>
                <p:cNvPicPr/>
                <p:nvPr/>
              </p:nvPicPr>
              <p:blipFill>
                <a:blip r:embed="rId132"/>
                <a:stretch>
                  <a:fillRect/>
                </a:stretch>
              </p:blipFill>
              <p:spPr>
                <a:xfrm>
                  <a:off x="3815219" y="1592611"/>
                  <a:ext cx="106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3" name="Freihand 92">
                  <a:extLst>
                    <a:ext uri="{FF2B5EF4-FFF2-40B4-BE49-F238E27FC236}">
                      <a16:creationId xmlns:a16="http://schemas.microsoft.com/office/drawing/2014/main" id="{21D3B31A-8156-4238-90BE-B55260AAB2D3}"/>
                    </a:ext>
                  </a:extLst>
                </p14:cNvPr>
                <p14:cNvContentPartPr/>
                <p14:nvPr/>
              </p14:nvContentPartPr>
              <p14:xfrm>
                <a:off x="3811259" y="1241971"/>
                <a:ext cx="257760" cy="1159560"/>
              </p14:xfrm>
            </p:contentPart>
          </mc:Choice>
          <mc:Fallback>
            <p:pic>
              <p:nvPicPr>
                <p:cNvPr id="93" name="Freihand 92">
                  <a:extLst>
                    <a:ext uri="{FF2B5EF4-FFF2-40B4-BE49-F238E27FC236}">
                      <a16:creationId xmlns:a16="http://schemas.microsoft.com/office/drawing/2014/main" id="{21D3B31A-8156-4238-90BE-B55260AAB2D3}"/>
                    </a:ext>
                  </a:extLst>
                </p:cNvPr>
                <p:cNvPicPr/>
                <p:nvPr/>
              </p:nvPicPr>
              <p:blipFill>
                <a:blip r:embed="rId134"/>
                <a:stretch>
                  <a:fillRect/>
                </a:stretch>
              </p:blipFill>
              <p:spPr>
                <a:xfrm>
                  <a:off x="3806939" y="1237651"/>
                  <a:ext cx="266400" cy="1168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4" name="Freihand 93">
                  <a:extLst>
                    <a:ext uri="{FF2B5EF4-FFF2-40B4-BE49-F238E27FC236}">
                      <a16:creationId xmlns:a16="http://schemas.microsoft.com/office/drawing/2014/main" id="{CBEDD9B3-AF66-4E3D-812E-6EA7617B4296}"/>
                    </a:ext>
                  </a:extLst>
                </p14:cNvPr>
                <p14:cNvContentPartPr/>
                <p14:nvPr/>
              </p14:nvContentPartPr>
              <p14:xfrm>
                <a:off x="4088099" y="1489291"/>
                <a:ext cx="1686960" cy="563760"/>
              </p14:xfrm>
            </p:contentPart>
          </mc:Choice>
          <mc:Fallback>
            <p:pic>
              <p:nvPicPr>
                <p:cNvPr id="94" name="Freihand 93">
                  <a:extLst>
                    <a:ext uri="{FF2B5EF4-FFF2-40B4-BE49-F238E27FC236}">
                      <a16:creationId xmlns:a16="http://schemas.microsoft.com/office/drawing/2014/main" id="{CBEDD9B3-AF66-4E3D-812E-6EA7617B4296}"/>
                    </a:ext>
                  </a:extLst>
                </p:cNvPr>
                <p:cNvPicPr/>
                <p:nvPr/>
              </p:nvPicPr>
              <p:blipFill>
                <a:blip r:embed="rId136"/>
                <a:stretch>
                  <a:fillRect/>
                </a:stretch>
              </p:blipFill>
              <p:spPr>
                <a:xfrm>
                  <a:off x="4083779" y="1484971"/>
                  <a:ext cx="169560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 name="Freihand 94">
                  <a:extLst>
                    <a:ext uri="{FF2B5EF4-FFF2-40B4-BE49-F238E27FC236}">
                      <a16:creationId xmlns:a16="http://schemas.microsoft.com/office/drawing/2014/main" id="{D7D30E48-2500-443A-9D11-06352F48451C}"/>
                    </a:ext>
                  </a:extLst>
                </p14:cNvPr>
                <p14:cNvContentPartPr/>
                <p14:nvPr/>
              </p14:nvContentPartPr>
              <p14:xfrm>
                <a:off x="5866139" y="1353931"/>
                <a:ext cx="197640" cy="140400"/>
              </p14:xfrm>
            </p:contentPart>
          </mc:Choice>
          <mc:Fallback>
            <p:pic>
              <p:nvPicPr>
                <p:cNvPr id="95" name="Freihand 94">
                  <a:extLst>
                    <a:ext uri="{FF2B5EF4-FFF2-40B4-BE49-F238E27FC236}">
                      <a16:creationId xmlns:a16="http://schemas.microsoft.com/office/drawing/2014/main" id="{D7D30E48-2500-443A-9D11-06352F48451C}"/>
                    </a:ext>
                  </a:extLst>
                </p:cNvPr>
                <p:cNvPicPr/>
                <p:nvPr/>
              </p:nvPicPr>
              <p:blipFill>
                <a:blip r:embed="rId138"/>
                <a:stretch>
                  <a:fillRect/>
                </a:stretch>
              </p:blipFill>
              <p:spPr>
                <a:xfrm>
                  <a:off x="5861819" y="1349611"/>
                  <a:ext cx="206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6" name="Freihand 95">
                  <a:extLst>
                    <a:ext uri="{FF2B5EF4-FFF2-40B4-BE49-F238E27FC236}">
                      <a16:creationId xmlns:a16="http://schemas.microsoft.com/office/drawing/2014/main" id="{67382FCF-B1B6-4E75-BF94-94A34FF68ADC}"/>
                    </a:ext>
                  </a:extLst>
                </p14:cNvPr>
                <p14:cNvContentPartPr/>
                <p14:nvPr/>
              </p14:nvContentPartPr>
              <p14:xfrm>
                <a:off x="6097979" y="1325851"/>
                <a:ext cx="115560" cy="94320"/>
              </p14:xfrm>
            </p:contentPart>
          </mc:Choice>
          <mc:Fallback>
            <p:pic>
              <p:nvPicPr>
                <p:cNvPr id="96" name="Freihand 95">
                  <a:extLst>
                    <a:ext uri="{FF2B5EF4-FFF2-40B4-BE49-F238E27FC236}">
                      <a16:creationId xmlns:a16="http://schemas.microsoft.com/office/drawing/2014/main" id="{67382FCF-B1B6-4E75-BF94-94A34FF68ADC}"/>
                    </a:ext>
                  </a:extLst>
                </p:cNvPr>
                <p:cNvPicPr/>
                <p:nvPr/>
              </p:nvPicPr>
              <p:blipFill>
                <a:blip r:embed="rId140"/>
                <a:stretch>
                  <a:fillRect/>
                </a:stretch>
              </p:blipFill>
              <p:spPr>
                <a:xfrm>
                  <a:off x="6093659" y="1321531"/>
                  <a:ext cx="124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7" name="Freihand 96">
                  <a:extLst>
                    <a:ext uri="{FF2B5EF4-FFF2-40B4-BE49-F238E27FC236}">
                      <a16:creationId xmlns:a16="http://schemas.microsoft.com/office/drawing/2014/main" id="{8CF874B1-7AA4-4FCD-8B7E-3BCB179B5586}"/>
                    </a:ext>
                  </a:extLst>
                </p14:cNvPr>
                <p14:cNvContentPartPr/>
                <p14:nvPr/>
              </p14:nvContentPartPr>
              <p14:xfrm>
                <a:off x="6211379" y="1294171"/>
                <a:ext cx="88560" cy="116280"/>
              </p14:xfrm>
            </p:contentPart>
          </mc:Choice>
          <mc:Fallback>
            <p:pic>
              <p:nvPicPr>
                <p:cNvPr id="97" name="Freihand 96">
                  <a:extLst>
                    <a:ext uri="{FF2B5EF4-FFF2-40B4-BE49-F238E27FC236}">
                      <a16:creationId xmlns:a16="http://schemas.microsoft.com/office/drawing/2014/main" id="{8CF874B1-7AA4-4FCD-8B7E-3BCB179B5586}"/>
                    </a:ext>
                  </a:extLst>
                </p:cNvPr>
                <p:cNvPicPr/>
                <p:nvPr/>
              </p:nvPicPr>
              <p:blipFill>
                <a:blip r:embed="rId142"/>
                <a:stretch>
                  <a:fillRect/>
                </a:stretch>
              </p:blipFill>
              <p:spPr>
                <a:xfrm>
                  <a:off x="6207059" y="1289851"/>
                  <a:ext cx="97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D3278D9F-8245-4B76-8BAB-CFF8427BAD3A}"/>
                    </a:ext>
                  </a:extLst>
                </p14:cNvPr>
                <p14:cNvContentPartPr/>
                <p14:nvPr/>
              </p14:nvContentPartPr>
              <p14:xfrm>
                <a:off x="6430979" y="1189411"/>
                <a:ext cx="246240" cy="154080"/>
              </p14:xfrm>
            </p:contentPart>
          </mc:Choice>
          <mc:Fallback>
            <p:pic>
              <p:nvPicPr>
                <p:cNvPr id="98" name="Freihand 97">
                  <a:extLst>
                    <a:ext uri="{FF2B5EF4-FFF2-40B4-BE49-F238E27FC236}">
                      <a16:creationId xmlns:a16="http://schemas.microsoft.com/office/drawing/2014/main" id="{D3278D9F-8245-4B76-8BAB-CFF8427BAD3A}"/>
                    </a:ext>
                  </a:extLst>
                </p:cNvPr>
                <p:cNvPicPr/>
                <p:nvPr/>
              </p:nvPicPr>
              <p:blipFill>
                <a:blip r:embed="rId144"/>
                <a:stretch>
                  <a:fillRect/>
                </a:stretch>
              </p:blipFill>
              <p:spPr>
                <a:xfrm>
                  <a:off x="6426659" y="1185091"/>
                  <a:ext cx="254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9" name="Freihand 98">
                  <a:extLst>
                    <a:ext uri="{FF2B5EF4-FFF2-40B4-BE49-F238E27FC236}">
                      <a16:creationId xmlns:a16="http://schemas.microsoft.com/office/drawing/2014/main" id="{DE1A2A00-93BE-4020-B49D-619EEF4B036D}"/>
                    </a:ext>
                  </a:extLst>
                </p14:cNvPr>
                <p14:cNvContentPartPr/>
                <p14:nvPr/>
              </p14:nvContentPartPr>
              <p14:xfrm>
                <a:off x="6677579" y="1153411"/>
                <a:ext cx="172800" cy="310680"/>
              </p14:xfrm>
            </p:contentPart>
          </mc:Choice>
          <mc:Fallback>
            <p:pic>
              <p:nvPicPr>
                <p:cNvPr id="99" name="Freihand 98">
                  <a:extLst>
                    <a:ext uri="{FF2B5EF4-FFF2-40B4-BE49-F238E27FC236}">
                      <a16:creationId xmlns:a16="http://schemas.microsoft.com/office/drawing/2014/main" id="{DE1A2A00-93BE-4020-B49D-619EEF4B036D}"/>
                    </a:ext>
                  </a:extLst>
                </p:cNvPr>
                <p:cNvPicPr/>
                <p:nvPr/>
              </p:nvPicPr>
              <p:blipFill>
                <a:blip r:embed="rId146"/>
                <a:stretch>
                  <a:fillRect/>
                </a:stretch>
              </p:blipFill>
              <p:spPr>
                <a:xfrm>
                  <a:off x="6673259" y="1149091"/>
                  <a:ext cx="18144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0" name="Freihand 99">
                  <a:extLst>
                    <a:ext uri="{FF2B5EF4-FFF2-40B4-BE49-F238E27FC236}">
                      <a16:creationId xmlns:a16="http://schemas.microsoft.com/office/drawing/2014/main" id="{9FBAB915-6BFF-4802-9E10-C78A97838C4C}"/>
                    </a:ext>
                  </a:extLst>
                </p14:cNvPr>
                <p14:cNvContentPartPr/>
                <p14:nvPr/>
              </p14:nvContentPartPr>
              <p14:xfrm>
                <a:off x="6943619" y="1171411"/>
                <a:ext cx="106200" cy="128520"/>
              </p14:xfrm>
            </p:contentPart>
          </mc:Choice>
          <mc:Fallback>
            <p:pic>
              <p:nvPicPr>
                <p:cNvPr id="100" name="Freihand 99">
                  <a:extLst>
                    <a:ext uri="{FF2B5EF4-FFF2-40B4-BE49-F238E27FC236}">
                      <a16:creationId xmlns:a16="http://schemas.microsoft.com/office/drawing/2014/main" id="{9FBAB915-6BFF-4802-9E10-C78A97838C4C}"/>
                    </a:ext>
                  </a:extLst>
                </p:cNvPr>
                <p:cNvPicPr/>
                <p:nvPr/>
              </p:nvPicPr>
              <p:blipFill>
                <a:blip r:embed="rId148"/>
                <a:stretch>
                  <a:fillRect/>
                </a:stretch>
              </p:blipFill>
              <p:spPr>
                <a:xfrm>
                  <a:off x="6939299" y="1167091"/>
                  <a:ext cx="114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1" name="Freihand 100">
                  <a:extLst>
                    <a:ext uri="{FF2B5EF4-FFF2-40B4-BE49-F238E27FC236}">
                      <a16:creationId xmlns:a16="http://schemas.microsoft.com/office/drawing/2014/main" id="{A6838B4A-0988-485D-965A-A7E1DC2F28B7}"/>
                    </a:ext>
                  </a:extLst>
                </p14:cNvPr>
                <p14:cNvContentPartPr/>
                <p14:nvPr/>
              </p14:nvContentPartPr>
              <p14:xfrm>
                <a:off x="7160339" y="1242691"/>
                <a:ext cx="360" cy="360"/>
              </p14:xfrm>
            </p:contentPart>
          </mc:Choice>
          <mc:Fallback>
            <p:pic>
              <p:nvPicPr>
                <p:cNvPr id="101" name="Freihand 100">
                  <a:extLst>
                    <a:ext uri="{FF2B5EF4-FFF2-40B4-BE49-F238E27FC236}">
                      <a16:creationId xmlns:a16="http://schemas.microsoft.com/office/drawing/2014/main" id="{A6838B4A-0988-485D-965A-A7E1DC2F28B7}"/>
                    </a:ext>
                  </a:extLst>
                </p:cNvPr>
                <p:cNvPicPr/>
                <p:nvPr/>
              </p:nvPicPr>
              <p:blipFill>
                <a:blip r:embed="rId128"/>
                <a:stretch>
                  <a:fillRect/>
                </a:stretch>
              </p:blipFill>
              <p:spPr>
                <a:xfrm>
                  <a:off x="7156019" y="1238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2" name="Freihand 101">
                  <a:extLst>
                    <a:ext uri="{FF2B5EF4-FFF2-40B4-BE49-F238E27FC236}">
                      <a16:creationId xmlns:a16="http://schemas.microsoft.com/office/drawing/2014/main" id="{9EADB7CF-3237-4058-A096-FB81DEB6BC3C}"/>
                    </a:ext>
                  </a:extLst>
                </p14:cNvPr>
                <p14:cNvContentPartPr/>
                <p14:nvPr/>
              </p14:nvContentPartPr>
              <p14:xfrm>
                <a:off x="7175099" y="1025971"/>
                <a:ext cx="140040" cy="187560"/>
              </p14:xfrm>
            </p:contentPart>
          </mc:Choice>
          <mc:Fallback>
            <p:pic>
              <p:nvPicPr>
                <p:cNvPr id="102" name="Freihand 101">
                  <a:extLst>
                    <a:ext uri="{FF2B5EF4-FFF2-40B4-BE49-F238E27FC236}">
                      <a16:creationId xmlns:a16="http://schemas.microsoft.com/office/drawing/2014/main" id="{9EADB7CF-3237-4058-A096-FB81DEB6BC3C}"/>
                    </a:ext>
                  </a:extLst>
                </p:cNvPr>
                <p:cNvPicPr/>
                <p:nvPr/>
              </p:nvPicPr>
              <p:blipFill>
                <a:blip r:embed="rId151"/>
                <a:stretch>
                  <a:fillRect/>
                </a:stretch>
              </p:blipFill>
              <p:spPr>
                <a:xfrm>
                  <a:off x="7170779" y="1021651"/>
                  <a:ext cx="1486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3" name="Freihand 102">
                  <a:extLst>
                    <a:ext uri="{FF2B5EF4-FFF2-40B4-BE49-F238E27FC236}">
                      <a16:creationId xmlns:a16="http://schemas.microsoft.com/office/drawing/2014/main" id="{55369876-FFC6-4A97-B5FD-005B03E2D07E}"/>
                    </a:ext>
                  </a:extLst>
                </p14:cNvPr>
                <p14:cNvContentPartPr/>
                <p14:nvPr/>
              </p14:nvContentPartPr>
              <p14:xfrm>
                <a:off x="7338899" y="1052251"/>
                <a:ext cx="99360" cy="113040"/>
              </p14:xfrm>
            </p:contentPart>
          </mc:Choice>
          <mc:Fallback>
            <p:pic>
              <p:nvPicPr>
                <p:cNvPr id="103" name="Freihand 102">
                  <a:extLst>
                    <a:ext uri="{FF2B5EF4-FFF2-40B4-BE49-F238E27FC236}">
                      <a16:creationId xmlns:a16="http://schemas.microsoft.com/office/drawing/2014/main" id="{55369876-FFC6-4A97-B5FD-005B03E2D07E}"/>
                    </a:ext>
                  </a:extLst>
                </p:cNvPr>
                <p:cNvPicPr/>
                <p:nvPr/>
              </p:nvPicPr>
              <p:blipFill>
                <a:blip r:embed="rId153"/>
                <a:stretch>
                  <a:fillRect/>
                </a:stretch>
              </p:blipFill>
              <p:spPr>
                <a:xfrm>
                  <a:off x="7334579" y="1047931"/>
                  <a:ext cx="108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4" name="Freihand 103">
                  <a:extLst>
                    <a:ext uri="{FF2B5EF4-FFF2-40B4-BE49-F238E27FC236}">
                      <a16:creationId xmlns:a16="http://schemas.microsoft.com/office/drawing/2014/main" id="{45B65C51-F933-4256-9C4F-EE3E14A9E07C}"/>
                    </a:ext>
                  </a:extLst>
                </p14:cNvPr>
                <p14:cNvContentPartPr/>
                <p14:nvPr/>
              </p14:nvContentPartPr>
              <p14:xfrm>
                <a:off x="7447979" y="1046491"/>
                <a:ext cx="88560" cy="249120"/>
              </p14:xfrm>
            </p:contentPart>
          </mc:Choice>
          <mc:Fallback>
            <p:pic>
              <p:nvPicPr>
                <p:cNvPr id="104" name="Freihand 103">
                  <a:extLst>
                    <a:ext uri="{FF2B5EF4-FFF2-40B4-BE49-F238E27FC236}">
                      <a16:creationId xmlns:a16="http://schemas.microsoft.com/office/drawing/2014/main" id="{45B65C51-F933-4256-9C4F-EE3E14A9E07C}"/>
                    </a:ext>
                  </a:extLst>
                </p:cNvPr>
                <p:cNvPicPr/>
                <p:nvPr/>
              </p:nvPicPr>
              <p:blipFill>
                <a:blip r:embed="rId155"/>
                <a:stretch>
                  <a:fillRect/>
                </a:stretch>
              </p:blipFill>
              <p:spPr>
                <a:xfrm>
                  <a:off x="7443659" y="1042171"/>
                  <a:ext cx="972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5" name="Freihand 104">
                  <a:extLst>
                    <a:ext uri="{FF2B5EF4-FFF2-40B4-BE49-F238E27FC236}">
                      <a16:creationId xmlns:a16="http://schemas.microsoft.com/office/drawing/2014/main" id="{33C22DB9-254F-455A-919F-702EC86246CD}"/>
                    </a:ext>
                  </a:extLst>
                </p14:cNvPr>
                <p14:cNvContentPartPr/>
                <p14:nvPr/>
              </p14:nvContentPartPr>
              <p14:xfrm>
                <a:off x="7530059" y="1021651"/>
                <a:ext cx="133920" cy="99720"/>
              </p14:xfrm>
            </p:contentPart>
          </mc:Choice>
          <mc:Fallback>
            <p:pic>
              <p:nvPicPr>
                <p:cNvPr id="105" name="Freihand 104">
                  <a:extLst>
                    <a:ext uri="{FF2B5EF4-FFF2-40B4-BE49-F238E27FC236}">
                      <a16:creationId xmlns:a16="http://schemas.microsoft.com/office/drawing/2014/main" id="{33C22DB9-254F-455A-919F-702EC86246CD}"/>
                    </a:ext>
                  </a:extLst>
                </p:cNvPr>
                <p:cNvPicPr/>
                <p:nvPr/>
              </p:nvPicPr>
              <p:blipFill>
                <a:blip r:embed="rId157"/>
                <a:stretch>
                  <a:fillRect/>
                </a:stretch>
              </p:blipFill>
              <p:spPr>
                <a:xfrm>
                  <a:off x="7525739" y="1017331"/>
                  <a:ext cx="142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6" name="Freihand 105">
                  <a:extLst>
                    <a:ext uri="{FF2B5EF4-FFF2-40B4-BE49-F238E27FC236}">
                      <a16:creationId xmlns:a16="http://schemas.microsoft.com/office/drawing/2014/main" id="{E6DEDAC1-620D-41D1-85C5-C89BB5E30D80}"/>
                    </a:ext>
                  </a:extLst>
                </p14:cNvPr>
                <p14:cNvContentPartPr/>
                <p14:nvPr/>
              </p14:nvContentPartPr>
              <p14:xfrm>
                <a:off x="7580459" y="972331"/>
                <a:ext cx="101520" cy="101160"/>
              </p14:xfrm>
            </p:contentPart>
          </mc:Choice>
          <mc:Fallback>
            <p:pic>
              <p:nvPicPr>
                <p:cNvPr id="106" name="Freihand 105">
                  <a:extLst>
                    <a:ext uri="{FF2B5EF4-FFF2-40B4-BE49-F238E27FC236}">
                      <a16:creationId xmlns:a16="http://schemas.microsoft.com/office/drawing/2014/main" id="{E6DEDAC1-620D-41D1-85C5-C89BB5E30D80}"/>
                    </a:ext>
                  </a:extLst>
                </p:cNvPr>
                <p:cNvPicPr/>
                <p:nvPr/>
              </p:nvPicPr>
              <p:blipFill>
                <a:blip r:embed="rId159"/>
                <a:stretch>
                  <a:fillRect/>
                </a:stretch>
              </p:blipFill>
              <p:spPr>
                <a:xfrm>
                  <a:off x="7576139" y="968011"/>
                  <a:ext cx="110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7" name="Freihand 106">
                  <a:extLst>
                    <a:ext uri="{FF2B5EF4-FFF2-40B4-BE49-F238E27FC236}">
                      <a16:creationId xmlns:a16="http://schemas.microsoft.com/office/drawing/2014/main" id="{43DD8344-220C-461B-8DC6-4E021BA96560}"/>
                    </a:ext>
                  </a:extLst>
                </p14:cNvPr>
                <p14:cNvContentPartPr/>
                <p14:nvPr/>
              </p14:nvContentPartPr>
              <p14:xfrm>
                <a:off x="7697099" y="974131"/>
                <a:ext cx="66240" cy="88560"/>
              </p14:xfrm>
            </p:contentPart>
          </mc:Choice>
          <mc:Fallback>
            <p:pic>
              <p:nvPicPr>
                <p:cNvPr id="107" name="Freihand 106">
                  <a:extLst>
                    <a:ext uri="{FF2B5EF4-FFF2-40B4-BE49-F238E27FC236}">
                      <a16:creationId xmlns:a16="http://schemas.microsoft.com/office/drawing/2014/main" id="{43DD8344-220C-461B-8DC6-4E021BA96560}"/>
                    </a:ext>
                  </a:extLst>
                </p:cNvPr>
                <p:cNvPicPr/>
                <p:nvPr/>
              </p:nvPicPr>
              <p:blipFill>
                <a:blip r:embed="rId161"/>
                <a:stretch>
                  <a:fillRect/>
                </a:stretch>
              </p:blipFill>
              <p:spPr>
                <a:xfrm>
                  <a:off x="7692779" y="969811"/>
                  <a:ext cx="74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Freihand 107">
                  <a:extLst>
                    <a:ext uri="{FF2B5EF4-FFF2-40B4-BE49-F238E27FC236}">
                      <a16:creationId xmlns:a16="http://schemas.microsoft.com/office/drawing/2014/main" id="{BA4DE85A-D1F6-4285-9A65-54D80E2CE6C7}"/>
                    </a:ext>
                  </a:extLst>
                </p14:cNvPr>
                <p14:cNvContentPartPr/>
                <p14:nvPr/>
              </p14:nvContentPartPr>
              <p14:xfrm>
                <a:off x="7785299" y="887371"/>
                <a:ext cx="30960" cy="177120"/>
              </p14:xfrm>
            </p:contentPart>
          </mc:Choice>
          <mc:Fallback>
            <p:pic>
              <p:nvPicPr>
                <p:cNvPr id="108" name="Freihand 107">
                  <a:extLst>
                    <a:ext uri="{FF2B5EF4-FFF2-40B4-BE49-F238E27FC236}">
                      <a16:creationId xmlns:a16="http://schemas.microsoft.com/office/drawing/2014/main" id="{BA4DE85A-D1F6-4285-9A65-54D80E2CE6C7}"/>
                    </a:ext>
                  </a:extLst>
                </p:cNvPr>
                <p:cNvPicPr/>
                <p:nvPr/>
              </p:nvPicPr>
              <p:blipFill>
                <a:blip r:embed="rId163"/>
                <a:stretch>
                  <a:fillRect/>
                </a:stretch>
              </p:blipFill>
              <p:spPr>
                <a:xfrm>
                  <a:off x="7780979" y="883051"/>
                  <a:ext cx="39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9" name="Freihand 108">
                  <a:extLst>
                    <a:ext uri="{FF2B5EF4-FFF2-40B4-BE49-F238E27FC236}">
                      <a16:creationId xmlns:a16="http://schemas.microsoft.com/office/drawing/2014/main" id="{48A69B14-36D9-4AD4-8883-9DF572407186}"/>
                    </a:ext>
                  </a:extLst>
                </p14:cNvPr>
                <p14:cNvContentPartPr/>
                <p14:nvPr/>
              </p14:nvContentPartPr>
              <p14:xfrm>
                <a:off x="7850099" y="841291"/>
                <a:ext cx="290520" cy="189360"/>
              </p14:xfrm>
            </p:contentPart>
          </mc:Choice>
          <mc:Fallback>
            <p:pic>
              <p:nvPicPr>
                <p:cNvPr id="109" name="Freihand 108">
                  <a:extLst>
                    <a:ext uri="{FF2B5EF4-FFF2-40B4-BE49-F238E27FC236}">
                      <a16:creationId xmlns:a16="http://schemas.microsoft.com/office/drawing/2014/main" id="{48A69B14-36D9-4AD4-8883-9DF572407186}"/>
                    </a:ext>
                  </a:extLst>
                </p:cNvPr>
                <p:cNvPicPr/>
                <p:nvPr/>
              </p:nvPicPr>
              <p:blipFill>
                <a:blip r:embed="rId165"/>
                <a:stretch>
                  <a:fillRect/>
                </a:stretch>
              </p:blipFill>
              <p:spPr>
                <a:xfrm>
                  <a:off x="7845779" y="836971"/>
                  <a:ext cx="299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0" name="Freihand 109">
                  <a:extLst>
                    <a:ext uri="{FF2B5EF4-FFF2-40B4-BE49-F238E27FC236}">
                      <a16:creationId xmlns:a16="http://schemas.microsoft.com/office/drawing/2014/main" id="{9E0447F1-88C0-4290-8B24-355BA9BECDEE}"/>
                    </a:ext>
                  </a:extLst>
                </p14:cNvPr>
                <p14:cNvContentPartPr/>
                <p14:nvPr/>
              </p14:nvContentPartPr>
              <p14:xfrm>
                <a:off x="8151419" y="830491"/>
                <a:ext cx="6840" cy="45360"/>
              </p14:xfrm>
            </p:contentPart>
          </mc:Choice>
          <mc:Fallback>
            <p:pic>
              <p:nvPicPr>
                <p:cNvPr id="110" name="Freihand 109">
                  <a:extLst>
                    <a:ext uri="{FF2B5EF4-FFF2-40B4-BE49-F238E27FC236}">
                      <a16:creationId xmlns:a16="http://schemas.microsoft.com/office/drawing/2014/main" id="{9E0447F1-88C0-4290-8B24-355BA9BECDEE}"/>
                    </a:ext>
                  </a:extLst>
                </p:cNvPr>
                <p:cNvPicPr/>
                <p:nvPr/>
              </p:nvPicPr>
              <p:blipFill>
                <a:blip r:embed="rId167"/>
                <a:stretch>
                  <a:fillRect/>
                </a:stretch>
              </p:blipFill>
              <p:spPr>
                <a:xfrm>
                  <a:off x="8147099" y="826171"/>
                  <a:ext cx="15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1" name="Freihand 110">
                  <a:extLst>
                    <a:ext uri="{FF2B5EF4-FFF2-40B4-BE49-F238E27FC236}">
                      <a16:creationId xmlns:a16="http://schemas.microsoft.com/office/drawing/2014/main" id="{7B7490BD-6365-4629-BEC8-1122AC93DA62}"/>
                    </a:ext>
                  </a:extLst>
                </p14:cNvPr>
                <p14:cNvContentPartPr/>
                <p14:nvPr/>
              </p14:nvContentPartPr>
              <p14:xfrm>
                <a:off x="8175899" y="921211"/>
                <a:ext cx="160560" cy="38880"/>
              </p14:xfrm>
            </p:contentPart>
          </mc:Choice>
          <mc:Fallback>
            <p:pic>
              <p:nvPicPr>
                <p:cNvPr id="111" name="Freihand 110">
                  <a:extLst>
                    <a:ext uri="{FF2B5EF4-FFF2-40B4-BE49-F238E27FC236}">
                      <a16:creationId xmlns:a16="http://schemas.microsoft.com/office/drawing/2014/main" id="{7B7490BD-6365-4629-BEC8-1122AC93DA62}"/>
                    </a:ext>
                  </a:extLst>
                </p:cNvPr>
                <p:cNvPicPr/>
                <p:nvPr/>
              </p:nvPicPr>
              <p:blipFill>
                <a:blip r:embed="rId169"/>
                <a:stretch>
                  <a:fillRect/>
                </a:stretch>
              </p:blipFill>
              <p:spPr>
                <a:xfrm>
                  <a:off x="8171579" y="916891"/>
                  <a:ext cx="169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2" name="Freihand 111">
                  <a:extLst>
                    <a:ext uri="{FF2B5EF4-FFF2-40B4-BE49-F238E27FC236}">
                      <a16:creationId xmlns:a16="http://schemas.microsoft.com/office/drawing/2014/main" id="{003431A7-F88F-474A-9BCF-73B4B0FB7C72}"/>
                    </a:ext>
                  </a:extLst>
                </p14:cNvPr>
                <p14:cNvContentPartPr/>
                <p14:nvPr/>
              </p14:nvContentPartPr>
              <p14:xfrm>
                <a:off x="8499539" y="764971"/>
                <a:ext cx="185040" cy="280800"/>
              </p14:xfrm>
            </p:contentPart>
          </mc:Choice>
          <mc:Fallback>
            <p:pic>
              <p:nvPicPr>
                <p:cNvPr id="112" name="Freihand 111">
                  <a:extLst>
                    <a:ext uri="{FF2B5EF4-FFF2-40B4-BE49-F238E27FC236}">
                      <a16:creationId xmlns:a16="http://schemas.microsoft.com/office/drawing/2014/main" id="{003431A7-F88F-474A-9BCF-73B4B0FB7C72}"/>
                    </a:ext>
                  </a:extLst>
                </p:cNvPr>
                <p:cNvPicPr/>
                <p:nvPr/>
              </p:nvPicPr>
              <p:blipFill>
                <a:blip r:embed="rId171"/>
                <a:stretch>
                  <a:fillRect/>
                </a:stretch>
              </p:blipFill>
              <p:spPr>
                <a:xfrm>
                  <a:off x="8495219" y="760651"/>
                  <a:ext cx="1936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3" name="Freihand 112">
                  <a:extLst>
                    <a:ext uri="{FF2B5EF4-FFF2-40B4-BE49-F238E27FC236}">
                      <a16:creationId xmlns:a16="http://schemas.microsoft.com/office/drawing/2014/main" id="{1444867A-0919-4D20-A6B7-B33568774F3B}"/>
                    </a:ext>
                  </a:extLst>
                </p14:cNvPr>
                <p14:cNvContentPartPr/>
                <p14:nvPr/>
              </p14:nvContentPartPr>
              <p14:xfrm>
                <a:off x="8824259" y="701971"/>
                <a:ext cx="298800" cy="191520"/>
              </p14:xfrm>
            </p:contentPart>
          </mc:Choice>
          <mc:Fallback>
            <p:pic>
              <p:nvPicPr>
                <p:cNvPr id="113" name="Freihand 112">
                  <a:extLst>
                    <a:ext uri="{FF2B5EF4-FFF2-40B4-BE49-F238E27FC236}">
                      <a16:creationId xmlns:a16="http://schemas.microsoft.com/office/drawing/2014/main" id="{1444867A-0919-4D20-A6B7-B33568774F3B}"/>
                    </a:ext>
                  </a:extLst>
                </p:cNvPr>
                <p:cNvPicPr/>
                <p:nvPr/>
              </p:nvPicPr>
              <p:blipFill>
                <a:blip r:embed="rId173"/>
                <a:stretch>
                  <a:fillRect/>
                </a:stretch>
              </p:blipFill>
              <p:spPr>
                <a:xfrm>
                  <a:off x="8819939" y="697651"/>
                  <a:ext cx="3074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4" name="Freihand 113">
                  <a:extLst>
                    <a:ext uri="{FF2B5EF4-FFF2-40B4-BE49-F238E27FC236}">
                      <a16:creationId xmlns:a16="http://schemas.microsoft.com/office/drawing/2014/main" id="{E2FC8280-0E92-4141-8358-FB6EAD9AFB1D}"/>
                    </a:ext>
                  </a:extLst>
                </p14:cNvPr>
                <p14:cNvContentPartPr/>
                <p14:nvPr/>
              </p14:nvContentPartPr>
              <p14:xfrm>
                <a:off x="9327899" y="703411"/>
                <a:ext cx="178920" cy="113760"/>
              </p14:xfrm>
            </p:contentPart>
          </mc:Choice>
          <mc:Fallback>
            <p:pic>
              <p:nvPicPr>
                <p:cNvPr id="114" name="Freihand 113">
                  <a:extLst>
                    <a:ext uri="{FF2B5EF4-FFF2-40B4-BE49-F238E27FC236}">
                      <a16:creationId xmlns:a16="http://schemas.microsoft.com/office/drawing/2014/main" id="{E2FC8280-0E92-4141-8358-FB6EAD9AFB1D}"/>
                    </a:ext>
                  </a:extLst>
                </p:cNvPr>
                <p:cNvPicPr/>
                <p:nvPr/>
              </p:nvPicPr>
              <p:blipFill>
                <a:blip r:embed="rId175"/>
                <a:stretch>
                  <a:fillRect/>
                </a:stretch>
              </p:blipFill>
              <p:spPr>
                <a:xfrm>
                  <a:off x="9323579" y="699091"/>
                  <a:ext cx="187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5" name="Freihand 114">
                  <a:extLst>
                    <a:ext uri="{FF2B5EF4-FFF2-40B4-BE49-F238E27FC236}">
                      <a16:creationId xmlns:a16="http://schemas.microsoft.com/office/drawing/2014/main" id="{160B5A19-5D23-445A-A337-7B63367D01C6}"/>
                    </a:ext>
                  </a:extLst>
                </p14:cNvPr>
                <p14:cNvContentPartPr/>
                <p14:nvPr/>
              </p14:nvContentPartPr>
              <p14:xfrm>
                <a:off x="9495299" y="656971"/>
                <a:ext cx="104760" cy="161640"/>
              </p14:xfrm>
            </p:contentPart>
          </mc:Choice>
          <mc:Fallback>
            <p:pic>
              <p:nvPicPr>
                <p:cNvPr id="115" name="Freihand 114">
                  <a:extLst>
                    <a:ext uri="{FF2B5EF4-FFF2-40B4-BE49-F238E27FC236}">
                      <a16:creationId xmlns:a16="http://schemas.microsoft.com/office/drawing/2014/main" id="{160B5A19-5D23-445A-A337-7B63367D01C6}"/>
                    </a:ext>
                  </a:extLst>
                </p:cNvPr>
                <p:cNvPicPr/>
                <p:nvPr/>
              </p:nvPicPr>
              <p:blipFill>
                <a:blip r:embed="rId177"/>
                <a:stretch>
                  <a:fillRect/>
                </a:stretch>
              </p:blipFill>
              <p:spPr>
                <a:xfrm>
                  <a:off x="9490979" y="652651"/>
                  <a:ext cx="113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9" name="Freihand 118">
                  <a:extLst>
                    <a:ext uri="{FF2B5EF4-FFF2-40B4-BE49-F238E27FC236}">
                      <a16:creationId xmlns:a16="http://schemas.microsoft.com/office/drawing/2014/main" id="{D14D3B8A-087F-446E-882D-EFAEE402B905}"/>
                    </a:ext>
                  </a:extLst>
                </p14:cNvPr>
                <p14:cNvContentPartPr/>
                <p14:nvPr/>
              </p14:nvContentPartPr>
              <p14:xfrm>
                <a:off x="9634259" y="717811"/>
                <a:ext cx="129240" cy="22320"/>
              </p14:xfrm>
            </p:contentPart>
          </mc:Choice>
          <mc:Fallback>
            <p:pic>
              <p:nvPicPr>
                <p:cNvPr id="119" name="Freihand 118">
                  <a:extLst>
                    <a:ext uri="{FF2B5EF4-FFF2-40B4-BE49-F238E27FC236}">
                      <a16:creationId xmlns:a16="http://schemas.microsoft.com/office/drawing/2014/main" id="{D14D3B8A-087F-446E-882D-EFAEE402B905}"/>
                    </a:ext>
                  </a:extLst>
                </p:cNvPr>
                <p:cNvPicPr/>
                <p:nvPr/>
              </p:nvPicPr>
              <p:blipFill>
                <a:blip r:embed="rId179"/>
                <a:stretch>
                  <a:fillRect/>
                </a:stretch>
              </p:blipFill>
              <p:spPr>
                <a:xfrm>
                  <a:off x="9629939" y="713491"/>
                  <a:ext cx="137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0" name="Freihand 119">
                  <a:extLst>
                    <a:ext uri="{FF2B5EF4-FFF2-40B4-BE49-F238E27FC236}">
                      <a16:creationId xmlns:a16="http://schemas.microsoft.com/office/drawing/2014/main" id="{21062EA0-919C-4DEC-8F04-2D3363B66305}"/>
                    </a:ext>
                  </a:extLst>
                </p14:cNvPr>
                <p14:cNvContentPartPr/>
                <p14:nvPr/>
              </p14:nvContentPartPr>
              <p14:xfrm>
                <a:off x="9909659" y="641491"/>
                <a:ext cx="26280" cy="140040"/>
              </p14:xfrm>
            </p:contentPart>
          </mc:Choice>
          <mc:Fallback>
            <p:pic>
              <p:nvPicPr>
                <p:cNvPr id="120" name="Freihand 119">
                  <a:extLst>
                    <a:ext uri="{FF2B5EF4-FFF2-40B4-BE49-F238E27FC236}">
                      <a16:creationId xmlns:a16="http://schemas.microsoft.com/office/drawing/2014/main" id="{21062EA0-919C-4DEC-8F04-2D3363B66305}"/>
                    </a:ext>
                  </a:extLst>
                </p:cNvPr>
                <p:cNvPicPr/>
                <p:nvPr/>
              </p:nvPicPr>
              <p:blipFill>
                <a:blip r:embed="rId181"/>
                <a:stretch>
                  <a:fillRect/>
                </a:stretch>
              </p:blipFill>
              <p:spPr>
                <a:xfrm>
                  <a:off x="9905339" y="637171"/>
                  <a:ext cx="34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1" name="Freihand 120">
                  <a:extLst>
                    <a:ext uri="{FF2B5EF4-FFF2-40B4-BE49-F238E27FC236}">
                      <a16:creationId xmlns:a16="http://schemas.microsoft.com/office/drawing/2014/main" id="{B07DA895-CBA9-4E0B-B792-99A974A90E01}"/>
                    </a:ext>
                  </a:extLst>
                </p14:cNvPr>
                <p14:cNvContentPartPr/>
                <p14:nvPr/>
              </p14:nvContentPartPr>
              <p14:xfrm>
                <a:off x="9787619" y="586411"/>
                <a:ext cx="183960" cy="162720"/>
              </p14:xfrm>
            </p:contentPart>
          </mc:Choice>
          <mc:Fallback>
            <p:pic>
              <p:nvPicPr>
                <p:cNvPr id="121" name="Freihand 120">
                  <a:extLst>
                    <a:ext uri="{FF2B5EF4-FFF2-40B4-BE49-F238E27FC236}">
                      <a16:creationId xmlns:a16="http://schemas.microsoft.com/office/drawing/2014/main" id="{B07DA895-CBA9-4E0B-B792-99A974A90E01}"/>
                    </a:ext>
                  </a:extLst>
                </p:cNvPr>
                <p:cNvPicPr/>
                <p:nvPr/>
              </p:nvPicPr>
              <p:blipFill>
                <a:blip r:embed="rId183"/>
                <a:stretch>
                  <a:fillRect/>
                </a:stretch>
              </p:blipFill>
              <p:spPr>
                <a:xfrm>
                  <a:off x="9783299" y="582091"/>
                  <a:ext cx="192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2" name="Freihand 121">
                  <a:extLst>
                    <a:ext uri="{FF2B5EF4-FFF2-40B4-BE49-F238E27FC236}">
                      <a16:creationId xmlns:a16="http://schemas.microsoft.com/office/drawing/2014/main" id="{5EBCD27B-99CC-4410-ACB6-DB96F6B8154F}"/>
                    </a:ext>
                  </a:extLst>
                </p14:cNvPr>
                <p14:cNvContentPartPr/>
                <p14:nvPr/>
              </p14:nvContentPartPr>
              <p14:xfrm>
                <a:off x="9993179" y="642931"/>
                <a:ext cx="97920" cy="94680"/>
              </p14:xfrm>
            </p:contentPart>
          </mc:Choice>
          <mc:Fallback>
            <p:pic>
              <p:nvPicPr>
                <p:cNvPr id="122" name="Freihand 121">
                  <a:extLst>
                    <a:ext uri="{FF2B5EF4-FFF2-40B4-BE49-F238E27FC236}">
                      <a16:creationId xmlns:a16="http://schemas.microsoft.com/office/drawing/2014/main" id="{5EBCD27B-99CC-4410-ACB6-DB96F6B8154F}"/>
                    </a:ext>
                  </a:extLst>
                </p:cNvPr>
                <p:cNvPicPr/>
                <p:nvPr/>
              </p:nvPicPr>
              <p:blipFill>
                <a:blip r:embed="rId185"/>
                <a:stretch>
                  <a:fillRect/>
                </a:stretch>
              </p:blipFill>
              <p:spPr>
                <a:xfrm>
                  <a:off x="9988859" y="638611"/>
                  <a:ext cx="106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3" name="Freihand 122">
                  <a:extLst>
                    <a:ext uri="{FF2B5EF4-FFF2-40B4-BE49-F238E27FC236}">
                      <a16:creationId xmlns:a16="http://schemas.microsoft.com/office/drawing/2014/main" id="{4289379C-74A2-4CFA-9920-AD730091B04A}"/>
                    </a:ext>
                  </a:extLst>
                </p14:cNvPr>
                <p14:cNvContentPartPr/>
                <p14:nvPr/>
              </p14:nvContentPartPr>
              <p14:xfrm>
                <a:off x="10139699" y="559051"/>
                <a:ext cx="128520" cy="142560"/>
              </p14:xfrm>
            </p:contentPart>
          </mc:Choice>
          <mc:Fallback>
            <p:pic>
              <p:nvPicPr>
                <p:cNvPr id="123" name="Freihand 122">
                  <a:extLst>
                    <a:ext uri="{FF2B5EF4-FFF2-40B4-BE49-F238E27FC236}">
                      <a16:creationId xmlns:a16="http://schemas.microsoft.com/office/drawing/2014/main" id="{4289379C-74A2-4CFA-9920-AD730091B04A}"/>
                    </a:ext>
                  </a:extLst>
                </p:cNvPr>
                <p:cNvPicPr/>
                <p:nvPr/>
              </p:nvPicPr>
              <p:blipFill>
                <a:blip r:embed="rId187"/>
                <a:stretch>
                  <a:fillRect/>
                </a:stretch>
              </p:blipFill>
              <p:spPr>
                <a:xfrm>
                  <a:off x="10135379" y="554731"/>
                  <a:ext cx="137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5" name="Freihand 124">
                  <a:extLst>
                    <a:ext uri="{FF2B5EF4-FFF2-40B4-BE49-F238E27FC236}">
                      <a16:creationId xmlns:a16="http://schemas.microsoft.com/office/drawing/2014/main" id="{CBAC09E4-674D-4B58-BB44-99963F10F7C5}"/>
                    </a:ext>
                  </a:extLst>
                </p14:cNvPr>
                <p14:cNvContentPartPr/>
                <p14:nvPr/>
              </p14:nvContentPartPr>
              <p14:xfrm>
                <a:off x="10325099" y="567691"/>
                <a:ext cx="190080" cy="122040"/>
              </p14:xfrm>
            </p:contentPart>
          </mc:Choice>
          <mc:Fallback>
            <p:pic>
              <p:nvPicPr>
                <p:cNvPr id="125" name="Freihand 124">
                  <a:extLst>
                    <a:ext uri="{FF2B5EF4-FFF2-40B4-BE49-F238E27FC236}">
                      <a16:creationId xmlns:a16="http://schemas.microsoft.com/office/drawing/2014/main" id="{CBAC09E4-674D-4B58-BB44-99963F10F7C5}"/>
                    </a:ext>
                  </a:extLst>
                </p:cNvPr>
                <p:cNvPicPr/>
                <p:nvPr/>
              </p:nvPicPr>
              <p:blipFill>
                <a:blip r:embed="rId189"/>
                <a:stretch>
                  <a:fillRect/>
                </a:stretch>
              </p:blipFill>
              <p:spPr>
                <a:xfrm>
                  <a:off x="10320779" y="563371"/>
                  <a:ext cx="198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6" name="Freihand 125">
                  <a:extLst>
                    <a:ext uri="{FF2B5EF4-FFF2-40B4-BE49-F238E27FC236}">
                      <a16:creationId xmlns:a16="http://schemas.microsoft.com/office/drawing/2014/main" id="{24119F9B-9C00-48D8-A5A6-A4688EBD195B}"/>
                    </a:ext>
                  </a:extLst>
                </p14:cNvPr>
                <p14:cNvContentPartPr/>
                <p14:nvPr/>
              </p14:nvContentPartPr>
              <p14:xfrm>
                <a:off x="10675739" y="536011"/>
                <a:ext cx="199440" cy="122760"/>
              </p14:xfrm>
            </p:contentPart>
          </mc:Choice>
          <mc:Fallback>
            <p:pic>
              <p:nvPicPr>
                <p:cNvPr id="126" name="Freihand 125">
                  <a:extLst>
                    <a:ext uri="{FF2B5EF4-FFF2-40B4-BE49-F238E27FC236}">
                      <a16:creationId xmlns:a16="http://schemas.microsoft.com/office/drawing/2014/main" id="{24119F9B-9C00-48D8-A5A6-A4688EBD195B}"/>
                    </a:ext>
                  </a:extLst>
                </p:cNvPr>
                <p:cNvPicPr/>
                <p:nvPr/>
              </p:nvPicPr>
              <p:blipFill>
                <a:blip r:embed="rId191"/>
                <a:stretch>
                  <a:fillRect/>
                </a:stretch>
              </p:blipFill>
              <p:spPr>
                <a:xfrm>
                  <a:off x="10671419" y="531691"/>
                  <a:ext cx="208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7" name="Freihand 126">
                  <a:extLst>
                    <a:ext uri="{FF2B5EF4-FFF2-40B4-BE49-F238E27FC236}">
                      <a16:creationId xmlns:a16="http://schemas.microsoft.com/office/drawing/2014/main" id="{C0C30140-FAFF-406D-926B-077E33BBB776}"/>
                    </a:ext>
                  </a:extLst>
                </p14:cNvPr>
                <p14:cNvContentPartPr/>
                <p14:nvPr/>
              </p14:nvContentPartPr>
              <p14:xfrm>
                <a:off x="10867619" y="534931"/>
                <a:ext cx="121680" cy="92880"/>
              </p14:xfrm>
            </p:contentPart>
          </mc:Choice>
          <mc:Fallback>
            <p:pic>
              <p:nvPicPr>
                <p:cNvPr id="127" name="Freihand 126">
                  <a:extLst>
                    <a:ext uri="{FF2B5EF4-FFF2-40B4-BE49-F238E27FC236}">
                      <a16:creationId xmlns:a16="http://schemas.microsoft.com/office/drawing/2014/main" id="{C0C30140-FAFF-406D-926B-077E33BBB776}"/>
                    </a:ext>
                  </a:extLst>
                </p:cNvPr>
                <p:cNvPicPr/>
                <p:nvPr/>
              </p:nvPicPr>
              <p:blipFill>
                <a:blip r:embed="rId193"/>
                <a:stretch>
                  <a:fillRect/>
                </a:stretch>
              </p:blipFill>
              <p:spPr>
                <a:xfrm>
                  <a:off x="10863299" y="530611"/>
                  <a:ext cx="130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8" name="Freihand 127">
                  <a:extLst>
                    <a:ext uri="{FF2B5EF4-FFF2-40B4-BE49-F238E27FC236}">
                      <a16:creationId xmlns:a16="http://schemas.microsoft.com/office/drawing/2014/main" id="{C418809D-D11C-4945-9C21-66E20779A276}"/>
                    </a:ext>
                  </a:extLst>
                </p14:cNvPr>
                <p14:cNvContentPartPr/>
                <p14:nvPr/>
              </p14:nvContentPartPr>
              <p14:xfrm>
                <a:off x="10978859" y="519091"/>
                <a:ext cx="77400" cy="96120"/>
              </p14:xfrm>
            </p:contentPart>
          </mc:Choice>
          <mc:Fallback>
            <p:pic>
              <p:nvPicPr>
                <p:cNvPr id="128" name="Freihand 127">
                  <a:extLst>
                    <a:ext uri="{FF2B5EF4-FFF2-40B4-BE49-F238E27FC236}">
                      <a16:creationId xmlns:a16="http://schemas.microsoft.com/office/drawing/2014/main" id="{C418809D-D11C-4945-9C21-66E20779A276}"/>
                    </a:ext>
                  </a:extLst>
                </p:cNvPr>
                <p:cNvPicPr/>
                <p:nvPr/>
              </p:nvPicPr>
              <p:blipFill>
                <a:blip r:embed="rId195"/>
                <a:stretch>
                  <a:fillRect/>
                </a:stretch>
              </p:blipFill>
              <p:spPr>
                <a:xfrm>
                  <a:off x="10974539" y="514771"/>
                  <a:ext cx="86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9" name="Freihand 128">
                  <a:extLst>
                    <a:ext uri="{FF2B5EF4-FFF2-40B4-BE49-F238E27FC236}">
                      <a16:creationId xmlns:a16="http://schemas.microsoft.com/office/drawing/2014/main" id="{9ADBF034-D1A4-4692-90FD-8CBD09A2EA1A}"/>
                    </a:ext>
                  </a:extLst>
                </p14:cNvPr>
                <p14:cNvContentPartPr/>
                <p14:nvPr/>
              </p14:nvContentPartPr>
              <p14:xfrm>
                <a:off x="11076059" y="517651"/>
                <a:ext cx="121320" cy="70200"/>
              </p14:xfrm>
            </p:contentPart>
          </mc:Choice>
          <mc:Fallback>
            <p:pic>
              <p:nvPicPr>
                <p:cNvPr id="129" name="Freihand 128">
                  <a:extLst>
                    <a:ext uri="{FF2B5EF4-FFF2-40B4-BE49-F238E27FC236}">
                      <a16:creationId xmlns:a16="http://schemas.microsoft.com/office/drawing/2014/main" id="{9ADBF034-D1A4-4692-90FD-8CBD09A2EA1A}"/>
                    </a:ext>
                  </a:extLst>
                </p:cNvPr>
                <p:cNvPicPr/>
                <p:nvPr/>
              </p:nvPicPr>
              <p:blipFill>
                <a:blip r:embed="rId197"/>
                <a:stretch>
                  <a:fillRect/>
                </a:stretch>
              </p:blipFill>
              <p:spPr>
                <a:xfrm>
                  <a:off x="11071379" y="513331"/>
                  <a:ext cx="129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0" name="Freihand 129">
                  <a:extLst>
                    <a:ext uri="{FF2B5EF4-FFF2-40B4-BE49-F238E27FC236}">
                      <a16:creationId xmlns:a16="http://schemas.microsoft.com/office/drawing/2014/main" id="{78227135-1627-49B4-A1F5-EE19D27122F7}"/>
                    </a:ext>
                  </a:extLst>
                </p14:cNvPr>
                <p14:cNvContentPartPr/>
                <p14:nvPr/>
              </p14:nvContentPartPr>
              <p14:xfrm>
                <a:off x="11190899" y="503611"/>
                <a:ext cx="123840" cy="105480"/>
              </p14:xfrm>
            </p:contentPart>
          </mc:Choice>
          <mc:Fallback>
            <p:pic>
              <p:nvPicPr>
                <p:cNvPr id="130" name="Freihand 129">
                  <a:extLst>
                    <a:ext uri="{FF2B5EF4-FFF2-40B4-BE49-F238E27FC236}">
                      <a16:creationId xmlns:a16="http://schemas.microsoft.com/office/drawing/2014/main" id="{78227135-1627-49B4-A1F5-EE19D27122F7}"/>
                    </a:ext>
                  </a:extLst>
                </p:cNvPr>
                <p:cNvPicPr/>
                <p:nvPr/>
              </p:nvPicPr>
              <p:blipFill>
                <a:blip r:embed="rId199"/>
                <a:stretch>
                  <a:fillRect/>
                </a:stretch>
              </p:blipFill>
              <p:spPr>
                <a:xfrm>
                  <a:off x="11186579" y="499291"/>
                  <a:ext cx="132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3" name="Freihand 132">
                  <a:extLst>
                    <a:ext uri="{FF2B5EF4-FFF2-40B4-BE49-F238E27FC236}">
                      <a16:creationId xmlns:a16="http://schemas.microsoft.com/office/drawing/2014/main" id="{A4373A2D-CEE4-491F-B704-A1A9BC4D57E1}"/>
                    </a:ext>
                  </a:extLst>
                </p14:cNvPr>
                <p14:cNvContentPartPr/>
                <p14:nvPr/>
              </p14:nvContentPartPr>
              <p14:xfrm>
                <a:off x="6284099" y="1558051"/>
                <a:ext cx="121680" cy="100440"/>
              </p14:xfrm>
            </p:contentPart>
          </mc:Choice>
          <mc:Fallback>
            <p:pic>
              <p:nvPicPr>
                <p:cNvPr id="133" name="Freihand 132">
                  <a:extLst>
                    <a:ext uri="{FF2B5EF4-FFF2-40B4-BE49-F238E27FC236}">
                      <a16:creationId xmlns:a16="http://schemas.microsoft.com/office/drawing/2014/main" id="{A4373A2D-CEE4-491F-B704-A1A9BC4D57E1}"/>
                    </a:ext>
                  </a:extLst>
                </p:cNvPr>
                <p:cNvPicPr/>
                <p:nvPr/>
              </p:nvPicPr>
              <p:blipFill>
                <a:blip r:embed="rId201"/>
                <a:stretch>
                  <a:fillRect/>
                </a:stretch>
              </p:blipFill>
              <p:spPr>
                <a:xfrm>
                  <a:off x="6279779" y="1553731"/>
                  <a:ext cx="130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4" name="Freihand 133">
                  <a:extLst>
                    <a:ext uri="{FF2B5EF4-FFF2-40B4-BE49-F238E27FC236}">
                      <a16:creationId xmlns:a16="http://schemas.microsoft.com/office/drawing/2014/main" id="{E7208C56-7B87-4F31-BD95-80CFB7F57AFF}"/>
                    </a:ext>
                  </a:extLst>
                </p14:cNvPr>
                <p14:cNvContentPartPr/>
                <p14:nvPr/>
              </p14:nvContentPartPr>
              <p14:xfrm>
                <a:off x="6403259" y="1490371"/>
                <a:ext cx="86400" cy="141840"/>
              </p14:xfrm>
            </p:contentPart>
          </mc:Choice>
          <mc:Fallback>
            <p:pic>
              <p:nvPicPr>
                <p:cNvPr id="134" name="Freihand 133">
                  <a:extLst>
                    <a:ext uri="{FF2B5EF4-FFF2-40B4-BE49-F238E27FC236}">
                      <a16:creationId xmlns:a16="http://schemas.microsoft.com/office/drawing/2014/main" id="{E7208C56-7B87-4F31-BD95-80CFB7F57AFF}"/>
                    </a:ext>
                  </a:extLst>
                </p:cNvPr>
                <p:cNvPicPr/>
                <p:nvPr/>
              </p:nvPicPr>
              <p:blipFill>
                <a:blip r:embed="rId203"/>
                <a:stretch>
                  <a:fillRect/>
                </a:stretch>
              </p:blipFill>
              <p:spPr>
                <a:xfrm>
                  <a:off x="6398939" y="1486051"/>
                  <a:ext cx="95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5" name="Freihand 134">
                  <a:extLst>
                    <a:ext uri="{FF2B5EF4-FFF2-40B4-BE49-F238E27FC236}">
                      <a16:creationId xmlns:a16="http://schemas.microsoft.com/office/drawing/2014/main" id="{38E8038D-DD2E-4DB5-B2B9-C03E6C7BA889}"/>
                    </a:ext>
                  </a:extLst>
                </p14:cNvPr>
                <p14:cNvContentPartPr/>
                <p14:nvPr/>
              </p14:nvContentPartPr>
              <p14:xfrm>
                <a:off x="6504779" y="1526371"/>
                <a:ext cx="231120" cy="61560"/>
              </p14:xfrm>
            </p:contentPart>
          </mc:Choice>
          <mc:Fallback>
            <p:pic>
              <p:nvPicPr>
                <p:cNvPr id="135" name="Freihand 134">
                  <a:extLst>
                    <a:ext uri="{FF2B5EF4-FFF2-40B4-BE49-F238E27FC236}">
                      <a16:creationId xmlns:a16="http://schemas.microsoft.com/office/drawing/2014/main" id="{38E8038D-DD2E-4DB5-B2B9-C03E6C7BA889}"/>
                    </a:ext>
                  </a:extLst>
                </p:cNvPr>
                <p:cNvPicPr/>
                <p:nvPr/>
              </p:nvPicPr>
              <p:blipFill>
                <a:blip r:embed="rId205"/>
                <a:stretch>
                  <a:fillRect/>
                </a:stretch>
              </p:blipFill>
              <p:spPr>
                <a:xfrm>
                  <a:off x="6500459" y="1522051"/>
                  <a:ext cx="239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6" name="Freihand 135">
                  <a:extLst>
                    <a:ext uri="{FF2B5EF4-FFF2-40B4-BE49-F238E27FC236}">
                      <a16:creationId xmlns:a16="http://schemas.microsoft.com/office/drawing/2014/main" id="{A3E9F0F7-6419-47B3-9E7E-BFF3D2534689}"/>
                    </a:ext>
                  </a:extLst>
                </p14:cNvPr>
                <p14:cNvContentPartPr/>
                <p14:nvPr/>
              </p14:nvContentPartPr>
              <p14:xfrm>
                <a:off x="6724739" y="1482091"/>
                <a:ext cx="129600" cy="80280"/>
              </p14:xfrm>
            </p:contentPart>
          </mc:Choice>
          <mc:Fallback>
            <p:pic>
              <p:nvPicPr>
                <p:cNvPr id="136" name="Freihand 135">
                  <a:extLst>
                    <a:ext uri="{FF2B5EF4-FFF2-40B4-BE49-F238E27FC236}">
                      <a16:creationId xmlns:a16="http://schemas.microsoft.com/office/drawing/2014/main" id="{A3E9F0F7-6419-47B3-9E7E-BFF3D2534689}"/>
                    </a:ext>
                  </a:extLst>
                </p:cNvPr>
                <p:cNvPicPr/>
                <p:nvPr/>
              </p:nvPicPr>
              <p:blipFill>
                <a:blip r:embed="rId207"/>
                <a:stretch>
                  <a:fillRect/>
                </a:stretch>
              </p:blipFill>
              <p:spPr>
                <a:xfrm>
                  <a:off x="6720419" y="1477771"/>
                  <a:ext cx="138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7" name="Freihand 136">
                  <a:extLst>
                    <a:ext uri="{FF2B5EF4-FFF2-40B4-BE49-F238E27FC236}">
                      <a16:creationId xmlns:a16="http://schemas.microsoft.com/office/drawing/2014/main" id="{0E570190-A825-4DD5-B2B4-12A538FE647E}"/>
                    </a:ext>
                  </a:extLst>
                </p14:cNvPr>
                <p14:cNvContentPartPr/>
                <p14:nvPr/>
              </p14:nvContentPartPr>
              <p14:xfrm>
                <a:off x="6842099" y="1393531"/>
                <a:ext cx="89640" cy="135720"/>
              </p14:xfrm>
            </p:contentPart>
          </mc:Choice>
          <mc:Fallback>
            <p:pic>
              <p:nvPicPr>
                <p:cNvPr id="137" name="Freihand 136">
                  <a:extLst>
                    <a:ext uri="{FF2B5EF4-FFF2-40B4-BE49-F238E27FC236}">
                      <a16:creationId xmlns:a16="http://schemas.microsoft.com/office/drawing/2014/main" id="{0E570190-A825-4DD5-B2B4-12A538FE647E}"/>
                    </a:ext>
                  </a:extLst>
                </p:cNvPr>
                <p:cNvPicPr/>
                <p:nvPr/>
              </p:nvPicPr>
              <p:blipFill>
                <a:blip r:embed="rId209"/>
                <a:stretch>
                  <a:fillRect/>
                </a:stretch>
              </p:blipFill>
              <p:spPr>
                <a:xfrm>
                  <a:off x="6837779" y="1389211"/>
                  <a:ext cx="98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8" name="Freihand 137">
                  <a:extLst>
                    <a:ext uri="{FF2B5EF4-FFF2-40B4-BE49-F238E27FC236}">
                      <a16:creationId xmlns:a16="http://schemas.microsoft.com/office/drawing/2014/main" id="{54E86989-7579-4331-ACA1-9AFF38BC51B8}"/>
                    </a:ext>
                  </a:extLst>
                </p14:cNvPr>
                <p14:cNvContentPartPr/>
                <p14:nvPr/>
              </p14:nvContentPartPr>
              <p14:xfrm>
                <a:off x="7119299" y="1380571"/>
                <a:ext cx="148320" cy="108000"/>
              </p14:xfrm>
            </p:contentPart>
          </mc:Choice>
          <mc:Fallback>
            <p:pic>
              <p:nvPicPr>
                <p:cNvPr id="138" name="Freihand 137">
                  <a:extLst>
                    <a:ext uri="{FF2B5EF4-FFF2-40B4-BE49-F238E27FC236}">
                      <a16:creationId xmlns:a16="http://schemas.microsoft.com/office/drawing/2014/main" id="{54E86989-7579-4331-ACA1-9AFF38BC51B8}"/>
                    </a:ext>
                  </a:extLst>
                </p:cNvPr>
                <p:cNvPicPr/>
                <p:nvPr/>
              </p:nvPicPr>
              <p:blipFill>
                <a:blip r:embed="rId211"/>
                <a:stretch>
                  <a:fillRect/>
                </a:stretch>
              </p:blipFill>
              <p:spPr>
                <a:xfrm>
                  <a:off x="7114979" y="1376251"/>
                  <a:ext cx="156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9" name="Freihand 138">
                  <a:extLst>
                    <a:ext uri="{FF2B5EF4-FFF2-40B4-BE49-F238E27FC236}">
                      <a16:creationId xmlns:a16="http://schemas.microsoft.com/office/drawing/2014/main" id="{4D968446-3705-48E1-99CC-A78CD0E4D993}"/>
                    </a:ext>
                  </a:extLst>
                </p14:cNvPr>
                <p14:cNvContentPartPr/>
                <p14:nvPr/>
              </p14:nvContentPartPr>
              <p14:xfrm>
                <a:off x="7261499" y="1313251"/>
                <a:ext cx="102960" cy="129960"/>
              </p14:xfrm>
            </p:contentPart>
          </mc:Choice>
          <mc:Fallback>
            <p:pic>
              <p:nvPicPr>
                <p:cNvPr id="139" name="Freihand 138">
                  <a:extLst>
                    <a:ext uri="{FF2B5EF4-FFF2-40B4-BE49-F238E27FC236}">
                      <a16:creationId xmlns:a16="http://schemas.microsoft.com/office/drawing/2014/main" id="{4D968446-3705-48E1-99CC-A78CD0E4D993}"/>
                    </a:ext>
                  </a:extLst>
                </p:cNvPr>
                <p:cNvPicPr/>
                <p:nvPr/>
              </p:nvPicPr>
              <p:blipFill>
                <a:blip r:embed="rId213"/>
                <a:stretch>
                  <a:fillRect/>
                </a:stretch>
              </p:blipFill>
              <p:spPr>
                <a:xfrm>
                  <a:off x="7257179" y="1308931"/>
                  <a:ext cx="111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0" name="Freihand 139">
                  <a:extLst>
                    <a:ext uri="{FF2B5EF4-FFF2-40B4-BE49-F238E27FC236}">
                      <a16:creationId xmlns:a16="http://schemas.microsoft.com/office/drawing/2014/main" id="{E9D18CDA-B18E-437B-8131-7B3A5A5483C6}"/>
                    </a:ext>
                  </a:extLst>
                </p14:cNvPr>
                <p14:cNvContentPartPr/>
                <p14:nvPr/>
              </p14:nvContentPartPr>
              <p14:xfrm>
                <a:off x="7503059" y="1319011"/>
                <a:ext cx="103320" cy="93240"/>
              </p14:xfrm>
            </p:contentPart>
          </mc:Choice>
          <mc:Fallback>
            <p:pic>
              <p:nvPicPr>
                <p:cNvPr id="140" name="Freihand 139">
                  <a:extLst>
                    <a:ext uri="{FF2B5EF4-FFF2-40B4-BE49-F238E27FC236}">
                      <a16:creationId xmlns:a16="http://schemas.microsoft.com/office/drawing/2014/main" id="{E9D18CDA-B18E-437B-8131-7B3A5A5483C6}"/>
                    </a:ext>
                  </a:extLst>
                </p:cNvPr>
                <p:cNvPicPr/>
                <p:nvPr/>
              </p:nvPicPr>
              <p:blipFill>
                <a:blip r:embed="rId215"/>
                <a:stretch>
                  <a:fillRect/>
                </a:stretch>
              </p:blipFill>
              <p:spPr>
                <a:xfrm>
                  <a:off x="7498739" y="1314691"/>
                  <a:ext cx="111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1" name="Freihand 140">
                  <a:extLst>
                    <a:ext uri="{FF2B5EF4-FFF2-40B4-BE49-F238E27FC236}">
                      <a16:creationId xmlns:a16="http://schemas.microsoft.com/office/drawing/2014/main" id="{BDEDE71B-3167-4E5B-96EE-1CE2D0660696}"/>
                    </a:ext>
                  </a:extLst>
                </p14:cNvPr>
                <p14:cNvContentPartPr/>
                <p14:nvPr/>
              </p14:nvContentPartPr>
              <p14:xfrm>
                <a:off x="7626179" y="1288051"/>
                <a:ext cx="47160" cy="26640"/>
              </p14:xfrm>
            </p:contentPart>
          </mc:Choice>
          <mc:Fallback>
            <p:pic>
              <p:nvPicPr>
                <p:cNvPr id="141" name="Freihand 140">
                  <a:extLst>
                    <a:ext uri="{FF2B5EF4-FFF2-40B4-BE49-F238E27FC236}">
                      <a16:creationId xmlns:a16="http://schemas.microsoft.com/office/drawing/2014/main" id="{BDEDE71B-3167-4E5B-96EE-1CE2D0660696}"/>
                    </a:ext>
                  </a:extLst>
                </p:cNvPr>
                <p:cNvPicPr/>
                <p:nvPr/>
              </p:nvPicPr>
              <p:blipFill>
                <a:blip r:embed="rId217"/>
                <a:stretch>
                  <a:fillRect/>
                </a:stretch>
              </p:blipFill>
              <p:spPr>
                <a:xfrm>
                  <a:off x="7621859" y="1283731"/>
                  <a:ext cx="55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Freihand 141">
                  <a:extLst>
                    <a:ext uri="{FF2B5EF4-FFF2-40B4-BE49-F238E27FC236}">
                      <a16:creationId xmlns:a16="http://schemas.microsoft.com/office/drawing/2014/main" id="{C0FB3BAB-575A-4405-96CA-CB0BED634A87}"/>
                    </a:ext>
                  </a:extLst>
                </p14:cNvPr>
                <p14:cNvContentPartPr/>
                <p14:nvPr/>
              </p14:nvContentPartPr>
              <p14:xfrm>
                <a:off x="7621499" y="1201651"/>
                <a:ext cx="148680" cy="183600"/>
              </p14:xfrm>
            </p:contentPart>
          </mc:Choice>
          <mc:Fallback>
            <p:pic>
              <p:nvPicPr>
                <p:cNvPr id="142" name="Freihand 141">
                  <a:extLst>
                    <a:ext uri="{FF2B5EF4-FFF2-40B4-BE49-F238E27FC236}">
                      <a16:creationId xmlns:a16="http://schemas.microsoft.com/office/drawing/2014/main" id="{C0FB3BAB-575A-4405-96CA-CB0BED634A87}"/>
                    </a:ext>
                  </a:extLst>
                </p:cNvPr>
                <p:cNvPicPr/>
                <p:nvPr/>
              </p:nvPicPr>
              <p:blipFill>
                <a:blip r:embed="rId219"/>
                <a:stretch>
                  <a:fillRect/>
                </a:stretch>
              </p:blipFill>
              <p:spPr>
                <a:xfrm>
                  <a:off x="7617179" y="1197331"/>
                  <a:ext cx="157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 name="Freihand 142">
                  <a:extLst>
                    <a:ext uri="{FF2B5EF4-FFF2-40B4-BE49-F238E27FC236}">
                      <a16:creationId xmlns:a16="http://schemas.microsoft.com/office/drawing/2014/main" id="{C43A2577-E7A1-4707-B40F-0A81BC1E8D7C}"/>
                    </a:ext>
                  </a:extLst>
                </p14:cNvPr>
                <p14:cNvContentPartPr/>
                <p14:nvPr/>
              </p14:nvContentPartPr>
              <p14:xfrm>
                <a:off x="7774859" y="1214611"/>
                <a:ext cx="212760" cy="112680"/>
              </p14:xfrm>
            </p:contentPart>
          </mc:Choice>
          <mc:Fallback>
            <p:pic>
              <p:nvPicPr>
                <p:cNvPr id="143" name="Freihand 142">
                  <a:extLst>
                    <a:ext uri="{FF2B5EF4-FFF2-40B4-BE49-F238E27FC236}">
                      <a16:creationId xmlns:a16="http://schemas.microsoft.com/office/drawing/2014/main" id="{C43A2577-E7A1-4707-B40F-0A81BC1E8D7C}"/>
                    </a:ext>
                  </a:extLst>
                </p:cNvPr>
                <p:cNvPicPr/>
                <p:nvPr/>
              </p:nvPicPr>
              <p:blipFill>
                <a:blip r:embed="rId221"/>
                <a:stretch>
                  <a:fillRect/>
                </a:stretch>
              </p:blipFill>
              <p:spPr>
                <a:xfrm>
                  <a:off x="7770539" y="1210291"/>
                  <a:ext cx="221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4" name="Freihand 143">
                  <a:extLst>
                    <a:ext uri="{FF2B5EF4-FFF2-40B4-BE49-F238E27FC236}">
                      <a16:creationId xmlns:a16="http://schemas.microsoft.com/office/drawing/2014/main" id="{E16C2D74-3613-4C08-8A23-34DCCFACFBBE}"/>
                    </a:ext>
                  </a:extLst>
                </p14:cNvPr>
                <p14:cNvContentPartPr/>
                <p14:nvPr/>
              </p14:nvContentPartPr>
              <p14:xfrm>
                <a:off x="8083379" y="1198771"/>
                <a:ext cx="274680" cy="79200"/>
              </p14:xfrm>
            </p:contentPart>
          </mc:Choice>
          <mc:Fallback>
            <p:pic>
              <p:nvPicPr>
                <p:cNvPr id="144" name="Freihand 143">
                  <a:extLst>
                    <a:ext uri="{FF2B5EF4-FFF2-40B4-BE49-F238E27FC236}">
                      <a16:creationId xmlns:a16="http://schemas.microsoft.com/office/drawing/2014/main" id="{E16C2D74-3613-4C08-8A23-34DCCFACFBBE}"/>
                    </a:ext>
                  </a:extLst>
                </p:cNvPr>
                <p:cNvPicPr/>
                <p:nvPr/>
              </p:nvPicPr>
              <p:blipFill>
                <a:blip r:embed="rId223"/>
                <a:stretch>
                  <a:fillRect/>
                </a:stretch>
              </p:blipFill>
              <p:spPr>
                <a:xfrm>
                  <a:off x="8079059" y="1194451"/>
                  <a:ext cx="283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5" name="Freihand 144">
                  <a:extLst>
                    <a:ext uri="{FF2B5EF4-FFF2-40B4-BE49-F238E27FC236}">
                      <a16:creationId xmlns:a16="http://schemas.microsoft.com/office/drawing/2014/main" id="{72657ED3-F2DF-457A-BB96-63D93AB19F34}"/>
                    </a:ext>
                  </a:extLst>
                </p14:cNvPr>
                <p14:cNvContentPartPr/>
                <p14:nvPr/>
              </p14:nvContentPartPr>
              <p14:xfrm>
                <a:off x="8344379" y="1131811"/>
                <a:ext cx="28080" cy="13680"/>
              </p14:xfrm>
            </p:contentPart>
          </mc:Choice>
          <mc:Fallback>
            <p:pic>
              <p:nvPicPr>
                <p:cNvPr id="145" name="Freihand 144">
                  <a:extLst>
                    <a:ext uri="{FF2B5EF4-FFF2-40B4-BE49-F238E27FC236}">
                      <a16:creationId xmlns:a16="http://schemas.microsoft.com/office/drawing/2014/main" id="{72657ED3-F2DF-457A-BB96-63D93AB19F34}"/>
                    </a:ext>
                  </a:extLst>
                </p:cNvPr>
                <p:cNvPicPr/>
                <p:nvPr/>
              </p:nvPicPr>
              <p:blipFill>
                <a:blip r:embed="rId225"/>
                <a:stretch>
                  <a:fillRect/>
                </a:stretch>
              </p:blipFill>
              <p:spPr>
                <a:xfrm>
                  <a:off x="8340059" y="1127491"/>
                  <a:ext cx="36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6" name="Freihand 145">
                  <a:extLst>
                    <a:ext uri="{FF2B5EF4-FFF2-40B4-BE49-F238E27FC236}">
                      <a16:creationId xmlns:a16="http://schemas.microsoft.com/office/drawing/2014/main" id="{FC8870B3-FAF0-4184-9266-5A2D2D7220CC}"/>
                    </a:ext>
                  </a:extLst>
                </p14:cNvPr>
                <p14:cNvContentPartPr/>
                <p14:nvPr/>
              </p14:nvContentPartPr>
              <p14:xfrm>
                <a:off x="8385419" y="1156651"/>
                <a:ext cx="69840" cy="194400"/>
              </p14:xfrm>
            </p:contentPart>
          </mc:Choice>
          <mc:Fallback>
            <p:pic>
              <p:nvPicPr>
                <p:cNvPr id="146" name="Freihand 145">
                  <a:extLst>
                    <a:ext uri="{FF2B5EF4-FFF2-40B4-BE49-F238E27FC236}">
                      <a16:creationId xmlns:a16="http://schemas.microsoft.com/office/drawing/2014/main" id="{FC8870B3-FAF0-4184-9266-5A2D2D7220CC}"/>
                    </a:ext>
                  </a:extLst>
                </p:cNvPr>
                <p:cNvPicPr/>
                <p:nvPr/>
              </p:nvPicPr>
              <p:blipFill>
                <a:blip r:embed="rId227"/>
                <a:stretch>
                  <a:fillRect/>
                </a:stretch>
              </p:blipFill>
              <p:spPr>
                <a:xfrm>
                  <a:off x="8381099" y="1152331"/>
                  <a:ext cx="784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7" name="Freihand 146">
                  <a:extLst>
                    <a:ext uri="{FF2B5EF4-FFF2-40B4-BE49-F238E27FC236}">
                      <a16:creationId xmlns:a16="http://schemas.microsoft.com/office/drawing/2014/main" id="{B720961F-1CE9-4783-8869-45D1F2B428C6}"/>
                    </a:ext>
                  </a:extLst>
                </p14:cNvPr>
                <p14:cNvContentPartPr/>
                <p14:nvPr/>
              </p14:nvContentPartPr>
              <p14:xfrm>
                <a:off x="8468939" y="1087891"/>
                <a:ext cx="107280" cy="106560"/>
              </p14:xfrm>
            </p:contentPart>
          </mc:Choice>
          <mc:Fallback>
            <p:pic>
              <p:nvPicPr>
                <p:cNvPr id="147" name="Freihand 146">
                  <a:extLst>
                    <a:ext uri="{FF2B5EF4-FFF2-40B4-BE49-F238E27FC236}">
                      <a16:creationId xmlns:a16="http://schemas.microsoft.com/office/drawing/2014/main" id="{B720961F-1CE9-4783-8869-45D1F2B428C6}"/>
                    </a:ext>
                  </a:extLst>
                </p:cNvPr>
                <p:cNvPicPr/>
                <p:nvPr/>
              </p:nvPicPr>
              <p:blipFill>
                <a:blip r:embed="rId229"/>
                <a:stretch>
                  <a:fillRect/>
                </a:stretch>
              </p:blipFill>
              <p:spPr>
                <a:xfrm>
                  <a:off x="8464619" y="1083571"/>
                  <a:ext cx="115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8" name="Freihand 147">
                  <a:extLst>
                    <a:ext uri="{FF2B5EF4-FFF2-40B4-BE49-F238E27FC236}">
                      <a16:creationId xmlns:a16="http://schemas.microsoft.com/office/drawing/2014/main" id="{110963B9-5D98-446F-969D-0D5C8669AC8A}"/>
                    </a:ext>
                  </a:extLst>
                </p14:cNvPr>
                <p14:cNvContentPartPr/>
                <p14:nvPr/>
              </p14:nvContentPartPr>
              <p14:xfrm>
                <a:off x="8583059" y="1015531"/>
                <a:ext cx="342720" cy="174240"/>
              </p14:xfrm>
            </p:contentPart>
          </mc:Choice>
          <mc:Fallback>
            <p:pic>
              <p:nvPicPr>
                <p:cNvPr id="148" name="Freihand 147">
                  <a:extLst>
                    <a:ext uri="{FF2B5EF4-FFF2-40B4-BE49-F238E27FC236}">
                      <a16:creationId xmlns:a16="http://schemas.microsoft.com/office/drawing/2014/main" id="{110963B9-5D98-446F-969D-0D5C8669AC8A}"/>
                    </a:ext>
                  </a:extLst>
                </p:cNvPr>
                <p:cNvPicPr/>
                <p:nvPr/>
              </p:nvPicPr>
              <p:blipFill>
                <a:blip r:embed="rId231"/>
                <a:stretch>
                  <a:fillRect/>
                </a:stretch>
              </p:blipFill>
              <p:spPr>
                <a:xfrm>
                  <a:off x="8578739" y="1011211"/>
                  <a:ext cx="351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 name="Freihand 148">
                  <a:extLst>
                    <a:ext uri="{FF2B5EF4-FFF2-40B4-BE49-F238E27FC236}">
                      <a16:creationId xmlns:a16="http://schemas.microsoft.com/office/drawing/2014/main" id="{14BE7803-4114-4B03-B708-8AC3865359B3}"/>
                    </a:ext>
                  </a:extLst>
                </p14:cNvPr>
                <p14:cNvContentPartPr/>
                <p14:nvPr/>
              </p14:nvContentPartPr>
              <p14:xfrm>
                <a:off x="9057899" y="978811"/>
                <a:ext cx="532440" cy="135360"/>
              </p14:xfrm>
            </p:contentPart>
          </mc:Choice>
          <mc:Fallback>
            <p:pic>
              <p:nvPicPr>
                <p:cNvPr id="149" name="Freihand 148">
                  <a:extLst>
                    <a:ext uri="{FF2B5EF4-FFF2-40B4-BE49-F238E27FC236}">
                      <a16:creationId xmlns:a16="http://schemas.microsoft.com/office/drawing/2014/main" id="{14BE7803-4114-4B03-B708-8AC3865359B3}"/>
                    </a:ext>
                  </a:extLst>
                </p:cNvPr>
                <p:cNvPicPr/>
                <p:nvPr/>
              </p:nvPicPr>
              <p:blipFill>
                <a:blip r:embed="rId233"/>
                <a:stretch>
                  <a:fillRect/>
                </a:stretch>
              </p:blipFill>
              <p:spPr>
                <a:xfrm>
                  <a:off x="9053579" y="974491"/>
                  <a:ext cx="541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0" name="Freihand 149">
                  <a:extLst>
                    <a:ext uri="{FF2B5EF4-FFF2-40B4-BE49-F238E27FC236}">
                      <a16:creationId xmlns:a16="http://schemas.microsoft.com/office/drawing/2014/main" id="{C1C78C4A-FF4B-4125-A1E8-260DED5CD258}"/>
                    </a:ext>
                  </a:extLst>
                </p14:cNvPr>
                <p14:cNvContentPartPr/>
                <p14:nvPr/>
              </p14:nvContentPartPr>
              <p14:xfrm>
                <a:off x="9599699" y="942451"/>
                <a:ext cx="155520" cy="81360"/>
              </p14:xfrm>
            </p:contentPart>
          </mc:Choice>
          <mc:Fallback>
            <p:pic>
              <p:nvPicPr>
                <p:cNvPr id="150" name="Freihand 149">
                  <a:extLst>
                    <a:ext uri="{FF2B5EF4-FFF2-40B4-BE49-F238E27FC236}">
                      <a16:creationId xmlns:a16="http://schemas.microsoft.com/office/drawing/2014/main" id="{C1C78C4A-FF4B-4125-A1E8-260DED5CD258}"/>
                    </a:ext>
                  </a:extLst>
                </p:cNvPr>
                <p:cNvPicPr/>
                <p:nvPr/>
              </p:nvPicPr>
              <p:blipFill>
                <a:blip r:embed="rId235"/>
                <a:stretch>
                  <a:fillRect/>
                </a:stretch>
              </p:blipFill>
              <p:spPr>
                <a:xfrm>
                  <a:off x="9595379" y="938131"/>
                  <a:ext cx="164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1" name="Freihand 150">
                  <a:extLst>
                    <a:ext uri="{FF2B5EF4-FFF2-40B4-BE49-F238E27FC236}">
                      <a16:creationId xmlns:a16="http://schemas.microsoft.com/office/drawing/2014/main" id="{0E8F0679-8570-4106-B99F-8A48238B47AF}"/>
                    </a:ext>
                  </a:extLst>
                </p14:cNvPr>
                <p14:cNvContentPartPr/>
                <p14:nvPr/>
              </p14:nvContentPartPr>
              <p14:xfrm>
                <a:off x="9768539" y="933451"/>
                <a:ext cx="74880" cy="61200"/>
              </p14:xfrm>
            </p:contentPart>
          </mc:Choice>
          <mc:Fallback>
            <p:pic>
              <p:nvPicPr>
                <p:cNvPr id="151" name="Freihand 150">
                  <a:extLst>
                    <a:ext uri="{FF2B5EF4-FFF2-40B4-BE49-F238E27FC236}">
                      <a16:creationId xmlns:a16="http://schemas.microsoft.com/office/drawing/2014/main" id="{0E8F0679-8570-4106-B99F-8A48238B47AF}"/>
                    </a:ext>
                  </a:extLst>
                </p:cNvPr>
                <p:cNvPicPr/>
                <p:nvPr/>
              </p:nvPicPr>
              <p:blipFill>
                <a:blip r:embed="rId237"/>
                <a:stretch>
                  <a:fillRect/>
                </a:stretch>
              </p:blipFill>
              <p:spPr>
                <a:xfrm>
                  <a:off x="9764219" y="929131"/>
                  <a:ext cx="83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2" name="Freihand 151">
                  <a:extLst>
                    <a:ext uri="{FF2B5EF4-FFF2-40B4-BE49-F238E27FC236}">
                      <a16:creationId xmlns:a16="http://schemas.microsoft.com/office/drawing/2014/main" id="{46BB4ACD-5F21-4D29-81B3-CEB886FDD693}"/>
                    </a:ext>
                  </a:extLst>
                </p14:cNvPr>
                <p14:cNvContentPartPr/>
                <p14:nvPr/>
              </p14:nvContentPartPr>
              <p14:xfrm>
                <a:off x="9728219" y="847411"/>
                <a:ext cx="360" cy="360"/>
              </p14:xfrm>
            </p:contentPart>
          </mc:Choice>
          <mc:Fallback>
            <p:pic>
              <p:nvPicPr>
                <p:cNvPr id="152" name="Freihand 151">
                  <a:extLst>
                    <a:ext uri="{FF2B5EF4-FFF2-40B4-BE49-F238E27FC236}">
                      <a16:creationId xmlns:a16="http://schemas.microsoft.com/office/drawing/2014/main" id="{46BB4ACD-5F21-4D29-81B3-CEB886FDD693}"/>
                    </a:ext>
                  </a:extLst>
                </p:cNvPr>
                <p:cNvPicPr/>
                <p:nvPr/>
              </p:nvPicPr>
              <p:blipFill>
                <a:blip r:embed="rId128"/>
                <a:stretch>
                  <a:fillRect/>
                </a:stretch>
              </p:blipFill>
              <p:spPr>
                <a:xfrm>
                  <a:off x="9723899" y="843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3" name="Freihand 152">
                  <a:extLst>
                    <a:ext uri="{FF2B5EF4-FFF2-40B4-BE49-F238E27FC236}">
                      <a16:creationId xmlns:a16="http://schemas.microsoft.com/office/drawing/2014/main" id="{F530C17B-3E72-4B1B-B47A-C2D1F0B62BC1}"/>
                    </a:ext>
                  </a:extLst>
                </p14:cNvPr>
                <p14:cNvContentPartPr/>
                <p14:nvPr/>
              </p14:nvContentPartPr>
              <p14:xfrm>
                <a:off x="9955019" y="918331"/>
                <a:ext cx="171000" cy="64440"/>
              </p14:xfrm>
            </p:contentPart>
          </mc:Choice>
          <mc:Fallback>
            <p:pic>
              <p:nvPicPr>
                <p:cNvPr id="153" name="Freihand 152">
                  <a:extLst>
                    <a:ext uri="{FF2B5EF4-FFF2-40B4-BE49-F238E27FC236}">
                      <a16:creationId xmlns:a16="http://schemas.microsoft.com/office/drawing/2014/main" id="{F530C17B-3E72-4B1B-B47A-C2D1F0B62BC1}"/>
                    </a:ext>
                  </a:extLst>
                </p:cNvPr>
                <p:cNvPicPr/>
                <p:nvPr/>
              </p:nvPicPr>
              <p:blipFill>
                <a:blip r:embed="rId240"/>
                <a:stretch>
                  <a:fillRect/>
                </a:stretch>
              </p:blipFill>
              <p:spPr>
                <a:xfrm>
                  <a:off x="9950699" y="914011"/>
                  <a:ext cx="179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4" name="Freihand 153">
                  <a:extLst>
                    <a:ext uri="{FF2B5EF4-FFF2-40B4-BE49-F238E27FC236}">
                      <a16:creationId xmlns:a16="http://schemas.microsoft.com/office/drawing/2014/main" id="{D1851A49-ED97-45ED-8722-74B4D62B7E5C}"/>
                    </a:ext>
                  </a:extLst>
                </p14:cNvPr>
                <p14:cNvContentPartPr/>
                <p14:nvPr/>
              </p14:nvContentPartPr>
              <p14:xfrm>
                <a:off x="10094699" y="852451"/>
                <a:ext cx="34200" cy="29880"/>
              </p14:xfrm>
            </p:contentPart>
          </mc:Choice>
          <mc:Fallback>
            <p:pic>
              <p:nvPicPr>
                <p:cNvPr id="154" name="Freihand 153">
                  <a:extLst>
                    <a:ext uri="{FF2B5EF4-FFF2-40B4-BE49-F238E27FC236}">
                      <a16:creationId xmlns:a16="http://schemas.microsoft.com/office/drawing/2014/main" id="{D1851A49-ED97-45ED-8722-74B4D62B7E5C}"/>
                    </a:ext>
                  </a:extLst>
                </p:cNvPr>
                <p:cNvPicPr/>
                <p:nvPr/>
              </p:nvPicPr>
              <p:blipFill>
                <a:blip r:embed="rId242"/>
                <a:stretch>
                  <a:fillRect/>
                </a:stretch>
              </p:blipFill>
              <p:spPr>
                <a:xfrm>
                  <a:off x="10090379" y="848131"/>
                  <a:ext cx="42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5" name="Freihand 154">
                  <a:extLst>
                    <a:ext uri="{FF2B5EF4-FFF2-40B4-BE49-F238E27FC236}">
                      <a16:creationId xmlns:a16="http://schemas.microsoft.com/office/drawing/2014/main" id="{24A1AB9D-6B60-44AF-853D-09C32BD808A6}"/>
                    </a:ext>
                  </a:extLst>
                </p14:cNvPr>
                <p14:cNvContentPartPr/>
                <p14:nvPr/>
              </p14:nvContentPartPr>
              <p14:xfrm>
                <a:off x="10223939" y="815011"/>
                <a:ext cx="134280" cy="162360"/>
              </p14:xfrm>
            </p:contentPart>
          </mc:Choice>
          <mc:Fallback>
            <p:pic>
              <p:nvPicPr>
                <p:cNvPr id="155" name="Freihand 154">
                  <a:extLst>
                    <a:ext uri="{FF2B5EF4-FFF2-40B4-BE49-F238E27FC236}">
                      <a16:creationId xmlns:a16="http://schemas.microsoft.com/office/drawing/2014/main" id="{24A1AB9D-6B60-44AF-853D-09C32BD808A6}"/>
                    </a:ext>
                  </a:extLst>
                </p:cNvPr>
                <p:cNvPicPr/>
                <p:nvPr/>
              </p:nvPicPr>
              <p:blipFill>
                <a:blip r:embed="rId244"/>
                <a:stretch>
                  <a:fillRect/>
                </a:stretch>
              </p:blipFill>
              <p:spPr>
                <a:xfrm>
                  <a:off x="10219619" y="810691"/>
                  <a:ext cx="142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6" name="Freihand 155">
                  <a:extLst>
                    <a:ext uri="{FF2B5EF4-FFF2-40B4-BE49-F238E27FC236}">
                      <a16:creationId xmlns:a16="http://schemas.microsoft.com/office/drawing/2014/main" id="{F4ACCD00-C4FC-4919-B57E-EE19570881C1}"/>
                    </a:ext>
                  </a:extLst>
                </p14:cNvPr>
                <p14:cNvContentPartPr/>
                <p14:nvPr/>
              </p14:nvContentPartPr>
              <p14:xfrm>
                <a:off x="10390979" y="858571"/>
                <a:ext cx="63360" cy="64080"/>
              </p14:xfrm>
            </p:contentPart>
          </mc:Choice>
          <mc:Fallback>
            <p:pic>
              <p:nvPicPr>
                <p:cNvPr id="156" name="Freihand 155">
                  <a:extLst>
                    <a:ext uri="{FF2B5EF4-FFF2-40B4-BE49-F238E27FC236}">
                      <a16:creationId xmlns:a16="http://schemas.microsoft.com/office/drawing/2014/main" id="{F4ACCD00-C4FC-4919-B57E-EE19570881C1}"/>
                    </a:ext>
                  </a:extLst>
                </p:cNvPr>
                <p:cNvPicPr/>
                <p:nvPr/>
              </p:nvPicPr>
              <p:blipFill>
                <a:blip r:embed="rId246"/>
                <a:stretch>
                  <a:fillRect/>
                </a:stretch>
              </p:blipFill>
              <p:spPr>
                <a:xfrm>
                  <a:off x="10386659" y="854251"/>
                  <a:ext cx="72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7" name="Freihand 156">
                  <a:extLst>
                    <a:ext uri="{FF2B5EF4-FFF2-40B4-BE49-F238E27FC236}">
                      <a16:creationId xmlns:a16="http://schemas.microsoft.com/office/drawing/2014/main" id="{F2EB8938-3513-4AAD-A391-D0A3311A0EDA}"/>
                    </a:ext>
                  </a:extLst>
                </p14:cNvPr>
                <p14:cNvContentPartPr/>
                <p14:nvPr/>
              </p14:nvContentPartPr>
              <p14:xfrm>
                <a:off x="10659179" y="832291"/>
                <a:ext cx="144720" cy="97920"/>
              </p14:xfrm>
            </p:contentPart>
          </mc:Choice>
          <mc:Fallback>
            <p:pic>
              <p:nvPicPr>
                <p:cNvPr id="157" name="Freihand 156">
                  <a:extLst>
                    <a:ext uri="{FF2B5EF4-FFF2-40B4-BE49-F238E27FC236}">
                      <a16:creationId xmlns:a16="http://schemas.microsoft.com/office/drawing/2014/main" id="{F2EB8938-3513-4AAD-A391-D0A3311A0EDA}"/>
                    </a:ext>
                  </a:extLst>
                </p:cNvPr>
                <p:cNvPicPr/>
                <p:nvPr/>
              </p:nvPicPr>
              <p:blipFill>
                <a:blip r:embed="rId248"/>
                <a:stretch>
                  <a:fillRect/>
                </a:stretch>
              </p:blipFill>
              <p:spPr>
                <a:xfrm>
                  <a:off x="10654859" y="827971"/>
                  <a:ext cx="153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8" name="Freihand 157">
                  <a:extLst>
                    <a:ext uri="{FF2B5EF4-FFF2-40B4-BE49-F238E27FC236}">
                      <a16:creationId xmlns:a16="http://schemas.microsoft.com/office/drawing/2014/main" id="{0727980D-2EFB-4C2B-B84A-E0DEFD399C3D}"/>
                    </a:ext>
                  </a:extLst>
                </p14:cNvPr>
                <p14:cNvContentPartPr/>
                <p14:nvPr/>
              </p14:nvContentPartPr>
              <p14:xfrm>
                <a:off x="10827659" y="809251"/>
                <a:ext cx="111240" cy="72360"/>
              </p14:xfrm>
            </p:contentPart>
          </mc:Choice>
          <mc:Fallback>
            <p:pic>
              <p:nvPicPr>
                <p:cNvPr id="158" name="Freihand 157">
                  <a:extLst>
                    <a:ext uri="{FF2B5EF4-FFF2-40B4-BE49-F238E27FC236}">
                      <a16:creationId xmlns:a16="http://schemas.microsoft.com/office/drawing/2014/main" id="{0727980D-2EFB-4C2B-B84A-E0DEFD399C3D}"/>
                    </a:ext>
                  </a:extLst>
                </p:cNvPr>
                <p:cNvPicPr/>
                <p:nvPr/>
              </p:nvPicPr>
              <p:blipFill>
                <a:blip r:embed="rId250"/>
                <a:stretch>
                  <a:fillRect/>
                </a:stretch>
              </p:blipFill>
              <p:spPr>
                <a:xfrm>
                  <a:off x="10823339" y="804931"/>
                  <a:ext cx="119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9" name="Freihand 158">
                  <a:extLst>
                    <a:ext uri="{FF2B5EF4-FFF2-40B4-BE49-F238E27FC236}">
                      <a16:creationId xmlns:a16="http://schemas.microsoft.com/office/drawing/2014/main" id="{1FB1548D-246F-46A2-BFC6-F86C9B4A9950}"/>
                    </a:ext>
                  </a:extLst>
                </p14:cNvPr>
                <p14:cNvContentPartPr/>
                <p14:nvPr/>
              </p14:nvContentPartPr>
              <p14:xfrm>
                <a:off x="10998299" y="712411"/>
                <a:ext cx="39960" cy="167400"/>
              </p14:xfrm>
            </p:contentPart>
          </mc:Choice>
          <mc:Fallback>
            <p:pic>
              <p:nvPicPr>
                <p:cNvPr id="159" name="Freihand 158">
                  <a:extLst>
                    <a:ext uri="{FF2B5EF4-FFF2-40B4-BE49-F238E27FC236}">
                      <a16:creationId xmlns:a16="http://schemas.microsoft.com/office/drawing/2014/main" id="{1FB1548D-246F-46A2-BFC6-F86C9B4A9950}"/>
                    </a:ext>
                  </a:extLst>
                </p:cNvPr>
                <p:cNvPicPr/>
                <p:nvPr/>
              </p:nvPicPr>
              <p:blipFill>
                <a:blip r:embed="rId252"/>
                <a:stretch>
                  <a:fillRect/>
                </a:stretch>
              </p:blipFill>
              <p:spPr>
                <a:xfrm>
                  <a:off x="10993979" y="708091"/>
                  <a:ext cx="48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0" name="Freihand 159">
                  <a:extLst>
                    <a:ext uri="{FF2B5EF4-FFF2-40B4-BE49-F238E27FC236}">
                      <a16:creationId xmlns:a16="http://schemas.microsoft.com/office/drawing/2014/main" id="{78BAD932-B181-4DEA-996F-FE70D5D589E3}"/>
                    </a:ext>
                  </a:extLst>
                </p14:cNvPr>
                <p14:cNvContentPartPr/>
                <p14:nvPr/>
              </p14:nvContentPartPr>
              <p14:xfrm>
                <a:off x="11050139" y="723211"/>
                <a:ext cx="150120" cy="135000"/>
              </p14:xfrm>
            </p:contentPart>
          </mc:Choice>
          <mc:Fallback>
            <p:pic>
              <p:nvPicPr>
                <p:cNvPr id="160" name="Freihand 159">
                  <a:extLst>
                    <a:ext uri="{FF2B5EF4-FFF2-40B4-BE49-F238E27FC236}">
                      <a16:creationId xmlns:a16="http://schemas.microsoft.com/office/drawing/2014/main" id="{78BAD932-B181-4DEA-996F-FE70D5D589E3}"/>
                    </a:ext>
                  </a:extLst>
                </p:cNvPr>
                <p:cNvPicPr/>
                <p:nvPr/>
              </p:nvPicPr>
              <p:blipFill>
                <a:blip r:embed="rId254"/>
                <a:stretch>
                  <a:fillRect/>
                </a:stretch>
              </p:blipFill>
              <p:spPr>
                <a:xfrm>
                  <a:off x="11045819" y="718891"/>
                  <a:ext cx="158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1" name="Freihand 160">
                  <a:extLst>
                    <a:ext uri="{FF2B5EF4-FFF2-40B4-BE49-F238E27FC236}">
                      <a16:creationId xmlns:a16="http://schemas.microsoft.com/office/drawing/2014/main" id="{EF7EC626-E86C-49C2-B3AB-B2B97E14F1F2}"/>
                    </a:ext>
                  </a:extLst>
                </p14:cNvPr>
                <p14:cNvContentPartPr/>
                <p14:nvPr/>
              </p14:nvContentPartPr>
              <p14:xfrm>
                <a:off x="11368019" y="630691"/>
                <a:ext cx="2880" cy="192240"/>
              </p14:xfrm>
            </p:contentPart>
          </mc:Choice>
          <mc:Fallback>
            <p:pic>
              <p:nvPicPr>
                <p:cNvPr id="161" name="Freihand 160">
                  <a:extLst>
                    <a:ext uri="{FF2B5EF4-FFF2-40B4-BE49-F238E27FC236}">
                      <a16:creationId xmlns:a16="http://schemas.microsoft.com/office/drawing/2014/main" id="{EF7EC626-E86C-49C2-B3AB-B2B97E14F1F2}"/>
                    </a:ext>
                  </a:extLst>
                </p:cNvPr>
                <p:cNvPicPr/>
                <p:nvPr/>
              </p:nvPicPr>
              <p:blipFill>
                <a:blip r:embed="rId256"/>
                <a:stretch>
                  <a:fillRect/>
                </a:stretch>
              </p:blipFill>
              <p:spPr>
                <a:xfrm>
                  <a:off x="11363699" y="626371"/>
                  <a:ext cx="115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2" name="Freihand 161">
                  <a:extLst>
                    <a:ext uri="{FF2B5EF4-FFF2-40B4-BE49-F238E27FC236}">
                      <a16:creationId xmlns:a16="http://schemas.microsoft.com/office/drawing/2014/main" id="{2ED902D3-C037-406E-B3B0-28E6B4301061}"/>
                    </a:ext>
                  </a:extLst>
                </p14:cNvPr>
                <p14:cNvContentPartPr/>
                <p14:nvPr/>
              </p14:nvContentPartPr>
              <p14:xfrm>
                <a:off x="11355779" y="870451"/>
                <a:ext cx="19080" cy="16920"/>
              </p14:xfrm>
            </p:contentPart>
          </mc:Choice>
          <mc:Fallback>
            <p:pic>
              <p:nvPicPr>
                <p:cNvPr id="162" name="Freihand 161">
                  <a:extLst>
                    <a:ext uri="{FF2B5EF4-FFF2-40B4-BE49-F238E27FC236}">
                      <a16:creationId xmlns:a16="http://schemas.microsoft.com/office/drawing/2014/main" id="{2ED902D3-C037-406E-B3B0-28E6B4301061}"/>
                    </a:ext>
                  </a:extLst>
                </p:cNvPr>
                <p:cNvPicPr/>
                <p:nvPr/>
              </p:nvPicPr>
              <p:blipFill>
                <a:blip r:embed="rId258"/>
                <a:stretch>
                  <a:fillRect/>
                </a:stretch>
              </p:blipFill>
              <p:spPr>
                <a:xfrm>
                  <a:off x="11351459" y="866131"/>
                  <a:ext cx="27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3" name="Freihand 162">
                  <a:extLst>
                    <a:ext uri="{FF2B5EF4-FFF2-40B4-BE49-F238E27FC236}">
                      <a16:creationId xmlns:a16="http://schemas.microsoft.com/office/drawing/2014/main" id="{C7212224-BD7A-4FED-A151-8DA5E4F0F502}"/>
                    </a:ext>
                  </a:extLst>
                </p14:cNvPr>
                <p14:cNvContentPartPr/>
                <p14:nvPr/>
              </p14:nvContentPartPr>
              <p14:xfrm>
                <a:off x="10475939" y="972691"/>
                <a:ext cx="1030680" cy="136080"/>
              </p14:xfrm>
            </p:contentPart>
          </mc:Choice>
          <mc:Fallback>
            <p:pic>
              <p:nvPicPr>
                <p:cNvPr id="163" name="Freihand 162">
                  <a:extLst>
                    <a:ext uri="{FF2B5EF4-FFF2-40B4-BE49-F238E27FC236}">
                      <a16:creationId xmlns:a16="http://schemas.microsoft.com/office/drawing/2014/main" id="{C7212224-BD7A-4FED-A151-8DA5E4F0F502}"/>
                    </a:ext>
                  </a:extLst>
                </p:cNvPr>
                <p:cNvPicPr/>
                <p:nvPr/>
              </p:nvPicPr>
              <p:blipFill>
                <a:blip r:embed="rId260"/>
                <a:stretch>
                  <a:fillRect/>
                </a:stretch>
              </p:blipFill>
              <p:spPr>
                <a:xfrm>
                  <a:off x="10471619" y="968371"/>
                  <a:ext cx="1039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5" name="Freihand 164">
                  <a:extLst>
                    <a:ext uri="{FF2B5EF4-FFF2-40B4-BE49-F238E27FC236}">
                      <a16:creationId xmlns:a16="http://schemas.microsoft.com/office/drawing/2014/main" id="{048C92BE-4BA9-4331-8D00-31B86CEB3269}"/>
                    </a:ext>
                  </a:extLst>
                </p14:cNvPr>
                <p14:cNvContentPartPr/>
                <p14:nvPr/>
              </p14:nvContentPartPr>
              <p14:xfrm>
                <a:off x="5928419" y="2143771"/>
                <a:ext cx="105840" cy="280440"/>
              </p14:xfrm>
            </p:contentPart>
          </mc:Choice>
          <mc:Fallback>
            <p:pic>
              <p:nvPicPr>
                <p:cNvPr id="165" name="Freihand 164">
                  <a:extLst>
                    <a:ext uri="{FF2B5EF4-FFF2-40B4-BE49-F238E27FC236}">
                      <a16:creationId xmlns:a16="http://schemas.microsoft.com/office/drawing/2014/main" id="{048C92BE-4BA9-4331-8D00-31B86CEB3269}"/>
                    </a:ext>
                  </a:extLst>
                </p:cNvPr>
                <p:cNvPicPr/>
                <p:nvPr/>
              </p:nvPicPr>
              <p:blipFill>
                <a:blip r:embed="rId262"/>
                <a:stretch>
                  <a:fillRect/>
                </a:stretch>
              </p:blipFill>
              <p:spPr>
                <a:xfrm>
                  <a:off x="5924099" y="2139451"/>
                  <a:ext cx="1144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6" name="Freihand 165">
                  <a:extLst>
                    <a:ext uri="{FF2B5EF4-FFF2-40B4-BE49-F238E27FC236}">
                      <a16:creationId xmlns:a16="http://schemas.microsoft.com/office/drawing/2014/main" id="{FAB1E67F-F917-4A15-8C97-27870F3DF2EC}"/>
                    </a:ext>
                  </a:extLst>
                </p14:cNvPr>
                <p14:cNvContentPartPr/>
                <p14:nvPr/>
              </p14:nvContentPartPr>
              <p14:xfrm>
                <a:off x="6037499" y="2117131"/>
                <a:ext cx="146880" cy="131400"/>
              </p14:xfrm>
            </p:contentPart>
          </mc:Choice>
          <mc:Fallback>
            <p:pic>
              <p:nvPicPr>
                <p:cNvPr id="166" name="Freihand 165">
                  <a:extLst>
                    <a:ext uri="{FF2B5EF4-FFF2-40B4-BE49-F238E27FC236}">
                      <a16:creationId xmlns:a16="http://schemas.microsoft.com/office/drawing/2014/main" id="{FAB1E67F-F917-4A15-8C97-27870F3DF2EC}"/>
                    </a:ext>
                  </a:extLst>
                </p:cNvPr>
                <p:cNvPicPr/>
                <p:nvPr/>
              </p:nvPicPr>
              <p:blipFill>
                <a:blip r:embed="rId264"/>
                <a:stretch>
                  <a:fillRect/>
                </a:stretch>
              </p:blipFill>
              <p:spPr>
                <a:xfrm>
                  <a:off x="6033179" y="2112811"/>
                  <a:ext cx="155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7" name="Freihand 166">
                  <a:extLst>
                    <a:ext uri="{FF2B5EF4-FFF2-40B4-BE49-F238E27FC236}">
                      <a16:creationId xmlns:a16="http://schemas.microsoft.com/office/drawing/2014/main" id="{CC0B7494-ED47-49D5-B9D7-A264DF0F385D}"/>
                    </a:ext>
                  </a:extLst>
                </p14:cNvPr>
                <p14:cNvContentPartPr/>
                <p14:nvPr/>
              </p14:nvContentPartPr>
              <p14:xfrm>
                <a:off x="6218939" y="2011651"/>
                <a:ext cx="282960" cy="173160"/>
              </p14:xfrm>
            </p:contentPart>
          </mc:Choice>
          <mc:Fallback>
            <p:pic>
              <p:nvPicPr>
                <p:cNvPr id="167" name="Freihand 166">
                  <a:extLst>
                    <a:ext uri="{FF2B5EF4-FFF2-40B4-BE49-F238E27FC236}">
                      <a16:creationId xmlns:a16="http://schemas.microsoft.com/office/drawing/2014/main" id="{CC0B7494-ED47-49D5-B9D7-A264DF0F385D}"/>
                    </a:ext>
                  </a:extLst>
                </p:cNvPr>
                <p:cNvPicPr/>
                <p:nvPr/>
              </p:nvPicPr>
              <p:blipFill>
                <a:blip r:embed="rId266"/>
                <a:stretch>
                  <a:fillRect/>
                </a:stretch>
              </p:blipFill>
              <p:spPr>
                <a:xfrm>
                  <a:off x="6214619" y="2007331"/>
                  <a:ext cx="291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8" name="Freihand 167">
                  <a:extLst>
                    <a:ext uri="{FF2B5EF4-FFF2-40B4-BE49-F238E27FC236}">
                      <a16:creationId xmlns:a16="http://schemas.microsoft.com/office/drawing/2014/main" id="{CCCD5D48-FD73-4D8A-BE78-E02169BB2A22}"/>
                    </a:ext>
                  </a:extLst>
                </p14:cNvPr>
                <p14:cNvContentPartPr/>
                <p14:nvPr/>
              </p14:nvContentPartPr>
              <p14:xfrm>
                <a:off x="6514499" y="1940731"/>
                <a:ext cx="88920" cy="217440"/>
              </p14:xfrm>
            </p:contentPart>
          </mc:Choice>
          <mc:Fallback>
            <p:pic>
              <p:nvPicPr>
                <p:cNvPr id="168" name="Freihand 167">
                  <a:extLst>
                    <a:ext uri="{FF2B5EF4-FFF2-40B4-BE49-F238E27FC236}">
                      <a16:creationId xmlns:a16="http://schemas.microsoft.com/office/drawing/2014/main" id="{CCCD5D48-FD73-4D8A-BE78-E02169BB2A22}"/>
                    </a:ext>
                  </a:extLst>
                </p:cNvPr>
                <p:cNvPicPr/>
                <p:nvPr/>
              </p:nvPicPr>
              <p:blipFill>
                <a:blip r:embed="rId268"/>
                <a:stretch>
                  <a:fillRect/>
                </a:stretch>
              </p:blipFill>
              <p:spPr>
                <a:xfrm>
                  <a:off x="6510179" y="1936411"/>
                  <a:ext cx="975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9" name="Freihand 168">
                  <a:extLst>
                    <a:ext uri="{FF2B5EF4-FFF2-40B4-BE49-F238E27FC236}">
                      <a16:creationId xmlns:a16="http://schemas.microsoft.com/office/drawing/2014/main" id="{D62477ED-7D77-4F9F-91EB-C13BE3CABA63}"/>
                    </a:ext>
                  </a:extLst>
                </p14:cNvPr>
                <p14:cNvContentPartPr/>
                <p14:nvPr/>
              </p14:nvContentPartPr>
              <p14:xfrm>
                <a:off x="6491819" y="1946491"/>
                <a:ext cx="15120" cy="19800"/>
              </p14:xfrm>
            </p:contentPart>
          </mc:Choice>
          <mc:Fallback>
            <p:pic>
              <p:nvPicPr>
                <p:cNvPr id="169" name="Freihand 168">
                  <a:extLst>
                    <a:ext uri="{FF2B5EF4-FFF2-40B4-BE49-F238E27FC236}">
                      <a16:creationId xmlns:a16="http://schemas.microsoft.com/office/drawing/2014/main" id="{D62477ED-7D77-4F9F-91EB-C13BE3CABA63}"/>
                    </a:ext>
                  </a:extLst>
                </p:cNvPr>
                <p:cNvPicPr/>
                <p:nvPr/>
              </p:nvPicPr>
              <p:blipFill>
                <a:blip r:embed="rId270"/>
                <a:stretch>
                  <a:fillRect/>
                </a:stretch>
              </p:blipFill>
              <p:spPr>
                <a:xfrm>
                  <a:off x="6487499" y="1942171"/>
                  <a:ext cx="23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0" name="Freihand 169">
                  <a:extLst>
                    <a:ext uri="{FF2B5EF4-FFF2-40B4-BE49-F238E27FC236}">
                      <a16:creationId xmlns:a16="http://schemas.microsoft.com/office/drawing/2014/main" id="{596E355D-3E5D-4E3F-8482-F40E746C5731}"/>
                    </a:ext>
                  </a:extLst>
                </p14:cNvPr>
                <p14:cNvContentPartPr/>
                <p14:nvPr/>
              </p14:nvContentPartPr>
              <p14:xfrm>
                <a:off x="6600179" y="1933891"/>
                <a:ext cx="376560" cy="164520"/>
              </p14:xfrm>
            </p:contentPart>
          </mc:Choice>
          <mc:Fallback>
            <p:pic>
              <p:nvPicPr>
                <p:cNvPr id="170" name="Freihand 169">
                  <a:extLst>
                    <a:ext uri="{FF2B5EF4-FFF2-40B4-BE49-F238E27FC236}">
                      <a16:creationId xmlns:a16="http://schemas.microsoft.com/office/drawing/2014/main" id="{596E355D-3E5D-4E3F-8482-F40E746C5731}"/>
                    </a:ext>
                  </a:extLst>
                </p:cNvPr>
                <p:cNvPicPr/>
                <p:nvPr/>
              </p:nvPicPr>
              <p:blipFill>
                <a:blip r:embed="rId272"/>
                <a:stretch>
                  <a:fillRect/>
                </a:stretch>
              </p:blipFill>
              <p:spPr>
                <a:xfrm>
                  <a:off x="6595859" y="1929571"/>
                  <a:ext cx="385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1" name="Freihand 170">
                  <a:extLst>
                    <a:ext uri="{FF2B5EF4-FFF2-40B4-BE49-F238E27FC236}">
                      <a16:creationId xmlns:a16="http://schemas.microsoft.com/office/drawing/2014/main" id="{A2B53379-5E20-4C02-8D42-BC83093426E0}"/>
                    </a:ext>
                  </a:extLst>
                </p14:cNvPr>
                <p14:cNvContentPartPr/>
                <p14:nvPr/>
              </p14:nvContentPartPr>
              <p14:xfrm>
                <a:off x="7015259" y="1870891"/>
                <a:ext cx="198720" cy="311400"/>
              </p14:xfrm>
            </p:contentPart>
          </mc:Choice>
          <mc:Fallback>
            <p:pic>
              <p:nvPicPr>
                <p:cNvPr id="171" name="Freihand 170">
                  <a:extLst>
                    <a:ext uri="{FF2B5EF4-FFF2-40B4-BE49-F238E27FC236}">
                      <a16:creationId xmlns:a16="http://schemas.microsoft.com/office/drawing/2014/main" id="{A2B53379-5E20-4C02-8D42-BC83093426E0}"/>
                    </a:ext>
                  </a:extLst>
                </p:cNvPr>
                <p:cNvPicPr/>
                <p:nvPr/>
              </p:nvPicPr>
              <p:blipFill>
                <a:blip r:embed="rId274"/>
                <a:stretch>
                  <a:fillRect/>
                </a:stretch>
              </p:blipFill>
              <p:spPr>
                <a:xfrm>
                  <a:off x="7010939" y="1866571"/>
                  <a:ext cx="2073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2" name="Freihand 171">
                  <a:extLst>
                    <a:ext uri="{FF2B5EF4-FFF2-40B4-BE49-F238E27FC236}">
                      <a16:creationId xmlns:a16="http://schemas.microsoft.com/office/drawing/2014/main" id="{11111225-404F-4017-8875-0A969873B7DD}"/>
                    </a:ext>
                  </a:extLst>
                </p14:cNvPr>
                <p14:cNvContentPartPr/>
                <p14:nvPr/>
              </p14:nvContentPartPr>
              <p14:xfrm>
                <a:off x="7322699" y="1978171"/>
                <a:ext cx="13320" cy="117360"/>
              </p14:xfrm>
            </p:contentPart>
          </mc:Choice>
          <mc:Fallback>
            <p:pic>
              <p:nvPicPr>
                <p:cNvPr id="172" name="Freihand 171">
                  <a:extLst>
                    <a:ext uri="{FF2B5EF4-FFF2-40B4-BE49-F238E27FC236}">
                      <a16:creationId xmlns:a16="http://schemas.microsoft.com/office/drawing/2014/main" id="{11111225-404F-4017-8875-0A969873B7DD}"/>
                    </a:ext>
                  </a:extLst>
                </p:cNvPr>
                <p:cNvPicPr/>
                <p:nvPr/>
              </p:nvPicPr>
              <p:blipFill>
                <a:blip r:embed="rId276"/>
                <a:stretch>
                  <a:fillRect/>
                </a:stretch>
              </p:blipFill>
              <p:spPr>
                <a:xfrm>
                  <a:off x="7318379" y="1973851"/>
                  <a:ext cx="21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3" name="Freihand 172">
                  <a:extLst>
                    <a:ext uri="{FF2B5EF4-FFF2-40B4-BE49-F238E27FC236}">
                      <a16:creationId xmlns:a16="http://schemas.microsoft.com/office/drawing/2014/main" id="{89706E30-2EC4-4C9E-9674-7FB574A54FD4}"/>
                    </a:ext>
                  </a:extLst>
                </p14:cNvPr>
                <p14:cNvContentPartPr/>
                <p14:nvPr/>
              </p14:nvContentPartPr>
              <p14:xfrm>
                <a:off x="7392539" y="1842451"/>
                <a:ext cx="352440" cy="168120"/>
              </p14:xfrm>
            </p:contentPart>
          </mc:Choice>
          <mc:Fallback>
            <p:pic>
              <p:nvPicPr>
                <p:cNvPr id="173" name="Freihand 172">
                  <a:extLst>
                    <a:ext uri="{FF2B5EF4-FFF2-40B4-BE49-F238E27FC236}">
                      <a16:creationId xmlns:a16="http://schemas.microsoft.com/office/drawing/2014/main" id="{89706E30-2EC4-4C9E-9674-7FB574A54FD4}"/>
                    </a:ext>
                  </a:extLst>
                </p:cNvPr>
                <p:cNvPicPr/>
                <p:nvPr/>
              </p:nvPicPr>
              <p:blipFill>
                <a:blip r:embed="rId278"/>
                <a:stretch>
                  <a:fillRect/>
                </a:stretch>
              </p:blipFill>
              <p:spPr>
                <a:xfrm>
                  <a:off x="7388219" y="1838131"/>
                  <a:ext cx="361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4" name="Freihand 173">
                  <a:extLst>
                    <a:ext uri="{FF2B5EF4-FFF2-40B4-BE49-F238E27FC236}">
                      <a16:creationId xmlns:a16="http://schemas.microsoft.com/office/drawing/2014/main" id="{B1A9C9F3-A1C8-4DF6-A668-E6B510422293}"/>
                    </a:ext>
                  </a:extLst>
                </p14:cNvPr>
                <p14:cNvContentPartPr/>
                <p14:nvPr/>
              </p14:nvContentPartPr>
              <p14:xfrm>
                <a:off x="7813019" y="1724731"/>
                <a:ext cx="140760" cy="186120"/>
              </p14:xfrm>
            </p:contentPart>
          </mc:Choice>
          <mc:Fallback>
            <p:pic>
              <p:nvPicPr>
                <p:cNvPr id="174" name="Freihand 173">
                  <a:extLst>
                    <a:ext uri="{FF2B5EF4-FFF2-40B4-BE49-F238E27FC236}">
                      <a16:creationId xmlns:a16="http://schemas.microsoft.com/office/drawing/2014/main" id="{B1A9C9F3-A1C8-4DF6-A668-E6B510422293}"/>
                    </a:ext>
                  </a:extLst>
                </p:cNvPr>
                <p:cNvPicPr/>
                <p:nvPr/>
              </p:nvPicPr>
              <p:blipFill>
                <a:blip r:embed="rId280"/>
                <a:stretch>
                  <a:fillRect/>
                </a:stretch>
              </p:blipFill>
              <p:spPr>
                <a:xfrm>
                  <a:off x="7808699" y="1720411"/>
                  <a:ext cx="149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5" name="Freihand 174">
                  <a:extLst>
                    <a:ext uri="{FF2B5EF4-FFF2-40B4-BE49-F238E27FC236}">
                      <a16:creationId xmlns:a16="http://schemas.microsoft.com/office/drawing/2014/main" id="{7A318DDE-33D0-4F63-ABF4-783E6F54DF24}"/>
                    </a:ext>
                  </a:extLst>
                </p14:cNvPr>
                <p14:cNvContentPartPr/>
                <p14:nvPr/>
              </p14:nvContentPartPr>
              <p14:xfrm>
                <a:off x="7939379" y="1773691"/>
                <a:ext cx="349920" cy="127800"/>
              </p14:xfrm>
            </p:contentPart>
          </mc:Choice>
          <mc:Fallback>
            <p:pic>
              <p:nvPicPr>
                <p:cNvPr id="175" name="Freihand 174">
                  <a:extLst>
                    <a:ext uri="{FF2B5EF4-FFF2-40B4-BE49-F238E27FC236}">
                      <a16:creationId xmlns:a16="http://schemas.microsoft.com/office/drawing/2014/main" id="{7A318DDE-33D0-4F63-ABF4-783E6F54DF24}"/>
                    </a:ext>
                  </a:extLst>
                </p:cNvPr>
                <p:cNvPicPr/>
                <p:nvPr/>
              </p:nvPicPr>
              <p:blipFill>
                <a:blip r:embed="rId282"/>
                <a:stretch>
                  <a:fillRect/>
                </a:stretch>
              </p:blipFill>
              <p:spPr>
                <a:xfrm>
                  <a:off x="7935059" y="1769371"/>
                  <a:ext cx="358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6" name="Freihand 175">
                  <a:extLst>
                    <a:ext uri="{FF2B5EF4-FFF2-40B4-BE49-F238E27FC236}">
                      <a16:creationId xmlns:a16="http://schemas.microsoft.com/office/drawing/2014/main" id="{7497FF38-910D-4F9D-A470-4681BC15DAB3}"/>
                    </a:ext>
                  </a:extLst>
                </p14:cNvPr>
                <p14:cNvContentPartPr/>
                <p14:nvPr/>
              </p14:nvContentPartPr>
              <p14:xfrm>
                <a:off x="8448059" y="1637251"/>
                <a:ext cx="282960" cy="171360"/>
              </p14:xfrm>
            </p:contentPart>
          </mc:Choice>
          <mc:Fallback>
            <p:pic>
              <p:nvPicPr>
                <p:cNvPr id="176" name="Freihand 175">
                  <a:extLst>
                    <a:ext uri="{FF2B5EF4-FFF2-40B4-BE49-F238E27FC236}">
                      <a16:creationId xmlns:a16="http://schemas.microsoft.com/office/drawing/2014/main" id="{7497FF38-910D-4F9D-A470-4681BC15DAB3}"/>
                    </a:ext>
                  </a:extLst>
                </p:cNvPr>
                <p:cNvPicPr/>
                <p:nvPr/>
              </p:nvPicPr>
              <p:blipFill>
                <a:blip r:embed="rId284"/>
                <a:stretch>
                  <a:fillRect/>
                </a:stretch>
              </p:blipFill>
              <p:spPr>
                <a:xfrm>
                  <a:off x="8443739" y="1632931"/>
                  <a:ext cx="291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7" name="Freihand 176">
                  <a:extLst>
                    <a:ext uri="{FF2B5EF4-FFF2-40B4-BE49-F238E27FC236}">
                      <a16:creationId xmlns:a16="http://schemas.microsoft.com/office/drawing/2014/main" id="{B67FBF39-67D1-4797-AB8E-B394BB6AFF33}"/>
                    </a:ext>
                  </a:extLst>
                </p14:cNvPr>
                <p14:cNvContentPartPr/>
                <p14:nvPr/>
              </p14:nvContentPartPr>
              <p14:xfrm>
                <a:off x="8882939" y="1592611"/>
                <a:ext cx="117720" cy="133560"/>
              </p14:xfrm>
            </p:contentPart>
          </mc:Choice>
          <mc:Fallback>
            <p:pic>
              <p:nvPicPr>
                <p:cNvPr id="177" name="Freihand 176">
                  <a:extLst>
                    <a:ext uri="{FF2B5EF4-FFF2-40B4-BE49-F238E27FC236}">
                      <a16:creationId xmlns:a16="http://schemas.microsoft.com/office/drawing/2014/main" id="{B67FBF39-67D1-4797-AB8E-B394BB6AFF33}"/>
                    </a:ext>
                  </a:extLst>
                </p:cNvPr>
                <p:cNvPicPr/>
                <p:nvPr/>
              </p:nvPicPr>
              <p:blipFill>
                <a:blip r:embed="rId286"/>
                <a:stretch>
                  <a:fillRect/>
                </a:stretch>
              </p:blipFill>
              <p:spPr>
                <a:xfrm>
                  <a:off x="8878619" y="1588291"/>
                  <a:ext cx="126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8" name="Freihand 177">
                  <a:extLst>
                    <a:ext uri="{FF2B5EF4-FFF2-40B4-BE49-F238E27FC236}">
                      <a16:creationId xmlns:a16="http://schemas.microsoft.com/office/drawing/2014/main" id="{D1D1F9C6-B8C4-4F56-9B5F-039E3B646132}"/>
                    </a:ext>
                  </a:extLst>
                </p14:cNvPr>
                <p14:cNvContentPartPr/>
                <p14:nvPr/>
              </p14:nvContentPartPr>
              <p14:xfrm>
                <a:off x="9013979" y="1596931"/>
                <a:ext cx="377640" cy="90000"/>
              </p14:xfrm>
            </p:contentPart>
          </mc:Choice>
          <mc:Fallback>
            <p:pic>
              <p:nvPicPr>
                <p:cNvPr id="178" name="Freihand 177">
                  <a:extLst>
                    <a:ext uri="{FF2B5EF4-FFF2-40B4-BE49-F238E27FC236}">
                      <a16:creationId xmlns:a16="http://schemas.microsoft.com/office/drawing/2014/main" id="{D1D1F9C6-B8C4-4F56-9B5F-039E3B646132}"/>
                    </a:ext>
                  </a:extLst>
                </p:cNvPr>
                <p:cNvPicPr/>
                <p:nvPr/>
              </p:nvPicPr>
              <p:blipFill>
                <a:blip r:embed="rId288"/>
                <a:stretch>
                  <a:fillRect/>
                </a:stretch>
              </p:blipFill>
              <p:spPr>
                <a:xfrm>
                  <a:off x="9009659" y="1592611"/>
                  <a:ext cx="386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9" name="Freihand 178">
                  <a:extLst>
                    <a:ext uri="{FF2B5EF4-FFF2-40B4-BE49-F238E27FC236}">
                      <a16:creationId xmlns:a16="http://schemas.microsoft.com/office/drawing/2014/main" id="{6C57002E-2008-4593-87D9-7BE6AC4300C2}"/>
                    </a:ext>
                  </a:extLst>
                </p14:cNvPr>
                <p14:cNvContentPartPr/>
                <p14:nvPr/>
              </p14:nvContentPartPr>
              <p14:xfrm>
                <a:off x="9574499" y="1658491"/>
                <a:ext cx="32760" cy="4320"/>
              </p14:xfrm>
            </p:contentPart>
          </mc:Choice>
          <mc:Fallback>
            <p:pic>
              <p:nvPicPr>
                <p:cNvPr id="179" name="Freihand 178">
                  <a:extLst>
                    <a:ext uri="{FF2B5EF4-FFF2-40B4-BE49-F238E27FC236}">
                      <a16:creationId xmlns:a16="http://schemas.microsoft.com/office/drawing/2014/main" id="{6C57002E-2008-4593-87D9-7BE6AC4300C2}"/>
                    </a:ext>
                  </a:extLst>
                </p:cNvPr>
                <p:cNvPicPr/>
                <p:nvPr/>
              </p:nvPicPr>
              <p:blipFill>
                <a:blip r:embed="rId290"/>
                <a:stretch>
                  <a:fillRect/>
                </a:stretch>
              </p:blipFill>
              <p:spPr>
                <a:xfrm>
                  <a:off x="9570179" y="1654171"/>
                  <a:ext cx="41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0" name="Freihand 179">
                  <a:extLst>
                    <a:ext uri="{FF2B5EF4-FFF2-40B4-BE49-F238E27FC236}">
                      <a16:creationId xmlns:a16="http://schemas.microsoft.com/office/drawing/2014/main" id="{57632C7C-AC51-4F47-94B9-DDDFF1C3D1DF}"/>
                    </a:ext>
                  </a:extLst>
                </p14:cNvPr>
                <p14:cNvContentPartPr/>
                <p14:nvPr/>
              </p14:nvContentPartPr>
              <p14:xfrm>
                <a:off x="9430499" y="1567051"/>
                <a:ext cx="144360" cy="116640"/>
              </p14:xfrm>
            </p:contentPart>
          </mc:Choice>
          <mc:Fallback>
            <p:pic>
              <p:nvPicPr>
                <p:cNvPr id="180" name="Freihand 179">
                  <a:extLst>
                    <a:ext uri="{FF2B5EF4-FFF2-40B4-BE49-F238E27FC236}">
                      <a16:creationId xmlns:a16="http://schemas.microsoft.com/office/drawing/2014/main" id="{57632C7C-AC51-4F47-94B9-DDDFF1C3D1DF}"/>
                    </a:ext>
                  </a:extLst>
                </p:cNvPr>
                <p:cNvPicPr/>
                <p:nvPr/>
              </p:nvPicPr>
              <p:blipFill>
                <a:blip r:embed="rId292"/>
                <a:stretch>
                  <a:fillRect/>
                </a:stretch>
              </p:blipFill>
              <p:spPr>
                <a:xfrm>
                  <a:off x="9426179" y="1562731"/>
                  <a:ext cx="153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2" name="Freihand 181">
                  <a:extLst>
                    <a:ext uri="{FF2B5EF4-FFF2-40B4-BE49-F238E27FC236}">
                      <a16:creationId xmlns:a16="http://schemas.microsoft.com/office/drawing/2014/main" id="{411CE477-42EA-4DA4-A2A7-C6BC7C2AB5A3}"/>
                    </a:ext>
                  </a:extLst>
                </p14:cNvPr>
                <p14:cNvContentPartPr/>
                <p14:nvPr/>
              </p14:nvContentPartPr>
              <p14:xfrm>
                <a:off x="9767459" y="1541851"/>
                <a:ext cx="87840" cy="218520"/>
              </p14:xfrm>
            </p:contentPart>
          </mc:Choice>
          <mc:Fallback>
            <p:pic>
              <p:nvPicPr>
                <p:cNvPr id="182" name="Freihand 181">
                  <a:extLst>
                    <a:ext uri="{FF2B5EF4-FFF2-40B4-BE49-F238E27FC236}">
                      <a16:creationId xmlns:a16="http://schemas.microsoft.com/office/drawing/2014/main" id="{411CE477-42EA-4DA4-A2A7-C6BC7C2AB5A3}"/>
                    </a:ext>
                  </a:extLst>
                </p:cNvPr>
                <p:cNvPicPr/>
                <p:nvPr/>
              </p:nvPicPr>
              <p:blipFill>
                <a:blip r:embed="rId294"/>
                <a:stretch>
                  <a:fillRect/>
                </a:stretch>
              </p:blipFill>
              <p:spPr>
                <a:xfrm>
                  <a:off x="9763139" y="1537531"/>
                  <a:ext cx="964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3" name="Freihand 182">
                  <a:extLst>
                    <a:ext uri="{FF2B5EF4-FFF2-40B4-BE49-F238E27FC236}">
                      <a16:creationId xmlns:a16="http://schemas.microsoft.com/office/drawing/2014/main" id="{21DDF552-EFA5-4EA6-BE90-82AC976A8609}"/>
                    </a:ext>
                  </a:extLst>
                </p14:cNvPr>
                <p14:cNvContentPartPr/>
                <p14:nvPr/>
              </p14:nvContentPartPr>
              <p14:xfrm>
                <a:off x="9846299" y="1532131"/>
                <a:ext cx="106200" cy="88560"/>
              </p14:xfrm>
            </p:contentPart>
          </mc:Choice>
          <mc:Fallback>
            <p:pic>
              <p:nvPicPr>
                <p:cNvPr id="183" name="Freihand 182">
                  <a:extLst>
                    <a:ext uri="{FF2B5EF4-FFF2-40B4-BE49-F238E27FC236}">
                      <a16:creationId xmlns:a16="http://schemas.microsoft.com/office/drawing/2014/main" id="{21DDF552-EFA5-4EA6-BE90-82AC976A8609}"/>
                    </a:ext>
                  </a:extLst>
                </p:cNvPr>
                <p:cNvPicPr/>
                <p:nvPr/>
              </p:nvPicPr>
              <p:blipFill>
                <a:blip r:embed="rId296"/>
                <a:stretch>
                  <a:fillRect/>
                </a:stretch>
              </p:blipFill>
              <p:spPr>
                <a:xfrm>
                  <a:off x="9841979" y="1527811"/>
                  <a:ext cx="114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4" name="Freihand 183">
                  <a:extLst>
                    <a:ext uri="{FF2B5EF4-FFF2-40B4-BE49-F238E27FC236}">
                      <a16:creationId xmlns:a16="http://schemas.microsoft.com/office/drawing/2014/main" id="{9ADDF725-04E3-4124-A9C7-5A5EE8D8B265}"/>
                    </a:ext>
                  </a:extLst>
                </p14:cNvPr>
                <p14:cNvContentPartPr/>
                <p14:nvPr/>
              </p14:nvContentPartPr>
              <p14:xfrm>
                <a:off x="9975899" y="1431331"/>
                <a:ext cx="392760" cy="172080"/>
              </p14:xfrm>
            </p:contentPart>
          </mc:Choice>
          <mc:Fallback>
            <p:pic>
              <p:nvPicPr>
                <p:cNvPr id="184" name="Freihand 183">
                  <a:extLst>
                    <a:ext uri="{FF2B5EF4-FFF2-40B4-BE49-F238E27FC236}">
                      <a16:creationId xmlns:a16="http://schemas.microsoft.com/office/drawing/2014/main" id="{9ADDF725-04E3-4124-A9C7-5A5EE8D8B265}"/>
                    </a:ext>
                  </a:extLst>
                </p:cNvPr>
                <p:cNvPicPr/>
                <p:nvPr/>
              </p:nvPicPr>
              <p:blipFill>
                <a:blip r:embed="rId298"/>
                <a:stretch>
                  <a:fillRect/>
                </a:stretch>
              </p:blipFill>
              <p:spPr>
                <a:xfrm>
                  <a:off x="9971579" y="1427011"/>
                  <a:ext cx="401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5" name="Freihand 184">
                  <a:extLst>
                    <a:ext uri="{FF2B5EF4-FFF2-40B4-BE49-F238E27FC236}">
                      <a16:creationId xmlns:a16="http://schemas.microsoft.com/office/drawing/2014/main" id="{AC3F36DA-6C86-4F9F-8AC6-AAD396CA7EF9}"/>
                    </a:ext>
                  </a:extLst>
                </p14:cNvPr>
                <p14:cNvContentPartPr/>
                <p14:nvPr/>
              </p14:nvContentPartPr>
              <p14:xfrm>
                <a:off x="10561259" y="1466251"/>
                <a:ext cx="160200" cy="69840"/>
              </p14:xfrm>
            </p:contentPart>
          </mc:Choice>
          <mc:Fallback>
            <p:pic>
              <p:nvPicPr>
                <p:cNvPr id="185" name="Freihand 184">
                  <a:extLst>
                    <a:ext uri="{FF2B5EF4-FFF2-40B4-BE49-F238E27FC236}">
                      <a16:creationId xmlns:a16="http://schemas.microsoft.com/office/drawing/2014/main" id="{AC3F36DA-6C86-4F9F-8AC6-AAD396CA7EF9}"/>
                    </a:ext>
                  </a:extLst>
                </p:cNvPr>
                <p:cNvPicPr/>
                <p:nvPr/>
              </p:nvPicPr>
              <p:blipFill>
                <a:blip r:embed="rId300"/>
                <a:stretch>
                  <a:fillRect/>
                </a:stretch>
              </p:blipFill>
              <p:spPr>
                <a:xfrm>
                  <a:off x="10556939" y="1461931"/>
                  <a:ext cx="168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6" name="Freihand 185">
                  <a:extLst>
                    <a:ext uri="{FF2B5EF4-FFF2-40B4-BE49-F238E27FC236}">
                      <a16:creationId xmlns:a16="http://schemas.microsoft.com/office/drawing/2014/main" id="{5ADC1B75-A154-4E63-B75A-761287381343}"/>
                    </a:ext>
                  </a:extLst>
                </p14:cNvPr>
                <p14:cNvContentPartPr/>
                <p14:nvPr/>
              </p14:nvContentPartPr>
              <p14:xfrm>
                <a:off x="10680059" y="1385251"/>
                <a:ext cx="360" cy="360"/>
              </p14:xfrm>
            </p:contentPart>
          </mc:Choice>
          <mc:Fallback>
            <p:pic>
              <p:nvPicPr>
                <p:cNvPr id="186" name="Freihand 185">
                  <a:extLst>
                    <a:ext uri="{FF2B5EF4-FFF2-40B4-BE49-F238E27FC236}">
                      <a16:creationId xmlns:a16="http://schemas.microsoft.com/office/drawing/2014/main" id="{5ADC1B75-A154-4E63-B75A-761287381343}"/>
                    </a:ext>
                  </a:extLst>
                </p:cNvPr>
                <p:cNvPicPr/>
                <p:nvPr/>
              </p:nvPicPr>
              <p:blipFill>
                <a:blip r:embed="rId128"/>
                <a:stretch>
                  <a:fillRect/>
                </a:stretch>
              </p:blipFill>
              <p:spPr>
                <a:xfrm>
                  <a:off x="10675739" y="1380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7" name="Freihand 186">
                  <a:extLst>
                    <a:ext uri="{FF2B5EF4-FFF2-40B4-BE49-F238E27FC236}">
                      <a16:creationId xmlns:a16="http://schemas.microsoft.com/office/drawing/2014/main" id="{FF8E45A7-7009-42B0-8662-EDED724C1F7D}"/>
                    </a:ext>
                  </a:extLst>
                </p14:cNvPr>
                <p14:cNvContentPartPr/>
                <p14:nvPr/>
              </p14:nvContentPartPr>
              <p14:xfrm>
                <a:off x="10838819" y="1331251"/>
                <a:ext cx="242640" cy="193320"/>
              </p14:xfrm>
            </p:contentPart>
          </mc:Choice>
          <mc:Fallback>
            <p:pic>
              <p:nvPicPr>
                <p:cNvPr id="187" name="Freihand 186">
                  <a:extLst>
                    <a:ext uri="{FF2B5EF4-FFF2-40B4-BE49-F238E27FC236}">
                      <a16:creationId xmlns:a16="http://schemas.microsoft.com/office/drawing/2014/main" id="{FF8E45A7-7009-42B0-8662-EDED724C1F7D}"/>
                    </a:ext>
                  </a:extLst>
                </p:cNvPr>
                <p:cNvPicPr/>
                <p:nvPr/>
              </p:nvPicPr>
              <p:blipFill>
                <a:blip r:embed="rId303"/>
                <a:stretch>
                  <a:fillRect/>
                </a:stretch>
              </p:blipFill>
              <p:spPr>
                <a:xfrm>
                  <a:off x="10834499" y="1326931"/>
                  <a:ext cx="251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0" name="Freihand 189">
                  <a:extLst>
                    <a:ext uri="{FF2B5EF4-FFF2-40B4-BE49-F238E27FC236}">
                      <a16:creationId xmlns:a16="http://schemas.microsoft.com/office/drawing/2014/main" id="{91859F18-3BAB-4239-90DE-EE153F61F073}"/>
                    </a:ext>
                  </a:extLst>
                </p14:cNvPr>
                <p14:cNvContentPartPr/>
                <p14:nvPr/>
              </p14:nvContentPartPr>
              <p14:xfrm>
                <a:off x="6159899" y="2366971"/>
                <a:ext cx="145440" cy="169200"/>
              </p14:xfrm>
            </p:contentPart>
          </mc:Choice>
          <mc:Fallback>
            <p:pic>
              <p:nvPicPr>
                <p:cNvPr id="190" name="Freihand 189">
                  <a:extLst>
                    <a:ext uri="{FF2B5EF4-FFF2-40B4-BE49-F238E27FC236}">
                      <a16:creationId xmlns:a16="http://schemas.microsoft.com/office/drawing/2014/main" id="{91859F18-3BAB-4239-90DE-EE153F61F073}"/>
                    </a:ext>
                  </a:extLst>
                </p:cNvPr>
                <p:cNvPicPr/>
                <p:nvPr/>
              </p:nvPicPr>
              <p:blipFill>
                <a:blip r:embed="rId305"/>
                <a:stretch>
                  <a:fillRect/>
                </a:stretch>
              </p:blipFill>
              <p:spPr>
                <a:xfrm>
                  <a:off x="6155579" y="2362651"/>
                  <a:ext cx="154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1" name="Freihand 190">
                  <a:extLst>
                    <a:ext uri="{FF2B5EF4-FFF2-40B4-BE49-F238E27FC236}">
                      <a16:creationId xmlns:a16="http://schemas.microsoft.com/office/drawing/2014/main" id="{3CE7DD6D-FBBC-449D-8ABE-9CBB58AC0A40}"/>
                    </a:ext>
                  </a:extLst>
                </p14:cNvPr>
                <p14:cNvContentPartPr/>
                <p14:nvPr/>
              </p14:nvContentPartPr>
              <p14:xfrm>
                <a:off x="6314339" y="2355091"/>
                <a:ext cx="347760" cy="151920"/>
              </p14:xfrm>
            </p:contentPart>
          </mc:Choice>
          <mc:Fallback>
            <p:pic>
              <p:nvPicPr>
                <p:cNvPr id="191" name="Freihand 190">
                  <a:extLst>
                    <a:ext uri="{FF2B5EF4-FFF2-40B4-BE49-F238E27FC236}">
                      <a16:creationId xmlns:a16="http://schemas.microsoft.com/office/drawing/2014/main" id="{3CE7DD6D-FBBC-449D-8ABE-9CBB58AC0A40}"/>
                    </a:ext>
                  </a:extLst>
                </p:cNvPr>
                <p:cNvPicPr/>
                <p:nvPr/>
              </p:nvPicPr>
              <p:blipFill>
                <a:blip r:embed="rId307"/>
                <a:stretch>
                  <a:fillRect/>
                </a:stretch>
              </p:blipFill>
              <p:spPr>
                <a:xfrm>
                  <a:off x="6310019" y="2350771"/>
                  <a:ext cx="356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2" name="Freihand 191">
                  <a:extLst>
                    <a:ext uri="{FF2B5EF4-FFF2-40B4-BE49-F238E27FC236}">
                      <a16:creationId xmlns:a16="http://schemas.microsoft.com/office/drawing/2014/main" id="{C1517B71-E05F-4BA5-946A-0D234ADEC3A5}"/>
                    </a:ext>
                  </a:extLst>
                </p14:cNvPr>
                <p14:cNvContentPartPr/>
                <p14:nvPr/>
              </p14:nvContentPartPr>
              <p14:xfrm>
                <a:off x="6677939" y="2263291"/>
                <a:ext cx="49680" cy="152640"/>
              </p14:xfrm>
            </p:contentPart>
          </mc:Choice>
          <mc:Fallback>
            <p:pic>
              <p:nvPicPr>
                <p:cNvPr id="192" name="Freihand 191">
                  <a:extLst>
                    <a:ext uri="{FF2B5EF4-FFF2-40B4-BE49-F238E27FC236}">
                      <a16:creationId xmlns:a16="http://schemas.microsoft.com/office/drawing/2014/main" id="{C1517B71-E05F-4BA5-946A-0D234ADEC3A5}"/>
                    </a:ext>
                  </a:extLst>
                </p:cNvPr>
                <p:cNvPicPr/>
                <p:nvPr/>
              </p:nvPicPr>
              <p:blipFill>
                <a:blip r:embed="rId309"/>
                <a:stretch>
                  <a:fillRect/>
                </a:stretch>
              </p:blipFill>
              <p:spPr>
                <a:xfrm>
                  <a:off x="6673619" y="2258971"/>
                  <a:ext cx="58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3" name="Freihand 192">
                  <a:extLst>
                    <a:ext uri="{FF2B5EF4-FFF2-40B4-BE49-F238E27FC236}">
                      <a16:creationId xmlns:a16="http://schemas.microsoft.com/office/drawing/2014/main" id="{2A438A58-A7FD-475C-9DB3-F70747271FFE}"/>
                    </a:ext>
                  </a:extLst>
                </p14:cNvPr>
                <p14:cNvContentPartPr/>
                <p14:nvPr/>
              </p14:nvContentPartPr>
              <p14:xfrm>
                <a:off x="6729059" y="2332411"/>
                <a:ext cx="73080" cy="75600"/>
              </p14:xfrm>
            </p:contentPart>
          </mc:Choice>
          <mc:Fallback>
            <p:pic>
              <p:nvPicPr>
                <p:cNvPr id="193" name="Freihand 192">
                  <a:extLst>
                    <a:ext uri="{FF2B5EF4-FFF2-40B4-BE49-F238E27FC236}">
                      <a16:creationId xmlns:a16="http://schemas.microsoft.com/office/drawing/2014/main" id="{2A438A58-A7FD-475C-9DB3-F70747271FFE}"/>
                    </a:ext>
                  </a:extLst>
                </p:cNvPr>
                <p:cNvPicPr/>
                <p:nvPr/>
              </p:nvPicPr>
              <p:blipFill>
                <a:blip r:embed="rId311"/>
                <a:stretch>
                  <a:fillRect/>
                </a:stretch>
              </p:blipFill>
              <p:spPr>
                <a:xfrm>
                  <a:off x="6724739" y="2328091"/>
                  <a:ext cx="81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4" name="Freihand 193">
                  <a:extLst>
                    <a:ext uri="{FF2B5EF4-FFF2-40B4-BE49-F238E27FC236}">
                      <a16:creationId xmlns:a16="http://schemas.microsoft.com/office/drawing/2014/main" id="{6CCA1267-68D7-487D-8034-45C9A56B0829}"/>
                    </a:ext>
                  </a:extLst>
                </p14:cNvPr>
                <p14:cNvContentPartPr/>
                <p14:nvPr/>
              </p14:nvContentPartPr>
              <p14:xfrm>
                <a:off x="6838499" y="2325571"/>
                <a:ext cx="77040" cy="198000"/>
              </p14:xfrm>
            </p:contentPart>
          </mc:Choice>
          <mc:Fallback>
            <p:pic>
              <p:nvPicPr>
                <p:cNvPr id="194" name="Freihand 193">
                  <a:extLst>
                    <a:ext uri="{FF2B5EF4-FFF2-40B4-BE49-F238E27FC236}">
                      <a16:creationId xmlns:a16="http://schemas.microsoft.com/office/drawing/2014/main" id="{6CCA1267-68D7-487D-8034-45C9A56B0829}"/>
                    </a:ext>
                  </a:extLst>
                </p:cNvPr>
                <p:cNvPicPr/>
                <p:nvPr/>
              </p:nvPicPr>
              <p:blipFill>
                <a:blip r:embed="rId313"/>
                <a:stretch>
                  <a:fillRect/>
                </a:stretch>
              </p:blipFill>
              <p:spPr>
                <a:xfrm>
                  <a:off x="6834179" y="2321251"/>
                  <a:ext cx="85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5" name="Freihand 194">
                  <a:extLst>
                    <a:ext uri="{FF2B5EF4-FFF2-40B4-BE49-F238E27FC236}">
                      <a16:creationId xmlns:a16="http://schemas.microsoft.com/office/drawing/2014/main" id="{884BC6C7-451D-493B-A87C-054D5F71F8DB}"/>
                    </a:ext>
                  </a:extLst>
                </p14:cNvPr>
                <p14:cNvContentPartPr/>
                <p14:nvPr/>
              </p14:nvContentPartPr>
              <p14:xfrm>
                <a:off x="6933179" y="2313691"/>
                <a:ext cx="255240" cy="74520"/>
              </p14:xfrm>
            </p:contentPart>
          </mc:Choice>
          <mc:Fallback>
            <p:pic>
              <p:nvPicPr>
                <p:cNvPr id="195" name="Freihand 194">
                  <a:extLst>
                    <a:ext uri="{FF2B5EF4-FFF2-40B4-BE49-F238E27FC236}">
                      <a16:creationId xmlns:a16="http://schemas.microsoft.com/office/drawing/2014/main" id="{884BC6C7-451D-493B-A87C-054D5F71F8DB}"/>
                    </a:ext>
                  </a:extLst>
                </p:cNvPr>
                <p:cNvPicPr/>
                <p:nvPr/>
              </p:nvPicPr>
              <p:blipFill>
                <a:blip r:embed="rId315"/>
                <a:stretch>
                  <a:fillRect/>
                </a:stretch>
              </p:blipFill>
              <p:spPr>
                <a:xfrm>
                  <a:off x="6928859" y="2309371"/>
                  <a:ext cx="263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6" name="Freihand 195">
                  <a:extLst>
                    <a:ext uri="{FF2B5EF4-FFF2-40B4-BE49-F238E27FC236}">
                      <a16:creationId xmlns:a16="http://schemas.microsoft.com/office/drawing/2014/main" id="{FE230106-4686-4451-A212-7C07AE1DE386}"/>
                    </a:ext>
                  </a:extLst>
                </p14:cNvPr>
                <p14:cNvContentPartPr/>
                <p14:nvPr/>
              </p14:nvContentPartPr>
              <p14:xfrm>
                <a:off x="7228019" y="2120731"/>
                <a:ext cx="349920" cy="208080"/>
              </p14:xfrm>
            </p:contentPart>
          </mc:Choice>
          <mc:Fallback>
            <p:pic>
              <p:nvPicPr>
                <p:cNvPr id="196" name="Freihand 195">
                  <a:extLst>
                    <a:ext uri="{FF2B5EF4-FFF2-40B4-BE49-F238E27FC236}">
                      <a16:creationId xmlns:a16="http://schemas.microsoft.com/office/drawing/2014/main" id="{FE230106-4686-4451-A212-7C07AE1DE386}"/>
                    </a:ext>
                  </a:extLst>
                </p:cNvPr>
                <p:cNvPicPr/>
                <p:nvPr/>
              </p:nvPicPr>
              <p:blipFill>
                <a:blip r:embed="rId317"/>
                <a:stretch>
                  <a:fillRect/>
                </a:stretch>
              </p:blipFill>
              <p:spPr>
                <a:xfrm>
                  <a:off x="7223699" y="2116411"/>
                  <a:ext cx="3585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7" name="Freihand 196">
                  <a:extLst>
                    <a:ext uri="{FF2B5EF4-FFF2-40B4-BE49-F238E27FC236}">
                      <a16:creationId xmlns:a16="http://schemas.microsoft.com/office/drawing/2014/main" id="{DC259279-021D-4B7F-8E56-B4C8708F6A97}"/>
                    </a:ext>
                  </a:extLst>
                </p14:cNvPr>
                <p14:cNvContentPartPr/>
                <p14:nvPr/>
              </p14:nvContentPartPr>
              <p14:xfrm>
                <a:off x="7751819" y="2135851"/>
                <a:ext cx="154080" cy="137880"/>
              </p14:xfrm>
            </p:contentPart>
          </mc:Choice>
          <mc:Fallback>
            <p:pic>
              <p:nvPicPr>
                <p:cNvPr id="197" name="Freihand 196">
                  <a:extLst>
                    <a:ext uri="{FF2B5EF4-FFF2-40B4-BE49-F238E27FC236}">
                      <a16:creationId xmlns:a16="http://schemas.microsoft.com/office/drawing/2014/main" id="{DC259279-021D-4B7F-8E56-B4C8708F6A97}"/>
                    </a:ext>
                  </a:extLst>
                </p:cNvPr>
                <p:cNvPicPr/>
                <p:nvPr/>
              </p:nvPicPr>
              <p:blipFill>
                <a:blip r:embed="rId319"/>
                <a:stretch>
                  <a:fillRect/>
                </a:stretch>
              </p:blipFill>
              <p:spPr>
                <a:xfrm>
                  <a:off x="7747499" y="2131531"/>
                  <a:ext cx="162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8" name="Freihand 197">
                  <a:extLst>
                    <a:ext uri="{FF2B5EF4-FFF2-40B4-BE49-F238E27FC236}">
                      <a16:creationId xmlns:a16="http://schemas.microsoft.com/office/drawing/2014/main" id="{38C8C231-8F51-4FA9-A5D7-3F624EF33132}"/>
                    </a:ext>
                  </a:extLst>
                </p14:cNvPr>
                <p14:cNvContentPartPr/>
                <p14:nvPr/>
              </p14:nvContentPartPr>
              <p14:xfrm>
                <a:off x="7911659" y="2161051"/>
                <a:ext cx="219240" cy="46080"/>
              </p14:xfrm>
            </p:contentPart>
          </mc:Choice>
          <mc:Fallback>
            <p:pic>
              <p:nvPicPr>
                <p:cNvPr id="198" name="Freihand 197">
                  <a:extLst>
                    <a:ext uri="{FF2B5EF4-FFF2-40B4-BE49-F238E27FC236}">
                      <a16:creationId xmlns:a16="http://schemas.microsoft.com/office/drawing/2014/main" id="{38C8C231-8F51-4FA9-A5D7-3F624EF33132}"/>
                    </a:ext>
                  </a:extLst>
                </p:cNvPr>
                <p:cNvPicPr/>
                <p:nvPr/>
              </p:nvPicPr>
              <p:blipFill>
                <a:blip r:embed="rId321"/>
                <a:stretch>
                  <a:fillRect/>
                </a:stretch>
              </p:blipFill>
              <p:spPr>
                <a:xfrm>
                  <a:off x="7907339" y="2156731"/>
                  <a:ext cx="227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9" name="Freihand 198">
                  <a:extLst>
                    <a:ext uri="{FF2B5EF4-FFF2-40B4-BE49-F238E27FC236}">
                      <a16:creationId xmlns:a16="http://schemas.microsoft.com/office/drawing/2014/main" id="{EAD80769-3CAD-4796-B8FE-66E206CC189C}"/>
                    </a:ext>
                  </a:extLst>
                </p14:cNvPr>
                <p14:cNvContentPartPr/>
                <p14:nvPr/>
              </p14:nvContentPartPr>
              <p14:xfrm>
                <a:off x="8358059" y="2038651"/>
                <a:ext cx="33480" cy="113400"/>
              </p14:xfrm>
            </p:contentPart>
          </mc:Choice>
          <mc:Fallback>
            <p:pic>
              <p:nvPicPr>
                <p:cNvPr id="199" name="Freihand 198">
                  <a:extLst>
                    <a:ext uri="{FF2B5EF4-FFF2-40B4-BE49-F238E27FC236}">
                      <a16:creationId xmlns:a16="http://schemas.microsoft.com/office/drawing/2014/main" id="{EAD80769-3CAD-4796-B8FE-66E206CC189C}"/>
                    </a:ext>
                  </a:extLst>
                </p:cNvPr>
                <p:cNvPicPr/>
                <p:nvPr/>
              </p:nvPicPr>
              <p:blipFill>
                <a:blip r:embed="rId323"/>
                <a:stretch>
                  <a:fillRect/>
                </a:stretch>
              </p:blipFill>
              <p:spPr>
                <a:xfrm>
                  <a:off x="8353739" y="2034331"/>
                  <a:ext cx="42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0" name="Freihand 199">
                  <a:extLst>
                    <a:ext uri="{FF2B5EF4-FFF2-40B4-BE49-F238E27FC236}">
                      <a16:creationId xmlns:a16="http://schemas.microsoft.com/office/drawing/2014/main" id="{09A47533-E01F-4B45-8790-8BD4D423835D}"/>
                    </a:ext>
                  </a:extLst>
                </p14:cNvPr>
                <p14:cNvContentPartPr/>
                <p14:nvPr/>
              </p14:nvContentPartPr>
              <p14:xfrm>
                <a:off x="8251139" y="1979971"/>
                <a:ext cx="189720" cy="63720"/>
              </p14:xfrm>
            </p:contentPart>
          </mc:Choice>
          <mc:Fallback>
            <p:pic>
              <p:nvPicPr>
                <p:cNvPr id="200" name="Freihand 199">
                  <a:extLst>
                    <a:ext uri="{FF2B5EF4-FFF2-40B4-BE49-F238E27FC236}">
                      <a16:creationId xmlns:a16="http://schemas.microsoft.com/office/drawing/2014/main" id="{09A47533-E01F-4B45-8790-8BD4D423835D}"/>
                    </a:ext>
                  </a:extLst>
                </p:cNvPr>
                <p:cNvPicPr/>
                <p:nvPr/>
              </p:nvPicPr>
              <p:blipFill>
                <a:blip r:embed="rId325"/>
                <a:stretch>
                  <a:fillRect/>
                </a:stretch>
              </p:blipFill>
              <p:spPr>
                <a:xfrm>
                  <a:off x="8246819" y="1975651"/>
                  <a:ext cx="198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1" name="Freihand 200">
                  <a:extLst>
                    <a:ext uri="{FF2B5EF4-FFF2-40B4-BE49-F238E27FC236}">
                      <a16:creationId xmlns:a16="http://schemas.microsoft.com/office/drawing/2014/main" id="{DCE67246-3C80-404F-AD14-8F9CB8E06A21}"/>
                    </a:ext>
                  </a:extLst>
                </p14:cNvPr>
                <p14:cNvContentPartPr/>
                <p14:nvPr/>
              </p14:nvContentPartPr>
              <p14:xfrm>
                <a:off x="8455979" y="2030731"/>
                <a:ext cx="161280" cy="88560"/>
              </p14:xfrm>
            </p:contentPart>
          </mc:Choice>
          <mc:Fallback>
            <p:pic>
              <p:nvPicPr>
                <p:cNvPr id="201" name="Freihand 200">
                  <a:extLst>
                    <a:ext uri="{FF2B5EF4-FFF2-40B4-BE49-F238E27FC236}">
                      <a16:creationId xmlns:a16="http://schemas.microsoft.com/office/drawing/2014/main" id="{DCE67246-3C80-404F-AD14-8F9CB8E06A21}"/>
                    </a:ext>
                  </a:extLst>
                </p:cNvPr>
                <p:cNvPicPr/>
                <p:nvPr/>
              </p:nvPicPr>
              <p:blipFill>
                <a:blip r:embed="rId327"/>
                <a:stretch>
                  <a:fillRect/>
                </a:stretch>
              </p:blipFill>
              <p:spPr>
                <a:xfrm>
                  <a:off x="8451659" y="2026411"/>
                  <a:ext cx="169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2" name="Freihand 201">
                  <a:extLst>
                    <a:ext uri="{FF2B5EF4-FFF2-40B4-BE49-F238E27FC236}">
                      <a16:creationId xmlns:a16="http://schemas.microsoft.com/office/drawing/2014/main" id="{52C97E13-1BF4-44AD-922B-B710CDC5A7CE}"/>
                    </a:ext>
                  </a:extLst>
                </p14:cNvPr>
                <p14:cNvContentPartPr/>
                <p14:nvPr/>
              </p14:nvContentPartPr>
              <p14:xfrm>
                <a:off x="8647859" y="1950451"/>
                <a:ext cx="134640" cy="124560"/>
              </p14:xfrm>
            </p:contentPart>
          </mc:Choice>
          <mc:Fallback>
            <p:pic>
              <p:nvPicPr>
                <p:cNvPr id="202" name="Freihand 201">
                  <a:extLst>
                    <a:ext uri="{FF2B5EF4-FFF2-40B4-BE49-F238E27FC236}">
                      <a16:creationId xmlns:a16="http://schemas.microsoft.com/office/drawing/2014/main" id="{52C97E13-1BF4-44AD-922B-B710CDC5A7CE}"/>
                    </a:ext>
                  </a:extLst>
                </p:cNvPr>
                <p:cNvPicPr/>
                <p:nvPr/>
              </p:nvPicPr>
              <p:blipFill>
                <a:blip r:embed="rId329"/>
                <a:stretch>
                  <a:fillRect/>
                </a:stretch>
              </p:blipFill>
              <p:spPr>
                <a:xfrm>
                  <a:off x="8643539" y="1946131"/>
                  <a:ext cx="143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3" name="Freihand 202">
                  <a:extLst>
                    <a:ext uri="{FF2B5EF4-FFF2-40B4-BE49-F238E27FC236}">
                      <a16:creationId xmlns:a16="http://schemas.microsoft.com/office/drawing/2014/main" id="{2C6D02C1-0997-4EB8-B119-77AEC0A282E1}"/>
                    </a:ext>
                  </a:extLst>
                </p14:cNvPr>
                <p14:cNvContentPartPr/>
                <p14:nvPr/>
              </p14:nvContentPartPr>
              <p14:xfrm>
                <a:off x="8824259" y="1979251"/>
                <a:ext cx="109800" cy="88560"/>
              </p14:xfrm>
            </p:contentPart>
          </mc:Choice>
          <mc:Fallback>
            <p:pic>
              <p:nvPicPr>
                <p:cNvPr id="203" name="Freihand 202">
                  <a:extLst>
                    <a:ext uri="{FF2B5EF4-FFF2-40B4-BE49-F238E27FC236}">
                      <a16:creationId xmlns:a16="http://schemas.microsoft.com/office/drawing/2014/main" id="{2C6D02C1-0997-4EB8-B119-77AEC0A282E1}"/>
                    </a:ext>
                  </a:extLst>
                </p:cNvPr>
                <p:cNvPicPr/>
                <p:nvPr/>
              </p:nvPicPr>
              <p:blipFill>
                <a:blip r:embed="rId331"/>
                <a:stretch>
                  <a:fillRect/>
                </a:stretch>
              </p:blipFill>
              <p:spPr>
                <a:xfrm>
                  <a:off x="8819939" y="1974931"/>
                  <a:ext cx="118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4" name="Freihand 203">
                  <a:extLst>
                    <a:ext uri="{FF2B5EF4-FFF2-40B4-BE49-F238E27FC236}">
                      <a16:creationId xmlns:a16="http://schemas.microsoft.com/office/drawing/2014/main" id="{B6A4A427-92F3-4546-A90A-8EF587767173}"/>
                    </a:ext>
                  </a:extLst>
                </p14:cNvPr>
                <p14:cNvContentPartPr/>
                <p14:nvPr/>
              </p14:nvContentPartPr>
              <p14:xfrm>
                <a:off x="9151139" y="1951531"/>
                <a:ext cx="257040" cy="75240"/>
              </p14:xfrm>
            </p:contentPart>
          </mc:Choice>
          <mc:Fallback>
            <p:pic>
              <p:nvPicPr>
                <p:cNvPr id="204" name="Freihand 203">
                  <a:extLst>
                    <a:ext uri="{FF2B5EF4-FFF2-40B4-BE49-F238E27FC236}">
                      <a16:creationId xmlns:a16="http://schemas.microsoft.com/office/drawing/2014/main" id="{B6A4A427-92F3-4546-A90A-8EF587767173}"/>
                    </a:ext>
                  </a:extLst>
                </p:cNvPr>
                <p:cNvPicPr/>
                <p:nvPr/>
              </p:nvPicPr>
              <p:blipFill>
                <a:blip r:embed="rId333"/>
                <a:stretch>
                  <a:fillRect/>
                </a:stretch>
              </p:blipFill>
              <p:spPr>
                <a:xfrm>
                  <a:off x="9146819" y="1947211"/>
                  <a:ext cx="265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5" name="Freihand 204">
                  <a:extLst>
                    <a:ext uri="{FF2B5EF4-FFF2-40B4-BE49-F238E27FC236}">
                      <a16:creationId xmlns:a16="http://schemas.microsoft.com/office/drawing/2014/main" id="{BBFF8635-5FE2-4B0F-9856-D1D75668BE2C}"/>
                    </a:ext>
                  </a:extLst>
                </p14:cNvPr>
                <p14:cNvContentPartPr/>
                <p14:nvPr/>
              </p14:nvContentPartPr>
              <p14:xfrm>
                <a:off x="9445619" y="1875571"/>
                <a:ext cx="149040" cy="122400"/>
              </p14:xfrm>
            </p:contentPart>
          </mc:Choice>
          <mc:Fallback>
            <p:pic>
              <p:nvPicPr>
                <p:cNvPr id="205" name="Freihand 204">
                  <a:extLst>
                    <a:ext uri="{FF2B5EF4-FFF2-40B4-BE49-F238E27FC236}">
                      <a16:creationId xmlns:a16="http://schemas.microsoft.com/office/drawing/2014/main" id="{BBFF8635-5FE2-4B0F-9856-D1D75668BE2C}"/>
                    </a:ext>
                  </a:extLst>
                </p:cNvPr>
                <p:cNvPicPr/>
                <p:nvPr/>
              </p:nvPicPr>
              <p:blipFill>
                <a:blip r:embed="rId335"/>
                <a:stretch>
                  <a:fillRect/>
                </a:stretch>
              </p:blipFill>
              <p:spPr>
                <a:xfrm>
                  <a:off x="9441299" y="1871251"/>
                  <a:ext cx="157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8" name="Freihand 207">
                  <a:extLst>
                    <a:ext uri="{FF2B5EF4-FFF2-40B4-BE49-F238E27FC236}">
                      <a16:creationId xmlns:a16="http://schemas.microsoft.com/office/drawing/2014/main" id="{C94E18F0-694C-4E64-8BE5-4698FB84E28D}"/>
                    </a:ext>
                  </a:extLst>
                </p14:cNvPr>
                <p14:cNvContentPartPr/>
                <p14:nvPr/>
              </p14:nvContentPartPr>
              <p14:xfrm>
                <a:off x="9804899" y="1817971"/>
                <a:ext cx="67680" cy="220680"/>
              </p14:xfrm>
            </p:contentPart>
          </mc:Choice>
          <mc:Fallback>
            <p:pic>
              <p:nvPicPr>
                <p:cNvPr id="208" name="Freihand 207">
                  <a:extLst>
                    <a:ext uri="{FF2B5EF4-FFF2-40B4-BE49-F238E27FC236}">
                      <a16:creationId xmlns:a16="http://schemas.microsoft.com/office/drawing/2014/main" id="{C94E18F0-694C-4E64-8BE5-4698FB84E28D}"/>
                    </a:ext>
                  </a:extLst>
                </p:cNvPr>
                <p:cNvPicPr/>
                <p:nvPr/>
              </p:nvPicPr>
              <p:blipFill>
                <a:blip r:embed="rId337"/>
                <a:stretch>
                  <a:fillRect/>
                </a:stretch>
              </p:blipFill>
              <p:spPr>
                <a:xfrm>
                  <a:off x="9800579" y="1813651"/>
                  <a:ext cx="763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9" name="Freihand 208">
                  <a:extLst>
                    <a:ext uri="{FF2B5EF4-FFF2-40B4-BE49-F238E27FC236}">
                      <a16:creationId xmlns:a16="http://schemas.microsoft.com/office/drawing/2014/main" id="{6FBB4A9A-7E84-4A54-B087-0D3E6C866E21}"/>
                    </a:ext>
                  </a:extLst>
                </p14:cNvPr>
                <p14:cNvContentPartPr/>
                <p14:nvPr/>
              </p14:nvContentPartPr>
              <p14:xfrm>
                <a:off x="9850619" y="1874131"/>
                <a:ext cx="97560" cy="89640"/>
              </p14:xfrm>
            </p:contentPart>
          </mc:Choice>
          <mc:Fallback>
            <p:pic>
              <p:nvPicPr>
                <p:cNvPr id="209" name="Freihand 208">
                  <a:extLst>
                    <a:ext uri="{FF2B5EF4-FFF2-40B4-BE49-F238E27FC236}">
                      <a16:creationId xmlns:a16="http://schemas.microsoft.com/office/drawing/2014/main" id="{6FBB4A9A-7E84-4A54-B087-0D3E6C866E21}"/>
                    </a:ext>
                  </a:extLst>
                </p:cNvPr>
                <p:cNvPicPr/>
                <p:nvPr/>
              </p:nvPicPr>
              <p:blipFill>
                <a:blip r:embed="rId339"/>
                <a:stretch>
                  <a:fillRect/>
                </a:stretch>
              </p:blipFill>
              <p:spPr>
                <a:xfrm>
                  <a:off x="9846299" y="1869811"/>
                  <a:ext cx="106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0" name="Freihand 209">
                  <a:extLst>
                    <a:ext uri="{FF2B5EF4-FFF2-40B4-BE49-F238E27FC236}">
                      <a16:creationId xmlns:a16="http://schemas.microsoft.com/office/drawing/2014/main" id="{1B6C5E35-60E7-43FC-A211-20A3803DA4B4}"/>
                    </a:ext>
                  </a:extLst>
                </p14:cNvPr>
                <p14:cNvContentPartPr/>
                <p14:nvPr/>
              </p14:nvContentPartPr>
              <p14:xfrm>
                <a:off x="9941699" y="1878451"/>
                <a:ext cx="74160" cy="62280"/>
              </p14:xfrm>
            </p:contentPart>
          </mc:Choice>
          <mc:Fallback>
            <p:pic>
              <p:nvPicPr>
                <p:cNvPr id="210" name="Freihand 209">
                  <a:extLst>
                    <a:ext uri="{FF2B5EF4-FFF2-40B4-BE49-F238E27FC236}">
                      <a16:creationId xmlns:a16="http://schemas.microsoft.com/office/drawing/2014/main" id="{1B6C5E35-60E7-43FC-A211-20A3803DA4B4}"/>
                    </a:ext>
                  </a:extLst>
                </p:cNvPr>
                <p:cNvPicPr/>
                <p:nvPr/>
              </p:nvPicPr>
              <p:blipFill>
                <a:blip r:embed="rId341"/>
                <a:stretch>
                  <a:fillRect/>
                </a:stretch>
              </p:blipFill>
              <p:spPr>
                <a:xfrm>
                  <a:off x="9937379" y="1874131"/>
                  <a:ext cx="82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1" name="Freihand 210">
                  <a:extLst>
                    <a:ext uri="{FF2B5EF4-FFF2-40B4-BE49-F238E27FC236}">
                      <a16:creationId xmlns:a16="http://schemas.microsoft.com/office/drawing/2014/main" id="{0CB29A81-BF84-4274-B135-C06538BD8493}"/>
                    </a:ext>
                  </a:extLst>
                </p14:cNvPr>
                <p14:cNvContentPartPr/>
                <p14:nvPr/>
              </p14:nvContentPartPr>
              <p14:xfrm>
                <a:off x="10035299" y="1822651"/>
                <a:ext cx="223920" cy="93600"/>
              </p14:xfrm>
            </p:contentPart>
          </mc:Choice>
          <mc:Fallback>
            <p:pic>
              <p:nvPicPr>
                <p:cNvPr id="211" name="Freihand 210">
                  <a:extLst>
                    <a:ext uri="{FF2B5EF4-FFF2-40B4-BE49-F238E27FC236}">
                      <a16:creationId xmlns:a16="http://schemas.microsoft.com/office/drawing/2014/main" id="{0CB29A81-BF84-4274-B135-C06538BD8493}"/>
                    </a:ext>
                  </a:extLst>
                </p:cNvPr>
                <p:cNvPicPr/>
                <p:nvPr/>
              </p:nvPicPr>
              <p:blipFill>
                <a:blip r:embed="rId343"/>
                <a:stretch>
                  <a:fillRect/>
                </a:stretch>
              </p:blipFill>
              <p:spPr>
                <a:xfrm>
                  <a:off x="10030979" y="1818331"/>
                  <a:ext cx="232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2" name="Freihand 211">
                  <a:extLst>
                    <a:ext uri="{FF2B5EF4-FFF2-40B4-BE49-F238E27FC236}">
                      <a16:creationId xmlns:a16="http://schemas.microsoft.com/office/drawing/2014/main" id="{24DBC167-7425-4307-A677-CB4D213F6C9C}"/>
                    </a:ext>
                  </a:extLst>
                </p14:cNvPr>
                <p14:cNvContentPartPr/>
                <p14:nvPr/>
              </p14:nvContentPartPr>
              <p14:xfrm>
                <a:off x="10281899" y="1858651"/>
                <a:ext cx="88920" cy="36000"/>
              </p14:xfrm>
            </p:contentPart>
          </mc:Choice>
          <mc:Fallback>
            <p:pic>
              <p:nvPicPr>
                <p:cNvPr id="212" name="Freihand 211">
                  <a:extLst>
                    <a:ext uri="{FF2B5EF4-FFF2-40B4-BE49-F238E27FC236}">
                      <a16:creationId xmlns:a16="http://schemas.microsoft.com/office/drawing/2014/main" id="{24DBC167-7425-4307-A677-CB4D213F6C9C}"/>
                    </a:ext>
                  </a:extLst>
                </p:cNvPr>
                <p:cNvPicPr/>
                <p:nvPr/>
              </p:nvPicPr>
              <p:blipFill>
                <a:blip r:embed="rId345"/>
                <a:stretch>
                  <a:fillRect/>
                </a:stretch>
              </p:blipFill>
              <p:spPr>
                <a:xfrm>
                  <a:off x="10277579" y="1854331"/>
                  <a:ext cx="97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3" name="Freihand 212">
                  <a:extLst>
                    <a:ext uri="{FF2B5EF4-FFF2-40B4-BE49-F238E27FC236}">
                      <a16:creationId xmlns:a16="http://schemas.microsoft.com/office/drawing/2014/main" id="{9A8D472D-4CC4-4316-BA3F-546B3ECEE05E}"/>
                    </a:ext>
                  </a:extLst>
                </p14:cNvPr>
                <p14:cNvContentPartPr/>
                <p14:nvPr/>
              </p14:nvContentPartPr>
              <p14:xfrm>
                <a:off x="10376579" y="1780531"/>
                <a:ext cx="171720" cy="124560"/>
              </p14:xfrm>
            </p:contentPart>
          </mc:Choice>
          <mc:Fallback>
            <p:pic>
              <p:nvPicPr>
                <p:cNvPr id="213" name="Freihand 212">
                  <a:extLst>
                    <a:ext uri="{FF2B5EF4-FFF2-40B4-BE49-F238E27FC236}">
                      <a16:creationId xmlns:a16="http://schemas.microsoft.com/office/drawing/2014/main" id="{9A8D472D-4CC4-4316-BA3F-546B3ECEE05E}"/>
                    </a:ext>
                  </a:extLst>
                </p:cNvPr>
                <p:cNvPicPr/>
                <p:nvPr/>
              </p:nvPicPr>
              <p:blipFill>
                <a:blip r:embed="rId347"/>
                <a:stretch>
                  <a:fillRect/>
                </a:stretch>
              </p:blipFill>
              <p:spPr>
                <a:xfrm>
                  <a:off x="10372259" y="1776211"/>
                  <a:ext cx="180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4" name="Freihand 213">
                  <a:extLst>
                    <a:ext uri="{FF2B5EF4-FFF2-40B4-BE49-F238E27FC236}">
                      <a16:creationId xmlns:a16="http://schemas.microsoft.com/office/drawing/2014/main" id="{C2F93DB3-5A4D-4489-A537-0E75DD19040A}"/>
                    </a:ext>
                  </a:extLst>
                </p14:cNvPr>
                <p14:cNvContentPartPr/>
                <p14:nvPr/>
              </p14:nvContentPartPr>
              <p14:xfrm>
                <a:off x="10527779" y="1743451"/>
                <a:ext cx="24480" cy="23760"/>
              </p14:xfrm>
            </p:contentPart>
          </mc:Choice>
          <mc:Fallback>
            <p:pic>
              <p:nvPicPr>
                <p:cNvPr id="214" name="Freihand 213">
                  <a:extLst>
                    <a:ext uri="{FF2B5EF4-FFF2-40B4-BE49-F238E27FC236}">
                      <a16:creationId xmlns:a16="http://schemas.microsoft.com/office/drawing/2014/main" id="{C2F93DB3-5A4D-4489-A537-0E75DD19040A}"/>
                    </a:ext>
                  </a:extLst>
                </p:cNvPr>
                <p:cNvPicPr/>
                <p:nvPr/>
              </p:nvPicPr>
              <p:blipFill>
                <a:blip r:embed="rId349"/>
                <a:stretch>
                  <a:fillRect/>
                </a:stretch>
              </p:blipFill>
              <p:spPr>
                <a:xfrm>
                  <a:off x="10523459" y="1739131"/>
                  <a:ext cx="33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5" name="Freihand 214">
                  <a:extLst>
                    <a:ext uri="{FF2B5EF4-FFF2-40B4-BE49-F238E27FC236}">
                      <a16:creationId xmlns:a16="http://schemas.microsoft.com/office/drawing/2014/main" id="{538DFA00-BD1D-46CA-B706-7A20CD7906D2}"/>
                    </a:ext>
                  </a:extLst>
                </p14:cNvPr>
                <p14:cNvContentPartPr/>
                <p14:nvPr/>
              </p14:nvContentPartPr>
              <p14:xfrm>
                <a:off x="10556939" y="1793131"/>
                <a:ext cx="194760" cy="59760"/>
              </p14:xfrm>
            </p:contentPart>
          </mc:Choice>
          <mc:Fallback>
            <p:pic>
              <p:nvPicPr>
                <p:cNvPr id="215" name="Freihand 214">
                  <a:extLst>
                    <a:ext uri="{FF2B5EF4-FFF2-40B4-BE49-F238E27FC236}">
                      <a16:creationId xmlns:a16="http://schemas.microsoft.com/office/drawing/2014/main" id="{538DFA00-BD1D-46CA-B706-7A20CD7906D2}"/>
                    </a:ext>
                  </a:extLst>
                </p:cNvPr>
                <p:cNvPicPr/>
                <p:nvPr/>
              </p:nvPicPr>
              <p:blipFill>
                <a:blip r:embed="rId351"/>
                <a:stretch>
                  <a:fillRect/>
                </a:stretch>
              </p:blipFill>
              <p:spPr>
                <a:xfrm>
                  <a:off x="10552619" y="1788811"/>
                  <a:ext cx="203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7" name="Freihand 216">
                  <a:extLst>
                    <a:ext uri="{FF2B5EF4-FFF2-40B4-BE49-F238E27FC236}">
                      <a16:creationId xmlns:a16="http://schemas.microsoft.com/office/drawing/2014/main" id="{7AFD66C0-94C2-451E-A13A-8DB200411610}"/>
                    </a:ext>
                  </a:extLst>
                </p14:cNvPr>
                <p14:cNvContentPartPr/>
                <p14:nvPr/>
              </p14:nvContentPartPr>
              <p14:xfrm>
                <a:off x="10925219" y="1830931"/>
                <a:ext cx="10800" cy="102960"/>
              </p14:xfrm>
            </p:contentPart>
          </mc:Choice>
          <mc:Fallback>
            <p:pic>
              <p:nvPicPr>
                <p:cNvPr id="217" name="Freihand 216">
                  <a:extLst>
                    <a:ext uri="{FF2B5EF4-FFF2-40B4-BE49-F238E27FC236}">
                      <a16:creationId xmlns:a16="http://schemas.microsoft.com/office/drawing/2014/main" id="{7AFD66C0-94C2-451E-A13A-8DB200411610}"/>
                    </a:ext>
                  </a:extLst>
                </p:cNvPr>
                <p:cNvPicPr/>
                <p:nvPr/>
              </p:nvPicPr>
              <p:blipFill>
                <a:blip r:embed="rId353"/>
                <a:stretch>
                  <a:fillRect/>
                </a:stretch>
              </p:blipFill>
              <p:spPr>
                <a:xfrm>
                  <a:off x="10920899" y="1826611"/>
                  <a:ext cx="19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8" name="Freihand 217">
                  <a:extLst>
                    <a:ext uri="{FF2B5EF4-FFF2-40B4-BE49-F238E27FC236}">
                      <a16:creationId xmlns:a16="http://schemas.microsoft.com/office/drawing/2014/main" id="{FE073E37-0C05-4A88-A07F-B839ED3A6E0B}"/>
                    </a:ext>
                  </a:extLst>
                </p14:cNvPr>
                <p14:cNvContentPartPr/>
                <p14:nvPr/>
              </p14:nvContentPartPr>
              <p14:xfrm>
                <a:off x="11017739" y="1679371"/>
                <a:ext cx="106920" cy="169200"/>
              </p14:xfrm>
            </p:contentPart>
          </mc:Choice>
          <mc:Fallback>
            <p:pic>
              <p:nvPicPr>
                <p:cNvPr id="218" name="Freihand 217">
                  <a:extLst>
                    <a:ext uri="{FF2B5EF4-FFF2-40B4-BE49-F238E27FC236}">
                      <a16:creationId xmlns:a16="http://schemas.microsoft.com/office/drawing/2014/main" id="{FE073E37-0C05-4A88-A07F-B839ED3A6E0B}"/>
                    </a:ext>
                  </a:extLst>
                </p:cNvPr>
                <p:cNvPicPr/>
                <p:nvPr/>
              </p:nvPicPr>
              <p:blipFill>
                <a:blip r:embed="rId355"/>
                <a:stretch>
                  <a:fillRect/>
                </a:stretch>
              </p:blipFill>
              <p:spPr>
                <a:xfrm>
                  <a:off x="11013419" y="1675051"/>
                  <a:ext cx="115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9" name="Freihand 218">
                  <a:extLst>
                    <a:ext uri="{FF2B5EF4-FFF2-40B4-BE49-F238E27FC236}">
                      <a16:creationId xmlns:a16="http://schemas.microsoft.com/office/drawing/2014/main" id="{655CA90C-0894-4B15-A458-B9E74F4CEFDC}"/>
                    </a:ext>
                  </a:extLst>
                </p14:cNvPr>
                <p14:cNvContentPartPr/>
                <p14:nvPr/>
              </p14:nvContentPartPr>
              <p14:xfrm>
                <a:off x="11143379" y="1604131"/>
                <a:ext cx="250560" cy="214200"/>
              </p14:xfrm>
            </p:contentPart>
          </mc:Choice>
          <mc:Fallback>
            <p:pic>
              <p:nvPicPr>
                <p:cNvPr id="219" name="Freihand 218">
                  <a:extLst>
                    <a:ext uri="{FF2B5EF4-FFF2-40B4-BE49-F238E27FC236}">
                      <a16:creationId xmlns:a16="http://schemas.microsoft.com/office/drawing/2014/main" id="{655CA90C-0894-4B15-A458-B9E74F4CEFDC}"/>
                    </a:ext>
                  </a:extLst>
                </p:cNvPr>
                <p:cNvPicPr/>
                <p:nvPr/>
              </p:nvPicPr>
              <p:blipFill>
                <a:blip r:embed="rId357"/>
                <a:stretch>
                  <a:fillRect/>
                </a:stretch>
              </p:blipFill>
              <p:spPr>
                <a:xfrm>
                  <a:off x="11139059" y="1599811"/>
                  <a:ext cx="2592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1" name="Freihand 220">
                  <a:extLst>
                    <a:ext uri="{FF2B5EF4-FFF2-40B4-BE49-F238E27FC236}">
                      <a16:creationId xmlns:a16="http://schemas.microsoft.com/office/drawing/2014/main" id="{0C3D4EC6-E3CB-44AA-BC20-0291C8FBDA80}"/>
                    </a:ext>
                  </a:extLst>
                </p14:cNvPr>
                <p14:cNvContentPartPr/>
                <p14:nvPr/>
              </p14:nvContentPartPr>
              <p14:xfrm>
                <a:off x="6185819" y="2736331"/>
                <a:ext cx="185400" cy="144000"/>
              </p14:xfrm>
            </p:contentPart>
          </mc:Choice>
          <mc:Fallback>
            <p:pic>
              <p:nvPicPr>
                <p:cNvPr id="221" name="Freihand 220">
                  <a:extLst>
                    <a:ext uri="{FF2B5EF4-FFF2-40B4-BE49-F238E27FC236}">
                      <a16:creationId xmlns:a16="http://schemas.microsoft.com/office/drawing/2014/main" id="{0C3D4EC6-E3CB-44AA-BC20-0291C8FBDA80}"/>
                    </a:ext>
                  </a:extLst>
                </p:cNvPr>
                <p:cNvPicPr/>
                <p:nvPr/>
              </p:nvPicPr>
              <p:blipFill>
                <a:blip r:embed="rId359"/>
                <a:stretch>
                  <a:fillRect/>
                </a:stretch>
              </p:blipFill>
              <p:spPr>
                <a:xfrm>
                  <a:off x="6181499" y="2732011"/>
                  <a:ext cx="194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2" name="Freihand 221">
                  <a:extLst>
                    <a:ext uri="{FF2B5EF4-FFF2-40B4-BE49-F238E27FC236}">
                      <a16:creationId xmlns:a16="http://schemas.microsoft.com/office/drawing/2014/main" id="{F35775E9-7BBC-4306-8686-6B196D505ED0}"/>
                    </a:ext>
                  </a:extLst>
                </p14:cNvPr>
                <p14:cNvContentPartPr/>
                <p14:nvPr/>
              </p14:nvContentPartPr>
              <p14:xfrm>
                <a:off x="6387059" y="2675131"/>
                <a:ext cx="118440" cy="142920"/>
              </p14:xfrm>
            </p:contentPart>
          </mc:Choice>
          <mc:Fallback>
            <p:pic>
              <p:nvPicPr>
                <p:cNvPr id="222" name="Freihand 221">
                  <a:extLst>
                    <a:ext uri="{FF2B5EF4-FFF2-40B4-BE49-F238E27FC236}">
                      <a16:creationId xmlns:a16="http://schemas.microsoft.com/office/drawing/2014/main" id="{F35775E9-7BBC-4306-8686-6B196D505ED0}"/>
                    </a:ext>
                  </a:extLst>
                </p:cNvPr>
                <p:cNvPicPr/>
                <p:nvPr/>
              </p:nvPicPr>
              <p:blipFill>
                <a:blip r:embed="rId361"/>
                <a:stretch>
                  <a:fillRect/>
                </a:stretch>
              </p:blipFill>
              <p:spPr>
                <a:xfrm>
                  <a:off x="6382739" y="2670811"/>
                  <a:ext cx="127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3" name="Freihand 222">
                  <a:extLst>
                    <a:ext uri="{FF2B5EF4-FFF2-40B4-BE49-F238E27FC236}">
                      <a16:creationId xmlns:a16="http://schemas.microsoft.com/office/drawing/2014/main" id="{5105FFE5-AC7D-45E4-90BD-3B38F8BBDC10}"/>
                    </a:ext>
                  </a:extLst>
                </p14:cNvPr>
                <p14:cNvContentPartPr/>
                <p14:nvPr/>
              </p14:nvContentPartPr>
              <p14:xfrm>
                <a:off x="6512699" y="2645611"/>
                <a:ext cx="165600" cy="145800"/>
              </p14:xfrm>
            </p:contentPart>
          </mc:Choice>
          <mc:Fallback>
            <p:pic>
              <p:nvPicPr>
                <p:cNvPr id="223" name="Freihand 222">
                  <a:extLst>
                    <a:ext uri="{FF2B5EF4-FFF2-40B4-BE49-F238E27FC236}">
                      <a16:creationId xmlns:a16="http://schemas.microsoft.com/office/drawing/2014/main" id="{5105FFE5-AC7D-45E4-90BD-3B38F8BBDC10}"/>
                    </a:ext>
                  </a:extLst>
                </p:cNvPr>
                <p:cNvPicPr/>
                <p:nvPr/>
              </p:nvPicPr>
              <p:blipFill>
                <a:blip r:embed="rId363"/>
                <a:stretch>
                  <a:fillRect/>
                </a:stretch>
              </p:blipFill>
              <p:spPr>
                <a:xfrm>
                  <a:off x="6508379" y="2641291"/>
                  <a:ext cx="174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5" name="Freihand 224">
                  <a:extLst>
                    <a:ext uri="{FF2B5EF4-FFF2-40B4-BE49-F238E27FC236}">
                      <a16:creationId xmlns:a16="http://schemas.microsoft.com/office/drawing/2014/main" id="{A9AC336D-0E2A-4BAD-AFE9-D422143AA0DA}"/>
                    </a:ext>
                  </a:extLst>
                </p14:cNvPr>
                <p14:cNvContentPartPr/>
                <p14:nvPr/>
              </p14:nvContentPartPr>
              <p14:xfrm>
                <a:off x="6857579" y="2653891"/>
                <a:ext cx="22320" cy="72720"/>
              </p14:xfrm>
            </p:contentPart>
          </mc:Choice>
          <mc:Fallback>
            <p:pic>
              <p:nvPicPr>
                <p:cNvPr id="225" name="Freihand 224">
                  <a:extLst>
                    <a:ext uri="{FF2B5EF4-FFF2-40B4-BE49-F238E27FC236}">
                      <a16:creationId xmlns:a16="http://schemas.microsoft.com/office/drawing/2014/main" id="{A9AC336D-0E2A-4BAD-AFE9-D422143AA0DA}"/>
                    </a:ext>
                  </a:extLst>
                </p:cNvPr>
                <p:cNvPicPr/>
                <p:nvPr/>
              </p:nvPicPr>
              <p:blipFill>
                <a:blip r:embed="rId365"/>
                <a:stretch>
                  <a:fillRect/>
                </a:stretch>
              </p:blipFill>
              <p:spPr>
                <a:xfrm>
                  <a:off x="6853259" y="2649571"/>
                  <a:ext cx="30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6" name="Freihand 225">
                  <a:extLst>
                    <a:ext uri="{FF2B5EF4-FFF2-40B4-BE49-F238E27FC236}">
                      <a16:creationId xmlns:a16="http://schemas.microsoft.com/office/drawing/2014/main" id="{B10FF874-7F76-46FB-B2EF-4593206E0DE4}"/>
                    </a:ext>
                  </a:extLst>
                </p14:cNvPr>
                <p14:cNvContentPartPr/>
                <p14:nvPr/>
              </p14:nvContentPartPr>
              <p14:xfrm>
                <a:off x="6839939" y="2598451"/>
                <a:ext cx="122400" cy="19800"/>
              </p14:xfrm>
            </p:contentPart>
          </mc:Choice>
          <mc:Fallback>
            <p:pic>
              <p:nvPicPr>
                <p:cNvPr id="226" name="Freihand 225">
                  <a:extLst>
                    <a:ext uri="{FF2B5EF4-FFF2-40B4-BE49-F238E27FC236}">
                      <a16:creationId xmlns:a16="http://schemas.microsoft.com/office/drawing/2014/main" id="{B10FF874-7F76-46FB-B2EF-4593206E0DE4}"/>
                    </a:ext>
                  </a:extLst>
                </p:cNvPr>
                <p:cNvPicPr/>
                <p:nvPr/>
              </p:nvPicPr>
              <p:blipFill>
                <a:blip r:embed="rId367"/>
                <a:stretch>
                  <a:fillRect/>
                </a:stretch>
              </p:blipFill>
              <p:spPr>
                <a:xfrm>
                  <a:off x="6835619" y="2594131"/>
                  <a:ext cx="131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7" name="Freihand 226">
                  <a:extLst>
                    <a:ext uri="{FF2B5EF4-FFF2-40B4-BE49-F238E27FC236}">
                      <a16:creationId xmlns:a16="http://schemas.microsoft.com/office/drawing/2014/main" id="{B2FDBA7B-AE8A-4EC9-83AD-B27C918217EC}"/>
                    </a:ext>
                  </a:extLst>
                </p14:cNvPr>
                <p14:cNvContentPartPr/>
                <p14:nvPr/>
              </p14:nvContentPartPr>
              <p14:xfrm>
                <a:off x="6924539" y="2621131"/>
                <a:ext cx="88560" cy="100080"/>
              </p14:xfrm>
            </p:contentPart>
          </mc:Choice>
          <mc:Fallback>
            <p:pic>
              <p:nvPicPr>
                <p:cNvPr id="227" name="Freihand 226">
                  <a:extLst>
                    <a:ext uri="{FF2B5EF4-FFF2-40B4-BE49-F238E27FC236}">
                      <a16:creationId xmlns:a16="http://schemas.microsoft.com/office/drawing/2014/main" id="{B2FDBA7B-AE8A-4EC9-83AD-B27C918217EC}"/>
                    </a:ext>
                  </a:extLst>
                </p:cNvPr>
                <p:cNvPicPr/>
                <p:nvPr/>
              </p:nvPicPr>
              <p:blipFill>
                <a:blip r:embed="rId369"/>
                <a:stretch>
                  <a:fillRect/>
                </a:stretch>
              </p:blipFill>
              <p:spPr>
                <a:xfrm>
                  <a:off x="6920219" y="2616811"/>
                  <a:ext cx="97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8" name="Freihand 227">
                  <a:extLst>
                    <a:ext uri="{FF2B5EF4-FFF2-40B4-BE49-F238E27FC236}">
                      <a16:creationId xmlns:a16="http://schemas.microsoft.com/office/drawing/2014/main" id="{8F2ADAFE-E3E6-4A32-B273-B584E9855147}"/>
                    </a:ext>
                  </a:extLst>
                </p14:cNvPr>
                <p14:cNvContentPartPr/>
                <p14:nvPr/>
              </p14:nvContentPartPr>
              <p14:xfrm>
                <a:off x="7150619" y="2577571"/>
                <a:ext cx="226080" cy="125640"/>
              </p14:xfrm>
            </p:contentPart>
          </mc:Choice>
          <mc:Fallback>
            <p:pic>
              <p:nvPicPr>
                <p:cNvPr id="228" name="Freihand 227">
                  <a:extLst>
                    <a:ext uri="{FF2B5EF4-FFF2-40B4-BE49-F238E27FC236}">
                      <a16:creationId xmlns:a16="http://schemas.microsoft.com/office/drawing/2014/main" id="{8F2ADAFE-E3E6-4A32-B273-B584E9855147}"/>
                    </a:ext>
                  </a:extLst>
                </p:cNvPr>
                <p:cNvPicPr/>
                <p:nvPr/>
              </p:nvPicPr>
              <p:blipFill>
                <a:blip r:embed="rId371"/>
                <a:stretch>
                  <a:fillRect/>
                </a:stretch>
              </p:blipFill>
              <p:spPr>
                <a:xfrm>
                  <a:off x="7146299" y="2573251"/>
                  <a:ext cx="234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9" name="Freihand 228">
                  <a:extLst>
                    <a:ext uri="{FF2B5EF4-FFF2-40B4-BE49-F238E27FC236}">
                      <a16:creationId xmlns:a16="http://schemas.microsoft.com/office/drawing/2014/main" id="{68594C50-BB83-4907-BF55-10FD52CC4F5C}"/>
                    </a:ext>
                  </a:extLst>
                </p14:cNvPr>
                <p14:cNvContentPartPr/>
                <p14:nvPr/>
              </p14:nvContentPartPr>
              <p14:xfrm>
                <a:off x="7414139" y="2540851"/>
                <a:ext cx="20880" cy="104760"/>
              </p14:xfrm>
            </p:contentPart>
          </mc:Choice>
          <mc:Fallback>
            <p:pic>
              <p:nvPicPr>
                <p:cNvPr id="229" name="Freihand 228">
                  <a:extLst>
                    <a:ext uri="{FF2B5EF4-FFF2-40B4-BE49-F238E27FC236}">
                      <a16:creationId xmlns:a16="http://schemas.microsoft.com/office/drawing/2014/main" id="{68594C50-BB83-4907-BF55-10FD52CC4F5C}"/>
                    </a:ext>
                  </a:extLst>
                </p:cNvPr>
                <p:cNvPicPr/>
                <p:nvPr/>
              </p:nvPicPr>
              <p:blipFill>
                <a:blip r:embed="rId373"/>
                <a:stretch>
                  <a:fillRect/>
                </a:stretch>
              </p:blipFill>
              <p:spPr>
                <a:xfrm>
                  <a:off x="7409819" y="2536531"/>
                  <a:ext cx="29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1" name="Freihand 230">
                  <a:extLst>
                    <a:ext uri="{FF2B5EF4-FFF2-40B4-BE49-F238E27FC236}">
                      <a16:creationId xmlns:a16="http://schemas.microsoft.com/office/drawing/2014/main" id="{97591D88-C992-428B-82C4-207046F4998F}"/>
                    </a:ext>
                  </a:extLst>
                </p14:cNvPr>
                <p14:cNvContentPartPr/>
                <p14:nvPr/>
              </p14:nvContentPartPr>
              <p14:xfrm>
                <a:off x="7470299" y="2420971"/>
                <a:ext cx="99360" cy="217440"/>
              </p14:xfrm>
            </p:contentPart>
          </mc:Choice>
          <mc:Fallback>
            <p:pic>
              <p:nvPicPr>
                <p:cNvPr id="231" name="Freihand 230">
                  <a:extLst>
                    <a:ext uri="{FF2B5EF4-FFF2-40B4-BE49-F238E27FC236}">
                      <a16:creationId xmlns:a16="http://schemas.microsoft.com/office/drawing/2014/main" id="{97591D88-C992-428B-82C4-207046F4998F}"/>
                    </a:ext>
                  </a:extLst>
                </p:cNvPr>
                <p:cNvPicPr/>
                <p:nvPr/>
              </p:nvPicPr>
              <p:blipFill>
                <a:blip r:embed="rId375"/>
                <a:stretch>
                  <a:fillRect/>
                </a:stretch>
              </p:blipFill>
              <p:spPr>
                <a:xfrm>
                  <a:off x="7465979" y="2416651"/>
                  <a:ext cx="1080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2" name="Freihand 231">
                  <a:extLst>
                    <a:ext uri="{FF2B5EF4-FFF2-40B4-BE49-F238E27FC236}">
                      <a16:creationId xmlns:a16="http://schemas.microsoft.com/office/drawing/2014/main" id="{C5A82527-E995-49C4-9707-7A95A95ED22E}"/>
                    </a:ext>
                  </a:extLst>
                </p14:cNvPr>
                <p14:cNvContentPartPr/>
                <p14:nvPr/>
              </p14:nvContentPartPr>
              <p14:xfrm>
                <a:off x="7383539" y="2393611"/>
                <a:ext cx="18000" cy="12600"/>
              </p14:xfrm>
            </p:contentPart>
          </mc:Choice>
          <mc:Fallback>
            <p:pic>
              <p:nvPicPr>
                <p:cNvPr id="232" name="Freihand 231">
                  <a:extLst>
                    <a:ext uri="{FF2B5EF4-FFF2-40B4-BE49-F238E27FC236}">
                      <a16:creationId xmlns:a16="http://schemas.microsoft.com/office/drawing/2014/main" id="{C5A82527-E995-49C4-9707-7A95A95ED22E}"/>
                    </a:ext>
                  </a:extLst>
                </p:cNvPr>
                <p:cNvPicPr/>
                <p:nvPr/>
              </p:nvPicPr>
              <p:blipFill>
                <a:blip r:embed="rId377"/>
                <a:stretch>
                  <a:fillRect/>
                </a:stretch>
              </p:blipFill>
              <p:spPr>
                <a:xfrm>
                  <a:off x="7379219" y="2389291"/>
                  <a:ext cx="26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4" name="Freihand 233">
                  <a:extLst>
                    <a:ext uri="{FF2B5EF4-FFF2-40B4-BE49-F238E27FC236}">
                      <a16:creationId xmlns:a16="http://schemas.microsoft.com/office/drawing/2014/main" id="{89D6A684-A768-47B4-8358-30239982B974}"/>
                    </a:ext>
                  </a:extLst>
                </p14:cNvPr>
                <p14:cNvContentPartPr/>
                <p14:nvPr/>
              </p14:nvContentPartPr>
              <p14:xfrm>
                <a:off x="7730939" y="2382451"/>
                <a:ext cx="284400" cy="174240"/>
              </p14:xfrm>
            </p:contentPart>
          </mc:Choice>
          <mc:Fallback>
            <p:pic>
              <p:nvPicPr>
                <p:cNvPr id="234" name="Freihand 233">
                  <a:extLst>
                    <a:ext uri="{FF2B5EF4-FFF2-40B4-BE49-F238E27FC236}">
                      <a16:creationId xmlns:a16="http://schemas.microsoft.com/office/drawing/2014/main" id="{89D6A684-A768-47B4-8358-30239982B974}"/>
                    </a:ext>
                  </a:extLst>
                </p:cNvPr>
                <p:cNvPicPr/>
                <p:nvPr/>
              </p:nvPicPr>
              <p:blipFill>
                <a:blip r:embed="rId379"/>
                <a:stretch>
                  <a:fillRect/>
                </a:stretch>
              </p:blipFill>
              <p:spPr>
                <a:xfrm>
                  <a:off x="7726619" y="2378131"/>
                  <a:ext cx="293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5" name="Freihand 234">
                  <a:extLst>
                    <a:ext uri="{FF2B5EF4-FFF2-40B4-BE49-F238E27FC236}">
                      <a16:creationId xmlns:a16="http://schemas.microsoft.com/office/drawing/2014/main" id="{EC9C249C-6FA0-4F31-A2F5-D6115C90134F}"/>
                    </a:ext>
                  </a:extLst>
                </p14:cNvPr>
                <p14:cNvContentPartPr/>
                <p14:nvPr/>
              </p14:nvContentPartPr>
              <p14:xfrm>
                <a:off x="8193899" y="2399731"/>
                <a:ext cx="74160" cy="234360"/>
              </p14:xfrm>
            </p:contentPart>
          </mc:Choice>
          <mc:Fallback>
            <p:pic>
              <p:nvPicPr>
                <p:cNvPr id="235" name="Freihand 234">
                  <a:extLst>
                    <a:ext uri="{FF2B5EF4-FFF2-40B4-BE49-F238E27FC236}">
                      <a16:creationId xmlns:a16="http://schemas.microsoft.com/office/drawing/2014/main" id="{EC9C249C-6FA0-4F31-A2F5-D6115C90134F}"/>
                    </a:ext>
                  </a:extLst>
                </p:cNvPr>
                <p:cNvPicPr/>
                <p:nvPr/>
              </p:nvPicPr>
              <p:blipFill>
                <a:blip r:embed="rId381"/>
                <a:stretch>
                  <a:fillRect/>
                </a:stretch>
              </p:blipFill>
              <p:spPr>
                <a:xfrm>
                  <a:off x="8189579" y="2395411"/>
                  <a:ext cx="828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6" name="Freihand 235">
                  <a:extLst>
                    <a:ext uri="{FF2B5EF4-FFF2-40B4-BE49-F238E27FC236}">
                      <a16:creationId xmlns:a16="http://schemas.microsoft.com/office/drawing/2014/main" id="{890A33D8-E12C-4AAA-8839-A0F1C4EDA370}"/>
                    </a:ext>
                  </a:extLst>
                </p14:cNvPr>
                <p14:cNvContentPartPr/>
                <p14:nvPr/>
              </p14:nvContentPartPr>
              <p14:xfrm>
                <a:off x="8306579" y="2374531"/>
                <a:ext cx="109080" cy="121320"/>
              </p14:xfrm>
            </p:contentPart>
          </mc:Choice>
          <mc:Fallback>
            <p:pic>
              <p:nvPicPr>
                <p:cNvPr id="236" name="Freihand 235">
                  <a:extLst>
                    <a:ext uri="{FF2B5EF4-FFF2-40B4-BE49-F238E27FC236}">
                      <a16:creationId xmlns:a16="http://schemas.microsoft.com/office/drawing/2014/main" id="{890A33D8-E12C-4AAA-8839-A0F1C4EDA370}"/>
                    </a:ext>
                  </a:extLst>
                </p:cNvPr>
                <p:cNvPicPr/>
                <p:nvPr/>
              </p:nvPicPr>
              <p:blipFill>
                <a:blip r:embed="rId383"/>
                <a:stretch>
                  <a:fillRect/>
                </a:stretch>
              </p:blipFill>
              <p:spPr>
                <a:xfrm>
                  <a:off x="8302259" y="2370211"/>
                  <a:ext cx="117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7" name="Freihand 236">
                  <a:extLst>
                    <a:ext uri="{FF2B5EF4-FFF2-40B4-BE49-F238E27FC236}">
                      <a16:creationId xmlns:a16="http://schemas.microsoft.com/office/drawing/2014/main" id="{3A6378E3-2DE3-48D6-B719-C2380F2D1EE2}"/>
                    </a:ext>
                  </a:extLst>
                </p14:cNvPr>
                <p14:cNvContentPartPr/>
                <p14:nvPr/>
              </p14:nvContentPartPr>
              <p14:xfrm>
                <a:off x="8425379" y="2384971"/>
                <a:ext cx="220320" cy="64080"/>
              </p14:xfrm>
            </p:contentPart>
          </mc:Choice>
          <mc:Fallback>
            <p:pic>
              <p:nvPicPr>
                <p:cNvPr id="237" name="Freihand 236">
                  <a:extLst>
                    <a:ext uri="{FF2B5EF4-FFF2-40B4-BE49-F238E27FC236}">
                      <a16:creationId xmlns:a16="http://schemas.microsoft.com/office/drawing/2014/main" id="{3A6378E3-2DE3-48D6-B719-C2380F2D1EE2}"/>
                    </a:ext>
                  </a:extLst>
                </p:cNvPr>
                <p:cNvPicPr/>
                <p:nvPr/>
              </p:nvPicPr>
              <p:blipFill>
                <a:blip r:embed="rId385"/>
                <a:stretch>
                  <a:fillRect/>
                </a:stretch>
              </p:blipFill>
              <p:spPr>
                <a:xfrm>
                  <a:off x="8421059" y="2380651"/>
                  <a:ext cx="228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8" name="Freihand 237">
                  <a:extLst>
                    <a:ext uri="{FF2B5EF4-FFF2-40B4-BE49-F238E27FC236}">
                      <a16:creationId xmlns:a16="http://schemas.microsoft.com/office/drawing/2014/main" id="{4FEB84F5-1D9A-4212-BE0E-8E744BD477DC}"/>
                    </a:ext>
                  </a:extLst>
                </p14:cNvPr>
                <p14:cNvContentPartPr/>
                <p14:nvPr/>
              </p14:nvContentPartPr>
              <p14:xfrm>
                <a:off x="8659739" y="2276971"/>
                <a:ext cx="76680" cy="154080"/>
              </p14:xfrm>
            </p:contentPart>
          </mc:Choice>
          <mc:Fallback>
            <p:pic>
              <p:nvPicPr>
                <p:cNvPr id="238" name="Freihand 237">
                  <a:extLst>
                    <a:ext uri="{FF2B5EF4-FFF2-40B4-BE49-F238E27FC236}">
                      <a16:creationId xmlns:a16="http://schemas.microsoft.com/office/drawing/2014/main" id="{4FEB84F5-1D9A-4212-BE0E-8E744BD477DC}"/>
                    </a:ext>
                  </a:extLst>
                </p:cNvPr>
                <p:cNvPicPr/>
                <p:nvPr/>
              </p:nvPicPr>
              <p:blipFill>
                <a:blip r:embed="rId387"/>
                <a:stretch>
                  <a:fillRect/>
                </a:stretch>
              </p:blipFill>
              <p:spPr>
                <a:xfrm>
                  <a:off x="8655419" y="2272651"/>
                  <a:ext cx="85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9" name="Freihand 238">
                  <a:extLst>
                    <a:ext uri="{FF2B5EF4-FFF2-40B4-BE49-F238E27FC236}">
                      <a16:creationId xmlns:a16="http://schemas.microsoft.com/office/drawing/2014/main" id="{4A5D0841-F911-4C0E-9F99-6A96904B51FE}"/>
                    </a:ext>
                  </a:extLst>
                </p14:cNvPr>
                <p14:cNvContentPartPr/>
                <p14:nvPr/>
              </p14:nvContentPartPr>
              <p14:xfrm>
                <a:off x="8751899" y="2350411"/>
                <a:ext cx="24840" cy="68760"/>
              </p14:xfrm>
            </p:contentPart>
          </mc:Choice>
          <mc:Fallback>
            <p:pic>
              <p:nvPicPr>
                <p:cNvPr id="239" name="Freihand 238">
                  <a:extLst>
                    <a:ext uri="{FF2B5EF4-FFF2-40B4-BE49-F238E27FC236}">
                      <a16:creationId xmlns:a16="http://schemas.microsoft.com/office/drawing/2014/main" id="{4A5D0841-F911-4C0E-9F99-6A96904B51FE}"/>
                    </a:ext>
                  </a:extLst>
                </p:cNvPr>
                <p:cNvPicPr/>
                <p:nvPr/>
              </p:nvPicPr>
              <p:blipFill>
                <a:blip r:embed="rId389"/>
                <a:stretch>
                  <a:fillRect/>
                </a:stretch>
              </p:blipFill>
              <p:spPr>
                <a:xfrm>
                  <a:off x="8747579" y="2346091"/>
                  <a:ext cx="33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0" name="Freihand 239">
                  <a:extLst>
                    <a:ext uri="{FF2B5EF4-FFF2-40B4-BE49-F238E27FC236}">
                      <a16:creationId xmlns:a16="http://schemas.microsoft.com/office/drawing/2014/main" id="{A398EF36-4F7C-40B3-B796-59D4DF07AD26}"/>
                    </a:ext>
                  </a:extLst>
                </p14:cNvPr>
                <p14:cNvContentPartPr/>
                <p14:nvPr/>
              </p14:nvContentPartPr>
              <p14:xfrm>
                <a:off x="8810219" y="2203171"/>
                <a:ext cx="192960" cy="193320"/>
              </p14:xfrm>
            </p:contentPart>
          </mc:Choice>
          <mc:Fallback>
            <p:pic>
              <p:nvPicPr>
                <p:cNvPr id="240" name="Freihand 239">
                  <a:extLst>
                    <a:ext uri="{FF2B5EF4-FFF2-40B4-BE49-F238E27FC236}">
                      <a16:creationId xmlns:a16="http://schemas.microsoft.com/office/drawing/2014/main" id="{A398EF36-4F7C-40B3-B796-59D4DF07AD26}"/>
                    </a:ext>
                  </a:extLst>
                </p:cNvPr>
                <p:cNvPicPr/>
                <p:nvPr/>
              </p:nvPicPr>
              <p:blipFill>
                <a:blip r:embed="rId391"/>
                <a:stretch>
                  <a:fillRect/>
                </a:stretch>
              </p:blipFill>
              <p:spPr>
                <a:xfrm>
                  <a:off x="8805899" y="2198851"/>
                  <a:ext cx="2016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1" name="Freihand 240">
                  <a:extLst>
                    <a:ext uri="{FF2B5EF4-FFF2-40B4-BE49-F238E27FC236}">
                      <a16:creationId xmlns:a16="http://schemas.microsoft.com/office/drawing/2014/main" id="{7580E4A8-2CAF-4AB0-9838-3B896A91691F}"/>
                    </a:ext>
                  </a:extLst>
                </p14:cNvPr>
                <p14:cNvContentPartPr/>
                <p14:nvPr/>
              </p14:nvContentPartPr>
              <p14:xfrm>
                <a:off x="9026579" y="2222251"/>
                <a:ext cx="170640" cy="125280"/>
              </p14:xfrm>
            </p:contentPart>
          </mc:Choice>
          <mc:Fallback>
            <p:pic>
              <p:nvPicPr>
                <p:cNvPr id="241" name="Freihand 240">
                  <a:extLst>
                    <a:ext uri="{FF2B5EF4-FFF2-40B4-BE49-F238E27FC236}">
                      <a16:creationId xmlns:a16="http://schemas.microsoft.com/office/drawing/2014/main" id="{7580E4A8-2CAF-4AB0-9838-3B896A91691F}"/>
                    </a:ext>
                  </a:extLst>
                </p:cNvPr>
                <p:cNvPicPr/>
                <p:nvPr/>
              </p:nvPicPr>
              <p:blipFill>
                <a:blip r:embed="rId393"/>
                <a:stretch>
                  <a:fillRect/>
                </a:stretch>
              </p:blipFill>
              <p:spPr>
                <a:xfrm>
                  <a:off x="9022259" y="2217931"/>
                  <a:ext cx="179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2" name="Freihand 241">
                  <a:extLst>
                    <a:ext uri="{FF2B5EF4-FFF2-40B4-BE49-F238E27FC236}">
                      <a16:creationId xmlns:a16="http://schemas.microsoft.com/office/drawing/2014/main" id="{96C94451-C871-4994-93F1-B38443864D0E}"/>
                    </a:ext>
                  </a:extLst>
                </p14:cNvPr>
                <p14:cNvContentPartPr/>
                <p14:nvPr/>
              </p14:nvContentPartPr>
              <p14:xfrm>
                <a:off x="9094619" y="2178331"/>
                <a:ext cx="24840" cy="6480"/>
              </p14:xfrm>
            </p:contentPart>
          </mc:Choice>
          <mc:Fallback>
            <p:pic>
              <p:nvPicPr>
                <p:cNvPr id="242" name="Freihand 241">
                  <a:extLst>
                    <a:ext uri="{FF2B5EF4-FFF2-40B4-BE49-F238E27FC236}">
                      <a16:creationId xmlns:a16="http://schemas.microsoft.com/office/drawing/2014/main" id="{96C94451-C871-4994-93F1-B38443864D0E}"/>
                    </a:ext>
                  </a:extLst>
                </p:cNvPr>
                <p:cNvPicPr/>
                <p:nvPr/>
              </p:nvPicPr>
              <p:blipFill>
                <a:blip r:embed="rId395"/>
                <a:stretch>
                  <a:fillRect/>
                </a:stretch>
              </p:blipFill>
              <p:spPr>
                <a:xfrm>
                  <a:off x="9090299" y="2174011"/>
                  <a:ext cx="33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3" name="Freihand 242">
                  <a:extLst>
                    <a:ext uri="{FF2B5EF4-FFF2-40B4-BE49-F238E27FC236}">
                      <a16:creationId xmlns:a16="http://schemas.microsoft.com/office/drawing/2014/main" id="{D3630C86-2B14-4AEA-B548-BD7850DA2D5B}"/>
                    </a:ext>
                  </a:extLst>
                </p14:cNvPr>
                <p14:cNvContentPartPr/>
                <p14:nvPr/>
              </p14:nvContentPartPr>
              <p14:xfrm>
                <a:off x="9221699" y="2228371"/>
                <a:ext cx="102960" cy="70200"/>
              </p14:xfrm>
            </p:contentPart>
          </mc:Choice>
          <mc:Fallback>
            <p:pic>
              <p:nvPicPr>
                <p:cNvPr id="243" name="Freihand 242">
                  <a:extLst>
                    <a:ext uri="{FF2B5EF4-FFF2-40B4-BE49-F238E27FC236}">
                      <a16:creationId xmlns:a16="http://schemas.microsoft.com/office/drawing/2014/main" id="{D3630C86-2B14-4AEA-B548-BD7850DA2D5B}"/>
                    </a:ext>
                  </a:extLst>
                </p:cNvPr>
                <p:cNvPicPr/>
                <p:nvPr/>
              </p:nvPicPr>
              <p:blipFill>
                <a:blip r:embed="rId397"/>
                <a:stretch>
                  <a:fillRect/>
                </a:stretch>
              </p:blipFill>
              <p:spPr>
                <a:xfrm>
                  <a:off x="9217379" y="2224051"/>
                  <a:ext cx="111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4" name="Freihand 243">
                  <a:extLst>
                    <a:ext uri="{FF2B5EF4-FFF2-40B4-BE49-F238E27FC236}">
                      <a16:creationId xmlns:a16="http://schemas.microsoft.com/office/drawing/2014/main" id="{A8E77432-D32B-42FA-86C0-532CBF3C967D}"/>
                    </a:ext>
                  </a:extLst>
                </p14:cNvPr>
                <p14:cNvContentPartPr/>
                <p14:nvPr/>
              </p14:nvContentPartPr>
              <p14:xfrm>
                <a:off x="9450659" y="2141611"/>
                <a:ext cx="245160" cy="165960"/>
              </p14:xfrm>
            </p:contentPart>
          </mc:Choice>
          <mc:Fallback>
            <p:pic>
              <p:nvPicPr>
                <p:cNvPr id="244" name="Freihand 243">
                  <a:extLst>
                    <a:ext uri="{FF2B5EF4-FFF2-40B4-BE49-F238E27FC236}">
                      <a16:creationId xmlns:a16="http://schemas.microsoft.com/office/drawing/2014/main" id="{A8E77432-D32B-42FA-86C0-532CBF3C967D}"/>
                    </a:ext>
                  </a:extLst>
                </p:cNvPr>
                <p:cNvPicPr/>
                <p:nvPr/>
              </p:nvPicPr>
              <p:blipFill>
                <a:blip r:embed="rId399"/>
                <a:stretch>
                  <a:fillRect/>
                </a:stretch>
              </p:blipFill>
              <p:spPr>
                <a:xfrm>
                  <a:off x="9446339" y="2137291"/>
                  <a:ext cx="253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5" name="Freihand 244">
                  <a:extLst>
                    <a:ext uri="{FF2B5EF4-FFF2-40B4-BE49-F238E27FC236}">
                      <a16:creationId xmlns:a16="http://schemas.microsoft.com/office/drawing/2014/main" id="{9330CF9E-C9EF-4A35-8606-62E9990E3E33}"/>
                    </a:ext>
                  </a:extLst>
                </p14:cNvPr>
                <p14:cNvContentPartPr/>
                <p14:nvPr/>
              </p14:nvContentPartPr>
              <p14:xfrm>
                <a:off x="9706259" y="2225851"/>
                <a:ext cx="136440" cy="61560"/>
              </p14:xfrm>
            </p:contentPart>
          </mc:Choice>
          <mc:Fallback>
            <p:pic>
              <p:nvPicPr>
                <p:cNvPr id="245" name="Freihand 244">
                  <a:extLst>
                    <a:ext uri="{FF2B5EF4-FFF2-40B4-BE49-F238E27FC236}">
                      <a16:creationId xmlns:a16="http://schemas.microsoft.com/office/drawing/2014/main" id="{9330CF9E-C9EF-4A35-8606-62E9990E3E33}"/>
                    </a:ext>
                  </a:extLst>
                </p:cNvPr>
                <p:cNvPicPr/>
                <p:nvPr/>
              </p:nvPicPr>
              <p:blipFill>
                <a:blip r:embed="rId401"/>
                <a:stretch>
                  <a:fillRect/>
                </a:stretch>
              </p:blipFill>
              <p:spPr>
                <a:xfrm>
                  <a:off x="9701939" y="2221531"/>
                  <a:ext cx="145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6" name="Freihand 245">
                  <a:extLst>
                    <a:ext uri="{FF2B5EF4-FFF2-40B4-BE49-F238E27FC236}">
                      <a16:creationId xmlns:a16="http://schemas.microsoft.com/office/drawing/2014/main" id="{9B537D22-1CC1-4A63-9160-FE880067A665}"/>
                    </a:ext>
                  </a:extLst>
                </p14:cNvPr>
                <p14:cNvContentPartPr/>
                <p14:nvPr/>
              </p14:nvContentPartPr>
              <p14:xfrm>
                <a:off x="9859259" y="2153131"/>
                <a:ext cx="154800" cy="123120"/>
              </p14:xfrm>
            </p:contentPart>
          </mc:Choice>
          <mc:Fallback>
            <p:pic>
              <p:nvPicPr>
                <p:cNvPr id="246" name="Freihand 245">
                  <a:extLst>
                    <a:ext uri="{FF2B5EF4-FFF2-40B4-BE49-F238E27FC236}">
                      <a16:creationId xmlns:a16="http://schemas.microsoft.com/office/drawing/2014/main" id="{9B537D22-1CC1-4A63-9160-FE880067A665}"/>
                    </a:ext>
                  </a:extLst>
                </p:cNvPr>
                <p:cNvPicPr/>
                <p:nvPr/>
              </p:nvPicPr>
              <p:blipFill>
                <a:blip r:embed="rId403"/>
                <a:stretch>
                  <a:fillRect/>
                </a:stretch>
              </p:blipFill>
              <p:spPr>
                <a:xfrm>
                  <a:off x="9854939" y="2148811"/>
                  <a:ext cx="163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7" name="Freihand 246">
                  <a:extLst>
                    <a:ext uri="{FF2B5EF4-FFF2-40B4-BE49-F238E27FC236}">
                      <a16:creationId xmlns:a16="http://schemas.microsoft.com/office/drawing/2014/main" id="{784B1078-18E9-44EE-9B19-A263A318502F}"/>
                    </a:ext>
                  </a:extLst>
                </p14:cNvPr>
                <p14:cNvContentPartPr/>
                <p14:nvPr/>
              </p14:nvContentPartPr>
              <p14:xfrm>
                <a:off x="10010459" y="2123971"/>
                <a:ext cx="7560" cy="17280"/>
              </p14:xfrm>
            </p:contentPart>
          </mc:Choice>
          <mc:Fallback>
            <p:pic>
              <p:nvPicPr>
                <p:cNvPr id="247" name="Freihand 246">
                  <a:extLst>
                    <a:ext uri="{FF2B5EF4-FFF2-40B4-BE49-F238E27FC236}">
                      <a16:creationId xmlns:a16="http://schemas.microsoft.com/office/drawing/2014/main" id="{784B1078-18E9-44EE-9B19-A263A318502F}"/>
                    </a:ext>
                  </a:extLst>
                </p:cNvPr>
                <p:cNvPicPr/>
                <p:nvPr/>
              </p:nvPicPr>
              <p:blipFill>
                <a:blip r:embed="rId405"/>
                <a:stretch>
                  <a:fillRect/>
                </a:stretch>
              </p:blipFill>
              <p:spPr>
                <a:xfrm>
                  <a:off x="10006139" y="2119651"/>
                  <a:ext cx="16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8" name="Freihand 247">
                  <a:extLst>
                    <a:ext uri="{FF2B5EF4-FFF2-40B4-BE49-F238E27FC236}">
                      <a16:creationId xmlns:a16="http://schemas.microsoft.com/office/drawing/2014/main" id="{D9A720C7-A41F-409D-95FA-BE86BA1B1D23}"/>
                    </a:ext>
                  </a:extLst>
                </p14:cNvPr>
                <p14:cNvContentPartPr/>
                <p14:nvPr/>
              </p14:nvContentPartPr>
              <p14:xfrm>
                <a:off x="10058339" y="2203891"/>
                <a:ext cx="181080" cy="62280"/>
              </p14:xfrm>
            </p:contentPart>
          </mc:Choice>
          <mc:Fallback>
            <p:pic>
              <p:nvPicPr>
                <p:cNvPr id="248" name="Freihand 247">
                  <a:extLst>
                    <a:ext uri="{FF2B5EF4-FFF2-40B4-BE49-F238E27FC236}">
                      <a16:creationId xmlns:a16="http://schemas.microsoft.com/office/drawing/2014/main" id="{D9A720C7-A41F-409D-95FA-BE86BA1B1D23}"/>
                    </a:ext>
                  </a:extLst>
                </p:cNvPr>
                <p:cNvPicPr/>
                <p:nvPr/>
              </p:nvPicPr>
              <p:blipFill>
                <a:blip r:embed="rId407"/>
                <a:stretch>
                  <a:fillRect/>
                </a:stretch>
              </p:blipFill>
              <p:spPr>
                <a:xfrm>
                  <a:off x="10054019" y="2199571"/>
                  <a:ext cx="189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9" name="Freihand 248">
                  <a:extLst>
                    <a:ext uri="{FF2B5EF4-FFF2-40B4-BE49-F238E27FC236}">
                      <a16:creationId xmlns:a16="http://schemas.microsoft.com/office/drawing/2014/main" id="{DA77E9BD-2F02-4DA8-B9A3-ABBFBF2B479F}"/>
                    </a:ext>
                  </a:extLst>
                </p14:cNvPr>
                <p14:cNvContentPartPr/>
                <p14:nvPr/>
              </p14:nvContentPartPr>
              <p14:xfrm>
                <a:off x="10254899" y="2187691"/>
                <a:ext cx="84960" cy="71640"/>
              </p14:xfrm>
            </p:contentPart>
          </mc:Choice>
          <mc:Fallback>
            <p:pic>
              <p:nvPicPr>
                <p:cNvPr id="249" name="Freihand 248">
                  <a:extLst>
                    <a:ext uri="{FF2B5EF4-FFF2-40B4-BE49-F238E27FC236}">
                      <a16:creationId xmlns:a16="http://schemas.microsoft.com/office/drawing/2014/main" id="{DA77E9BD-2F02-4DA8-B9A3-ABBFBF2B479F}"/>
                    </a:ext>
                  </a:extLst>
                </p:cNvPr>
                <p:cNvPicPr/>
                <p:nvPr/>
              </p:nvPicPr>
              <p:blipFill>
                <a:blip r:embed="rId409"/>
                <a:stretch>
                  <a:fillRect/>
                </a:stretch>
              </p:blipFill>
              <p:spPr>
                <a:xfrm>
                  <a:off x="10250579" y="2183371"/>
                  <a:ext cx="93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0" name="Freihand 249">
                  <a:extLst>
                    <a:ext uri="{FF2B5EF4-FFF2-40B4-BE49-F238E27FC236}">
                      <a16:creationId xmlns:a16="http://schemas.microsoft.com/office/drawing/2014/main" id="{5FBF6915-C50C-4F75-B3C0-1ADA79EA8C0E}"/>
                    </a:ext>
                  </a:extLst>
                </p14:cNvPr>
                <p14:cNvContentPartPr/>
                <p14:nvPr/>
              </p14:nvContentPartPr>
              <p14:xfrm>
                <a:off x="10328699" y="2099491"/>
                <a:ext cx="164520" cy="143280"/>
              </p14:xfrm>
            </p:contentPart>
          </mc:Choice>
          <mc:Fallback>
            <p:pic>
              <p:nvPicPr>
                <p:cNvPr id="250" name="Freihand 249">
                  <a:extLst>
                    <a:ext uri="{FF2B5EF4-FFF2-40B4-BE49-F238E27FC236}">
                      <a16:creationId xmlns:a16="http://schemas.microsoft.com/office/drawing/2014/main" id="{5FBF6915-C50C-4F75-B3C0-1ADA79EA8C0E}"/>
                    </a:ext>
                  </a:extLst>
                </p:cNvPr>
                <p:cNvPicPr/>
                <p:nvPr/>
              </p:nvPicPr>
              <p:blipFill>
                <a:blip r:embed="rId411"/>
                <a:stretch>
                  <a:fillRect/>
                </a:stretch>
              </p:blipFill>
              <p:spPr>
                <a:xfrm>
                  <a:off x="10324379" y="2095171"/>
                  <a:ext cx="173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1" name="Freihand 250">
                  <a:extLst>
                    <a:ext uri="{FF2B5EF4-FFF2-40B4-BE49-F238E27FC236}">
                      <a16:creationId xmlns:a16="http://schemas.microsoft.com/office/drawing/2014/main" id="{A7059AB6-351A-4FC6-93A1-32CDFF0D5DB5}"/>
                    </a:ext>
                  </a:extLst>
                </p14:cNvPr>
                <p14:cNvContentPartPr/>
                <p14:nvPr/>
              </p14:nvContentPartPr>
              <p14:xfrm>
                <a:off x="10480979" y="2085451"/>
                <a:ext cx="10080" cy="29520"/>
              </p14:xfrm>
            </p:contentPart>
          </mc:Choice>
          <mc:Fallback>
            <p:pic>
              <p:nvPicPr>
                <p:cNvPr id="251" name="Freihand 250">
                  <a:extLst>
                    <a:ext uri="{FF2B5EF4-FFF2-40B4-BE49-F238E27FC236}">
                      <a16:creationId xmlns:a16="http://schemas.microsoft.com/office/drawing/2014/main" id="{A7059AB6-351A-4FC6-93A1-32CDFF0D5DB5}"/>
                    </a:ext>
                  </a:extLst>
                </p:cNvPr>
                <p:cNvPicPr/>
                <p:nvPr/>
              </p:nvPicPr>
              <p:blipFill>
                <a:blip r:embed="rId413"/>
                <a:stretch>
                  <a:fillRect/>
                </a:stretch>
              </p:blipFill>
              <p:spPr>
                <a:xfrm>
                  <a:off x="10476659" y="2081131"/>
                  <a:ext cx="18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2" name="Freihand 251">
                  <a:extLst>
                    <a:ext uri="{FF2B5EF4-FFF2-40B4-BE49-F238E27FC236}">
                      <a16:creationId xmlns:a16="http://schemas.microsoft.com/office/drawing/2014/main" id="{A20B40C8-47A8-4E96-A0A3-95D1A74E3AFC}"/>
                    </a:ext>
                  </a:extLst>
                </p14:cNvPr>
                <p14:cNvContentPartPr/>
                <p14:nvPr/>
              </p14:nvContentPartPr>
              <p14:xfrm>
                <a:off x="10506899" y="2132611"/>
                <a:ext cx="78840" cy="232200"/>
              </p14:xfrm>
            </p:contentPart>
          </mc:Choice>
          <mc:Fallback>
            <p:pic>
              <p:nvPicPr>
                <p:cNvPr id="252" name="Freihand 251">
                  <a:extLst>
                    <a:ext uri="{FF2B5EF4-FFF2-40B4-BE49-F238E27FC236}">
                      <a16:creationId xmlns:a16="http://schemas.microsoft.com/office/drawing/2014/main" id="{A20B40C8-47A8-4E96-A0A3-95D1A74E3AFC}"/>
                    </a:ext>
                  </a:extLst>
                </p:cNvPr>
                <p:cNvPicPr/>
                <p:nvPr/>
              </p:nvPicPr>
              <p:blipFill>
                <a:blip r:embed="rId415"/>
                <a:stretch>
                  <a:fillRect/>
                </a:stretch>
              </p:blipFill>
              <p:spPr>
                <a:xfrm>
                  <a:off x="10502579" y="2128291"/>
                  <a:ext cx="874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3" name="Freihand 252">
                  <a:extLst>
                    <a:ext uri="{FF2B5EF4-FFF2-40B4-BE49-F238E27FC236}">
                      <a16:creationId xmlns:a16="http://schemas.microsoft.com/office/drawing/2014/main" id="{69657420-8F53-445E-81E3-8D1F1823EB61}"/>
                    </a:ext>
                  </a:extLst>
                </p14:cNvPr>
                <p14:cNvContentPartPr/>
                <p14:nvPr/>
              </p14:nvContentPartPr>
              <p14:xfrm>
                <a:off x="10628939" y="2010571"/>
                <a:ext cx="63000" cy="118440"/>
              </p14:xfrm>
            </p:contentPart>
          </mc:Choice>
          <mc:Fallback>
            <p:pic>
              <p:nvPicPr>
                <p:cNvPr id="253" name="Freihand 252">
                  <a:extLst>
                    <a:ext uri="{FF2B5EF4-FFF2-40B4-BE49-F238E27FC236}">
                      <a16:creationId xmlns:a16="http://schemas.microsoft.com/office/drawing/2014/main" id="{69657420-8F53-445E-81E3-8D1F1823EB61}"/>
                    </a:ext>
                  </a:extLst>
                </p:cNvPr>
                <p:cNvPicPr/>
                <p:nvPr/>
              </p:nvPicPr>
              <p:blipFill>
                <a:blip r:embed="rId417"/>
                <a:stretch>
                  <a:fillRect/>
                </a:stretch>
              </p:blipFill>
              <p:spPr>
                <a:xfrm>
                  <a:off x="10624619" y="2006251"/>
                  <a:ext cx="71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4" name="Freihand 253">
                  <a:extLst>
                    <a:ext uri="{FF2B5EF4-FFF2-40B4-BE49-F238E27FC236}">
                      <a16:creationId xmlns:a16="http://schemas.microsoft.com/office/drawing/2014/main" id="{0759A26A-5363-428C-858D-352DCA0D7EA6}"/>
                    </a:ext>
                  </a:extLst>
                </p14:cNvPr>
                <p14:cNvContentPartPr/>
                <p14:nvPr/>
              </p14:nvContentPartPr>
              <p14:xfrm>
                <a:off x="10654139" y="2188771"/>
                <a:ext cx="19800" cy="33120"/>
              </p14:xfrm>
            </p:contentPart>
          </mc:Choice>
          <mc:Fallback>
            <p:pic>
              <p:nvPicPr>
                <p:cNvPr id="254" name="Freihand 253">
                  <a:extLst>
                    <a:ext uri="{FF2B5EF4-FFF2-40B4-BE49-F238E27FC236}">
                      <a16:creationId xmlns:a16="http://schemas.microsoft.com/office/drawing/2014/main" id="{0759A26A-5363-428C-858D-352DCA0D7EA6}"/>
                    </a:ext>
                  </a:extLst>
                </p:cNvPr>
                <p:cNvPicPr/>
                <p:nvPr/>
              </p:nvPicPr>
              <p:blipFill>
                <a:blip r:embed="rId419"/>
                <a:stretch>
                  <a:fillRect/>
                </a:stretch>
              </p:blipFill>
              <p:spPr>
                <a:xfrm>
                  <a:off x="10649819" y="2184451"/>
                  <a:ext cx="28440" cy="4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0">
            <p14:nvContentPartPr>
              <p14:cNvPr id="256" name="Freihand 255">
                <a:extLst>
                  <a:ext uri="{FF2B5EF4-FFF2-40B4-BE49-F238E27FC236}">
                    <a16:creationId xmlns:a16="http://schemas.microsoft.com/office/drawing/2014/main" id="{214ED75A-32B0-4789-97B0-B95D736EF16D}"/>
                  </a:ext>
                </a:extLst>
              </p14:cNvPr>
              <p14:cNvContentPartPr/>
              <p14:nvPr/>
            </p14:nvContentPartPr>
            <p14:xfrm>
              <a:off x="694019" y="2641291"/>
              <a:ext cx="194400" cy="103320"/>
            </p14:xfrm>
          </p:contentPart>
        </mc:Choice>
        <mc:Fallback>
          <p:pic>
            <p:nvPicPr>
              <p:cNvPr id="256" name="Freihand 255">
                <a:extLst>
                  <a:ext uri="{FF2B5EF4-FFF2-40B4-BE49-F238E27FC236}">
                    <a16:creationId xmlns:a16="http://schemas.microsoft.com/office/drawing/2014/main" id="{214ED75A-32B0-4789-97B0-B95D736EF16D}"/>
                  </a:ext>
                </a:extLst>
              </p:cNvPr>
              <p:cNvPicPr/>
              <p:nvPr/>
            </p:nvPicPr>
            <p:blipFill>
              <a:blip r:embed="rId421"/>
              <a:stretch>
                <a:fillRect/>
              </a:stretch>
            </p:blipFill>
            <p:spPr>
              <a:xfrm>
                <a:off x="689699" y="2636971"/>
                <a:ext cx="203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7" name="Freihand 256">
                <a:extLst>
                  <a:ext uri="{FF2B5EF4-FFF2-40B4-BE49-F238E27FC236}">
                    <a16:creationId xmlns:a16="http://schemas.microsoft.com/office/drawing/2014/main" id="{C96D1614-2A53-403F-B3ED-3F072997D7F1}"/>
                  </a:ext>
                </a:extLst>
              </p14:cNvPr>
              <p14:cNvContentPartPr/>
              <p14:nvPr/>
            </p14:nvContentPartPr>
            <p14:xfrm>
              <a:off x="2670059" y="2652091"/>
              <a:ext cx="88560" cy="31320"/>
            </p14:xfrm>
          </p:contentPart>
        </mc:Choice>
        <mc:Fallback>
          <p:pic>
            <p:nvPicPr>
              <p:cNvPr id="257" name="Freihand 256">
                <a:extLst>
                  <a:ext uri="{FF2B5EF4-FFF2-40B4-BE49-F238E27FC236}">
                    <a16:creationId xmlns:a16="http://schemas.microsoft.com/office/drawing/2014/main" id="{C96D1614-2A53-403F-B3ED-3F072997D7F1}"/>
                  </a:ext>
                </a:extLst>
              </p:cNvPr>
              <p:cNvPicPr/>
              <p:nvPr/>
            </p:nvPicPr>
            <p:blipFill>
              <a:blip r:embed="rId423"/>
              <a:stretch>
                <a:fillRect/>
              </a:stretch>
            </p:blipFill>
            <p:spPr>
              <a:xfrm>
                <a:off x="2665739" y="2647771"/>
                <a:ext cx="97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8" name="Freihand 257">
                <a:extLst>
                  <a:ext uri="{FF2B5EF4-FFF2-40B4-BE49-F238E27FC236}">
                    <a16:creationId xmlns:a16="http://schemas.microsoft.com/office/drawing/2014/main" id="{780F5D27-ABDC-4D7B-81F1-22B7FCE757D3}"/>
                  </a:ext>
                </a:extLst>
              </p14:cNvPr>
              <p14:cNvContentPartPr/>
              <p14:nvPr/>
            </p14:nvContentPartPr>
            <p14:xfrm>
              <a:off x="2329499" y="2274811"/>
              <a:ext cx="209520" cy="25920"/>
            </p14:xfrm>
          </p:contentPart>
        </mc:Choice>
        <mc:Fallback>
          <p:pic>
            <p:nvPicPr>
              <p:cNvPr id="258" name="Freihand 257">
                <a:extLst>
                  <a:ext uri="{FF2B5EF4-FFF2-40B4-BE49-F238E27FC236}">
                    <a16:creationId xmlns:a16="http://schemas.microsoft.com/office/drawing/2014/main" id="{780F5D27-ABDC-4D7B-81F1-22B7FCE757D3}"/>
                  </a:ext>
                </a:extLst>
              </p:cNvPr>
              <p:cNvPicPr/>
              <p:nvPr/>
            </p:nvPicPr>
            <p:blipFill>
              <a:blip r:embed="rId425"/>
              <a:stretch>
                <a:fillRect/>
              </a:stretch>
            </p:blipFill>
            <p:spPr>
              <a:xfrm>
                <a:off x="2325179" y="2270491"/>
                <a:ext cx="218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9" name="Freihand 258">
                <a:extLst>
                  <a:ext uri="{FF2B5EF4-FFF2-40B4-BE49-F238E27FC236}">
                    <a16:creationId xmlns:a16="http://schemas.microsoft.com/office/drawing/2014/main" id="{3A0663F5-EB9B-4A41-835F-E3551E76CEF8}"/>
                  </a:ext>
                </a:extLst>
              </p14:cNvPr>
              <p14:cNvContentPartPr/>
              <p14:nvPr/>
            </p14:nvContentPartPr>
            <p14:xfrm>
              <a:off x="2659979" y="2646331"/>
              <a:ext cx="100440" cy="95760"/>
            </p14:xfrm>
          </p:contentPart>
        </mc:Choice>
        <mc:Fallback>
          <p:pic>
            <p:nvPicPr>
              <p:cNvPr id="259" name="Freihand 258">
                <a:extLst>
                  <a:ext uri="{FF2B5EF4-FFF2-40B4-BE49-F238E27FC236}">
                    <a16:creationId xmlns:a16="http://schemas.microsoft.com/office/drawing/2014/main" id="{3A0663F5-EB9B-4A41-835F-E3551E76CEF8}"/>
                  </a:ext>
                </a:extLst>
              </p:cNvPr>
              <p:cNvPicPr/>
              <p:nvPr/>
            </p:nvPicPr>
            <p:blipFill>
              <a:blip r:embed="rId427"/>
              <a:stretch>
                <a:fillRect/>
              </a:stretch>
            </p:blipFill>
            <p:spPr>
              <a:xfrm>
                <a:off x="2655659" y="2642011"/>
                <a:ext cx="109080" cy="104400"/>
              </a:xfrm>
              <a:prstGeom prst="rect">
                <a:avLst/>
              </a:prstGeom>
            </p:spPr>
          </p:pic>
        </mc:Fallback>
      </mc:AlternateContent>
    </p:spTree>
    <p:extLst>
      <p:ext uri="{BB962C8B-B14F-4D97-AF65-F5344CB8AC3E}">
        <p14:creationId xmlns:p14="http://schemas.microsoft.com/office/powerpoint/2010/main" val="377525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9587"/>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2F22EDED-5C85-F52A-3034-D1E70DD32183}"/>
              </a:ext>
            </a:extLst>
          </p:cNvPr>
          <p:cNvSpPr txBox="1"/>
          <p:nvPr/>
        </p:nvSpPr>
        <p:spPr>
          <a:xfrm>
            <a:off x="226243" y="3698904"/>
            <a:ext cx="5122206" cy="1174753"/>
          </a:xfrm>
          <a:prstGeom prst="rect">
            <a:avLst/>
          </a:prstGeom>
          <a:noFill/>
        </p:spPr>
        <p:txBody>
          <a:bodyPr wrap="square" rtlCol="0">
            <a:noAutofit/>
          </a:bodyPr>
          <a:lstStyle/>
          <a:p>
            <a:r>
              <a:rPr lang="de-DE"/>
              <a:t>Try to figure out different Periods in the change of world production and world Trade in the last four decades by setting both time series for 1980 to 100 and calculation (average) growth rates.</a:t>
            </a:r>
            <a:endParaRPr lang="de-DE" dirty="0"/>
          </a:p>
          <a:p>
            <a:endParaRPr lang="de-DE" sz="2540" dirty="0"/>
          </a:p>
        </p:txBody>
      </p:sp>
      <p:graphicFrame>
        <p:nvGraphicFramePr>
          <p:cNvPr id="3" name="Diagramm 2">
            <a:extLst>
              <a:ext uri="{FF2B5EF4-FFF2-40B4-BE49-F238E27FC236}">
                <a16:creationId xmlns:a16="http://schemas.microsoft.com/office/drawing/2014/main" id="{B80FD93F-5356-4E8D-846B-D5E1D3E955F9}"/>
              </a:ext>
            </a:extLst>
          </p:cNvPr>
          <p:cNvGraphicFramePr>
            <a:graphicFrameLocks/>
          </p:cNvGraphicFramePr>
          <p:nvPr/>
        </p:nvGraphicFramePr>
        <p:xfrm>
          <a:off x="128336" y="63767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kt 4">
            <a:extLst>
              <a:ext uri="{FF2B5EF4-FFF2-40B4-BE49-F238E27FC236}">
                <a16:creationId xmlns:a16="http://schemas.microsoft.com/office/drawing/2014/main" id="{108779D3-E52A-A4A6-7B0D-17D154961118}"/>
              </a:ext>
            </a:extLst>
          </p:cNvPr>
          <p:cNvGraphicFramePr>
            <a:graphicFrameLocks noChangeAspect="1"/>
          </p:cNvGraphicFramePr>
          <p:nvPr>
            <p:extLst>
              <p:ext uri="{D42A27DB-BD31-4B8C-83A1-F6EECF244321}">
                <p14:modId xmlns:p14="http://schemas.microsoft.com/office/powerpoint/2010/main" val="52447841"/>
              </p:ext>
            </p:extLst>
          </p:nvPr>
        </p:nvGraphicFramePr>
        <p:xfrm>
          <a:off x="5616575" y="682625"/>
          <a:ext cx="2238375" cy="5911850"/>
        </p:xfrm>
        <a:graphic>
          <a:graphicData uri="http://schemas.openxmlformats.org/presentationml/2006/ole">
            <mc:AlternateContent xmlns:mc="http://schemas.openxmlformats.org/markup-compatibility/2006">
              <mc:Choice xmlns:v="urn:schemas-microsoft-com:vml" Requires="v">
                <p:oleObj spid="_x0000_s1040" name="Worksheet" r:id="rId5" imgW="2238451" imgH="4581601" progId="Excel.Sheet.12">
                  <p:embed/>
                </p:oleObj>
              </mc:Choice>
              <mc:Fallback>
                <p:oleObj name="Worksheet" r:id="rId5" imgW="2238451" imgH="4581601" progId="Excel.Sheet.12">
                  <p:embed/>
                  <p:pic>
                    <p:nvPicPr>
                      <p:cNvPr id="5" name="Objekt 4">
                        <a:extLst>
                          <a:ext uri="{FF2B5EF4-FFF2-40B4-BE49-F238E27FC236}">
                            <a16:creationId xmlns:a16="http://schemas.microsoft.com/office/drawing/2014/main" id="{108779D3-E52A-A4A6-7B0D-17D154961118}"/>
                          </a:ext>
                        </a:extLst>
                      </p:cNvPr>
                      <p:cNvPicPr/>
                      <p:nvPr/>
                    </p:nvPicPr>
                    <p:blipFill>
                      <a:blip r:embed="rId6"/>
                      <a:stretch>
                        <a:fillRect/>
                      </a:stretch>
                    </p:blipFill>
                    <p:spPr>
                      <a:xfrm>
                        <a:off x="5616575" y="682625"/>
                        <a:ext cx="2238375" cy="5911850"/>
                      </a:xfrm>
                      <a:prstGeom prst="rect">
                        <a:avLst/>
                      </a:prstGeom>
                    </p:spPr>
                  </p:pic>
                </p:oleObj>
              </mc:Fallback>
            </mc:AlternateContent>
          </a:graphicData>
        </a:graphic>
      </p:graphicFrame>
      <p:sp>
        <p:nvSpPr>
          <p:cNvPr id="7" name="Textfeld 6">
            <a:extLst>
              <a:ext uri="{FF2B5EF4-FFF2-40B4-BE49-F238E27FC236}">
                <a16:creationId xmlns:a16="http://schemas.microsoft.com/office/drawing/2014/main" id="{0FB16DE8-85B9-CB96-BA2E-AB013D6B3A91}"/>
              </a:ext>
            </a:extLst>
          </p:cNvPr>
          <p:cNvSpPr txBox="1"/>
          <p:nvPr/>
        </p:nvSpPr>
        <p:spPr>
          <a:xfrm>
            <a:off x="0" y="3379808"/>
            <a:ext cx="2824223" cy="254643"/>
          </a:xfrm>
          <a:prstGeom prst="rect">
            <a:avLst/>
          </a:prstGeom>
          <a:noFill/>
        </p:spPr>
        <p:txBody>
          <a:bodyPr wrap="square" rtlCol="0">
            <a:noAutofit/>
          </a:bodyPr>
          <a:lstStyle/>
          <a:p>
            <a:r>
              <a:rPr lang="de-DE" sz="1200"/>
              <a:t>Source: </a:t>
            </a:r>
            <a:r>
              <a:rPr lang="de-DE" sz="1200">
                <a:hlinkClick r:id="rId7"/>
              </a:rPr>
              <a:t>IMF Datamapper </a:t>
            </a:r>
            <a:r>
              <a:rPr lang="de-DE" sz="1200"/>
              <a:t>and </a:t>
            </a:r>
            <a:r>
              <a:rPr lang="de-DE" sz="1200">
                <a:hlinkClick r:id="rId8"/>
              </a:rPr>
              <a:t>Trade-Data</a:t>
            </a:r>
            <a:endParaRPr lang="de-DE" sz="1200" dirty="0"/>
          </a:p>
          <a:p>
            <a:endParaRPr lang="de-DE" sz="2540" dirty="0"/>
          </a:p>
        </p:txBody>
      </p:sp>
    </p:spTree>
    <p:extLst>
      <p:ext uri="{BB962C8B-B14F-4D97-AF65-F5344CB8AC3E}">
        <p14:creationId xmlns:p14="http://schemas.microsoft.com/office/powerpoint/2010/main" val="340756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9587"/>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FB16DE8-85B9-CB96-BA2E-AB013D6B3A91}"/>
              </a:ext>
            </a:extLst>
          </p:cNvPr>
          <p:cNvSpPr txBox="1"/>
          <p:nvPr/>
        </p:nvSpPr>
        <p:spPr>
          <a:xfrm>
            <a:off x="0" y="3379808"/>
            <a:ext cx="2824223" cy="254643"/>
          </a:xfrm>
          <a:prstGeom prst="rect">
            <a:avLst/>
          </a:prstGeom>
          <a:noFill/>
        </p:spPr>
        <p:txBody>
          <a:bodyPr wrap="square" rtlCol="0">
            <a:noAutofit/>
          </a:bodyPr>
          <a:lstStyle/>
          <a:p>
            <a:r>
              <a:rPr lang="de-DE" sz="1200" dirty="0"/>
              <a:t>Source: </a:t>
            </a:r>
            <a:r>
              <a:rPr lang="de-DE" sz="1200" dirty="0">
                <a:hlinkClick r:id="rId3"/>
              </a:rPr>
              <a:t>IMF Datamapper </a:t>
            </a:r>
            <a:r>
              <a:rPr lang="de-DE" sz="1200" dirty="0"/>
              <a:t>and </a:t>
            </a:r>
            <a:r>
              <a:rPr lang="de-DE" sz="1200" dirty="0">
                <a:hlinkClick r:id="rId4"/>
              </a:rPr>
              <a:t>Trade-Data</a:t>
            </a:r>
            <a:endParaRPr lang="de-DE" sz="1200" dirty="0"/>
          </a:p>
          <a:p>
            <a:endParaRPr lang="de-DE" sz="2540" dirty="0"/>
          </a:p>
        </p:txBody>
      </p:sp>
      <p:pic>
        <p:nvPicPr>
          <p:cNvPr id="5" name="Grafik 4">
            <a:extLst>
              <a:ext uri="{FF2B5EF4-FFF2-40B4-BE49-F238E27FC236}">
                <a16:creationId xmlns:a16="http://schemas.microsoft.com/office/drawing/2014/main" id="{8451F10F-9047-44B7-990C-99B6A6DD90D3}"/>
              </a:ext>
            </a:extLst>
          </p:cNvPr>
          <p:cNvPicPr>
            <a:picLocks noChangeAspect="1"/>
          </p:cNvPicPr>
          <p:nvPr/>
        </p:nvPicPr>
        <p:blipFill>
          <a:blip r:embed="rId5"/>
          <a:stretch>
            <a:fillRect/>
          </a:stretch>
        </p:blipFill>
        <p:spPr>
          <a:xfrm>
            <a:off x="291762" y="3782879"/>
            <a:ext cx="4584589" cy="2755631"/>
          </a:xfrm>
          <a:prstGeom prst="rect">
            <a:avLst/>
          </a:prstGeom>
        </p:spPr>
      </p:pic>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72AA6424-3D8A-4F51-8C87-6CA6A86EC036}"/>
                  </a:ext>
                </a:extLst>
              </p14:cNvPr>
              <p14:cNvContentPartPr/>
              <p14:nvPr/>
            </p14:nvContentPartPr>
            <p14:xfrm>
              <a:off x="5280779" y="3863491"/>
              <a:ext cx="360" cy="360"/>
            </p14:xfrm>
          </p:contentPart>
        </mc:Choice>
        <mc:Fallback>
          <p:pic>
            <p:nvPicPr>
              <p:cNvPr id="10" name="Freihand 9">
                <a:extLst>
                  <a:ext uri="{FF2B5EF4-FFF2-40B4-BE49-F238E27FC236}">
                    <a16:creationId xmlns:a16="http://schemas.microsoft.com/office/drawing/2014/main" id="{72AA6424-3D8A-4F51-8C87-6CA6A86EC036}"/>
                  </a:ext>
                </a:extLst>
              </p:cNvPr>
              <p:cNvPicPr/>
              <p:nvPr/>
            </p:nvPicPr>
            <p:blipFill>
              <a:blip r:embed="rId7"/>
              <a:stretch>
                <a:fillRect/>
              </a:stretch>
            </p:blipFill>
            <p:spPr>
              <a:xfrm>
                <a:off x="5276459" y="3859171"/>
                <a:ext cx="9000" cy="9000"/>
              </a:xfrm>
              <a:prstGeom prst="rect">
                <a:avLst/>
              </a:prstGeom>
            </p:spPr>
          </p:pic>
        </mc:Fallback>
      </mc:AlternateContent>
      <p:graphicFrame>
        <p:nvGraphicFramePr>
          <p:cNvPr id="69" name="Diagramm 68">
            <a:extLst>
              <a:ext uri="{FF2B5EF4-FFF2-40B4-BE49-F238E27FC236}">
                <a16:creationId xmlns:a16="http://schemas.microsoft.com/office/drawing/2014/main" id="{D9004306-EA0B-4BD5-9ECD-CE70B1B2E31A}"/>
              </a:ext>
            </a:extLst>
          </p:cNvPr>
          <p:cNvGraphicFramePr>
            <a:graphicFrameLocks/>
          </p:cNvGraphicFramePr>
          <p:nvPr>
            <p:extLst>
              <p:ext uri="{D42A27DB-BD31-4B8C-83A1-F6EECF244321}">
                <p14:modId xmlns:p14="http://schemas.microsoft.com/office/powerpoint/2010/main" val="219805504"/>
              </p:ext>
            </p:extLst>
          </p:nvPr>
        </p:nvGraphicFramePr>
        <p:xfrm>
          <a:off x="4766339" y="730300"/>
          <a:ext cx="4572000" cy="2743200"/>
        </p:xfrm>
        <a:graphic>
          <a:graphicData uri="http://schemas.openxmlformats.org/drawingml/2006/chart">
            <c:chart xmlns:c="http://schemas.openxmlformats.org/drawingml/2006/chart" xmlns:r="http://schemas.openxmlformats.org/officeDocument/2006/relationships" r:id="rId8"/>
          </a:graphicData>
        </a:graphic>
      </p:graphicFrame>
      <mc:AlternateContent xmlns:mc="http://schemas.openxmlformats.org/markup-compatibility/2006">
        <mc:Choice xmlns:p14="http://schemas.microsoft.com/office/powerpoint/2010/main" Requires="p14">
          <p:contentPart p14:bwMode="auto" r:id="rId9">
            <p14:nvContentPartPr>
              <p14:cNvPr id="70" name="Freihand 69">
                <a:extLst>
                  <a:ext uri="{FF2B5EF4-FFF2-40B4-BE49-F238E27FC236}">
                    <a16:creationId xmlns:a16="http://schemas.microsoft.com/office/drawing/2014/main" id="{D4027AF9-B6BE-4ADE-98E5-5EE42268320B}"/>
                  </a:ext>
                </a:extLst>
              </p14:cNvPr>
              <p14:cNvContentPartPr/>
              <p14:nvPr/>
            </p14:nvContentPartPr>
            <p14:xfrm>
              <a:off x="5653019" y="1973491"/>
              <a:ext cx="1500480" cy="138240"/>
            </p14:xfrm>
          </p:contentPart>
        </mc:Choice>
        <mc:Fallback>
          <p:pic>
            <p:nvPicPr>
              <p:cNvPr id="70" name="Freihand 69">
                <a:extLst>
                  <a:ext uri="{FF2B5EF4-FFF2-40B4-BE49-F238E27FC236}">
                    <a16:creationId xmlns:a16="http://schemas.microsoft.com/office/drawing/2014/main" id="{D4027AF9-B6BE-4ADE-98E5-5EE42268320B}"/>
                  </a:ext>
                </a:extLst>
              </p:cNvPr>
              <p:cNvPicPr/>
              <p:nvPr/>
            </p:nvPicPr>
            <p:blipFill>
              <a:blip r:embed="rId10"/>
              <a:stretch>
                <a:fillRect/>
              </a:stretch>
            </p:blipFill>
            <p:spPr>
              <a:xfrm>
                <a:off x="5648699" y="1969171"/>
                <a:ext cx="1509120" cy="146880"/>
              </a:xfrm>
              <a:prstGeom prst="rect">
                <a:avLst/>
              </a:prstGeom>
            </p:spPr>
          </p:pic>
        </mc:Fallback>
      </mc:AlternateContent>
      <p:pic>
        <p:nvPicPr>
          <p:cNvPr id="251" name="Grafik 250">
            <a:extLst>
              <a:ext uri="{FF2B5EF4-FFF2-40B4-BE49-F238E27FC236}">
                <a16:creationId xmlns:a16="http://schemas.microsoft.com/office/drawing/2014/main" id="{ADC71F7F-7155-4613-80CB-751EC974F2E6}"/>
              </a:ext>
            </a:extLst>
          </p:cNvPr>
          <p:cNvPicPr>
            <a:picLocks noChangeAspect="1"/>
          </p:cNvPicPr>
          <p:nvPr/>
        </p:nvPicPr>
        <p:blipFill>
          <a:blip r:embed="rId11"/>
          <a:stretch>
            <a:fillRect/>
          </a:stretch>
        </p:blipFill>
        <p:spPr>
          <a:xfrm>
            <a:off x="5760842" y="4915001"/>
            <a:ext cx="2357635" cy="1417089"/>
          </a:xfrm>
          <a:prstGeom prst="rect">
            <a:avLst/>
          </a:prstGeom>
        </p:spPr>
      </p:pic>
      <p:pic>
        <p:nvPicPr>
          <p:cNvPr id="265" name="Grafik 264">
            <a:extLst>
              <a:ext uri="{FF2B5EF4-FFF2-40B4-BE49-F238E27FC236}">
                <a16:creationId xmlns:a16="http://schemas.microsoft.com/office/drawing/2014/main" id="{88D47ADD-2414-41AD-9E67-CA202FDAA229}"/>
              </a:ext>
            </a:extLst>
          </p:cNvPr>
          <p:cNvPicPr>
            <a:picLocks noChangeAspect="1"/>
          </p:cNvPicPr>
          <p:nvPr/>
        </p:nvPicPr>
        <p:blipFill>
          <a:blip r:embed="rId12"/>
          <a:stretch>
            <a:fillRect/>
          </a:stretch>
        </p:blipFill>
        <p:spPr>
          <a:xfrm>
            <a:off x="40996" y="439567"/>
            <a:ext cx="4584589" cy="2755631"/>
          </a:xfrm>
          <a:prstGeom prst="rect">
            <a:avLst/>
          </a:prstGeom>
        </p:spPr>
      </p:pic>
      <p:grpSp>
        <p:nvGrpSpPr>
          <p:cNvPr id="267" name="Gruppieren 266">
            <a:extLst>
              <a:ext uri="{FF2B5EF4-FFF2-40B4-BE49-F238E27FC236}">
                <a16:creationId xmlns:a16="http://schemas.microsoft.com/office/drawing/2014/main" id="{63F88BC9-46AE-44B4-B639-4DE5FE2B534D}"/>
              </a:ext>
            </a:extLst>
          </p:cNvPr>
          <p:cNvGrpSpPr/>
          <p:nvPr/>
        </p:nvGrpSpPr>
        <p:grpSpPr>
          <a:xfrm>
            <a:off x="2847899" y="408571"/>
            <a:ext cx="9252720" cy="5352480"/>
            <a:chOff x="2847899" y="408571"/>
            <a:chExt cx="9252720" cy="5352480"/>
          </a:xfrm>
        </p:grpSpPr>
        <mc:AlternateContent xmlns:mc="http://schemas.openxmlformats.org/markup-compatibility/2006">
          <mc:Choice xmlns:p14="http://schemas.microsoft.com/office/powerpoint/2010/main" Requires="p14">
            <p:contentPart p14:bwMode="auto" r:id="rId13">
              <p14:nvContentPartPr>
                <p14:cNvPr id="66" name="Freihand 65">
                  <a:extLst>
                    <a:ext uri="{FF2B5EF4-FFF2-40B4-BE49-F238E27FC236}">
                      <a16:creationId xmlns:a16="http://schemas.microsoft.com/office/drawing/2014/main" id="{DE4A9D7D-29C3-41C6-9A3F-C45BC83FFDD7}"/>
                    </a:ext>
                  </a:extLst>
                </p14:cNvPr>
                <p14:cNvContentPartPr/>
                <p14:nvPr/>
              </p14:nvContentPartPr>
              <p14:xfrm>
                <a:off x="6430979" y="2797891"/>
                <a:ext cx="361440" cy="1253160"/>
              </p14:xfrm>
            </p:contentPart>
          </mc:Choice>
          <mc:Fallback>
            <p:pic>
              <p:nvPicPr>
                <p:cNvPr id="66" name="Freihand 65">
                  <a:extLst>
                    <a:ext uri="{FF2B5EF4-FFF2-40B4-BE49-F238E27FC236}">
                      <a16:creationId xmlns:a16="http://schemas.microsoft.com/office/drawing/2014/main" id="{DE4A9D7D-29C3-41C6-9A3F-C45BC83FFDD7}"/>
                    </a:ext>
                  </a:extLst>
                </p:cNvPr>
                <p:cNvPicPr/>
                <p:nvPr/>
              </p:nvPicPr>
              <p:blipFill>
                <a:blip r:embed="rId14"/>
                <a:stretch>
                  <a:fillRect/>
                </a:stretch>
              </p:blipFill>
              <p:spPr>
                <a:xfrm>
                  <a:off x="6426659" y="2793571"/>
                  <a:ext cx="370080" cy="1261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7" name="Freihand 66">
                  <a:extLst>
                    <a:ext uri="{FF2B5EF4-FFF2-40B4-BE49-F238E27FC236}">
                      <a16:creationId xmlns:a16="http://schemas.microsoft.com/office/drawing/2014/main" id="{F5A21E89-25EC-4721-880F-50FA707407B9}"/>
                    </a:ext>
                  </a:extLst>
                </p14:cNvPr>
                <p14:cNvContentPartPr/>
                <p14:nvPr/>
              </p14:nvContentPartPr>
              <p14:xfrm>
                <a:off x="6270779" y="2526811"/>
                <a:ext cx="262800" cy="285840"/>
              </p14:xfrm>
            </p:contentPart>
          </mc:Choice>
          <mc:Fallback>
            <p:pic>
              <p:nvPicPr>
                <p:cNvPr id="67" name="Freihand 66">
                  <a:extLst>
                    <a:ext uri="{FF2B5EF4-FFF2-40B4-BE49-F238E27FC236}">
                      <a16:creationId xmlns:a16="http://schemas.microsoft.com/office/drawing/2014/main" id="{F5A21E89-25EC-4721-880F-50FA707407B9}"/>
                    </a:ext>
                  </a:extLst>
                </p:cNvPr>
                <p:cNvPicPr/>
                <p:nvPr/>
              </p:nvPicPr>
              <p:blipFill>
                <a:blip r:embed="rId16"/>
                <a:stretch>
                  <a:fillRect/>
                </a:stretch>
              </p:blipFill>
              <p:spPr>
                <a:xfrm>
                  <a:off x="6266459" y="2522491"/>
                  <a:ext cx="2714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1" name="Freihand 70">
                  <a:extLst>
                    <a:ext uri="{FF2B5EF4-FFF2-40B4-BE49-F238E27FC236}">
                      <a16:creationId xmlns:a16="http://schemas.microsoft.com/office/drawing/2014/main" id="{35AFD757-616B-4E30-AF94-6609C8801D5D}"/>
                    </a:ext>
                  </a:extLst>
                </p14:cNvPr>
                <p14:cNvContentPartPr/>
                <p14:nvPr/>
              </p14:nvContentPartPr>
              <p14:xfrm>
                <a:off x="5599739" y="1917691"/>
                <a:ext cx="84600" cy="358560"/>
              </p14:xfrm>
            </p:contentPart>
          </mc:Choice>
          <mc:Fallback>
            <p:pic>
              <p:nvPicPr>
                <p:cNvPr id="71" name="Freihand 70">
                  <a:extLst>
                    <a:ext uri="{FF2B5EF4-FFF2-40B4-BE49-F238E27FC236}">
                      <a16:creationId xmlns:a16="http://schemas.microsoft.com/office/drawing/2014/main" id="{35AFD757-616B-4E30-AF94-6609C8801D5D}"/>
                    </a:ext>
                  </a:extLst>
                </p:cNvPr>
                <p:cNvPicPr/>
                <p:nvPr/>
              </p:nvPicPr>
              <p:blipFill>
                <a:blip r:embed="rId18"/>
                <a:stretch>
                  <a:fillRect/>
                </a:stretch>
              </p:blipFill>
              <p:spPr>
                <a:xfrm>
                  <a:off x="5595419" y="1913371"/>
                  <a:ext cx="9324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2" name="Freihand 71">
                  <a:extLst>
                    <a:ext uri="{FF2B5EF4-FFF2-40B4-BE49-F238E27FC236}">
                      <a16:creationId xmlns:a16="http://schemas.microsoft.com/office/drawing/2014/main" id="{94DF380E-D0A8-45A1-BF5F-4B97D6D28355}"/>
                    </a:ext>
                  </a:extLst>
                </p14:cNvPr>
                <p14:cNvContentPartPr/>
                <p14:nvPr/>
              </p14:nvContentPartPr>
              <p14:xfrm>
                <a:off x="7085099" y="1886371"/>
                <a:ext cx="34200" cy="134640"/>
              </p14:xfrm>
            </p:contentPart>
          </mc:Choice>
          <mc:Fallback>
            <p:pic>
              <p:nvPicPr>
                <p:cNvPr id="72" name="Freihand 71">
                  <a:extLst>
                    <a:ext uri="{FF2B5EF4-FFF2-40B4-BE49-F238E27FC236}">
                      <a16:creationId xmlns:a16="http://schemas.microsoft.com/office/drawing/2014/main" id="{94DF380E-D0A8-45A1-BF5F-4B97D6D28355}"/>
                    </a:ext>
                  </a:extLst>
                </p:cNvPr>
                <p:cNvPicPr/>
                <p:nvPr/>
              </p:nvPicPr>
              <p:blipFill>
                <a:blip r:embed="rId20"/>
                <a:stretch>
                  <a:fillRect/>
                </a:stretch>
              </p:blipFill>
              <p:spPr>
                <a:xfrm>
                  <a:off x="7080779" y="1882051"/>
                  <a:ext cx="42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3" name="Freihand 72">
                  <a:extLst>
                    <a:ext uri="{FF2B5EF4-FFF2-40B4-BE49-F238E27FC236}">
                      <a16:creationId xmlns:a16="http://schemas.microsoft.com/office/drawing/2014/main" id="{00AA7286-5FCA-45E7-BB8D-CB4B05D22829}"/>
                    </a:ext>
                  </a:extLst>
                </p14:cNvPr>
                <p14:cNvContentPartPr/>
                <p14:nvPr/>
              </p14:nvContentPartPr>
              <p14:xfrm>
                <a:off x="6035699" y="1916611"/>
                <a:ext cx="1074600" cy="950400"/>
              </p14:xfrm>
            </p:contentPart>
          </mc:Choice>
          <mc:Fallback>
            <p:pic>
              <p:nvPicPr>
                <p:cNvPr id="73" name="Freihand 72">
                  <a:extLst>
                    <a:ext uri="{FF2B5EF4-FFF2-40B4-BE49-F238E27FC236}">
                      <a16:creationId xmlns:a16="http://schemas.microsoft.com/office/drawing/2014/main" id="{00AA7286-5FCA-45E7-BB8D-CB4B05D22829}"/>
                    </a:ext>
                  </a:extLst>
                </p:cNvPr>
                <p:cNvPicPr/>
                <p:nvPr/>
              </p:nvPicPr>
              <p:blipFill>
                <a:blip r:embed="rId22"/>
                <a:stretch>
                  <a:fillRect/>
                </a:stretch>
              </p:blipFill>
              <p:spPr>
                <a:xfrm>
                  <a:off x="6031379" y="1912291"/>
                  <a:ext cx="1083240" cy="959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4" name="Freihand 73">
                  <a:extLst>
                    <a:ext uri="{FF2B5EF4-FFF2-40B4-BE49-F238E27FC236}">
                      <a16:creationId xmlns:a16="http://schemas.microsoft.com/office/drawing/2014/main" id="{00A48B7E-659F-4C16-9695-57F5BFCB286F}"/>
                    </a:ext>
                  </a:extLst>
                </p14:cNvPr>
                <p14:cNvContentPartPr/>
                <p14:nvPr/>
              </p14:nvContentPartPr>
              <p14:xfrm>
                <a:off x="5494619" y="2886091"/>
                <a:ext cx="141120" cy="125640"/>
              </p14:xfrm>
            </p:contentPart>
          </mc:Choice>
          <mc:Fallback>
            <p:pic>
              <p:nvPicPr>
                <p:cNvPr id="74" name="Freihand 73">
                  <a:extLst>
                    <a:ext uri="{FF2B5EF4-FFF2-40B4-BE49-F238E27FC236}">
                      <a16:creationId xmlns:a16="http://schemas.microsoft.com/office/drawing/2014/main" id="{00A48B7E-659F-4C16-9695-57F5BFCB286F}"/>
                    </a:ext>
                  </a:extLst>
                </p:cNvPr>
                <p:cNvPicPr/>
                <p:nvPr/>
              </p:nvPicPr>
              <p:blipFill>
                <a:blip r:embed="rId24"/>
                <a:stretch>
                  <a:fillRect/>
                </a:stretch>
              </p:blipFill>
              <p:spPr>
                <a:xfrm>
                  <a:off x="5490299" y="2881771"/>
                  <a:ext cx="149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5" name="Freihand 74">
                  <a:extLst>
                    <a:ext uri="{FF2B5EF4-FFF2-40B4-BE49-F238E27FC236}">
                      <a16:creationId xmlns:a16="http://schemas.microsoft.com/office/drawing/2014/main" id="{C68AB6D5-F71E-4B9E-A963-C1FFBB8416CC}"/>
                    </a:ext>
                  </a:extLst>
                </p14:cNvPr>
                <p14:cNvContentPartPr/>
                <p14:nvPr/>
              </p14:nvContentPartPr>
              <p14:xfrm>
                <a:off x="5635379" y="2884291"/>
                <a:ext cx="340560" cy="90000"/>
              </p14:xfrm>
            </p:contentPart>
          </mc:Choice>
          <mc:Fallback>
            <p:pic>
              <p:nvPicPr>
                <p:cNvPr id="75" name="Freihand 74">
                  <a:extLst>
                    <a:ext uri="{FF2B5EF4-FFF2-40B4-BE49-F238E27FC236}">
                      <a16:creationId xmlns:a16="http://schemas.microsoft.com/office/drawing/2014/main" id="{C68AB6D5-F71E-4B9E-A963-C1FFBB8416CC}"/>
                    </a:ext>
                  </a:extLst>
                </p:cNvPr>
                <p:cNvPicPr/>
                <p:nvPr/>
              </p:nvPicPr>
              <p:blipFill>
                <a:blip r:embed="rId26"/>
                <a:stretch>
                  <a:fillRect/>
                </a:stretch>
              </p:blipFill>
              <p:spPr>
                <a:xfrm>
                  <a:off x="5631059" y="2879971"/>
                  <a:ext cx="349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6" name="Freihand 75">
                  <a:extLst>
                    <a:ext uri="{FF2B5EF4-FFF2-40B4-BE49-F238E27FC236}">
                      <a16:creationId xmlns:a16="http://schemas.microsoft.com/office/drawing/2014/main" id="{CAD26063-285E-49EC-88C2-9244DB92B354}"/>
                    </a:ext>
                  </a:extLst>
                </p14:cNvPr>
                <p14:cNvContentPartPr/>
                <p14:nvPr/>
              </p14:nvContentPartPr>
              <p14:xfrm>
                <a:off x="6023099" y="2858731"/>
                <a:ext cx="108720" cy="91440"/>
              </p14:xfrm>
            </p:contentPart>
          </mc:Choice>
          <mc:Fallback>
            <p:pic>
              <p:nvPicPr>
                <p:cNvPr id="76" name="Freihand 75">
                  <a:extLst>
                    <a:ext uri="{FF2B5EF4-FFF2-40B4-BE49-F238E27FC236}">
                      <a16:creationId xmlns:a16="http://schemas.microsoft.com/office/drawing/2014/main" id="{CAD26063-285E-49EC-88C2-9244DB92B354}"/>
                    </a:ext>
                  </a:extLst>
                </p:cNvPr>
                <p:cNvPicPr/>
                <p:nvPr/>
              </p:nvPicPr>
              <p:blipFill>
                <a:blip r:embed="rId28"/>
                <a:stretch>
                  <a:fillRect/>
                </a:stretch>
              </p:blipFill>
              <p:spPr>
                <a:xfrm>
                  <a:off x="6018779" y="2854411"/>
                  <a:ext cx="117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7" name="Freihand 76">
                  <a:extLst>
                    <a:ext uri="{FF2B5EF4-FFF2-40B4-BE49-F238E27FC236}">
                      <a16:creationId xmlns:a16="http://schemas.microsoft.com/office/drawing/2014/main" id="{AA4664AC-F27B-4F58-91C5-17DE3DDE8120}"/>
                    </a:ext>
                  </a:extLst>
                </p14:cNvPr>
                <p14:cNvContentPartPr/>
                <p14:nvPr/>
              </p14:nvContentPartPr>
              <p14:xfrm>
                <a:off x="5335859" y="3204691"/>
                <a:ext cx="243360" cy="245520"/>
              </p14:xfrm>
            </p:contentPart>
          </mc:Choice>
          <mc:Fallback>
            <p:pic>
              <p:nvPicPr>
                <p:cNvPr id="77" name="Freihand 76">
                  <a:extLst>
                    <a:ext uri="{FF2B5EF4-FFF2-40B4-BE49-F238E27FC236}">
                      <a16:creationId xmlns:a16="http://schemas.microsoft.com/office/drawing/2014/main" id="{AA4664AC-F27B-4F58-91C5-17DE3DDE8120}"/>
                    </a:ext>
                  </a:extLst>
                </p:cNvPr>
                <p:cNvPicPr/>
                <p:nvPr/>
              </p:nvPicPr>
              <p:blipFill>
                <a:blip r:embed="rId30"/>
                <a:stretch>
                  <a:fillRect/>
                </a:stretch>
              </p:blipFill>
              <p:spPr>
                <a:xfrm>
                  <a:off x="5331539" y="3200371"/>
                  <a:ext cx="2520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8" name="Freihand 77">
                  <a:extLst>
                    <a:ext uri="{FF2B5EF4-FFF2-40B4-BE49-F238E27FC236}">
                      <a16:creationId xmlns:a16="http://schemas.microsoft.com/office/drawing/2014/main" id="{97AD2512-B0B4-4D0A-8294-AA47486EA8B0}"/>
                    </a:ext>
                  </a:extLst>
                </p14:cNvPr>
                <p14:cNvContentPartPr/>
                <p14:nvPr/>
              </p14:nvContentPartPr>
              <p14:xfrm>
                <a:off x="5577419" y="3170131"/>
                <a:ext cx="255960" cy="69120"/>
              </p14:xfrm>
            </p:contentPart>
          </mc:Choice>
          <mc:Fallback>
            <p:pic>
              <p:nvPicPr>
                <p:cNvPr id="78" name="Freihand 77">
                  <a:extLst>
                    <a:ext uri="{FF2B5EF4-FFF2-40B4-BE49-F238E27FC236}">
                      <a16:creationId xmlns:a16="http://schemas.microsoft.com/office/drawing/2014/main" id="{97AD2512-B0B4-4D0A-8294-AA47486EA8B0}"/>
                    </a:ext>
                  </a:extLst>
                </p:cNvPr>
                <p:cNvPicPr/>
                <p:nvPr/>
              </p:nvPicPr>
              <p:blipFill>
                <a:blip r:embed="rId32"/>
                <a:stretch>
                  <a:fillRect/>
                </a:stretch>
              </p:blipFill>
              <p:spPr>
                <a:xfrm>
                  <a:off x="5573099" y="3165811"/>
                  <a:ext cx="264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9" name="Freihand 78">
                  <a:extLst>
                    <a:ext uri="{FF2B5EF4-FFF2-40B4-BE49-F238E27FC236}">
                      <a16:creationId xmlns:a16="http://schemas.microsoft.com/office/drawing/2014/main" id="{E4B60A96-B1C6-4410-B129-06EDCDBC5BBE}"/>
                    </a:ext>
                  </a:extLst>
                </p14:cNvPr>
                <p14:cNvContentPartPr/>
                <p14:nvPr/>
              </p14:nvContentPartPr>
              <p14:xfrm>
                <a:off x="5868299" y="3064651"/>
                <a:ext cx="173520" cy="140040"/>
              </p14:xfrm>
            </p:contentPart>
          </mc:Choice>
          <mc:Fallback>
            <p:pic>
              <p:nvPicPr>
                <p:cNvPr id="79" name="Freihand 78">
                  <a:extLst>
                    <a:ext uri="{FF2B5EF4-FFF2-40B4-BE49-F238E27FC236}">
                      <a16:creationId xmlns:a16="http://schemas.microsoft.com/office/drawing/2014/main" id="{E4B60A96-B1C6-4410-B129-06EDCDBC5BBE}"/>
                    </a:ext>
                  </a:extLst>
                </p:cNvPr>
                <p:cNvPicPr/>
                <p:nvPr/>
              </p:nvPicPr>
              <p:blipFill>
                <a:blip r:embed="rId34"/>
                <a:stretch>
                  <a:fillRect/>
                </a:stretch>
              </p:blipFill>
              <p:spPr>
                <a:xfrm>
                  <a:off x="5863979" y="3060331"/>
                  <a:ext cx="182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0" name="Freihand 79">
                  <a:extLst>
                    <a:ext uri="{FF2B5EF4-FFF2-40B4-BE49-F238E27FC236}">
                      <a16:creationId xmlns:a16="http://schemas.microsoft.com/office/drawing/2014/main" id="{84D11F0A-B9F2-4371-9565-B2CC86E795CB}"/>
                    </a:ext>
                  </a:extLst>
                </p14:cNvPr>
                <p14:cNvContentPartPr/>
                <p14:nvPr/>
              </p14:nvContentPartPr>
              <p14:xfrm>
                <a:off x="5532419" y="3259771"/>
                <a:ext cx="396360" cy="231480"/>
              </p14:xfrm>
            </p:contentPart>
          </mc:Choice>
          <mc:Fallback>
            <p:pic>
              <p:nvPicPr>
                <p:cNvPr id="80" name="Freihand 79">
                  <a:extLst>
                    <a:ext uri="{FF2B5EF4-FFF2-40B4-BE49-F238E27FC236}">
                      <a16:creationId xmlns:a16="http://schemas.microsoft.com/office/drawing/2014/main" id="{84D11F0A-B9F2-4371-9565-B2CC86E795CB}"/>
                    </a:ext>
                  </a:extLst>
                </p:cNvPr>
                <p:cNvPicPr/>
                <p:nvPr/>
              </p:nvPicPr>
              <p:blipFill>
                <a:blip r:embed="rId36"/>
                <a:stretch>
                  <a:fillRect/>
                </a:stretch>
              </p:blipFill>
              <p:spPr>
                <a:xfrm>
                  <a:off x="5528099" y="3255451"/>
                  <a:ext cx="4050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1" name="Freihand 80">
                  <a:extLst>
                    <a:ext uri="{FF2B5EF4-FFF2-40B4-BE49-F238E27FC236}">
                      <a16:creationId xmlns:a16="http://schemas.microsoft.com/office/drawing/2014/main" id="{A4074CC6-57DD-4E42-9529-7E91B0A538BA}"/>
                    </a:ext>
                  </a:extLst>
                </p14:cNvPr>
                <p14:cNvContentPartPr/>
                <p14:nvPr/>
              </p14:nvContentPartPr>
              <p14:xfrm>
                <a:off x="5953619" y="3250771"/>
                <a:ext cx="118080" cy="102600"/>
              </p14:xfrm>
            </p:contentPart>
          </mc:Choice>
          <mc:Fallback>
            <p:pic>
              <p:nvPicPr>
                <p:cNvPr id="81" name="Freihand 80">
                  <a:extLst>
                    <a:ext uri="{FF2B5EF4-FFF2-40B4-BE49-F238E27FC236}">
                      <a16:creationId xmlns:a16="http://schemas.microsoft.com/office/drawing/2014/main" id="{A4074CC6-57DD-4E42-9529-7E91B0A538BA}"/>
                    </a:ext>
                  </a:extLst>
                </p:cNvPr>
                <p:cNvPicPr/>
                <p:nvPr/>
              </p:nvPicPr>
              <p:blipFill>
                <a:blip r:embed="rId38"/>
                <a:stretch>
                  <a:fillRect/>
                </a:stretch>
              </p:blipFill>
              <p:spPr>
                <a:xfrm>
                  <a:off x="5949299" y="3246451"/>
                  <a:ext cx="126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3" name="Freihand 82">
                  <a:extLst>
                    <a:ext uri="{FF2B5EF4-FFF2-40B4-BE49-F238E27FC236}">
                      <a16:creationId xmlns:a16="http://schemas.microsoft.com/office/drawing/2014/main" id="{20D22714-CBB0-4622-A6E7-57829D4560D9}"/>
                    </a:ext>
                  </a:extLst>
                </p14:cNvPr>
                <p14:cNvContentPartPr/>
                <p14:nvPr/>
              </p14:nvContentPartPr>
              <p14:xfrm>
                <a:off x="5493899" y="3524011"/>
                <a:ext cx="198360" cy="251640"/>
              </p14:xfrm>
            </p:contentPart>
          </mc:Choice>
          <mc:Fallback>
            <p:pic>
              <p:nvPicPr>
                <p:cNvPr id="83" name="Freihand 82">
                  <a:extLst>
                    <a:ext uri="{FF2B5EF4-FFF2-40B4-BE49-F238E27FC236}">
                      <a16:creationId xmlns:a16="http://schemas.microsoft.com/office/drawing/2014/main" id="{20D22714-CBB0-4622-A6E7-57829D4560D9}"/>
                    </a:ext>
                  </a:extLst>
                </p:cNvPr>
                <p:cNvPicPr/>
                <p:nvPr/>
              </p:nvPicPr>
              <p:blipFill>
                <a:blip r:embed="rId40"/>
                <a:stretch>
                  <a:fillRect/>
                </a:stretch>
              </p:blipFill>
              <p:spPr>
                <a:xfrm>
                  <a:off x="5489579" y="3519691"/>
                  <a:ext cx="2070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5" name="Freihand 84">
                  <a:extLst>
                    <a:ext uri="{FF2B5EF4-FFF2-40B4-BE49-F238E27FC236}">
                      <a16:creationId xmlns:a16="http://schemas.microsoft.com/office/drawing/2014/main" id="{0DD724D2-FB19-4C12-9A27-D76D3EBDF6C0}"/>
                    </a:ext>
                  </a:extLst>
                </p14:cNvPr>
                <p14:cNvContentPartPr/>
                <p14:nvPr/>
              </p14:nvContentPartPr>
              <p14:xfrm>
                <a:off x="5768219" y="3493771"/>
                <a:ext cx="169560" cy="119520"/>
              </p14:xfrm>
            </p:contentPart>
          </mc:Choice>
          <mc:Fallback>
            <p:pic>
              <p:nvPicPr>
                <p:cNvPr id="85" name="Freihand 84">
                  <a:extLst>
                    <a:ext uri="{FF2B5EF4-FFF2-40B4-BE49-F238E27FC236}">
                      <a16:creationId xmlns:a16="http://schemas.microsoft.com/office/drawing/2014/main" id="{0DD724D2-FB19-4C12-9A27-D76D3EBDF6C0}"/>
                    </a:ext>
                  </a:extLst>
                </p:cNvPr>
                <p:cNvPicPr/>
                <p:nvPr/>
              </p:nvPicPr>
              <p:blipFill>
                <a:blip r:embed="rId42"/>
                <a:stretch>
                  <a:fillRect/>
                </a:stretch>
              </p:blipFill>
              <p:spPr>
                <a:xfrm>
                  <a:off x="5763899" y="3489451"/>
                  <a:ext cx="178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6" name="Freihand 85">
                  <a:extLst>
                    <a:ext uri="{FF2B5EF4-FFF2-40B4-BE49-F238E27FC236}">
                      <a16:creationId xmlns:a16="http://schemas.microsoft.com/office/drawing/2014/main" id="{174BE282-90D5-44A7-BEB0-CF780565FD18}"/>
                    </a:ext>
                  </a:extLst>
                </p14:cNvPr>
                <p14:cNvContentPartPr/>
                <p14:nvPr/>
              </p14:nvContentPartPr>
              <p14:xfrm>
                <a:off x="6002219" y="3441571"/>
                <a:ext cx="39600" cy="130320"/>
              </p14:xfrm>
            </p:contentPart>
          </mc:Choice>
          <mc:Fallback>
            <p:pic>
              <p:nvPicPr>
                <p:cNvPr id="86" name="Freihand 85">
                  <a:extLst>
                    <a:ext uri="{FF2B5EF4-FFF2-40B4-BE49-F238E27FC236}">
                      <a16:creationId xmlns:a16="http://schemas.microsoft.com/office/drawing/2014/main" id="{174BE282-90D5-44A7-BEB0-CF780565FD18}"/>
                    </a:ext>
                  </a:extLst>
                </p:cNvPr>
                <p:cNvPicPr/>
                <p:nvPr/>
              </p:nvPicPr>
              <p:blipFill>
                <a:blip r:embed="rId44"/>
                <a:stretch>
                  <a:fillRect/>
                </a:stretch>
              </p:blipFill>
              <p:spPr>
                <a:xfrm>
                  <a:off x="5997899" y="3437251"/>
                  <a:ext cx="48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7" name="Freihand 86">
                  <a:extLst>
                    <a:ext uri="{FF2B5EF4-FFF2-40B4-BE49-F238E27FC236}">
                      <a16:creationId xmlns:a16="http://schemas.microsoft.com/office/drawing/2014/main" id="{03DBEBC7-2CF5-4EB3-93BE-4CB744A0A462}"/>
                    </a:ext>
                  </a:extLst>
                </p14:cNvPr>
                <p14:cNvContentPartPr/>
                <p14:nvPr/>
              </p14:nvContentPartPr>
              <p14:xfrm>
                <a:off x="5920139" y="3378211"/>
                <a:ext cx="183240" cy="74160"/>
              </p14:xfrm>
            </p:contentPart>
          </mc:Choice>
          <mc:Fallback>
            <p:pic>
              <p:nvPicPr>
                <p:cNvPr id="87" name="Freihand 86">
                  <a:extLst>
                    <a:ext uri="{FF2B5EF4-FFF2-40B4-BE49-F238E27FC236}">
                      <a16:creationId xmlns:a16="http://schemas.microsoft.com/office/drawing/2014/main" id="{03DBEBC7-2CF5-4EB3-93BE-4CB744A0A462}"/>
                    </a:ext>
                  </a:extLst>
                </p:cNvPr>
                <p:cNvPicPr/>
                <p:nvPr/>
              </p:nvPicPr>
              <p:blipFill>
                <a:blip r:embed="rId46"/>
                <a:stretch>
                  <a:fillRect/>
                </a:stretch>
              </p:blipFill>
              <p:spPr>
                <a:xfrm>
                  <a:off x="5915819" y="3373891"/>
                  <a:ext cx="191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8" name="Freihand 87">
                  <a:extLst>
                    <a:ext uri="{FF2B5EF4-FFF2-40B4-BE49-F238E27FC236}">
                      <a16:creationId xmlns:a16="http://schemas.microsoft.com/office/drawing/2014/main" id="{784C203F-4A04-45BC-82BE-FB44A0FC6D8C}"/>
                    </a:ext>
                  </a:extLst>
                </p14:cNvPr>
                <p14:cNvContentPartPr/>
                <p14:nvPr/>
              </p14:nvContentPartPr>
              <p14:xfrm>
                <a:off x="6133979" y="3315931"/>
                <a:ext cx="140400" cy="238320"/>
              </p14:xfrm>
            </p:contentPart>
          </mc:Choice>
          <mc:Fallback>
            <p:pic>
              <p:nvPicPr>
                <p:cNvPr id="88" name="Freihand 87">
                  <a:extLst>
                    <a:ext uri="{FF2B5EF4-FFF2-40B4-BE49-F238E27FC236}">
                      <a16:creationId xmlns:a16="http://schemas.microsoft.com/office/drawing/2014/main" id="{784C203F-4A04-45BC-82BE-FB44A0FC6D8C}"/>
                    </a:ext>
                  </a:extLst>
                </p:cNvPr>
                <p:cNvPicPr/>
                <p:nvPr/>
              </p:nvPicPr>
              <p:blipFill>
                <a:blip r:embed="rId48"/>
                <a:stretch>
                  <a:fillRect/>
                </a:stretch>
              </p:blipFill>
              <p:spPr>
                <a:xfrm>
                  <a:off x="6129659" y="3311611"/>
                  <a:ext cx="1490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9" name="Freihand 88">
                  <a:extLst>
                    <a:ext uri="{FF2B5EF4-FFF2-40B4-BE49-F238E27FC236}">
                      <a16:creationId xmlns:a16="http://schemas.microsoft.com/office/drawing/2014/main" id="{CACAEEC6-0541-431E-97CB-EECCC10F0865}"/>
                    </a:ext>
                  </a:extLst>
                </p14:cNvPr>
                <p14:cNvContentPartPr/>
                <p14:nvPr/>
              </p14:nvContentPartPr>
              <p14:xfrm>
                <a:off x="6314339" y="3372451"/>
                <a:ext cx="178560" cy="113400"/>
              </p14:xfrm>
            </p:contentPart>
          </mc:Choice>
          <mc:Fallback>
            <p:pic>
              <p:nvPicPr>
                <p:cNvPr id="89" name="Freihand 88">
                  <a:extLst>
                    <a:ext uri="{FF2B5EF4-FFF2-40B4-BE49-F238E27FC236}">
                      <a16:creationId xmlns:a16="http://schemas.microsoft.com/office/drawing/2014/main" id="{CACAEEC6-0541-431E-97CB-EECCC10F0865}"/>
                    </a:ext>
                  </a:extLst>
                </p:cNvPr>
                <p:cNvPicPr/>
                <p:nvPr/>
              </p:nvPicPr>
              <p:blipFill>
                <a:blip r:embed="rId50"/>
                <a:stretch>
                  <a:fillRect/>
                </a:stretch>
              </p:blipFill>
              <p:spPr>
                <a:xfrm>
                  <a:off x="6310019" y="3368131"/>
                  <a:ext cx="187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0" name="Freihand 89">
                  <a:extLst>
                    <a:ext uri="{FF2B5EF4-FFF2-40B4-BE49-F238E27FC236}">
                      <a16:creationId xmlns:a16="http://schemas.microsoft.com/office/drawing/2014/main" id="{24E6B85D-DE3D-49FC-B5AE-6A7F395FB3E3}"/>
                    </a:ext>
                  </a:extLst>
                </p14:cNvPr>
                <p14:cNvContentPartPr/>
                <p14:nvPr/>
              </p14:nvContentPartPr>
              <p14:xfrm>
                <a:off x="6587939" y="3374611"/>
                <a:ext cx="15840" cy="125640"/>
              </p14:xfrm>
            </p:contentPart>
          </mc:Choice>
          <mc:Fallback>
            <p:pic>
              <p:nvPicPr>
                <p:cNvPr id="90" name="Freihand 89">
                  <a:extLst>
                    <a:ext uri="{FF2B5EF4-FFF2-40B4-BE49-F238E27FC236}">
                      <a16:creationId xmlns:a16="http://schemas.microsoft.com/office/drawing/2014/main" id="{24E6B85D-DE3D-49FC-B5AE-6A7F395FB3E3}"/>
                    </a:ext>
                  </a:extLst>
                </p:cNvPr>
                <p:cNvPicPr/>
                <p:nvPr/>
              </p:nvPicPr>
              <p:blipFill>
                <a:blip r:embed="rId52"/>
                <a:stretch>
                  <a:fillRect/>
                </a:stretch>
              </p:blipFill>
              <p:spPr>
                <a:xfrm>
                  <a:off x="6583619" y="3370291"/>
                  <a:ext cx="24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1" name="Freihand 90">
                  <a:extLst>
                    <a:ext uri="{FF2B5EF4-FFF2-40B4-BE49-F238E27FC236}">
                      <a16:creationId xmlns:a16="http://schemas.microsoft.com/office/drawing/2014/main" id="{37255489-DE87-483E-81B6-25D77FFEA393}"/>
                    </a:ext>
                  </a:extLst>
                </p14:cNvPr>
                <p14:cNvContentPartPr/>
                <p14:nvPr/>
              </p14:nvContentPartPr>
              <p14:xfrm>
                <a:off x="6586139" y="3318811"/>
                <a:ext cx="135720" cy="185760"/>
              </p14:xfrm>
            </p:contentPart>
          </mc:Choice>
          <mc:Fallback>
            <p:pic>
              <p:nvPicPr>
                <p:cNvPr id="91" name="Freihand 90">
                  <a:extLst>
                    <a:ext uri="{FF2B5EF4-FFF2-40B4-BE49-F238E27FC236}">
                      <a16:creationId xmlns:a16="http://schemas.microsoft.com/office/drawing/2014/main" id="{37255489-DE87-483E-81B6-25D77FFEA393}"/>
                    </a:ext>
                  </a:extLst>
                </p:cNvPr>
                <p:cNvPicPr/>
                <p:nvPr/>
              </p:nvPicPr>
              <p:blipFill>
                <a:blip r:embed="rId54"/>
                <a:stretch>
                  <a:fillRect/>
                </a:stretch>
              </p:blipFill>
              <p:spPr>
                <a:xfrm>
                  <a:off x="6581819" y="3314491"/>
                  <a:ext cx="144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2" name="Freihand 91">
                  <a:extLst>
                    <a:ext uri="{FF2B5EF4-FFF2-40B4-BE49-F238E27FC236}">
                      <a16:creationId xmlns:a16="http://schemas.microsoft.com/office/drawing/2014/main" id="{17630012-A5DC-4FCD-B397-B5B10689F3FC}"/>
                    </a:ext>
                  </a:extLst>
                </p14:cNvPr>
                <p14:cNvContentPartPr/>
                <p14:nvPr/>
              </p14:nvContentPartPr>
              <p14:xfrm>
                <a:off x="6779819" y="3370291"/>
                <a:ext cx="4320" cy="109080"/>
              </p14:xfrm>
            </p:contentPart>
          </mc:Choice>
          <mc:Fallback>
            <p:pic>
              <p:nvPicPr>
                <p:cNvPr id="92" name="Freihand 91">
                  <a:extLst>
                    <a:ext uri="{FF2B5EF4-FFF2-40B4-BE49-F238E27FC236}">
                      <a16:creationId xmlns:a16="http://schemas.microsoft.com/office/drawing/2014/main" id="{17630012-A5DC-4FCD-B397-B5B10689F3FC}"/>
                    </a:ext>
                  </a:extLst>
                </p:cNvPr>
                <p:cNvPicPr/>
                <p:nvPr/>
              </p:nvPicPr>
              <p:blipFill>
                <a:blip r:embed="rId56"/>
                <a:stretch>
                  <a:fillRect/>
                </a:stretch>
              </p:blipFill>
              <p:spPr>
                <a:xfrm>
                  <a:off x="6775499" y="3365971"/>
                  <a:ext cx="12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3" name="Freihand 92">
                  <a:extLst>
                    <a:ext uri="{FF2B5EF4-FFF2-40B4-BE49-F238E27FC236}">
                      <a16:creationId xmlns:a16="http://schemas.microsoft.com/office/drawing/2014/main" id="{F0A8BC94-25C5-43F2-992A-EB1BB4E87176}"/>
                    </a:ext>
                  </a:extLst>
                </p14:cNvPr>
                <p14:cNvContentPartPr/>
                <p14:nvPr/>
              </p14:nvContentPartPr>
              <p14:xfrm>
                <a:off x="6705299" y="3346531"/>
                <a:ext cx="160200" cy="160920"/>
              </p14:xfrm>
            </p:contentPart>
          </mc:Choice>
          <mc:Fallback>
            <p:pic>
              <p:nvPicPr>
                <p:cNvPr id="93" name="Freihand 92">
                  <a:extLst>
                    <a:ext uri="{FF2B5EF4-FFF2-40B4-BE49-F238E27FC236}">
                      <a16:creationId xmlns:a16="http://schemas.microsoft.com/office/drawing/2014/main" id="{F0A8BC94-25C5-43F2-992A-EB1BB4E87176}"/>
                    </a:ext>
                  </a:extLst>
                </p:cNvPr>
                <p:cNvPicPr/>
                <p:nvPr/>
              </p:nvPicPr>
              <p:blipFill>
                <a:blip r:embed="rId58"/>
                <a:stretch>
                  <a:fillRect/>
                </a:stretch>
              </p:blipFill>
              <p:spPr>
                <a:xfrm>
                  <a:off x="6700979" y="3342211"/>
                  <a:ext cx="168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4" name="Freihand 93">
                  <a:extLst>
                    <a:ext uri="{FF2B5EF4-FFF2-40B4-BE49-F238E27FC236}">
                      <a16:creationId xmlns:a16="http://schemas.microsoft.com/office/drawing/2014/main" id="{38C45D0A-CA21-47AE-9B47-D7759FB3BBD5}"/>
                    </a:ext>
                  </a:extLst>
                </p14:cNvPr>
                <p14:cNvContentPartPr/>
                <p14:nvPr/>
              </p14:nvContentPartPr>
              <p14:xfrm>
                <a:off x="6939299" y="3335731"/>
                <a:ext cx="28800" cy="174960"/>
              </p14:xfrm>
            </p:contentPart>
          </mc:Choice>
          <mc:Fallback>
            <p:pic>
              <p:nvPicPr>
                <p:cNvPr id="94" name="Freihand 93">
                  <a:extLst>
                    <a:ext uri="{FF2B5EF4-FFF2-40B4-BE49-F238E27FC236}">
                      <a16:creationId xmlns:a16="http://schemas.microsoft.com/office/drawing/2014/main" id="{38C45D0A-CA21-47AE-9B47-D7759FB3BBD5}"/>
                    </a:ext>
                  </a:extLst>
                </p:cNvPr>
                <p:cNvPicPr/>
                <p:nvPr/>
              </p:nvPicPr>
              <p:blipFill>
                <a:blip r:embed="rId60"/>
                <a:stretch>
                  <a:fillRect/>
                </a:stretch>
              </p:blipFill>
              <p:spPr>
                <a:xfrm>
                  <a:off x="6934979" y="3331411"/>
                  <a:ext cx="37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5" name="Freihand 94">
                  <a:extLst>
                    <a:ext uri="{FF2B5EF4-FFF2-40B4-BE49-F238E27FC236}">
                      <a16:creationId xmlns:a16="http://schemas.microsoft.com/office/drawing/2014/main" id="{3A64EC10-181B-4641-86D8-4BAE3E437E4C}"/>
                    </a:ext>
                  </a:extLst>
                </p14:cNvPr>
                <p14:cNvContentPartPr/>
                <p14:nvPr/>
              </p14:nvContentPartPr>
              <p14:xfrm>
                <a:off x="6849299" y="3296131"/>
                <a:ext cx="161640" cy="85680"/>
              </p14:xfrm>
            </p:contentPart>
          </mc:Choice>
          <mc:Fallback>
            <p:pic>
              <p:nvPicPr>
                <p:cNvPr id="95" name="Freihand 94">
                  <a:extLst>
                    <a:ext uri="{FF2B5EF4-FFF2-40B4-BE49-F238E27FC236}">
                      <a16:creationId xmlns:a16="http://schemas.microsoft.com/office/drawing/2014/main" id="{3A64EC10-181B-4641-86D8-4BAE3E437E4C}"/>
                    </a:ext>
                  </a:extLst>
                </p:cNvPr>
                <p:cNvPicPr/>
                <p:nvPr/>
              </p:nvPicPr>
              <p:blipFill>
                <a:blip r:embed="rId62"/>
                <a:stretch>
                  <a:fillRect/>
                </a:stretch>
              </p:blipFill>
              <p:spPr>
                <a:xfrm>
                  <a:off x="6844979" y="3291811"/>
                  <a:ext cx="170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7" name="Freihand 96">
                  <a:extLst>
                    <a:ext uri="{FF2B5EF4-FFF2-40B4-BE49-F238E27FC236}">
                      <a16:creationId xmlns:a16="http://schemas.microsoft.com/office/drawing/2014/main" id="{D7A30223-9B06-4448-8EA7-B1124365242B}"/>
                    </a:ext>
                  </a:extLst>
                </p14:cNvPr>
                <p14:cNvContentPartPr/>
                <p14:nvPr/>
              </p14:nvContentPartPr>
              <p14:xfrm>
                <a:off x="7454819" y="1833091"/>
                <a:ext cx="460800" cy="79920"/>
              </p14:xfrm>
            </p:contentPart>
          </mc:Choice>
          <mc:Fallback>
            <p:pic>
              <p:nvPicPr>
                <p:cNvPr id="97" name="Freihand 96">
                  <a:extLst>
                    <a:ext uri="{FF2B5EF4-FFF2-40B4-BE49-F238E27FC236}">
                      <a16:creationId xmlns:a16="http://schemas.microsoft.com/office/drawing/2014/main" id="{D7A30223-9B06-4448-8EA7-B1124365242B}"/>
                    </a:ext>
                  </a:extLst>
                </p:cNvPr>
                <p:cNvPicPr/>
                <p:nvPr/>
              </p:nvPicPr>
              <p:blipFill>
                <a:blip r:embed="rId64"/>
                <a:stretch>
                  <a:fillRect/>
                </a:stretch>
              </p:blipFill>
              <p:spPr>
                <a:xfrm>
                  <a:off x="7450499" y="1828771"/>
                  <a:ext cx="469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8" name="Freihand 97">
                  <a:extLst>
                    <a:ext uri="{FF2B5EF4-FFF2-40B4-BE49-F238E27FC236}">
                      <a16:creationId xmlns:a16="http://schemas.microsoft.com/office/drawing/2014/main" id="{CF3F3902-06C5-4720-A9D6-2E7DF253F24D}"/>
                    </a:ext>
                  </a:extLst>
                </p14:cNvPr>
                <p14:cNvContentPartPr/>
                <p14:nvPr/>
              </p14:nvContentPartPr>
              <p14:xfrm>
                <a:off x="7503779" y="1551931"/>
                <a:ext cx="436680" cy="80640"/>
              </p14:xfrm>
            </p:contentPart>
          </mc:Choice>
          <mc:Fallback>
            <p:pic>
              <p:nvPicPr>
                <p:cNvPr id="98" name="Freihand 97">
                  <a:extLst>
                    <a:ext uri="{FF2B5EF4-FFF2-40B4-BE49-F238E27FC236}">
                      <a16:creationId xmlns:a16="http://schemas.microsoft.com/office/drawing/2014/main" id="{CF3F3902-06C5-4720-A9D6-2E7DF253F24D}"/>
                    </a:ext>
                  </a:extLst>
                </p:cNvPr>
                <p:cNvPicPr/>
                <p:nvPr/>
              </p:nvPicPr>
              <p:blipFill>
                <a:blip r:embed="rId66"/>
                <a:stretch>
                  <a:fillRect/>
                </a:stretch>
              </p:blipFill>
              <p:spPr>
                <a:xfrm>
                  <a:off x="7499459" y="1547611"/>
                  <a:ext cx="445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9" name="Freihand 98">
                  <a:extLst>
                    <a:ext uri="{FF2B5EF4-FFF2-40B4-BE49-F238E27FC236}">
                      <a16:creationId xmlns:a16="http://schemas.microsoft.com/office/drawing/2014/main" id="{84DF1E93-48B1-4335-9405-F5FD7811B91F}"/>
                    </a:ext>
                  </a:extLst>
                </p14:cNvPr>
                <p14:cNvContentPartPr/>
                <p14:nvPr/>
              </p14:nvContentPartPr>
              <p14:xfrm>
                <a:off x="7246379" y="1224691"/>
                <a:ext cx="906120" cy="970920"/>
              </p14:xfrm>
            </p:contentPart>
          </mc:Choice>
          <mc:Fallback>
            <p:pic>
              <p:nvPicPr>
                <p:cNvPr id="99" name="Freihand 98">
                  <a:extLst>
                    <a:ext uri="{FF2B5EF4-FFF2-40B4-BE49-F238E27FC236}">
                      <a16:creationId xmlns:a16="http://schemas.microsoft.com/office/drawing/2014/main" id="{84DF1E93-48B1-4335-9405-F5FD7811B91F}"/>
                    </a:ext>
                  </a:extLst>
                </p:cNvPr>
                <p:cNvPicPr/>
                <p:nvPr/>
              </p:nvPicPr>
              <p:blipFill>
                <a:blip r:embed="rId68"/>
                <a:stretch>
                  <a:fillRect/>
                </a:stretch>
              </p:blipFill>
              <p:spPr>
                <a:xfrm>
                  <a:off x="7242059" y="1220371"/>
                  <a:ext cx="914760" cy="979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0" name="Freihand 99">
                  <a:extLst>
                    <a:ext uri="{FF2B5EF4-FFF2-40B4-BE49-F238E27FC236}">
                      <a16:creationId xmlns:a16="http://schemas.microsoft.com/office/drawing/2014/main" id="{949D0DA3-CA96-4FB5-A9AF-241FE8821A20}"/>
                    </a:ext>
                  </a:extLst>
                </p14:cNvPr>
                <p14:cNvContentPartPr/>
                <p14:nvPr/>
              </p14:nvContentPartPr>
              <p14:xfrm>
                <a:off x="7917779" y="741931"/>
                <a:ext cx="324360" cy="419400"/>
              </p14:xfrm>
            </p:contentPart>
          </mc:Choice>
          <mc:Fallback>
            <p:pic>
              <p:nvPicPr>
                <p:cNvPr id="100" name="Freihand 99">
                  <a:extLst>
                    <a:ext uri="{FF2B5EF4-FFF2-40B4-BE49-F238E27FC236}">
                      <a16:creationId xmlns:a16="http://schemas.microsoft.com/office/drawing/2014/main" id="{949D0DA3-CA96-4FB5-A9AF-241FE8821A20}"/>
                    </a:ext>
                  </a:extLst>
                </p:cNvPr>
                <p:cNvPicPr/>
                <p:nvPr/>
              </p:nvPicPr>
              <p:blipFill>
                <a:blip r:embed="rId70"/>
                <a:stretch>
                  <a:fillRect/>
                </a:stretch>
              </p:blipFill>
              <p:spPr>
                <a:xfrm>
                  <a:off x="7913459" y="737611"/>
                  <a:ext cx="33300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1" name="Freihand 100">
                  <a:extLst>
                    <a:ext uri="{FF2B5EF4-FFF2-40B4-BE49-F238E27FC236}">
                      <a16:creationId xmlns:a16="http://schemas.microsoft.com/office/drawing/2014/main" id="{DFEA34B6-D29F-458C-A431-0483FB1A398D}"/>
                    </a:ext>
                  </a:extLst>
                </p14:cNvPr>
                <p14:cNvContentPartPr/>
                <p14:nvPr/>
              </p14:nvContentPartPr>
              <p14:xfrm>
                <a:off x="7841819" y="937051"/>
                <a:ext cx="271080" cy="285480"/>
              </p14:xfrm>
            </p:contentPart>
          </mc:Choice>
          <mc:Fallback>
            <p:pic>
              <p:nvPicPr>
                <p:cNvPr id="101" name="Freihand 100">
                  <a:extLst>
                    <a:ext uri="{FF2B5EF4-FFF2-40B4-BE49-F238E27FC236}">
                      <a16:creationId xmlns:a16="http://schemas.microsoft.com/office/drawing/2014/main" id="{DFEA34B6-D29F-458C-A431-0483FB1A398D}"/>
                    </a:ext>
                  </a:extLst>
                </p:cNvPr>
                <p:cNvPicPr/>
                <p:nvPr/>
              </p:nvPicPr>
              <p:blipFill>
                <a:blip r:embed="rId72"/>
                <a:stretch>
                  <a:fillRect/>
                </a:stretch>
              </p:blipFill>
              <p:spPr>
                <a:xfrm>
                  <a:off x="7837499" y="932731"/>
                  <a:ext cx="2797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2" name="Freihand 101">
                  <a:extLst>
                    <a:ext uri="{FF2B5EF4-FFF2-40B4-BE49-F238E27FC236}">
                      <a16:creationId xmlns:a16="http://schemas.microsoft.com/office/drawing/2014/main" id="{EDF237C9-AEAB-463B-89A1-488DC8051C63}"/>
                    </a:ext>
                  </a:extLst>
                </p14:cNvPr>
                <p14:cNvContentPartPr/>
                <p14:nvPr/>
              </p14:nvContentPartPr>
              <p14:xfrm>
                <a:off x="8415659" y="586051"/>
                <a:ext cx="32760" cy="204840"/>
              </p14:xfrm>
            </p:contentPart>
          </mc:Choice>
          <mc:Fallback>
            <p:pic>
              <p:nvPicPr>
                <p:cNvPr id="102" name="Freihand 101">
                  <a:extLst>
                    <a:ext uri="{FF2B5EF4-FFF2-40B4-BE49-F238E27FC236}">
                      <a16:creationId xmlns:a16="http://schemas.microsoft.com/office/drawing/2014/main" id="{EDF237C9-AEAB-463B-89A1-488DC8051C63}"/>
                    </a:ext>
                  </a:extLst>
                </p:cNvPr>
                <p:cNvPicPr/>
                <p:nvPr/>
              </p:nvPicPr>
              <p:blipFill>
                <a:blip r:embed="rId74"/>
                <a:stretch>
                  <a:fillRect/>
                </a:stretch>
              </p:blipFill>
              <p:spPr>
                <a:xfrm>
                  <a:off x="8411339" y="581731"/>
                  <a:ext cx="41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3" name="Freihand 102">
                  <a:extLst>
                    <a:ext uri="{FF2B5EF4-FFF2-40B4-BE49-F238E27FC236}">
                      <a16:creationId xmlns:a16="http://schemas.microsoft.com/office/drawing/2014/main" id="{BF08D520-DAEA-4F8B-ABD5-2AF47051847C}"/>
                    </a:ext>
                  </a:extLst>
                </p14:cNvPr>
                <p14:cNvContentPartPr/>
                <p14:nvPr/>
              </p14:nvContentPartPr>
              <p14:xfrm>
                <a:off x="8364539" y="673891"/>
                <a:ext cx="139680" cy="55080"/>
              </p14:xfrm>
            </p:contentPart>
          </mc:Choice>
          <mc:Fallback>
            <p:pic>
              <p:nvPicPr>
                <p:cNvPr id="103" name="Freihand 102">
                  <a:extLst>
                    <a:ext uri="{FF2B5EF4-FFF2-40B4-BE49-F238E27FC236}">
                      <a16:creationId xmlns:a16="http://schemas.microsoft.com/office/drawing/2014/main" id="{BF08D520-DAEA-4F8B-ABD5-2AF47051847C}"/>
                    </a:ext>
                  </a:extLst>
                </p:cNvPr>
                <p:cNvPicPr/>
                <p:nvPr/>
              </p:nvPicPr>
              <p:blipFill>
                <a:blip r:embed="rId76"/>
                <a:stretch>
                  <a:fillRect/>
                </a:stretch>
              </p:blipFill>
              <p:spPr>
                <a:xfrm>
                  <a:off x="8360219" y="669571"/>
                  <a:ext cx="148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4" name="Freihand 103">
                  <a:extLst>
                    <a:ext uri="{FF2B5EF4-FFF2-40B4-BE49-F238E27FC236}">
                      <a16:creationId xmlns:a16="http://schemas.microsoft.com/office/drawing/2014/main" id="{F45EA5D6-A15C-4482-9AD6-C27343AFA0C5}"/>
                    </a:ext>
                  </a:extLst>
                </p14:cNvPr>
                <p14:cNvContentPartPr/>
                <p14:nvPr/>
              </p14:nvContentPartPr>
              <p14:xfrm>
                <a:off x="8366699" y="561211"/>
                <a:ext cx="277200" cy="142200"/>
              </p14:xfrm>
            </p:contentPart>
          </mc:Choice>
          <mc:Fallback>
            <p:pic>
              <p:nvPicPr>
                <p:cNvPr id="104" name="Freihand 103">
                  <a:extLst>
                    <a:ext uri="{FF2B5EF4-FFF2-40B4-BE49-F238E27FC236}">
                      <a16:creationId xmlns:a16="http://schemas.microsoft.com/office/drawing/2014/main" id="{F45EA5D6-A15C-4482-9AD6-C27343AFA0C5}"/>
                    </a:ext>
                  </a:extLst>
                </p:cNvPr>
                <p:cNvPicPr/>
                <p:nvPr/>
              </p:nvPicPr>
              <p:blipFill>
                <a:blip r:embed="rId78"/>
                <a:stretch>
                  <a:fillRect/>
                </a:stretch>
              </p:blipFill>
              <p:spPr>
                <a:xfrm>
                  <a:off x="8362379" y="556891"/>
                  <a:ext cx="285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5" name="Freihand 104">
                  <a:extLst>
                    <a:ext uri="{FF2B5EF4-FFF2-40B4-BE49-F238E27FC236}">
                      <a16:creationId xmlns:a16="http://schemas.microsoft.com/office/drawing/2014/main" id="{3E5BD5DC-197B-4BE6-A0BE-DA8E6209D22B}"/>
                    </a:ext>
                  </a:extLst>
                </p14:cNvPr>
                <p14:cNvContentPartPr/>
                <p14:nvPr/>
              </p14:nvContentPartPr>
              <p14:xfrm>
                <a:off x="8739659" y="534571"/>
                <a:ext cx="224280" cy="139680"/>
              </p14:xfrm>
            </p:contentPart>
          </mc:Choice>
          <mc:Fallback>
            <p:pic>
              <p:nvPicPr>
                <p:cNvPr id="105" name="Freihand 104">
                  <a:extLst>
                    <a:ext uri="{FF2B5EF4-FFF2-40B4-BE49-F238E27FC236}">
                      <a16:creationId xmlns:a16="http://schemas.microsoft.com/office/drawing/2014/main" id="{3E5BD5DC-197B-4BE6-A0BE-DA8E6209D22B}"/>
                    </a:ext>
                  </a:extLst>
                </p:cNvPr>
                <p:cNvPicPr/>
                <p:nvPr/>
              </p:nvPicPr>
              <p:blipFill>
                <a:blip r:embed="rId80"/>
                <a:stretch>
                  <a:fillRect/>
                </a:stretch>
              </p:blipFill>
              <p:spPr>
                <a:xfrm>
                  <a:off x="8735339" y="530251"/>
                  <a:ext cx="232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6" name="Freihand 105">
                  <a:extLst>
                    <a:ext uri="{FF2B5EF4-FFF2-40B4-BE49-F238E27FC236}">
                      <a16:creationId xmlns:a16="http://schemas.microsoft.com/office/drawing/2014/main" id="{7A6006DF-ADE3-4A34-ADFF-0027EA2190B1}"/>
                    </a:ext>
                  </a:extLst>
                </p14:cNvPr>
                <p14:cNvContentPartPr/>
                <p14:nvPr/>
              </p14:nvContentPartPr>
              <p14:xfrm>
                <a:off x="9070499" y="523771"/>
                <a:ext cx="156960" cy="160560"/>
              </p14:xfrm>
            </p:contentPart>
          </mc:Choice>
          <mc:Fallback>
            <p:pic>
              <p:nvPicPr>
                <p:cNvPr id="106" name="Freihand 105">
                  <a:extLst>
                    <a:ext uri="{FF2B5EF4-FFF2-40B4-BE49-F238E27FC236}">
                      <a16:creationId xmlns:a16="http://schemas.microsoft.com/office/drawing/2014/main" id="{7A6006DF-ADE3-4A34-ADFF-0027EA2190B1}"/>
                    </a:ext>
                  </a:extLst>
                </p:cNvPr>
                <p:cNvPicPr/>
                <p:nvPr/>
              </p:nvPicPr>
              <p:blipFill>
                <a:blip r:embed="rId82"/>
                <a:stretch>
                  <a:fillRect/>
                </a:stretch>
              </p:blipFill>
              <p:spPr>
                <a:xfrm>
                  <a:off x="9066179" y="519451"/>
                  <a:ext cx="165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7" name="Freihand 106">
                  <a:extLst>
                    <a:ext uri="{FF2B5EF4-FFF2-40B4-BE49-F238E27FC236}">
                      <a16:creationId xmlns:a16="http://schemas.microsoft.com/office/drawing/2014/main" id="{28346FE2-C799-4201-AC20-74FA6D3384F9}"/>
                    </a:ext>
                  </a:extLst>
                </p14:cNvPr>
                <p14:cNvContentPartPr/>
                <p14:nvPr/>
              </p14:nvContentPartPr>
              <p14:xfrm>
                <a:off x="9242579" y="521971"/>
                <a:ext cx="109800" cy="115200"/>
              </p14:xfrm>
            </p:contentPart>
          </mc:Choice>
          <mc:Fallback>
            <p:pic>
              <p:nvPicPr>
                <p:cNvPr id="107" name="Freihand 106">
                  <a:extLst>
                    <a:ext uri="{FF2B5EF4-FFF2-40B4-BE49-F238E27FC236}">
                      <a16:creationId xmlns:a16="http://schemas.microsoft.com/office/drawing/2014/main" id="{28346FE2-C799-4201-AC20-74FA6D3384F9}"/>
                    </a:ext>
                  </a:extLst>
                </p:cNvPr>
                <p:cNvPicPr/>
                <p:nvPr/>
              </p:nvPicPr>
              <p:blipFill>
                <a:blip r:embed="rId84"/>
                <a:stretch>
                  <a:fillRect/>
                </a:stretch>
              </p:blipFill>
              <p:spPr>
                <a:xfrm>
                  <a:off x="9238259" y="517651"/>
                  <a:ext cx="118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8" name="Freihand 107">
                  <a:extLst>
                    <a:ext uri="{FF2B5EF4-FFF2-40B4-BE49-F238E27FC236}">
                      <a16:creationId xmlns:a16="http://schemas.microsoft.com/office/drawing/2014/main" id="{6F382DC0-51B1-4070-BD90-CDF3E7D32804}"/>
                    </a:ext>
                  </a:extLst>
                </p14:cNvPr>
                <p14:cNvContentPartPr/>
                <p14:nvPr/>
              </p14:nvContentPartPr>
              <p14:xfrm>
                <a:off x="9330779" y="496771"/>
                <a:ext cx="85680" cy="150120"/>
              </p14:xfrm>
            </p:contentPart>
          </mc:Choice>
          <mc:Fallback>
            <p:pic>
              <p:nvPicPr>
                <p:cNvPr id="108" name="Freihand 107">
                  <a:extLst>
                    <a:ext uri="{FF2B5EF4-FFF2-40B4-BE49-F238E27FC236}">
                      <a16:creationId xmlns:a16="http://schemas.microsoft.com/office/drawing/2014/main" id="{6F382DC0-51B1-4070-BD90-CDF3E7D32804}"/>
                    </a:ext>
                  </a:extLst>
                </p:cNvPr>
                <p:cNvPicPr/>
                <p:nvPr/>
              </p:nvPicPr>
              <p:blipFill>
                <a:blip r:embed="rId86"/>
                <a:stretch>
                  <a:fillRect/>
                </a:stretch>
              </p:blipFill>
              <p:spPr>
                <a:xfrm>
                  <a:off x="9326459" y="492451"/>
                  <a:ext cx="94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0" name="Freihand 109">
                  <a:extLst>
                    <a:ext uri="{FF2B5EF4-FFF2-40B4-BE49-F238E27FC236}">
                      <a16:creationId xmlns:a16="http://schemas.microsoft.com/office/drawing/2014/main" id="{64CD7E0C-465A-40B9-8495-4A1025F4D5CA}"/>
                    </a:ext>
                  </a:extLst>
                </p14:cNvPr>
                <p14:cNvContentPartPr/>
                <p14:nvPr/>
              </p14:nvContentPartPr>
              <p14:xfrm>
                <a:off x="9553979" y="536731"/>
                <a:ext cx="180360" cy="135360"/>
              </p14:xfrm>
            </p:contentPart>
          </mc:Choice>
          <mc:Fallback>
            <p:pic>
              <p:nvPicPr>
                <p:cNvPr id="110" name="Freihand 109">
                  <a:extLst>
                    <a:ext uri="{FF2B5EF4-FFF2-40B4-BE49-F238E27FC236}">
                      <a16:creationId xmlns:a16="http://schemas.microsoft.com/office/drawing/2014/main" id="{64CD7E0C-465A-40B9-8495-4A1025F4D5CA}"/>
                    </a:ext>
                  </a:extLst>
                </p:cNvPr>
                <p:cNvPicPr/>
                <p:nvPr/>
              </p:nvPicPr>
              <p:blipFill>
                <a:blip r:embed="rId88"/>
                <a:stretch>
                  <a:fillRect/>
                </a:stretch>
              </p:blipFill>
              <p:spPr>
                <a:xfrm>
                  <a:off x="9549659" y="532411"/>
                  <a:ext cx="189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1" name="Freihand 110">
                  <a:extLst>
                    <a:ext uri="{FF2B5EF4-FFF2-40B4-BE49-F238E27FC236}">
                      <a16:creationId xmlns:a16="http://schemas.microsoft.com/office/drawing/2014/main" id="{4886A815-B20C-4969-A5FD-E4746B36A807}"/>
                    </a:ext>
                  </a:extLst>
                </p14:cNvPr>
                <p14:cNvContentPartPr/>
                <p14:nvPr/>
              </p14:nvContentPartPr>
              <p14:xfrm>
                <a:off x="9784019" y="570571"/>
                <a:ext cx="111960" cy="76680"/>
              </p14:xfrm>
            </p:contentPart>
          </mc:Choice>
          <mc:Fallback>
            <p:pic>
              <p:nvPicPr>
                <p:cNvPr id="111" name="Freihand 110">
                  <a:extLst>
                    <a:ext uri="{FF2B5EF4-FFF2-40B4-BE49-F238E27FC236}">
                      <a16:creationId xmlns:a16="http://schemas.microsoft.com/office/drawing/2014/main" id="{4886A815-B20C-4969-A5FD-E4746B36A807}"/>
                    </a:ext>
                  </a:extLst>
                </p:cNvPr>
                <p:cNvPicPr/>
                <p:nvPr/>
              </p:nvPicPr>
              <p:blipFill>
                <a:blip r:embed="rId90"/>
                <a:stretch>
                  <a:fillRect/>
                </a:stretch>
              </p:blipFill>
              <p:spPr>
                <a:xfrm>
                  <a:off x="9779699" y="566251"/>
                  <a:ext cx="120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3" name="Freihand 112">
                  <a:extLst>
                    <a:ext uri="{FF2B5EF4-FFF2-40B4-BE49-F238E27FC236}">
                      <a16:creationId xmlns:a16="http://schemas.microsoft.com/office/drawing/2014/main" id="{6BE3CAF5-597F-46BD-88CF-D0F1A617DEEB}"/>
                    </a:ext>
                  </a:extLst>
                </p14:cNvPr>
                <p14:cNvContentPartPr/>
                <p14:nvPr/>
              </p14:nvContentPartPr>
              <p14:xfrm>
                <a:off x="9880859" y="580651"/>
                <a:ext cx="50040" cy="59400"/>
              </p14:xfrm>
            </p:contentPart>
          </mc:Choice>
          <mc:Fallback>
            <p:pic>
              <p:nvPicPr>
                <p:cNvPr id="113" name="Freihand 112">
                  <a:extLst>
                    <a:ext uri="{FF2B5EF4-FFF2-40B4-BE49-F238E27FC236}">
                      <a16:creationId xmlns:a16="http://schemas.microsoft.com/office/drawing/2014/main" id="{6BE3CAF5-597F-46BD-88CF-D0F1A617DEEB}"/>
                    </a:ext>
                  </a:extLst>
                </p:cNvPr>
                <p:cNvPicPr/>
                <p:nvPr/>
              </p:nvPicPr>
              <p:blipFill>
                <a:blip r:embed="rId92"/>
                <a:stretch>
                  <a:fillRect/>
                </a:stretch>
              </p:blipFill>
              <p:spPr>
                <a:xfrm>
                  <a:off x="9876539" y="576331"/>
                  <a:ext cx="58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4" name="Freihand 113">
                  <a:extLst>
                    <a:ext uri="{FF2B5EF4-FFF2-40B4-BE49-F238E27FC236}">
                      <a16:creationId xmlns:a16="http://schemas.microsoft.com/office/drawing/2014/main" id="{C05D418F-BCBF-454D-83EE-9CF08F304BB5}"/>
                    </a:ext>
                  </a:extLst>
                </p14:cNvPr>
                <p14:cNvContentPartPr/>
                <p14:nvPr/>
              </p14:nvContentPartPr>
              <p14:xfrm>
                <a:off x="9959699" y="493891"/>
                <a:ext cx="121320" cy="125640"/>
              </p14:xfrm>
            </p:contentPart>
          </mc:Choice>
          <mc:Fallback>
            <p:pic>
              <p:nvPicPr>
                <p:cNvPr id="114" name="Freihand 113">
                  <a:extLst>
                    <a:ext uri="{FF2B5EF4-FFF2-40B4-BE49-F238E27FC236}">
                      <a16:creationId xmlns:a16="http://schemas.microsoft.com/office/drawing/2014/main" id="{C05D418F-BCBF-454D-83EE-9CF08F304BB5}"/>
                    </a:ext>
                  </a:extLst>
                </p:cNvPr>
                <p:cNvPicPr/>
                <p:nvPr/>
              </p:nvPicPr>
              <p:blipFill>
                <a:blip r:embed="rId94"/>
                <a:stretch>
                  <a:fillRect/>
                </a:stretch>
              </p:blipFill>
              <p:spPr>
                <a:xfrm>
                  <a:off x="9955379" y="489571"/>
                  <a:ext cx="129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5" name="Freihand 114">
                  <a:extLst>
                    <a:ext uri="{FF2B5EF4-FFF2-40B4-BE49-F238E27FC236}">
                      <a16:creationId xmlns:a16="http://schemas.microsoft.com/office/drawing/2014/main" id="{C254FDA1-2033-48F1-9A65-53A6EF719032}"/>
                    </a:ext>
                  </a:extLst>
                </p14:cNvPr>
                <p14:cNvContentPartPr/>
                <p14:nvPr/>
              </p14:nvContentPartPr>
              <p14:xfrm>
                <a:off x="10079219" y="556171"/>
                <a:ext cx="161640" cy="72720"/>
              </p14:xfrm>
            </p:contentPart>
          </mc:Choice>
          <mc:Fallback>
            <p:pic>
              <p:nvPicPr>
                <p:cNvPr id="115" name="Freihand 114">
                  <a:extLst>
                    <a:ext uri="{FF2B5EF4-FFF2-40B4-BE49-F238E27FC236}">
                      <a16:creationId xmlns:a16="http://schemas.microsoft.com/office/drawing/2014/main" id="{C254FDA1-2033-48F1-9A65-53A6EF719032}"/>
                    </a:ext>
                  </a:extLst>
                </p:cNvPr>
                <p:cNvPicPr/>
                <p:nvPr/>
              </p:nvPicPr>
              <p:blipFill>
                <a:blip r:embed="rId96"/>
                <a:stretch>
                  <a:fillRect/>
                </a:stretch>
              </p:blipFill>
              <p:spPr>
                <a:xfrm>
                  <a:off x="10074899" y="551851"/>
                  <a:ext cx="170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7" name="Freihand 116">
                  <a:extLst>
                    <a:ext uri="{FF2B5EF4-FFF2-40B4-BE49-F238E27FC236}">
                      <a16:creationId xmlns:a16="http://schemas.microsoft.com/office/drawing/2014/main" id="{3748C900-6FEA-430F-933E-049A245C8B06}"/>
                    </a:ext>
                  </a:extLst>
                </p14:cNvPr>
                <p14:cNvContentPartPr/>
                <p14:nvPr/>
              </p14:nvContentPartPr>
              <p14:xfrm>
                <a:off x="10376219" y="483451"/>
                <a:ext cx="172080" cy="141840"/>
              </p14:xfrm>
            </p:contentPart>
          </mc:Choice>
          <mc:Fallback>
            <p:pic>
              <p:nvPicPr>
                <p:cNvPr id="117" name="Freihand 116">
                  <a:extLst>
                    <a:ext uri="{FF2B5EF4-FFF2-40B4-BE49-F238E27FC236}">
                      <a16:creationId xmlns:a16="http://schemas.microsoft.com/office/drawing/2014/main" id="{3748C900-6FEA-430F-933E-049A245C8B06}"/>
                    </a:ext>
                  </a:extLst>
                </p:cNvPr>
                <p:cNvPicPr/>
                <p:nvPr/>
              </p:nvPicPr>
              <p:blipFill>
                <a:blip r:embed="rId98"/>
                <a:stretch>
                  <a:fillRect/>
                </a:stretch>
              </p:blipFill>
              <p:spPr>
                <a:xfrm>
                  <a:off x="10371899" y="479131"/>
                  <a:ext cx="180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8" name="Freihand 117">
                  <a:extLst>
                    <a:ext uri="{FF2B5EF4-FFF2-40B4-BE49-F238E27FC236}">
                      <a16:creationId xmlns:a16="http://schemas.microsoft.com/office/drawing/2014/main" id="{8BDD4238-373C-408D-A5C9-CA5DF3182A99}"/>
                    </a:ext>
                  </a:extLst>
                </p14:cNvPr>
                <p14:cNvContentPartPr/>
                <p14:nvPr/>
              </p14:nvContentPartPr>
              <p14:xfrm>
                <a:off x="10698419" y="480571"/>
                <a:ext cx="11880" cy="127080"/>
              </p14:xfrm>
            </p:contentPart>
          </mc:Choice>
          <mc:Fallback>
            <p:pic>
              <p:nvPicPr>
                <p:cNvPr id="118" name="Freihand 117">
                  <a:extLst>
                    <a:ext uri="{FF2B5EF4-FFF2-40B4-BE49-F238E27FC236}">
                      <a16:creationId xmlns:a16="http://schemas.microsoft.com/office/drawing/2014/main" id="{8BDD4238-373C-408D-A5C9-CA5DF3182A99}"/>
                    </a:ext>
                  </a:extLst>
                </p:cNvPr>
                <p:cNvPicPr/>
                <p:nvPr/>
              </p:nvPicPr>
              <p:blipFill>
                <a:blip r:embed="rId100"/>
                <a:stretch>
                  <a:fillRect/>
                </a:stretch>
              </p:blipFill>
              <p:spPr>
                <a:xfrm>
                  <a:off x="10694099" y="476251"/>
                  <a:ext cx="20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9" name="Freihand 118">
                  <a:extLst>
                    <a:ext uri="{FF2B5EF4-FFF2-40B4-BE49-F238E27FC236}">
                      <a16:creationId xmlns:a16="http://schemas.microsoft.com/office/drawing/2014/main" id="{E435FD6C-3A1E-4A10-9B40-8CA897059125}"/>
                    </a:ext>
                  </a:extLst>
                </p14:cNvPr>
                <p14:cNvContentPartPr/>
                <p14:nvPr/>
              </p14:nvContentPartPr>
              <p14:xfrm>
                <a:off x="10622459" y="425131"/>
                <a:ext cx="166320" cy="25920"/>
              </p14:xfrm>
            </p:contentPart>
          </mc:Choice>
          <mc:Fallback>
            <p:pic>
              <p:nvPicPr>
                <p:cNvPr id="119" name="Freihand 118">
                  <a:extLst>
                    <a:ext uri="{FF2B5EF4-FFF2-40B4-BE49-F238E27FC236}">
                      <a16:creationId xmlns:a16="http://schemas.microsoft.com/office/drawing/2014/main" id="{E435FD6C-3A1E-4A10-9B40-8CA897059125}"/>
                    </a:ext>
                  </a:extLst>
                </p:cNvPr>
                <p:cNvPicPr/>
                <p:nvPr/>
              </p:nvPicPr>
              <p:blipFill>
                <a:blip r:embed="rId102"/>
                <a:stretch>
                  <a:fillRect/>
                </a:stretch>
              </p:blipFill>
              <p:spPr>
                <a:xfrm>
                  <a:off x="10618139" y="420811"/>
                  <a:ext cx="174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1" name="Freihand 120">
                  <a:extLst>
                    <a:ext uri="{FF2B5EF4-FFF2-40B4-BE49-F238E27FC236}">
                      <a16:creationId xmlns:a16="http://schemas.microsoft.com/office/drawing/2014/main" id="{37430927-865A-40B6-9693-8391ED4BFCA9}"/>
                    </a:ext>
                  </a:extLst>
                </p14:cNvPr>
                <p14:cNvContentPartPr/>
                <p14:nvPr/>
              </p14:nvContentPartPr>
              <p14:xfrm>
                <a:off x="10826579" y="538891"/>
                <a:ext cx="136440" cy="19800"/>
              </p14:xfrm>
            </p:contentPart>
          </mc:Choice>
          <mc:Fallback>
            <p:pic>
              <p:nvPicPr>
                <p:cNvPr id="121" name="Freihand 120">
                  <a:extLst>
                    <a:ext uri="{FF2B5EF4-FFF2-40B4-BE49-F238E27FC236}">
                      <a16:creationId xmlns:a16="http://schemas.microsoft.com/office/drawing/2014/main" id="{37430927-865A-40B6-9693-8391ED4BFCA9}"/>
                    </a:ext>
                  </a:extLst>
                </p:cNvPr>
                <p:cNvPicPr/>
                <p:nvPr/>
              </p:nvPicPr>
              <p:blipFill>
                <a:blip r:embed="rId104"/>
                <a:stretch>
                  <a:fillRect/>
                </a:stretch>
              </p:blipFill>
              <p:spPr>
                <a:xfrm>
                  <a:off x="10822259" y="534571"/>
                  <a:ext cx="145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2" name="Freihand 121">
                  <a:extLst>
                    <a:ext uri="{FF2B5EF4-FFF2-40B4-BE49-F238E27FC236}">
                      <a16:creationId xmlns:a16="http://schemas.microsoft.com/office/drawing/2014/main" id="{C99028E1-5719-4D52-9465-B721F144B437}"/>
                    </a:ext>
                  </a:extLst>
                </p14:cNvPr>
                <p14:cNvContentPartPr/>
                <p14:nvPr/>
              </p14:nvContentPartPr>
              <p14:xfrm>
                <a:off x="11029259" y="499291"/>
                <a:ext cx="163080" cy="217080"/>
              </p14:xfrm>
            </p:contentPart>
          </mc:Choice>
          <mc:Fallback>
            <p:pic>
              <p:nvPicPr>
                <p:cNvPr id="122" name="Freihand 121">
                  <a:extLst>
                    <a:ext uri="{FF2B5EF4-FFF2-40B4-BE49-F238E27FC236}">
                      <a16:creationId xmlns:a16="http://schemas.microsoft.com/office/drawing/2014/main" id="{C99028E1-5719-4D52-9465-B721F144B437}"/>
                    </a:ext>
                  </a:extLst>
                </p:cNvPr>
                <p:cNvPicPr/>
                <p:nvPr/>
              </p:nvPicPr>
              <p:blipFill>
                <a:blip r:embed="rId106"/>
                <a:stretch>
                  <a:fillRect/>
                </a:stretch>
              </p:blipFill>
              <p:spPr>
                <a:xfrm>
                  <a:off x="11024939" y="494971"/>
                  <a:ext cx="1717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23" name="Freihand 122">
                  <a:extLst>
                    <a:ext uri="{FF2B5EF4-FFF2-40B4-BE49-F238E27FC236}">
                      <a16:creationId xmlns:a16="http://schemas.microsoft.com/office/drawing/2014/main" id="{3B64D312-02D1-4C06-81CF-6101EABBE607}"/>
                    </a:ext>
                  </a:extLst>
                </p14:cNvPr>
                <p14:cNvContentPartPr/>
                <p14:nvPr/>
              </p14:nvContentPartPr>
              <p14:xfrm>
                <a:off x="11230859" y="503611"/>
                <a:ext cx="274680" cy="81720"/>
              </p14:xfrm>
            </p:contentPart>
          </mc:Choice>
          <mc:Fallback>
            <p:pic>
              <p:nvPicPr>
                <p:cNvPr id="123" name="Freihand 122">
                  <a:extLst>
                    <a:ext uri="{FF2B5EF4-FFF2-40B4-BE49-F238E27FC236}">
                      <a16:creationId xmlns:a16="http://schemas.microsoft.com/office/drawing/2014/main" id="{3B64D312-02D1-4C06-81CF-6101EABBE607}"/>
                    </a:ext>
                  </a:extLst>
                </p:cNvPr>
                <p:cNvPicPr/>
                <p:nvPr/>
              </p:nvPicPr>
              <p:blipFill>
                <a:blip r:embed="rId108"/>
                <a:stretch>
                  <a:fillRect/>
                </a:stretch>
              </p:blipFill>
              <p:spPr>
                <a:xfrm>
                  <a:off x="11226539" y="499291"/>
                  <a:ext cx="283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24" name="Freihand 123">
                  <a:extLst>
                    <a:ext uri="{FF2B5EF4-FFF2-40B4-BE49-F238E27FC236}">
                      <a16:creationId xmlns:a16="http://schemas.microsoft.com/office/drawing/2014/main" id="{2FD0088E-E701-4131-B7F6-EBD18DBEDADD}"/>
                    </a:ext>
                  </a:extLst>
                </p14:cNvPr>
                <p14:cNvContentPartPr/>
                <p14:nvPr/>
              </p14:nvContentPartPr>
              <p14:xfrm>
                <a:off x="11513459" y="408571"/>
                <a:ext cx="187920" cy="165960"/>
              </p14:xfrm>
            </p:contentPart>
          </mc:Choice>
          <mc:Fallback>
            <p:pic>
              <p:nvPicPr>
                <p:cNvPr id="124" name="Freihand 123">
                  <a:extLst>
                    <a:ext uri="{FF2B5EF4-FFF2-40B4-BE49-F238E27FC236}">
                      <a16:creationId xmlns:a16="http://schemas.microsoft.com/office/drawing/2014/main" id="{2FD0088E-E701-4131-B7F6-EBD18DBEDADD}"/>
                    </a:ext>
                  </a:extLst>
                </p:cNvPr>
                <p:cNvPicPr/>
                <p:nvPr/>
              </p:nvPicPr>
              <p:blipFill>
                <a:blip r:embed="rId110"/>
                <a:stretch>
                  <a:fillRect/>
                </a:stretch>
              </p:blipFill>
              <p:spPr>
                <a:xfrm>
                  <a:off x="11509139" y="404251"/>
                  <a:ext cx="196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26" name="Freihand 125">
                  <a:extLst>
                    <a:ext uri="{FF2B5EF4-FFF2-40B4-BE49-F238E27FC236}">
                      <a16:creationId xmlns:a16="http://schemas.microsoft.com/office/drawing/2014/main" id="{B84829D9-F9DE-4008-BA08-EC3035F6C77A}"/>
                    </a:ext>
                  </a:extLst>
                </p14:cNvPr>
                <p14:cNvContentPartPr/>
                <p14:nvPr/>
              </p14:nvContentPartPr>
              <p14:xfrm>
                <a:off x="9105059" y="819691"/>
                <a:ext cx="108000" cy="80280"/>
              </p14:xfrm>
            </p:contentPart>
          </mc:Choice>
          <mc:Fallback>
            <p:pic>
              <p:nvPicPr>
                <p:cNvPr id="126" name="Freihand 125">
                  <a:extLst>
                    <a:ext uri="{FF2B5EF4-FFF2-40B4-BE49-F238E27FC236}">
                      <a16:creationId xmlns:a16="http://schemas.microsoft.com/office/drawing/2014/main" id="{B84829D9-F9DE-4008-BA08-EC3035F6C77A}"/>
                    </a:ext>
                  </a:extLst>
                </p:cNvPr>
                <p:cNvPicPr/>
                <p:nvPr/>
              </p:nvPicPr>
              <p:blipFill>
                <a:blip r:embed="rId112"/>
                <a:stretch>
                  <a:fillRect/>
                </a:stretch>
              </p:blipFill>
              <p:spPr>
                <a:xfrm>
                  <a:off x="9100739" y="815371"/>
                  <a:ext cx="116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27" name="Freihand 126">
                  <a:extLst>
                    <a:ext uri="{FF2B5EF4-FFF2-40B4-BE49-F238E27FC236}">
                      <a16:creationId xmlns:a16="http://schemas.microsoft.com/office/drawing/2014/main" id="{4B60E720-E7CD-48D1-A267-634739923CCF}"/>
                    </a:ext>
                  </a:extLst>
                </p14:cNvPr>
                <p14:cNvContentPartPr/>
                <p14:nvPr/>
              </p14:nvContentPartPr>
              <p14:xfrm>
                <a:off x="9234299" y="755251"/>
                <a:ext cx="38520" cy="128880"/>
              </p14:xfrm>
            </p:contentPart>
          </mc:Choice>
          <mc:Fallback>
            <p:pic>
              <p:nvPicPr>
                <p:cNvPr id="127" name="Freihand 126">
                  <a:extLst>
                    <a:ext uri="{FF2B5EF4-FFF2-40B4-BE49-F238E27FC236}">
                      <a16:creationId xmlns:a16="http://schemas.microsoft.com/office/drawing/2014/main" id="{4B60E720-E7CD-48D1-A267-634739923CCF}"/>
                    </a:ext>
                  </a:extLst>
                </p:cNvPr>
                <p:cNvPicPr/>
                <p:nvPr/>
              </p:nvPicPr>
              <p:blipFill>
                <a:blip r:embed="rId114"/>
                <a:stretch>
                  <a:fillRect/>
                </a:stretch>
              </p:blipFill>
              <p:spPr>
                <a:xfrm>
                  <a:off x="9229979" y="750931"/>
                  <a:ext cx="47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28" name="Freihand 127">
                  <a:extLst>
                    <a:ext uri="{FF2B5EF4-FFF2-40B4-BE49-F238E27FC236}">
                      <a16:creationId xmlns:a16="http://schemas.microsoft.com/office/drawing/2014/main" id="{87041E0E-F995-48C2-8D7D-20D58D4092C1}"/>
                    </a:ext>
                  </a:extLst>
                </p14:cNvPr>
                <p14:cNvContentPartPr/>
                <p14:nvPr/>
              </p14:nvContentPartPr>
              <p14:xfrm>
                <a:off x="9316379" y="825811"/>
                <a:ext cx="214200" cy="64800"/>
              </p14:xfrm>
            </p:contentPart>
          </mc:Choice>
          <mc:Fallback>
            <p:pic>
              <p:nvPicPr>
                <p:cNvPr id="128" name="Freihand 127">
                  <a:extLst>
                    <a:ext uri="{FF2B5EF4-FFF2-40B4-BE49-F238E27FC236}">
                      <a16:creationId xmlns:a16="http://schemas.microsoft.com/office/drawing/2014/main" id="{87041E0E-F995-48C2-8D7D-20D58D4092C1}"/>
                    </a:ext>
                  </a:extLst>
                </p:cNvPr>
                <p:cNvPicPr/>
                <p:nvPr/>
              </p:nvPicPr>
              <p:blipFill>
                <a:blip r:embed="rId116"/>
                <a:stretch>
                  <a:fillRect/>
                </a:stretch>
              </p:blipFill>
              <p:spPr>
                <a:xfrm>
                  <a:off x="9312059" y="821491"/>
                  <a:ext cx="222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9" name="Freihand 128">
                  <a:extLst>
                    <a:ext uri="{FF2B5EF4-FFF2-40B4-BE49-F238E27FC236}">
                      <a16:creationId xmlns:a16="http://schemas.microsoft.com/office/drawing/2014/main" id="{A07C94E1-133B-45EB-898B-B24CE05CFE54}"/>
                    </a:ext>
                  </a:extLst>
                </p14:cNvPr>
                <p14:cNvContentPartPr/>
                <p14:nvPr/>
              </p14:nvContentPartPr>
              <p14:xfrm>
                <a:off x="9561539" y="813571"/>
                <a:ext cx="48240" cy="46080"/>
              </p14:xfrm>
            </p:contentPart>
          </mc:Choice>
          <mc:Fallback>
            <p:pic>
              <p:nvPicPr>
                <p:cNvPr id="129" name="Freihand 128">
                  <a:extLst>
                    <a:ext uri="{FF2B5EF4-FFF2-40B4-BE49-F238E27FC236}">
                      <a16:creationId xmlns:a16="http://schemas.microsoft.com/office/drawing/2014/main" id="{A07C94E1-133B-45EB-898B-B24CE05CFE54}"/>
                    </a:ext>
                  </a:extLst>
                </p:cNvPr>
                <p:cNvPicPr/>
                <p:nvPr/>
              </p:nvPicPr>
              <p:blipFill>
                <a:blip r:embed="rId118"/>
                <a:stretch>
                  <a:fillRect/>
                </a:stretch>
              </p:blipFill>
              <p:spPr>
                <a:xfrm>
                  <a:off x="9557219" y="809251"/>
                  <a:ext cx="56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0" name="Freihand 129">
                  <a:extLst>
                    <a:ext uri="{FF2B5EF4-FFF2-40B4-BE49-F238E27FC236}">
                      <a16:creationId xmlns:a16="http://schemas.microsoft.com/office/drawing/2014/main" id="{CECC4EF4-B2D4-4F9C-8C6F-7121A35902A5}"/>
                    </a:ext>
                  </a:extLst>
                </p14:cNvPr>
                <p14:cNvContentPartPr/>
                <p14:nvPr/>
              </p14:nvContentPartPr>
              <p14:xfrm>
                <a:off x="9648299" y="793051"/>
                <a:ext cx="82800" cy="79200"/>
              </p14:xfrm>
            </p:contentPart>
          </mc:Choice>
          <mc:Fallback>
            <p:pic>
              <p:nvPicPr>
                <p:cNvPr id="130" name="Freihand 129">
                  <a:extLst>
                    <a:ext uri="{FF2B5EF4-FFF2-40B4-BE49-F238E27FC236}">
                      <a16:creationId xmlns:a16="http://schemas.microsoft.com/office/drawing/2014/main" id="{CECC4EF4-B2D4-4F9C-8C6F-7121A35902A5}"/>
                    </a:ext>
                  </a:extLst>
                </p:cNvPr>
                <p:cNvPicPr/>
                <p:nvPr/>
              </p:nvPicPr>
              <p:blipFill>
                <a:blip r:embed="rId120"/>
                <a:stretch>
                  <a:fillRect/>
                </a:stretch>
              </p:blipFill>
              <p:spPr>
                <a:xfrm>
                  <a:off x="9643979" y="788731"/>
                  <a:ext cx="91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1" name="Freihand 130">
                  <a:extLst>
                    <a:ext uri="{FF2B5EF4-FFF2-40B4-BE49-F238E27FC236}">
                      <a16:creationId xmlns:a16="http://schemas.microsoft.com/office/drawing/2014/main" id="{E0E50444-2A63-4ACD-BC5B-F5E5972A6498}"/>
                    </a:ext>
                  </a:extLst>
                </p14:cNvPr>
                <p14:cNvContentPartPr/>
                <p14:nvPr/>
              </p14:nvContentPartPr>
              <p14:xfrm>
                <a:off x="9730379" y="737611"/>
                <a:ext cx="75960" cy="115560"/>
              </p14:xfrm>
            </p:contentPart>
          </mc:Choice>
          <mc:Fallback>
            <p:pic>
              <p:nvPicPr>
                <p:cNvPr id="131" name="Freihand 130">
                  <a:extLst>
                    <a:ext uri="{FF2B5EF4-FFF2-40B4-BE49-F238E27FC236}">
                      <a16:creationId xmlns:a16="http://schemas.microsoft.com/office/drawing/2014/main" id="{E0E50444-2A63-4ACD-BC5B-F5E5972A6498}"/>
                    </a:ext>
                  </a:extLst>
                </p:cNvPr>
                <p:cNvPicPr/>
                <p:nvPr/>
              </p:nvPicPr>
              <p:blipFill>
                <a:blip r:embed="rId122"/>
                <a:stretch>
                  <a:fillRect/>
                </a:stretch>
              </p:blipFill>
              <p:spPr>
                <a:xfrm>
                  <a:off x="9726059" y="733291"/>
                  <a:ext cx="84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2" name="Freihand 131">
                  <a:extLst>
                    <a:ext uri="{FF2B5EF4-FFF2-40B4-BE49-F238E27FC236}">
                      <a16:creationId xmlns:a16="http://schemas.microsoft.com/office/drawing/2014/main" id="{D0E91BE1-2B7A-487B-8111-C32D25922C79}"/>
                    </a:ext>
                  </a:extLst>
                </p14:cNvPr>
                <p14:cNvContentPartPr/>
                <p14:nvPr/>
              </p14:nvContentPartPr>
              <p14:xfrm>
                <a:off x="9980579" y="695851"/>
                <a:ext cx="117360" cy="156960"/>
              </p14:xfrm>
            </p:contentPart>
          </mc:Choice>
          <mc:Fallback>
            <p:pic>
              <p:nvPicPr>
                <p:cNvPr id="132" name="Freihand 131">
                  <a:extLst>
                    <a:ext uri="{FF2B5EF4-FFF2-40B4-BE49-F238E27FC236}">
                      <a16:creationId xmlns:a16="http://schemas.microsoft.com/office/drawing/2014/main" id="{D0E91BE1-2B7A-487B-8111-C32D25922C79}"/>
                    </a:ext>
                  </a:extLst>
                </p:cNvPr>
                <p:cNvPicPr/>
                <p:nvPr/>
              </p:nvPicPr>
              <p:blipFill>
                <a:blip r:embed="rId124"/>
                <a:stretch>
                  <a:fillRect/>
                </a:stretch>
              </p:blipFill>
              <p:spPr>
                <a:xfrm>
                  <a:off x="9976259" y="691531"/>
                  <a:ext cx="126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3" name="Freihand 132">
                  <a:extLst>
                    <a:ext uri="{FF2B5EF4-FFF2-40B4-BE49-F238E27FC236}">
                      <a16:creationId xmlns:a16="http://schemas.microsoft.com/office/drawing/2014/main" id="{84411EDD-183E-4CD2-838C-B1383229245C}"/>
                    </a:ext>
                  </a:extLst>
                </p14:cNvPr>
                <p14:cNvContentPartPr/>
                <p14:nvPr/>
              </p14:nvContentPartPr>
              <p14:xfrm>
                <a:off x="10107659" y="773611"/>
                <a:ext cx="220320" cy="70920"/>
              </p14:xfrm>
            </p:contentPart>
          </mc:Choice>
          <mc:Fallback>
            <p:pic>
              <p:nvPicPr>
                <p:cNvPr id="133" name="Freihand 132">
                  <a:extLst>
                    <a:ext uri="{FF2B5EF4-FFF2-40B4-BE49-F238E27FC236}">
                      <a16:creationId xmlns:a16="http://schemas.microsoft.com/office/drawing/2014/main" id="{84411EDD-183E-4CD2-838C-B1383229245C}"/>
                    </a:ext>
                  </a:extLst>
                </p:cNvPr>
                <p:cNvPicPr/>
                <p:nvPr/>
              </p:nvPicPr>
              <p:blipFill>
                <a:blip r:embed="rId126"/>
                <a:stretch>
                  <a:fillRect/>
                </a:stretch>
              </p:blipFill>
              <p:spPr>
                <a:xfrm>
                  <a:off x="10103339" y="769291"/>
                  <a:ext cx="228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4" name="Freihand 133">
                  <a:extLst>
                    <a:ext uri="{FF2B5EF4-FFF2-40B4-BE49-F238E27FC236}">
                      <a16:creationId xmlns:a16="http://schemas.microsoft.com/office/drawing/2014/main" id="{2F42CBC6-7F3E-4FC6-8B40-12F492124C08}"/>
                    </a:ext>
                  </a:extLst>
                </p14:cNvPr>
                <p14:cNvContentPartPr/>
                <p14:nvPr/>
              </p14:nvContentPartPr>
              <p14:xfrm>
                <a:off x="10322219" y="693331"/>
                <a:ext cx="106560" cy="124200"/>
              </p14:xfrm>
            </p:contentPart>
          </mc:Choice>
          <mc:Fallback>
            <p:pic>
              <p:nvPicPr>
                <p:cNvPr id="134" name="Freihand 133">
                  <a:extLst>
                    <a:ext uri="{FF2B5EF4-FFF2-40B4-BE49-F238E27FC236}">
                      <a16:creationId xmlns:a16="http://schemas.microsoft.com/office/drawing/2014/main" id="{2F42CBC6-7F3E-4FC6-8B40-12F492124C08}"/>
                    </a:ext>
                  </a:extLst>
                </p:cNvPr>
                <p:cNvPicPr/>
                <p:nvPr/>
              </p:nvPicPr>
              <p:blipFill>
                <a:blip r:embed="rId128"/>
                <a:stretch>
                  <a:fillRect/>
                </a:stretch>
              </p:blipFill>
              <p:spPr>
                <a:xfrm>
                  <a:off x="10317899" y="689011"/>
                  <a:ext cx="115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5" name="Freihand 134">
                  <a:extLst>
                    <a:ext uri="{FF2B5EF4-FFF2-40B4-BE49-F238E27FC236}">
                      <a16:creationId xmlns:a16="http://schemas.microsoft.com/office/drawing/2014/main" id="{DA4D89C7-DE87-4580-BC65-A102712DBD7B}"/>
                    </a:ext>
                  </a:extLst>
                </p14:cNvPr>
                <p14:cNvContentPartPr/>
                <p14:nvPr/>
              </p14:nvContentPartPr>
              <p14:xfrm>
                <a:off x="10443539" y="695851"/>
                <a:ext cx="18360" cy="92160"/>
              </p14:xfrm>
            </p:contentPart>
          </mc:Choice>
          <mc:Fallback>
            <p:pic>
              <p:nvPicPr>
                <p:cNvPr id="135" name="Freihand 134">
                  <a:extLst>
                    <a:ext uri="{FF2B5EF4-FFF2-40B4-BE49-F238E27FC236}">
                      <a16:creationId xmlns:a16="http://schemas.microsoft.com/office/drawing/2014/main" id="{DA4D89C7-DE87-4580-BC65-A102712DBD7B}"/>
                    </a:ext>
                  </a:extLst>
                </p:cNvPr>
                <p:cNvPicPr/>
                <p:nvPr/>
              </p:nvPicPr>
              <p:blipFill>
                <a:blip r:embed="rId130"/>
                <a:stretch>
                  <a:fillRect/>
                </a:stretch>
              </p:blipFill>
              <p:spPr>
                <a:xfrm>
                  <a:off x="10439219" y="691531"/>
                  <a:ext cx="27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6" name="Freihand 135">
                  <a:extLst>
                    <a:ext uri="{FF2B5EF4-FFF2-40B4-BE49-F238E27FC236}">
                      <a16:creationId xmlns:a16="http://schemas.microsoft.com/office/drawing/2014/main" id="{EB6A183A-E743-4505-A97B-16A83802704A}"/>
                    </a:ext>
                  </a:extLst>
                </p14:cNvPr>
                <p14:cNvContentPartPr/>
                <p14:nvPr/>
              </p14:nvContentPartPr>
              <p14:xfrm>
                <a:off x="10486739" y="751291"/>
                <a:ext cx="95040" cy="64080"/>
              </p14:xfrm>
            </p:contentPart>
          </mc:Choice>
          <mc:Fallback>
            <p:pic>
              <p:nvPicPr>
                <p:cNvPr id="136" name="Freihand 135">
                  <a:extLst>
                    <a:ext uri="{FF2B5EF4-FFF2-40B4-BE49-F238E27FC236}">
                      <a16:creationId xmlns:a16="http://schemas.microsoft.com/office/drawing/2014/main" id="{EB6A183A-E743-4505-A97B-16A83802704A}"/>
                    </a:ext>
                  </a:extLst>
                </p:cNvPr>
                <p:cNvPicPr/>
                <p:nvPr/>
              </p:nvPicPr>
              <p:blipFill>
                <a:blip r:embed="rId132"/>
                <a:stretch>
                  <a:fillRect/>
                </a:stretch>
              </p:blipFill>
              <p:spPr>
                <a:xfrm>
                  <a:off x="10482419" y="746971"/>
                  <a:ext cx="103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7" name="Freihand 136">
                  <a:extLst>
                    <a:ext uri="{FF2B5EF4-FFF2-40B4-BE49-F238E27FC236}">
                      <a16:creationId xmlns:a16="http://schemas.microsoft.com/office/drawing/2014/main" id="{27887C96-70E0-4D97-A69A-98330C2AAE8C}"/>
                    </a:ext>
                  </a:extLst>
                </p14:cNvPr>
                <p14:cNvContentPartPr/>
                <p14:nvPr/>
              </p14:nvContentPartPr>
              <p14:xfrm>
                <a:off x="10572419" y="676051"/>
                <a:ext cx="149040" cy="130680"/>
              </p14:xfrm>
            </p:contentPart>
          </mc:Choice>
          <mc:Fallback>
            <p:pic>
              <p:nvPicPr>
                <p:cNvPr id="137" name="Freihand 136">
                  <a:extLst>
                    <a:ext uri="{FF2B5EF4-FFF2-40B4-BE49-F238E27FC236}">
                      <a16:creationId xmlns:a16="http://schemas.microsoft.com/office/drawing/2014/main" id="{27887C96-70E0-4D97-A69A-98330C2AAE8C}"/>
                    </a:ext>
                  </a:extLst>
                </p:cNvPr>
                <p:cNvPicPr/>
                <p:nvPr/>
              </p:nvPicPr>
              <p:blipFill>
                <a:blip r:embed="rId134"/>
                <a:stretch>
                  <a:fillRect/>
                </a:stretch>
              </p:blipFill>
              <p:spPr>
                <a:xfrm>
                  <a:off x="10568099" y="671731"/>
                  <a:ext cx="157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9" name="Freihand 138">
                  <a:extLst>
                    <a:ext uri="{FF2B5EF4-FFF2-40B4-BE49-F238E27FC236}">
                      <a16:creationId xmlns:a16="http://schemas.microsoft.com/office/drawing/2014/main" id="{5E6DD5C4-99E3-42CB-AE6E-734DB6D97135}"/>
                    </a:ext>
                  </a:extLst>
                </p14:cNvPr>
                <p14:cNvContentPartPr/>
                <p14:nvPr/>
              </p14:nvContentPartPr>
              <p14:xfrm>
                <a:off x="10811819" y="721051"/>
                <a:ext cx="147600" cy="108000"/>
              </p14:xfrm>
            </p:contentPart>
          </mc:Choice>
          <mc:Fallback>
            <p:pic>
              <p:nvPicPr>
                <p:cNvPr id="139" name="Freihand 138">
                  <a:extLst>
                    <a:ext uri="{FF2B5EF4-FFF2-40B4-BE49-F238E27FC236}">
                      <a16:creationId xmlns:a16="http://schemas.microsoft.com/office/drawing/2014/main" id="{5E6DD5C4-99E3-42CB-AE6E-734DB6D97135}"/>
                    </a:ext>
                  </a:extLst>
                </p:cNvPr>
                <p:cNvPicPr/>
                <p:nvPr/>
              </p:nvPicPr>
              <p:blipFill>
                <a:blip r:embed="rId136"/>
                <a:stretch>
                  <a:fillRect/>
                </a:stretch>
              </p:blipFill>
              <p:spPr>
                <a:xfrm>
                  <a:off x="10807499" y="716731"/>
                  <a:ext cx="156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0" name="Freihand 139">
                  <a:extLst>
                    <a:ext uri="{FF2B5EF4-FFF2-40B4-BE49-F238E27FC236}">
                      <a16:creationId xmlns:a16="http://schemas.microsoft.com/office/drawing/2014/main" id="{4323F24B-956E-495C-96B6-A37B0B7AA374}"/>
                    </a:ext>
                  </a:extLst>
                </p14:cNvPr>
                <p14:cNvContentPartPr/>
                <p14:nvPr/>
              </p14:nvContentPartPr>
              <p14:xfrm>
                <a:off x="10993619" y="732931"/>
                <a:ext cx="110520" cy="110520"/>
              </p14:xfrm>
            </p:contentPart>
          </mc:Choice>
          <mc:Fallback>
            <p:pic>
              <p:nvPicPr>
                <p:cNvPr id="140" name="Freihand 139">
                  <a:extLst>
                    <a:ext uri="{FF2B5EF4-FFF2-40B4-BE49-F238E27FC236}">
                      <a16:creationId xmlns:a16="http://schemas.microsoft.com/office/drawing/2014/main" id="{4323F24B-956E-495C-96B6-A37B0B7AA374}"/>
                    </a:ext>
                  </a:extLst>
                </p:cNvPr>
                <p:cNvPicPr/>
                <p:nvPr/>
              </p:nvPicPr>
              <p:blipFill>
                <a:blip r:embed="rId138"/>
                <a:stretch>
                  <a:fillRect/>
                </a:stretch>
              </p:blipFill>
              <p:spPr>
                <a:xfrm>
                  <a:off x="10989299" y="728611"/>
                  <a:ext cx="119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1" name="Freihand 140">
                  <a:extLst>
                    <a:ext uri="{FF2B5EF4-FFF2-40B4-BE49-F238E27FC236}">
                      <a16:creationId xmlns:a16="http://schemas.microsoft.com/office/drawing/2014/main" id="{2580E7F2-F12D-4E71-8192-A6E668484A68}"/>
                    </a:ext>
                  </a:extLst>
                </p14:cNvPr>
                <p14:cNvContentPartPr/>
                <p14:nvPr/>
              </p14:nvContentPartPr>
              <p14:xfrm>
                <a:off x="11137259" y="735091"/>
                <a:ext cx="20520" cy="98640"/>
              </p14:xfrm>
            </p:contentPart>
          </mc:Choice>
          <mc:Fallback>
            <p:pic>
              <p:nvPicPr>
                <p:cNvPr id="141" name="Freihand 140">
                  <a:extLst>
                    <a:ext uri="{FF2B5EF4-FFF2-40B4-BE49-F238E27FC236}">
                      <a16:creationId xmlns:a16="http://schemas.microsoft.com/office/drawing/2014/main" id="{2580E7F2-F12D-4E71-8192-A6E668484A68}"/>
                    </a:ext>
                  </a:extLst>
                </p:cNvPr>
                <p:cNvPicPr/>
                <p:nvPr/>
              </p:nvPicPr>
              <p:blipFill>
                <a:blip r:embed="rId140"/>
                <a:stretch>
                  <a:fillRect/>
                </a:stretch>
              </p:blipFill>
              <p:spPr>
                <a:xfrm>
                  <a:off x="11132939" y="730771"/>
                  <a:ext cx="29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2" name="Freihand 141">
                  <a:extLst>
                    <a:ext uri="{FF2B5EF4-FFF2-40B4-BE49-F238E27FC236}">
                      <a16:creationId xmlns:a16="http://schemas.microsoft.com/office/drawing/2014/main" id="{D129C604-805E-4568-8446-910F5B43DC95}"/>
                    </a:ext>
                  </a:extLst>
                </p14:cNvPr>
                <p14:cNvContentPartPr/>
                <p14:nvPr/>
              </p14:nvContentPartPr>
              <p14:xfrm>
                <a:off x="11078579" y="717451"/>
                <a:ext cx="133560" cy="117360"/>
              </p14:xfrm>
            </p:contentPart>
          </mc:Choice>
          <mc:Fallback>
            <p:pic>
              <p:nvPicPr>
                <p:cNvPr id="142" name="Freihand 141">
                  <a:extLst>
                    <a:ext uri="{FF2B5EF4-FFF2-40B4-BE49-F238E27FC236}">
                      <a16:creationId xmlns:a16="http://schemas.microsoft.com/office/drawing/2014/main" id="{D129C604-805E-4568-8446-910F5B43DC95}"/>
                    </a:ext>
                  </a:extLst>
                </p:cNvPr>
                <p:cNvPicPr/>
                <p:nvPr/>
              </p:nvPicPr>
              <p:blipFill>
                <a:blip r:embed="rId142"/>
                <a:stretch>
                  <a:fillRect/>
                </a:stretch>
              </p:blipFill>
              <p:spPr>
                <a:xfrm>
                  <a:off x="11074259" y="713131"/>
                  <a:ext cx="142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3" name="Freihand 142">
                  <a:extLst>
                    <a:ext uri="{FF2B5EF4-FFF2-40B4-BE49-F238E27FC236}">
                      <a16:creationId xmlns:a16="http://schemas.microsoft.com/office/drawing/2014/main" id="{C78F1D04-861C-4B6D-B54C-3A42B811B814}"/>
                    </a:ext>
                  </a:extLst>
                </p14:cNvPr>
                <p14:cNvContentPartPr/>
                <p14:nvPr/>
              </p14:nvContentPartPr>
              <p14:xfrm>
                <a:off x="11262539" y="700531"/>
                <a:ext cx="9360" cy="119160"/>
              </p14:xfrm>
            </p:contentPart>
          </mc:Choice>
          <mc:Fallback>
            <p:pic>
              <p:nvPicPr>
                <p:cNvPr id="143" name="Freihand 142">
                  <a:extLst>
                    <a:ext uri="{FF2B5EF4-FFF2-40B4-BE49-F238E27FC236}">
                      <a16:creationId xmlns:a16="http://schemas.microsoft.com/office/drawing/2014/main" id="{C78F1D04-861C-4B6D-B54C-3A42B811B814}"/>
                    </a:ext>
                  </a:extLst>
                </p:cNvPr>
                <p:cNvPicPr/>
                <p:nvPr/>
              </p:nvPicPr>
              <p:blipFill>
                <a:blip r:embed="rId144"/>
                <a:stretch>
                  <a:fillRect/>
                </a:stretch>
              </p:blipFill>
              <p:spPr>
                <a:xfrm>
                  <a:off x="11258219" y="696211"/>
                  <a:ext cx="18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4" name="Freihand 143">
                  <a:extLst>
                    <a:ext uri="{FF2B5EF4-FFF2-40B4-BE49-F238E27FC236}">
                      <a16:creationId xmlns:a16="http://schemas.microsoft.com/office/drawing/2014/main" id="{6B5ABC47-4843-4C36-B2C1-BCB3729B83C7}"/>
                    </a:ext>
                  </a:extLst>
                </p14:cNvPr>
                <p14:cNvContentPartPr/>
                <p14:nvPr/>
              </p14:nvContentPartPr>
              <p14:xfrm>
                <a:off x="11197019" y="671731"/>
                <a:ext cx="242280" cy="87840"/>
              </p14:xfrm>
            </p:contentPart>
          </mc:Choice>
          <mc:Fallback>
            <p:pic>
              <p:nvPicPr>
                <p:cNvPr id="144" name="Freihand 143">
                  <a:extLst>
                    <a:ext uri="{FF2B5EF4-FFF2-40B4-BE49-F238E27FC236}">
                      <a16:creationId xmlns:a16="http://schemas.microsoft.com/office/drawing/2014/main" id="{6B5ABC47-4843-4C36-B2C1-BCB3729B83C7}"/>
                    </a:ext>
                  </a:extLst>
                </p:cNvPr>
                <p:cNvPicPr/>
                <p:nvPr/>
              </p:nvPicPr>
              <p:blipFill>
                <a:blip r:embed="rId146"/>
                <a:stretch>
                  <a:fillRect/>
                </a:stretch>
              </p:blipFill>
              <p:spPr>
                <a:xfrm>
                  <a:off x="11192699" y="667411"/>
                  <a:ext cx="250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5" name="Freihand 144">
                  <a:extLst>
                    <a:ext uri="{FF2B5EF4-FFF2-40B4-BE49-F238E27FC236}">
                      <a16:creationId xmlns:a16="http://schemas.microsoft.com/office/drawing/2014/main" id="{CC89B7A9-A5A1-478E-AE63-6CBC41B44161}"/>
                    </a:ext>
                  </a:extLst>
                </p14:cNvPr>
                <p14:cNvContentPartPr/>
                <p14:nvPr/>
              </p14:nvContentPartPr>
              <p14:xfrm>
                <a:off x="11431379" y="727171"/>
                <a:ext cx="184320" cy="209520"/>
              </p14:xfrm>
            </p:contentPart>
          </mc:Choice>
          <mc:Fallback>
            <p:pic>
              <p:nvPicPr>
                <p:cNvPr id="145" name="Freihand 144">
                  <a:extLst>
                    <a:ext uri="{FF2B5EF4-FFF2-40B4-BE49-F238E27FC236}">
                      <a16:creationId xmlns:a16="http://schemas.microsoft.com/office/drawing/2014/main" id="{CC89B7A9-A5A1-478E-AE63-6CBC41B44161}"/>
                    </a:ext>
                  </a:extLst>
                </p:cNvPr>
                <p:cNvPicPr/>
                <p:nvPr/>
              </p:nvPicPr>
              <p:blipFill>
                <a:blip r:embed="rId148"/>
                <a:stretch>
                  <a:fillRect/>
                </a:stretch>
              </p:blipFill>
              <p:spPr>
                <a:xfrm>
                  <a:off x="11427059" y="722851"/>
                  <a:ext cx="192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6" name="Freihand 145">
                  <a:extLst>
                    <a:ext uri="{FF2B5EF4-FFF2-40B4-BE49-F238E27FC236}">
                      <a16:creationId xmlns:a16="http://schemas.microsoft.com/office/drawing/2014/main" id="{3C48D316-5428-4B16-A35D-3DCCD53BCC7C}"/>
                    </a:ext>
                  </a:extLst>
                </p14:cNvPr>
                <p14:cNvContentPartPr/>
                <p14:nvPr/>
              </p14:nvContentPartPr>
              <p14:xfrm>
                <a:off x="11625779" y="705571"/>
                <a:ext cx="213840" cy="93240"/>
              </p14:xfrm>
            </p:contentPart>
          </mc:Choice>
          <mc:Fallback>
            <p:pic>
              <p:nvPicPr>
                <p:cNvPr id="146" name="Freihand 145">
                  <a:extLst>
                    <a:ext uri="{FF2B5EF4-FFF2-40B4-BE49-F238E27FC236}">
                      <a16:creationId xmlns:a16="http://schemas.microsoft.com/office/drawing/2014/main" id="{3C48D316-5428-4B16-A35D-3DCCD53BCC7C}"/>
                    </a:ext>
                  </a:extLst>
                </p:cNvPr>
                <p:cNvPicPr/>
                <p:nvPr/>
              </p:nvPicPr>
              <p:blipFill>
                <a:blip r:embed="rId150"/>
                <a:stretch>
                  <a:fillRect/>
                </a:stretch>
              </p:blipFill>
              <p:spPr>
                <a:xfrm>
                  <a:off x="11621459" y="701251"/>
                  <a:ext cx="222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7" name="Freihand 146">
                  <a:extLst>
                    <a:ext uri="{FF2B5EF4-FFF2-40B4-BE49-F238E27FC236}">
                      <a16:creationId xmlns:a16="http://schemas.microsoft.com/office/drawing/2014/main" id="{1A65C7B7-2F49-4134-A3AB-3B0B34619E92}"/>
                    </a:ext>
                  </a:extLst>
                </p14:cNvPr>
                <p14:cNvContentPartPr/>
                <p14:nvPr/>
              </p14:nvContentPartPr>
              <p14:xfrm>
                <a:off x="11869859" y="606931"/>
                <a:ext cx="106200" cy="148680"/>
              </p14:xfrm>
            </p:contentPart>
          </mc:Choice>
          <mc:Fallback>
            <p:pic>
              <p:nvPicPr>
                <p:cNvPr id="147" name="Freihand 146">
                  <a:extLst>
                    <a:ext uri="{FF2B5EF4-FFF2-40B4-BE49-F238E27FC236}">
                      <a16:creationId xmlns:a16="http://schemas.microsoft.com/office/drawing/2014/main" id="{1A65C7B7-2F49-4134-A3AB-3B0B34619E92}"/>
                    </a:ext>
                  </a:extLst>
                </p:cNvPr>
                <p:cNvPicPr/>
                <p:nvPr/>
              </p:nvPicPr>
              <p:blipFill>
                <a:blip r:embed="rId152"/>
                <a:stretch>
                  <a:fillRect/>
                </a:stretch>
              </p:blipFill>
              <p:spPr>
                <a:xfrm>
                  <a:off x="11865539" y="602611"/>
                  <a:ext cx="114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9" name="Freihand 148">
                  <a:extLst>
                    <a:ext uri="{FF2B5EF4-FFF2-40B4-BE49-F238E27FC236}">
                      <a16:creationId xmlns:a16="http://schemas.microsoft.com/office/drawing/2014/main" id="{3A9694A2-43E6-4F74-975F-8904FB6058CC}"/>
                    </a:ext>
                  </a:extLst>
                </p14:cNvPr>
                <p14:cNvContentPartPr/>
                <p14:nvPr/>
              </p14:nvContentPartPr>
              <p14:xfrm>
                <a:off x="8181659" y="1988251"/>
                <a:ext cx="921960" cy="74160"/>
              </p14:xfrm>
            </p:contentPart>
          </mc:Choice>
          <mc:Fallback>
            <p:pic>
              <p:nvPicPr>
                <p:cNvPr id="149" name="Freihand 148">
                  <a:extLst>
                    <a:ext uri="{FF2B5EF4-FFF2-40B4-BE49-F238E27FC236}">
                      <a16:creationId xmlns:a16="http://schemas.microsoft.com/office/drawing/2014/main" id="{3A9694A2-43E6-4F74-975F-8904FB6058CC}"/>
                    </a:ext>
                  </a:extLst>
                </p:cNvPr>
                <p:cNvPicPr/>
                <p:nvPr/>
              </p:nvPicPr>
              <p:blipFill>
                <a:blip r:embed="rId154"/>
                <a:stretch>
                  <a:fillRect/>
                </a:stretch>
              </p:blipFill>
              <p:spPr>
                <a:xfrm>
                  <a:off x="8177339" y="1983931"/>
                  <a:ext cx="930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50" name="Freihand 149">
                  <a:extLst>
                    <a:ext uri="{FF2B5EF4-FFF2-40B4-BE49-F238E27FC236}">
                      <a16:creationId xmlns:a16="http://schemas.microsoft.com/office/drawing/2014/main" id="{25512014-AE09-44C0-A472-721D2FEC321F}"/>
                    </a:ext>
                  </a:extLst>
                </p14:cNvPr>
                <p14:cNvContentPartPr/>
                <p14:nvPr/>
              </p14:nvContentPartPr>
              <p14:xfrm>
                <a:off x="8150699" y="1733371"/>
                <a:ext cx="84600" cy="557280"/>
              </p14:xfrm>
            </p:contentPart>
          </mc:Choice>
          <mc:Fallback>
            <p:pic>
              <p:nvPicPr>
                <p:cNvPr id="150" name="Freihand 149">
                  <a:extLst>
                    <a:ext uri="{FF2B5EF4-FFF2-40B4-BE49-F238E27FC236}">
                      <a16:creationId xmlns:a16="http://schemas.microsoft.com/office/drawing/2014/main" id="{25512014-AE09-44C0-A472-721D2FEC321F}"/>
                    </a:ext>
                  </a:extLst>
                </p:cNvPr>
                <p:cNvPicPr/>
                <p:nvPr/>
              </p:nvPicPr>
              <p:blipFill>
                <a:blip r:embed="rId156"/>
                <a:stretch>
                  <a:fillRect/>
                </a:stretch>
              </p:blipFill>
              <p:spPr>
                <a:xfrm>
                  <a:off x="8146379" y="1729051"/>
                  <a:ext cx="932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51" name="Freihand 150">
                  <a:extLst>
                    <a:ext uri="{FF2B5EF4-FFF2-40B4-BE49-F238E27FC236}">
                      <a16:creationId xmlns:a16="http://schemas.microsoft.com/office/drawing/2014/main" id="{E0FDA665-A9C7-434B-A6CC-CB9D27AFA634}"/>
                    </a:ext>
                  </a:extLst>
                </p14:cNvPr>
                <p14:cNvContentPartPr/>
                <p14:nvPr/>
              </p14:nvContentPartPr>
              <p14:xfrm>
                <a:off x="9157619" y="1692691"/>
                <a:ext cx="45720" cy="482760"/>
              </p14:xfrm>
            </p:contentPart>
          </mc:Choice>
          <mc:Fallback>
            <p:pic>
              <p:nvPicPr>
                <p:cNvPr id="151" name="Freihand 150">
                  <a:extLst>
                    <a:ext uri="{FF2B5EF4-FFF2-40B4-BE49-F238E27FC236}">
                      <a16:creationId xmlns:a16="http://schemas.microsoft.com/office/drawing/2014/main" id="{E0FDA665-A9C7-434B-A6CC-CB9D27AFA634}"/>
                    </a:ext>
                  </a:extLst>
                </p:cNvPr>
                <p:cNvPicPr/>
                <p:nvPr/>
              </p:nvPicPr>
              <p:blipFill>
                <a:blip r:embed="rId158"/>
                <a:stretch>
                  <a:fillRect/>
                </a:stretch>
              </p:blipFill>
              <p:spPr>
                <a:xfrm>
                  <a:off x="9153299" y="1688371"/>
                  <a:ext cx="5436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2" name="Freihand 151">
                  <a:extLst>
                    <a:ext uri="{FF2B5EF4-FFF2-40B4-BE49-F238E27FC236}">
                      <a16:creationId xmlns:a16="http://schemas.microsoft.com/office/drawing/2014/main" id="{C6DB571A-4221-4A74-BB8A-BD81FE5BCCC9}"/>
                    </a:ext>
                  </a:extLst>
                </p14:cNvPr>
                <p14:cNvContentPartPr/>
                <p14:nvPr/>
              </p14:nvContentPartPr>
              <p14:xfrm>
                <a:off x="9271019" y="1081051"/>
                <a:ext cx="299880" cy="779040"/>
              </p14:xfrm>
            </p:contentPart>
          </mc:Choice>
          <mc:Fallback>
            <p:pic>
              <p:nvPicPr>
                <p:cNvPr id="152" name="Freihand 151">
                  <a:extLst>
                    <a:ext uri="{FF2B5EF4-FFF2-40B4-BE49-F238E27FC236}">
                      <a16:creationId xmlns:a16="http://schemas.microsoft.com/office/drawing/2014/main" id="{C6DB571A-4221-4A74-BB8A-BD81FE5BCCC9}"/>
                    </a:ext>
                  </a:extLst>
                </p:cNvPr>
                <p:cNvPicPr/>
                <p:nvPr/>
              </p:nvPicPr>
              <p:blipFill>
                <a:blip r:embed="rId160"/>
                <a:stretch>
                  <a:fillRect/>
                </a:stretch>
              </p:blipFill>
              <p:spPr>
                <a:xfrm>
                  <a:off x="9266699" y="1076731"/>
                  <a:ext cx="308520" cy="787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3" name="Freihand 152">
                  <a:extLst>
                    <a:ext uri="{FF2B5EF4-FFF2-40B4-BE49-F238E27FC236}">
                      <a16:creationId xmlns:a16="http://schemas.microsoft.com/office/drawing/2014/main" id="{26642718-5CA5-4D75-B5FF-3A8421F643D8}"/>
                    </a:ext>
                  </a:extLst>
                </p14:cNvPr>
                <p14:cNvContentPartPr/>
                <p14:nvPr/>
              </p14:nvContentPartPr>
              <p14:xfrm>
                <a:off x="9481979" y="1009771"/>
                <a:ext cx="150840" cy="193680"/>
              </p14:xfrm>
            </p:contentPart>
          </mc:Choice>
          <mc:Fallback>
            <p:pic>
              <p:nvPicPr>
                <p:cNvPr id="153" name="Freihand 152">
                  <a:extLst>
                    <a:ext uri="{FF2B5EF4-FFF2-40B4-BE49-F238E27FC236}">
                      <a16:creationId xmlns:a16="http://schemas.microsoft.com/office/drawing/2014/main" id="{26642718-5CA5-4D75-B5FF-3A8421F643D8}"/>
                    </a:ext>
                  </a:extLst>
                </p:cNvPr>
                <p:cNvPicPr/>
                <p:nvPr/>
              </p:nvPicPr>
              <p:blipFill>
                <a:blip r:embed="rId162"/>
                <a:stretch>
                  <a:fillRect/>
                </a:stretch>
              </p:blipFill>
              <p:spPr>
                <a:xfrm>
                  <a:off x="9477659" y="1005451"/>
                  <a:ext cx="159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4" name="Freihand 153">
                  <a:extLst>
                    <a:ext uri="{FF2B5EF4-FFF2-40B4-BE49-F238E27FC236}">
                      <a16:creationId xmlns:a16="http://schemas.microsoft.com/office/drawing/2014/main" id="{8FB04F1E-D75F-4166-B3EF-9594E41F9F2A}"/>
                    </a:ext>
                  </a:extLst>
                </p14:cNvPr>
                <p14:cNvContentPartPr/>
                <p14:nvPr/>
              </p14:nvContentPartPr>
              <p14:xfrm>
                <a:off x="9804179" y="1032091"/>
                <a:ext cx="155160" cy="99720"/>
              </p14:xfrm>
            </p:contentPart>
          </mc:Choice>
          <mc:Fallback>
            <p:pic>
              <p:nvPicPr>
                <p:cNvPr id="154" name="Freihand 153">
                  <a:extLst>
                    <a:ext uri="{FF2B5EF4-FFF2-40B4-BE49-F238E27FC236}">
                      <a16:creationId xmlns:a16="http://schemas.microsoft.com/office/drawing/2014/main" id="{8FB04F1E-D75F-4166-B3EF-9594E41F9F2A}"/>
                    </a:ext>
                  </a:extLst>
                </p:cNvPr>
                <p:cNvPicPr/>
                <p:nvPr/>
              </p:nvPicPr>
              <p:blipFill>
                <a:blip r:embed="rId164"/>
                <a:stretch>
                  <a:fillRect/>
                </a:stretch>
              </p:blipFill>
              <p:spPr>
                <a:xfrm>
                  <a:off x="9799859" y="1027771"/>
                  <a:ext cx="163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55" name="Freihand 154">
                  <a:extLst>
                    <a:ext uri="{FF2B5EF4-FFF2-40B4-BE49-F238E27FC236}">
                      <a16:creationId xmlns:a16="http://schemas.microsoft.com/office/drawing/2014/main" id="{D07652AE-64C8-4AE5-AF7E-8FD1124FA25E}"/>
                    </a:ext>
                  </a:extLst>
                </p14:cNvPr>
                <p14:cNvContentPartPr/>
                <p14:nvPr/>
              </p14:nvContentPartPr>
              <p14:xfrm>
                <a:off x="9944939" y="973051"/>
                <a:ext cx="119520" cy="178200"/>
              </p14:xfrm>
            </p:contentPart>
          </mc:Choice>
          <mc:Fallback>
            <p:pic>
              <p:nvPicPr>
                <p:cNvPr id="155" name="Freihand 154">
                  <a:extLst>
                    <a:ext uri="{FF2B5EF4-FFF2-40B4-BE49-F238E27FC236}">
                      <a16:creationId xmlns:a16="http://schemas.microsoft.com/office/drawing/2014/main" id="{D07652AE-64C8-4AE5-AF7E-8FD1124FA25E}"/>
                    </a:ext>
                  </a:extLst>
                </p:cNvPr>
                <p:cNvPicPr/>
                <p:nvPr/>
              </p:nvPicPr>
              <p:blipFill>
                <a:blip r:embed="rId166"/>
                <a:stretch>
                  <a:fillRect/>
                </a:stretch>
              </p:blipFill>
              <p:spPr>
                <a:xfrm>
                  <a:off x="9940619" y="968731"/>
                  <a:ext cx="1281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6" name="Freihand 155">
                  <a:extLst>
                    <a:ext uri="{FF2B5EF4-FFF2-40B4-BE49-F238E27FC236}">
                      <a16:creationId xmlns:a16="http://schemas.microsoft.com/office/drawing/2014/main" id="{6C9C7CB8-3488-4223-BDB8-EE181E801E29}"/>
                    </a:ext>
                  </a:extLst>
                </p14:cNvPr>
                <p14:cNvContentPartPr/>
                <p14:nvPr/>
              </p14:nvContentPartPr>
              <p14:xfrm>
                <a:off x="10012979" y="957571"/>
                <a:ext cx="197640" cy="149400"/>
              </p14:xfrm>
            </p:contentPart>
          </mc:Choice>
          <mc:Fallback>
            <p:pic>
              <p:nvPicPr>
                <p:cNvPr id="156" name="Freihand 155">
                  <a:extLst>
                    <a:ext uri="{FF2B5EF4-FFF2-40B4-BE49-F238E27FC236}">
                      <a16:creationId xmlns:a16="http://schemas.microsoft.com/office/drawing/2014/main" id="{6C9C7CB8-3488-4223-BDB8-EE181E801E29}"/>
                    </a:ext>
                  </a:extLst>
                </p:cNvPr>
                <p:cNvPicPr/>
                <p:nvPr/>
              </p:nvPicPr>
              <p:blipFill>
                <a:blip r:embed="rId168"/>
                <a:stretch>
                  <a:fillRect/>
                </a:stretch>
              </p:blipFill>
              <p:spPr>
                <a:xfrm>
                  <a:off x="10008659" y="953251"/>
                  <a:ext cx="206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7" name="Freihand 156">
                  <a:extLst>
                    <a:ext uri="{FF2B5EF4-FFF2-40B4-BE49-F238E27FC236}">
                      <a16:creationId xmlns:a16="http://schemas.microsoft.com/office/drawing/2014/main" id="{A7CD7A21-D750-48A6-8F65-08BAF564A837}"/>
                    </a:ext>
                  </a:extLst>
                </p14:cNvPr>
                <p14:cNvContentPartPr/>
                <p14:nvPr/>
              </p14:nvContentPartPr>
              <p14:xfrm>
                <a:off x="10376579" y="935971"/>
                <a:ext cx="252000" cy="214920"/>
              </p14:xfrm>
            </p:contentPart>
          </mc:Choice>
          <mc:Fallback>
            <p:pic>
              <p:nvPicPr>
                <p:cNvPr id="157" name="Freihand 156">
                  <a:extLst>
                    <a:ext uri="{FF2B5EF4-FFF2-40B4-BE49-F238E27FC236}">
                      <a16:creationId xmlns:a16="http://schemas.microsoft.com/office/drawing/2014/main" id="{A7CD7A21-D750-48A6-8F65-08BAF564A837}"/>
                    </a:ext>
                  </a:extLst>
                </p:cNvPr>
                <p:cNvPicPr/>
                <p:nvPr/>
              </p:nvPicPr>
              <p:blipFill>
                <a:blip r:embed="rId170"/>
                <a:stretch>
                  <a:fillRect/>
                </a:stretch>
              </p:blipFill>
              <p:spPr>
                <a:xfrm>
                  <a:off x="10372259" y="931651"/>
                  <a:ext cx="2606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8" name="Freihand 157">
                  <a:extLst>
                    <a:ext uri="{FF2B5EF4-FFF2-40B4-BE49-F238E27FC236}">
                      <a16:creationId xmlns:a16="http://schemas.microsoft.com/office/drawing/2014/main" id="{47FEDB99-D679-415D-92C2-DB4808516FAC}"/>
                    </a:ext>
                  </a:extLst>
                </p14:cNvPr>
                <p14:cNvContentPartPr/>
                <p14:nvPr/>
              </p14:nvContentPartPr>
              <p14:xfrm>
                <a:off x="10619939" y="973411"/>
                <a:ext cx="35280" cy="9720"/>
              </p14:xfrm>
            </p:contentPart>
          </mc:Choice>
          <mc:Fallback>
            <p:pic>
              <p:nvPicPr>
                <p:cNvPr id="158" name="Freihand 157">
                  <a:extLst>
                    <a:ext uri="{FF2B5EF4-FFF2-40B4-BE49-F238E27FC236}">
                      <a16:creationId xmlns:a16="http://schemas.microsoft.com/office/drawing/2014/main" id="{47FEDB99-D679-415D-92C2-DB4808516FAC}"/>
                    </a:ext>
                  </a:extLst>
                </p:cNvPr>
                <p:cNvPicPr/>
                <p:nvPr/>
              </p:nvPicPr>
              <p:blipFill>
                <a:blip r:embed="rId172"/>
                <a:stretch>
                  <a:fillRect/>
                </a:stretch>
              </p:blipFill>
              <p:spPr>
                <a:xfrm>
                  <a:off x="10615619" y="969091"/>
                  <a:ext cx="43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9" name="Freihand 158">
                  <a:extLst>
                    <a:ext uri="{FF2B5EF4-FFF2-40B4-BE49-F238E27FC236}">
                      <a16:creationId xmlns:a16="http://schemas.microsoft.com/office/drawing/2014/main" id="{65EF49F4-0FAD-420D-8849-F5DEA1D8E0B9}"/>
                    </a:ext>
                  </a:extLst>
                </p14:cNvPr>
                <p14:cNvContentPartPr/>
                <p14:nvPr/>
              </p14:nvContentPartPr>
              <p14:xfrm>
                <a:off x="10684019" y="1021651"/>
                <a:ext cx="206640" cy="42840"/>
              </p14:xfrm>
            </p:contentPart>
          </mc:Choice>
          <mc:Fallback>
            <p:pic>
              <p:nvPicPr>
                <p:cNvPr id="159" name="Freihand 158">
                  <a:extLst>
                    <a:ext uri="{FF2B5EF4-FFF2-40B4-BE49-F238E27FC236}">
                      <a16:creationId xmlns:a16="http://schemas.microsoft.com/office/drawing/2014/main" id="{65EF49F4-0FAD-420D-8849-F5DEA1D8E0B9}"/>
                    </a:ext>
                  </a:extLst>
                </p:cNvPr>
                <p:cNvPicPr/>
                <p:nvPr/>
              </p:nvPicPr>
              <p:blipFill>
                <a:blip r:embed="rId174"/>
                <a:stretch>
                  <a:fillRect/>
                </a:stretch>
              </p:blipFill>
              <p:spPr>
                <a:xfrm>
                  <a:off x="10679699" y="1017331"/>
                  <a:ext cx="215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0" name="Freihand 159">
                  <a:extLst>
                    <a:ext uri="{FF2B5EF4-FFF2-40B4-BE49-F238E27FC236}">
                      <a16:creationId xmlns:a16="http://schemas.microsoft.com/office/drawing/2014/main" id="{E14204AE-F37C-4C20-A00D-E3358425B391}"/>
                    </a:ext>
                  </a:extLst>
                </p14:cNvPr>
                <p14:cNvContentPartPr/>
                <p14:nvPr/>
              </p14:nvContentPartPr>
              <p14:xfrm>
                <a:off x="10920539" y="1029571"/>
                <a:ext cx="64800" cy="47880"/>
              </p14:xfrm>
            </p:contentPart>
          </mc:Choice>
          <mc:Fallback>
            <p:pic>
              <p:nvPicPr>
                <p:cNvPr id="160" name="Freihand 159">
                  <a:extLst>
                    <a:ext uri="{FF2B5EF4-FFF2-40B4-BE49-F238E27FC236}">
                      <a16:creationId xmlns:a16="http://schemas.microsoft.com/office/drawing/2014/main" id="{E14204AE-F37C-4C20-A00D-E3358425B391}"/>
                    </a:ext>
                  </a:extLst>
                </p:cNvPr>
                <p:cNvPicPr/>
                <p:nvPr/>
              </p:nvPicPr>
              <p:blipFill>
                <a:blip r:embed="rId176"/>
                <a:stretch>
                  <a:fillRect/>
                </a:stretch>
              </p:blipFill>
              <p:spPr>
                <a:xfrm>
                  <a:off x="10916219" y="1025251"/>
                  <a:ext cx="73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1" name="Freihand 160">
                  <a:extLst>
                    <a:ext uri="{FF2B5EF4-FFF2-40B4-BE49-F238E27FC236}">
                      <a16:creationId xmlns:a16="http://schemas.microsoft.com/office/drawing/2014/main" id="{E233028F-12EE-449A-9D94-0C326A50611E}"/>
                    </a:ext>
                  </a:extLst>
                </p14:cNvPr>
                <p14:cNvContentPartPr/>
                <p14:nvPr/>
              </p14:nvContentPartPr>
              <p14:xfrm>
                <a:off x="11034659" y="979531"/>
                <a:ext cx="40680" cy="107280"/>
              </p14:xfrm>
            </p:contentPart>
          </mc:Choice>
          <mc:Fallback>
            <p:pic>
              <p:nvPicPr>
                <p:cNvPr id="161" name="Freihand 160">
                  <a:extLst>
                    <a:ext uri="{FF2B5EF4-FFF2-40B4-BE49-F238E27FC236}">
                      <a16:creationId xmlns:a16="http://schemas.microsoft.com/office/drawing/2014/main" id="{E233028F-12EE-449A-9D94-0C326A50611E}"/>
                    </a:ext>
                  </a:extLst>
                </p:cNvPr>
                <p:cNvPicPr/>
                <p:nvPr/>
              </p:nvPicPr>
              <p:blipFill>
                <a:blip r:embed="rId178"/>
                <a:stretch>
                  <a:fillRect/>
                </a:stretch>
              </p:blipFill>
              <p:spPr>
                <a:xfrm>
                  <a:off x="11030339" y="975211"/>
                  <a:ext cx="49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2" name="Freihand 161">
                  <a:extLst>
                    <a:ext uri="{FF2B5EF4-FFF2-40B4-BE49-F238E27FC236}">
                      <a16:creationId xmlns:a16="http://schemas.microsoft.com/office/drawing/2014/main" id="{9183458F-3B22-4BF8-AB33-1EADAC9DBE40}"/>
                    </a:ext>
                  </a:extLst>
                </p14:cNvPr>
                <p14:cNvContentPartPr/>
                <p14:nvPr/>
              </p14:nvContentPartPr>
              <p14:xfrm>
                <a:off x="11100539" y="973051"/>
                <a:ext cx="289440" cy="115920"/>
              </p14:xfrm>
            </p:contentPart>
          </mc:Choice>
          <mc:Fallback>
            <p:pic>
              <p:nvPicPr>
                <p:cNvPr id="162" name="Freihand 161">
                  <a:extLst>
                    <a:ext uri="{FF2B5EF4-FFF2-40B4-BE49-F238E27FC236}">
                      <a16:creationId xmlns:a16="http://schemas.microsoft.com/office/drawing/2014/main" id="{9183458F-3B22-4BF8-AB33-1EADAC9DBE40}"/>
                    </a:ext>
                  </a:extLst>
                </p:cNvPr>
                <p:cNvPicPr/>
                <p:nvPr/>
              </p:nvPicPr>
              <p:blipFill>
                <a:blip r:embed="rId180"/>
                <a:stretch>
                  <a:fillRect/>
                </a:stretch>
              </p:blipFill>
              <p:spPr>
                <a:xfrm>
                  <a:off x="11096219" y="968731"/>
                  <a:ext cx="298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3" name="Freihand 162">
                  <a:extLst>
                    <a:ext uri="{FF2B5EF4-FFF2-40B4-BE49-F238E27FC236}">
                      <a16:creationId xmlns:a16="http://schemas.microsoft.com/office/drawing/2014/main" id="{7A0FED60-250C-4EC6-9E01-1B2D4E3753A9}"/>
                    </a:ext>
                  </a:extLst>
                </p14:cNvPr>
                <p14:cNvContentPartPr/>
                <p14:nvPr/>
              </p14:nvContentPartPr>
              <p14:xfrm>
                <a:off x="9848459" y="1279411"/>
                <a:ext cx="135720" cy="99360"/>
              </p14:xfrm>
            </p:contentPart>
          </mc:Choice>
          <mc:Fallback>
            <p:pic>
              <p:nvPicPr>
                <p:cNvPr id="163" name="Freihand 162">
                  <a:extLst>
                    <a:ext uri="{FF2B5EF4-FFF2-40B4-BE49-F238E27FC236}">
                      <a16:creationId xmlns:a16="http://schemas.microsoft.com/office/drawing/2014/main" id="{7A0FED60-250C-4EC6-9E01-1B2D4E3753A9}"/>
                    </a:ext>
                  </a:extLst>
                </p:cNvPr>
                <p:cNvPicPr/>
                <p:nvPr/>
              </p:nvPicPr>
              <p:blipFill>
                <a:blip r:embed="rId182"/>
                <a:stretch>
                  <a:fillRect/>
                </a:stretch>
              </p:blipFill>
              <p:spPr>
                <a:xfrm>
                  <a:off x="9844139" y="1275091"/>
                  <a:ext cx="144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4" name="Freihand 163">
                  <a:extLst>
                    <a:ext uri="{FF2B5EF4-FFF2-40B4-BE49-F238E27FC236}">
                      <a16:creationId xmlns:a16="http://schemas.microsoft.com/office/drawing/2014/main" id="{4DD546D3-4902-4E81-87BB-B2DC7E9D71B2}"/>
                    </a:ext>
                  </a:extLst>
                </p14:cNvPr>
                <p14:cNvContentPartPr/>
                <p14:nvPr/>
              </p14:nvContentPartPr>
              <p14:xfrm>
                <a:off x="10008299" y="1297771"/>
                <a:ext cx="178920" cy="72720"/>
              </p14:xfrm>
            </p:contentPart>
          </mc:Choice>
          <mc:Fallback>
            <p:pic>
              <p:nvPicPr>
                <p:cNvPr id="164" name="Freihand 163">
                  <a:extLst>
                    <a:ext uri="{FF2B5EF4-FFF2-40B4-BE49-F238E27FC236}">
                      <a16:creationId xmlns:a16="http://schemas.microsoft.com/office/drawing/2014/main" id="{4DD546D3-4902-4E81-87BB-B2DC7E9D71B2}"/>
                    </a:ext>
                  </a:extLst>
                </p:cNvPr>
                <p:cNvPicPr/>
                <p:nvPr/>
              </p:nvPicPr>
              <p:blipFill>
                <a:blip r:embed="rId184"/>
                <a:stretch>
                  <a:fillRect/>
                </a:stretch>
              </p:blipFill>
              <p:spPr>
                <a:xfrm>
                  <a:off x="10003979" y="1293451"/>
                  <a:ext cx="187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5" name="Freihand 164">
                  <a:extLst>
                    <a:ext uri="{FF2B5EF4-FFF2-40B4-BE49-F238E27FC236}">
                      <a16:creationId xmlns:a16="http://schemas.microsoft.com/office/drawing/2014/main" id="{AD73726E-B48B-4AF9-90E6-AB7D5583FFE8}"/>
                    </a:ext>
                  </a:extLst>
                </p14:cNvPr>
                <p14:cNvContentPartPr/>
                <p14:nvPr/>
              </p14:nvContentPartPr>
              <p14:xfrm>
                <a:off x="10177859" y="1267891"/>
                <a:ext cx="99720" cy="105840"/>
              </p14:xfrm>
            </p:contentPart>
          </mc:Choice>
          <mc:Fallback>
            <p:pic>
              <p:nvPicPr>
                <p:cNvPr id="165" name="Freihand 164">
                  <a:extLst>
                    <a:ext uri="{FF2B5EF4-FFF2-40B4-BE49-F238E27FC236}">
                      <a16:creationId xmlns:a16="http://schemas.microsoft.com/office/drawing/2014/main" id="{AD73726E-B48B-4AF9-90E6-AB7D5583FFE8}"/>
                    </a:ext>
                  </a:extLst>
                </p:cNvPr>
                <p:cNvPicPr/>
                <p:nvPr/>
              </p:nvPicPr>
              <p:blipFill>
                <a:blip r:embed="rId186"/>
                <a:stretch>
                  <a:fillRect/>
                </a:stretch>
              </p:blipFill>
              <p:spPr>
                <a:xfrm>
                  <a:off x="10173539" y="1263571"/>
                  <a:ext cx="108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6" name="Freihand 165">
                  <a:extLst>
                    <a:ext uri="{FF2B5EF4-FFF2-40B4-BE49-F238E27FC236}">
                      <a16:creationId xmlns:a16="http://schemas.microsoft.com/office/drawing/2014/main" id="{F8AC1381-A03B-4BA4-9725-DF4D4E5C977A}"/>
                    </a:ext>
                  </a:extLst>
                </p14:cNvPr>
                <p14:cNvContentPartPr/>
                <p14:nvPr/>
              </p14:nvContentPartPr>
              <p14:xfrm>
                <a:off x="10308539" y="1211011"/>
                <a:ext cx="32760" cy="149040"/>
              </p14:xfrm>
            </p:contentPart>
          </mc:Choice>
          <mc:Fallback>
            <p:pic>
              <p:nvPicPr>
                <p:cNvPr id="166" name="Freihand 165">
                  <a:extLst>
                    <a:ext uri="{FF2B5EF4-FFF2-40B4-BE49-F238E27FC236}">
                      <a16:creationId xmlns:a16="http://schemas.microsoft.com/office/drawing/2014/main" id="{F8AC1381-A03B-4BA4-9725-DF4D4E5C977A}"/>
                    </a:ext>
                  </a:extLst>
                </p:cNvPr>
                <p:cNvPicPr/>
                <p:nvPr/>
              </p:nvPicPr>
              <p:blipFill>
                <a:blip r:embed="rId188"/>
                <a:stretch>
                  <a:fillRect/>
                </a:stretch>
              </p:blipFill>
              <p:spPr>
                <a:xfrm>
                  <a:off x="10304219" y="1206691"/>
                  <a:ext cx="41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7" name="Freihand 166">
                  <a:extLst>
                    <a:ext uri="{FF2B5EF4-FFF2-40B4-BE49-F238E27FC236}">
                      <a16:creationId xmlns:a16="http://schemas.microsoft.com/office/drawing/2014/main" id="{62381CC8-0441-4C5B-9283-FCB1A49A616E}"/>
                    </a:ext>
                  </a:extLst>
                </p14:cNvPr>
                <p14:cNvContentPartPr/>
                <p14:nvPr/>
              </p14:nvContentPartPr>
              <p14:xfrm>
                <a:off x="10367579" y="1259971"/>
                <a:ext cx="68400" cy="84240"/>
              </p14:xfrm>
            </p:contentPart>
          </mc:Choice>
          <mc:Fallback>
            <p:pic>
              <p:nvPicPr>
                <p:cNvPr id="167" name="Freihand 166">
                  <a:extLst>
                    <a:ext uri="{FF2B5EF4-FFF2-40B4-BE49-F238E27FC236}">
                      <a16:creationId xmlns:a16="http://schemas.microsoft.com/office/drawing/2014/main" id="{62381CC8-0441-4C5B-9283-FCB1A49A616E}"/>
                    </a:ext>
                  </a:extLst>
                </p:cNvPr>
                <p:cNvPicPr/>
                <p:nvPr/>
              </p:nvPicPr>
              <p:blipFill>
                <a:blip r:embed="rId190"/>
                <a:stretch>
                  <a:fillRect/>
                </a:stretch>
              </p:blipFill>
              <p:spPr>
                <a:xfrm>
                  <a:off x="10363259" y="1255651"/>
                  <a:ext cx="77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8" name="Freihand 167">
                  <a:extLst>
                    <a:ext uri="{FF2B5EF4-FFF2-40B4-BE49-F238E27FC236}">
                      <a16:creationId xmlns:a16="http://schemas.microsoft.com/office/drawing/2014/main" id="{28E845C5-239E-492C-8823-192438691595}"/>
                    </a:ext>
                  </a:extLst>
                </p14:cNvPr>
                <p14:cNvContentPartPr/>
                <p14:nvPr/>
              </p14:nvContentPartPr>
              <p14:xfrm>
                <a:off x="10110899" y="1142251"/>
                <a:ext cx="11520" cy="36000"/>
              </p14:xfrm>
            </p:contentPart>
          </mc:Choice>
          <mc:Fallback>
            <p:pic>
              <p:nvPicPr>
                <p:cNvPr id="168" name="Freihand 167">
                  <a:extLst>
                    <a:ext uri="{FF2B5EF4-FFF2-40B4-BE49-F238E27FC236}">
                      <a16:creationId xmlns:a16="http://schemas.microsoft.com/office/drawing/2014/main" id="{28E845C5-239E-492C-8823-192438691595}"/>
                    </a:ext>
                  </a:extLst>
                </p:cNvPr>
                <p:cNvPicPr/>
                <p:nvPr/>
              </p:nvPicPr>
              <p:blipFill>
                <a:blip r:embed="rId192"/>
                <a:stretch>
                  <a:fillRect/>
                </a:stretch>
              </p:blipFill>
              <p:spPr>
                <a:xfrm>
                  <a:off x="10106579" y="1137931"/>
                  <a:ext cx="20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0" name="Freihand 169">
                  <a:extLst>
                    <a:ext uri="{FF2B5EF4-FFF2-40B4-BE49-F238E27FC236}">
                      <a16:creationId xmlns:a16="http://schemas.microsoft.com/office/drawing/2014/main" id="{416B3B6A-9131-4436-B322-A220DED4A3B9}"/>
                    </a:ext>
                  </a:extLst>
                </p14:cNvPr>
                <p14:cNvContentPartPr/>
                <p14:nvPr/>
              </p14:nvContentPartPr>
              <p14:xfrm>
                <a:off x="10604099" y="1294891"/>
                <a:ext cx="71640" cy="30600"/>
              </p14:xfrm>
            </p:contentPart>
          </mc:Choice>
          <mc:Fallback>
            <p:pic>
              <p:nvPicPr>
                <p:cNvPr id="170" name="Freihand 169">
                  <a:extLst>
                    <a:ext uri="{FF2B5EF4-FFF2-40B4-BE49-F238E27FC236}">
                      <a16:creationId xmlns:a16="http://schemas.microsoft.com/office/drawing/2014/main" id="{416B3B6A-9131-4436-B322-A220DED4A3B9}"/>
                    </a:ext>
                  </a:extLst>
                </p:cNvPr>
                <p:cNvPicPr/>
                <p:nvPr/>
              </p:nvPicPr>
              <p:blipFill>
                <a:blip r:embed="rId194"/>
                <a:stretch>
                  <a:fillRect/>
                </a:stretch>
              </p:blipFill>
              <p:spPr>
                <a:xfrm>
                  <a:off x="10599779" y="1290571"/>
                  <a:ext cx="80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1" name="Freihand 170">
                  <a:extLst>
                    <a:ext uri="{FF2B5EF4-FFF2-40B4-BE49-F238E27FC236}">
                      <a16:creationId xmlns:a16="http://schemas.microsoft.com/office/drawing/2014/main" id="{E1735558-DF89-48DA-B9B6-3B987C4AD4C4}"/>
                    </a:ext>
                  </a:extLst>
                </p14:cNvPr>
                <p14:cNvContentPartPr/>
                <p14:nvPr/>
              </p14:nvContentPartPr>
              <p14:xfrm>
                <a:off x="10528499" y="1339171"/>
                <a:ext cx="15840" cy="90000"/>
              </p14:xfrm>
            </p:contentPart>
          </mc:Choice>
          <mc:Fallback>
            <p:pic>
              <p:nvPicPr>
                <p:cNvPr id="171" name="Freihand 170">
                  <a:extLst>
                    <a:ext uri="{FF2B5EF4-FFF2-40B4-BE49-F238E27FC236}">
                      <a16:creationId xmlns:a16="http://schemas.microsoft.com/office/drawing/2014/main" id="{E1735558-DF89-48DA-B9B6-3B987C4AD4C4}"/>
                    </a:ext>
                  </a:extLst>
                </p:cNvPr>
                <p:cNvPicPr/>
                <p:nvPr/>
              </p:nvPicPr>
              <p:blipFill>
                <a:blip r:embed="rId196"/>
                <a:stretch>
                  <a:fillRect/>
                </a:stretch>
              </p:blipFill>
              <p:spPr>
                <a:xfrm>
                  <a:off x="10524179" y="1334851"/>
                  <a:ext cx="24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2" name="Freihand 171">
                  <a:extLst>
                    <a:ext uri="{FF2B5EF4-FFF2-40B4-BE49-F238E27FC236}">
                      <a16:creationId xmlns:a16="http://schemas.microsoft.com/office/drawing/2014/main" id="{E5379332-0121-47DE-B38D-DD1C2D7C5E2E}"/>
                    </a:ext>
                  </a:extLst>
                </p14:cNvPr>
                <p14:cNvContentPartPr/>
                <p14:nvPr/>
              </p14:nvContentPartPr>
              <p14:xfrm>
                <a:off x="10641899" y="1265011"/>
                <a:ext cx="99360" cy="93600"/>
              </p14:xfrm>
            </p:contentPart>
          </mc:Choice>
          <mc:Fallback>
            <p:pic>
              <p:nvPicPr>
                <p:cNvPr id="172" name="Freihand 171">
                  <a:extLst>
                    <a:ext uri="{FF2B5EF4-FFF2-40B4-BE49-F238E27FC236}">
                      <a16:creationId xmlns:a16="http://schemas.microsoft.com/office/drawing/2014/main" id="{E5379332-0121-47DE-B38D-DD1C2D7C5E2E}"/>
                    </a:ext>
                  </a:extLst>
                </p:cNvPr>
                <p:cNvPicPr/>
                <p:nvPr/>
              </p:nvPicPr>
              <p:blipFill>
                <a:blip r:embed="rId198"/>
                <a:stretch>
                  <a:fillRect/>
                </a:stretch>
              </p:blipFill>
              <p:spPr>
                <a:xfrm>
                  <a:off x="10637579" y="1260691"/>
                  <a:ext cx="108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3" name="Freihand 172">
                  <a:extLst>
                    <a:ext uri="{FF2B5EF4-FFF2-40B4-BE49-F238E27FC236}">
                      <a16:creationId xmlns:a16="http://schemas.microsoft.com/office/drawing/2014/main" id="{2FFC4904-EAAD-401A-A073-5207B523A07A}"/>
                    </a:ext>
                  </a:extLst>
                </p14:cNvPr>
                <p14:cNvContentPartPr/>
                <p14:nvPr/>
              </p14:nvContentPartPr>
              <p14:xfrm>
                <a:off x="10785179" y="1255291"/>
                <a:ext cx="89640" cy="241920"/>
              </p14:xfrm>
            </p:contentPart>
          </mc:Choice>
          <mc:Fallback>
            <p:pic>
              <p:nvPicPr>
                <p:cNvPr id="173" name="Freihand 172">
                  <a:extLst>
                    <a:ext uri="{FF2B5EF4-FFF2-40B4-BE49-F238E27FC236}">
                      <a16:creationId xmlns:a16="http://schemas.microsoft.com/office/drawing/2014/main" id="{2FFC4904-EAAD-401A-A073-5207B523A07A}"/>
                    </a:ext>
                  </a:extLst>
                </p:cNvPr>
                <p:cNvPicPr/>
                <p:nvPr/>
              </p:nvPicPr>
              <p:blipFill>
                <a:blip r:embed="rId200"/>
                <a:stretch>
                  <a:fillRect/>
                </a:stretch>
              </p:blipFill>
              <p:spPr>
                <a:xfrm>
                  <a:off x="10780859" y="1250971"/>
                  <a:ext cx="982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4" name="Freihand 173">
                  <a:extLst>
                    <a:ext uri="{FF2B5EF4-FFF2-40B4-BE49-F238E27FC236}">
                      <a16:creationId xmlns:a16="http://schemas.microsoft.com/office/drawing/2014/main" id="{E4EEC7EF-3204-4AF0-94D9-F26B432D977E}"/>
                    </a:ext>
                  </a:extLst>
                </p14:cNvPr>
                <p14:cNvContentPartPr/>
                <p14:nvPr/>
              </p14:nvContentPartPr>
              <p14:xfrm>
                <a:off x="10902539" y="1260691"/>
                <a:ext cx="300240" cy="83160"/>
              </p14:xfrm>
            </p:contentPart>
          </mc:Choice>
          <mc:Fallback>
            <p:pic>
              <p:nvPicPr>
                <p:cNvPr id="174" name="Freihand 173">
                  <a:extLst>
                    <a:ext uri="{FF2B5EF4-FFF2-40B4-BE49-F238E27FC236}">
                      <a16:creationId xmlns:a16="http://schemas.microsoft.com/office/drawing/2014/main" id="{E4EEC7EF-3204-4AF0-94D9-F26B432D977E}"/>
                    </a:ext>
                  </a:extLst>
                </p:cNvPr>
                <p:cNvPicPr/>
                <p:nvPr/>
              </p:nvPicPr>
              <p:blipFill>
                <a:blip r:embed="rId202"/>
                <a:stretch>
                  <a:fillRect/>
                </a:stretch>
              </p:blipFill>
              <p:spPr>
                <a:xfrm>
                  <a:off x="10898219" y="1256371"/>
                  <a:ext cx="308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5" name="Freihand 174">
                  <a:extLst>
                    <a:ext uri="{FF2B5EF4-FFF2-40B4-BE49-F238E27FC236}">
                      <a16:creationId xmlns:a16="http://schemas.microsoft.com/office/drawing/2014/main" id="{CD792EA1-5777-4235-9739-F9EDE2B7A0E6}"/>
                    </a:ext>
                  </a:extLst>
                </p14:cNvPr>
                <p14:cNvContentPartPr/>
                <p14:nvPr/>
              </p14:nvContentPartPr>
              <p14:xfrm>
                <a:off x="11177939" y="1199491"/>
                <a:ext cx="360" cy="360"/>
              </p14:xfrm>
            </p:contentPart>
          </mc:Choice>
          <mc:Fallback>
            <p:pic>
              <p:nvPicPr>
                <p:cNvPr id="175" name="Freihand 174">
                  <a:extLst>
                    <a:ext uri="{FF2B5EF4-FFF2-40B4-BE49-F238E27FC236}">
                      <a16:creationId xmlns:a16="http://schemas.microsoft.com/office/drawing/2014/main" id="{CD792EA1-5777-4235-9739-F9EDE2B7A0E6}"/>
                    </a:ext>
                  </a:extLst>
                </p:cNvPr>
                <p:cNvPicPr/>
                <p:nvPr/>
              </p:nvPicPr>
              <p:blipFill>
                <a:blip r:embed="rId7"/>
                <a:stretch>
                  <a:fillRect/>
                </a:stretch>
              </p:blipFill>
              <p:spPr>
                <a:xfrm>
                  <a:off x="11173619" y="1195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6" name="Freihand 175">
                  <a:extLst>
                    <a:ext uri="{FF2B5EF4-FFF2-40B4-BE49-F238E27FC236}">
                      <a16:creationId xmlns:a16="http://schemas.microsoft.com/office/drawing/2014/main" id="{CBC2BE16-866E-4304-B890-35B032340F78}"/>
                    </a:ext>
                  </a:extLst>
                </p14:cNvPr>
                <p14:cNvContentPartPr/>
                <p14:nvPr/>
              </p14:nvContentPartPr>
              <p14:xfrm>
                <a:off x="11361179" y="1267171"/>
                <a:ext cx="288720" cy="89280"/>
              </p14:xfrm>
            </p:contentPart>
          </mc:Choice>
          <mc:Fallback>
            <p:pic>
              <p:nvPicPr>
                <p:cNvPr id="176" name="Freihand 175">
                  <a:extLst>
                    <a:ext uri="{FF2B5EF4-FFF2-40B4-BE49-F238E27FC236}">
                      <a16:creationId xmlns:a16="http://schemas.microsoft.com/office/drawing/2014/main" id="{CBC2BE16-866E-4304-B890-35B032340F78}"/>
                    </a:ext>
                  </a:extLst>
                </p:cNvPr>
                <p:cNvPicPr/>
                <p:nvPr/>
              </p:nvPicPr>
              <p:blipFill>
                <a:blip r:embed="rId205"/>
                <a:stretch>
                  <a:fillRect/>
                </a:stretch>
              </p:blipFill>
              <p:spPr>
                <a:xfrm>
                  <a:off x="11356859" y="1262851"/>
                  <a:ext cx="297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7" name="Freihand 176">
                  <a:extLst>
                    <a:ext uri="{FF2B5EF4-FFF2-40B4-BE49-F238E27FC236}">
                      <a16:creationId xmlns:a16="http://schemas.microsoft.com/office/drawing/2014/main" id="{FCD59185-619F-4AE1-ACEA-A5D5ED7F2DC4}"/>
                    </a:ext>
                  </a:extLst>
                </p14:cNvPr>
                <p14:cNvContentPartPr/>
                <p14:nvPr/>
              </p14:nvContentPartPr>
              <p14:xfrm>
                <a:off x="9745499" y="1499371"/>
                <a:ext cx="138600" cy="177840"/>
              </p14:xfrm>
            </p:contentPart>
          </mc:Choice>
          <mc:Fallback>
            <p:pic>
              <p:nvPicPr>
                <p:cNvPr id="177" name="Freihand 176">
                  <a:extLst>
                    <a:ext uri="{FF2B5EF4-FFF2-40B4-BE49-F238E27FC236}">
                      <a16:creationId xmlns:a16="http://schemas.microsoft.com/office/drawing/2014/main" id="{FCD59185-619F-4AE1-ACEA-A5D5ED7F2DC4}"/>
                    </a:ext>
                  </a:extLst>
                </p:cNvPr>
                <p:cNvPicPr/>
                <p:nvPr/>
              </p:nvPicPr>
              <p:blipFill>
                <a:blip r:embed="rId207"/>
                <a:stretch>
                  <a:fillRect/>
                </a:stretch>
              </p:blipFill>
              <p:spPr>
                <a:xfrm>
                  <a:off x="9741179" y="1495051"/>
                  <a:ext cx="147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8" name="Freihand 177">
                  <a:extLst>
                    <a:ext uri="{FF2B5EF4-FFF2-40B4-BE49-F238E27FC236}">
                      <a16:creationId xmlns:a16="http://schemas.microsoft.com/office/drawing/2014/main" id="{0B5C7267-F3C0-49B9-8D89-5F2FDA374A21}"/>
                    </a:ext>
                  </a:extLst>
                </p14:cNvPr>
                <p14:cNvContentPartPr/>
                <p14:nvPr/>
              </p14:nvContentPartPr>
              <p14:xfrm>
                <a:off x="9886619" y="1587211"/>
                <a:ext cx="82080" cy="86400"/>
              </p14:xfrm>
            </p:contentPart>
          </mc:Choice>
          <mc:Fallback>
            <p:pic>
              <p:nvPicPr>
                <p:cNvPr id="178" name="Freihand 177">
                  <a:extLst>
                    <a:ext uri="{FF2B5EF4-FFF2-40B4-BE49-F238E27FC236}">
                      <a16:creationId xmlns:a16="http://schemas.microsoft.com/office/drawing/2014/main" id="{0B5C7267-F3C0-49B9-8D89-5F2FDA374A21}"/>
                    </a:ext>
                  </a:extLst>
                </p:cNvPr>
                <p:cNvPicPr/>
                <p:nvPr/>
              </p:nvPicPr>
              <p:blipFill>
                <a:blip r:embed="rId209"/>
                <a:stretch>
                  <a:fillRect/>
                </a:stretch>
              </p:blipFill>
              <p:spPr>
                <a:xfrm>
                  <a:off x="9882299" y="1582891"/>
                  <a:ext cx="90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9" name="Freihand 178">
                  <a:extLst>
                    <a:ext uri="{FF2B5EF4-FFF2-40B4-BE49-F238E27FC236}">
                      <a16:creationId xmlns:a16="http://schemas.microsoft.com/office/drawing/2014/main" id="{44696317-8CCD-4622-9002-A7B3376AE27B}"/>
                    </a:ext>
                  </a:extLst>
                </p14:cNvPr>
                <p14:cNvContentPartPr/>
                <p14:nvPr/>
              </p14:nvContentPartPr>
              <p14:xfrm>
                <a:off x="10024139" y="1530691"/>
                <a:ext cx="120960" cy="133560"/>
              </p14:xfrm>
            </p:contentPart>
          </mc:Choice>
          <mc:Fallback>
            <p:pic>
              <p:nvPicPr>
                <p:cNvPr id="179" name="Freihand 178">
                  <a:extLst>
                    <a:ext uri="{FF2B5EF4-FFF2-40B4-BE49-F238E27FC236}">
                      <a16:creationId xmlns:a16="http://schemas.microsoft.com/office/drawing/2014/main" id="{44696317-8CCD-4622-9002-A7B3376AE27B}"/>
                    </a:ext>
                  </a:extLst>
                </p:cNvPr>
                <p:cNvPicPr/>
                <p:nvPr/>
              </p:nvPicPr>
              <p:blipFill>
                <a:blip r:embed="rId211"/>
                <a:stretch>
                  <a:fillRect/>
                </a:stretch>
              </p:blipFill>
              <p:spPr>
                <a:xfrm>
                  <a:off x="10019819" y="1526371"/>
                  <a:ext cx="129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82" name="Freihand 181">
                  <a:extLst>
                    <a:ext uri="{FF2B5EF4-FFF2-40B4-BE49-F238E27FC236}">
                      <a16:creationId xmlns:a16="http://schemas.microsoft.com/office/drawing/2014/main" id="{35D8C8DD-36E7-413F-A43D-C0F6479CCDA7}"/>
                    </a:ext>
                  </a:extLst>
                </p14:cNvPr>
                <p14:cNvContentPartPr/>
                <p14:nvPr/>
              </p14:nvContentPartPr>
              <p14:xfrm>
                <a:off x="10292699" y="1579291"/>
                <a:ext cx="124560" cy="226440"/>
              </p14:xfrm>
            </p:contentPart>
          </mc:Choice>
          <mc:Fallback>
            <p:pic>
              <p:nvPicPr>
                <p:cNvPr id="182" name="Freihand 181">
                  <a:extLst>
                    <a:ext uri="{FF2B5EF4-FFF2-40B4-BE49-F238E27FC236}">
                      <a16:creationId xmlns:a16="http://schemas.microsoft.com/office/drawing/2014/main" id="{35D8C8DD-36E7-413F-A43D-C0F6479CCDA7}"/>
                    </a:ext>
                  </a:extLst>
                </p:cNvPr>
                <p:cNvPicPr/>
                <p:nvPr/>
              </p:nvPicPr>
              <p:blipFill>
                <a:blip r:embed="rId213"/>
                <a:stretch>
                  <a:fillRect/>
                </a:stretch>
              </p:blipFill>
              <p:spPr>
                <a:xfrm>
                  <a:off x="10288379" y="1574971"/>
                  <a:ext cx="1332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83" name="Freihand 182">
                  <a:extLst>
                    <a:ext uri="{FF2B5EF4-FFF2-40B4-BE49-F238E27FC236}">
                      <a16:creationId xmlns:a16="http://schemas.microsoft.com/office/drawing/2014/main" id="{8AA3E43C-A034-4F96-9C53-7A492D5314AE}"/>
                    </a:ext>
                  </a:extLst>
                </p14:cNvPr>
                <p14:cNvContentPartPr/>
                <p14:nvPr/>
              </p14:nvContentPartPr>
              <p14:xfrm>
                <a:off x="10438859" y="1605931"/>
                <a:ext cx="157320" cy="52560"/>
              </p14:xfrm>
            </p:contentPart>
          </mc:Choice>
          <mc:Fallback>
            <p:pic>
              <p:nvPicPr>
                <p:cNvPr id="183" name="Freihand 182">
                  <a:extLst>
                    <a:ext uri="{FF2B5EF4-FFF2-40B4-BE49-F238E27FC236}">
                      <a16:creationId xmlns:a16="http://schemas.microsoft.com/office/drawing/2014/main" id="{8AA3E43C-A034-4F96-9C53-7A492D5314AE}"/>
                    </a:ext>
                  </a:extLst>
                </p:cNvPr>
                <p:cNvPicPr/>
                <p:nvPr/>
              </p:nvPicPr>
              <p:blipFill>
                <a:blip r:embed="rId215"/>
                <a:stretch>
                  <a:fillRect/>
                </a:stretch>
              </p:blipFill>
              <p:spPr>
                <a:xfrm>
                  <a:off x="10434539" y="1601611"/>
                  <a:ext cx="165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4" name="Freihand 183">
                  <a:extLst>
                    <a:ext uri="{FF2B5EF4-FFF2-40B4-BE49-F238E27FC236}">
                      <a16:creationId xmlns:a16="http://schemas.microsoft.com/office/drawing/2014/main" id="{F8F0421D-1D11-4DC4-BFB8-F46BC1718411}"/>
                    </a:ext>
                  </a:extLst>
                </p14:cNvPr>
                <p14:cNvContentPartPr/>
                <p14:nvPr/>
              </p14:nvContentPartPr>
              <p14:xfrm>
                <a:off x="10609859" y="1589731"/>
                <a:ext cx="94320" cy="69480"/>
              </p14:xfrm>
            </p:contentPart>
          </mc:Choice>
          <mc:Fallback>
            <p:pic>
              <p:nvPicPr>
                <p:cNvPr id="184" name="Freihand 183">
                  <a:extLst>
                    <a:ext uri="{FF2B5EF4-FFF2-40B4-BE49-F238E27FC236}">
                      <a16:creationId xmlns:a16="http://schemas.microsoft.com/office/drawing/2014/main" id="{F8F0421D-1D11-4DC4-BFB8-F46BC1718411}"/>
                    </a:ext>
                  </a:extLst>
                </p:cNvPr>
                <p:cNvPicPr/>
                <p:nvPr/>
              </p:nvPicPr>
              <p:blipFill>
                <a:blip r:embed="rId217"/>
                <a:stretch>
                  <a:fillRect/>
                </a:stretch>
              </p:blipFill>
              <p:spPr>
                <a:xfrm>
                  <a:off x="10605539" y="1585411"/>
                  <a:ext cx="102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5" name="Freihand 184">
                  <a:extLst>
                    <a:ext uri="{FF2B5EF4-FFF2-40B4-BE49-F238E27FC236}">
                      <a16:creationId xmlns:a16="http://schemas.microsoft.com/office/drawing/2014/main" id="{1DAB7335-9F82-4BDF-B07C-A50ABE60BB56}"/>
                    </a:ext>
                  </a:extLst>
                </p14:cNvPr>
                <p14:cNvContentPartPr/>
                <p14:nvPr/>
              </p14:nvContentPartPr>
              <p14:xfrm>
                <a:off x="10762499" y="1494331"/>
                <a:ext cx="93240" cy="126720"/>
              </p14:xfrm>
            </p:contentPart>
          </mc:Choice>
          <mc:Fallback>
            <p:pic>
              <p:nvPicPr>
                <p:cNvPr id="185" name="Freihand 184">
                  <a:extLst>
                    <a:ext uri="{FF2B5EF4-FFF2-40B4-BE49-F238E27FC236}">
                      <a16:creationId xmlns:a16="http://schemas.microsoft.com/office/drawing/2014/main" id="{1DAB7335-9F82-4BDF-B07C-A50ABE60BB56}"/>
                    </a:ext>
                  </a:extLst>
                </p:cNvPr>
                <p:cNvPicPr/>
                <p:nvPr/>
              </p:nvPicPr>
              <p:blipFill>
                <a:blip r:embed="rId219"/>
                <a:stretch>
                  <a:fillRect/>
                </a:stretch>
              </p:blipFill>
              <p:spPr>
                <a:xfrm>
                  <a:off x="10758179" y="1490011"/>
                  <a:ext cx="101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6" name="Freihand 185">
                  <a:extLst>
                    <a:ext uri="{FF2B5EF4-FFF2-40B4-BE49-F238E27FC236}">
                      <a16:creationId xmlns:a16="http://schemas.microsoft.com/office/drawing/2014/main" id="{7BD4CEDA-E271-4345-B040-22759EC29355}"/>
                    </a:ext>
                  </a:extLst>
                </p14:cNvPr>
                <p14:cNvContentPartPr/>
                <p14:nvPr/>
              </p14:nvContentPartPr>
              <p14:xfrm>
                <a:off x="10878419" y="1495411"/>
                <a:ext cx="226800" cy="124200"/>
              </p14:xfrm>
            </p:contentPart>
          </mc:Choice>
          <mc:Fallback>
            <p:pic>
              <p:nvPicPr>
                <p:cNvPr id="186" name="Freihand 185">
                  <a:extLst>
                    <a:ext uri="{FF2B5EF4-FFF2-40B4-BE49-F238E27FC236}">
                      <a16:creationId xmlns:a16="http://schemas.microsoft.com/office/drawing/2014/main" id="{7BD4CEDA-E271-4345-B040-22759EC29355}"/>
                    </a:ext>
                  </a:extLst>
                </p:cNvPr>
                <p:cNvPicPr/>
                <p:nvPr/>
              </p:nvPicPr>
              <p:blipFill>
                <a:blip r:embed="rId221"/>
                <a:stretch>
                  <a:fillRect/>
                </a:stretch>
              </p:blipFill>
              <p:spPr>
                <a:xfrm>
                  <a:off x="10874099" y="1491091"/>
                  <a:ext cx="235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87" name="Freihand 186">
                  <a:extLst>
                    <a:ext uri="{FF2B5EF4-FFF2-40B4-BE49-F238E27FC236}">
                      <a16:creationId xmlns:a16="http://schemas.microsoft.com/office/drawing/2014/main" id="{0F563BDF-16C3-42D3-976D-A236E576FE38}"/>
                    </a:ext>
                  </a:extLst>
                </p14:cNvPr>
                <p14:cNvContentPartPr/>
                <p14:nvPr/>
              </p14:nvContentPartPr>
              <p14:xfrm>
                <a:off x="11244899" y="1549051"/>
                <a:ext cx="214560" cy="247680"/>
              </p14:xfrm>
            </p:contentPart>
          </mc:Choice>
          <mc:Fallback>
            <p:pic>
              <p:nvPicPr>
                <p:cNvPr id="187" name="Freihand 186">
                  <a:extLst>
                    <a:ext uri="{FF2B5EF4-FFF2-40B4-BE49-F238E27FC236}">
                      <a16:creationId xmlns:a16="http://schemas.microsoft.com/office/drawing/2014/main" id="{0F563BDF-16C3-42D3-976D-A236E576FE38}"/>
                    </a:ext>
                  </a:extLst>
                </p:cNvPr>
                <p:cNvPicPr/>
                <p:nvPr/>
              </p:nvPicPr>
              <p:blipFill>
                <a:blip r:embed="rId223"/>
                <a:stretch>
                  <a:fillRect/>
                </a:stretch>
              </p:blipFill>
              <p:spPr>
                <a:xfrm>
                  <a:off x="11240579" y="1544731"/>
                  <a:ext cx="223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8" name="Freihand 187">
                  <a:extLst>
                    <a:ext uri="{FF2B5EF4-FFF2-40B4-BE49-F238E27FC236}">
                      <a16:creationId xmlns:a16="http://schemas.microsoft.com/office/drawing/2014/main" id="{82B1FF68-53B1-485D-AA57-F74F3F758EA1}"/>
                    </a:ext>
                  </a:extLst>
                </p14:cNvPr>
                <p14:cNvContentPartPr/>
                <p14:nvPr/>
              </p14:nvContentPartPr>
              <p14:xfrm>
                <a:off x="11477099" y="1545811"/>
                <a:ext cx="228600" cy="101880"/>
              </p14:xfrm>
            </p:contentPart>
          </mc:Choice>
          <mc:Fallback>
            <p:pic>
              <p:nvPicPr>
                <p:cNvPr id="188" name="Freihand 187">
                  <a:extLst>
                    <a:ext uri="{FF2B5EF4-FFF2-40B4-BE49-F238E27FC236}">
                      <a16:creationId xmlns:a16="http://schemas.microsoft.com/office/drawing/2014/main" id="{82B1FF68-53B1-485D-AA57-F74F3F758EA1}"/>
                    </a:ext>
                  </a:extLst>
                </p:cNvPr>
                <p:cNvPicPr/>
                <p:nvPr/>
              </p:nvPicPr>
              <p:blipFill>
                <a:blip r:embed="rId225"/>
                <a:stretch>
                  <a:fillRect/>
                </a:stretch>
              </p:blipFill>
              <p:spPr>
                <a:xfrm>
                  <a:off x="11472779" y="1541491"/>
                  <a:ext cx="237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9" name="Freihand 188">
                  <a:extLst>
                    <a:ext uri="{FF2B5EF4-FFF2-40B4-BE49-F238E27FC236}">
                      <a16:creationId xmlns:a16="http://schemas.microsoft.com/office/drawing/2014/main" id="{899EE77B-67F4-4AF4-98B1-B2F57592C5BB}"/>
                    </a:ext>
                  </a:extLst>
                </p14:cNvPr>
                <p14:cNvContentPartPr/>
                <p14:nvPr/>
              </p14:nvContentPartPr>
              <p14:xfrm>
                <a:off x="11739179" y="1425931"/>
                <a:ext cx="150480" cy="196200"/>
              </p14:xfrm>
            </p:contentPart>
          </mc:Choice>
          <mc:Fallback>
            <p:pic>
              <p:nvPicPr>
                <p:cNvPr id="189" name="Freihand 188">
                  <a:extLst>
                    <a:ext uri="{FF2B5EF4-FFF2-40B4-BE49-F238E27FC236}">
                      <a16:creationId xmlns:a16="http://schemas.microsoft.com/office/drawing/2014/main" id="{899EE77B-67F4-4AF4-98B1-B2F57592C5BB}"/>
                    </a:ext>
                  </a:extLst>
                </p:cNvPr>
                <p:cNvPicPr/>
                <p:nvPr/>
              </p:nvPicPr>
              <p:blipFill>
                <a:blip r:embed="rId227"/>
                <a:stretch>
                  <a:fillRect/>
                </a:stretch>
              </p:blipFill>
              <p:spPr>
                <a:xfrm>
                  <a:off x="11734859" y="1421611"/>
                  <a:ext cx="159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91" name="Freihand 190">
                  <a:extLst>
                    <a:ext uri="{FF2B5EF4-FFF2-40B4-BE49-F238E27FC236}">
                      <a16:creationId xmlns:a16="http://schemas.microsoft.com/office/drawing/2014/main" id="{16C2E88D-2267-4A1A-BE5D-73701371DDBA}"/>
                    </a:ext>
                  </a:extLst>
                </p14:cNvPr>
                <p14:cNvContentPartPr/>
                <p14:nvPr/>
              </p14:nvContentPartPr>
              <p14:xfrm>
                <a:off x="9717779" y="1808971"/>
                <a:ext cx="112680" cy="186120"/>
              </p14:xfrm>
            </p:contentPart>
          </mc:Choice>
          <mc:Fallback>
            <p:pic>
              <p:nvPicPr>
                <p:cNvPr id="191" name="Freihand 190">
                  <a:extLst>
                    <a:ext uri="{FF2B5EF4-FFF2-40B4-BE49-F238E27FC236}">
                      <a16:creationId xmlns:a16="http://schemas.microsoft.com/office/drawing/2014/main" id="{16C2E88D-2267-4A1A-BE5D-73701371DDBA}"/>
                    </a:ext>
                  </a:extLst>
                </p:cNvPr>
                <p:cNvPicPr/>
                <p:nvPr/>
              </p:nvPicPr>
              <p:blipFill>
                <a:blip r:embed="rId229"/>
                <a:stretch>
                  <a:fillRect/>
                </a:stretch>
              </p:blipFill>
              <p:spPr>
                <a:xfrm>
                  <a:off x="9713459" y="1804651"/>
                  <a:ext cx="121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92" name="Freihand 191">
                  <a:extLst>
                    <a:ext uri="{FF2B5EF4-FFF2-40B4-BE49-F238E27FC236}">
                      <a16:creationId xmlns:a16="http://schemas.microsoft.com/office/drawing/2014/main" id="{F50F016C-D993-48D9-BC33-0BF8DD0F52DB}"/>
                    </a:ext>
                  </a:extLst>
                </p14:cNvPr>
                <p14:cNvContentPartPr/>
                <p14:nvPr/>
              </p14:nvContentPartPr>
              <p14:xfrm>
                <a:off x="9826499" y="1873771"/>
                <a:ext cx="142200" cy="58320"/>
              </p14:xfrm>
            </p:contentPart>
          </mc:Choice>
          <mc:Fallback>
            <p:pic>
              <p:nvPicPr>
                <p:cNvPr id="192" name="Freihand 191">
                  <a:extLst>
                    <a:ext uri="{FF2B5EF4-FFF2-40B4-BE49-F238E27FC236}">
                      <a16:creationId xmlns:a16="http://schemas.microsoft.com/office/drawing/2014/main" id="{F50F016C-D993-48D9-BC33-0BF8DD0F52DB}"/>
                    </a:ext>
                  </a:extLst>
                </p:cNvPr>
                <p:cNvPicPr/>
                <p:nvPr/>
              </p:nvPicPr>
              <p:blipFill>
                <a:blip r:embed="rId231"/>
                <a:stretch>
                  <a:fillRect/>
                </a:stretch>
              </p:blipFill>
              <p:spPr>
                <a:xfrm>
                  <a:off x="9822179" y="1869451"/>
                  <a:ext cx="150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3" name="Freihand 192">
                  <a:extLst>
                    <a:ext uri="{FF2B5EF4-FFF2-40B4-BE49-F238E27FC236}">
                      <a16:creationId xmlns:a16="http://schemas.microsoft.com/office/drawing/2014/main" id="{698CCB8C-930D-4F77-8A3D-7460DAF7382F}"/>
                    </a:ext>
                  </a:extLst>
                </p14:cNvPr>
                <p14:cNvContentPartPr/>
                <p14:nvPr/>
              </p14:nvContentPartPr>
              <p14:xfrm>
                <a:off x="10183619" y="1816171"/>
                <a:ext cx="155160" cy="151200"/>
              </p14:xfrm>
            </p:contentPart>
          </mc:Choice>
          <mc:Fallback>
            <p:pic>
              <p:nvPicPr>
                <p:cNvPr id="193" name="Freihand 192">
                  <a:extLst>
                    <a:ext uri="{FF2B5EF4-FFF2-40B4-BE49-F238E27FC236}">
                      <a16:creationId xmlns:a16="http://schemas.microsoft.com/office/drawing/2014/main" id="{698CCB8C-930D-4F77-8A3D-7460DAF7382F}"/>
                    </a:ext>
                  </a:extLst>
                </p:cNvPr>
                <p:cNvPicPr/>
                <p:nvPr/>
              </p:nvPicPr>
              <p:blipFill>
                <a:blip r:embed="rId233"/>
                <a:stretch>
                  <a:fillRect/>
                </a:stretch>
              </p:blipFill>
              <p:spPr>
                <a:xfrm>
                  <a:off x="10179299" y="1811851"/>
                  <a:ext cx="163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4" name="Freihand 193">
                  <a:extLst>
                    <a:ext uri="{FF2B5EF4-FFF2-40B4-BE49-F238E27FC236}">
                      <a16:creationId xmlns:a16="http://schemas.microsoft.com/office/drawing/2014/main" id="{34A8FD5B-38D4-4EF4-97D0-D9F2E30478A7}"/>
                    </a:ext>
                  </a:extLst>
                </p14:cNvPr>
                <p14:cNvContentPartPr/>
                <p14:nvPr/>
              </p14:nvContentPartPr>
              <p14:xfrm>
                <a:off x="10451819" y="1820491"/>
                <a:ext cx="17280" cy="119160"/>
              </p14:xfrm>
            </p:contentPart>
          </mc:Choice>
          <mc:Fallback>
            <p:pic>
              <p:nvPicPr>
                <p:cNvPr id="194" name="Freihand 193">
                  <a:extLst>
                    <a:ext uri="{FF2B5EF4-FFF2-40B4-BE49-F238E27FC236}">
                      <a16:creationId xmlns:a16="http://schemas.microsoft.com/office/drawing/2014/main" id="{34A8FD5B-38D4-4EF4-97D0-D9F2E30478A7}"/>
                    </a:ext>
                  </a:extLst>
                </p:cNvPr>
                <p:cNvPicPr/>
                <p:nvPr/>
              </p:nvPicPr>
              <p:blipFill>
                <a:blip r:embed="rId235"/>
                <a:stretch>
                  <a:fillRect/>
                </a:stretch>
              </p:blipFill>
              <p:spPr>
                <a:xfrm>
                  <a:off x="10447499" y="1816171"/>
                  <a:ext cx="25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5" name="Freihand 194">
                  <a:extLst>
                    <a:ext uri="{FF2B5EF4-FFF2-40B4-BE49-F238E27FC236}">
                      <a16:creationId xmlns:a16="http://schemas.microsoft.com/office/drawing/2014/main" id="{3CADD0E6-B882-4C02-80A4-8B14E6429D42}"/>
                    </a:ext>
                  </a:extLst>
                </p14:cNvPr>
                <p14:cNvContentPartPr/>
                <p14:nvPr/>
              </p14:nvContentPartPr>
              <p14:xfrm>
                <a:off x="10368299" y="1802491"/>
                <a:ext cx="150120" cy="171360"/>
              </p14:xfrm>
            </p:contentPart>
          </mc:Choice>
          <mc:Fallback>
            <p:pic>
              <p:nvPicPr>
                <p:cNvPr id="195" name="Freihand 194">
                  <a:extLst>
                    <a:ext uri="{FF2B5EF4-FFF2-40B4-BE49-F238E27FC236}">
                      <a16:creationId xmlns:a16="http://schemas.microsoft.com/office/drawing/2014/main" id="{3CADD0E6-B882-4C02-80A4-8B14E6429D42}"/>
                    </a:ext>
                  </a:extLst>
                </p:cNvPr>
                <p:cNvPicPr/>
                <p:nvPr/>
              </p:nvPicPr>
              <p:blipFill>
                <a:blip r:embed="rId237"/>
                <a:stretch>
                  <a:fillRect/>
                </a:stretch>
              </p:blipFill>
              <p:spPr>
                <a:xfrm>
                  <a:off x="10363979" y="1798171"/>
                  <a:ext cx="158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6" name="Freihand 195">
                  <a:extLst>
                    <a:ext uri="{FF2B5EF4-FFF2-40B4-BE49-F238E27FC236}">
                      <a16:creationId xmlns:a16="http://schemas.microsoft.com/office/drawing/2014/main" id="{891C4664-8238-4A86-8565-70E1AC1E26F2}"/>
                    </a:ext>
                  </a:extLst>
                </p14:cNvPr>
                <p14:cNvContentPartPr/>
                <p14:nvPr/>
              </p14:nvContentPartPr>
              <p14:xfrm>
                <a:off x="9983819" y="1825531"/>
                <a:ext cx="192960" cy="117360"/>
              </p14:xfrm>
            </p:contentPart>
          </mc:Choice>
          <mc:Fallback>
            <p:pic>
              <p:nvPicPr>
                <p:cNvPr id="196" name="Freihand 195">
                  <a:extLst>
                    <a:ext uri="{FF2B5EF4-FFF2-40B4-BE49-F238E27FC236}">
                      <a16:creationId xmlns:a16="http://schemas.microsoft.com/office/drawing/2014/main" id="{891C4664-8238-4A86-8565-70E1AC1E26F2}"/>
                    </a:ext>
                  </a:extLst>
                </p:cNvPr>
                <p:cNvPicPr/>
                <p:nvPr/>
              </p:nvPicPr>
              <p:blipFill>
                <a:blip r:embed="rId239"/>
                <a:stretch>
                  <a:fillRect/>
                </a:stretch>
              </p:blipFill>
              <p:spPr>
                <a:xfrm>
                  <a:off x="9979499" y="1821211"/>
                  <a:ext cx="201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7" name="Freihand 196">
                  <a:extLst>
                    <a:ext uri="{FF2B5EF4-FFF2-40B4-BE49-F238E27FC236}">
                      <a16:creationId xmlns:a16="http://schemas.microsoft.com/office/drawing/2014/main" id="{156950AB-27B2-4142-BABC-B71EDCC44047}"/>
                    </a:ext>
                  </a:extLst>
                </p14:cNvPr>
                <p14:cNvContentPartPr/>
                <p14:nvPr/>
              </p14:nvContentPartPr>
              <p14:xfrm>
                <a:off x="10630739" y="1835611"/>
                <a:ext cx="22320" cy="109800"/>
              </p14:xfrm>
            </p:contentPart>
          </mc:Choice>
          <mc:Fallback>
            <p:pic>
              <p:nvPicPr>
                <p:cNvPr id="197" name="Freihand 196">
                  <a:extLst>
                    <a:ext uri="{FF2B5EF4-FFF2-40B4-BE49-F238E27FC236}">
                      <a16:creationId xmlns:a16="http://schemas.microsoft.com/office/drawing/2014/main" id="{156950AB-27B2-4142-BABC-B71EDCC44047}"/>
                    </a:ext>
                  </a:extLst>
                </p:cNvPr>
                <p:cNvPicPr/>
                <p:nvPr/>
              </p:nvPicPr>
              <p:blipFill>
                <a:blip r:embed="rId241"/>
                <a:stretch>
                  <a:fillRect/>
                </a:stretch>
              </p:blipFill>
              <p:spPr>
                <a:xfrm>
                  <a:off x="10626419" y="1831291"/>
                  <a:ext cx="30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8" name="Freihand 197">
                  <a:extLst>
                    <a:ext uri="{FF2B5EF4-FFF2-40B4-BE49-F238E27FC236}">
                      <a16:creationId xmlns:a16="http://schemas.microsoft.com/office/drawing/2014/main" id="{67C7A3E5-A08A-414D-8C46-D1376F726E4A}"/>
                    </a:ext>
                  </a:extLst>
                </p14:cNvPr>
                <p14:cNvContentPartPr/>
                <p14:nvPr/>
              </p14:nvContentPartPr>
              <p14:xfrm>
                <a:off x="10554419" y="1786651"/>
                <a:ext cx="151560" cy="91800"/>
              </p14:xfrm>
            </p:contentPart>
          </mc:Choice>
          <mc:Fallback>
            <p:pic>
              <p:nvPicPr>
                <p:cNvPr id="198" name="Freihand 197">
                  <a:extLst>
                    <a:ext uri="{FF2B5EF4-FFF2-40B4-BE49-F238E27FC236}">
                      <a16:creationId xmlns:a16="http://schemas.microsoft.com/office/drawing/2014/main" id="{67C7A3E5-A08A-414D-8C46-D1376F726E4A}"/>
                    </a:ext>
                  </a:extLst>
                </p:cNvPr>
                <p:cNvPicPr/>
                <p:nvPr/>
              </p:nvPicPr>
              <p:blipFill>
                <a:blip r:embed="rId243"/>
                <a:stretch>
                  <a:fillRect/>
                </a:stretch>
              </p:blipFill>
              <p:spPr>
                <a:xfrm>
                  <a:off x="10550099" y="1782331"/>
                  <a:ext cx="160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9" name="Freihand 198">
                  <a:extLst>
                    <a:ext uri="{FF2B5EF4-FFF2-40B4-BE49-F238E27FC236}">
                      <a16:creationId xmlns:a16="http://schemas.microsoft.com/office/drawing/2014/main" id="{4C579B6C-F320-4939-B900-C32FCF84A3E8}"/>
                    </a:ext>
                  </a:extLst>
                </p14:cNvPr>
                <p14:cNvContentPartPr/>
                <p14:nvPr/>
              </p14:nvContentPartPr>
              <p14:xfrm>
                <a:off x="10805339" y="1774411"/>
                <a:ext cx="131760" cy="216360"/>
              </p14:xfrm>
            </p:contentPart>
          </mc:Choice>
          <mc:Fallback>
            <p:pic>
              <p:nvPicPr>
                <p:cNvPr id="199" name="Freihand 198">
                  <a:extLst>
                    <a:ext uri="{FF2B5EF4-FFF2-40B4-BE49-F238E27FC236}">
                      <a16:creationId xmlns:a16="http://schemas.microsoft.com/office/drawing/2014/main" id="{4C579B6C-F320-4939-B900-C32FCF84A3E8}"/>
                    </a:ext>
                  </a:extLst>
                </p:cNvPr>
                <p:cNvPicPr/>
                <p:nvPr/>
              </p:nvPicPr>
              <p:blipFill>
                <a:blip r:embed="rId245"/>
                <a:stretch>
                  <a:fillRect/>
                </a:stretch>
              </p:blipFill>
              <p:spPr>
                <a:xfrm>
                  <a:off x="10801019" y="1770091"/>
                  <a:ext cx="1404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0" name="Freihand 199">
                  <a:extLst>
                    <a:ext uri="{FF2B5EF4-FFF2-40B4-BE49-F238E27FC236}">
                      <a16:creationId xmlns:a16="http://schemas.microsoft.com/office/drawing/2014/main" id="{6BF2379A-C063-4D04-BA40-FF44C353FD81}"/>
                    </a:ext>
                  </a:extLst>
                </p14:cNvPr>
                <p14:cNvContentPartPr/>
                <p14:nvPr/>
              </p14:nvContentPartPr>
              <p14:xfrm>
                <a:off x="11087939" y="1816171"/>
                <a:ext cx="180720" cy="111960"/>
              </p14:xfrm>
            </p:contentPart>
          </mc:Choice>
          <mc:Fallback>
            <p:pic>
              <p:nvPicPr>
                <p:cNvPr id="200" name="Freihand 199">
                  <a:extLst>
                    <a:ext uri="{FF2B5EF4-FFF2-40B4-BE49-F238E27FC236}">
                      <a16:creationId xmlns:a16="http://schemas.microsoft.com/office/drawing/2014/main" id="{6BF2379A-C063-4D04-BA40-FF44C353FD81}"/>
                    </a:ext>
                  </a:extLst>
                </p:cNvPr>
                <p:cNvPicPr/>
                <p:nvPr/>
              </p:nvPicPr>
              <p:blipFill>
                <a:blip r:embed="rId247"/>
                <a:stretch>
                  <a:fillRect/>
                </a:stretch>
              </p:blipFill>
              <p:spPr>
                <a:xfrm>
                  <a:off x="11083619" y="1811851"/>
                  <a:ext cx="189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01" name="Freihand 200">
                  <a:extLst>
                    <a:ext uri="{FF2B5EF4-FFF2-40B4-BE49-F238E27FC236}">
                      <a16:creationId xmlns:a16="http://schemas.microsoft.com/office/drawing/2014/main" id="{75411DD3-CC4A-49F9-A3CD-94350F39DBA2}"/>
                    </a:ext>
                  </a:extLst>
                </p14:cNvPr>
                <p14:cNvContentPartPr/>
                <p14:nvPr/>
              </p14:nvContentPartPr>
              <p14:xfrm>
                <a:off x="11395379" y="1794571"/>
                <a:ext cx="22320" cy="150480"/>
              </p14:xfrm>
            </p:contentPart>
          </mc:Choice>
          <mc:Fallback>
            <p:pic>
              <p:nvPicPr>
                <p:cNvPr id="201" name="Freihand 200">
                  <a:extLst>
                    <a:ext uri="{FF2B5EF4-FFF2-40B4-BE49-F238E27FC236}">
                      <a16:creationId xmlns:a16="http://schemas.microsoft.com/office/drawing/2014/main" id="{75411DD3-CC4A-49F9-A3CD-94350F39DBA2}"/>
                    </a:ext>
                  </a:extLst>
                </p:cNvPr>
                <p:cNvPicPr/>
                <p:nvPr/>
              </p:nvPicPr>
              <p:blipFill>
                <a:blip r:embed="rId249"/>
                <a:stretch>
                  <a:fillRect/>
                </a:stretch>
              </p:blipFill>
              <p:spPr>
                <a:xfrm>
                  <a:off x="11391059" y="1790251"/>
                  <a:ext cx="309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2" name="Freihand 201">
                  <a:extLst>
                    <a:ext uri="{FF2B5EF4-FFF2-40B4-BE49-F238E27FC236}">
                      <a16:creationId xmlns:a16="http://schemas.microsoft.com/office/drawing/2014/main" id="{C1926A10-7D07-450F-95F0-126D4BE4B414}"/>
                    </a:ext>
                  </a:extLst>
                </p14:cNvPr>
                <p14:cNvContentPartPr/>
                <p14:nvPr/>
              </p14:nvContentPartPr>
              <p14:xfrm>
                <a:off x="11325899" y="1747411"/>
                <a:ext cx="194400" cy="35640"/>
              </p14:xfrm>
            </p:contentPart>
          </mc:Choice>
          <mc:Fallback>
            <p:pic>
              <p:nvPicPr>
                <p:cNvPr id="202" name="Freihand 201">
                  <a:extLst>
                    <a:ext uri="{FF2B5EF4-FFF2-40B4-BE49-F238E27FC236}">
                      <a16:creationId xmlns:a16="http://schemas.microsoft.com/office/drawing/2014/main" id="{C1926A10-7D07-450F-95F0-126D4BE4B414}"/>
                    </a:ext>
                  </a:extLst>
                </p:cNvPr>
                <p:cNvPicPr/>
                <p:nvPr/>
              </p:nvPicPr>
              <p:blipFill>
                <a:blip r:embed="rId251"/>
                <a:stretch>
                  <a:fillRect/>
                </a:stretch>
              </p:blipFill>
              <p:spPr>
                <a:xfrm>
                  <a:off x="11321579" y="1743091"/>
                  <a:ext cx="203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4" name="Freihand 203">
                  <a:extLst>
                    <a:ext uri="{FF2B5EF4-FFF2-40B4-BE49-F238E27FC236}">
                      <a16:creationId xmlns:a16="http://schemas.microsoft.com/office/drawing/2014/main" id="{00429CF8-002B-41CD-83B1-E9221FF57A0A}"/>
                    </a:ext>
                  </a:extLst>
                </p14:cNvPr>
                <p14:cNvContentPartPr/>
                <p14:nvPr/>
              </p14:nvContentPartPr>
              <p14:xfrm>
                <a:off x="9736139" y="2141971"/>
                <a:ext cx="261000" cy="82440"/>
              </p14:xfrm>
            </p:contentPart>
          </mc:Choice>
          <mc:Fallback>
            <p:pic>
              <p:nvPicPr>
                <p:cNvPr id="204" name="Freihand 203">
                  <a:extLst>
                    <a:ext uri="{FF2B5EF4-FFF2-40B4-BE49-F238E27FC236}">
                      <a16:creationId xmlns:a16="http://schemas.microsoft.com/office/drawing/2014/main" id="{00429CF8-002B-41CD-83B1-E9221FF57A0A}"/>
                    </a:ext>
                  </a:extLst>
                </p:cNvPr>
                <p:cNvPicPr/>
                <p:nvPr/>
              </p:nvPicPr>
              <p:blipFill>
                <a:blip r:embed="rId253"/>
                <a:stretch>
                  <a:fillRect/>
                </a:stretch>
              </p:blipFill>
              <p:spPr>
                <a:xfrm>
                  <a:off x="9731819" y="2137651"/>
                  <a:ext cx="269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05" name="Freihand 204">
                  <a:extLst>
                    <a:ext uri="{FF2B5EF4-FFF2-40B4-BE49-F238E27FC236}">
                      <a16:creationId xmlns:a16="http://schemas.microsoft.com/office/drawing/2014/main" id="{0A1E4A1F-8D71-476A-8A38-3F6ECDB50234}"/>
                    </a:ext>
                  </a:extLst>
                </p14:cNvPr>
                <p14:cNvContentPartPr/>
                <p14:nvPr/>
              </p14:nvContentPartPr>
              <p14:xfrm>
                <a:off x="10044299" y="2100571"/>
                <a:ext cx="162360" cy="105840"/>
              </p14:xfrm>
            </p:contentPart>
          </mc:Choice>
          <mc:Fallback>
            <p:pic>
              <p:nvPicPr>
                <p:cNvPr id="205" name="Freihand 204">
                  <a:extLst>
                    <a:ext uri="{FF2B5EF4-FFF2-40B4-BE49-F238E27FC236}">
                      <a16:creationId xmlns:a16="http://schemas.microsoft.com/office/drawing/2014/main" id="{0A1E4A1F-8D71-476A-8A38-3F6ECDB50234}"/>
                    </a:ext>
                  </a:extLst>
                </p:cNvPr>
                <p:cNvPicPr/>
                <p:nvPr/>
              </p:nvPicPr>
              <p:blipFill>
                <a:blip r:embed="rId255"/>
                <a:stretch>
                  <a:fillRect/>
                </a:stretch>
              </p:blipFill>
              <p:spPr>
                <a:xfrm>
                  <a:off x="10039979" y="2096251"/>
                  <a:ext cx="171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6" name="Freihand 205">
                  <a:extLst>
                    <a:ext uri="{FF2B5EF4-FFF2-40B4-BE49-F238E27FC236}">
                      <a16:creationId xmlns:a16="http://schemas.microsoft.com/office/drawing/2014/main" id="{134D1F5B-5C7B-46B2-A171-9997CAFA4DD7}"/>
                    </a:ext>
                  </a:extLst>
                </p14:cNvPr>
                <p14:cNvContentPartPr/>
                <p14:nvPr/>
              </p14:nvContentPartPr>
              <p14:xfrm>
                <a:off x="10414739" y="2160691"/>
                <a:ext cx="117000" cy="231840"/>
              </p14:xfrm>
            </p:contentPart>
          </mc:Choice>
          <mc:Fallback>
            <p:pic>
              <p:nvPicPr>
                <p:cNvPr id="206" name="Freihand 205">
                  <a:extLst>
                    <a:ext uri="{FF2B5EF4-FFF2-40B4-BE49-F238E27FC236}">
                      <a16:creationId xmlns:a16="http://schemas.microsoft.com/office/drawing/2014/main" id="{134D1F5B-5C7B-46B2-A171-9997CAFA4DD7}"/>
                    </a:ext>
                  </a:extLst>
                </p:cNvPr>
                <p:cNvPicPr/>
                <p:nvPr/>
              </p:nvPicPr>
              <p:blipFill>
                <a:blip r:embed="rId257"/>
                <a:stretch>
                  <a:fillRect/>
                </a:stretch>
              </p:blipFill>
              <p:spPr>
                <a:xfrm>
                  <a:off x="10410419" y="2156371"/>
                  <a:ext cx="125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07" name="Freihand 206">
                  <a:extLst>
                    <a:ext uri="{FF2B5EF4-FFF2-40B4-BE49-F238E27FC236}">
                      <a16:creationId xmlns:a16="http://schemas.microsoft.com/office/drawing/2014/main" id="{6E2A240E-5364-4CC8-8CF2-7EFDC5FB87DF}"/>
                    </a:ext>
                  </a:extLst>
                </p14:cNvPr>
                <p14:cNvContentPartPr/>
                <p14:nvPr/>
              </p14:nvContentPartPr>
              <p14:xfrm>
                <a:off x="10556939" y="2138011"/>
                <a:ext cx="314280" cy="91080"/>
              </p14:xfrm>
            </p:contentPart>
          </mc:Choice>
          <mc:Fallback>
            <p:pic>
              <p:nvPicPr>
                <p:cNvPr id="207" name="Freihand 206">
                  <a:extLst>
                    <a:ext uri="{FF2B5EF4-FFF2-40B4-BE49-F238E27FC236}">
                      <a16:creationId xmlns:a16="http://schemas.microsoft.com/office/drawing/2014/main" id="{6E2A240E-5364-4CC8-8CF2-7EFDC5FB87DF}"/>
                    </a:ext>
                  </a:extLst>
                </p:cNvPr>
                <p:cNvPicPr/>
                <p:nvPr/>
              </p:nvPicPr>
              <p:blipFill>
                <a:blip r:embed="rId259"/>
                <a:stretch>
                  <a:fillRect/>
                </a:stretch>
              </p:blipFill>
              <p:spPr>
                <a:xfrm>
                  <a:off x="10552619" y="2133691"/>
                  <a:ext cx="322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08" name="Freihand 207">
                  <a:extLst>
                    <a:ext uri="{FF2B5EF4-FFF2-40B4-BE49-F238E27FC236}">
                      <a16:creationId xmlns:a16="http://schemas.microsoft.com/office/drawing/2014/main" id="{C43D4D92-ED37-4155-8655-7A4292864212}"/>
                    </a:ext>
                  </a:extLst>
                </p14:cNvPr>
                <p14:cNvContentPartPr/>
                <p14:nvPr/>
              </p14:nvContentPartPr>
              <p14:xfrm>
                <a:off x="10501139" y="2137291"/>
                <a:ext cx="57960" cy="106200"/>
              </p14:xfrm>
            </p:contentPart>
          </mc:Choice>
          <mc:Fallback>
            <p:pic>
              <p:nvPicPr>
                <p:cNvPr id="208" name="Freihand 207">
                  <a:extLst>
                    <a:ext uri="{FF2B5EF4-FFF2-40B4-BE49-F238E27FC236}">
                      <a16:creationId xmlns:a16="http://schemas.microsoft.com/office/drawing/2014/main" id="{C43D4D92-ED37-4155-8655-7A4292864212}"/>
                    </a:ext>
                  </a:extLst>
                </p:cNvPr>
                <p:cNvPicPr/>
                <p:nvPr/>
              </p:nvPicPr>
              <p:blipFill>
                <a:blip r:embed="rId261"/>
                <a:stretch>
                  <a:fillRect/>
                </a:stretch>
              </p:blipFill>
              <p:spPr>
                <a:xfrm>
                  <a:off x="10496819" y="2132971"/>
                  <a:ext cx="66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9" name="Freihand 208">
                  <a:extLst>
                    <a:ext uri="{FF2B5EF4-FFF2-40B4-BE49-F238E27FC236}">
                      <a16:creationId xmlns:a16="http://schemas.microsoft.com/office/drawing/2014/main" id="{0265E366-1DB7-451C-89CB-AE3DE5BA0AB2}"/>
                    </a:ext>
                  </a:extLst>
                </p14:cNvPr>
                <p14:cNvContentPartPr/>
                <p14:nvPr/>
              </p14:nvContentPartPr>
              <p14:xfrm>
                <a:off x="10897499" y="2082931"/>
                <a:ext cx="155160" cy="143640"/>
              </p14:xfrm>
            </p:contentPart>
          </mc:Choice>
          <mc:Fallback>
            <p:pic>
              <p:nvPicPr>
                <p:cNvPr id="209" name="Freihand 208">
                  <a:extLst>
                    <a:ext uri="{FF2B5EF4-FFF2-40B4-BE49-F238E27FC236}">
                      <a16:creationId xmlns:a16="http://schemas.microsoft.com/office/drawing/2014/main" id="{0265E366-1DB7-451C-89CB-AE3DE5BA0AB2}"/>
                    </a:ext>
                  </a:extLst>
                </p:cNvPr>
                <p:cNvPicPr/>
                <p:nvPr/>
              </p:nvPicPr>
              <p:blipFill>
                <a:blip r:embed="rId263"/>
                <a:stretch>
                  <a:fillRect/>
                </a:stretch>
              </p:blipFill>
              <p:spPr>
                <a:xfrm>
                  <a:off x="10893179" y="2078611"/>
                  <a:ext cx="163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10" name="Freihand 209">
                  <a:extLst>
                    <a:ext uri="{FF2B5EF4-FFF2-40B4-BE49-F238E27FC236}">
                      <a16:creationId xmlns:a16="http://schemas.microsoft.com/office/drawing/2014/main" id="{B1340BA1-EE32-476B-9763-31E3DBEE4254}"/>
                    </a:ext>
                  </a:extLst>
                </p14:cNvPr>
                <p14:cNvContentPartPr/>
                <p14:nvPr/>
              </p14:nvContentPartPr>
              <p14:xfrm>
                <a:off x="11177939" y="2039011"/>
                <a:ext cx="414720" cy="190800"/>
              </p14:xfrm>
            </p:contentPart>
          </mc:Choice>
          <mc:Fallback>
            <p:pic>
              <p:nvPicPr>
                <p:cNvPr id="210" name="Freihand 209">
                  <a:extLst>
                    <a:ext uri="{FF2B5EF4-FFF2-40B4-BE49-F238E27FC236}">
                      <a16:creationId xmlns:a16="http://schemas.microsoft.com/office/drawing/2014/main" id="{B1340BA1-EE32-476B-9763-31E3DBEE4254}"/>
                    </a:ext>
                  </a:extLst>
                </p:cNvPr>
                <p:cNvPicPr/>
                <p:nvPr/>
              </p:nvPicPr>
              <p:blipFill>
                <a:blip r:embed="rId265"/>
                <a:stretch>
                  <a:fillRect/>
                </a:stretch>
              </p:blipFill>
              <p:spPr>
                <a:xfrm>
                  <a:off x="11173619" y="2034691"/>
                  <a:ext cx="4233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1" name="Freihand 210">
                  <a:extLst>
                    <a:ext uri="{FF2B5EF4-FFF2-40B4-BE49-F238E27FC236}">
                      <a16:creationId xmlns:a16="http://schemas.microsoft.com/office/drawing/2014/main" id="{E6DC0609-2CBC-4ED8-A653-CB3AC1112603}"/>
                    </a:ext>
                  </a:extLst>
                </p14:cNvPr>
                <p14:cNvContentPartPr/>
                <p14:nvPr/>
              </p14:nvContentPartPr>
              <p14:xfrm>
                <a:off x="11626859" y="2089411"/>
                <a:ext cx="85680" cy="106560"/>
              </p14:xfrm>
            </p:contentPart>
          </mc:Choice>
          <mc:Fallback>
            <p:pic>
              <p:nvPicPr>
                <p:cNvPr id="211" name="Freihand 210">
                  <a:extLst>
                    <a:ext uri="{FF2B5EF4-FFF2-40B4-BE49-F238E27FC236}">
                      <a16:creationId xmlns:a16="http://schemas.microsoft.com/office/drawing/2014/main" id="{E6DC0609-2CBC-4ED8-A653-CB3AC1112603}"/>
                    </a:ext>
                  </a:extLst>
                </p:cNvPr>
                <p:cNvPicPr/>
                <p:nvPr/>
              </p:nvPicPr>
              <p:blipFill>
                <a:blip r:embed="rId267"/>
                <a:stretch>
                  <a:fillRect/>
                </a:stretch>
              </p:blipFill>
              <p:spPr>
                <a:xfrm>
                  <a:off x="11622539" y="2085091"/>
                  <a:ext cx="94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2" name="Freihand 211">
                  <a:extLst>
                    <a:ext uri="{FF2B5EF4-FFF2-40B4-BE49-F238E27FC236}">
                      <a16:creationId xmlns:a16="http://schemas.microsoft.com/office/drawing/2014/main" id="{ECD5915B-3DFD-459D-9510-F1BD73517A09}"/>
                    </a:ext>
                  </a:extLst>
                </p14:cNvPr>
                <p14:cNvContentPartPr/>
                <p14:nvPr/>
              </p14:nvContentPartPr>
              <p14:xfrm>
                <a:off x="9666299" y="2399371"/>
                <a:ext cx="181080" cy="127800"/>
              </p14:xfrm>
            </p:contentPart>
          </mc:Choice>
          <mc:Fallback>
            <p:pic>
              <p:nvPicPr>
                <p:cNvPr id="212" name="Freihand 211">
                  <a:extLst>
                    <a:ext uri="{FF2B5EF4-FFF2-40B4-BE49-F238E27FC236}">
                      <a16:creationId xmlns:a16="http://schemas.microsoft.com/office/drawing/2014/main" id="{ECD5915B-3DFD-459D-9510-F1BD73517A09}"/>
                    </a:ext>
                  </a:extLst>
                </p:cNvPr>
                <p:cNvPicPr/>
                <p:nvPr/>
              </p:nvPicPr>
              <p:blipFill>
                <a:blip r:embed="rId269"/>
                <a:stretch>
                  <a:fillRect/>
                </a:stretch>
              </p:blipFill>
              <p:spPr>
                <a:xfrm>
                  <a:off x="9661979" y="2395051"/>
                  <a:ext cx="189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3" name="Freihand 212">
                  <a:extLst>
                    <a:ext uri="{FF2B5EF4-FFF2-40B4-BE49-F238E27FC236}">
                      <a16:creationId xmlns:a16="http://schemas.microsoft.com/office/drawing/2014/main" id="{2A5C92A5-7CA7-481F-A2CE-010641F1B75D}"/>
                    </a:ext>
                  </a:extLst>
                </p14:cNvPr>
                <p14:cNvContentPartPr/>
                <p14:nvPr/>
              </p14:nvContentPartPr>
              <p14:xfrm>
                <a:off x="9885899" y="2334931"/>
                <a:ext cx="80640" cy="164160"/>
              </p14:xfrm>
            </p:contentPart>
          </mc:Choice>
          <mc:Fallback>
            <p:pic>
              <p:nvPicPr>
                <p:cNvPr id="213" name="Freihand 212">
                  <a:extLst>
                    <a:ext uri="{FF2B5EF4-FFF2-40B4-BE49-F238E27FC236}">
                      <a16:creationId xmlns:a16="http://schemas.microsoft.com/office/drawing/2014/main" id="{2A5C92A5-7CA7-481F-A2CE-010641F1B75D}"/>
                    </a:ext>
                  </a:extLst>
                </p:cNvPr>
                <p:cNvPicPr/>
                <p:nvPr/>
              </p:nvPicPr>
              <p:blipFill>
                <a:blip r:embed="rId271"/>
                <a:stretch>
                  <a:fillRect/>
                </a:stretch>
              </p:blipFill>
              <p:spPr>
                <a:xfrm>
                  <a:off x="9881579" y="2330611"/>
                  <a:ext cx="89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4" name="Freihand 213">
                  <a:extLst>
                    <a:ext uri="{FF2B5EF4-FFF2-40B4-BE49-F238E27FC236}">
                      <a16:creationId xmlns:a16="http://schemas.microsoft.com/office/drawing/2014/main" id="{8D58403B-217C-4A58-9D26-B499AD28A52A}"/>
                    </a:ext>
                  </a:extLst>
                </p14:cNvPr>
                <p14:cNvContentPartPr/>
                <p14:nvPr/>
              </p14:nvContentPartPr>
              <p14:xfrm>
                <a:off x="10007219" y="2406211"/>
                <a:ext cx="326520" cy="78120"/>
              </p14:xfrm>
            </p:contentPart>
          </mc:Choice>
          <mc:Fallback>
            <p:pic>
              <p:nvPicPr>
                <p:cNvPr id="214" name="Freihand 213">
                  <a:extLst>
                    <a:ext uri="{FF2B5EF4-FFF2-40B4-BE49-F238E27FC236}">
                      <a16:creationId xmlns:a16="http://schemas.microsoft.com/office/drawing/2014/main" id="{8D58403B-217C-4A58-9D26-B499AD28A52A}"/>
                    </a:ext>
                  </a:extLst>
                </p:cNvPr>
                <p:cNvPicPr/>
                <p:nvPr/>
              </p:nvPicPr>
              <p:blipFill>
                <a:blip r:embed="rId273"/>
                <a:stretch>
                  <a:fillRect/>
                </a:stretch>
              </p:blipFill>
              <p:spPr>
                <a:xfrm>
                  <a:off x="10002899" y="2401891"/>
                  <a:ext cx="335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7" name="Freihand 216">
                  <a:extLst>
                    <a:ext uri="{FF2B5EF4-FFF2-40B4-BE49-F238E27FC236}">
                      <a16:creationId xmlns:a16="http://schemas.microsoft.com/office/drawing/2014/main" id="{069B02B3-6760-4C01-8B14-07885AD0661D}"/>
                    </a:ext>
                  </a:extLst>
                </p14:cNvPr>
                <p14:cNvContentPartPr/>
                <p14:nvPr/>
              </p14:nvContentPartPr>
              <p14:xfrm>
                <a:off x="10468739" y="2394331"/>
                <a:ext cx="233640" cy="89280"/>
              </p14:xfrm>
            </p:contentPart>
          </mc:Choice>
          <mc:Fallback>
            <p:pic>
              <p:nvPicPr>
                <p:cNvPr id="217" name="Freihand 216">
                  <a:extLst>
                    <a:ext uri="{FF2B5EF4-FFF2-40B4-BE49-F238E27FC236}">
                      <a16:creationId xmlns:a16="http://schemas.microsoft.com/office/drawing/2014/main" id="{069B02B3-6760-4C01-8B14-07885AD0661D}"/>
                    </a:ext>
                  </a:extLst>
                </p:cNvPr>
                <p:cNvPicPr/>
                <p:nvPr/>
              </p:nvPicPr>
              <p:blipFill>
                <a:blip r:embed="rId275"/>
                <a:stretch>
                  <a:fillRect/>
                </a:stretch>
              </p:blipFill>
              <p:spPr>
                <a:xfrm>
                  <a:off x="10464419" y="2390011"/>
                  <a:ext cx="242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8" name="Freihand 217">
                  <a:extLst>
                    <a:ext uri="{FF2B5EF4-FFF2-40B4-BE49-F238E27FC236}">
                      <a16:creationId xmlns:a16="http://schemas.microsoft.com/office/drawing/2014/main" id="{399517E6-F3B3-4C41-969B-5685A9D40991}"/>
                    </a:ext>
                  </a:extLst>
                </p14:cNvPr>
                <p14:cNvContentPartPr/>
                <p14:nvPr/>
              </p14:nvContentPartPr>
              <p14:xfrm>
                <a:off x="10824779" y="2390731"/>
                <a:ext cx="97560" cy="81000"/>
              </p14:xfrm>
            </p:contentPart>
          </mc:Choice>
          <mc:Fallback>
            <p:pic>
              <p:nvPicPr>
                <p:cNvPr id="218" name="Freihand 217">
                  <a:extLst>
                    <a:ext uri="{FF2B5EF4-FFF2-40B4-BE49-F238E27FC236}">
                      <a16:creationId xmlns:a16="http://schemas.microsoft.com/office/drawing/2014/main" id="{399517E6-F3B3-4C41-969B-5685A9D40991}"/>
                    </a:ext>
                  </a:extLst>
                </p:cNvPr>
                <p:cNvPicPr/>
                <p:nvPr/>
              </p:nvPicPr>
              <p:blipFill>
                <a:blip r:embed="rId277"/>
                <a:stretch>
                  <a:fillRect/>
                </a:stretch>
              </p:blipFill>
              <p:spPr>
                <a:xfrm>
                  <a:off x="10820459" y="2386411"/>
                  <a:ext cx="106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9" name="Freihand 218">
                  <a:extLst>
                    <a:ext uri="{FF2B5EF4-FFF2-40B4-BE49-F238E27FC236}">
                      <a16:creationId xmlns:a16="http://schemas.microsoft.com/office/drawing/2014/main" id="{C0040710-A330-46B3-8162-E866AEF24F0F}"/>
                    </a:ext>
                  </a:extLst>
                </p14:cNvPr>
                <p14:cNvContentPartPr/>
                <p14:nvPr/>
              </p14:nvContentPartPr>
              <p14:xfrm>
                <a:off x="10978859" y="2374531"/>
                <a:ext cx="234000" cy="82800"/>
              </p14:xfrm>
            </p:contentPart>
          </mc:Choice>
          <mc:Fallback>
            <p:pic>
              <p:nvPicPr>
                <p:cNvPr id="219" name="Freihand 218">
                  <a:extLst>
                    <a:ext uri="{FF2B5EF4-FFF2-40B4-BE49-F238E27FC236}">
                      <a16:creationId xmlns:a16="http://schemas.microsoft.com/office/drawing/2014/main" id="{C0040710-A330-46B3-8162-E866AEF24F0F}"/>
                    </a:ext>
                  </a:extLst>
                </p:cNvPr>
                <p:cNvPicPr/>
                <p:nvPr/>
              </p:nvPicPr>
              <p:blipFill>
                <a:blip r:embed="rId279"/>
                <a:stretch>
                  <a:fillRect/>
                </a:stretch>
              </p:blipFill>
              <p:spPr>
                <a:xfrm>
                  <a:off x="10974539" y="2370211"/>
                  <a:ext cx="242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20" name="Freihand 219">
                  <a:extLst>
                    <a:ext uri="{FF2B5EF4-FFF2-40B4-BE49-F238E27FC236}">
                      <a16:creationId xmlns:a16="http://schemas.microsoft.com/office/drawing/2014/main" id="{0AE2F357-7075-4292-B59B-94C119A6E60E}"/>
                    </a:ext>
                  </a:extLst>
                </p14:cNvPr>
                <p14:cNvContentPartPr/>
                <p14:nvPr/>
              </p14:nvContentPartPr>
              <p14:xfrm>
                <a:off x="11260739" y="2375611"/>
                <a:ext cx="106560" cy="62280"/>
              </p14:xfrm>
            </p:contentPart>
          </mc:Choice>
          <mc:Fallback>
            <p:pic>
              <p:nvPicPr>
                <p:cNvPr id="220" name="Freihand 219">
                  <a:extLst>
                    <a:ext uri="{FF2B5EF4-FFF2-40B4-BE49-F238E27FC236}">
                      <a16:creationId xmlns:a16="http://schemas.microsoft.com/office/drawing/2014/main" id="{0AE2F357-7075-4292-B59B-94C119A6E60E}"/>
                    </a:ext>
                  </a:extLst>
                </p:cNvPr>
                <p:cNvPicPr/>
                <p:nvPr/>
              </p:nvPicPr>
              <p:blipFill>
                <a:blip r:embed="rId281"/>
                <a:stretch>
                  <a:fillRect/>
                </a:stretch>
              </p:blipFill>
              <p:spPr>
                <a:xfrm>
                  <a:off x="11256419" y="2371291"/>
                  <a:ext cx="115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21" name="Freihand 220">
                  <a:extLst>
                    <a:ext uri="{FF2B5EF4-FFF2-40B4-BE49-F238E27FC236}">
                      <a16:creationId xmlns:a16="http://schemas.microsoft.com/office/drawing/2014/main" id="{8BDE49B8-779F-4171-9C0A-B48BEED2B621}"/>
                    </a:ext>
                  </a:extLst>
                </p14:cNvPr>
                <p14:cNvContentPartPr/>
                <p14:nvPr/>
              </p14:nvContentPartPr>
              <p14:xfrm>
                <a:off x="11374499" y="2373811"/>
                <a:ext cx="137160" cy="221400"/>
              </p14:xfrm>
            </p:contentPart>
          </mc:Choice>
          <mc:Fallback>
            <p:pic>
              <p:nvPicPr>
                <p:cNvPr id="221" name="Freihand 220">
                  <a:extLst>
                    <a:ext uri="{FF2B5EF4-FFF2-40B4-BE49-F238E27FC236}">
                      <a16:creationId xmlns:a16="http://schemas.microsoft.com/office/drawing/2014/main" id="{8BDE49B8-779F-4171-9C0A-B48BEED2B621}"/>
                    </a:ext>
                  </a:extLst>
                </p:cNvPr>
                <p:cNvPicPr/>
                <p:nvPr/>
              </p:nvPicPr>
              <p:blipFill>
                <a:blip r:embed="rId283"/>
                <a:stretch>
                  <a:fillRect/>
                </a:stretch>
              </p:blipFill>
              <p:spPr>
                <a:xfrm>
                  <a:off x="11370179" y="2369491"/>
                  <a:ext cx="1458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22" name="Freihand 221">
                  <a:extLst>
                    <a:ext uri="{FF2B5EF4-FFF2-40B4-BE49-F238E27FC236}">
                      <a16:creationId xmlns:a16="http://schemas.microsoft.com/office/drawing/2014/main" id="{67935CE8-59B5-4545-9F1E-D91CC94EC14C}"/>
                    </a:ext>
                  </a:extLst>
                </p14:cNvPr>
                <p14:cNvContentPartPr/>
                <p14:nvPr/>
              </p14:nvContentPartPr>
              <p14:xfrm>
                <a:off x="11474579" y="2359411"/>
                <a:ext cx="124200" cy="95040"/>
              </p14:xfrm>
            </p:contentPart>
          </mc:Choice>
          <mc:Fallback>
            <p:pic>
              <p:nvPicPr>
                <p:cNvPr id="222" name="Freihand 221">
                  <a:extLst>
                    <a:ext uri="{FF2B5EF4-FFF2-40B4-BE49-F238E27FC236}">
                      <a16:creationId xmlns:a16="http://schemas.microsoft.com/office/drawing/2014/main" id="{67935CE8-59B5-4545-9F1E-D91CC94EC14C}"/>
                    </a:ext>
                  </a:extLst>
                </p:cNvPr>
                <p:cNvPicPr/>
                <p:nvPr/>
              </p:nvPicPr>
              <p:blipFill>
                <a:blip r:embed="rId285"/>
                <a:stretch>
                  <a:fillRect/>
                </a:stretch>
              </p:blipFill>
              <p:spPr>
                <a:xfrm>
                  <a:off x="11470259" y="2355091"/>
                  <a:ext cx="132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24" name="Freihand 223">
                  <a:extLst>
                    <a:ext uri="{FF2B5EF4-FFF2-40B4-BE49-F238E27FC236}">
                      <a16:creationId xmlns:a16="http://schemas.microsoft.com/office/drawing/2014/main" id="{3364607F-44F3-4AE2-AEAB-4E3BEAA78E31}"/>
                    </a:ext>
                  </a:extLst>
                </p14:cNvPr>
                <p14:cNvContentPartPr/>
                <p14:nvPr/>
              </p14:nvContentPartPr>
              <p14:xfrm>
                <a:off x="9664859" y="2645611"/>
                <a:ext cx="198720" cy="247320"/>
              </p14:xfrm>
            </p:contentPart>
          </mc:Choice>
          <mc:Fallback>
            <p:pic>
              <p:nvPicPr>
                <p:cNvPr id="224" name="Freihand 223">
                  <a:extLst>
                    <a:ext uri="{FF2B5EF4-FFF2-40B4-BE49-F238E27FC236}">
                      <a16:creationId xmlns:a16="http://schemas.microsoft.com/office/drawing/2014/main" id="{3364607F-44F3-4AE2-AEAB-4E3BEAA78E31}"/>
                    </a:ext>
                  </a:extLst>
                </p:cNvPr>
                <p:cNvPicPr/>
                <p:nvPr/>
              </p:nvPicPr>
              <p:blipFill>
                <a:blip r:embed="rId287"/>
                <a:stretch>
                  <a:fillRect/>
                </a:stretch>
              </p:blipFill>
              <p:spPr>
                <a:xfrm>
                  <a:off x="9660539" y="2641291"/>
                  <a:ext cx="2073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5" name="Freihand 224">
                  <a:extLst>
                    <a:ext uri="{FF2B5EF4-FFF2-40B4-BE49-F238E27FC236}">
                      <a16:creationId xmlns:a16="http://schemas.microsoft.com/office/drawing/2014/main" id="{1CCBB310-F8B6-4F0A-BD03-239A356CE852}"/>
                    </a:ext>
                  </a:extLst>
                </p14:cNvPr>
                <p14:cNvContentPartPr/>
                <p14:nvPr/>
              </p14:nvContentPartPr>
              <p14:xfrm>
                <a:off x="10014419" y="2598451"/>
                <a:ext cx="102960" cy="174600"/>
              </p14:xfrm>
            </p:contentPart>
          </mc:Choice>
          <mc:Fallback>
            <p:pic>
              <p:nvPicPr>
                <p:cNvPr id="225" name="Freihand 224">
                  <a:extLst>
                    <a:ext uri="{FF2B5EF4-FFF2-40B4-BE49-F238E27FC236}">
                      <a16:creationId xmlns:a16="http://schemas.microsoft.com/office/drawing/2014/main" id="{1CCBB310-F8B6-4F0A-BD03-239A356CE852}"/>
                    </a:ext>
                  </a:extLst>
                </p:cNvPr>
                <p:cNvPicPr/>
                <p:nvPr/>
              </p:nvPicPr>
              <p:blipFill>
                <a:blip r:embed="rId289"/>
                <a:stretch>
                  <a:fillRect/>
                </a:stretch>
              </p:blipFill>
              <p:spPr>
                <a:xfrm>
                  <a:off x="10010099" y="2594131"/>
                  <a:ext cx="111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6" name="Freihand 225">
                  <a:extLst>
                    <a:ext uri="{FF2B5EF4-FFF2-40B4-BE49-F238E27FC236}">
                      <a16:creationId xmlns:a16="http://schemas.microsoft.com/office/drawing/2014/main" id="{9593848C-66D2-4456-B031-978C5268C419}"/>
                    </a:ext>
                  </a:extLst>
                </p14:cNvPr>
                <p14:cNvContentPartPr/>
                <p14:nvPr/>
              </p14:nvContentPartPr>
              <p14:xfrm>
                <a:off x="10134299" y="2579371"/>
                <a:ext cx="302040" cy="280800"/>
              </p14:xfrm>
            </p:contentPart>
          </mc:Choice>
          <mc:Fallback>
            <p:pic>
              <p:nvPicPr>
                <p:cNvPr id="226" name="Freihand 225">
                  <a:extLst>
                    <a:ext uri="{FF2B5EF4-FFF2-40B4-BE49-F238E27FC236}">
                      <a16:creationId xmlns:a16="http://schemas.microsoft.com/office/drawing/2014/main" id="{9593848C-66D2-4456-B031-978C5268C419}"/>
                    </a:ext>
                  </a:extLst>
                </p:cNvPr>
                <p:cNvPicPr/>
                <p:nvPr/>
              </p:nvPicPr>
              <p:blipFill>
                <a:blip r:embed="rId291"/>
                <a:stretch>
                  <a:fillRect/>
                </a:stretch>
              </p:blipFill>
              <p:spPr>
                <a:xfrm>
                  <a:off x="10129979" y="2575051"/>
                  <a:ext cx="3106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27" name="Freihand 226">
                  <a:extLst>
                    <a:ext uri="{FF2B5EF4-FFF2-40B4-BE49-F238E27FC236}">
                      <a16:creationId xmlns:a16="http://schemas.microsoft.com/office/drawing/2014/main" id="{10805AD3-3751-40D2-8E34-B121643005BF}"/>
                    </a:ext>
                  </a:extLst>
                </p14:cNvPr>
                <p14:cNvContentPartPr/>
                <p14:nvPr/>
              </p14:nvContentPartPr>
              <p14:xfrm>
                <a:off x="10597259" y="2617531"/>
                <a:ext cx="198000" cy="241560"/>
              </p14:xfrm>
            </p:contentPart>
          </mc:Choice>
          <mc:Fallback>
            <p:pic>
              <p:nvPicPr>
                <p:cNvPr id="227" name="Freihand 226">
                  <a:extLst>
                    <a:ext uri="{FF2B5EF4-FFF2-40B4-BE49-F238E27FC236}">
                      <a16:creationId xmlns:a16="http://schemas.microsoft.com/office/drawing/2014/main" id="{10805AD3-3751-40D2-8E34-B121643005BF}"/>
                    </a:ext>
                  </a:extLst>
                </p:cNvPr>
                <p:cNvPicPr/>
                <p:nvPr/>
              </p:nvPicPr>
              <p:blipFill>
                <a:blip r:embed="rId293"/>
                <a:stretch>
                  <a:fillRect/>
                </a:stretch>
              </p:blipFill>
              <p:spPr>
                <a:xfrm>
                  <a:off x="10592939" y="2613211"/>
                  <a:ext cx="2066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28" name="Freihand 227">
                  <a:extLst>
                    <a:ext uri="{FF2B5EF4-FFF2-40B4-BE49-F238E27FC236}">
                      <a16:creationId xmlns:a16="http://schemas.microsoft.com/office/drawing/2014/main" id="{6B2733AE-6899-484F-9C82-506C229F9F6D}"/>
                    </a:ext>
                  </a:extLst>
                </p14:cNvPr>
                <p14:cNvContentPartPr/>
                <p14:nvPr/>
              </p14:nvContentPartPr>
              <p14:xfrm>
                <a:off x="10989299" y="2585851"/>
                <a:ext cx="206640" cy="150840"/>
              </p14:xfrm>
            </p:contentPart>
          </mc:Choice>
          <mc:Fallback>
            <p:pic>
              <p:nvPicPr>
                <p:cNvPr id="228" name="Freihand 227">
                  <a:extLst>
                    <a:ext uri="{FF2B5EF4-FFF2-40B4-BE49-F238E27FC236}">
                      <a16:creationId xmlns:a16="http://schemas.microsoft.com/office/drawing/2014/main" id="{6B2733AE-6899-484F-9C82-506C229F9F6D}"/>
                    </a:ext>
                  </a:extLst>
                </p:cNvPr>
                <p:cNvPicPr/>
                <p:nvPr/>
              </p:nvPicPr>
              <p:blipFill>
                <a:blip r:embed="rId295"/>
                <a:stretch>
                  <a:fillRect/>
                </a:stretch>
              </p:blipFill>
              <p:spPr>
                <a:xfrm>
                  <a:off x="10984979" y="2581531"/>
                  <a:ext cx="215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30" name="Freihand 229">
                  <a:extLst>
                    <a:ext uri="{FF2B5EF4-FFF2-40B4-BE49-F238E27FC236}">
                      <a16:creationId xmlns:a16="http://schemas.microsoft.com/office/drawing/2014/main" id="{CD7D9A3E-5E9C-4F62-A0F6-C5742F93B4E5}"/>
                    </a:ext>
                  </a:extLst>
                </p14:cNvPr>
                <p14:cNvContentPartPr/>
                <p14:nvPr/>
              </p14:nvContentPartPr>
              <p14:xfrm>
                <a:off x="11423459" y="2571451"/>
                <a:ext cx="194760" cy="253800"/>
              </p14:xfrm>
            </p:contentPart>
          </mc:Choice>
          <mc:Fallback>
            <p:pic>
              <p:nvPicPr>
                <p:cNvPr id="230" name="Freihand 229">
                  <a:extLst>
                    <a:ext uri="{FF2B5EF4-FFF2-40B4-BE49-F238E27FC236}">
                      <a16:creationId xmlns:a16="http://schemas.microsoft.com/office/drawing/2014/main" id="{CD7D9A3E-5E9C-4F62-A0F6-C5742F93B4E5}"/>
                    </a:ext>
                  </a:extLst>
                </p:cNvPr>
                <p:cNvPicPr/>
                <p:nvPr/>
              </p:nvPicPr>
              <p:blipFill>
                <a:blip r:embed="rId297"/>
                <a:stretch>
                  <a:fillRect/>
                </a:stretch>
              </p:blipFill>
              <p:spPr>
                <a:xfrm>
                  <a:off x="11419139" y="2567131"/>
                  <a:ext cx="2034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31" name="Freihand 230">
                  <a:extLst>
                    <a:ext uri="{FF2B5EF4-FFF2-40B4-BE49-F238E27FC236}">
                      <a16:creationId xmlns:a16="http://schemas.microsoft.com/office/drawing/2014/main" id="{FB814B56-9192-4A69-9C36-31E183A2FD87}"/>
                    </a:ext>
                  </a:extLst>
                </p14:cNvPr>
                <p14:cNvContentPartPr/>
                <p14:nvPr/>
              </p14:nvContentPartPr>
              <p14:xfrm>
                <a:off x="11618219" y="2607451"/>
                <a:ext cx="130680" cy="144720"/>
              </p14:xfrm>
            </p:contentPart>
          </mc:Choice>
          <mc:Fallback>
            <p:pic>
              <p:nvPicPr>
                <p:cNvPr id="231" name="Freihand 230">
                  <a:extLst>
                    <a:ext uri="{FF2B5EF4-FFF2-40B4-BE49-F238E27FC236}">
                      <a16:creationId xmlns:a16="http://schemas.microsoft.com/office/drawing/2014/main" id="{FB814B56-9192-4A69-9C36-31E183A2FD87}"/>
                    </a:ext>
                  </a:extLst>
                </p:cNvPr>
                <p:cNvPicPr/>
                <p:nvPr/>
              </p:nvPicPr>
              <p:blipFill>
                <a:blip r:embed="rId299"/>
                <a:stretch>
                  <a:fillRect/>
                </a:stretch>
              </p:blipFill>
              <p:spPr>
                <a:xfrm>
                  <a:off x="11613899" y="2603131"/>
                  <a:ext cx="139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32" name="Freihand 231">
                  <a:extLst>
                    <a:ext uri="{FF2B5EF4-FFF2-40B4-BE49-F238E27FC236}">
                      <a16:creationId xmlns:a16="http://schemas.microsoft.com/office/drawing/2014/main" id="{209EF85D-D6B3-4F4B-9F40-39D0A403FB48}"/>
                    </a:ext>
                  </a:extLst>
                </p14:cNvPr>
                <p14:cNvContentPartPr/>
                <p14:nvPr/>
              </p14:nvContentPartPr>
              <p14:xfrm>
                <a:off x="11745659" y="2546971"/>
                <a:ext cx="90360" cy="151560"/>
              </p14:xfrm>
            </p:contentPart>
          </mc:Choice>
          <mc:Fallback>
            <p:pic>
              <p:nvPicPr>
                <p:cNvPr id="232" name="Freihand 231">
                  <a:extLst>
                    <a:ext uri="{FF2B5EF4-FFF2-40B4-BE49-F238E27FC236}">
                      <a16:creationId xmlns:a16="http://schemas.microsoft.com/office/drawing/2014/main" id="{209EF85D-D6B3-4F4B-9F40-39D0A403FB48}"/>
                    </a:ext>
                  </a:extLst>
                </p:cNvPr>
                <p:cNvPicPr/>
                <p:nvPr/>
              </p:nvPicPr>
              <p:blipFill>
                <a:blip r:embed="rId301"/>
                <a:stretch>
                  <a:fillRect/>
                </a:stretch>
              </p:blipFill>
              <p:spPr>
                <a:xfrm>
                  <a:off x="11741339" y="2542651"/>
                  <a:ext cx="99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33" name="Freihand 232">
                  <a:extLst>
                    <a:ext uri="{FF2B5EF4-FFF2-40B4-BE49-F238E27FC236}">
                      <a16:creationId xmlns:a16="http://schemas.microsoft.com/office/drawing/2014/main" id="{36807147-F44C-476F-B898-68E814297F1F}"/>
                    </a:ext>
                  </a:extLst>
                </p14:cNvPr>
                <p14:cNvContentPartPr/>
                <p14:nvPr/>
              </p14:nvContentPartPr>
              <p14:xfrm>
                <a:off x="9710219" y="2932891"/>
                <a:ext cx="222840" cy="145440"/>
              </p14:xfrm>
            </p:contentPart>
          </mc:Choice>
          <mc:Fallback>
            <p:pic>
              <p:nvPicPr>
                <p:cNvPr id="233" name="Freihand 232">
                  <a:extLst>
                    <a:ext uri="{FF2B5EF4-FFF2-40B4-BE49-F238E27FC236}">
                      <a16:creationId xmlns:a16="http://schemas.microsoft.com/office/drawing/2014/main" id="{36807147-F44C-476F-B898-68E814297F1F}"/>
                    </a:ext>
                  </a:extLst>
                </p:cNvPr>
                <p:cNvPicPr/>
                <p:nvPr/>
              </p:nvPicPr>
              <p:blipFill>
                <a:blip r:embed="rId303"/>
                <a:stretch>
                  <a:fillRect/>
                </a:stretch>
              </p:blipFill>
              <p:spPr>
                <a:xfrm>
                  <a:off x="9705899" y="2928571"/>
                  <a:ext cx="231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4" name="Freihand 233">
                  <a:extLst>
                    <a:ext uri="{FF2B5EF4-FFF2-40B4-BE49-F238E27FC236}">
                      <a16:creationId xmlns:a16="http://schemas.microsoft.com/office/drawing/2014/main" id="{DBA83377-6FF7-4E23-BE0B-F7DB887DB866}"/>
                    </a:ext>
                  </a:extLst>
                </p14:cNvPr>
                <p14:cNvContentPartPr/>
                <p14:nvPr/>
              </p14:nvContentPartPr>
              <p14:xfrm>
                <a:off x="9986699" y="2999851"/>
                <a:ext cx="74520" cy="72360"/>
              </p14:xfrm>
            </p:contentPart>
          </mc:Choice>
          <mc:Fallback>
            <p:pic>
              <p:nvPicPr>
                <p:cNvPr id="234" name="Freihand 233">
                  <a:extLst>
                    <a:ext uri="{FF2B5EF4-FFF2-40B4-BE49-F238E27FC236}">
                      <a16:creationId xmlns:a16="http://schemas.microsoft.com/office/drawing/2014/main" id="{DBA83377-6FF7-4E23-BE0B-F7DB887DB866}"/>
                    </a:ext>
                  </a:extLst>
                </p:cNvPr>
                <p:cNvPicPr/>
                <p:nvPr/>
              </p:nvPicPr>
              <p:blipFill>
                <a:blip r:embed="rId305"/>
                <a:stretch>
                  <a:fillRect/>
                </a:stretch>
              </p:blipFill>
              <p:spPr>
                <a:xfrm>
                  <a:off x="9982379" y="2995531"/>
                  <a:ext cx="83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5" name="Freihand 234">
                  <a:extLst>
                    <a:ext uri="{FF2B5EF4-FFF2-40B4-BE49-F238E27FC236}">
                      <a16:creationId xmlns:a16="http://schemas.microsoft.com/office/drawing/2014/main" id="{D663F114-DB61-4A20-AF65-D9A6F9C873B6}"/>
                    </a:ext>
                  </a:extLst>
                </p14:cNvPr>
                <p14:cNvContentPartPr/>
                <p14:nvPr/>
              </p14:nvContentPartPr>
              <p14:xfrm>
                <a:off x="10062659" y="2999491"/>
                <a:ext cx="120960" cy="64080"/>
              </p14:xfrm>
            </p:contentPart>
          </mc:Choice>
          <mc:Fallback>
            <p:pic>
              <p:nvPicPr>
                <p:cNvPr id="235" name="Freihand 234">
                  <a:extLst>
                    <a:ext uri="{FF2B5EF4-FFF2-40B4-BE49-F238E27FC236}">
                      <a16:creationId xmlns:a16="http://schemas.microsoft.com/office/drawing/2014/main" id="{D663F114-DB61-4A20-AF65-D9A6F9C873B6}"/>
                    </a:ext>
                  </a:extLst>
                </p:cNvPr>
                <p:cNvPicPr/>
                <p:nvPr/>
              </p:nvPicPr>
              <p:blipFill>
                <a:blip r:embed="rId307"/>
                <a:stretch>
                  <a:fillRect/>
                </a:stretch>
              </p:blipFill>
              <p:spPr>
                <a:xfrm>
                  <a:off x="10058339" y="2995171"/>
                  <a:ext cx="129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6" name="Freihand 235">
                  <a:extLst>
                    <a:ext uri="{FF2B5EF4-FFF2-40B4-BE49-F238E27FC236}">
                      <a16:creationId xmlns:a16="http://schemas.microsoft.com/office/drawing/2014/main" id="{D03AE887-23EC-4717-8879-BC5F26DEB4B7}"/>
                    </a:ext>
                  </a:extLst>
                </p14:cNvPr>
                <p14:cNvContentPartPr/>
                <p14:nvPr/>
              </p14:nvContentPartPr>
              <p14:xfrm>
                <a:off x="10209899" y="2928211"/>
                <a:ext cx="231840" cy="124920"/>
              </p14:xfrm>
            </p:contentPart>
          </mc:Choice>
          <mc:Fallback>
            <p:pic>
              <p:nvPicPr>
                <p:cNvPr id="236" name="Freihand 235">
                  <a:extLst>
                    <a:ext uri="{FF2B5EF4-FFF2-40B4-BE49-F238E27FC236}">
                      <a16:creationId xmlns:a16="http://schemas.microsoft.com/office/drawing/2014/main" id="{D03AE887-23EC-4717-8879-BC5F26DEB4B7}"/>
                    </a:ext>
                  </a:extLst>
                </p:cNvPr>
                <p:cNvPicPr/>
                <p:nvPr/>
              </p:nvPicPr>
              <p:blipFill>
                <a:blip r:embed="rId309"/>
                <a:stretch>
                  <a:fillRect/>
                </a:stretch>
              </p:blipFill>
              <p:spPr>
                <a:xfrm>
                  <a:off x="10205579" y="2923891"/>
                  <a:ext cx="240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7" name="Freihand 236">
                  <a:extLst>
                    <a:ext uri="{FF2B5EF4-FFF2-40B4-BE49-F238E27FC236}">
                      <a16:creationId xmlns:a16="http://schemas.microsoft.com/office/drawing/2014/main" id="{D652571E-1DC2-46DD-AE36-FE5D2203607C}"/>
                    </a:ext>
                  </a:extLst>
                </p14:cNvPr>
                <p14:cNvContentPartPr/>
                <p14:nvPr/>
              </p14:nvContentPartPr>
              <p14:xfrm>
                <a:off x="10615259" y="2921011"/>
                <a:ext cx="236160" cy="277920"/>
              </p14:xfrm>
            </p:contentPart>
          </mc:Choice>
          <mc:Fallback>
            <p:pic>
              <p:nvPicPr>
                <p:cNvPr id="237" name="Freihand 236">
                  <a:extLst>
                    <a:ext uri="{FF2B5EF4-FFF2-40B4-BE49-F238E27FC236}">
                      <a16:creationId xmlns:a16="http://schemas.microsoft.com/office/drawing/2014/main" id="{D652571E-1DC2-46DD-AE36-FE5D2203607C}"/>
                    </a:ext>
                  </a:extLst>
                </p:cNvPr>
                <p:cNvPicPr/>
                <p:nvPr/>
              </p:nvPicPr>
              <p:blipFill>
                <a:blip r:embed="rId311"/>
                <a:stretch>
                  <a:fillRect/>
                </a:stretch>
              </p:blipFill>
              <p:spPr>
                <a:xfrm>
                  <a:off x="10610939" y="2916691"/>
                  <a:ext cx="2448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8" name="Freihand 237">
                  <a:extLst>
                    <a:ext uri="{FF2B5EF4-FFF2-40B4-BE49-F238E27FC236}">
                      <a16:creationId xmlns:a16="http://schemas.microsoft.com/office/drawing/2014/main" id="{3F5C7995-4E90-48D3-8C39-C240CE6B13D4}"/>
                    </a:ext>
                  </a:extLst>
                </p14:cNvPr>
                <p14:cNvContentPartPr/>
                <p14:nvPr/>
              </p14:nvContentPartPr>
              <p14:xfrm>
                <a:off x="11047259" y="2888251"/>
                <a:ext cx="221400" cy="135360"/>
              </p14:xfrm>
            </p:contentPart>
          </mc:Choice>
          <mc:Fallback>
            <p:pic>
              <p:nvPicPr>
                <p:cNvPr id="238" name="Freihand 237">
                  <a:extLst>
                    <a:ext uri="{FF2B5EF4-FFF2-40B4-BE49-F238E27FC236}">
                      <a16:creationId xmlns:a16="http://schemas.microsoft.com/office/drawing/2014/main" id="{3F5C7995-4E90-48D3-8C39-C240CE6B13D4}"/>
                    </a:ext>
                  </a:extLst>
                </p:cNvPr>
                <p:cNvPicPr/>
                <p:nvPr/>
              </p:nvPicPr>
              <p:blipFill>
                <a:blip r:embed="rId313"/>
                <a:stretch>
                  <a:fillRect/>
                </a:stretch>
              </p:blipFill>
              <p:spPr>
                <a:xfrm>
                  <a:off x="11042939" y="2883931"/>
                  <a:ext cx="230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9" name="Freihand 238">
                  <a:extLst>
                    <a:ext uri="{FF2B5EF4-FFF2-40B4-BE49-F238E27FC236}">
                      <a16:creationId xmlns:a16="http://schemas.microsoft.com/office/drawing/2014/main" id="{02119322-3010-430A-99B3-5947BE7DE841}"/>
                    </a:ext>
                  </a:extLst>
                </p14:cNvPr>
                <p14:cNvContentPartPr/>
                <p14:nvPr/>
              </p14:nvContentPartPr>
              <p14:xfrm>
                <a:off x="11333819" y="2940091"/>
                <a:ext cx="137160" cy="84600"/>
              </p14:xfrm>
            </p:contentPart>
          </mc:Choice>
          <mc:Fallback>
            <p:pic>
              <p:nvPicPr>
                <p:cNvPr id="239" name="Freihand 238">
                  <a:extLst>
                    <a:ext uri="{FF2B5EF4-FFF2-40B4-BE49-F238E27FC236}">
                      <a16:creationId xmlns:a16="http://schemas.microsoft.com/office/drawing/2014/main" id="{02119322-3010-430A-99B3-5947BE7DE841}"/>
                    </a:ext>
                  </a:extLst>
                </p:cNvPr>
                <p:cNvPicPr/>
                <p:nvPr/>
              </p:nvPicPr>
              <p:blipFill>
                <a:blip r:embed="rId315"/>
                <a:stretch>
                  <a:fillRect/>
                </a:stretch>
              </p:blipFill>
              <p:spPr>
                <a:xfrm>
                  <a:off x="11329499" y="2935771"/>
                  <a:ext cx="145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40" name="Freihand 239">
                  <a:extLst>
                    <a:ext uri="{FF2B5EF4-FFF2-40B4-BE49-F238E27FC236}">
                      <a16:creationId xmlns:a16="http://schemas.microsoft.com/office/drawing/2014/main" id="{F693A816-4A06-48AC-91BB-CE409F5700F4}"/>
                    </a:ext>
                  </a:extLst>
                </p14:cNvPr>
                <p14:cNvContentPartPr/>
                <p14:nvPr/>
              </p14:nvContentPartPr>
              <p14:xfrm>
                <a:off x="11508059" y="2954491"/>
                <a:ext cx="4320" cy="57960"/>
              </p14:xfrm>
            </p:contentPart>
          </mc:Choice>
          <mc:Fallback>
            <p:pic>
              <p:nvPicPr>
                <p:cNvPr id="240" name="Freihand 239">
                  <a:extLst>
                    <a:ext uri="{FF2B5EF4-FFF2-40B4-BE49-F238E27FC236}">
                      <a16:creationId xmlns:a16="http://schemas.microsoft.com/office/drawing/2014/main" id="{F693A816-4A06-48AC-91BB-CE409F5700F4}"/>
                    </a:ext>
                  </a:extLst>
                </p:cNvPr>
                <p:cNvPicPr/>
                <p:nvPr/>
              </p:nvPicPr>
              <p:blipFill>
                <a:blip r:embed="rId317"/>
                <a:stretch>
                  <a:fillRect/>
                </a:stretch>
              </p:blipFill>
              <p:spPr>
                <a:xfrm>
                  <a:off x="11503739" y="2950171"/>
                  <a:ext cx="12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41" name="Freihand 240">
                  <a:extLst>
                    <a:ext uri="{FF2B5EF4-FFF2-40B4-BE49-F238E27FC236}">
                      <a16:creationId xmlns:a16="http://schemas.microsoft.com/office/drawing/2014/main" id="{2737F494-7BF3-4EDC-9EC3-82C0E71FC28A}"/>
                    </a:ext>
                  </a:extLst>
                </p14:cNvPr>
                <p14:cNvContentPartPr/>
                <p14:nvPr/>
              </p14:nvContentPartPr>
              <p14:xfrm>
                <a:off x="11569619" y="2837131"/>
                <a:ext cx="81360" cy="180000"/>
              </p14:xfrm>
            </p:contentPart>
          </mc:Choice>
          <mc:Fallback>
            <p:pic>
              <p:nvPicPr>
                <p:cNvPr id="241" name="Freihand 240">
                  <a:extLst>
                    <a:ext uri="{FF2B5EF4-FFF2-40B4-BE49-F238E27FC236}">
                      <a16:creationId xmlns:a16="http://schemas.microsoft.com/office/drawing/2014/main" id="{2737F494-7BF3-4EDC-9EC3-82C0E71FC28A}"/>
                    </a:ext>
                  </a:extLst>
                </p:cNvPr>
                <p:cNvPicPr/>
                <p:nvPr/>
              </p:nvPicPr>
              <p:blipFill>
                <a:blip r:embed="rId319"/>
                <a:stretch>
                  <a:fillRect/>
                </a:stretch>
              </p:blipFill>
              <p:spPr>
                <a:xfrm>
                  <a:off x="11565299" y="2832811"/>
                  <a:ext cx="90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42" name="Freihand 241">
                  <a:extLst>
                    <a:ext uri="{FF2B5EF4-FFF2-40B4-BE49-F238E27FC236}">
                      <a16:creationId xmlns:a16="http://schemas.microsoft.com/office/drawing/2014/main" id="{7EAD029B-C0A8-47CE-8BD2-CA46ECE58265}"/>
                    </a:ext>
                  </a:extLst>
                </p14:cNvPr>
                <p14:cNvContentPartPr/>
                <p14:nvPr/>
              </p14:nvContentPartPr>
              <p14:xfrm>
                <a:off x="11665739" y="2895451"/>
                <a:ext cx="72360" cy="92880"/>
              </p14:xfrm>
            </p:contentPart>
          </mc:Choice>
          <mc:Fallback>
            <p:pic>
              <p:nvPicPr>
                <p:cNvPr id="242" name="Freihand 241">
                  <a:extLst>
                    <a:ext uri="{FF2B5EF4-FFF2-40B4-BE49-F238E27FC236}">
                      <a16:creationId xmlns:a16="http://schemas.microsoft.com/office/drawing/2014/main" id="{7EAD029B-C0A8-47CE-8BD2-CA46ECE58265}"/>
                    </a:ext>
                  </a:extLst>
                </p:cNvPr>
                <p:cNvPicPr/>
                <p:nvPr/>
              </p:nvPicPr>
              <p:blipFill>
                <a:blip r:embed="rId321"/>
                <a:stretch>
                  <a:fillRect/>
                </a:stretch>
              </p:blipFill>
              <p:spPr>
                <a:xfrm>
                  <a:off x="11661419" y="2891131"/>
                  <a:ext cx="81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3" name="Freihand 242">
                  <a:extLst>
                    <a:ext uri="{FF2B5EF4-FFF2-40B4-BE49-F238E27FC236}">
                      <a16:creationId xmlns:a16="http://schemas.microsoft.com/office/drawing/2014/main" id="{1D587A43-B8D0-46ED-9DFB-779762150F7B}"/>
                    </a:ext>
                  </a:extLst>
                </p14:cNvPr>
                <p14:cNvContentPartPr/>
                <p14:nvPr/>
              </p14:nvContentPartPr>
              <p14:xfrm>
                <a:off x="11752499" y="2904811"/>
                <a:ext cx="57240" cy="77760"/>
              </p14:xfrm>
            </p:contentPart>
          </mc:Choice>
          <mc:Fallback>
            <p:pic>
              <p:nvPicPr>
                <p:cNvPr id="243" name="Freihand 242">
                  <a:extLst>
                    <a:ext uri="{FF2B5EF4-FFF2-40B4-BE49-F238E27FC236}">
                      <a16:creationId xmlns:a16="http://schemas.microsoft.com/office/drawing/2014/main" id="{1D587A43-B8D0-46ED-9DFB-779762150F7B}"/>
                    </a:ext>
                  </a:extLst>
                </p:cNvPr>
                <p:cNvPicPr/>
                <p:nvPr/>
              </p:nvPicPr>
              <p:blipFill>
                <a:blip r:embed="rId323"/>
                <a:stretch>
                  <a:fillRect/>
                </a:stretch>
              </p:blipFill>
              <p:spPr>
                <a:xfrm>
                  <a:off x="11748179" y="2900491"/>
                  <a:ext cx="65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4" name="Freihand 243">
                  <a:extLst>
                    <a:ext uri="{FF2B5EF4-FFF2-40B4-BE49-F238E27FC236}">
                      <a16:creationId xmlns:a16="http://schemas.microsoft.com/office/drawing/2014/main" id="{59E02420-BFC0-4413-9384-B542EBC14E86}"/>
                    </a:ext>
                  </a:extLst>
                </p14:cNvPr>
                <p14:cNvContentPartPr/>
                <p14:nvPr/>
              </p14:nvContentPartPr>
              <p14:xfrm>
                <a:off x="11832419" y="2907691"/>
                <a:ext cx="208440" cy="82440"/>
              </p14:xfrm>
            </p:contentPart>
          </mc:Choice>
          <mc:Fallback>
            <p:pic>
              <p:nvPicPr>
                <p:cNvPr id="244" name="Freihand 243">
                  <a:extLst>
                    <a:ext uri="{FF2B5EF4-FFF2-40B4-BE49-F238E27FC236}">
                      <a16:creationId xmlns:a16="http://schemas.microsoft.com/office/drawing/2014/main" id="{59E02420-BFC0-4413-9384-B542EBC14E86}"/>
                    </a:ext>
                  </a:extLst>
                </p:cNvPr>
                <p:cNvPicPr/>
                <p:nvPr/>
              </p:nvPicPr>
              <p:blipFill>
                <a:blip r:embed="rId325"/>
                <a:stretch>
                  <a:fillRect/>
                </a:stretch>
              </p:blipFill>
              <p:spPr>
                <a:xfrm>
                  <a:off x="11828099" y="2903371"/>
                  <a:ext cx="217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5" name="Freihand 244">
                  <a:extLst>
                    <a:ext uri="{FF2B5EF4-FFF2-40B4-BE49-F238E27FC236}">
                      <a16:creationId xmlns:a16="http://schemas.microsoft.com/office/drawing/2014/main" id="{0601DB7B-29A1-42FF-9572-751A620E6742}"/>
                    </a:ext>
                  </a:extLst>
                </p14:cNvPr>
                <p14:cNvContentPartPr/>
                <p14:nvPr/>
              </p14:nvContentPartPr>
              <p14:xfrm>
                <a:off x="11992619" y="2796811"/>
                <a:ext cx="10080" cy="33120"/>
              </p14:xfrm>
            </p:contentPart>
          </mc:Choice>
          <mc:Fallback>
            <p:pic>
              <p:nvPicPr>
                <p:cNvPr id="245" name="Freihand 244">
                  <a:extLst>
                    <a:ext uri="{FF2B5EF4-FFF2-40B4-BE49-F238E27FC236}">
                      <a16:creationId xmlns:a16="http://schemas.microsoft.com/office/drawing/2014/main" id="{0601DB7B-29A1-42FF-9572-751A620E6742}"/>
                    </a:ext>
                  </a:extLst>
                </p:cNvPr>
                <p:cNvPicPr/>
                <p:nvPr/>
              </p:nvPicPr>
              <p:blipFill>
                <a:blip r:embed="rId327"/>
                <a:stretch>
                  <a:fillRect/>
                </a:stretch>
              </p:blipFill>
              <p:spPr>
                <a:xfrm>
                  <a:off x="11988299" y="2792491"/>
                  <a:ext cx="18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6" name="Freihand 245">
                  <a:extLst>
                    <a:ext uri="{FF2B5EF4-FFF2-40B4-BE49-F238E27FC236}">
                      <a16:creationId xmlns:a16="http://schemas.microsoft.com/office/drawing/2014/main" id="{33C78276-CAEB-4A5A-A912-E07BED93F7EA}"/>
                    </a:ext>
                  </a:extLst>
                </p14:cNvPr>
                <p14:cNvContentPartPr/>
                <p14:nvPr/>
              </p14:nvContentPartPr>
              <p14:xfrm>
                <a:off x="12057419" y="2717971"/>
                <a:ext cx="14040" cy="207720"/>
              </p14:xfrm>
            </p:contentPart>
          </mc:Choice>
          <mc:Fallback>
            <p:pic>
              <p:nvPicPr>
                <p:cNvPr id="246" name="Freihand 245">
                  <a:extLst>
                    <a:ext uri="{FF2B5EF4-FFF2-40B4-BE49-F238E27FC236}">
                      <a16:creationId xmlns:a16="http://schemas.microsoft.com/office/drawing/2014/main" id="{33C78276-CAEB-4A5A-A912-E07BED93F7EA}"/>
                    </a:ext>
                  </a:extLst>
                </p:cNvPr>
                <p:cNvPicPr/>
                <p:nvPr/>
              </p:nvPicPr>
              <p:blipFill>
                <a:blip r:embed="rId329"/>
                <a:stretch>
                  <a:fillRect/>
                </a:stretch>
              </p:blipFill>
              <p:spPr>
                <a:xfrm>
                  <a:off x="12053099" y="2713651"/>
                  <a:ext cx="226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7" name="Freihand 246">
                  <a:extLst>
                    <a:ext uri="{FF2B5EF4-FFF2-40B4-BE49-F238E27FC236}">
                      <a16:creationId xmlns:a16="http://schemas.microsoft.com/office/drawing/2014/main" id="{819B19C1-A7C6-4F48-A348-62848ED7B2A5}"/>
                    </a:ext>
                  </a:extLst>
                </p14:cNvPr>
                <p14:cNvContentPartPr/>
                <p14:nvPr/>
              </p14:nvContentPartPr>
              <p14:xfrm>
                <a:off x="12053819" y="2962051"/>
                <a:ext cx="25920" cy="39960"/>
              </p14:xfrm>
            </p:contentPart>
          </mc:Choice>
          <mc:Fallback>
            <p:pic>
              <p:nvPicPr>
                <p:cNvPr id="247" name="Freihand 246">
                  <a:extLst>
                    <a:ext uri="{FF2B5EF4-FFF2-40B4-BE49-F238E27FC236}">
                      <a16:creationId xmlns:a16="http://schemas.microsoft.com/office/drawing/2014/main" id="{819B19C1-A7C6-4F48-A348-62848ED7B2A5}"/>
                    </a:ext>
                  </a:extLst>
                </p:cNvPr>
                <p:cNvPicPr/>
                <p:nvPr/>
              </p:nvPicPr>
              <p:blipFill>
                <a:blip r:embed="rId331"/>
                <a:stretch>
                  <a:fillRect/>
                </a:stretch>
              </p:blipFill>
              <p:spPr>
                <a:xfrm>
                  <a:off x="12049499" y="2957731"/>
                  <a:ext cx="34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9" name="Freihand 248">
                  <a:extLst>
                    <a:ext uri="{FF2B5EF4-FFF2-40B4-BE49-F238E27FC236}">
                      <a16:creationId xmlns:a16="http://schemas.microsoft.com/office/drawing/2014/main" id="{A56A1AD4-5F37-4ACA-93C6-C42894CAD079}"/>
                    </a:ext>
                  </a:extLst>
                </p14:cNvPr>
                <p14:cNvContentPartPr/>
                <p14:nvPr/>
              </p14:nvContentPartPr>
              <p14:xfrm>
                <a:off x="9656219" y="3106411"/>
                <a:ext cx="2444400" cy="127440"/>
              </p14:xfrm>
            </p:contentPart>
          </mc:Choice>
          <mc:Fallback>
            <p:pic>
              <p:nvPicPr>
                <p:cNvPr id="249" name="Freihand 248">
                  <a:extLst>
                    <a:ext uri="{FF2B5EF4-FFF2-40B4-BE49-F238E27FC236}">
                      <a16:creationId xmlns:a16="http://schemas.microsoft.com/office/drawing/2014/main" id="{A56A1AD4-5F37-4ACA-93C6-C42894CAD079}"/>
                    </a:ext>
                  </a:extLst>
                </p:cNvPr>
                <p:cNvPicPr/>
                <p:nvPr/>
              </p:nvPicPr>
              <p:blipFill>
                <a:blip r:embed="rId333"/>
                <a:stretch>
                  <a:fillRect/>
                </a:stretch>
              </p:blipFill>
              <p:spPr>
                <a:xfrm>
                  <a:off x="9651899" y="3102091"/>
                  <a:ext cx="2453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1" name="Freihand 10">
                  <a:extLst>
                    <a:ext uri="{FF2B5EF4-FFF2-40B4-BE49-F238E27FC236}">
                      <a16:creationId xmlns:a16="http://schemas.microsoft.com/office/drawing/2014/main" id="{CC873314-4B28-4B24-95B3-A073E7E555BB}"/>
                    </a:ext>
                  </a:extLst>
                </p14:cNvPr>
                <p14:cNvContentPartPr/>
                <p14:nvPr/>
              </p14:nvContentPartPr>
              <p14:xfrm>
                <a:off x="4989539" y="4008931"/>
                <a:ext cx="193680" cy="31680"/>
              </p14:xfrm>
            </p:contentPart>
          </mc:Choice>
          <mc:Fallback>
            <p:pic>
              <p:nvPicPr>
                <p:cNvPr id="11" name="Freihand 10">
                  <a:extLst>
                    <a:ext uri="{FF2B5EF4-FFF2-40B4-BE49-F238E27FC236}">
                      <a16:creationId xmlns:a16="http://schemas.microsoft.com/office/drawing/2014/main" id="{CC873314-4B28-4B24-95B3-A073E7E555BB}"/>
                    </a:ext>
                  </a:extLst>
                </p:cNvPr>
                <p:cNvPicPr/>
                <p:nvPr/>
              </p:nvPicPr>
              <p:blipFill>
                <a:blip r:embed="rId335"/>
                <a:stretch>
                  <a:fillRect/>
                </a:stretch>
              </p:blipFill>
              <p:spPr>
                <a:xfrm>
                  <a:off x="4985219" y="4004611"/>
                  <a:ext cx="202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2" name="Freihand 11">
                  <a:extLst>
                    <a:ext uri="{FF2B5EF4-FFF2-40B4-BE49-F238E27FC236}">
                      <a16:creationId xmlns:a16="http://schemas.microsoft.com/office/drawing/2014/main" id="{0017B197-A38D-41AA-8D18-3B9F45B815D2}"/>
                    </a:ext>
                  </a:extLst>
                </p14:cNvPr>
                <p14:cNvContentPartPr/>
                <p14:nvPr/>
              </p14:nvContentPartPr>
              <p14:xfrm>
                <a:off x="4913579" y="3920371"/>
                <a:ext cx="137880" cy="170640"/>
              </p14:xfrm>
            </p:contentPart>
          </mc:Choice>
          <mc:Fallback>
            <p:pic>
              <p:nvPicPr>
                <p:cNvPr id="12" name="Freihand 11">
                  <a:extLst>
                    <a:ext uri="{FF2B5EF4-FFF2-40B4-BE49-F238E27FC236}">
                      <a16:creationId xmlns:a16="http://schemas.microsoft.com/office/drawing/2014/main" id="{0017B197-A38D-41AA-8D18-3B9F45B815D2}"/>
                    </a:ext>
                  </a:extLst>
                </p:cNvPr>
                <p:cNvPicPr/>
                <p:nvPr/>
              </p:nvPicPr>
              <p:blipFill>
                <a:blip r:embed="rId337"/>
                <a:stretch>
                  <a:fillRect/>
                </a:stretch>
              </p:blipFill>
              <p:spPr>
                <a:xfrm>
                  <a:off x="4909259" y="3916051"/>
                  <a:ext cx="146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4" name="Freihand 13">
                  <a:extLst>
                    <a:ext uri="{FF2B5EF4-FFF2-40B4-BE49-F238E27FC236}">
                      <a16:creationId xmlns:a16="http://schemas.microsoft.com/office/drawing/2014/main" id="{555074C6-78FE-40D7-A45D-EE1E4E8B718A}"/>
                    </a:ext>
                  </a:extLst>
                </p14:cNvPr>
                <p14:cNvContentPartPr/>
                <p14:nvPr/>
              </p14:nvContentPartPr>
              <p14:xfrm>
                <a:off x="5258099" y="3931531"/>
                <a:ext cx="23400" cy="142200"/>
              </p14:xfrm>
            </p:contentPart>
          </mc:Choice>
          <mc:Fallback>
            <p:pic>
              <p:nvPicPr>
                <p:cNvPr id="14" name="Freihand 13">
                  <a:extLst>
                    <a:ext uri="{FF2B5EF4-FFF2-40B4-BE49-F238E27FC236}">
                      <a16:creationId xmlns:a16="http://schemas.microsoft.com/office/drawing/2014/main" id="{555074C6-78FE-40D7-A45D-EE1E4E8B718A}"/>
                    </a:ext>
                  </a:extLst>
                </p:cNvPr>
                <p:cNvPicPr/>
                <p:nvPr/>
              </p:nvPicPr>
              <p:blipFill>
                <a:blip r:embed="rId339"/>
                <a:stretch>
                  <a:fillRect/>
                </a:stretch>
              </p:blipFill>
              <p:spPr>
                <a:xfrm>
                  <a:off x="5253779" y="3927211"/>
                  <a:ext cx="32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5" name="Freihand 14">
                  <a:extLst>
                    <a:ext uri="{FF2B5EF4-FFF2-40B4-BE49-F238E27FC236}">
                      <a16:creationId xmlns:a16="http://schemas.microsoft.com/office/drawing/2014/main" id="{BDDD14D2-F772-47A6-A4EE-E5EDDCCA5FD5}"/>
                    </a:ext>
                  </a:extLst>
                </p14:cNvPr>
                <p14:cNvContentPartPr/>
                <p14:nvPr/>
              </p14:nvContentPartPr>
              <p14:xfrm>
                <a:off x="5195819" y="3913171"/>
                <a:ext cx="134640" cy="14040"/>
              </p14:xfrm>
            </p:contentPart>
          </mc:Choice>
          <mc:Fallback>
            <p:pic>
              <p:nvPicPr>
                <p:cNvPr id="15" name="Freihand 14">
                  <a:extLst>
                    <a:ext uri="{FF2B5EF4-FFF2-40B4-BE49-F238E27FC236}">
                      <a16:creationId xmlns:a16="http://schemas.microsoft.com/office/drawing/2014/main" id="{BDDD14D2-F772-47A6-A4EE-E5EDDCCA5FD5}"/>
                    </a:ext>
                  </a:extLst>
                </p:cNvPr>
                <p:cNvPicPr/>
                <p:nvPr/>
              </p:nvPicPr>
              <p:blipFill>
                <a:blip r:embed="rId341"/>
                <a:stretch>
                  <a:fillRect/>
                </a:stretch>
              </p:blipFill>
              <p:spPr>
                <a:xfrm>
                  <a:off x="5191499" y="3908851"/>
                  <a:ext cx="143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6" name="Freihand 15">
                  <a:extLst>
                    <a:ext uri="{FF2B5EF4-FFF2-40B4-BE49-F238E27FC236}">
                      <a16:creationId xmlns:a16="http://schemas.microsoft.com/office/drawing/2014/main" id="{D1F21EE3-5F2A-4166-9FEA-2A4119420F14}"/>
                    </a:ext>
                  </a:extLst>
                </p14:cNvPr>
                <p14:cNvContentPartPr/>
                <p14:nvPr/>
              </p14:nvContentPartPr>
              <p14:xfrm>
                <a:off x="5304899" y="3975091"/>
                <a:ext cx="83520" cy="74160"/>
              </p14:xfrm>
            </p:contentPart>
          </mc:Choice>
          <mc:Fallback>
            <p:pic>
              <p:nvPicPr>
                <p:cNvPr id="16" name="Freihand 15">
                  <a:extLst>
                    <a:ext uri="{FF2B5EF4-FFF2-40B4-BE49-F238E27FC236}">
                      <a16:creationId xmlns:a16="http://schemas.microsoft.com/office/drawing/2014/main" id="{D1F21EE3-5F2A-4166-9FEA-2A4119420F14}"/>
                    </a:ext>
                  </a:extLst>
                </p:cNvPr>
                <p:cNvPicPr/>
                <p:nvPr/>
              </p:nvPicPr>
              <p:blipFill>
                <a:blip r:embed="rId343"/>
                <a:stretch>
                  <a:fillRect/>
                </a:stretch>
              </p:blipFill>
              <p:spPr>
                <a:xfrm>
                  <a:off x="5300579" y="3970771"/>
                  <a:ext cx="92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 name="Freihand 16">
                  <a:extLst>
                    <a:ext uri="{FF2B5EF4-FFF2-40B4-BE49-F238E27FC236}">
                      <a16:creationId xmlns:a16="http://schemas.microsoft.com/office/drawing/2014/main" id="{D9C78B8D-08E5-4872-B2E0-E500DC9DE253}"/>
                    </a:ext>
                  </a:extLst>
                </p14:cNvPr>
                <p14:cNvContentPartPr/>
                <p14:nvPr/>
              </p14:nvContentPartPr>
              <p14:xfrm>
                <a:off x="5420819" y="3896611"/>
                <a:ext cx="101880" cy="140400"/>
              </p14:xfrm>
            </p:contentPart>
          </mc:Choice>
          <mc:Fallback>
            <p:pic>
              <p:nvPicPr>
                <p:cNvPr id="17" name="Freihand 16">
                  <a:extLst>
                    <a:ext uri="{FF2B5EF4-FFF2-40B4-BE49-F238E27FC236}">
                      <a16:creationId xmlns:a16="http://schemas.microsoft.com/office/drawing/2014/main" id="{D9C78B8D-08E5-4872-B2E0-E500DC9DE253}"/>
                    </a:ext>
                  </a:extLst>
                </p:cNvPr>
                <p:cNvPicPr/>
                <p:nvPr/>
              </p:nvPicPr>
              <p:blipFill>
                <a:blip r:embed="rId345"/>
                <a:stretch>
                  <a:fillRect/>
                </a:stretch>
              </p:blipFill>
              <p:spPr>
                <a:xfrm>
                  <a:off x="5416499" y="3892291"/>
                  <a:ext cx="110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 name="Freihand 17">
                  <a:extLst>
                    <a:ext uri="{FF2B5EF4-FFF2-40B4-BE49-F238E27FC236}">
                      <a16:creationId xmlns:a16="http://schemas.microsoft.com/office/drawing/2014/main" id="{B8EF00A9-9E32-4C36-B227-98455E4DA403}"/>
                    </a:ext>
                  </a:extLst>
                </p14:cNvPr>
                <p14:cNvContentPartPr/>
                <p14:nvPr/>
              </p14:nvContentPartPr>
              <p14:xfrm>
                <a:off x="5542859" y="3981571"/>
                <a:ext cx="155520" cy="36360"/>
              </p14:xfrm>
            </p:contentPart>
          </mc:Choice>
          <mc:Fallback>
            <p:pic>
              <p:nvPicPr>
                <p:cNvPr id="18" name="Freihand 17">
                  <a:extLst>
                    <a:ext uri="{FF2B5EF4-FFF2-40B4-BE49-F238E27FC236}">
                      <a16:creationId xmlns:a16="http://schemas.microsoft.com/office/drawing/2014/main" id="{B8EF00A9-9E32-4C36-B227-98455E4DA403}"/>
                    </a:ext>
                  </a:extLst>
                </p:cNvPr>
                <p:cNvPicPr/>
                <p:nvPr/>
              </p:nvPicPr>
              <p:blipFill>
                <a:blip r:embed="rId347"/>
                <a:stretch>
                  <a:fillRect/>
                </a:stretch>
              </p:blipFill>
              <p:spPr>
                <a:xfrm>
                  <a:off x="5538539" y="3977251"/>
                  <a:ext cx="1641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 name="Freihand 18">
                  <a:extLst>
                    <a:ext uri="{FF2B5EF4-FFF2-40B4-BE49-F238E27FC236}">
                      <a16:creationId xmlns:a16="http://schemas.microsoft.com/office/drawing/2014/main" id="{FF5E3A20-9B3F-4C37-A95F-FEDCFF3503B8}"/>
                    </a:ext>
                  </a:extLst>
                </p14:cNvPr>
                <p14:cNvContentPartPr/>
                <p14:nvPr/>
              </p14:nvContentPartPr>
              <p14:xfrm>
                <a:off x="5682539" y="3931531"/>
                <a:ext cx="36000" cy="1440"/>
              </p14:xfrm>
            </p:contentPart>
          </mc:Choice>
          <mc:Fallback>
            <p:pic>
              <p:nvPicPr>
                <p:cNvPr id="19" name="Freihand 18">
                  <a:extLst>
                    <a:ext uri="{FF2B5EF4-FFF2-40B4-BE49-F238E27FC236}">
                      <a16:creationId xmlns:a16="http://schemas.microsoft.com/office/drawing/2014/main" id="{FF5E3A20-9B3F-4C37-A95F-FEDCFF3503B8}"/>
                    </a:ext>
                  </a:extLst>
                </p:cNvPr>
                <p:cNvPicPr/>
                <p:nvPr/>
              </p:nvPicPr>
              <p:blipFill>
                <a:blip r:embed="rId349"/>
                <a:stretch>
                  <a:fillRect/>
                </a:stretch>
              </p:blipFill>
              <p:spPr>
                <a:xfrm>
                  <a:off x="5678219" y="3927211"/>
                  <a:ext cx="446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 name="Freihand 19">
                  <a:extLst>
                    <a:ext uri="{FF2B5EF4-FFF2-40B4-BE49-F238E27FC236}">
                      <a16:creationId xmlns:a16="http://schemas.microsoft.com/office/drawing/2014/main" id="{2ADB7FCC-FF1C-4783-A721-F9E299A85BF8}"/>
                    </a:ext>
                  </a:extLst>
                </p14:cNvPr>
                <p14:cNvContentPartPr/>
                <p14:nvPr/>
              </p14:nvContentPartPr>
              <p14:xfrm>
                <a:off x="5673899" y="3956731"/>
                <a:ext cx="102960" cy="184680"/>
              </p14:xfrm>
            </p:contentPart>
          </mc:Choice>
          <mc:Fallback>
            <p:pic>
              <p:nvPicPr>
                <p:cNvPr id="20" name="Freihand 19">
                  <a:extLst>
                    <a:ext uri="{FF2B5EF4-FFF2-40B4-BE49-F238E27FC236}">
                      <a16:creationId xmlns:a16="http://schemas.microsoft.com/office/drawing/2014/main" id="{2ADB7FCC-FF1C-4783-A721-F9E299A85BF8}"/>
                    </a:ext>
                  </a:extLst>
                </p:cNvPr>
                <p:cNvPicPr/>
                <p:nvPr/>
              </p:nvPicPr>
              <p:blipFill>
                <a:blip r:embed="rId351"/>
                <a:stretch>
                  <a:fillRect/>
                </a:stretch>
              </p:blipFill>
              <p:spPr>
                <a:xfrm>
                  <a:off x="5669579" y="3952411"/>
                  <a:ext cx="111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 name="Freihand 20">
                  <a:extLst>
                    <a:ext uri="{FF2B5EF4-FFF2-40B4-BE49-F238E27FC236}">
                      <a16:creationId xmlns:a16="http://schemas.microsoft.com/office/drawing/2014/main" id="{8FBEC686-803B-4AF1-BB75-41ABBEFB73F3}"/>
                    </a:ext>
                  </a:extLst>
                </p14:cNvPr>
                <p14:cNvContentPartPr/>
                <p14:nvPr/>
              </p14:nvContentPartPr>
              <p14:xfrm>
                <a:off x="5870099" y="3874651"/>
                <a:ext cx="218880" cy="114480"/>
              </p14:xfrm>
            </p:contentPart>
          </mc:Choice>
          <mc:Fallback>
            <p:pic>
              <p:nvPicPr>
                <p:cNvPr id="21" name="Freihand 20">
                  <a:extLst>
                    <a:ext uri="{FF2B5EF4-FFF2-40B4-BE49-F238E27FC236}">
                      <a16:creationId xmlns:a16="http://schemas.microsoft.com/office/drawing/2014/main" id="{8FBEC686-803B-4AF1-BB75-41ABBEFB73F3}"/>
                    </a:ext>
                  </a:extLst>
                </p:cNvPr>
                <p:cNvPicPr/>
                <p:nvPr/>
              </p:nvPicPr>
              <p:blipFill>
                <a:blip r:embed="rId353"/>
                <a:stretch>
                  <a:fillRect/>
                </a:stretch>
              </p:blipFill>
              <p:spPr>
                <a:xfrm>
                  <a:off x="5865779" y="3870331"/>
                  <a:ext cx="227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 name="Freihand 22">
                  <a:extLst>
                    <a:ext uri="{FF2B5EF4-FFF2-40B4-BE49-F238E27FC236}">
                      <a16:creationId xmlns:a16="http://schemas.microsoft.com/office/drawing/2014/main" id="{7BC79482-F65F-4D2B-8D40-A16706FD51E3}"/>
                    </a:ext>
                  </a:extLst>
                </p14:cNvPr>
                <p14:cNvContentPartPr/>
                <p14:nvPr/>
              </p14:nvContentPartPr>
              <p14:xfrm>
                <a:off x="5062259" y="4237531"/>
                <a:ext cx="145800" cy="65160"/>
              </p14:xfrm>
            </p:contentPart>
          </mc:Choice>
          <mc:Fallback>
            <p:pic>
              <p:nvPicPr>
                <p:cNvPr id="23" name="Freihand 22">
                  <a:extLst>
                    <a:ext uri="{FF2B5EF4-FFF2-40B4-BE49-F238E27FC236}">
                      <a16:creationId xmlns:a16="http://schemas.microsoft.com/office/drawing/2014/main" id="{7BC79482-F65F-4D2B-8D40-A16706FD51E3}"/>
                    </a:ext>
                  </a:extLst>
                </p:cNvPr>
                <p:cNvPicPr/>
                <p:nvPr/>
              </p:nvPicPr>
              <p:blipFill>
                <a:blip r:embed="rId355"/>
                <a:stretch>
                  <a:fillRect/>
                </a:stretch>
              </p:blipFill>
              <p:spPr>
                <a:xfrm>
                  <a:off x="5057939" y="4233211"/>
                  <a:ext cx="154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4" name="Freihand 23">
                  <a:extLst>
                    <a:ext uri="{FF2B5EF4-FFF2-40B4-BE49-F238E27FC236}">
                      <a16:creationId xmlns:a16="http://schemas.microsoft.com/office/drawing/2014/main" id="{B7A286EB-D146-4046-B537-908D84BCA5F6}"/>
                    </a:ext>
                  </a:extLst>
                </p14:cNvPr>
                <p14:cNvContentPartPr/>
                <p14:nvPr/>
              </p14:nvContentPartPr>
              <p14:xfrm>
                <a:off x="5151539" y="4173451"/>
                <a:ext cx="21600" cy="3240"/>
              </p14:xfrm>
            </p:contentPart>
          </mc:Choice>
          <mc:Fallback>
            <p:pic>
              <p:nvPicPr>
                <p:cNvPr id="24" name="Freihand 23">
                  <a:extLst>
                    <a:ext uri="{FF2B5EF4-FFF2-40B4-BE49-F238E27FC236}">
                      <a16:creationId xmlns:a16="http://schemas.microsoft.com/office/drawing/2014/main" id="{B7A286EB-D146-4046-B537-908D84BCA5F6}"/>
                    </a:ext>
                  </a:extLst>
                </p:cNvPr>
                <p:cNvPicPr/>
                <p:nvPr/>
              </p:nvPicPr>
              <p:blipFill>
                <a:blip r:embed="rId357"/>
                <a:stretch>
                  <a:fillRect/>
                </a:stretch>
              </p:blipFill>
              <p:spPr>
                <a:xfrm>
                  <a:off x="5147219" y="4169131"/>
                  <a:ext cx="30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 name="Freihand 24">
                  <a:extLst>
                    <a:ext uri="{FF2B5EF4-FFF2-40B4-BE49-F238E27FC236}">
                      <a16:creationId xmlns:a16="http://schemas.microsoft.com/office/drawing/2014/main" id="{861B5628-01A3-4477-A7E0-D51BD7EF2908}"/>
                    </a:ext>
                  </a:extLst>
                </p14:cNvPr>
                <p14:cNvContentPartPr/>
                <p14:nvPr/>
              </p14:nvContentPartPr>
              <p14:xfrm>
                <a:off x="5174939" y="4224931"/>
                <a:ext cx="82800" cy="67680"/>
              </p14:xfrm>
            </p:contentPart>
          </mc:Choice>
          <mc:Fallback>
            <p:pic>
              <p:nvPicPr>
                <p:cNvPr id="25" name="Freihand 24">
                  <a:extLst>
                    <a:ext uri="{FF2B5EF4-FFF2-40B4-BE49-F238E27FC236}">
                      <a16:creationId xmlns:a16="http://schemas.microsoft.com/office/drawing/2014/main" id="{861B5628-01A3-4477-A7E0-D51BD7EF2908}"/>
                    </a:ext>
                  </a:extLst>
                </p:cNvPr>
                <p:cNvPicPr/>
                <p:nvPr/>
              </p:nvPicPr>
              <p:blipFill>
                <a:blip r:embed="rId359"/>
                <a:stretch>
                  <a:fillRect/>
                </a:stretch>
              </p:blipFill>
              <p:spPr>
                <a:xfrm>
                  <a:off x="5170619" y="4220611"/>
                  <a:ext cx="91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 name="Freihand 25">
                  <a:extLst>
                    <a:ext uri="{FF2B5EF4-FFF2-40B4-BE49-F238E27FC236}">
                      <a16:creationId xmlns:a16="http://schemas.microsoft.com/office/drawing/2014/main" id="{494CC9FD-2F25-413D-8D26-681DCD18F0C1}"/>
                    </a:ext>
                  </a:extLst>
                </p14:cNvPr>
                <p14:cNvContentPartPr/>
                <p14:nvPr/>
              </p14:nvContentPartPr>
              <p14:xfrm>
                <a:off x="5296979" y="4155091"/>
                <a:ext cx="113040" cy="117000"/>
              </p14:xfrm>
            </p:contentPart>
          </mc:Choice>
          <mc:Fallback>
            <p:pic>
              <p:nvPicPr>
                <p:cNvPr id="26" name="Freihand 25">
                  <a:extLst>
                    <a:ext uri="{FF2B5EF4-FFF2-40B4-BE49-F238E27FC236}">
                      <a16:creationId xmlns:a16="http://schemas.microsoft.com/office/drawing/2014/main" id="{494CC9FD-2F25-413D-8D26-681DCD18F0C1}"/>
                    </a:ext>
                  </a:extLst>
                </p:cNvPr>
                <p:cNvPicPr/>
                <p:nvPr/>
              </p:nvPicPr>
              <p:blipFill>
                <a:blip r:embed="rId361"/>
                <a:stretch>
                  <a:fillRect/>
                </a:stretch>
              </p:blipFill>
              <p:spPr>
                <a:xfrm>
                  <a:off x="5292659" y="4150771"/>
                  <a:ext cx="121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 name="Freihand 26">
                  <a:extLst>
                    <a:ext uri="{FF2B5EF4-FFF2-40B4-BE49-F238E27FC236}">
                      <a16:creationId xmlns:a16="http://schemas.microsoft.com/office/drawing/2014/main" id="{A9D0558C-75AE-49A6-A606-7A5B98DEC826}"/>
                    </a:ext>
                  </a:extLst>
                </p14:cNvPr>
                <p14:cNvContentPartPr/>
                <p14:nvPr/>
              </p14:nvContentPartPr>
              <p14:xfrm>
                <a:off x="5432699" y="4172731"/>
                <a:ext cx="88200" cy="83160"/>
              </p14:xfrm>
            </p:contentPart>
          </mc:Choice>
          <mc:Fallback>
            <p:pic>
              <p:nvPicPr>
                <p:cNvPr id="27" name="Freihand 26">
                  <a:extLst>
                    <a:ext uri="{FF2B5EF4-FFF2-40B4-BE49-F238E27FC236}">
                      <a16:creationId xmlns:a16="http://schemas.microsoft.com/office/drawing/2014/main" id="{A9D0558C-75AE-49A6-A606-7A5B98DEC826}"/>
                    </a:ext>
                  </a:extLst>
                </p:cNvPr>
                <p:cNvPicPr/>
                <p:nvPr/>
              </p:nvPicPr>
              <p:blipFill>
                <a:blip r:embed="rId363"/>
                <a:stretch>
                  <a:fillRect/>
                </a:stretch>
              </p:blipFill>
              <p:spPr>
                <a:xfrm>
                  <a:off x="5428379" y="4168411"/>
                  <a:ext cx="96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8" name="Freihand 27">
                  <a:extLst>
                    <a:ext uri="{FF2B5EF4-FFF2-40B4-BE49-F238E27FC236}">
                      <a16:creationId xmlns:a16="http://schemas.microsoft.com/office/drawing/2014/main" id="{0DD17C5B-BA7A-49AD-B801-8BC156C49905}"/>
                    </a:ext>
                  </a:extLst>
                </p14:cNvPr>
                <p14:cNvContentPartPr/>
                <p14:nvPr/>
              </p14:nvContentPartPr>
              <p14:xfrm>
                <a:off x="5558699" y="4165171"/>
                <a:ext cx="108720" cy="102960"/>
              </p14:xfrm>
            </p:contentPart>
          </mc:Choice>
          <mc:Fallback>
            <p:pic>
              <p:nvPicPr>
                <p:cNvPr id="28" name="Freihand 27">
                  <a:extLst>
                    <a:ext uri="{FF2B5EF4-FFF2-40B4-BE49-F238E27FC236}">
                      <a16:creationId xmlns:a16="http://schemas.microsoft.com/office/drawing/2014/main" id="{0DD17C5B-BA7A-49AD-B801-8BC156C49905}"/>
                    </a:ext>
                  </a:extLst>
                </p:cNvPr>
                <p:cNvPicPr/>
                <p:nvPr/>
              </p:nvPicPr>
              <p:blipFill>
                <a:blip r:embed="rId365"/>
                <a:stretch>
                  <a:fillRect/>
                </a:stretch>
              </p:blipFill>
              <p:spPr>
                <a:xfrm>
                  <a:off x="5554379" y="4160851"/>
                  <a:ext cx="117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0" name="Freihand 29">
                  <a:extLst>
                    <a:ext uri="{FF2B5EF4-FFF2-40B4-BE49-F238E27FC236}">
                      <a16:creationId xmlns:a16="http://schemas.microsoft.com/office/drawing/2014/main" id="{A7E9AB22-5CF9-4AFC-9B82-BE0409AF2AF2}"/>
                    </a:ext>
                  </a:extLst>
                </p14:cNvPr>
                <p14:cNvContentPartPr/>
                <p14:nvPr/>
              </p14:nvContentPartPr>
              <p14:xfrm>
                <a:off x="5757779" y="4126291"/>
                <a:ext cx="119520" cy="127440"/>
              </p14:xfrm>
            </p:contentPart>
          </mc:Choice>
          <mc:Fallback>
            <p:pic>
              <p:nvPicPr>
                <p:cNvPr id="30" name="Freihand 29">
                  <a:extLst>
                    <a:ext uri="{FF2B5EF4-FFF2-40B4-BE49-F238E27FC236}">
                      <a16:creationId xmlns:a16="http://schemas.microsoft.com/office/drawing/2014/main" id="{A7E9AB22-5CF9-4AFC-9B82-BE0409AF2AF2}"/>
                    </a:ext>
                  </a:extLst>
                </p:cNvPr>
                <p:cNvPicPr/>
                <p:nvPr/>
              </p:nvPicPr>
              <p:blipFill>
                <a:blip r:embed="rId367"/>
                <a:stretch>
                  <a:fillRect/>
                </a:stretch>
              </p:blipFill>
              <p:spPr>
                <a:xfrm>
                  <a:off x="5753459" y="4121971"/>
                  <a:ext cx="128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1" name="Freihand 30">
                  <a:extLst>
                    <a:ext uri="{FF2B5EF4-FFF2-40B4-BE49-F238E27FC236}">
                      <a16:creationId xmlns:a16="http://schemas.microsoft.com/office/drawing/2014/main" id="{D4AF1D93-692A-46AE-A384-F97C6C740C0E}"/>
                    </a:ext>
                  </a:extLst>
                </p14:cNvPr>
                <p14:cNvContentPartPr/>
                <p14:nvPr/>
              </p14:nvContentPartPr>
              <p14:xfrm>
                <a:off x="5875139" y="4096051"/>
                <a:ext cx="109440" cy="151920"/>
              </p14:xfrm>
            </p:contentPart>
          </mc:Choice>
          <mc:Fallback>
            <p:pic>
              <p:nvPicPr>
                <p:cNvPr id="31" name="Freihand 30">
                  <a:extLst>
                    <a:ext uri="{FF2B5EF4-FFF2-40B4-BE49-F238E27FC236}">
                      <a16:creationId xmlns:a16="http://schemas.microsoft.com/office/drawing/2014/main" id="{D4AF1D93-692A-46AE-A384-F97C6C740C0E}"/>
                    </a:ext>
                  </a:extLst>
                </p:cNvPr>
                <p:cNvPicPr/>
                <p:nvPr/>
              </p:nvPicPr>
              <p:blipFill>
                <a:blip r:embed="rId369"/>
                <a:stretch>
                  <a:fillRect/>
                </a:stretch>
              </p:blipFill>
              <p:spPr>
                <a:xfrm>
                  <a:off x="5870819" y="4091731"/>
                  <a:ext cx="118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2" name="Freihand 31">
                  <a:extLst>
                    <a:ext uri="{FF2B5EF4-FFF2-40B4-BE49-F238E27FC236}">
                      <a16:creationId xmlns:a16="http://schemas.microsoft.com/office/drawing/2014/main" id="{0D095576-8D6B-49B5-867D-6CF89DA3A494}"/>
                    </a:ext>
                  </a:extLst>
                </p14:cNvPr>
                <p14:cNvContentPartPr/>
                <p14:nvPr/>
              </p14:nvContentPartPr>
              <p14:xfrm>
                <a:off x="5883059" y="4097491"/>
                <a:ext cx="133200" cy="132840"/>
              </p14:xfrm>
            </p:contentPart>
          </mc:Choice>
          <mc:Fallback>
            <p:pic>
              <p:nvPicPr>
                <p:cNvPr id="32" name="Freihand 31">
                  <a:extLst>
                    <a:ext uri="{FF2B5EF4-FFF2-40B4-BE49-F238E27FC236}">
                      <a16:creationId xmlns:a16="http://schemas.microsoft.com/office/drawing/2014/main" id="{0D095576-8D6B-49B5-867D-6CF89DA3A494}"/>
                    </a:ext>
                  </a:extLst>
                </p:cNvPr>
                <p:cNvPicPr/>
                <p:nvPr/>
              </p:nvPicPr>
              <p:blipFill>
                <a:blip r:embed="rId371"/>
                <a:stretch>
                  <a:fillRect/>
                </a:stretch>
              </p:blipFill>
              <p:spPr>
                <a:xfrm>
                  <a:off x="5878739" y="4093171"/>
                  <a:ext cx="141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3" name="Freihand 32">
                  <a:extLst>
                    <a:ext uri="{FF2B5EF4-FFF2-40B4-BE49-F238E27FC236}">
                      <a16:creationId xmlns:a16="http://schemas.microsoft.com/office/drawing/2014/main" id="{5E730501-F820-491B-95B3-FAE9D0A8F38E}"/>
                    </a:ext>
                  </a:extLst>
                </p14:cNvPr>
                <p14:cNvContentPartPr/>
                <p14:nvPr/>
              </p14:nvContentPartPr>
              <p14:xfrm>
                <a:off x="5986379" y="4099651"/>
                <a:ext cx="83880" cy="99720"/>
              </p14:xfrm>
            </p:contentPart>
          </mc:Choice>
          <mc:Fallback>
            <p:pic>
              <p:nvPicPr>
                <p:cNvPr id="33" name="Freihand 32">
                  <a:extLst>
                    <a:ext uri="{FF2B5EF4-FFF2-40B4-BE49-F238E27FC236}">
                      <a16:creationId xmlns:a16="http://schemas.microsoft.com/office/drawing/2014/main" id="{5E730501-F820-491B-95B3-FAE9D0A8F38E}"/>
                    </a:ext>
                  </a:extLst>
                </p:cNvPr>
                <p:cNvPicPr/>
                <p:nvPr/>
              </p:nvPicPr>
              <p:blipFill>
                <a:blip r:embed="rId373"/>
                <a:stretch>
                  <a:fillRect/>
                </a:stretch>
              </p:blipFill>
              <p:spPr>
                <a:xfrm>
                  <a:off x="5982059" y="4095331"/>
                  <a:ext cx="92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4" name="Freihand 33">
                  <a:extLst>
                    <a:ext uri="{FF2B5EF4-FFF2-40B4-BE49-F238E27FC236}">
                      <a16:creationId xmlns:a16="http://schemas.microsoft.com/office/drawing/2014/main" id="{B997A4A2-6095-481D-9474-90ABE43DDC28}"/>
                    </a:ext>
                  </a:extLst>
                </p14:cNvPr>
                <p14:cNvContentPartPr/>
                <p14:nvPr/>
              </p14:nvContentPartPr>
              <p14:xfrm>
                <a:off x="6088619" y="4135651"/>
                <a:ext cx="109800" cy="14400"/>
              </p14:xfrm>
            </p:contentPart>
          </mc:Choice>
          <mc:Fallback>
            <p:pic>
              <p:nvPicPr>
                <p:cNvPr id="34" name="Freihand 33">
                  <a:extLst>
                    <a:ext uri="{FF2B5EF4-FFF2-40B4-BE49-F238E27FC236}">
                      <a16:creationId xmlns:a16="http://schemas.microsoft.com/office/drawing/2014/main" id="{B997A4A2-6095-481D-9474-90ABE43DDC28}"/>
                    </a:ext>
                  </a:extLst>
                </p:cNvPr>
                <p:cNvPicPr/>
                <p:nvPr/>
              </p:nvPicPr>
              <p:blipFill>
                <a:blip r:embed="rId375"/>
                <a:stretch>
                  <a:fillRect/>
                </a:stretch>
              </p:blipFill>
              <p:spPr>
                <a:xfrm>
                  <a:off x="6084299" y="4131331"/>
                  <a:ext cx="118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5" name="Freihand 34">
                  <a:extLst>
                    <a:ext uri="{FF2B5EF4-FFF2-40B4-BE49-F238E27FC236}">
                      <a16:creationId xmlns:a16="http://schemas.microsoft.com/office/drawing/2014/main" id="{5861F58F-7DAF-4051-911B-FB10336F8120}"/>
                    </a:ext>
                  </a:extLst>
                </p14:cNvPr>
                <p14:cNvContentPartPr/>
                <p14:nvPr/>
              </p14:nvContentPartPr>
              <p14:xfrm>
                <a:off x="6077459" y="4192171"/>
                <a:ext cx="96480" cy="3240"/>
              </p14:xfrm>
            </p:contentPart>
          </mc:Choice>
          <mc:Fallback>
            <p:pic>
              <p:nvPicPr>
                <p:cNvPr id="35" name="Freihand 34">
                  <a:extLst>
                    <a:ext uri="{FF2B5EF4-FFF2-40B4-BE49-F238E27FC236}">
                      <a16:creationId xmlns:a16="http://schemas.microsoft.com/office/drawing/2014/main" id="{5861F58F-7DAF-4051-911B-FB10336F8120}"/>
                    </a:ext>
                  </a:extLst>
                </p:cNvPr>
                <p:cNvPicPr/>
                <p:nvPr/>
              </p:nvPicPr>
              <p:blipFill>
                <a:blip r:embed="rId377"/>
                <a:stretch>
                  <a:fillRect/>
                </a:stretch>
              </p:blipFill>
              <p:spPr>
                <a:xfrm>
                  <a:off x="6073139" y="4187851"/>
                  <a:ext cx="1051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7" name="Freihand 36">
                  <a:extLst>
                    <a:ext uri="{FF2B5EF4-FFF2-40B4-BE49-F238E27FC236}">
                      <a16:creationId xmlns:a16="http://schemas.microsoft.com/office/drawing/2014/main" id="{CB0BBF33-A255-40F5-921A-C1689205095A}"/>
                    </a:ext>
                  </a:extLst>
                </p14:cNvPr>
                <p14:cNvContentPartPr/>
                <p14:nvPr/>
              </p14:nvContentPartPr>
              <p14:xfrm>
                <a:off x="6194819" y="4076971"/>
                <a:ext cx="101520" cy="144360"/>
              </p14:xfrm>
            </p:contentPart>
          </mc:Choice>
          <mc:Fallback>
            <p:pic>
              <p:nvPicPr>
                <p:cNvPr id="37" name="Freihand 36">
                  <a:extLst>
                    <a:ext uri="{FF2B5EF4-FFF2-40B4-BE49-F238E27FC236}">
                      <a16:creationId xmlns:a16="http://schemas.microsoft.com/office/drawing/2014/main" id="{CB0BBF33-A255-40F5-921A-C1689205095A}"/>
                    </a:ext>
                  </a:extLst>
                </p:cNvPr>
                <p:cNvPicPr/>
                <p:nvPr/>
              </p:nvPicPr>
              <p:blipFill>
                <a:blip r:embed="rId379"/>
                <a:stretch>
                  <a:fillRect/>
                </a:stretch>
              </p:blipFill>
              <p:spPr>
                <a:xfrm>
                  <a:off x="6190499" y="4072651"/>
                  <a:ext cx="110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8" name="Freihand 37">
                  <a:extLst>
                    <a:ext uri="{FF2B5EF4-FFF2-40B4-BE49-F238E27FC236}">
                      <a16:creationId xmlns:a16="http://schemas.microsoft.com/office/drawing/2014/main" id="{FF45810E-BE61-432B-9B65-C28289EEB324}"/>
                    </a:ext>
                  </a:extLst>
                </p14:cNvPr>
                <p14:cNvContentPartPr/>
                <p14:nvPr/>
              </p14:nvContentPartPr>
              <p14:xfrm>
                <a:off x="6299939" y="4054651"/>
                <a:ext cx="77400" cy="143640"/>
              </p14:xfrm>
            </p:contentPart>
          </mc:Choice>
          <mc:Fallback>
            <p:pic>
              <p:nvPicPr>
                <p:cNvPr id="38" name="Freihand 37">
                  <a:extLst>
                    <a:ext uri="{FF2B5EF4-FFF2-40B4-BE49-F238E27FC236}">
                      <a16:creationId xmlns:a16="http://schemas.microsoft.com/office/drawing/2014/main" id="{FF45810E-BE61-432B-9B65-C28289EEB324}"/>
                    </a:ext>
                  </a:extLst>
                </p:cNvPr>
                <p:cNvPicPr/>
                <p:nvPr/>
              </p:nvPicPr>
              <p:blipFill>
                <a:blip r:embed="rId381"/>
                <a:stretch>
                  <a:fillRect/>
                </a:stretch>
              </p:blipFill>
              <p:spPr>
                <a:xfrm>
                  <a:off x="6295619" y="4050331"/>
                  <a:ext cx="86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9" name="Freihand 38">
                  <a:extLst>
                    <a:ext uri="{FF2B5EF4-FFF2-40B4-BE49-F238E27FC236}">
                      <a16:creationId xmlns:a16="http://schemas.microsoft.com/office/drawing/2014/main" id="{0D76DDC9-C6EF-4411-989D-B30B74C2EB9B}"/>
                    </a:ext>
                  </a:extLst>
                </p14:cNvPr>
                <p14:cNvContentPartPr/>
                <p14:nvPr/>
              </p14:nvContentPartPr>
              <p14:xfrm>
                <a:off x="6281579" y="4064731"/>
                <a:ext cx="105480" cy="198360"/>
              </p14:xfrm>
            </p:contentPart>
          </mc:Choice>
          <mc:Fallback>
            <p:pic>
              <p:nvPicPr>
                <p:cNvPr id="39" name="Freihand 38">
                  <a:extLst>
                    <a:ext uri="{FF2B5EF4-FFF2-40B4-BE49-F238E27FC236}">
                      <a16:creationId xmlns:a16="http://schemas.microsoft.com/office/drawing/2014/main" id="{0D76DDC9-C6EF-4411-989D-B30B74C2EB9B}"/>
                    </a:ext>
                  </a:extLst>
                </p:cNvPr>
                <p:cNvPicPr/>
                <p:nvPr/>
              </p:nvPicPr>
              <p:blipFill>
                <a:blip r:embed="rId383"/>
                <a:stretch>
                  <a:fillRect/>
                </a:stretch>
              </p:blipFill>
              <p:spPr>
                <a:xfrm>
                  <a:off x="6277259" y="4060411"/>
                  <a:ext cx="114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40" name="Freihand 39">
                  <a:extLst>
                    <a:ext uri="{FF2B5EF4-FFF2-40B4-BE49-F238E27FC236}">
                      <a16:creationId xmlns:a16="http://schemas.microsoft.com/office/drawing/2014/main" id="{60BEDDA4-1961-42B9-9FA1-211E2592D956}"/>
                    </a:ext>
                  </a:extLst>
                </p14:cNvPr>
                <p14:cNvContentPartPr/>
                <p14:nvPr/>
              </p14:nvContentPartPr>
              <p14:xfrm>
                <a:off x="6401459" y="4068691"/>
                <a:ext cx="92520" cy="142200"/>
              </p14:xfrm>
            </p:contentPart>
          </mc:Choice>
          <mc:Fallback>
            <p:pic>
              <p:nvPicPr>
                <p:cNvPr id="40" name="Freihand 39">
                  <a:extLst>
                    <a:ext uri="{FF2B5EF4-FFF2-40B4-BE49-F238E27FC236}">
                      <a16:creationId xmlns:a16="http://schemas.microsoft.com/office/drawing/2014/main" id="{60BEDDA4-1961-42B9-9FA1-211E2592D956}"/>
                    </a:ext>
                  </a:extLst>
                </p:cNvPr>
                <p:cNvPicPr/>
                <p:nvPr/>
              </p:nvPicPr>
              <p:blipFill>
                <a:blip r:embed="rId385"/>
                <a:stretch>
                  <a:fillRect/>
                </a:stretch>
              </p:blipFill>
              <p:spPr>
                <a:xfrm>
                  <a:off x="6397139" y="4064371"/>
                  <a:ext cx="101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1" name="Freihand 40">
                  <a:extLst>
                    <a:ext uri="{FF2B5EF4-FFF2-40B4-BE49-F238E27FC236}">
                      <a16:creationId xmlns:a16="http://schemas.microsoft.com/office/drawing/2014/main" id="{62315228-650D-4DFA-8B8A-56F9A2D30DE1}"/>
                    </a:ext>
                  </a:extLst>
                </p14:cNvPr>
                <p14:cNvContentPartPr/>
                <p14:nvPr/>
              </p14:nvContentPartPr>
              <p14:xfrm>
                <a:off x="6526739" y="4079491"/>
                <a:ext cx="93600" cy="80280"/>
              </p14:xfrm>
            </p:contentPart>
          </mc:Choice>
          <mc:Fallback>
            <p:pic>
              <p:nvPicPr>
                <p:cNvPr id="41" name="Freihand 40">
                  <a:extLst>
                    <a:ext uri="{FF2B5EF4-FFF2-40B4-BE49-F238E27FC236}">
                      <a16:creationId xmlns:a16="http://schemas.microsoft.com/office/drawing/2014/main" id="{62315228-650D-4DFA-8B8A-56F9A2D30DE1}"/>
                    </a:ext>
                  </a:extLst>
                </p:cNvPr>
                <p:cNvPicPr/>
                <p:nvPr/>
              </p:nvPicPr>
              <p:blipFill>
                <a:blip r:embed="rId387"/>
                <a:stretch>
                  <a:fillRect/>
                </a:stretch>
              </p:blipFill>
              <p:spPr>
                <a:xfrm>
                  <a:off x="6522419" y="4075171"/>
                  <a:ext cx="102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3" name="Freihand 42">
                  <a:extLst>
                    <a:ext uri="{FF2B5EF4-FFF2-40B4-BE49-F238E27FC236}">
                      <a16:creationId xmlns:a16="http://schemas.microsoft.com/office/drawing/2014/main" id="{B046D2AA-7A5C-4F09-8917-B1C458CE148C}"/>
                    </a:ext>
                  </a:extLst>
                </p14:cNvPr>
                <p14:cNvContentPartPr/>
                <p14:nvPr/>
              </p14:nvContentPartPr>
              <p14:xfrm>
                <a:off x="2847899" y="4851691"/>
                <a:ext cx="639000" cy="848160"/>
              </p14:xfrm>
            </p:contentPart>
          </mc:Choice>
          <mc:Fallback>
            <p:pic>
              <p:nvPicPr>
                <p:cNvPr id="43" name="Freihand 42">
                  <a:extLst>
                    <a:ext uri="{FF2B5EF4-FFF2-40B4-BE49-F238E27FC236}">
                      <a16:creationId xmlns:a16="http://schemas.microsoft.com/office/drawing/2014/main" id="{B046D2AA-7A5C-4F09-8917-B1C458CE148C}"/>
                    </a:ext>
                  </a:extLst>
                </p:cNvPr>
                <p:cNvPicPr/>
                <p:nvPr/>
              </p:nvPicPr>
              <p:blipFill>
                <a:blip r:embed="rId389"/>
                <a:stretch>
                  <a:fillRect/>
                </a:stretch>
              </p:blipFill>
              <p:spPr>
                <a:xfrm>
                  <a:off x="2843579" y="4847371"/>
                  <a:ext cx="647640" cy="8568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4" name="Freihand 43">
                  <a:extLst>
                    <a:ext uri="{FF2B5EF4-FFF2-40B4-BE49-F238E27FC236}">
                      <a16:creationId xmlns:a16="http://schemas.microsoft.com/office/drawing/2014/main" id="{29E5B6A1-095D-4668-9E1F-3B6B671F8046}"/>
                    </a:ext>
                  </a:extLst>
                </p14:cNvPr>
                <p14:cNvContentPartPr/>
                <p14:nvPr/>
              </p14:nvContentPartPr>
              <p14:xfrm>
                <a:off x="3207899" y="4540651"/>
                <a:ext cx="1914840" cy="1220400"/>
              </p14:xfrm>
            </p:contentPart>
          </mc:Choice>
          <mc:Fallback>
            <p:pic>
              <p:nvPicPr>
                <p:cNvPr id="44" name="Freihand 43">
                  <a:extLst>
                    <a:ext uri="{FF2B5EF4-FFF2-40B4-BE49-F238E27FC236}">
                      <a16:creationId xmlns:a16="http://schemas.microsoft.com/office/drawing/2014/main" id="{29E5B6A1-095D-4668-9E1F-3B6B671F8046}"/>
                    </a:ext>
                  </a:extLst>
                </p:cNvPr>
                <p:cNvPicPr/>
                <p:nvPr/>
              </p:nvPicPr>
              <p:blipFill>
                <a:blip r:embed="rId391"/>
                <a:stretch>
                  <a:fillRect/>
                </a:stretch>
              </p:blipFill>
              <p:spPr>
                <a:xfrm>
                  <a:off x="3203579" y="4536331"/>
                  <a:ext cx="1923480" cy="1229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5" name="Freihand 44">
                  <a:extLst>
                    <a:ext uri="{FF2B5EF4-FFF2-40B4-BE49-F238E27FC236}">
                      <a16:creationId xmlns:a16="http://schemas.microsoft.com/office/drawing/2014/main" id="{7D3B48FF-8D52-4EC1-AE03-8ADDDC9F44C1}"/>
                    </a:ext>
                  </a:extLst>
                </p14:cNvPr>
                <p14:cNvContentPartPr/>
                <p14:nvPr/>
              </p14:nvContentPartPr>
              <p14:xfrm>
                <a:off x="5026619" y="4432291"/>
                <a:ext cx="194040" cy="130680"/>
              </p14:xfrm>
            </p:contentPart>
          </mc:Choice>
          <mc:Fallback>
            <p:pic>
              <p:nvPicPr>
                <p:cNvPr id="45" name="Freihand 44">
                  <a:extLst>
                    <a:ext uri="{FF2B5EF4-FFF2-40B4-BE49-F238E27FC236}">
                      <a16:creationId xmlns:a16="http://schemas.microsoft.com/office/drawing/2014/main" id="{7D3B48FF-8D52-4EC1-AE03-8ADDDC9F44C1}"/>
                    </a:ext>
                  </a:extLst>
                </p:cNvPr>
                <p:cNvPicPr/>
                <p:nvPr/>
              </p:nvPicPr>
              <p:blipFill>
                <a:blip r:embed="rId393"/>
                <a:stretch>
                  <a:fillRect/>
                </a:stretch>
              </p:blipFill>
              <p:spPr>
                <a:xfrm>
                  <a:off x="5022299" y="4427971"/>
                  <a:ext cx="202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6" name="Freihand 45">
                  <a:extLst>
                    <a:ext uri="{FF2B5EF4-FFF2-40B4-BE49-F238E27FC236}">
                      <a16:creationId xmlns:a16="http://schemas.microsoft.com/office/drawing/2014/main" id="{71470BE9-BEF9-4EF9-B083-6C6CE93A821F}"/>
                    </a:ext>
                  </a:extLst>
                </p14:cNvPr>
                <p14:cNvContentPartPr/>
                <p14:nvPr/>
              </p14:nvContentPartPr>
              <p14:xfrm>
                <a:off x="5329019" y="4354171"/>
                <a:ext cx="201240" cy="150840"/>
              </p14:xfrm>
            </p:contentPart>
          </mc:Choice>
          <mc:Fallback>
            <p:pic>
              <p:nvPicPr>
                <p:cNvPr id="46" name="Freihand 45">
                  <a:extLst>
                    <a:ext uri="{FF2B5EF4-FFF2-40B4-BE49-F238E27FC236}">
                      <a16:creationId xmlns:a16="http://schemas.microsoft.com/office/drawing/2014/main" id="{71470BE9-BEF9-4EF9-B083-6C6CE93A821F}"/>
                    </a:ext>
                  </a:extLst>
                </p:cNvPr>
                <p:cNvPicPr/>
                <p:nvPr/>
              </p:nvPicPr>
              <p:blipFill>
                <a:blip r:embed="rId395"/>
                <a:stretch>
                  <a:fillRect/>
                </a:stretch>
              </p:blipFill>
              <p:spPr>
                <a:xfrm>
                  <a:off x="5324699" y="4349851"/>
                  <a:ext cx="209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7" name="Freihand 46">
                  <a:extLst>
                    <a:ext uri="{FF2B5EF4-FFF2-40B4-BE49-F238E27FC236}">
                      <a16:creationId xmlns:a16="http://schemas.microsoft.com/office/drawing/2014/main" id="{4B4CEAB3-F9E3-4001-B5F9-13B2AEB9C3B8}"/>
                    </a:ext>
                  </a:extLst>
                </p14:cNvPr>
                <p14:cNvContentPartPr/>
                <p14:nvPr/>
              </p14:nvContentPartPr>
              <p14:xfrm>
                <a:off x="5601539" y="4387651"/>
                <a:ext cx="92160" cy="89280"/>
              </p14:xfrm>
            </p:contentPart>
          </mc:Choice>
          <mc:Fallback>
            <p:pic>
              <p:nvPicPr>
                <p:cNvPr id="47" name="Freihand 46">
                  <a:extLst>
                    <a:ext uri="{FF2B5EF4-FFF2-40B4-BE49-F238E27FC236}">
                      <a16:creationId xmlns:a16="http://schemas.microsoft.com/office/drawing/2014/main" id="{4B4CEAB3-F9E3-4001-B5F9-13B2AEB9C3B8}"/>
                    </a:ext>
                  </a:extLst>
                </p:cNvPr>
                <p:cNvPicPr/>
                <p:nvPr/>
              </p:nvPicPr>
              <p:blipFill>
                <a:blip r:embed="rId397"/>
                <a:stretch>
                  <a:fillRect/>
                </a:stretch>
              </p:blipFill>
              <p:spPr>
                <a:xfrm>
                  <a:off x="5597219" y="4383331"/>
                  <a:ext cx="100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8" name="Freihand 47">
                  <a:extLst>
                    <a:ext uri="{FF2B5EF4-FFF2-40B4-BE49-F238E27FC236}">
                      <a16:creationId xmlns:a16="http://schemas.microsoft.com/office/drawing/2014/main" id="{32D2E10E-D397-4BBB-814B-96E1D1439A42}"/>
                    </a:ext>
                  </a:extLst>
                </p14:cNvPr>
                <p14:cNvContentPartPr/>
                <p14:nvPr/>
              </p14:nvContentPartPr>
              <p14:xfrm>
                <a:off x="5688659" y="4306651"/>
                <a:ext cx="99000" cy="142560"/>
              </p14:xfrm>
            </p:contentPart>
          </mc:Choice>
          <mc:Fallback>
            <p:pic>
              <p:nvPicPr>
                <p:cNvPr id="48" name="Freihand 47">
                  <a:extLst>
                    <a:ext uri="{FF2B5EF4-FFF2-40B4-BE49-F238E27FC236}">
                      <a16:creationId xmlns:a16="http://schemas.microsoft.com/office/drawing/2014/main" id="{32D2E10E-D397-4BBB-814B-96E1D1439A42}"/>
                    </a:ext>
                  </a:extLst>
                </p:cNvPr>
                <p:cNvPicPr/>
                <p:nvPr/>
              </p:nvPicPr>
              <p:blipFill>
                <a:blip r:embed="rId399"/>
                <a:stretch>
                  <a:fillRect/>
                </a:stretch>
              </p:blipFill>
              <p:spPr>
                <a:xfrm>
                  <a:off x="5684339" y="4302331"/>
                  <a:ext cx="107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9" name="Freihand 48">
                  <a:extLst>
                    <a:ext uri="{FF2B5EF4-FFF2-40B4-BE49-F238E27FC236}">
                      <a16:creationId xmlns:a16="http://schemas.microsoft.com/office/drawing/2014/main" id="{1E3E90E1-C3E3-46D1-8CF2-468F56D28F55}"/>
                    </a:ext>
                  </a:extLst>
                </p14:cNvPr>
                <p14:cNvContentPartPr/>
                <p14:nvPr/>
              </p14:nvContentPartPr>
              <p14:xfrm>
                <a:off x="5747339" y="4296931"/>
                <a:ext cx="210960" cy="133200"/>
              </p14:xfrm>
            </p:contentPart>
          </mc:Choice>
          <mc:Fallback>
            <p:pic>
              <p:nvPicPr>
                <p:cNvPr id="49" name="Freihand 48">
                  <a:extLst>
                    <a:ext uri="{FF2B5EF4-FFF2-40B4-BE49-F238E27FC236}">
                      <a16:creationId xmlns:a16="http://schemas.microsoft.com/office/drawing/2014/main" id="{1E3E90E1-C3E3-46D1-8CF2-468F56D28F55}"/>
                    </a:ext>
                  </a:extLst>
                </p:cNvPr>
                <p:cNvPicPr/>
                <p:nvPr/>
              </p:nvPicPr>
              <p:blipFill>
                <a:blip r:embed="rId401"/>
                <a:stretch>
                  <a:fillRect/>
                </a:stretch>
              </p:blipFill>
              <p:spPr>
                <a:xfrm>
                  <a:off x="5743019" y="4292611"/>
                  <a:ext cx="219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50" name="Freihand 49">
                  <a:extLst>
                    <a:ext uri="{FF2B5EF4-FFF2-40B4-BE49-F238E27FC236}">
                      <a16:creationId xmlns:a16="http://schemas.microsoft.com/office/drawing/2014/main" id="{40D580E3-4717-41A9-BD2B-3713C64CFA8F}"/>
                    </a:ext>
                  </a:extLst>
                </p14:cNvPr>
                <p14:cNvContentPartPr/>
                <p14:nvPr/>
              </p14:nvContentPartPr>
              <p14:xfrm>
                <a:off x="6030659" y="4341931"/>
                <a:ext cx="181800" cy="197640"/>
              </p14:xfrm>
            </p:contentPart>
          </mc:Choice>
          <mc:Fallback>
            <p:pic>
              <p:nvPicPr>
                <p:cNvPr id="50" name="Freihand 49">
                  <a:extLst>
                    <a:ext uri="{FF2B5EF4-FFF2-40B4-BE49-F238E27FC236}">
                      <a16:creationId xmlns:a16="http://schemas.microsoft.com/office/drawing/2014/main" id="{40D580E3-4717-41A9-BD2B-3713C64CFA8F}"/>
                    </a:ext>
                  </a:extLst>
                </p:cNvPr>
                <p:cNvPicPr/>
                <p:nvPr/>
              </p:nvPicPr>
              <p:blipFill>
                <a:blip r:embed="rId403"/>
                <a:stretch>
                  <a:fillRect/>
                </a:stretch>
              </p:blipFill>
              <p:spPr>
                <a:xfrm>
                  <a:off x="6026339" y="4337611"/>
                  <a:ext cx="190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1" name="Freihand 50">
                  <a:extLst>
                    <a:ext uri="{FF2B5EF4-FFF2-40B4-BE49-F238E27FC236}">
                      <a16:creationId xmlns:a16="http://schemas.microsoft.com/office/drawing/2014/main" id="{DCC8A3F2-4301-4FFB-9DCF-78661345B0EA}"/>
                    </a:ext>
                  </a:extLst>
                </p14:cNvPr>
                <p14:cNvContentPartPr/>
                <p14:nvPr/>
              </p14:nvContentPartPr>
              <p14:xfrm>
                <a:off x="6282299" y="4393771"/>
                <a:ext cx="51480" cy="41760"/>
              </p14:xfrm>
            </p:contentPart>
          </mc:Choice>
          <mc:Fallback>
            <p:pic>
              <p:nvPicPr>
                <p:cNvPr id="51" name="Freihand 50">
                  <a:extLst>
                    <a:ext uri="{FF2B5EF4-FFF2-40B4-BE49-F238E27FC236}">
                      <a16:creationId xmlns:a16="http://schemas.microsoft.com/office/drawing/2014/main" id="{DCC8A3F2-4301-4FFB-9DCF-78661345B0EA}"/>
                    </a:ext>
                  </a:extLst>
                </p:cNvPr>
                <p:cNvPicPr/>
                <p:nvPr/>
              </p:nvPicPr>
              <p:blipFill>
                <a:blip r:embed="rId405"/>
                <a:stretch>
                  <a:fillRect/>
                </a:stretch>
              </p:blipFill>
              <p:spPr>
                <a:xfrm>
                  <a:off x="6277979" y="4389451"/>
                  <a:ext cx="60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53" name="Freihand 52">
                  <a:extLst>
                    <a:ext uri="{FF2B5EF4-FFF2-40B4-BE49-F238E27FC236}">
                      <a16:creationId xmlns:a16="http://schemas.microsoft.com/office/drawing/2014/main" id="{5A23D4D4-4937-4101-85CD-4A8B3318985D}"/>
                    </a:ext>
                  </a:extLst>
                </p14:cNvPr>
                <p14:cNvContentPartPr/>
                <p14:nvPr/>
              </p14:nvContentPartPr>
              <p14:xfrm>
                <a:off x="6379859" y="4259491"/>
                <a:ext cx="156960" cy="145080"/>
              </p14:xfrm>
            </p:contentPart>
          </mc:Choice>
          <mc:Fallback>
            <p:pic>
              <p:nvPicPr>
                <p:cNvPr id="53" name="Freihand 52">
                  <a:extLst>
                    <a:ext uri="{FF2B5EF4-FFF2-40B4-BE49-F238E27FC236}">
                      <a16:creationId xmlns:a16="http://schemas.microsoft.com/office/drawing/2014/main" id="{5A23D4D4-4937-4101-85CD-4A8B3318985D}"/>
                    </a:ext>
                  </a:extLst>
                </p:cNvPr>
                <p:cNvPicPr/>
                <p:nvPr/>
              </p:nvPicPr>
              <p:blipFill>
                <a:blip r:embed="rId407"/>
                <a:stretch>
                  <a:fillRect/>
                </a:stretch>
              </p:blipFill>
              <p:spPr>
                <a:xfrm>
                  <a:off x="6375539" y="4255171"/>
                  <a:ext cx="165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54" name="Freihand 53">
                  <a:extLst>
                    <a:ext uri="{FF2B5EF4-FFF2-40B4-BE49-F238E27FC236}">
                      <a16:creationId xmlns:a16="http://schemas.microsoft.com/office/drawing/2014/main" id="{A6C52668-75F8-4141-A98B-052A4FBA336C}"/>
                    </a:ext>
                  </a:extLst>
                </p14:cNvPr>
                <p14:cNvContentPartPr/>
                <p14:nvPr/>
              </p14:nvContentPartPr>
              <p14:xfrm>
                <a:off x="6563459" y="4240771"/>
                <a:ext cx="44280" cy="150840"/>
              </p14:xfrm>
            </p:contentPart>
          </mc:Choice>
          <mc:Fallback>
            <p:pic>
              <p:nvPicPr>
                <p:cNvPr id="54" name="Freihand 53">
                  <a:extLst>
                    <a:ext uri="{FF2B5EF4-FFF2-40B4-BE49-F238E27FC236}">
                      <a16:creationId xmlns:a16="http://schemas.microsoft.com/office/drawing/2014/main" id="{A6C52668-75F8-4141-A98B-052A4FBA336C}"/>
                    </a:ext>
                  </a:extLst>
                </p:cNvPr>
                <p:cNvPicPr/>
                <p:nvPr/>
              </p:nvPicPr>
              <p:blipFill>
                <a:blip r:embed="rId409"/>
                <a:stretch>
                  <a:fillRect/>
                </a:stretch>
              </p:blipFill>
              <p:spPr>
                <a:xfrm>
                  <a:off x="6559139" y="4236451"/>
                  <a:ext cx="52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55" name="Freihand 54">
                  <a:extLst>
                    <a:ext uri="{FF2B5EF4-FFF2-40B4-BE49-F238E27FC236}">
                      <a16:creationId xmlns:a16="http://schemas.microsoft.com/office/drawing/2014/main" id="{B25D14E2-9000-4142-A50B-111E8D497405}"/>
                    </a:ext>
                  </a:extLst>
                </p14:cNvPr>
                <p14:cNvContentPartPr/>
                <p14:nvPr/>
              </p14:nvContentPartPr>
              <p14:xfrm>
                <a:off x="6615659" y="4316371"/>
                <a:ext cx="56520" cy="59760"/>
              </p14:xfrm>
            </p:contentPart>
          </mc:Choice>
          <mc:Fallback>
            <p:pic>
              <p:nvPicPr>
                <p:cNvPr id="55" name="Freihand 54">
                  <a:extLst>
                    <a:ext uri="{FF2B5EF4-FFF2-40B4-BE49-F238E27FC236}">
                      <a16:creationId xmlns:a16="http://schemas.microsoft.com/office/drawing/2014/main" id="{B25D14E2-9000-4142-A50B-111E8D497405}"/>
                    </a:ext>
                  </a:extLst>
                </p:cNvPr>
                <p:cNvPicPr/>
                <p:nvPr/>
              </p:nvPicPr>
              <p:blipFill>
                <a:blip r:embed="rId411"/>
                <a:stretch>
                  <a:fillRect/>
                </a:stretch>
              </p:blipFill>
              <p:spPr>
                <a:xfrm>
                  <a:off x="6611339" y="4312051"/>
                  <a:ext cx="65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56" name="Freihand 55">
                  <a:extLst>
                    <a:ext uri="{FF2B5EF4-FFF2-40B4-BE49-F238E27FC236}">
                      <a16:creationId xmlns:a16="http://schemas.microsoft.com/office/drawing/2014/main" id="{81BE9AEE-177A-40C7-91AD-1AA2DC3AD555}"/>
                    </a:ext>
                  </a:extLst>
                </p14:cNvPr>
                <p14:cNvContentPartPr/>
                <p14:nvPr/>
              </p14:nvContentPartPr>
              <p14:xfrm>
                <a:off x="6692339" y="4241851"/>
                <a:ext cx="71640" cy="135360"/>
              </p14:xfrm>
            </p:contentPart>
          </mc:Choice>
          <mc:Fallback>
            <p:pic>
              <p:nvPicPr>
                <p:cNvPr id="56" name="Freihand 55">
                  <a:extLst>
                    <a:ext uri="{FF2B5EF4-FFF2-40B4-BE49-F238E27FC236}">
                      <a16:creationId xmlns:a16="http://schemas.microsoft.com/office/drawing/2014/main" id="{81BE9AEE-177A-40C7-91AD-1AA2DC3AD555}"/>
                    </a:ext>
                  </a:extLst>
                </p:cNvPr>
                <p:cNvPicPr/>
                <p:nvPr/>
              </p:nvPicPr>
              <p:blipFill>
                <a:blip r:embed="rId413"/>
                <a:stretch>
                  <a:fillRect/>
                </a:stretch>
              </p:blipFill>
              <p:spPr>
                <a:xfrm>
                  <a:off x="6688019" y="4237531"/>
                  <a:ext cx="80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57" name="Freihand 56">
                  <a:extLst>
                    <a:ext uri="{FF2B5EF4-FFF2-40B4-BE49-F238E27FC236}">
                      <a16:creationId xmlns:a16="http://schemas.microsoft.com/office/drawing/2014/main" id="{45F34D8C-04D8-4AA9-A2A3-CBC542ABD000}"/>
                    </a:ext>
                  </a:extLst>
                </p14:cNvPr>
                <p14:cNvContentPartPr/>
                <p14:nvPr/>
              </p14:nvContentPartPr>
              <p14:xfrm>
                <a:off x="6774419" y="4267051"/>
                <a:ext cx="173880" cy="102240"/>
              </p14:xfrm>
            </p:contentPart>
          </mc:Choice>
          <mc:Fallback>
            <p:pic>
              <p:nvPicPr>
                <p:cNvPr id="57" name="Freihand 56">
                  <a:extLst>
                    <a:ext uri="{FF2B5EF4-FFF2-40B4-BE49-F238E27FC236}">
                      <a16:creationId xmlns:a16="http://schemas.microsoft.com/office/drawing/2014/main" id="{45F34D8C-04D8-4AA9-A2A3-CBC542ABD000}"/>
                    </a:ext>
                  </a:extLst>
                </p:cNvPr>
                <p:cNvPicPr/>
                <p:nvPr/>
              </p:nvPicPr>
              <p:blipFill>
                <a:blip r:embed="rId415"/>
                <a:stretch>
                  <a:fillRect/>
                </a:stretch>
              </p:blipFill>
              <p:spPr>
                <a:xfrm>
                  <a:off x="6770099" y="4262731"/>
                  <a:ext cx="182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58" name="Freihand 57">
                  <a:extLst>
                    <a:ext uri="{FF2B5EF4-FFF2-40B4-BE49-F238E27FC236}">
                      <a16:creationId xmlns:a16="http://schemas.microsoft.com/office/drawing/2014/main" id="{3A4946BD-9F3B-4576-A00B-627F7FC03D12}"/>
                    </a:ext>
                  </a:extLst>
                </p14:cNvPr>
                <p14:cNvContentPartPr/>
                <p14:nvPr/>
              </p14:nvContentPartPr>
              <p14:xfrm>
                <a:off x="6961979" y="4245451"/>
                <a:ext cx="360" cy="360"/>
              </p14:xfrm>
            </p:contentPart>
          </mc:Choice>
          <mc:Fallback>
            <p:pic>
              <p:nvPicPr>
                <p:cNvPr id="58" name="Freihand 57">
                  <a:extLst>
                    <a:ext uri="{FF2B5EF4-FFF2-40B4-BE49-F238E27FC236}">
                      <a16:creationId xmlns:a16="http://schemas.microsoft.com/office/drawing/2014/main" id="{3A4946BD-9F3B-4576-A00B-627F7FC03D12}"/>
                    </a:ext>
                  </a:extLst>
                </p:cNvPr>
                <p:cNvPicPr/>
                <p:nvPr/>
              </p:nvPicPr>
              <p:blipFill>
                <a:blip r:embed="rId7"/>
                <a:stretch>
                  <a:fillRect/>
                </a:stretch>
              </p:blipFill>
              <p:spPr>
                <a:xfrm>
                  <a:off x="6957659" y="4241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59" name="Freihand 58">
                  <a:extLst>
                    <a:ext uri="{FF2B5EF4-FFF2-40B4-BE49-F238E27FC236}">
                      <a16:creationId xmlns:a16="http://schemas.microsoft.com/office/drawing/2014/main" id="{DC610614-471C-4245-8FE0-99F3F65CC4B4}"/>
                    </a:ext>
                  </a:extLst>
                </p14:cNvPr>
                <p14:cNvContentPartPr/>
                <p14:nvPr/>
              </p14:nvContentPartPr>
              <p14:xfrm>
                <a:off x="6980339" y="4254451"/>
                <a:ext cx="27360" cy="24480"/>
              </p14:xfrm>
            </p:contentPart>
          </mc:Choice>
          <mc:Fallback>
            <p:pic>
              <p:nvPicPr>
                <p:cNvPr id="59" name="Freihand 58">
                  <a:extLst>
                    <a:ext uri="{FF2B5EF4-FFF2-40B4-BE49-F238E27FC236}">
                      <a16:creationId xmlns:a16="http://schemas.microsoft.com/office/drawing/2014/main" id="{DC610614-471C-4245-8FE0-99F3F65CC4B4}"/>
                    </a:ext>
                  </a:extLst>
                </p:cNvPr>
                <p:cNvPicPr/>
                <p:nvPr/>
              </p:nvPicPr>
              <p:blipFill>
                <a:blip r:embed="rId418"/>
                <a:stretch>
                  <a:fillRect/>
                </a:stretch>
              </p:blipFill>
              <p:spPr>
                <a:xfrm>
                  <a:off x="6976019" y="4250131"/>
                  <a:ext cx="36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60" name="Freihand 59">
                  <a:extLst>
                    <a:ext uri="{FF2B5EF4-FFF2-40B4-BE49-F238E27FC236}">
                      <a16:creationId xmlns:a16="http://schemas.microsoft.com/office/drawing/2014/main" id="{40AFF7A3-E0A8-4166-AB93-5D8C4A70B05C}"/>
                    </a:ext>
                  </a:extLst>
                </p14:cNvPr>
                <p14:cNvContentPartPr/>
                <p14:nvPr/>
              </p14:nvContentPartPr>
              <p14:xfrm>
                <a:off x="6988619" y="4260931"/>
                <a:ext cx="127440" cy="99000"/>
              </p14:xfrm>
            </p:contentPart>
          </mc:Choice>
          <mc:Fallback>
            <p:pic>
              <p:nvPicPr>
                <p:cNvPr id="60" name="Freihand 59">
                  <a:extLst>
                    <a:ext uri="{FF2B5EF4-FFF2-40B4-BE49-F238E27FC236}">
                      <a16:creationId xmlns:a16="http://schemas.microsoft.com/office/drawing/2014/main" id="{40AFF7A3-E0A8-4166-AB93-5D8C4A70B05C}"/>
                    </a:ext>
                  </a:extLst>
                </p:cNvPr>
                <p:cNvPicPr/>
                <p:nvPr/>
              </p:nvPicPr>
              <p:blipFill>
                <a:blip r:embed="rId420"/>
                <a:stretch>
                  <a:fillRect/>
                </a:stretch>
              </p:blipFill>
              <p:spPr>
                <a:xfrm>
                  <a:off x="6984299" y="4256611"/>
                  <a:ext cx="136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61" name="Freihand 60">
                  <a:extLst>
                    <a:ext uri="{FF2B5EF4-FFF2-40B4-BE49-F238E27FC236}">
                      <a16:creationId xmlns:a16="http://schemas.microsoft.com/office/drawing/2014/main" id="{B2D5F33A-F80E-44C6-ADEB-F80A00F1E20C}"/>
                    </a:ext>
                  </a:extLst>
                </p14:cNvPr>
                <p14:cNvContentPartPr/>
                <p14:nvPr/>
              </p14:nvContentPartPr>
              <p14:xfrm>
                <a:off x="7007339" y="4298731"/>
                <a:ext cx="114480" cy="22680"/>
              </p14:xfrm>
            </p:contentPart>
          </mc:Choice>
          <mc:Fallback>
            <p:pic>
              <p:nvPicPr>
                <p:cNvPr id="61" name="Freihand 60">
                  <a:extLst>
                    <a:ext uri="{FF2B5EF4-FFF2-40B4-BE49-F238E27FC236}">
                      <a16:creationId xmlns:a16="http://schemas.microsoft.com/office/drawing/2014/main" id="{B2D5F33A-F80E-44C6-ADEB-F80A00F1E20C}"/>
                    </a:ext>
                  </a:extLst>
                </p:cNvPr>
                <p:cNvPicPr/>
                <p:nvPr/>
              </p:nvPicPr>
              <p:blipFill>
                <a:blip r:embed="rId422"/>
                <a:stretch>
                  <a:fillRect/>
                </a:stretch>
              </p:blipFill>
              <p:spPr>
                <a:xfrm>
                  <a:off x="7003019" y="4294411"/>
                  <a:ext cx="1231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62" name="Freihand 61">
                  <a:extLst>
                    <a:ext uri="{FF2B5EF4-FFF2-40B4-BE49-F238E27FC236}">
                      <a16:creationId xmlns:a16="http://schemas.microsoft.com/office/drawing/2014/main" id="{93D8D603-37EF-4009-9B8B-F19BCB2D65F8}"/>
                    </a:ext>
                  </a:extLst>
                </p14:cNvPr>
                <p14:cNvContentPartPr/>
                <p14:nvPr/>
              </p14:nvContentPartPr>
              <p14:xfrm>
                <a:off x="7095899" y="4212691"/>
                <a:ext cx="243720" cy="129960"/>
              </p14:xfrm>
            </p:contentPart>
          </mc:Choice>
          <mc:Fallback>
            <p:pic>
              <p:nvPicPr>
                <p:cNvPr id="62" name="Freihand 61">
                  <a:extLst>
                    <a:ext uri="{FF2B5EF4-FFF2-40B4-BE49-F238E27FC236}">
                      <a16:creationId xmlns:a16="http://schemas.microsoft.com/office/drawing/2014/main" id="{93D8D603-37EF-4009-9B8B-F19BCB2D65F8}"/>
                    </a:ext>
                  </a:extLst>
                </p:cNvPr>
                <p:cNvPicPr/>
                <p:nvPr/>
              </p:nvPicPr>
              <p:blipFill>
                <a:blip r:embed="rId424"/>
                <a:stretch>
                  <a:fillRect/>
                </a:stretch>
              </p:blipFill>
              <p:spPr>
                <a:xfrm>
                  <a:off x="7091579" y="4208371"/>
                  <a:ext cx="252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63" name="Freihand 62">
                  <a:extLst>
                    <a:ext uri="{FF2B5EF4-FFF2-40B4-BE49-F238E27FC236}">
                      <a16:creationId xmlns:a16="http://schemas.microsoft.com/office/drawing/2014/main" id="{EE69F40B-6B78-446D-A14E-F249745FE408}"/>
                    </a:ext>
                  </a:extLst>
                </p14:cNvPr>
                <p14:cNvContentPartPr/>
                <p14:nvPr/>
              </p14:nvContentPartPr>
              <p14:xfrm>
                <a:off x="7348979" y="4194691"/>
                <a:ext cx="17280" cy="41040"/>
              </p14:xfrm>
            </p:contentPart>
          </mc:Choice>
          <mc:Fallback>
            <p:pic>
              <p:nvPicPr>
                <p:cNvPr id="63" name="Freihand 62">
                  <a:extLst>
                    <a:ext uri="{FF2B5EF4-FFF2-40B4-BE49-F238E27FC236}">
                      <a16:creationId xmlns:a16="http://schemas.microsoft.com/office/drawing/2014/main" id="{EE69F40B-6B78-446D-A14E-F249745FE408}"/>
                    </a:ext>
                  </a:extLst>
                </p:cNvPr>
                <p:cNvPicPr/>
                <p:nvPr/>
              </p:nvPicPr>
              <p:blipFill>
                <a:blip r:embed="rId426"/>
                <a:stretch>
                  <a:fillRect/>
                </a:stretch>
              </p:blipFill>
              <p:spPr>
                <a:xfrm>
                  <a:off x="7344659" y="4190371"/>
                  <a:ext cx="25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64" name="Freihand 63">
                  <a:extLst>
                    <a:ext uri="{FF2B5EF4-FFF2-40B4-BE49-F238E27FC236}">
                      <a16:creationId xmlns:a16="http://schemas.microsoft.com/office/drawing/2014/main" id="{DC887BD6-B95B-4071-A844-CDC1439BD313}"/>
                    </a:ext>
                  </a:extLst>
                </p14:cNvPr>
                <p14:cNvContentPartPr/>
                <p14:nvPr/>
              </p14:nvContentPartPr>
              <p14:xfrm>
                <a:off x="7370219" y="4249411"/>
                <a:ext cx="162720" cy="63720"/>
              </p14:xfrm>
            </p:contentPart>
          </mc:Choice>
          <mc:Fallback>
            <p:pic>
              <p:nvPicPr>
                <p:cNvPr id="64" name="Freihand 63">
                  <a:extLst>
                    <a:ext uri="{FF2B5EF4-FFF2-40B4-BE49-F238E27FC236}">
                      <a16:creationId xmlns:a16="http://schemas.microsoft.com/office/drawing/2014/main" id="{DC887BD6-B95B-4071-A844-CDC1439BD313}"/>
                    </a:ext>
                  </a:extLst>
                </p:cNvPr>
                <p:cNvPicPr/>
                <p:nvPr/>
              </p:nvPicPr>
              <p:blipFill>
                <a:blip r:embed="rId428"/>
                <a:stretch>
                  <a:fillRect/>
                </a:stretch>
              </p:blipFill>
              <p:spPr>
                <a:xfrm>
                  <a:off x="7365899" y="4245091"/>
                  <a:ext cx="171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2" name="Freihand 251">
                  <a:extLst>
                    <a:ext uri="{FF2B5EF4-FFF2-40B4-BE49-F238E27FC236}">
                      <a16:creationId xmlns:a16="http://schemas.microsoft.com/office/drawing/2014/main" id="{4C2D7026-1D66-45EB-B54A-F2F9A4862C35}"/>
                    </a:ext>
                  </a:extLst>
                </p14:cNvPr>
                <p14:cNvContentPartPr/>
                <p14:nvPr/>
              </p14:nvContentPartPr>
              <p14:xfrm>
                <a:off x="6038579" y="4717771"/>
                <a:ext cx="22320" cy="355320"/>
              </p14:xfrm>
            </p:contentPart>
          </mc:Choice>
          <mc:Fallback>
            <p:pic>
              <p:nvPicPr>
                <p:cNvPr id="252" name="Freihand 251">
                  <a:extLst>
                    <a:ext uri="{FF2B5EF4-FFF2-40B4-BE49-F238E27FC236}">
                      <a16:creationId xmlns:a16="http://schemas.microsoft.com/office/drawing/2014/main" id="{4C2D7026-1D66-45EB-B54A-F2F9A4862C35}"/>
                    </a:ext>
                  </a:extLst>
                </p:cNvPr>
                <p:cNvPicPr/>
                <p:nvPr/>
              </p:nvPicPr>
              <p:blipFill>
                <a:blip r:embed="rId430"/>
                <a:stretch>
                  <a:fillRect/>
                </a:stretch>
              </p:blipFill>
              <p:spPr>
                <a:xfrm>
                  <a:off x="6034259" y="4713451"/>
                  <a:ext cx="3096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3" name="Freihand 252">
                  <a:extLst>
                    <a:ext uri="{FF2B5EF4-FFF2-40B4-BE49-F238E27FC236}">
                      <a16:creationId xmlns:a16="http://schemas.microsoft.com/office/drawing/2014/main" id="{E76AA8D7-7D8B-4B4B-8FE1-D92121AD09F1}"/>
                    </a:ext>
                  </a:extLst>
                </p14:cNvPr>
                <p14:cNvContentPartPr/>
                <p14:nvPr/>
              </p14:nvContentPartPr>
              <p14:xfrm>
                <a:off x="5999339" y="4963651"/>
                <a:ext cx="123120" cy="187200"/>
              </p14:xfrm>
            </p:contentPart>
          </mc:Choice>
          <mc:Fallback>
            <p:pic>
              <p:nvPicPr>
                <p:cNvPr id="253" name="Freihand 252">
                  <a:extLst>
                    <a:ext uri="{FF2B5EF4-FFF2-40B4-BE49-F238E27FC236}">
                      <a16:creationId xmlns:a16="http://schemas.microsoft.com/office/drawing/2014/main" id="{E76AA8D7-7D8B-4B4B-8FE1-D92121AD09F1}"/>
                    </a:ext>
                  </a:extLst>
                </p:cNvPr>
                <p:cNvPicPr/>
                <p:nvPr/>
              </p:nvPicPr>
              <p:blipFill>
                <a:blip r:embed="rId432"/>
                <a:stretch>
                  <a:fillRect/>
                </a:stretch>
              </p:blipFill>
              <p:spPr>
                <a:xfrm>
                  <a:off x="5995019" y="4959331"/>
                  <a:ext cx="131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5" name="Freihand 254">
                  <a:extLst>
                    <a:ext uri="{FF2B5EF4-FFF2-40B4-BE49-F238E27FC236}">
                      <a16:creationId xmlns:a16="http://schemas.microsoft.com/office/drawing/2014/main" id="{64CD3380-B75B-46D0-A59C-A2C69C6EAD27}"/>
                    </a:ext>
                  </a:extLst>
                </p14:cNvPr>
                <p14:cNvContentPartPr/>
                <p14:nvPr/>
              </p14:nvContentPartPr>
              <p14:xfrm>
                <a:off x="5863979" y="4574851"/>
                <a:ext cx="110160" cy="174960"/>
              </p14:xfrm>
            </p:contentPart>
          </mc:Choice>
          <mc:Fallback>
            <p:pic>
              <p:nvPicPr>
                <p:cNvPr id="255" name="Freihand 254">
                  <a:extLst>
                    <a:ext uri="{FF2B5EF4-FFF2-40B4-BE49-F238E27FC236}">
                      <a16:creationId xmlns:a16="http://schemas.microsoft.com/office/drawing/2014/main" id="{64CD3380-B75B-46D0-A59C-A2C69C6EAD27}"/>
                    </a:ext>
                  </a:extLst>
                </p:cNvPr>
                <p:cNvPicPr/>
                <p:nvPr/>
              </p:nvPicPr>
              <p:blipFill>
                <a:blip r:embed="rId434"/>
                <a:stretch>
                  <a:fillRect/>
                </a:stretch>
              </p:blipFill>
              <p:spPr>
                <a:xfrm>
                  <a:off x="5859659" y="4570531"/>
                  <a:ext cx="118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6" name="Freihand 255">
                  <a:extLst>
                    <a:ext uri="{FF2B5EF4-FFF2-40B4-BE49-F238E27FC236}">
                      <a16:creationId xmlns:a16="http://schemas.microsoft.com/office/drawing/2014/main" id="{B987D07A-BCB3-4519-B380-43CFD80BDA5E}"/>
                    </a:ext>
                  </a:extLst>
                </p14:cNvPr>
                <p14:cNvContentPartPr/>
                <p14:nvPr/>
              </p14:nvContentPartPr>
              <p14:xfrm>
                <a:off x="5958299" y="4642531"/>
                <a:ext cx="78840" cy="68040"/>
              </p14:xfrm>
            </p:contentPart>
          </mc:Choice>
          <mc:Fallback>
            <p:pic>
              <p:nvPicPr>
                <p:cNvPr id="256" name="Freihand 255">
                  <a:extLst>
                    <a:ext uri="{FF2B5EF4-FFF2-40B4-BE49-F238E27FC236}">
                      <a16:creationId xmlns:a16="http://schemas.microsoft.com/office/drawing/2014/main" id="{B987D07A-BCB3-4519-B380-43CFD80BDA5E}"/>
                    </a:ext>
                  </a:extLst>
                </p:cNvPr>
                <p:cNvPicPr/>
                <p:nvPr/>
              </p:nvPicPr>
              <p:blipFill>
                <a:blip r:embed="rId436"/>
                <a:stretch>
                  <a:fillRect/>
                </a:stretch>
              </p:blipFill>
              <p:spPr>
                <a:xfrm>
                  <a:off x="5953979" y="4638211"/>
                  <a:ext cx="87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7" name="Freihand 256">
                  <a:extLst>
                    <a:ext uri="{FF2B5EF4-FFF2-40B4-BE49-F238E27FC236}">
                      <a16:creationId xmlns:a16="http://schemas.microsoft.com/office/drawing/2014/main" id="{1910BCED-AF70-4282-84A4-C318DED3F2EC}"/>
                    </a:ext>
                  </a:extLst>
                </p14:cNvPr>
                <p14:cNvContentPartPr/>
                <p14:nvPr/>
              </p14:nvContentPartPr>
              <p14:xfrm>
                <a:off x="6065939" y="4624891"/>
                <a:ext cx="114480" cy="216720"/>
              </p14:xfrm>
            </p:contentPart>
          </mc:Choice>
          <mc:Fallback>
            <p:pic>
              <p:nvPicPr>
                <p:cNvPr id="257" name="Freihand 256">
                  <a:extLst>
                    <a:ext uri="{FF2B5EF4-FFF2-40B4-BE49-F238E27FC236}">
                      <a16:creationId xmlns:a16="http://schemas.microsoft.com/office/drawing/2014/main" id="{1910BCED-AF70-4282-84A4-C318DED3F2EC}"/>
                    </a:ext>
                  </a:extLst>
                </p:cNvPr>
                <p:cNvPicPr/>
                <p:nvPr/>
              </p:nvPicPr>
              <p:blipFill>
                <a:blip r:embed="rId438"/>
                <a:stretch>
                  <a:fillRect/>
                </a:stretch>
              </p:blipFill>
              <p:spPr>
                <a:xfrm>
                  <a:off x="6061619" y="4620571"/>
                  <a:ext cx="123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8" name="Freihand 257">
                  <a:extLst>
                    <a:ext uri="{FF2B5EF4-FFF2-40B4-BE49-F238E27FC236}">
                      <a16:creationId xmlns:a16="http://schemas.microsoft.com/office/drawing/2014/main" id="{1B371C4B-AF57-4888-8E73-CE0847BC8B12}"/>
                    </a:ext>
                  </a:extLst>
                </p14:cNvPr>
                <p14:cNvContentPartPr/>
                <p14:nvPr/>
              </p14:nvContentPartPr>
              <p14:xfrm>
                <a:off x="6258539" y="4600051"/>
                <a:ext cx="119520" cy="41400"/>
              </p14:xfrm>
            </p:contentPart>
          </mc:Choice>
          <mc:Fallback>
            <p:pic>
              <p:nvPicPr>
                <p:cNvPr id="258" name="Freihand 257">
                  <a:extLst>
                    <a:ext uri="{FF2B5EF4-FFF2-40B4-BE49-F238E27FC236}">
                      <a16:creationId xmlns:a16="http://schemas.microsoft.com/office/drawing/2014/main" id="{1B371C4B-AF57-4888-8E73-CE0847BC8B12}"/>
                    </a:ext>
                  </a:extLst>
                </p:cNvPr>
                <p:cNvPicPr/>
                <p:nvPr/>
              </p:nvPicPr>
              <p:blipFill>
                <a:blip r:embed="rId440"/>
                <a:stretch>
                  <a:fillRect/>
                </a:stretch>
              </p:blipFill>
              <p:spPr>
                <a:xfrm>
                  <a:off x="6254219" y="4595731"/>
                  <a:ext cx="128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9" name="Freihand 258">
                  <a:extLst>
                    <a:ext uri="{FF2B5EF4-FFF2-40B4-BE49-F238E27FC236}">
                      <a16:creationId xmlns:a16="http://schemas.microsoft.com/office/drawing/2014/main" id="{04CE43C8-43A8-4141-8860-B8FE28B16A35}"/>
                    </a:ext>
                  </a:extLst>
                </p14:cNvPr>
                <p14:cNvContentPartPr/>
                <p14:nvPr/>
              </p14:nvContentPartPr>
              <p14:xfrm>
                <a:off x="6369419" y="4565851"/>
                <a:ext cx="114120" cy="126360"/>
              </p14:xfrm>
            </p:contentPart>
          </mc:Choice>
          <mc:Fallback>
            <p:pic>
              <p:nvPicPr>
                <p:cNvPr id="259" name="Freihand 258">
                  <a:extLst>
                    <a:ext uri="{FF2B5EF4-FFF2-40B4-BE49-F238E27FC236}">
                      <a16:creationId xmlns:a16="http://schemas.microsoft.com/office/drawing/2014/main" id="{04CE43C8-43A8-4141-8860-B8FE28B16A35}"/>
                    </a:ext>
                  </a:extLst>
                </p:cNvPr>
                <p:cNvPicPr/>
                <p:nvPr/>
              </p:nvPicPr>
              <p:blipFill>
                <a:blip r:embed="rId442"/>
                <a:stretch>
                  <a:fillRect/>
                </a:stretch>
              </p:blipFill>
              <p:spPr>
                <a:xfrm>
                  <a:off x="6365099" y="4561531"/>
                  <a:ext cx="122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0" name="Freihand 259">
                  <a:extLst>
                    <a:ext uri="{FF2B5EF4-FFF2-40B4-BE49-F238E27FC236}">
                      <a16:creationId xmlns:a16="http://schemas.microsoft.com/office/drawing/2014/main" id="{349AACF1-6710-43EA-9807-47E47B46750D}"/>
                    </a:ext>
                  </a:extLst>
                </p14:cNvPr>
                <p14:cNvContentPartPr/>
                <p14:nvPr/>
              </p14:nvContentPartPr>
              <p14:xfrm>
                <a:off x="6517379" y="4554691"/>
                <a:ext cx="90360" cy="95400"/>
              </p14:xfrm>
            </p:contentPart>
          </mc:Choice>
          <mc:Fallback>
            <p:pic>
              <p:nvPicPr>
                <p:cNvPr id="260" name="Freihand 259">
                  <a:extLst>
                    <a:ext uri="{FF2B5EF4-FFF2-40B4-BE49-F238E27FC236}">
                      <a16:creationId xmlns:a16="http://schemas.microsoft.com/office/drawing/2014/main" id="{349AACF1-6710-43EA-9807-47E47B46750D}"/>
                    </a:ext>
                  </a:extLst>
                </p:cNvPr>
                <p:cNvPicPr/>
                <p:nvPr/>
              </p:nvPicPr>
              <p:blipFill>
                <a:blip r:embed="rId444"/>
                <a:stretch>
                  <a:fillRect/>
                </a:stretch>
              </p:blipFill>
              <p:spPr>
                <a:xfrm>
                  <a:off x="6513059" y="4550371"/>
                  <a:ext cx="99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1" name="Freihand 260">
                  <a:extLst>
                    <a:ext uri="{FF2B5EF4-FFF2-40B4-BE49-F238E27FC236}">
                      <a16:creationId xmlns:a16="http://schemas.microsoft.com/office/drawing/2014/main" id="{AFA25C2C-D9F8-4163-BA31-B58868107EBA}"/>
                    </a:ext>
                  </a:extLst>
                </p14:cNvPr>
                <p14:cNvContentPartPr/>
                <p14:nvPr/>
              </p14:nvContentPartPr>
              <p14:xfrm>
                <a:off x="6616019" y="4547491"/>
                <a:ext cx="106560" cy="105120"/>
              </p14:xfrm>
            </p:contentPart>
          </mc:Choice>
          <mc:Fallback>
            <p:pic>
              <p:nvPicPr>
                <p:cNvPr id="261" name="Freihand 260">
                  <a:extLst>
                    <a:ext uri="{FF2B5EF4-FFF2-40B4-BE49-F238E27FC236}">
                      <a16:creationId xmlns:a16="http://schemas.microsoft.com/office/drawing/2014/main" id="{AFA25C2C-D9F8-4163-BA31-B58868107EBA}"/>
                    </a:ext>
                  </a:extLst>
                </p:cNvPr>
                <p:cNvPicPr/>
                <p:nvPr/>
              </p:nvPicPr>
              <p:blipFill>
                <a:blip r:embed="rId446"/>
                <a:stretch>
                  <a:fillRect/>
                </a:stretch>
              </p:blipFill>
              <p:spPr>
                <a:xfrm>
                  <a:off x="6611699" y="4543171"/>
                  <a:ext cx="115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2" name="Freihand 261">
                  <a:extLst>
                    <a:ext uri="{FF2B5EF4-FFF2-40B4-BE49-F238E27FC236}">
                      <a16:creationId xmlns:a16="http://schemas.microsoft.com/office/drawing/2014/main" id="{E3DF4C9D-B85E-4571-B1A2-E3A28DF8B348}"/>
                    </a:ext>
                  </a:extLst>
                </p14:cNvPr>
                <p14:cNvContentPartPr/>
                <p14:nvPr/>
              </p14:nvContentPartPr>
              <p14:xfrm>
                <a:off x="6741659" y="4456771"/>
                <a:ext cx="39960" cy="187200"/>
              </p14:xfrm>
            </p:contentPart>
          </mc:Choice>
          <mc:Fallback>
            <p:pic>
              <p:nvPicPr>
                <p:cNvPr id="262" name="Freihand 261">
                  <a:extLst>
                    <a:ext uri="{FF2B5EF4-FFF2-40B4-BE49-F238E27FC236}">
                      <a16:creationId xmlns:a16="http://schemas.microsoft.com/office/drawing/2014/main" id="{E3DF4C9D-B85E-4571-B1A2-E3A28DF8B348}"/>
                    </a:ext>
                  </a:extLst>
                </p:cNvPr>
                <p:cNvPicPr/>
                <p:nvPr/>
              </p:nvPicPr>
              <p:blipFill>
                <a:blip r:embed="rId448"/>
                <a:stretch>
                  <a:fillRect/>
                </a:stretch>
              </p:blipFill>
              <p:spPr>
                <a:xfrm>
                  <a:off x="6737339" y="4452451"/>
                  <a:ext cx="48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3" name="Freihand 262">
                  <a:extLst>
                    <a:ext uri="{FF2B5EF4-FFF2-40B4-BE49-F238E27FC236}">
                      <a16:creationId xmlns:a16="http://schemas.microsoft.com/office/drawing/2014/main" id="{03ACD469-20D4-44C0-A3A4-05B010B34C76}"/>
                    </a:ext>
                  </a:extLst>
                </p14:cNvPr>
                <p14:cNvContentPartPr/>
                <p14:nvPr/>
              </p14:nvContentPartPr>
              <p14:xfrm>
                <a:off x="6801779" y="4506091"/>
                <a:ext cx="180000" cy="127080"/>
              </p14:xfrm>
            </p:contentPart>
          </mc:Choice>
          <mc:Fallback>
            <p:pic>
              <p:nvPicPr>
                <p:cNvPr id="263" name="Freihand 262">
                  <a:extLst>
                    <a:ext uri="{FF2B5EF4-FFF2-40B4-BE49-F238E27FC236}">
                      <a16:creationId xmlns:a16="http://schemas.microsoft.com/office/drawing/2014/main" id="{03ACD469-20D4-44C0-A3A4-05B010B34C76}"/>
                    </a:ext>
                  </a:extLst>
                </p:cNvPr>
                <p:cNvPicPr/>
                <p:nvPr/>
              </p:nvPicPr>
              <p:blipFill>
                <a:blip r:embed="rId450"/>
                <a:stretch>
                  <a:fillRect/>
                </a:stretch>
              </p:blipFill>
              <p:spPr>
                <a:xfrm>
                  <a:off x="6797459" y="4501771"/>
                  <a:ext cx="188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6" name="Freihand 265">
                  <a:extLst>
                    <a:ext uri="{FF2B5EF4-FFF2-40B4-BE49-F238E27FC236}">
                      <a16:creationId xmlns:a16="http://schemas.microsoft.com/office/drawing/2014/main" id="{99D8FCB3-239F-45D5-BEBD-9A282B5C5319}"/>
                    </a:ext>
                  </a:extLst>
                </p14:cNvPr>
                <p14:cNvContentPartPr/>
                <p14:nvPr/>
              </p14:nvContentPartPr>
              <p14:xfrm>
                <a:off x="8166899" y="1927051"/>
                <a:ext cx="1037160" cy="220680"/>
              </p14:xfrm>
            </p:contentPart>
          </mc:Choice>
          <mc:Fallback>
            <p:pic>
              <p:nvPicPr>
                <p:cNvPr id="266" name="Freihand 265">
                  <a:extLst>
                    <a:ext uri="{FF2B5EF4-FFF2-40B4-BE49-F238E27FC236}">
                      <a16:creationId xmlns:a16="http://schemas.microsoft.com/office/drawing/2014/main" id="{99D8FCB3-239F-45D5-BEBD-9A282B5C5319}"/>
                    </a:ext>
                  </a:extLst>
                </p:cNvPr>
                <p:cNvPicPr/>
                <p:nvPr/>
              </p:nvPicPr>
              <p:blipFill>
                <a:blip r:embed="rId452"/>
                <a:stretch>
                  <a:fillRect/>
                </a:stretch>
              </p:blipFill>
              <p:spPr>
                <a:xfrm>
                  <a:off x="8162579" y="1922731"/>
                  <a:ext cx="1045800" cy="229320"/>
                </a:xfrm>
                <a:prstGeom prst="rect">
                  <a:avLst/>
                </a:prstGeom>
              </p:spPr>
            </p:pic>
          </mc:Fallback>
        </mc:AlternateContent>
      </p:grpSp>
    </p:spTree>
    <p:extLst>
      <p:ext uri="{BB962C8B-B14F-4D97-AF65-F5344CB8AC3E}">
        <p14:creationId xmlns:p14="http://schemas.microsoft.com/office/powerpoint/2010/main" val="46667388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Breitbild</PresentationFormat>
  <Paragraphs>92</Paragraphs>
  <Slides>16</Slides>
  <Notes>16</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3" baseType="lpstr">
      <vt:lpstr>Arial</vt:lpstr>
      <vt:lpstr>Calibri</vt:lpstr>
      <vt:lpstr>Cambria Math</vt:lpstr>
      <vt:lpstr>Sparkasse Rg</vt:lpstr>
      <vt:lpstr>Times New Roman</vt:lpstr>
      <vt:lpstr>Office</vt:lpstr>
      <vt:lpstr>Microsoft Excel-Arbeitsblatt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268</cp:revision>
  <cp:lastPrinted>2022-03-02T20:18:27Z</cp:lastPrinted>
  <dcterms:created xsi:type="dcterms:W3CDTF">2022-03-01T20:52:11Z</dcterms:created>
  <dcterms:modified xsi:type="dcterms:W3CDTF">2023-10-23T07:45:20Z</dcterms:modified>
</cp:coreProperties>
</file>