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3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4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notesSlides/notesSlide5.xml" ContentType="application/vnd.openxmlformats-officedocument.presentationml.notesSlide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6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7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notesSlides/notesSlide8.xml" ContentType="application/vnd.openxmlformats-officedocument.presentationml.notesSlide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notesSlides/notesSlide9.xml" ContentType="application/vnd.openxmlformats-officedocument.presentationml.notesSlide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notesSlides/notesSlide10.xml" ContentType="application/vnd.openxmlformats-officedocument.presentationml.notesSlide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notesSlides/notesSlide11.xml" ContentType="application/vnd.openxmlformats-officedocument.presentationml.notesSlide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notesSlides/notesSlide12.xml" ContentType="application/vnd.openxmlformats-officedocument.presentationml.notesSlide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notesSlides/notesSlide13.xml" ContentType="application/vnd.openxmlformats-officedocument.presentationml.notesSlide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notesSlides/notesSlide14.xml" ContentType="application/vnd.openxmlformats-officedocument.presentationml.notesSlide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72" r:id="rId2"/>
    <p:sldId id="1453" r:id="rId3"/>
    <p:sldId id="1392" r:id="rId4"/>
    <p:sldId id="1455" r:id="rId5"/>
    <p:sldId id="1456" r:id="rId6"/>
    <p:sldId id="542" r:id="rId7"/>
    <p:sldId id="536" r:id="rId8"/>
    <p:sldId id="1454" r:id="rId9"/>
    <p:sldId id="425" r:id="rId10"/>
    <p:sldId id="426" r:id="rId11"/>
    <p:sldId id="428" r:id="rId12"/>
    <p:sldId id="540" r:id="rId13"/>
    <p:sldId id="544" r:id="rId14"/>
    <p:sldId id="545" r:id="rId1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12539,'18'3'4514,"26"-2"-3479,-21-1-467,41-1-125,99-14 0,-109 9-411,7-1-9,379-27 56,-431 34-73,64 1 44,134-18 0,-35-20-64,-121 28-77,-48 9 73,0-1 0,0 1 0,0 1 0,0-1 1,0 0-1,0 1 0,0-1 0,0 1 0,0 0 1,0 0-1,0 0 0,0 0 0,-1 1 0,5 2 0,-3-1-17,0 0 0,0 0-1,1-1 1,-1 1-1,1-1 1,0 0 0,0 0-1,-1-1 1,1 1-1,0-1 1,0 0-1,0-1 1,1 1 0,-1-1-1,8 0 1,-8 0-234,-5 0 217,1 1 0,-1-1 0,0 0 0,1 0 0,-1 0-1,0 0 1,1 0 0,-1 0 0,1 0 0,-1 1 0,0-1 0,1 0 0,-1-1 0,1 1 0,-1 0-1,0 0 1,1 0 0,-1 0 0,1 0 0,-1 0 0,0 0 0,1 0 0,-1-1 0,0 1 0,1 0-1,-1 0 1,0-1 0,1 1 0,-1 0 0,0 0 0,1-1 0,-1 1 0,0 0 0,0-1 0,0 1-1,1 0 1,-1-1 0,0 0 0,-1 1-147,-3 0-61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43 3075,'0'0'15455,"-9"-8"-13747,5 4-1546,-1 0 0,0 0 1,-1 1-1,1-1 0,0 1 1,-1 0-1,0 1 0,-6-3 1,9 4-88,-1 0 0,1 1 0,-1 0 0,1-1 0,-1 1 0,1 0 0,-1 0 0,1 1 0,-1-1 0,1 1 0,-1 0 1,1 0-1,0 0 0,-1 0 0,1 1 0,0-1 0,0 1 0,0 0 0,0 0 0,-4 3 0,-3 4 50,0 0-1,1 1 1,1 0-1,-1 0 1,2 1-1,-1 0 1,1 1-1,1 0 1,0-1-1,1 2 1,0-1-1,1 1 0,0 0 1,1 0-1,1 0 1,0 0-1,0 0 1,2 26-1,0-37-133,0 0 0,1 0 0,-1 0 0,1 0 0,-1 0 0,1 0 0,0-1 0,0 1 0,0 0 0,0 0-1,0-1 1,0 1 0,0-1 0,1 1 0,-1-1 0,0 1 0,1-1 0,-1 0 0,1 0 0,0 0 0,3 2 0,0-1-136,0 0 1,0 0-1,0-1 1,0 0-1,0 0 1,1 0-1,-1 0 1,7-1-1,3 0-726,-1-1 0,1-1 0,0 0 0,-1-1 0,19-6 0,16-12-4179,-5-4-2792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1 737,'0'0'11189,"-12"4"-7458,2 1-3300,-1-1-1,0 2 1,1-1-1,0 1 1,1 1-1,-1 0 1,1 0-1,0 1 1,1 0-1,-10 12 1,11-11-131,0 1 0,0-1 1,2 1-1,-1 1 1,1-1-1,0 1 0,1 0 1,1 0-1,0 0 1,-3 13-1,6-23-293,0 1 0,0-1 0,0 0 0,0 0 0,0 0-1,0 0 1,1 0 0,-1 0 0,0 0 0,0 1 0,1-1 0,-1 0 0,1 0-1,-1 0 1,1 0 0,-1 0 0,1 0 0,0-1 0,-1 1 0,1 0 0,0 0 0,0 0-1,0 0 1,-1-1 0,1 1 0,0-1 0,0 1 0,0 0 0,0-1 0,0 1 0,0-1-1,0 0 1,1 1 0,-1-1 0,0 0 0,0 0 0,0 0 0,0 0 0,0 0-1,0 0 1,0 0 0,1 0 0,-1 0 0,0 0 0,2-1 0,3 0 19,-1 0 0,1 0 0,0 0-1,-1-1 1,1 0 0,-1 0 0,0 0 0,6-4 0,8-9-15,0-1-1,-2 0 1,0-2 0,0 0-1,-2-1 1,0 0 0,15-29-1,-30 48-9,0 0 0,0 0 0,0 1 0,0-1-1,0 0 1,0 0 0,1 0 0,-1 0-1,0 1 1,0-1 0,0 0 0,0 0 0,0 0-1,0 0 1,0 0 0,0 0 0,0 1 0,0-1-1,0 0 1,0 0 0,1 0 0,-1 0 0,0 0-1,0 0 1,0 0 0,0 0 0,0 0-1,0 0 1,1 1 0,-1-1 0,0 0 0,0 0-1,0 0 1,0 0 0,0 0 0,1 0 0,-1 0-1,0 0 1,0 0 0,0 0 0,0 0-1,0 0 1,1 0 0,-1 0 0,0 0 0,0 0-1,0-1 1,0 1 0,0 0 0,1 0 0,-1 0-1,0 0 1,0 0 0,0 0 0,0 0 0,0 0-1,1-1 1,-1 28 127,-6 31 318,5-54-352,0 0 47,0 1 0,1-1 0,0 0-1,0 0 1,0 0 0,0 1 0,1 5 0,0-9-120,-1 0-1,1 0 1,-1 0 0,1 0 0,-1-1-1,1 1 1,0 0 0,0 0 0,-1 0-1,1 0 1,0-1 0,0 1 0,0 0-1,0-1 1,0 1 0,0-1 0,0 1-1,0-1 1,0 0 0,0 1 0,0-1-1,0 0 1,0 0 0,0 1-1,0-1 1,1 0 0,-1 0 0,0 0-1,0 0 1,0-1 0,0 1 0,1 0-1,12-4 50,0 1 0,-1-2 0,0 0 0,0-1 0,0 0 0,-1 0 0,0-2 0,0 1 1,12-12-1,30-16-55,-50 33-25,31-15-13,-35 17 18,1 0-1,-1-1 1,1 1-1,0 0 1,-1-1-1,1 1 1,0 0-1,-1 0 1,1-1 0,0 1-1,-1 0 1,1 0-1,0 0 1,-1 0-1,1 0 1,0 0-1,-1 0 1,1 0 0,0 0-1,-1 1 1,1-1-1,0 0 1,-1 0-1,1 0 1,0 1-1,-1-1 1,1 0 0,-1 1-1,1-1 1,0 1-1,-1-1 1,1 1-1,-1-1 1,1 1 0,-1-1-1,0 1 1,1-1-1,-1 1 1,0 0-1,1-1 1,-1 1-1,0-1 1,1 2-1,-1-1 6,0 4 17,1 0 1,0 0-1,0-1 0,0 1 1,0-1-1,1 1 1,0-1-1,2 5 1,-3-8-14,0 0 1,0 0 0,0 0-1,0-1 1,0 1 0,1 0-1,-1 0 1,0-1 0,0 1-1,1-1 1,-1 1 0,0-1 0,1 0-1,-1 1 1,0-1 0,1 0-1,-1 0 1,0 0 0,1 0-1,-1 0 1,0 0 0,1-1-1,-1 1 1,0 0 0,1-1 0,-1 1-1,0-1 1,1 1 0,-1-1-1,0 1 1,0-1 0,0 0-1,0 0 1,2-1 0,11-6-822,7-3-3456,-20 11 4124,0 1 1,-1-1 0,1 0-1,0 0 1,-1 0-1,1 1 1,0-1 0,-1 0-1,1 1 1,0-1-1,-1 0 1,1 1 0,-1-1-1,1 1 1,-1-1-1,1 1 1,-1-1 0,1 1-1,-1 0 1,1-1-1,-1 1 1,0 0 0,1-1-1,-1 1 1,0 0 0,0-1-1,1 1 1,-1 0-1,0-1 1,0 1 0,0 1-1,2 6-5782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10090,'0'0'10121,"0"11"-8909,-2 27-340,0-12-246,2 1-1,0-1 0,6 41 1,-5-65-615,-1 0 0,1 1-1,0-1 1,1 0 0,-1 0 0,0 0 0,1 0 0,-1 0 0,1-1 0,-1 1-1,1 0 1,0-1 0,0 1 0,0-1 0,0 0 0,0 1 0,0-1 0,0 0-1,0 0 1,0 0 0,0-1 0,1 1 0,-1 0 0,0-1 0,1 0 0,-1 1-1,5-1 1,9 0 52,0 0 0,0 0 0,19-5 0,-5 2-37,-23 2-71,-1 1 0,1 0 0,0 0 1,0 0-1,-1 1 0,1 0 0,0 0 1,12 5-1,-17-5 35,0 1 0,1-1 0,-1 1 0,0 0 0,0 0 0,0 0 0,0 0 0,-1 0 0,1 0 0,-1 0 1,1 0-1,-1 1 0,1-1 0,-1 1 0,0-1 0,0 1 0,-1-1 0,1 1 0,0 0 0,-1-1 0,0 1 0,1 0 0,-1-1 0,-1 6 0,1-2 112,0 0 0,-1 0 0,0 0 0,0-1-1,-1 1 1,0 0 0,0 0 0,0-1-1,0 0 1,-1 1 0,0-1 0,0 0 0,-1 0-1,1 0 1,-1-1 0,0 1 0,0-1-1,-1 0 1,-6 5 0,5-4 26,-1-1 0,1 1 0,0-2 0,-1 1 0,0-1 0,0 0 0,0 0 0,0-1 0,0 0 0,-1 0 0,1-1 0,0 0 0,-1 0 0,1-1 0,-11 0 0,16 0-223,0-1 1,-1 1-1,1 0 0,0-1 0,0 0 0,0 0 0,-1 1 1,1-1-1,0 0 0,0-1 0,0 1 0,0 0 0,1-1 1,-1 1-1,0-1 0,1 1 0,-1-1 0,1 0 0,-1 0 1,1 1-1,0-1 0,-1 0 0,1 0 0,0-1 0,1 1 1,-1 0-1,0 0 0,0 0 0,1-1 0,0 1 0,-1 0 1,1 0-1,0-1 0,0-2 0,0 1-586,1-1 0,-1 1 0,1 0 0,-1 0 0,1 0 0,1-1 0,-1 1 0,1 0 0,-1 1 0,1-1 0,0 0 0,0 0 0,1 1 0,-1-1 0,1 1 0,0 0 0,6-6 0,19-10-4866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47 145 13068,'0'0'12081,"9"-2"-11558,-3 0-499,-1 1 0,1-1-1,-1-1 1,1 1 0,-1-1 0,0 1-1,0-2 1,-1 1 0,1 0-1,0-1 1,-1 0 0,0 0-1,0 0 1,0-1 0,-1 1 0,1-1-1,-1 0 1,0 0 0,-1 0-1,1 0 1,-1 0 0,0-1-1,0 1 1,2-12 0,-4 16-2,0-1 0,0 1 0,0 0 1,0-1-1,0 1 0,0 0 0,0-1 0,0 1 1,-1-1-1,1 1 0,0 0 0,-1-1 0,1 1 1,-1 0-1,1 0 0,-1-1 0,0 1 0,0 0 1,0 0-1,1 0 0,-1 0 0,0 0 0,0 0 1,0 0-1,-2-1 0,1 2-17,1-1-1,-1 1 1,0 0 0,0 0-1,1 0 1,-1 0-1,0 0 1,1 0 0,-1 0-1,0 1 1,1-1-1,-1 0 1,0 1 0,1 0-1,-1-1 1,1 1-1,-1 0 1,1 0 0,-1 0-1,1 0 1,-1 0 0,-1 2-1,-6 5 68,-1 1 0,2 0-1,-1 1 1,1 0 0,1 0 0,0 0 0,0 1-1,1 0 1,0 1 0,1-1 0,1 1-1,0 0 1,0 0 0,1 1 0,0-1 0,2 1-1,-2 14 1,4-25-63,-1 0 0,0 0 0,1 0 0,0 0 0,-1 0-1,1 0 1,0-1 0,0 1 0,0 0 0,0-1 0,1 1 0,-1 0 0,0-1 0,1 0 0,-1 1-1,0-1 1,1 0 0,0 0 0,-1 1 0,1-1 0,0-1 0,0 1 0,-1 0 0,1 0 0,0-1-1,0 1 1,0-1 0,0 1 0,0-1 0,0 0 0,0 0 0,0 0 0,2 0 0,13 1-289,-1-1 1,31-3 0,-40 3-3,3-2-732,1 1 0,-1-2-1,1 1 1,-1-2 0,0 1 0,10-6-1,19-12-7617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53 10410,'0'0'2808,"0"-9"123,-1-5-2929,1-16 5605,-1 54-2392,-1 21-2625,1-29-410,0 0 0,1 0 0,1 0 0,4 26-1,-5-40-164,0-1 0,1 0 0,-1 1-1,1-1 1,-1 0 0,1 1 0,-1-1-1,1 0 1,0 0 0,-1 1 0,1-1 0,0 0-1,0 0 1,0 0 0,0 0 0,0 0-1,0 0 1,0 0 0,0-1 0,1 1-1,-1 0 1,0-1 0,0 1 0,1 0 0,-1-1-1,0 0 1,1 1 0,-1-1 0,1 0-1,-1 0 1,0 1 0,1-1 0,-1 0-1,1-1 1,-1 1 0,0 0 0,1 0 0,-1 0-1,0-1 1,1 1 0,-1-1 0,0 1-1,1-1 1,-1 0 0,0 1 0,0-1-1,2-1 1,5-3 102,1 0 0,-1-1-1,0 0 1,-1 0 0,9-9 0,18-24 5,-23 26-99,0 0-1,1 1 1,0 0-1,21-15 1,-33 26-26,1 1 0,0 0 0,-1 0 1,1-1-1,0 1 0,-1 0 0,1 0 1,0 0-1,-1 0 0,1 0 1,0 0-1,0 0 0,-1 0 0,1 0 1,0 0-1,-1 0 0,1 0 0,0 1 1,-1-1-1,1 0 0,-1 0 1,1 1-1,0-1 0,-1 0 0,1 1 1,-1-1-1,1 1 0,-1-1 0,1 1 1,-1-1-1,1 1 0,-1-1 0,1 1 1,-1-1-1,0 1 0,1-1 1,-1 1-1,0 0 0,1-1 0,-1 1 1,0 0-1,0-1 0,0 1 0,0 0 1,0-1-1,0 1 0,0 0 1,0 0-1,0 0 0,6 49-184,-6-38 164,0-8 34,1-1 0,-1 1 0,1-1 0,-1 1 0,1-1 0,0 1 0,0-1 1,1 0-1,-1 0 0,1 1 0,0-1 0,-1 0 0,1 0 0,3 2 0,-4-4-3,1 0 0,-1-1 0,1 1-1,-1-1 1,1 1 0,-1-1-1,1 1 1,0-1 0,-1 0 0,1 0-1,-1 0 1,1 0 0,0 0 0,-1 0-1,1 0 1,-1-1 0,1 1-1,0-1 1,-1 1 0,1-1 0,-1 1-1,0-1 1,1 0 0,-1 0 0,1 0-1,-1 1 1,0-1 0,0-1-1,1 1 1,-1 0 0,0 0 0,1-2-1,36-34 187,20-16-270,-57 52 41,-1 1 1,1-1-1,-1 1 1,0-1-1,1 1 1,-1-1-1,1 1 1,-1 0-1,1-1 1,-1 1-1,1 0 1,0-1-1,-1 1 1,1 0-1,-1 0 1,1-1-1,0 1 0,-1 0 1,1 0-1,0 0 1,-1 0-1,1 0 1,-1 0-1,1 0 1,0 0-1,-1 0 1,1 0-1,0 0 1,-1 0-1,1 1 1,0-1-1,-1 0 1,1 0-1,-1 1 1,1-1-1,-1 0 1,1 1-1,-1-1 1,1 0-1,-1 1 1,1-1-1,-1 1 1,1-1-1,-1 1 1,1-1-1,-1 1 0,1 0 1,4 39-543,-6-36 95,1 0 1,0 0-1,1 0 0,-1 0 0,1 0 0,-1 0 0,1 0 0,1 0 1,1 4-1,-2-7-5,0 0 0,1-1 0,-1 1 0,1 0 0,0-1 0,-1 1 0,1-1 1,-1 0-1,1 1 0,0-1 0,-1 0 0,1 0 0,0 0 0,-1 0 0,1 0 0,0 0 0,-1-1 0,1 1 1,0-1-1,-1 1 0,1-1 0,-1 1 0,3-2 0,9-11-4974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 12332,'0'0'10644,"-10"5"-10195,3 0-296,-1-1-1,1 1 1,0 1 0,0-1 0,0 1-1,1 1 1,0-1 0,0 1-1,1 0 1,0 0 0,0 1 0,0-1-1,1 1 1,0 0 0,1 1 0,0-1-1,-2 9 1,3-11-62,1-1 0,-1 1 0,2-1 0,-1 0 0,0 1 0,2 10 0,-1-14-80,0-1-1,1 0 0,-1 0 1,0 0-1,1 1 0,0-1 1,-1 0-1,1 0 0,0 0 0,0 0 1,-1 0-1,1 0 0,0 0 1,0-1-1,0 1 0,0 0 1,0 0-1,0-1 0,0 1 1,0 0-1,1-1 0,-1 1 1,0-1-1,0 0 0,0 1 1,1-1-1,-1 0 0,0 0 0,0 0 1,1 0-1,-1 0 0,0 0 1,0 0-1,2 0 0,2-1 43,0 1-1,0-1 1,1 0-1,-1 0 0,0-1 1,0 0-1,0 0 0,-1 0 1,1 0-1,0-1 1,-1 1-1,0-1 0,1-1 1,-1 1-1,0 0 0,-1-1 1,1 0-1,-1 0 1,1 0-1,-1 0 0,-1-1 1,1 1-1,4-9 0,-2 1-42,0 0 0,0 0 0,-1-1 0,-1 1-1,0-1 1,0 0 0,-2 0 0,1-19 0,-1 32-23,-1 0 1,0 0 0,0-1-1,0 1 1,0 0 0,0-1-1,0 1 1,0 0-1,0 0 1,0-1 0,0 1-1,0 0 1,0-1 0,0 1-1,0 0 1,0 0 0,0-1-1,0 1 1,0 0 0,0-1-1,-1 1 1,1 0-1,0 0 1,0-1 0,0 1-1,0 0 1,-1 0 0,1 0-1,0-1 1,0 1 0,0 0-1,-1 0 1,1 0 0,0 0-1,0-1 1,-1 1-1,1 0 1,0 0 0,-1 0-1,1 0 1,0 0 0,0 0-1,-1 0 1,-12 9-193,-8 21 89,20-28 94,-1 1 1,1-1-1,-1 1 0,1 0 1,0-1-1,0 1 0,0 0 1,1 0-1,-1 0 0,1 0 1,0 0-1,-1 0 0,1 0 1,0 0-1,1 0 0,-1-1 1,1 1-1,1 5 0,-1-6-117,1 0 0,-1 0 0,1-1 0,0 1-1,0-1 1,-1 0 0,1 1 0,0-1-1,0 0 1,1 0 0,-1 0 0,0-1-1,0 1 1,0 0 0,1-1 0,-1 1 0,0-1-1,0 0 1,1 0 0,-1 0 0,0 0-1,1 0 1,3-1 0,2-1-524,-1 0 1,0 0-1,0-1 1,0 1-1,0-2 0,-1 1 1,1-1-1,-1 0 1,0 0-1,0 0 0,-1-1 1,1 0-1,-1-1 1,0 1-1,0-1 1,6-9-1,15-22-3581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5125,'0'0'14462,"-6"9"-13630,-1 0-504,0 0 0,1 1 0,1-1-1,0 1 1,0 0 0,1 1 0,0-1 0,1 1-1,-4 16 1,5 10-24,2 0 0,1-1 0,11 66 0,-5-51-108,0 56-1,-9-155 525,-11-65 1,3 44-358,12 73-364,-1 0 1,1 1-1,0-1 0,1 0 0,-1 0 0,1 0 0,-1 0 0,1-1 0,0 1 1,1-1-1,-1 0 0,0 0 0,1 0 0,0 0 0,0 0 0,0-1 1,0 0-1,0 0 0,0 0 0,0 0 0,1-1 0,5 2 0,-6-1 3,0-1-1,0 0 0,0 0 1,1 0-1,-1 0 0,0-1 1,0 1-1,0-1 0,1 0 1,-1-1-1,0 1 0,0-1 1,0 1-1,0-1 0,1-1 1,-1 1-1,0 0 0,-1-1 1,1 0-1,0 0 0,0 0 1,-1-1-1,0 1 0,1-1 1,-1 1-1,6-7 0,-6 4 34,1 0-2,0 0-1,-1 1 0,0-1 0,0-1 1,0 1-1,-1 0 0,1-1 0,-1 0 1,0 1-1,1-10 0,-23 40-27,15-15 72,0 0 0,1 0 0,0 1 0,1-1-1,0 1 1,1 0 0,0 0 0,0 0-1,1 0 1,1 0 0,0 0 0,2 15 0,-1-23-73,0 0 0,0 0 0,1 0 0,-1 0 0,1-1 0,0 1 0,0 0 0,0-1 0,0 0 0,0 1 0,0-1 0,1 0 0,-1 0 0,1 0 0,-1-1 1,1 1-1,0 0 0,5 1 0,-4-1-531,1 0 0,-1-1 0,1 0 1,-1 1-1,1-2 0,0 1 0,5 0 0,-9-1 296,0 0-1,0 0 1,0 0-1,0-1 1,0 1-1,-1 0 1,1 0-1,0-1 0,0 1 1,0 0-1,-1-1 1,1 1-1,0-1 1,0 1-1,-1-1 1,1 1-1,0-1 0,-1 0 1,1 1-1,-1-1 1,1 0-1,-1 1 1,1-1-1,-1 0 1,1 0-1,-1 1 1,0-1-1,1 0 0,-1 0 1,0 0-1,0-1 1,8-20-6779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11915,'0'0'11851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83 442 5093,'0'0'2648,"-9"-2"-161,-9-1-2194,-19-9 5359,35 12-5367,1-1-1,0 1 1,0-1-1,0 1 0,0-1 1,0 0-1,0 0 0,0 1 1,0-1-1,0 0 0,0 0 1,1 0-1,-1 0 1,0 0-1,1 0 0,-1-1 1,0 1-1,1 0 0,-1-2 1,1 1-148,0 1 1,0-1-1,1 1 1,-1-1-1,1 1 1,-1-1-1,1 0 1,-1 1-1,1 0 1,0-1 0,0 1-1,0-1 1,-1 1-1,1 0 1,1 0-1,-1-1 1,0 1-1,0 0 1,0 0-1,3-1 1,3-4 9,0 1 1,0 1-1,0-1 1,1 1-1,-1 1 1,1-1-1,0 1 1,0 1-1,0 0 0,1 0 1,-1 0-1,1 1 1,11-1-1,-16 2-145,-1 0-1,1 1 1,-1-1-1,1 0 0,-1 1 1,0 0-1,1 0 1,-1 0-1,0 0 0,0 0 1,1 1-1,-1-1 1,0 1-1,0 0 1,-1 0-1,1 0 0,0 0 1,-1 1-1,1-1 1,-1 1-1,0-1 0,0 1 1,0 0-1,0 0 1,0 0-1,-1 0 0,1 0 1,-1 0-1,0 1 1,0-1-1,0 0 1,0 1-1,0-1 0,-1 6 1,3 32 97,-3 45 1,-1-30-16,1-56-83,0 1 1,0-1-1,0 1 1,0-1-1,1 0 1,-1 1-1,0-1 1,0 0-1,1 1 1,-1-1-1,0 0 1,1 1-1,-1-1 1,0 0-1,1 1 1,-1-1-1,0 0 1,1 0-1,-1 0 1,1 1-1,-1-1 1,0 0-1,1 0 1,-1 0-1,1 0 1,-1 0-1,1 0 1,-1 0-1,1 0 1,-1 0-1,0 0 1,1 0-1,-1 0 1,1 0-1,-1 0 1,1 0-1,-1 0 1,1 0-1,-1-1 1,0 1-1,1 0 1,-1 0-1,0-1 1,1 1-1,-1 0 0,1 0 1,-1-1-1,1 0 1,21-11 272,0-8-56,37-39-1,-54 53-308,-1 1 0,1-1-1,-1 0 1,-1 0 0,1 0-1,-1-1 1,0 1-1,0-1 1,-1 1 0,1-1-1,-2 0 1,1 0 0,0-11-1,-5 14 107,-7 4-7503,18 1-2186,8-1 8388,-1-1-1,0 0 1,1-2-1,25-6 1,-37 7 1647,0 1 0,0 0 0,-1-1 0,1 0 0,-1 0 1,1 0-1,-1 0 0,0-1 0,0 1 0,5-6 0,-7 6 199,1 1 0,-1-1 0,0 0 0,-1 1 0,1-1 0,0 0 0,0 0 0,-1 0 0,1 0 0,-1 0 0,0 0 0,1 1 0,-1-1 1,0 0-1,0 0 0,0 0 0,0 0 0,-1 0 0,1 0 0,-1 0 0,1 0 0,-2-4 0,1 5-457,1 0 0,-1 0 0,0 0 1,1 0-1,-1 1 0,0-1 0,0 0 0,0 0 0,1 0 1,-1 1-1,0-1 0,0 0 0,0 1 0,0-1 1,0 1-1,0-1 0,-1 1 0,1-1 0,0 1 0,0 0 1,0 0-1,0-1 0,0 1 0,-1 0 0,1 0 1,0 0-1,0 0 0,0 1 0,0-1 0,-1 0 0,-1 1 1,0-1-35,0 1 0,0 0 0,0 0 0,0 0 0,0 0 1,0 1-1,0-1 0,1 1 0,-1 0 0,-3 2 0,1 2 12,0-1-1,1 1 0,-1 0 1,1 0-1,0 0 1,1 1-1,-1-1 0,2 1 1,-1 0-1,0 0 0,1 0 1,1 0-1,-1 0 0,1 0 1,0 1-1,1-1 0,0 0 1,1 15-1,0-21-66,0 1 0,0-1 0,0 0 0,0 1 0,0-1 0,0 0 0,1 0 0,-1 0 0,0 0 0,1 0 0,-1 0 0,0 0 0,1 0 0,0 0 0,-1-1 0,1 1 0,-1-1-1,1 1 1,0-1 0,-1 0 0,1 1 0,0-1 0,-1 0 0,1 0 0,0 0 0,0 0 0,-1-1 0,1 1 0,0 0 0,2-2 0,4 1 62,-1 0-1,1-1 1,-1 1-1,0-2 1,13-4-1,-8-2-32,0 1 0,0-1 0,-1-1 0,0 0 0,12-15 0,-18 20-85,-1-1 0,0 1 1,0-1-1,0 0 0,0 0 1,-1 0-1,0-1 1,0 1-1,-1-1 0,0 0 1,0 1-1,-1-1 0,2-7 1,-14 17-723,6 3 731,0 0 0,0 0 1,1 1-1,0-1 0,1 1 0,-1 0 0,1 0 0,1 1 0,-1-1 0,1 0 0,0 1 0,1-1 0,0 1 0,0 0 0,1 0 1,0-1-1,1 13 0,0-19-39,-1 1 1,1-1-1,-1 0 0,1 1 1,0-1-1,0 0 0,0 0 1,0 1-1,0-1 1,0 0-1,0 0 0,0 0 1,1 0-1,-1 0 1,0 0-1,0-1 0,1 1 1,-1 0-1,1-1 1,-1 1-1,1-1 0,-1 1 1,1-1-1,-1 0 1,1 1-1,-1-1 0,1 0 1,-1 0-1,1 0 1,-1 0-1,1-1 0,-1 1 1,1 0-1,2-1 1,1 0-54,1 0 0,-1-1 0,1 1 0,-1-1 0,0 0 0,0-1 0,1 1 0,4-4 1,3-6 52,-1 1 0,0-2 1,-1 1-1,-1-1 1,0-1-1,0 0 1,-2-1-1,0 1 0,0-2 1,-1 1-1,-1-1 1,5-20-1,-2 0 163,-1 0 0,-2 0 0,-2-1 0,0-55 1,-16 110 660,-2 13-316,2 1 1,1 0-1,1 0 0,2 1 0,2 1 0,1 0 0,1-1 0,2 1 1,3 50-1,-1-77-406,1 0 0,0-1 1,1 1-1,0 0 0,4 9 0,-6-14-16,1-1-1,-1 1 1,1-1 0,0 1-1,0-1 1,0 1-1,0-1 1,0 1-1,0-1 1,0 0-1,0 0 1,1 1-1,-1-1 1,0 0-1,1 0 1,-1 0-1,1-1 1,-1 1-1,1 0 1,-1 0 0,1-1-1,-1 1 1,1-1-1,0 1 1,-1-1-1,1 0 1,2 0-1,-3 0 6,1-1 0,-1 1 0,0-1 1,0 0-1,1 0 0,-1 1 0,0-1 0,0 0 0,0 0 0,0 0 0,0 0 0,0 0 0,-1 0 0,1-1 0,0 1 0,0 0 1,-1 0-1,1-1 0,-1 1 0,1 0 0,-1-1 0,1 1 0,-1 0 0,0-1 0,0-1 0,5-41 171,-4 42-176,0-19 15,1 10-55,-1 1 1,0-1-1,-1 0 0,-1 0 1,1 1-1,-2-1 0,-4-19 0,6 30 12,0 0-1,0 0 1,0 0-1,0 1 1,0-1-1,-1 0 1,1 0 0,0 0-1,0 0 1,0 0-1,0 0 1,0 0-1,-1 0 1,1 0-1,0 1 1,0-1-1,0 0 1,0 0-1,-1 0 1,1 0-1,0 0 1,0 0-1,0 0 1,-1 0-1,1 0 1,0 0-1,0 0 1,0 0-1,0 0 1,-1-1-1,1 1 1,0 0 0,0 0-1,0 0 1,0 0-1,-1 0 1,1 0-1,0 0 1,4 20-217,-1-15 226,1-1 1,0 0-1,0 0 1,0 0-1,0 0 1,1-1-1,0 1 1,0-1-1,0 0 0,0-1 1,0 1-1,0-1 1,1 0-1,-1-1 1,1 1-1,-1-1 0,12 1 1,2 1 47,0-2 0,1 0 1,38-4-1,-47 1-15,0 0 0,-1-1 1,1 0-1,-1 0 1,0-1-1,16-9 0,-22 11-6,0 0 0,-1 0 0,0 0-1,0 0 1,1 0 0,-1-1 0,-1 0 0,1 1-1,0-1 1,-1 0 0,1 0 0,-1 0 0,0-1-1,0 1 1,0-1 0,0 1 0,-1-1 0,0 1-1,1-1 1,-1 0 0,1-7 0,-3 10-18,1 1 1,0-1-1,-1 0 1,1 0-1,-1 1 1,1-1-1,-1 1 1,0-1-1,1 0 1,-1 1-1,1-1 1,-1 1-1,0-1 1,1 1-1,-1-1 1,0 1-1,0 0 1,0-1-1,1 1 1,-1 0-1,0 0 1,0-1-1,0 1 1,1 0-1,-1 0 1,0 0-1,0 0 1,0 0-1,0 0 1,1 0-1,-1 1 1,0-1-1,0 0 1,0 0-1,1 1 1,-2-1-1,-35 11-53,31-8 60,0 1 0,-1 0 1,1 0-1,1 1 0,-1-1 0,1 1 0,0 0 0,0 1 1,0-1-1,1 1 0,0 0 0,0 0 0,0 1 0,1-1 1,0 1-1,0 0 0,1-1 0,-1 1 0,2 1 0,-1-1 1,0 8-1,2-13-30,0-1 0,0 0-1,0 0 1,0 0 0,1 0 0,-1 0 0,0 0 0,1 0 0,-1 0 0,1 1 0,-1-1 0,1-1 0,0 1-1,-1 0 1,1 0 0,0 0 0,0 0 0,-1 0 0,1-1 0,0 1 0,0 0 0,0-1 0,0 1 0,1 0-1,35 8-955,-24-8 256,1-1 0,0-1-1,19-3 1,-17 0-594,-1-1 0,0 0 0,0-1-1,-1-1 1,1 0 0,-1-1 0,18-13-1,8-12-3853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171 177 10442,'0'-1'319,"0"0"1,0-1 0,0 1-1,0 0 1,0-1-1,0 1 1,0 0-1,0 0 1,-1-1 0,1 1-1,0 0 1,-1 0-1,1-1 1,-1 1-1,1 0 1,-1 0 0,0 0-1,0 0 1,1 0-1,-1 0 1,0 0-1,-1-1 1,1 2-173,0-1 1,0 1-1,-1 0 1,1 0-1,0 0 1,0-1-1,0 1 1,0 0-1,0 1 1,-1-1-1,1 0 1,0 0-1,0 0 0,0 1 1,0-1-1,0 0 1,0 1-1,0-1 1,-2 2-1,-5 2 199,1 1-1,-1 1 1,1-1 0,-12 13-1,10-9-12,1-1 0,0 1 0,0 1 0,1 0 0,0 0 0,1 0-1,0 1 1,1 0 0,0 0 0,0 0 0,1 0 0,1 1 0,-4 19 0,7-30-318,0 1 0,0 0 0,0-1-1,0 1 1,0-1 0,1 1 0,-1-1 0,0 1 0,1-1 0,-1 1 0,1-1 0,-1 1 0,1-1 0,0 1 0,0-1 0,0 0 0,0 1 0,0-1 0,0 0 0,0 0 0,0 0-1,2 2 1,0-1 19,0-1-1,0 1 0,0-1 0,0 0 0,1 1 0,-1-2 0,0 1 0,0 0 0,1-1 0,4 1 0,1-1 32,0 0 0,0 0 0,0-1 0,-1 0 0,1-1 0,0 0 0,-1 0 0,10-5 0,-2-2-48,0 0 1,0-2-1,-1 0 1,0-1-1,-1 0 1,0-1-1,-1 0 1,-1-2 0,0 1-1,14-23 1,-13 17-114,-1 0 1,-2-1-1,0 0 1,0-1-1,-2 0 0,-1 0 1,8-45-1,-15 66 92,0 1-1,1-1 1,-1 1-1,0 0 1,0-1-1,0 1 1,0-1-1,0 1 1,0 0-1,0-1 1,0 1-1,0-1 0,0 1 1,0-1-1,0 1 1,0 0-1,0-1 1,0 1-1,0-1 1,-1 1-1,1 0 1,0-1-1,0 1 1,0 0-1,-1-1 1,1 1-1,0 0 0,0-1 1,-1 1-1,1 0 1,0-1-1,-1 1 1,-12 6-129,-10 21-22,14-12 249,1 0 0,1 1 0,0 0 0,1 0 0,1 1 0,0-1 0,1 1 0,1 0 0,0 1 0,2-1 0,0 0 0,2 32 0,1-42-116,-1 0 0,1-1 0,0 1 0,1-1 0,-1 1 0,1-1 0,1 0 0,-1 0 0,1-1 0,0 1 0,0-1 0,1 1 0,-1-1 0,9 6 0,-8-6-562,1-1 1,0 1 0,0-1 0,0-1 0,1 1 0,-1-1 0,1 0 0,8 2-1,21 2-5272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 5673,'-89'22'2246,"72"-18"3709,21-5-2405,65-11-2385,99-6 0,72 11-1317,-103 4 300,362 16 203,-498-13-350,80 2 461,131-12 0,-204 8-2085,-4-1 104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8 184 13164,'0'0'3962,"-2"-10"-2366,1 4-1376,0 3-152,0 0 0,0 0 1,1 0-1,-1 0 1,1 0-1,0 0 0,0 0 1,0 0-1,0 0 0,0 0 1,1 0-1,-1 0 1,1 0-1,0 0 0,0 0 1,0 0-1,0 0 0,1 1 1,-1-1-1,1 0 1,3-3-1,5-5 254,1 1-1,0 0 1,18-11 0,-25 18-267,1 0 1,0 1-1,-1-1 0,1 1 1,0 0-1,0 1 1,0-1-1,1 1 1,-1 0-1,0 0 0,0 1 1,10-1-1,-13 2-51,-1-1 1,1 1-1,-1 0 0,0-1 0,0 1 1,1 0-1,-1 0 0,0-1 0,0 1 0,0 0 1,0 0-1,0 0 0,0 1 0,0-1 0,0 0 1,0 0-1,-1 0 0,1 1 0,0-1 0,-1 0 1,1 1-1,-1-1 0,1 1 0,-1-1 1,0 0-1,0 1 0,0-1 0,0 1 0,0 2 1,0 56 334,-1-43-169,-9 98 500,-1 8-65,11-121-588,0-1-1,-1 0 0,1 1 1,0-1-1,0 1 0,1-1 1,-1 0-1,0 1 0,0-1 1,1 0-1,-1 1 0,1-1 1,-1 0-1,1 0 0,-1 1 1,1-1-1,0 0 0,0 0 1,-1 0-1,1 0 0,0 0 1,0 0-1,0 0 0,0 0 1,0 0-1,0-1 0,1 1 1,-1 0-1,0-1 0,0 1 1,1 0-1,-1-1 0,0 0 1,1 1-1,-1-1 0,0 0 1,1 0-1,-1 1 0,0-1 1,1 0-1,-1-1 0,0 1 1,1 0-1,-1 0 0,3-1 1,2-1 95,0 1 1,0-1 0,0-1 0,0 1 0,0-1 0,0 0 0,-1-1 0,10-6-1,-2-1-37,-2-1 0,1 0 0,-1-1-1,-1 0 1,0-1 0,-1 0 0,-1 0-1,0-1 1,-1 0 0,0 0 0,-2-1-1,1 1 1,-2-2 0,0 1-1,-1 0 1,-1-1 0,0 1 0,-1-18-1,-1 34-75,0 0 0,-1 1 0,1-1 0,0 0 0,0 0 0,0 0 0,-1 1 0,1-1 0,0 0 0,0 0 0,-1 0 0,1 0 0,0 0 0,0 1 0,-1-1 0,1 0 0,0 0 0,-1 0 0,1 0 0,0 0 0,0 0 0,-1 0 0,1 0 0,0 0 0,-1 0 0,1 0 0,0 0 0,0 0 0,-1 0 0,1 0 0,0-1 0,-1 1 0,1 0 0,0 0 0,0 0 0,-1 0 0,1 0 0,0-1 0,0 1 0,0 0 0,-1 0 0,1 0 0,0-1 0,0 1 0,0 0 0,0 0 0,-1-1 0,1 1 0,0 0 0,0 0 0,0-1 1,0 1-1,0 0 0,0-1 0,0 1 0,0 0 0,0 0 0,0-1 0,0 1 0,0 0 0,0-1 0,0 1 0,0 0 0,0 0 0,0-1 0,0 1 0,0 0 0,1-1 0,-15 20-133,14-17 135,-1-1 1,0 0-1,1 0 1,0 1-1,-1-1 0,1 1 1,0-1-1,0 0 1,-1 1-1,1-1 1,0 0-1,0 1 1,1-1-1,-1 1 1,0-1-1,0 0 1,1 1-1,-1-1 1,1 0-1,-1 0 1,1 1-1,-1-1 1,1 0-1,0 0 1,0 0-1,-1 1 1,1-1-1,0 0 1,0 0-1,0 0 1,0-1-1,0 1 1,1 0-1,-1 0 1,0 0-1,0-1 1,0 1-1,2 0 1,2-1 26,-1 1 0,0-1 0,0 0 0,0 0 0,0 0-1,0-1 1,0 0 0,0 1 0,0-1 0,0-1 0,0 1 0,6-4 0,2-1 20,-1-1 0,1 0 0,-2-1 0,1 0 0,-1 0 1,0-2-1,-1 1 0,0-1 0,0 0 0,-1-1 0,-1 0 0,11-19 0,-28 52 69,2 1 1,0 1-1,1-1 1,2 1-1,0 0 1,-1 45-1,5-68-107,1 0 1,0 0-1,1 0 0,-1 0 1,0 0-1,0 0 0,0 0 1,1 0-1,-1 0 0,0 0 0,1 0 1,-1 0-1,1 0 0,-1 0 1,1 0-1,-1 0 0,1 0 1,0 0-1,0 0 0,-1-1 1,1 1-1,0 0 0,0-1 1,0 1-1,0-1 0,0 1 1,1 0-1,1 0 17,0 0 0,0-1-1,0 1 1,-1-1 0,1 0 0,0 0 0,0 0 0,0 0 0,0 0 0,4-1-1,2-1 23,0 0-1,0-1 1,-1 0-1,1 0 1,16-10-1,-23 12-167,1-1-1,-1 0 0,1 0 0,-1 1 0,0-1 0,0-1 0,0 1 0,0 0 0,2-5 0,-1-8-4303,-11-3-5126,-5 2-2297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14542,'0'0'10346,"59"8"-14703,-44 1-928,5 0-1089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15086,'0'0'2782,"-9"2"-193,2-1-2309,1 1 1,-1-1 0,0 2-1,1-1 1,-1 1-1,1 0 1,0 0 0,0 0-1,0 1 1,1 0-1,-1 0 1,1 1 0,0 0-1,0 0 1,0 0-1,1 0 1,0 1 0,0-1-1,0 1 1,1 0 0,-1 0-1,-3 11 1,5-11-116,1 0 1,-1-1-1,1 1 0,0 0 1,0 0-1,0 0 0,1 0 1,1 10-1,-1-14-141,0 0-1,1 0 1,-1 0 0,1 0-1,-1-1 1,1 1-1,0 0 1,0 0 0,0-1-1,0 1 1,0-1 0,0 1-1,0-1 1,0 1 0,1-1-1,-1 1 1,1-1-1,-1 0 1,1 0 0,-1 0-1,1 0 1,0 0 0,-1 0-1,1 0 1,0-1-1,0 1 1,0-1 0,-1 1-1,1-1 1,3 1 0,2-1 5,-1 1 0,1-1 1,0 0-1,0-1 0,-1 1 1,1-1-1,0-1 0,-1 1 1,1-1-1,-1 0 1,0-1-1,1 1 0,-1-1 1,0-1-1,-1 1 0,1-1 1,-1 0-1,1 0 0,-1 0 1,0-1-1,-1 0 0,1 0 1,-1 0-1,0-1 1,0 1-1,-1-1 0,1 0 1,-1 0-1,-1 0 0,1 0 1,-1-1-1,0 1 0,0-1 1,-1 1-1,0-1 1,0 0-1,-1-13 0,0 20-37,0-1-1,1 1 1,-1 0-1,0-1 1,0 1-1,0-1 1,0 1-1,0 0 1,0-1-1,0 1 1,0-1-1,0 1 1,-1 0-1,1-1 1,0 1-1,0-1 1,0 1-1,0 0 1,-1-1-1,1 1 1,0 0-1,0-1 1,0 1-1,-1 0 0,1-1 1,0 1-1,-1 0 1,1 0-1,0-1 1,-1 1-1,1 0 1,0 0-1,-1 0 1,1-1-1,-1 1 1,-13 8-201,-10 21 20,21-24 184,0 0 1,1 1 0,0-1 0,0 1 0,0 0 0,1 0 0,0 0 0,0 0 0,0 0-1,1 0 1,0 0 0,0 0 0,2 9 0,-1-12-47,0 0 1,0 0 0,1 0-1,-1 0 1,1 0-1,0-1 1,-1 1-1,1 0 1,0-1-1,1 0 1,-1 1-1,0-1 1,1 0 0,-1 0-1,1 0 1,0-1-1,-1 1 1,1-1-1,0 1 1,0-1-1,0 0 1,0 0-1,0 0 1,0-1 0,0 1-1,6 0 1,70 1-6255,-36-6-971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63 12107,'1'-2'262,"0"0"1,-1 1-1,1-1 0,-1 0 0,0 0 0,0 0 0,1 0 0,-1 0 0,0 1 0,-1-1 0,1 0 0,0 0 0,0 0 0,-1 0 0,1 1 0,-1-1 0,0 0 0,1 0 0,-1 1 0,0-1 0,-2-3 0,1 4-102,0 0 0,1 1-1,-1-1 1,0 0 0,0 0 0,0 1-1,1-1 1,-1 1 0,0 0-1,0-1 1,0 1 0,0 0 0,0 0-1,0 0 1,0 1 0,0-1-1,0 0 1,0 1 0,1-1 0,-1 1-1,0-1 1,-3 3 0,-3 1-89,0 0 0,1 1-1,-1-1 1,1 2 0,0-1 0,0 1 0,1 0 0,0 0 0,0 1 0,1 0 0,-1 0 0,-4 10 0,-5 7 164,2 0 1,-17 43-1,24-52-87,1 0 1,0 0-1,2 1 1,-1 0-1,2 0 1,0-1-1,1 1 1,0 0-1,2 0 1,3 31-1,-3-45-123,0 1-1,0 0 0,1-1 0,-1 1 0,0-1 0,1 0 0,-1 1 0,1-1 0,0 0 0,0 0 0,0 0 0,0 0 1,0 0-1,0-1 0,1 1 0,-1-1 0,0 1 0,1-1 0,0 0 0,-1 0 0,1 0 0,-1 0 0,1 0 0,0-1 1,0 1-1,-1-1 0,1 0 0,0 0 0,0 0 0,3 0 0,2-1 113,-1 1 0,0-1 0,0 0 0,1-1 0,-1 0 0,0 0 0,-1-1-1,1 0 1,0 0 0,10-6 0,-2-2-44,-1-1 0,0-1 0,-1 1-1,0-2 1,-1 0 0,-1-1 0,0 0 0,-1 0-1,0-1 1,-2 0 0,1-1 0,-2 0-1,-1-1 1,0 1 0,-1-1 0,-1 0 0,0 0-1,-1-1 1,-2 1 0,0-27 0,-1 41-113,-1 1-1,1-1 1,-1 0 0,0 1 0,0-1 0,-1 1-1,1-1 1,-1 1 0,0-1 0,0 1-1,0 0 1,0 0 0,-1 0 0,1 0 0,-1 1-1,1-1 1,-1 0 0,0 1 0,0 0 0,0 0-1,-1 0 1,1 0 0,0 0 0,-1 1 0,-3-2-1,4 2-87,0 0 0,0 0 0,0 1 0,0-1 0,0 1 0,0-1 0,0 1 0,0 0 0,0 0 0,0 0 0,0 1-1,0-1 1,0 1 0,0-1 0,0 1 0,0 0 0,0 0 0,0 1 0,1-1 0,-1 1 0,0-1 0,1 1 0,-1 0 0,1 0 0,0 0-1,-1 0 1,1 0 0,0 0 0,0 1 0,-3 4 0,2-1-443,0 0-1,1 0 1,-1 1 0,1 0 0,0-1-1,1 1 1,0 0 0,-1 11-1,4 31-6214,4-23 1401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13741,'0'0'8488,"-4"14"-8029,-8 59 1264,3 1-1,0 137 1,9-208-1683,-1-1-1,1 0 1,0 1 0,0-1 0,1 1 0,-1-1 0,0 0 0,1 1 0,0-1 0,-1 0-1,1 0 1,0 1 0,0-1 0,0 0 0,0 0 0,1 0 0,-1 0 0,1 0 0,-1 0-1,1-1 1,-1 1 0,1 0 0,2 1 0,-1-3 11,-1 1 0,1 0-1,-1-1 1,1 0 0,-1 0 0,1 0-1,-1 0 1,1 0 0,-1 0 0,1 0-1,-1-1 1,1 0 0,-1 1 0,0-1-1,1 0 1,-1 0 0,0 0 0,0 0-1,1-1 1,-1 1 0,0-1 0,3-2-1,15-12 80,-1-1 0,-1 0 0,0-1 0,-1-1 0,-2-1 0,24-36-1,-22 27-244,-1-1-1,-1-1 1,-1-1-1,13-47 0,-21 50-1693,-6 28-81,-2 7-5744,-8 7 828,-2 3-2900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81 8232,'0'0'4270,"-1"10"-917,-1-1-2902,1 0 392,0-1 1,0 0 0,1 1-1,0-1 1,0 0-1,4 15 1,-4-20-768,1 0 1,0-1-1,0 0 1,0 1-1,1-1 0,-1 0 1,0 1-1,1-1 1,0 0-1,-1 0 0,1 0 1,0 0-1,0-1 1,0 1-1,0 0 0,1-1 1,-1 0-1,0 1 1,1-1-1,-1 0 1,0 0-1,1 0 0,-1-1 1,1 1-1,0 0 1,-1-1-1,1 0 0,0 1 1,2-1-1,2 0-86,0-1-1,0 1 1,-1-1 0,1 0-1,0-1 1,-1 1-1,1-2 1,-1 1 0,1 0-1,-1-1 1,0 0-1,0-1 1,0 1 0,-1-1-1,1 0 1,-1-1 0,0 1-1,0-1 1,0 0-1,6-10 1,-4 6-47,-1 0 1,0 0-1,-1-1 0,0 0 0,-1 0 1,0 0-1,0 0 0,-1-1 0,0 1 1,-1-1-1,0 0 0,0-16 1,-2 27 62,0-1 0,-1 1 1,1 0-1,0 0 1,0 0-1,0-1 0,0 1 1,-1 0-1,1 0 1,0 0-1,0 0 0,0-1 1,-1 1-1,1 0 1,0 0-1,0 0 0,-1 0 1,1 0-1,0 0 1,0 0-1,-1 0 1,1 0-1,0 0 0,0 0 1,-1 0-1,1 0 1,0 0-1,0 0 0,-1 0 1,1 0-1,0 0 1,0 0-1,-1 0 0,1 0 1,0 0-1,0 1 1,-1-1-1,1 0 0,0 0 1,0 0-1,0 0 1,-1 0-1,1 1 0,0-1 1,0 0-1,0 0 1,0 0-1,0 1 0,-1-1 1,1 0-1,0 0 1,0 1-1,0-1 0,-12 11 134,6-3 63,0 1 0,0-1 0,1 1 0,0 0 0,1 1 0,0-1-1,1 1 1,0 0 0,0 0 0,1 0 0,0 0 0,0 16 0,2-26-201,0 1 0,0 0 0,0 0 0,0-1 0,0 1 1,1 0-1,-1-1 0,0 1 0,0 0 0,1-1 0,-1 1 1,0-1-1,1 1 0,-1 0 0,0-1 0,1 1 0,-1-1 0,1 1 1,-1-1-1,1 1 0,-1-1 0,1 0 0,0 1 0,-1-1 1,1 0-1,-1 1 0,1-1 0,1 1 0,25 0 91,-21-1-96,1-1 0,-1-1-1,0 1 1,0-1 0,1-1 0,7-3 0,0-4-172,1-1 0,-1-1-1,15-17 1,-18 17 103,1 1 1,1 0-1,27-18 0,-40 31 61,1 1-1,0 0 0,-1-1 0,1 1 0,-1 0 0,0 0 0,0 0 0,0-1 0,0 1 0,-1 0 0,1 0 1,-1 2-1,-4 15 108,-3 28 523,8-47-606,0 0 1,0 0-1,0 1 1,0-1 0,0 0-1,0 0 1,1 0-1,-1 0 1,0 0-1,1 0 1,-1 0 0,0 0-1,1 0 1,-1 0-1,1 0 1,0 0-1,-1 0 1,1-1 0,0 1-1,0 0 1,-1 0-1,1-1 1,0 1-1,0 0 1,0-1 0,0 1-1,0-1 1,0 1-1,0-1 1,0 1-1,0-1 1,0 0-1,0 0 1,0 1 0,0-1-1,2 0 1,4 0 10,1-1 0,0 0 0,-1-1 0,1 1 0,-1-1 0,1-1 0,-1 0 0,0 0 0,0 0 0,0-1 0,0 1 0,-1-2 0,1 1 0,-1-1 0,0 0 0,6-7 0,-1 3-62,-1 0 0,1 1 0,1 1 1,12-7-1,-24 14 39,0 0 0,1 0 0,-1 0 0,0 0 1,0 0-1,1 0 0,-1 0 0,0 0 1,0 0-1,1 0 0,-1 0 0,0 0 0,0 0 1,1 0-1,-1 1 0,0-1 0,0 0 0,0 0 1,1 0-1,-1 0 0,0 0 0,0 1 1,0-1-1,1 0 0,-1 0 0,0 0 0,0 1 1,0-1-1,0 0 0,0 0 0,1 0 0,-1 1 1,0-1-1,0 0 0,0 0 0,0 1 1,0-1-1,0 0 0,0 0 0,0 1 0,0-1 1,0 1-1,2 20 252,-5 18 467,2-36-568,-2 20-645,3-22 367,0-1 1,1 0 0,-1 1 0,0-1 0,0 0 0,0 1-1,0-1 1,0 0 0,0 1 0,0-1 0,1 0 0,-1 0-1,0 1 1,0-1 0,0 0 0,1 0 0,-1 1-1,0-1 1,0 0 0,1 0 0,-1 0 0,0 1 0,1-1-1,-1 0 1,0 0 0,0 0 0,1 0 0,-1 0 0,0 0-1,1 0 1,-1 0 0,0 0 0,1 0 0,-1 0-1,0 0 1,1 0 0,-1 0 0,0 0 0,1 0 0,-1 0-1,0 0 1,1 0 0,-1 0 0,0 0 0,0 0 0,1-1-1,-1 1 1,0 0 0,1 0 0,-1 0 0,0-1 0,0 1-1,0 0 1,1 0 0,-1-1 0,0 1 0,0 0-1,0 0 1,1-1 0,-1 1 0,0 0 0,0-1 0,0 1-1,0-1 1,13-12-6452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16848,'0'0'10410,"-21"56"-9641,21-26-385,-2-1-256,2-2-96,0-1-320,0-2-833,0-1-897,0-6-1281,-4-8-2114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17 8808,'0'0'15161,"-11"-5"-14088,8 4-1029,-1-1 51,0 1-1,0-1 1,-1 1-1,1 0 1,0 0 0,-1 0-1,1 0 1,-1 1-1,1 0 1,-1 0 0,1 0-1,-1 0 1,1 1-1,-1-1 1,1 1-1,0 1 1,-1-1 0,1 0-1,0 1 1,0 0-1,-6 4 1,4-3-18,1 0 0,0 1 0,0 0 0,0 0 0,-6 8 1,11-12-76,-1 1 0,1-1 1,0 1-1,-1-1 1,1 0-1,0 1 1,0-1-1,-1 1 1,1-1-1,0 1 1,0-1-1,0 1 1,-1-1-1,1 1 1,0-1-1,0 1 1,0-1-1,0 1 0,0 0 1,0-1-1,0 1 1,0-1-1,1 1 1,-1-1-1,0 1 1,0-1-1,0 1 1,1 0-1,0-1-1,0 1-1,0 0 1,0 0 0,1-1-1,-1 1 1,0 0-1,1-1 1,-1 1 0,1-1-1,-1 0 1,0 1-1,1-1 1,-1 0 0,1 0-1,-1 0 1,2 0 0,54 0-36,-39-1-87,1 1 1,0 0-1,0 1 0,0 1 0,0 1 0,-1 1 0,36 12 1,-53-16 125,0 0 1,0 1 0,0-1-1,0 1 1,0-1 0,0 1 0,0 0-1,0-1 1,0 1 0,0 0-1,0 0 1,0 0 0,-1 0 0,1 0-1,0 0 1,0 0 0,-1 0 0,1 0-1,-1 0 1,1 0 0,-1 0-1,1 0 1,-1 0 0,0 0 0,0 1-1,1 1 1,-2-1 42,1-1 0,-1 1 1,0 0-1,1 0 0,-1-1 0,0 1 1,0 0-1,0-1 0,0 1 1,0-1-1,-1 1 0,1-1 0,0 0 1,-1 1-1,-1 0 0,-5 4 232,-1 0 0,0-1 1,0 1-1,-18 6 0,15-8 13,0-1 1,0 0-1,-22 1 0,-4-5-2204,36 0 1250,-1 1 0,1-1-1,0 0 1,0 1 0,1-1-1,-1 0 1,0 0 0,0 0 0,0 0-1,0 0 1,1-1 0,-1 1 0,-1-2-1,-5-9-9079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15214,'0'0'5237,"1"7"-4206,-2 218 4617,-2-17-3406,3-206-2259,0-1 1,0 1-1,0 0 0,0-1 1,0 1-1,1-1 0,-1 1 1,1-1-1,-1 1 1,1-1-1,-1 1 0,1-1 1,0 1-1,0-1 0,2 3 1,-3-4-135,1 1 1,-1-1 0,1 0-1,0 1 1,-1-1-1,1 0 1,0 0 0,0 1-1,-1-1 1,1 0-1,0 0 1,-1 0 0,1 0-1,0 0 1,0 0 0,-1 0-1,1 0 1,0 0-1,0 0 1,-1 0 0,1-1-1,0 1 1,0 0-1,4-3-1051,-1 1-1,0 0 0,0-1 0,-1 0 0,1 0 0,-1 0 0,1 0 0,3-6 0,11-13-7990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2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166 151 15439,'0'0'3470,"-8"-1"-1575,3-1-1746,0 1 1,1 1-1,-1-1 1,0 1-1,0-1 1,0 1-1,0 1 0,1-1 1,-1 1-1,0-1 1,0 2-1,1-1 1,-1 0-1,0 1 1,1 0-1,-1 0 1,1 0-1,0 1 1,0-1-1,0 1 1,0 0-1,0 0 1,1 0-1,-4 5 1,2-3-21,0 2 0,1-1 1,0 0-1,0 1 0,1 0 1,0 0-1,0 0 1,0 0-1,1 1 0,0-1 1,1 0-1,-1 1 0,1 0 1,1-1-1,0 1 1,1 14-1,-1-20-109,1 0 0,0-1 0,0 1 0,0-1 0,0 1 1,0-1-1,0 0 0,1 1 0,-1-1 0,0 0 0,1 0 0,-1 1 0,1-1 0,-1 0 0,1-1 1,-1 1-1,1 0 0,0 0 0,-1-1 0,1 1 0,0-1 0,0 1 0,-1-1 0,1 0 0,0 0 1,0 0-1,0 0 0,2 0 0,2 0 30,1 0 0,-1 0 0,0-1 0,0 0-1,0 0 1,0 0 0,10-5 0,-7 1-60,1-1 0,-1-1 0,-1 1 0,1-2 0,-1 1 1,-1-1-1,1 0 0,-1-1 0,-1 1 0,0-1 0,0-1 0,-1 1 0,0-1 0,0 0 0,-1 0 0,0-1 0,-1 1 0,0-1 0,-1 1 0,0-1 0,0-11 0,-2 21 5,0 1-1,0 0 1,0 0-1,0-1 0,0 1 1,0 0-1,0 0 1,0 0-1,0-1 0,0 1 1,0 0-1,0 0 1,0-1-1,0 1 1,0 0-1,0 0 0,0-1 1,0 1-1,0 0 1,0 0-1,-1-1 0,1 1 1,0 0-1,0 0 1,0 0-1,0-1 0,0 1 1,-1 0-1,1 0 1,0 0-1,0 0 1,0 0-1,-1-1 0,1 1 1,0 0-1,0 0 1,-1 0-1,1 0 0,0 0 1,0 0-1,-1 0 1,1 0-1,0 0 0,0 0 1,-1 0-1,1 0 1,0 0-1,-14 9-166,-9 16 46,18-17 155,1 1-1,-1-1 1,1 1-1,1 0 1,0 0-1,0 1 1,1-1-1,0 0 1,0 1-1,1-1 1,1 1-1,-1 0 1,1-1-1,2 12 1,-1-20-17,0 1 1,0 0 0,0 0-1,1 0 1,-1-1 0,0 1-1,1-1 1,-1 1 0,1-1 0,0 1-1,-1-1 1,1 0 0,0 0-1,0 0 1,0 0 0,-1 0 0,1 0-1,0 0 1,0-1 0,0 1-1,1-1 1,-1 1 0,0-1-1,0 0 1,0 0 0,0 0 0,0 0-1,0 0 1,4-1 0,1 0 32,1 0 0,-1 0 0,1 0 0,-1-1 0,0 0 0,0-1 0,8-3 1,-6 1-82,0-1 0,-1 1 1,0-1-1,0-1 0,-1 0 1,0 0-1,0 0 0,0-1 1,-1 0-1,0 0 0,-1 0 1,0-1-1,0 0 0,-1 0 1,0 0-1,0-1 0,-1 1 1,0-1-1,-1 0 0,0 0 1,0-14-1,-23 71-429,18-36 563,0 0 0,1 0 0,0 0 0,1 0-1,0 15 1,1-24-72,0 0 0,0 0 0,0 0 1,0 1-1,0-1 0,1 0 0,-1 0 0,1 0 0,-1 0 0,1 0 0,0 0 0,0 0 0,0 0 0,0 0 0,0 0 0,0 0 0,0 0 0,1-1 0,-1 1 0,1-1 0,-1 1 1,1-1-1,0 1 0,0-1 0,-1 0 0,1 0 0,0 0 0,0 0 0,0 0 0,0 0 0,0-1 0,5 2 0,3-1-31,0-1 0,0 1 0,1-2 0,-1 0 0,0 0 0,0-1 0,0 0 0,11-4 0,-16 5-19,0-1 0,0 0 1,-1 0-1,1 0 0,-1 0 0,1-1 1,-1 0-1,0 0 0,0 0 0,0 0 1,-1-1-1,1 1 0,-1-1 0,0 0 1,0 0-1,0-1 0,0 1 0,2-7 1,-10 22 36,3-9 3,1 0 0,0 1 0,0-1 1,0 0-1,0 1 0,0-1 0,0 1 1,1-1-1,-1 1 0,1-1 0,0 1 1,-1 2-1,1-3 11,0-1 0,0 0-1,0 1 1,1-1 0,-1 0 0,0 1 0,0-1 0,1 0 0,-1 0 0,0 1-1,1-1 1,0 0 0,-1 0 0,1 0 0,0 0 0,-1 1 0,1-1-1,0 0 1,0 0 0,0 0 0,0-1 0,0 1 0,0 0 0,0 0-1,2 0 1,-1 0 33,1 0-1,-1 0 1,1-1-1,-1 1 1,1-1-1,-1 0 1,1 1-1,0-1 1,-1-1-1,1 1 1,0 0-1,3-1 1,0-1-1,-1 1 0,1-1 0,0 0 1,0 0-1,-1-1 0,0 1 1,1-1-1,-1-1 0,0 1 1,0-1-1,6-6 0,-6 3-3,0 0 0,-1 0-1,-1 0 1,1 0 0,-1-1-1,0 0 1,-1 0 0,1 1-1,-2-1 1,1-1 0,-1 1-1,0 0 1,-1 0 0,0 0-1,0 0 1,-1-1 0,0 1-1,0 0 1,-1 0 0,0 0-1,-1 0 1,0 1 0,0-1-1,0 1 1,-1-1 0,0 1-1,0 0 1,-1 1 0,0-1-1,0 1 1,-1 0 0,1 0-1,-2 0 1,-7-5 0,13 10-116,1 1 1,0-1-1,-1 1 1,1 0-1,0-1 0,-1 1 1,1 0-1,-1-1 1,1 1-1,-1 0 1,1 0-1,0 0 1,-1-1-1,1 1 1,-1 0-1,1 0 0,-1 0 1,1 0-1,-1 0 1,1 0-1,-1 0 1,1 0-1,-1 0 1,1 0-1,-1 0 1,1 0-1,-1 0 1,1 0-1,-1 0 0,1 1 1,-1-1-1,1 0 1,-1 0-1,1 0 1,-1 1-1,1-1 1,0 0-1,-1 1 1,1-1-1,-1 0 0,1 1 1,0-1-1,-1 1 1,1-1-1,0 0 1,0 1-1,-1-1 1,1 1-1,0-1 1,0 1-1,0 0-296,0 0 1,-1 0-1,1 0 1,0 0-1,1-1 0,-1 1 1,0 0-1,0 0 1,0 0-1,0-1 0,1 1 1,-1 0-1,0 0 1,1-1-1,-1 1 0,0 0 1,1 0-1,-1-1 1,1 1-1,0-1 0,-1 1 1,1 0-1,-1-1 1,1 1-1,0-1 0,-1 1 1,2 0-1,12 1-9237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3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32 184 10426,'-2'-1'449,"0"1"0,0-1-1,-1 1 1,1-1-1,0 0 1,0 0 0,0 0-1,0 0 1,1-1 0,-1 1-1,0 0 1,-2-3 0,4 3-341,-1 1 0,1-1 0,0 1 0,-1-1 0,1 0 0,0 1 1,0-1-1,-1 0 0,1 1 0,0-1 0,0 0 0,0 1 0,0-1 1,0 0-1,0 1 0,0-1 0,0 0 0,0 0 0,0 1 0,0-1 0,1 0 1,-1 1-1,0-1 0,0 0 0,1 1 0,-1-1 0,0 1 0,1-1 1,-1 0-1,1 1 0,-1-1 0,1 1 0,-1-1 0,1 1 0,-1-1 0,1 1 1,-1 0-1,1-1 0,-1 1 0,1 0 0,0-1 0,-1 1 0,2-1 0,2 0-16,-1 1 0,1-1 0,0 0 0,0 1-1,0 0 1,-1-1 0,1 2 0,0-1-1,0 0 1,0 1 0,-1 0 0,1-1 0,3 3-1,10 0-54,15 0 14,1-1 0,-1-1 0,0-2 0,1-1 0,37-8 0,156-47 476,-147 34-338,106-16 0,7 19-93,-151 18-400,1 3-1,67 8 1,-96-8 93,2 1-615,-14-2-133,-6 0-533,3 0 996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5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73 1121,'0'0'390,"-9"0"154,-49 3 525,-12-2 5598,111 13-6053,88 13 565,1-5 1,140 4 0,623-21-846,-479-8-294,371 40 70,-198-4 281,-140-17 340,465 8-63,-166-55-414,-1-38 92,-85 7-199,-362 36-155,479-26-389,-676 45-1647,-36-6-2500,-19-5-3154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0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65 5349,'-12'5'3463,"24"0"-2111,25 0-492,85-6-92,1-6 1,-1-5 0,126-29 0,-211 35-768,14-2 296,-40 5-951,-20 2-1067,-11 1-628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2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883 166 6246,'-8'-5'544,"-7"-4"-97,-37-22 1424,0 2 0,-88-34 0,125 57-1663,0 1 0,-1 1-1,0 0 1,0 0 0,0 2 0,0 0 0,0 1-1,-1 1 1,1 0 0,0 1 0,0 1 0,-1 0-1,1 1 1,-30 11 0,17-2 166,1 1-1,0 1 1,0 2-1,2 1 1,-48 39 0,62-44-322,1-1 1,0 1 0,0 1-1,1 0 1,1 1 0,1 0-1,-1 0 1,2 0 0,0 1-1,1 0 1,1 1 0,0 0-1,-3 19 1,1 25 79,2 0 0,4 0 0,5 65 0,1-72-124,3-1-1,1 0 0,3 0 0,2-2 0,3 1 0,1-2 0,3 0 0,50 85 0,-54-106-7,2-2-1,1 0 1,1-1-1,1-1 1,1-1-1,39 31 0,-45-41 5,1-1 0,1-1 0,0-1-1,0 0 1,1-1 0,0-1 0,0-1 0,1-1-1,0-1 1,39 5 0,-31-7-3,1-2-1,-1-1 1,0-2 0,1-1 0,56-12-1,-63 8 3,-1 0 0,0-2 0,-1 0 1,0-1-1,-1-2 0,0 0 0,-1-1 0,21-18 0,-4-1 87,-2-2 0,-1-1 0,-2-2 1,-1-1-1,-2-1 0,-2-2 0,-2 0 0,-1-2 1,-3 0-1,-1-2 0,-2 0 0,-2-1 0,-3 0 1,-1-1-1,-2-1 0,-3 1 0,-1-1 0,-3-84 1,-4 114-97,0-1 0,-2 0 0,0 1 1,-1-1-1,0 1 0,-2 1 1,0-1-1,-1 1 0,-1 0 1,0 1-1,-1 0 0,-1 0 0,-1 1 1,0 1-1,0 0 0,-2 0 1,0 1-1,0 1 0,-1 1 1,-1 0-1,0 1 0,0 0 1,-1 1-1,0 1 0,0 1 0,-1 1 1,0 0-1,-1 1 0,-34-5 1,15 5-122,-2 2 0,1 1-1,-53 5 1,74-2-173,1 2-1,-1 0 1,1 1 0,0 0-1,0 2 1,0 0-1,1 0 1,0 2-1,-27 16 1,40-22-257,0 0 0,0 0-1,0 1 1,1-1 0,-1 0 0,1 1-1,-1 0 1,1 0 0,0-1 0,0 1-1,0 1 1,-2 4 0,1 11-6410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3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2173 4740,'0'0'12033,"1"-8"-11680,1-2-191,-1-1 0,2 1-1,0 0 1,0 0 0,1 0 0,7-14 0,40-65 895,-12 22-610,285-476-124,-226 405-485,201-218 1,13 19 482,54-55-2,-356 381-315,14-15 6,2 2 0,38-30 0,-58 49-26,1 0 0,0 1-1,1-1 1,-1 2 0,1-1 0,-1 1 0,1 0 0,0 0 0,1 1 0,-1 0 0,0 1 0,0 0-1,1 0 1,-1 1 0,13 0 0,-21 0 2,1 0 1,0 0-1,-1 0 0,1 0 1,0 1-1,-1-1 0,1 0 1,0 0-1,-1 0 0,1 1 0,0-1 1,-1 0-1,1 1 0,0-1 1,-1 0-1,1 1 0,-1-1 1,1 1-1,-1-1 0,1 1 0,-1-1 1,1 1-1,-1-1 0,0 1 1,1-1-1,-1 1 0,0 0 1,1-1-1,-1 1 0,0 0 1,0-1-1,1 2 0,-11 22-836,-27 15-2343,6-19-811,-7 0-2135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3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8232,'0'0'5925,"2"13"-5498,-2 20-40,-1 1 1,-2 0-1,-1-1 0,-2 0 0,-13 43 0,3-11 42,-9 29 971,-24 184 0,48-276-1385,1 0 0,-1 0 0,1 0-1,0 0 1,0 0 0,0 0-1,0 0 1,0 0 0,1 0 0,-1 0-1,1 0 1,-1 0 0,1 0-1,0 0 1,-1 0 0,1-1-1,0 1 1,0 0 0,0 0 0,1-1-1,-1 1 1,0-1 0,1 1-1,-1-1 1,1 1 0,-1-1 0,1 0-1,0 0 1,1 1 0,2 0 23,0-1 0,-1-1 1,1 1-1,-1 0 0,1-1 1,0 0-1,0 0 0,-1-1 1,1 1-1,0-1 0,-1 0 1,5-2-1,9-3 64,0 0-1,0-1 1,-1-1-1,30-19 1,66-52 80,-64 44-119,211-154-263,-92 57-3166,-70 49-2085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3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67 10570,'0'0'8034,"0"-9"-6790,1 6-1154,-1 1 1,1-1-1,-1 1 0,0-1 1,0 0-1,0 1 0,-1-1 1,1 1-1,-1-1 0,1 1 1,-2-5-1,0 5-27,1 1 0,-1-1-1,1 1 1,-1 0 0,1-1 0,-1 1-1,0 0 1,0 0 0,0 0 0,1 0 0,-1 0-1,0 0 1,0 1 0,0-1 0,0 1 0,0-1-1,-1 1 1,1 0 0,0 0 0,-3 0-1,-9-2 54,0 0 0,1 2 0,-1 0 0,0 0 0,0 1 0,0 1 0,0 0 0,1 1 0,-1 0 0,1 1 0,0 1 0,0 0 0,0 1 0,1 0 0,0 1 0,0 1 0,-16 13 0,26-20-117,0 0-1,1 1 1,-1-1 0,1 1 0,-1-1 0,1 1 0,0 0-1,0 0 1,0-1 0,0 1 0,0 0 0,0 0 0,0 0 0,1 0-1,-1 0 1,1 0 0,-1 1 0,1-1 0,0 3 0,0-4-5,0 1 1,1-1-1,0 0 1,-1 1-1,1-1 1,0 0-1,-1 0 1,1 1 0,0-1-1,0 0 1,0 0-1,0 0 1,0 0-1,0 0 1,1 0-1,-1-1 1,0 1-1,0 0 1,1-1-1,-1 1 1,0 0-1,1-1 1,-1 0 0,1 1-1,-1-1 1,0 0-1,1 0 1,2 1-1,47 3-1128,0-1 1,91-7-1,-20 0 243,-121 4 889,0-1 1,0 1-1,0 0 0,0 0 0,0 0 0,0 0 1,0 0-1,0 0 0,0 1 0,0-1 0,0 0 1,0 1-1,0-1 0,0 0 0,0 1 0,0-1 1,0 1-1,0-1 0,0 1 0,0 0 0,-1-1 1,1 1-1,1 1 0,-2-1 15,0 0 0,0 0 0,0 0-1,0 0 1,0 0 0,0 0 0,0 0 0,0 0 0,0 0 0,-1 0-1,1 0 1,0 0 0,-1-1 0,1 1 0,0 0 0,-1 0 0,0 0-1,1 0 1,-1-1 0,0 2 0,-4 4 160,-1 0 0,1 0 0,-1-1 0,0 0 0,-8 5 0,-33 19 857,-2-2-1,-1-2 0,-1-3 0,-84 26 1,113-43-1860,22-5 792,0 0 0,0 0 0,0 0 1,0 0-1,0-1 0,0 1 0,0 0 1,0 0-1,0 0 0,0 0 0,0 0 1,0 0-1,0 0 0,0 0 0,0 0 1,0 0-1,0 0 0,0 0 1,0-1-1,0 1 0,1 0 0,-1 0 1,0 0-1,0 0 0,0 0 0,0 0 1,-1 0-1,1 0 0,0 0 0,0 0 1,0 0-1,0-1 0,0 1 0,0 0 1,0 0-1,0 0 0,0 0 0,0 0 1,0 0-1,0 0 0,0 0 1,0 0-1,0 0 0,0 0 0,0 0 1,0 0-1,0 0 0,0 0 0,-1 0 1,1 0-1,0-1 0,0 1 0,0 0 1,0 0-1,32-18-5365,-17 10 3590,19-11-3664,6 0-2926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3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12332,'-8'0'1019,"7"0"-1011,-6 0 411,0-1 1,0 1 0,0 1 0,-1-1-1,1 1 1,0 0 0,0 1 0,1 0-1,-1 0 1,0 0 0,0 1-1,1 0 1,0 0 0,-1 1 0,1 0-1,-7 6 1,9-7-266,1 0 0,-1 1-1,1 0 1,0-1 0,0 1 0,1 1-1,-1-1 1,1 0 0,0 1 0,0-1-1,0 1 1,0-1 0,1 1-1,0 0 1,0 0 0,0 0 0,1-1-1,-1 1 1,1 6 0,1-10-134,1 1-1,-1-1 1,0 1-1,0-1 1,1 0-1,-1 1 1,1-1-1,-1 0 1,1 0 0,-1 0-1,1 0 1,0 0-1,0-1 1,-1 1-1,1 0 1,0-1 0,0 1-1,0-1 1,0 0-1,0 1 1,-1-1-1,1 0 1,0 0-1,0 0 1,2-1 0,54-3 186,-31-3-296,0-2 0,-1 0 0,0-2-1,0-1 1,44-28 0,14-6 113,-84 47 48,1 1-1,-1-1 0,0 1 0,0 0 0,0-1 0,0 1 0,0 0 0,0-1 0,0 1 0,-1-1 0,1 1 0,0 0 0,-1-1 0,0 1 0,0 1 1,-9 15 508,8-15-504,0 0 0,0 0 0,0 0 0,0 0 0,1 0 0,-1 0-1,1 0 1,0 0 0,0 1 0,0-1 0,0 1 0,1-1 0,-1 1-1,1-1 1,0 7 0,1-9-65,0 0-1,1-1 0,-1 1 1,0 0-1,0-1 1,1 0-1,-1 1 1,0-1-1,1 0 0,-1 1 1,0-1-1,1 0 1,-1 0-1,0 0 0,1 0 1,-1-1-1,1 1 1,1-1-1,26-4 47,-10-1-226,0-1-1,0-1 0,31-18 1,-35 17 28,1 0 1,0 2-1,0 0 0,1 0 1,25-5-1,-41 12 164,-1-1 1,1 1-1,0 0 0,-1-1 0,1 1 1,0 0-1,0 0 0,-1 0 0,1 0 1,0 0-1,0 0 0,-1 0 0,1 0 1,0 0-1,0 0 0,-1 0 0,1 0 1,0 0-1,-1 1 0,1-1 0,0 0 1,0 0-1,-1 1 0,1-1 0,-1 1 1,1-1-1,0 1 0,-1-1 0,1 1 1,-1-1-1,1 1 0,-1-1 0,1 1 1,-1-1-1,1 1 0,-1 0 0,0-1 1,1 1-1,-1 0 0,0-1 0,0 1 1,1 0-1,-1 0 0,0-1 0,0 1 1,0 0-1,0 1 0,-13 41 1887,4-13-1080,10-29-817,0 0 0,-1-1 0,1 1-1,0-1 1,0 1 0,0-1 0,0 1-1,0-1 1,0 0 0,0 1 0,0-1 0,0 0-1,0 0 1,0 0 0,0 0 0,0 0-1,0 0 1,0 0 0,0 0 0,0 0 0,0 0-1,0 0 1,1-1 0,30-5 68,-9-2-197,0 0 0,27-16 0,-34 16 13,0 0-1,0 1 0,1 0 1,0 1-1,0 2 0,23-5 1,-40 9 109,1 0 0,-1 0 0,1 0 0,-1-1 0,0 1 0,1 0 0,-1 0 0,1 0 0,-1 0 0,1 0 0,-1 0 0,0 0 0,1 0 0,-1 0 0,1 0 0,-1 0 0,1 0 0,-1 1 1,0-1-1,1 0 0,-1 0 0,1 0 0,-1 1 0,0-1 0,1 0 0,-1 0 0,0 1 0,1-1 0,-1 0 0,0 1 0,0-1 0,1 0 0,-1 1 0,0-1 0,0 0 0,1 1 0,-1-1 0,0 0 0,0 1 1,0-1-1,0 1 0,0-1 0,1 1 0,-1-1 0,0 0 0,0 1 0,0-1 0,0 1 0,0-1 0,0 1 0,-1-1 0,1 0 0,0 1 0,0-1 0,0 1 0,-1 0 0,1-1 4,0 1 0,0-1 0,0 1 0,-1-1 0,1 1 0,0-1 0,0 1 0,0-1 1,0 1-1,0-1 0,0 1 0,0 0 0,0-1 0,0 1 0,0-1 0,1 1 0,-1-1 0,0 1 0,0-1 0,0 1 0,1-1 0,-1 1 0,0-1 0,0 0 0,1 1 0,-1-1 0,1 1 0,-1-1 0,0 0 0,1 1 0,-1-1 0,1 0 0,-1 1 0,0-1 0,1 0 0,-1 0 0,1 1 0,-1-1 0,1 0 0,-1 0 0,1 0 0,-1 0 0,1 0 0,0 0 0,-1 0 0,1 0 0,0 0 0,9 1 297,24 5-3390,-33-5 2798,0-1 0,0 1 0,-1-1 0,1 1 0,0 0 0,-1 0 0,1-1 0,-1 1 1,1 0-1,-1 0 0,1 0 0,-1 0 0,0-1 0,1 1 0,-1 0 0,0 0 0,0 0 1,0 0-1,1 0 0,-1 0 0,0 0 0,0 0 0,-1 0 0,1 0 0,0 0 0,0 0 1,0 0-1,0-1 0,-1 1 0,1 0 0,-1 0 0,1 0 0,0 0 0,-1 0 0,1-1 1,-2 3-1,-4 6-4674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42 104 10025,'-4'2'1382,"-1"-1"0,1 0 0,-1 0 0,0 0 0,1 0 0,-10-1 2589,27-16-2065,-1 4-1620,-1 1 0,2 0 1,-1 1-1,25-15 0,-31 21-289,0 1 0,1 0 0,-1 0 0,1 0 0,0 1-1,-1 0 1,1 0 0,0 1 0,0 0 0,1 0 0,-1 0 0,0 1 0,10 1 0,-15 0-1,1 0 0,-1 0 0,0 1 0,0-1 0,0 0 0,0 1 0,0 0 0,0-1 0,0 1 0,-1 0 0,1 0 0,-1 0 0,1 0 0,-1 0 1,0 0-1,0 0 0,0 1 0,0-1 0,0 0 0,0 1 0,0-1 0,-1 0 0,0 1 0,1-1 0,-1 1 0,0-1 0,0 1 0,-1 4 0,2 3 32,-1-1 0,-1 1 0,0 0-1,0 0 1,-1-1 0,-3 12 0,-3-4 217,-5 21-213,18-44-4633,3-2 2246,3-11-4617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3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6054,'0'0'16832,"9"6"-15845,-5-3-908,0-1 0,1 1 0,-1-1 0,0 0 0,1 0 0,-1-1 0,1 1 0,0-1 0,0 0 0,-1 0 0,1-1 0,0 1 0,0-1 0,0 0 0,0-1 0,0 1 0,-1-1 0,1 0 0,0 0 0,0 0 0,-1-1 0,1 1 0,-1-1 0,7-4 0,-8 5-49,68-36 400,-67 35-400,0-1-1,0 0 0,0 0 0,0 0 1,-1 0-1,1 0 0,-1-1 1,0 0-1,0 0 0,0 0 1,0 0-1,-1 0 0,4-7 1,-6 9-19,0 1 0,0 0 1,0 0-1,0 0 1,0 0-1,0 0 1,0 0-1,0 0 0,0 0 1,0 0-1,0 0 1,-1 0-1,1 0 1,0 0-1,-1 0 0,1 0 1,-1 0-1,1 0 1,-1 0-1,0 0 1,1 1-1,-1-1 0,0 0 1,0 0-1,1 1 1,-1-1-1,0 0 0,0 1 1,0-1-1,0 1 1,0-1-1,0 1 1,0-1-1,0 1 0,0 0 1,0 0-1,0-1 1,0 1-1,0 0 1,0 0-1,0 0 0,0 0 1,0 0-1,-2 1 1,-50 1-51,44 0 32,-1 1-1,1-1 1,0 2 0,0-1 0,1 2 0,-1-1 0,1 1-1,0 0 1,0 1 0,0 0 0,1 0 0,0 0 0,-11 14-1,10-11 1,1 0 0,0 0 0,1 1 0,0 0-1,0 0 1,1 0 0,0 1 0,1 0 0,1 0-1,-1 0 1,-1 13 0,5-21 4,0 0-1,-1 0 1,1 0 0,0 0-1,1 0 1,-1 0 0,1 1 0,-1-1-1,1 0 1,0 0 0,0 0 0,0 0-1,0-1 1,1 1 0,-1 0-1,1 0 1,0-1 0,0 1 0,0-1-1,0 1 1,0-1 0,0 0-1,1 0 1,-1 0 0,1 0 0,-1-1-1,1 1 1,0 0 0,0-1 0,0 0-1,-1 0 1,1 0 0,0 0-1,5 1 1,11 1-338,-1 0 0,1 0-1,0-2 1,28-1 0,-38 0-22,53-3-2706,-4-10-2285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11211,'0'0'11482,"10"5"-10702,-5-2-726,1 0-1,-1 0 1,1-1-1,-1 0 1,1 0 0,0 0-1,0-1 1,0 1 0,0-2-1,0 1 1,0-1-1,0 1 1,0-2 0,0 1-1,0-1 1,0 0 0,0 0-1,0 0 1,0-1-1,-1 0 1,8-3 0,5-3-6,0-1 1,-1-1 0,31-22-1,-43 29-30,-1 0-1,1-1 0,-1 0 1,0 0-1,0 0 0,0 0 0,-1-1 1,1 1-1,-1-1 0,0 0 1,-1 0-1,1 0 0,-1 0 0,0-1 1,0 1-1,-1 0 0,1-1 1,0-7-1,-3 12-15,1 1 0,0-1-1,0 0 1,-1 0 0,1 0 0,0 0 0,-1 0 0,1 0-1,-1 1 1,1-1 0,-1 0 0,0 0 0,1 1 0,-1-1-1,0 0 1,1 1 0,-1-1 0,0 0 0,0 1 0,0-1 0,1 1-1,-1 0 1,0-1 0,0 1 0,0 0 0,0-1 0,0 1-1,0 0 1,0 0 0,0 0 0,0 0 0,0 0 0,0 0-1,0 0 1,0 0 0,1 0 0,-1 0 0,0 1 0,0-1-1,0 0 1,-2 1 0,-41 15 28,30-7 48,1 1 1,0 0 0,1 1 0,0 0-1,1 1 1,-15 19 0,19-21-19,1-1 1,-1 1 0,1 0 0,1 1-1,0-1 1,0 1 0,1 0 0,1 1-1,-5 20 1,8-31-59,0 1 1,0-1-1,0 1 0,0-1 1,0 0-1,0 1 0,0-1 1,0 1-1,1-1 0,-1 0 1,1 1-1,-1-1 0,1 0 1,-1 1-1,1-1 0,0 0 1,-1 0-1,1 0 0,0 1 1,0-1-1,0 0 0,0 0 1,2 1-1,0 0-38,-1-1 0,1 0 1,0 1-1,0-1 0,0 0 1,0 0-1,0-1 0,0 1 0,0-1 1,5 1-1,5-1-359,0-1 0,0 0 0,0-1 0,17-4 1,-12 1-966,-1-2 1,1 1 0,-1-2 0,21-13 0,19-13-5405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5:0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5509,'0'0'342,"-7"1"-299,-21 2-17,28 0 676,10 1-40,13 2 296,72-4 886,-68-3-1618,0 1 1,0 1 0,-1 1-1,1 2 1,33 8-1,-3 5 54,1-2-1,1-3 1,-1-3-1,2-2 0,69-1 1,404 7 569,-362-9-821,296-31 1,-453 25-28,273-6 24,-182 9 152,161-20 0,-108 2-863,241 4 0,-369 13-1636,-5-2-1377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14574,'0'0'3139,"-11"14"-1404,-186 229 3859,151-176-5292,35-48-5120,14-26 3773,0 0 0,0 1 0,0-1 0,-1 0-1,0-1 1,-1 1 0,1 0 0,0-9 0,-2-19-2804</inkml:trace>
  <inkml:trace contextRef="#ctx0" brushRef="#br0" timeOffset="1">22 85 8936,'0'0'15087,"27"49"-14287,-14-23-159,9-1-289,1-1-223,10-1-97,-3-3-481,4-6-1441,1-5-1441,-3-5-4388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9769,'0'0'10554,"-1"17"-10009,-25 520 4473,34-505-4491,-2-25-268,2-21-52,-4-12-329,-1 1 0,-2-1-1,0 0 1,-1 0 0,-2 0 0,-1 0 0,-9-39 0,11 60 52,-11-38-264,12 41 314,0 0 0,-1 1 0,0-1 0,1 0 1,-1 1-1,0-1 0,0 0 0,0 1 0,0-1 0,0 1 1,0 0-1,-1-1 0,1 1 0,0 0 0,-1 0 0,1 0 1,-1-1-1,1 2 0,-3-2 0,3 28-551,1-22 533,0-1-1,0 1 1,1-1 0,-1 1-1,1-1 1,0 1 0,0-1 0,0 0-1,1 1 1,-1-1 0,1 0-1,-1 0 1,1 0 0,0 0 0,1 0-1,-1-1 1,0 1 0,5 3-1,-2-2-133,0 0 0,1-1 0,-1 0-1,1 0 1,-1 0 0,1-1-1,0 0 1,0 0 0,13 2-1,-9-2-628,1-1-1,0 0 1,0-1-1,0 0 0,0-1 1,0 0-1,-1 0 1,1-1-1,0-1 1,-1 0-1,1 0 1,9-5-1,2-5-2796,-1 0-2061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1473,'0'0'7688,"-51"14"-6824,40-8-543,-1 2-289,-1 0 0,2-1-288,-3-2-129,10 0-223,-5-4-353,4 2-256,3-3-993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0 137 641,'0'0'13837,"4"0"-12118,5 2-955,4 2 566,1-2 0,0 1 0,0-2 0,25 0 0,-34-1-1205,0-1-1,1 0 1,-1-1 0,1 1 0,-1-1 0,0 0 0,0 0-1,0-1 1,0 0 0,-1 1 0,1-2 0,-1 1 0,1 0 0,-1-1-1,7-8 1,-7 8-92,0-1 0,-1 0 0,0 0 0,0 0 0,0 0-1,0 0 1,-1-1 0,0 1 0,2-8 0,-3 11-26,-1 1 0,0-1 1,1 1-1,-1-1 0,0 1 0,0-1 1,0 1-1,0-1 0,0 1 0,0-1 0,-1 1 1,1-1-1,0 1 0,-1 0 0,1-1 0,-1 1 1,1 0-1,-1-1 0,0 1 0,0 0 1,1-1-1,-1 1 0,0 0 0,0 0 0,0 0 1,0 0-1,-1 0 0,1 0 0,0 0 0,0 0 1,0 1-1,-1-1 0,1 0 0,-1 1 1,1-1-1,0 1 0,-1-1 0,1 1 0,-1 0 1,-1-1-1,-3 1-3,0 0 1,0 0 0,0 0-1,1 1 1,-1-1-1,0 2 1,0-1-1,1 0 1,-1 1-1,1 0 1,-1 1 0,1-1-1,0 1 1,0 0-1,0 0 1,0 0-1,1 1 1,-1 0-1,1 0 1,0 0 0,0 0-1,0 1 1,1-1-1,-1 1 1,-3 8-1,0-1 83,0-1-1,1 1 0,1 1 1,0-1-1,0 1 0,2 0 0,-1 0 1,2 0-1,0 0 0,-1 17 0,3-28-77,0 0 0,0-1 0,0 1 0,0-1 0,1 1 0,-1-1 0,0 1 0,1-1 0,-1 1 0,1-1 0,0 0 0,-1 1 0,1-1-1,0 0 1,0 1 0,0-1 0,0 0 0,0 0 0,0 0 0,0 0 0,0 0 0,0 0 0,1 0 0,1 1 0,1 0 5,0-1 0,0 0 1,-1 0-1,1 0 1,0 0-1,0 0 0,0-1 1,0 0-1,7 0 1,1-2 11,1 1 0,-1-2 0,1 0 0,-1 0 0,17-8 0,3-5-58,-1-2 0,29-22 0,22-13-32,-81 52 63,0 0 1,0 1 0,0-1 0,-1 0-1,1 1 1,0-1 0,0 1 0,0-1-1,0 1 1,0 0 0,0-1 0,0 1-1,0 0 1,0 0 0,0 0 0,0-1-1,0 1 1,0 0 0,0 0 0,0 1-1,0-1 1,0 0 0,0 0 0,0 0-1,0 1 1,0-1 0,0 0 0,0 1 0,-1-1-1,1 1 1,2 0 0,-2 1-1,0 0 0,-1 0 0,1 0 0,0 0 0,-1 1 0,1-1 0,-1 0 0,0 0 0,1 0 0,-1 0 0,0 0 0,0 1 0,-1 3 0,-2 12 5,-1-1-1,-8 26 1,6-24 56,2-11 14,1 0-1,1 1 1,0-1-1,0 1 1,-1 15 0,4-23-59,0-1 0,1 0 0,-1 1 0,1-1 0,-1 0 0,1 0 0,-1 0 0,0 0 0,1-1 0,-1 1 0,1 0 1,-1-1-1,0 1 0,1-1 0,-1 1 0,2-1 0,1-3 1,0 0 1,0 0 0,0 0-1,0 0 1,-1 0 0,1-1-1,-1 1 1,0-1-1,-1 0 1,1 0 0,2-9-1,16-60 95,-17-7-31,44 72-225,-46 9 136,10-3-157,0 1-1,0 0 0,1 1 0,-1 1 0,1 0 0,-1 0 0,0 1 1,21 5-1,-31-5 167,0 0 1,0 1 0,0-1 0,-1 1-1,1-1 1,0 1 0,-1 0-1,1-1 1,-1 1 0,1 0 0,-1 0-1,0 0 1,0 0 0,0 0-1,0 1 1,0-1 0,-1 0 0,1 0-1,-1 1 1,1-1 0,-1 0-1,0 3 1,-1 60 456,0-38-306,21-41 89,-19 14-240,68-56-549,-64 53 504,1-1-1,0 1 1,0 0 0,0 0-1,0 0 1,1 1-1,-1 0 1,1 1-1,0-1 1,-1 1 0,8 0-1,-13 1 41,0 0 0,0 0 0,0 0 1,0 1-1,0-1 0,0 0 0,0 0 0,-1 1 0,1-1 0,0 1 0,0-1 0,0 1 0,-1-1 0,1 1 1,0-1-1,-1 1 0,1 0 0,0 0 0,-1-1 0,1 1 0,-1 0 0,1 0 0,-1-1 0,1 1 0,-1 0 1,0 0-1,1 0 0,-1 0 0,0 0 0,0 0 0,0 0 0,1-1 0,-1 2 0,0 39-29,-1-28-235,2-12 79,-1-1 0,0 1 0,1-1-1,-1 1 1,0-1 0,1 1-1,-1-1 1,1 0 0,-1 1 0,1-1-1,-1 1 1,1-1 0,-1 0-1,1 0 1,-1 1 0,1-1 0,-1 0-1,1 0 1,-1 0 0,1 0-1,0 0 1,-1 1 0,1-1 0,-1 0-1,1 0 1,0 0 0,-1-1-1,1 1 1,0 0 0,22-3-4997,-2-7-435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144 364 11435,'0'0'6694,"-10"2"-4777,0 1-1405,0 0 0,0 1 1,0 0-1,1 0 0,0 1 1,-16 11-1,21-13-333,0-1 0,1 1 0,-1 0 0,1 0 1,0 0-1,0 1 0,0-1 0,0 1 0,0-1 0,1 1 0,0 0 0,-1 0 1,1 0-1,1 0 0,-1 0 0,1 1 0,0-1 0,0 0 0,0 1 1,0-1-1,0 9 0,2-12-172,0 0 0,0-1 0,-1 1-1,1 0 1,0 0 0,0 0 0,0-1 0,0 1 0,0 0 0,0-1 0,0 1 0,0-1 0,0 1 0,0-1 0,1 0 0,-1 1 0,0-1-1,0 0 1,0 0 0,0 0 0,1 0 0,-1 0 0,0 0 0,0 0 0,0 0 0,2-1 0,36-3 115,-30 0-187,-1-1-1,1 0 1,-1 0 0,1 0-1,-1-1 1,-1-1-1,1 1 1,-1-1-1,-1 0 1,1-1-1,-1 0 1,0 0-1,-1 0 1,0 0-1,0-1 1,-1 0-1,0 0 1,5-18 0,-9 27 55,0 0 1,0 0 0,0 0 0,0 0-1,0 0 1,0 0 0,0 0 0,0 0-1,0 0 1,0 0 0,-1 0 0,1 0 0,0 0-1,0 0 1,0 0 0,0 0 0,0 0-1,0 0 1,0 0 0,0 0 0,0 0-1,0 0 1,0 0 0,0 0 0,0 0 0,0 0-1,0 0 1,-1 0 0,1 0 0,0 0-1,0 0 1,0 0 0,0-1 0,0 1-1,0 0 1,0 0 0,0 0 0,0 0-1,0 0 1,0 0 0,0 0 0,0 0 0,0 0-1,0 0 1,0 0 0,0 0 0,0 0-1,-8 9-61,-9 15 169,11-12 43,0 0 0,1 0 0,-5 20-1,8-28-85,1 0 0,0 0-1,0 1 1,1-1 0,-1 1-1,1-1 1,0 1-1,0-1 1,0 1 0,1-1-1,0 1 1,0-1 0,0 0-1,2 6 1,-1-8-48,-1 0 0,1 0 1,0-1-1,0 1 0,0-1 1,0 1-1,0-1 1,0 0-1,1 0 0,-1 0 1,0 0-1,0 0 0,1 0 1,-1-1-1,1 1 0,-1-1 1,1 1-1,-1-1 0,1 0 1,-1 0-1,4-1 0,2 1 14,0-1 1,0 0-1,-1 0 0,1 0 0,13-5 0,-6-1-43,-1-1 0,0 0-1,0-1 1,-1-1 0,0 0 0,22-23-1,63-80-69,-86 98 116,18-21-22,-2-2-1,-2 0 1,-1-2 0,-2-1 0,18-44 0,-40 83-3,-1 0 1,1 0 0,0 0 0,0 0 0,-1 0 0,0 0 0,1-1 0,-1 1 0,0 0 0,0 0-1,0 0 1,0-1 0,-1-1 0,1 4 0,0-1-1,-1 1 1,1-1-1,0 1 1,-1-1 0,1 1-1,0-1 1,-1 1-1,1 0 1,-1-1-1,1 1 1,-1-1 0,1 1-1,-1 0 1,1 0-1,-1-1 1,1 1-1,-1 0 1,1 0 0,-1 0-1,1-1 1,-1 1-1,1 0 1,-1 0-1,1 0 1,-1 0 0,0 0-1,1 0 1,-1 0-1,0 1 1,-4 0-3,0 0 1,0 1-1,0 0 1,0 0-1,1 0 1,-1 1-1,0 0 1,-7 6-1,-10 9 174,-1 1 0,2 1 0,1 1-1,-31 41 1,42-51-100,2 1 0,-1 0-1,2 0 1,0 0-1,0 1 1,1 0 0,1 0-1,0 1 1,1-1 0,0 1-1,1 0 1,0 14-1,2-23-65,0-1 0,1 0-1,0 0 1,0 0-1,0 0 1,0 0-1,1 0 1,-1 0-1,1-1 1,0 1-1,0 0 1,1-1-1,-1 1 1,1-1-1,0 0 1,-1 0-1,1 0 1,1 0-1,-1-1 1,0 1-1,1-1 1,-1 0-1,8 3 1,43 15-2364,-1-14-5133,-24-6-1514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110 275 12556,'0'0'8210,"-10"4"-8060,1 0-112,1 1 0,0-1 0,0 2 0,0-1 1,1 1-1,-13 13 0,17-16 55,0 0 0,0 0 0,1 0 0,-1 0 0,1 0 0,0 1 0,0 0 0,0-1 0,0 1 1,1 0-1,-1 0 0,1 0 0,0 0 0,0 0 0,1 0 0,-1 0 0,1 0 0,0 0 0,0 0 0,0 0 0,1 0 0,0 5 0,0-8-67,0 0 0,-1 0 0,1 0 0,0 0 0,0-1 0,-1 1 0,1 0 0,0-1 0,0 1 0,0-1-1,0 1 1,0-1 0,0 1 0,0-1 0,0 1 0,0-1 0,0 0 0,0 0 0,0 0 0,0 1 0,1-1-1,-1 0 1,0 0 0,0 0 0,0-1 0,1 1 0,33-6 508,-22 1-374,0-1 0,0-1 1,-1 0-1,0-1 1,0 0-1,-1 0 0,0-1 1,11-13-1,76-89 14,-80 87-65,-1 0 0,16-30-1,-27 43-64,-1 0 0,0 0 0,-1-1 0,0 1 0,-1-1 0,0 0 0,2-23 0,-4 34-43,-1 1 1,0-1-1,0 1 0,0-1 1,0 1-1,0-1 0,0 1 1,0-1-1,0 1 0,0-1 1,0 1-1,0-1 0,0 1 1,0-1-1,0 1 0,0 0 1,0-1-1,-1 1 0,1-1 1,0 1-1,0-1 0,-1 1 1,1 0-1,0-1 0,-1 1 1,1-1-1,0 1 0,-1 0 1,1-1-1,0 1 0,-1 0 1,0-1-1,-12 9-62,-12 24-45,1 7 182,-33 77 0,50-99 41,1 0 1,0 1 0,1 0 0,1 0 0,0 0 0,2 0 0,-1 26 0,3-43-111,0 0 1,0 0-1,0 1 1,0-1-1,1 0 1,-1 0-1,0 0 1,1 0-1,-1 0 0,1 0 1,-1 0-1,1 0 1,-1 0-1,1 0 1,0 0-1,-1 0 1,1 0-1,0-1 1,0 1-1,0 0 1,0 0-1,-1-1 1,1 1-1,0 0 1,0-1-1,2 1 1,0 0 3,1 0 1,-1 0 0,1-1 0,-1 1-1,0-1 1,1 0 0,-1 0 0,1 0-1,3-1 1,3-1 14,-1 0 0,1 0 0,-1-1 0,0 0 0,16-8 0,-10 0-66,1-1 0,-1 0 0,-1-1 1,-1-1-1,0-1 0,0 1 0,-1-2 0,15-27 1,-25 40-9,-17 51-363,1-19 407,8-18 92,1 1-1,0-1 0,0 1 0,1 1 0,1-1 1,0 0-1,-3 26 0,7-37-103,-1 0-1,0 0 1,0 0-1,1 0 1,-1 0-1,0 0 1,1 0-1,-1 0 1,1 0-1,0-1 1,-1 1-1,1 0 1,0 0-1,-1 0 1,1-1-1,0 1 1,0 0-1,0 0 1,-1-1-1,1 1 1,0-1-1,0 1 1,0-1-1,0 0 1,0 1 0,0-1-1,0 0 1,0 1-1,0-1 1,0 0-1,1 0 1,-1 0-1,0 0 1,0 0-1,0 0 1,0 0-1,0-1 1,0 1-1,0 0 1,0 0-1,2-2 1,1 2-460,0-1 1,1 0 0,-1-1 0,0 1-1,0-1 1,0 0 0,0 0-1,0 0 1,6-5 0,-6 3-532,0 0-1,-1 0 1,0-1 0,1 1 0,-2-1 0,1 0 0,0 0-1,2-7 1,6-23-5933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14221,'0'0'7496,"-20"48"-7721,31-35-992,2 0-544,6-1-898,-1-2-960,0-1-129,0 0-2370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3299,'0'0'14158,"-9"5"-12343,-10 4-1023,8-5-228,1 0 0,1 1 1,-1 0-1,0 0 0,1 1 0,0 0 1,-12 12-1,21-18-569,0 0-1,0 0 1,1 1 0,-1-1-1,0 0 1,0 1 0,0-1-1,0 0 1,0 0 0,0 0-1,0 1 1,0-1 0,1 0-1,-1 0 1,0 0 0,0 1-1,0-1 1,1 0 0,-1 0-1,0 0 1,0 0 0,0 1-1,1-1 1,-1 0 0,0 0-1,0 0 1,1 0 0,-1 0-1,0 0 1,0 0 0,1 0-1,-1 0 1,0 0 0,0 0-1,1 0 1,-1 0 0,0 0-1,0 0 1,1 0 0,-1 0-1,0 0 1,0 0 0,1 0-1,16 0-289,-15 0 238,13 0-475,67 4-1279,-79-4 1723,1 1 0,-1-1 0,1 1 0,-1 0 0,0 0 1,1 0-1,-1 0 0,0 1 0,0-1 0,0 1 0,0 0 1,0 0-1,0 0 0,0 0 0,0 1 0,-1-1 0,1 1 1,-1-1-1,2 4 0,-3-4 141,0-1 1,0 1 0,-1 0-1,1-1 1,0 1-1,-1 0 1,0 0-1,1-1 1,-1 1 0,0 0-1,0 0 1,0 0-1,0 0 1,0-1-1,0 1 1,0 0 0,-1 0-1,1 0 1,-1-1-1,1 1 1,-1 0-1,0 0 1,0-1 0,0 1-1,-1 1 1,-1 0 170,0 0 0,0 0 0,0 0 0,-1 0 0,1-1 1,-1 1-1,0-1 0,1 0 0,-1 0 0,-7 2 0,1-1 73,-1 0 0,1 0-1,-1-1 1,1 0 0,-1-1 0,0 0-1,0-1 1,-13-1 0,22 0-417,1 1 1,0 0 0,0-1 0,0 1-1,-1-1 1,1 0 0,0 1-1,0-1 1,0 0 0,0 0 0,0 0-1,0 0 1,0 1 0,1-1 0,-1 0-1,0-1 1,0 1 0,1 0-1,-1 0 1,0 0 0,1 0 0,-1 0-1,1-1 1,0 1 0,-1 0 0,1-3-1,-1 1-570,1-1 0,0 1 0,0-1 0,0 0 0,0 1 0,1-1-1,-1 1 1,1-1 0,1-4 0,12-18-4974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4548,'0'0'13645,"-7"8"-11974,-6 8-1055,1 1-1,1 1 0,0 0 1,1 0-1,1 1 0,1 0 1,1 1-1,-8 33 1,3-1-213,3 1 0,-5 75 0,13-76-264,23-89 362,-7-8-1198,-2-1-1,11-73 1,-26 142 849,0 0 1,2 1 0,0-1 0,6 37-1,-6-59-141,1 1-1,-1 0 1,1 0-1,0 0 0,0 0 1,0-1-1,0 1 1,0 0-1,0-1 1,0 1-1,0-1 0,1 1 1,-1-1-1,1 0 1,-1 0-1,1 1 1,-1-1-1,1 0 1,0 0-1,0-1 0,-1 1 1,1 0-1,0 0 1,0-1-1,0 1 1,0-1-1,0 0 1,0 0-1,0 1 0,0-1 1,0 0-1,-1-1 1,1 1-1,0 0 1,0 0-1,0-1 1,0 1-1,0-1 0,0 0 1,2-1-1,2 0 12,0-1-1,0 0 0,-1-1 0,1 1 1,-1-1-1,0 0 0,0 0 0,0 0 1,-1-1-1,0 0 0,5-5 1,-4 2-63,-1 1 0,0 0 1,0-1-1,0 0 1,-1 0-1,-1 0 1,1-1-1,-1 1 0,2-14 1,-8 25-9,0 0 0,1 0 1,-1 1-1,1-1 0,0 1 1,0 0-1,-4 6 0,1 1 204,1 0 0,0 1 0,1 0-1,0-1 1,1 1 0,0 0 0,1 1 0,0-1-1,0 15 1,2-26-147,0 0 0,1 1 0,-1-1 0,1 1 0,-1-1 0,1 0 0,-1 1 0,1-1 0,0 0 0,0 1 0,0-1 0,0 0 0,0 0 0,0 0 0,0 0 0,0 0 1,0 0-1,0 0 0,0 0 0,1 0 0,-1-1 0,0 1 0,1 0 0,-1-1 0,0 1 0,1-1 0,-1 0 0,1 1 0,-1-1 0,1 0 0,-1 0 0,1 0 0,-1 0 0,1 0 0,-1 0 0,1 0 0,1-1 0,3 1 10,-1-1 0,0 0 0,0 0 0,1 0-1,-1 0 1,0-1 0,0 1 0,0-2 0,0 1 0,4-3 0,1-4-86,-1-1 1,0 0-1,-1 0 1,0-1-1,0 0 0,-1-1 1,-1 0-1,0 0 0,0 0 1,-2 0-1,5-14 1,-24 49-288,10-16 428,0 0 0,0 0 0,1 0 0,-7 15 0,11-21-60,-1 1-1,0-1 0,1 1 1,-1-1-1,1 1 1,-1-1-1,1 1 1,-1 0-1,1-1 0,0 1 1,0 0-1,0-1 1,0 1-1,0 0 0,1-1 1,-1 1-1,0-1 1,1 1-1,-1 0 0,1-1 1,-1 1-1,1-1 1,0 1-1,0-1 0,0 1 1,0-1-1,0 0 1,1 2-1,2-1 1,-1-1 0,1 1 0,0-1 0,-1 0 0,1 0 0,0-1-1,0 1 1,0-1 0,6 1 0,26 3-91,-35-3 77,0-1-1,1 1 1,-1-1-1,0 1 0,0-1 1,0 1-1,0 0 1,0 0-1,0-1 0,0 1 1,0 0-1,0 0 1,0 0-1,0 0 0,0 0 1,0 0-1,-1 0 1,1 1-1,0-1 0,-1 0 1,1 0-1,-1 1 0,0-1 1,1 0-1,-1 0 1,0 1-1,0-1 0,1 0 1,-1 3-1,0-4 6,0 0 0,0 0 0,0 0-1,0 0 1,0 1 0,0-1 0,0 0-1,0 0 1,0 0 0,0 0 0,0 0-1,0 1 1,1-1 0,-1 0-1,0 0 1,0 0 0,0 0 0,0 0-1,0 0 1,1 0 0,-1 0 0,0 0-1,0 1 1,0-1 0,0 0 0,0 0-1,1 0 1,-1 0 0,0 0 0,0 0-1,0 0 1,0 0 0,1 0 0,-1 0-1,0 0 1,0 0 0,0 0 0,0 0-1,1 0 1,-1-1 0,0 1 0,0 0-1,0 0 1,0 0 0,0 0 0,1 0-1,-1 0 1,0 0 0,0 0 0,0 0-1,0-1 1,0 1 0,0 0 0,0 0-1,1 0 1,-1 0 0,0 0 0,0-1-1,8-8 257,-3-8-133,-1-1 0,-1 1 1,-1-1-1,-1 0 0,0 1 1,-3-26-1,1 3-132,1 40-64,32 15-1846,-13-3 274,-12-10 258,1 0-1,-1 0 1,0-1 0,1 0-1,-1 0 1,12-1-1,1 0-4200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14990,'0'21'2844,"-2"0"-1,-5 28 1,-14 40 1080,12-60-3265,2 0 0,2 1 1,-5 57-1,10-86-654,0 0 0,0 0 0,0 0 0,0-1 0,0 1 0,0 0 0,0 0 0,0 0 0,1 0 0,-1 0 0,0-1 0,0 1 0,1 0 0,-1 0 0,0-1 0,1 1 0,-1 0 0,1 0 0,-1-1 0,1 1 0,0 0 0,-1-1 0,1 1 0,-1-1 0,1 1 0,0-1 0,0 1 0,-1-1 0,1 1 0,0-1 0,0 0 0,0 1 0,0-1 0,2 0-21,0 0 1,0 0-1,0 0 1,0 0 0,0-1-1,-1 1 1,1-1-1,0 0 1,0 0-1,3-1 1,57-34-1688,-61 35 1638,2-3-141,1 0 1,0 1-1,0 0 0,0 0 1,1 0-1,-1 0 0,1 1 1,-1 0-1,1 0 0,0 0 1,0 1-1,7-1 0,-13 3 197,1-1 1,0 1-1,-1-1 0,1 1 0,0-1 0,-1 1 0,1 0 0,-1-1 0,1 1 1,-1 0-1,1-1 0,-1 1 0,0 0 0,1 0 0,-1-1 0,0 1 0,0 0 1,0 0-1,1 0 0,-1 0 0,0-1 0,0 1 0,0 0 0,0 0 0,0 0 1,-1 0-1,1-1 0,0 1 0,0 0 0,0 0 0,-1 0 0,1 0 0,-9 30 521,3-22-276,0-2 0,-1 1 0,0-1-1,0 0 1,0 0 0,-1-1 0,0 0 0,0 0 0,-1-1-1,1 0 1,-1 0 0,-1-1 0,1 0 0,0-1 0,-1 0-1,-18 3 1,27-6-331,0 0-1,1 0 0,-1 0 0,1 0 0,-1 0 1,0 0-1,1-1 0,-1 1 0,1 0 1,-1 0-1,1 0 0,-1-1 0,1 1 1,-1 0-1,1-1 0,-1 1 0,1 0 1,-1-1-1,1 1 0,-1-1 0,1 1 1,0-1-1,-1 1 0,1-1 0,0 1 1,-1-1-1,1 1 0,0-1 0,0 1 1,0-1-1,-1 0 0,1 1 0,0-1 1,0 1-1,0-1 0,0 1 0,0-1 1,0 0-1,0 1 0,0-1 0,0 1 1,0-1-1,1 0 0,-1 1 0,0-1 1,0 1-1,0-1 0,1 1 0,-1-1 1,0 1-1,1-1 0,-1 1 0,1-1 0,0-2-591,0 0 0,1 0 0,-1 1-1,1-1 1,0 1 0,0-1 0,0 1-1,0 0 1,4-4 0,59-25-10940,-37 21 6710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5:1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1687 216 5221,'0'0'1495,"-8"-2"-961,-25-6 811,32 7-1316,0 0 1,0 0 0,0-1-1,-1 1 1,1 0 0,0 0-1,1-1 1,-1 1-1,0 0 1,0-1 0,0 1-1,1-1 1,-1 1 0,1-1-1,-1 1 1,1-1-1,0 0 1,0 1 0,-1-1-1,1 1 1,0-1 0,0 0-1,1 1 1,-1-1-1,0-1 1,0-8 1,-1 8 24,0 1 1,0-1 0,-1 0 0,1 1 0,-1-1 0,0 1-1,1 0 1,-1-1 0,0 1 0,0 0 0,-1 0 0,1 0-1,0 1 1,-1-1 0,1 0 0,-1 1 0,1 0 0,-1-1-1,0 1 1,0 0 0,1 0 0,-1 1 0,0-1 0,0 1-1,-5-1 1,-12-1 165,0 1 0,-36 2 0,28 0-3,5-3-33,1 0-1,0-2 0,0 0 0,0-2 1,-26-10-1,23 8 3,-1 0-1,0 2 1,-33-4 0,-164 9-51,17 2-16,105-14-152,63 7 3,-61-1-1,77 7 17,1 1-1,-1 1 1,0 1-1,1 1 1,-1 1-1,1 0 0,0 2 1,1 1-1,0 0 1,0 2-1,0 0 1,-25 18-1,19-11 22,1 2-1,1 0 0,-25 26 1,42-38-8,1 0 1,1 0 0,-1 0 0,1 0 0,1 1 0,-1 0-1,1 0 1,0 0 0,1 0 0,0 1 0,0-1 0,1 1-1,0 0 1,1 0 0,-1 13 0,2-4-1,1 1 1,0-1-1,1 0 0,1 0 1,8 25-1,-7-33 6,0 0-1,0 0 1,1-1-1,0 0 1,1 0 0,0 0-1,0 0 1,1-1 0,0 0-1,16 13 1,-9-10-8,1-1-1,0 0 1,0-1 0,1-1-1,0-1 1,1 0 0,0-1-1,0 0 1,0-2 0,30 5-1,12-3-14,112-3-1,-100-4 15,55-3-99,248-40 0,120-63-224,-210 42 247,-229 54 100,150-38-74,-179 41 50,0-2 0,-1 0 1,0-1-1,-1-1 1,35-24-1,-56 34 16,-1 0 1,1 0-1,-1 0 0,0 0 0,1 0 1,-1-1-1,0 1 0,0 0 0,-1-1 0,1 0 1,0 1-1,-1-1 0,0 0 0,1 0 0,-1 0 1,0 0-1,0 0 0,-1 0 0,1-6 1,-1 5 6,0 0 1,-1 0 0,0 0 0,0 0 0,0-1 0,0 1 0,-1 1 0,1-1 0,-1 0 0,0 0 0,0 1-1,-1-1 1,-2-3 0,-5-4 54,0 0 1,-1 0-1,0 1 0,0 1 0,-1 0 0,-1 1 1,-17-10-1,-9 0 91,-2 1 0,0 2 0,-1 2 0,0 2 0,-51-7 0,-221-9 156,261 25-1178,1 1 0,-1 4-1,0 1 1,-60 13 0,54-1-1680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30 6790,'0'0'15898,"-11"2"-15022,4-1-682,1 0 1,-1 0-1,0 1 1,1 0 0,-1 1-1,1 0 1,-7 3 0,10-4-74,0 0 0,0 0 0,1 0 0,-1 0 0,1 0 0,-1 1 0,1-1 0,0 1 0,0 0 0,0-1 1,0 1-1,0 0 0,1 0 0,0 0 0,-1 0 0,1 1 0,0-1 0,0 0 0,1 0 0,-2 7 1,3-9-109,-1 0 1,1 0 0,-1 0 0,1 0 0,-1 0 0,1 0-1,-1 0 1,1-1 0,0 1 0,-1 0 0,1 0 0,0-1-1,0 1 1,0 0 0,0-1 0,-1 1 0,1-1 0,0 1-1,0-1 1,0 1 0,0-1 0,0 0 0,0 1 0,0-1-1,0 0 1,0 0 0,1 0 0,-1 0 0,0 0 0,0 0-1,0 0 1,0 0 0,0 0 0,0-1 0,1 1 0,42-7 165,-33 2-287,0 0-1,0-1 0,0-1 0,-1 0 0,0 0 0,18-17 0,-19 15-26,0 1 0,1 0-1,0 0 1,1 1 0,0 1 0,16-8 0,-27 14 131,0 0 0,1-1-1,-1 1 1,0 0 0,0 0 0,0 0-1,1 0 1,-1 0 0,0 0 0,0 0-1,0 0 1,1 0 0,-1 0 0,0 0-1,0 0 1,0 0 0,1 0 0,-1 0-1,0 0 1,0 0 0,0 0 0,1 0-1,-1 0 1,0 0 0,0 1 0,0-1-1,1 0 1,-1 0 0,0 0 0,0 0-1,0 0 1,0 0 0,1 1 0,-1-1-1,0 0 1,0 0 0,0 0 0,0 0-1,0 1 1,0-1 0,0 0 0,0 0-1,1 0 1,-1 1 0,0-1 0,0 0-1,0 0 1,0 1 0,0-1 0,0 0-1,0 0 1,0 1 0,-4 17 129,-11 16 450,12-28-350,0 0 0,0 0 0,1 0 0,0 1-1,0-1 1,0 1 0,1 0 0,-1 10 0,2-17-221,0 1 0,0-1 1,0 0-1,0 1 1,0-1-1,0 1 0,0-1 1,1 0-1,-1 1 1,0-1-1,0 0 0,0 1 1,1-1-1,-1 0 1,0 1-1,1-1 0,-1 0 1,0 0-1,1 1 0,-1-1 1,0 0-1,1 0 1,-1 0-1,0 1 0,1-1 1,-1 0-1,1 0 1,-1 0-1,0 0 0,1 0 1,-1 0-1,1 0 1,0 0-1,22-1 190,19-13 44,91-87-1343,-124 100 999,-10 13 234,-13 24 443,11-30-395,0 17 104,3-23-284,0 1 1,0-1-1,0 0 0,0 1 1,1-1-1,-1 0 0,0 1 1,0-1-1,1 0 1,-1 1-1,0-1 0,0 0 1,1 1-1,-1-1 0,0 0 1,1 0-1,-1 1 1,1-1-1,-1 0 0,0 0 1,1 0-1,-1 0 1,1 1-1,-1-1 0,0 0 1,1 0-1,-1 0 0,1 0 1,17-3-2676,4-6-4762,-12 5 1109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12075,'0'0'12049,"-10"0"-11179,4 1-722,0 0-1,0 0 0,0 0 1,0 1-1,0 0 1,0 0-1,0 0 0,0 1 1,1 0-1,-6 4 0,8-5-124,0 0-1,0 1 0,0-1 0,0 1 0,0 0 1,1-1-1,-1 1 0,1 1 0,0-1 0,0 0 1,0 0-1,0 1 0,1-1 0,-1 1 0,1 0 1,0-1-1,0 1 0,0 0 0,1 0 0,-1 7 1,1-10-153,0 0 1,0 0 0,0-1 0,0 1 0,1 0-1,-1 0 1,0 0 0,0 0 0,1 0 0,-1 0 0,0-1-1,1 1 1,-1 0 0,1 0 0,-1-1 0,1 1-1,0 0 1,-1-1 0,1 1 0,0 0 0,-1-1-1,1 1 1,0-1 0,0 1 0,-1-1 0,1 1 0,0-1-1,0 0 1,1 1 0,29 2-7003,-10-3-38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81 12332,'0'0'5824,"-7"8"-2888,-25 27-464,32-34-2406,-1-1 1,1 1 0,-1-1 0,1 1 0,-1 0-1,1-1 1,-1 1 0,1 0 0,-1-1-1,1 1 1,0 0 0,0 0 0,-1-1 0,1 1-1,0 0 1,0 0 0,0 0 0,0-1 0,0 1-1,0 0 1,0 0 0,0 0 0,0-1 0,0 1-1,0 0 1,1 0 0,-1-1 0,0 1-1,0 0 1,1 0 0,-1-1 0,1 1 0,-1 0-1,1-1 1,-1 1 0,1 0 0,-1-1 0,1 1-1,-1-1 1,1 1 0,0-1 0,-1 1-1,1-1 1,0 0 0,-1 1 0,1-1 0,1 1-1,32 7 893,-23-7-825,1-1 0,0 0 1,0-1-1,0 0 1,0-1-1,0 0 1,-1-1-1,1 0 1,18-8-1,-25 8-128,0 1 1,0-1-1,0 1 0,0-1 1,-1-1-1,1 1 0,-1-1 0,0 1 1,0-1-1,0-1 0,0 1 1,-1 0-1,0-1 0,1 0 1,-2 0-1,1 0 0,-1 0 0,1 0 1,-1 0-1,-1-1 0,1 1 1,0-10-1,-1 14-21,-1 0 0,0 0 0,0-1 0,0 1 0,0 0 0,0 0 0,-1 0-1,1-1 1,0 1 0,-1 0 0,1 0 0,0 0 0,-1 0 0,1 0 0,-1 0 0,0 0 0,1 0 0,-1 0 0,0 0 0,0 0 0,1 0-1,-1 0 1,0 0 0,0 1 0,0-1 0,-2-1 0,-1 1-3,1-1 1,-1 1-1,1 0 0,-1 0 0,1 1 0,-1-1 0,0 1 1,1-1-1,-5 2 0,-3-1-6,1 1 0,0 0 0,0 1 0,0 0 0,0 0 0,-11 5 0,11-2 62,0 1-1,0-1 0,0 2 1,1-1-1,0 1 0,-11 10 0,17-14 4,0 1-1,0-1 0,0 0 0,1 1 0,-1 0 0,1-1 0,0 1 0,0 0 0,0 0 0,0 1 0,1-1 0,0 0 0,0 0 0,0 1 0,0-1 0,0 1 0,1-1 0,0 0 1,0 6-1,1-7-35,1 0 1,-1 0-1,0 0 1,1 1-1,0-2 1,0 1-1,0 0 1,0 0-1,0 0 1,0-1-1,1 0 1,-1 1-1,1-1 1,-1 0-1,1 0 1,0 0-1,0 0 1,0-1-1,0 1 1,1-1-1,3 1 1,11 5-596,-1-1-1,28 4 1,36-1-7316,-42-9-886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144 311 10730,'0'0'9727,"-9"-4"-8532,3 1-1018,5 2-143,-1-1 0,1 1 0,-1 0 0,0 0 0,1 0 0,-1 0-1,0 0 1,0 0 0,0 1 0,0-1 0,0 1 0,0-1 0,0 1 0,0 0 0,0 0 0,0 0 0,0 0-1,0 0 1,0 0 0,0 0 0,0 1 0,0-1 0,0 1 0,0-1 0,0 1 0,0 0 0,0 0 0,1 0-1,-1 0 1,-2 2 0,-4 5 102,1 1-1,1 0 1,-1 0-1,2 1 1,-1 0-1,1-1 1,1 2-1,0-1 0,0 1 1,1-1-1,0 1 1,1 0-1,1 0 1,-1 0-1,1 13 1,1-23-121,0 0 0,0 0 0,0 0 0,0 0 1,0 0-1,0 0 0,0-1 0,0 1 0,1 0 1,-1 0-1,0 0 0,0 0 0,1 0 0,-1-1 1,0 1-1,1 0 0,-1 0 0,1-1 0,-1 1 1,1 0-1,0-1 0,-1 1 0,1 0 0,0-1 1,-1 1-1,1-1 0,0 1 0,0-1 0,-1 1 1,1-1-1,1 1 0,0-1 10,1 0 1,-1 0-1,0 0 1,0 0-1,1 0 1,-1-1-1,0 1 1,0-1-1,1 1 0,-1-1 1,0 0-1,2-1 1,5-2 29,-1 0 0,0-1 0,-1 0 0,1-1 0,10-9 0,-3-1 11,-1-1-1,0-1 0,17-30 0,-26 38-45,0 1 0,0-1 0,-1 0 0,-1 0-1,0 0 1,0 0 0,-1-1 0,0 1 0,0-17 0,-2 27-19,0-1 0,0 1 1,0 0-1,1 0 1,-1-1-1,0 1 0,0 0 1,0 0-1,0-1 1,0 1-1,0 0 0,0 0 1,0-1-1,0 1 0,0 0 1,0 0-1,0-1 1,0 1-1,-1 0 0,1 0 1,0 0-1,0-1 1,0 1-1,0 0 0,0 0 1,0-1-1,-1 1 1,1 0-1,0 0 0,0 0 1,0 0-1,0-1 1,-1 1-1,1 0 0,0 0 1,0 0-1,-1 0 1,1 0-1,0 0 0,0 0 1,0-1-1,-1 1 1,1 0-1,-1 0 0,-9 10-66,-8 16-29,17-22 96,-1 0 0,1 0 0,0-1 0,0 1 0,0 0 0,0 0 0,1 0 0,-1 0 0,1 0-1,0 0 1,1 0 0,-1 0 0,1 0 0,-1 0 0,3 5 0,-3-8 1,0 0 1,1 0 0,0 0-1,-1 0 1,1 0-1,-1 0 1,1 0-1,0 0 1,0-1 0,0 1-1,-1 0 1,1 0-1,0-1 1,0 1 0,0 0-1,0-1 1,0 1-1,0-1 1,0 1-1,1-1 1,0 1 0,1-1 4,-1 0 1,1 0 0,-1 0 0,0-1-1,1 1 1,-1-1 0,1 1-1,-1-1 1,0 0 0,1 0 0,-1 0-1,0 0 1,0 0 0,3-2 0,8-6 2,0-1 1,-1 0-1,0-1 1,-1 0 0,0-1-1,0 0 1,-1-1-1,-1 0 1,9-17 0,2-6 6,-2-1 0,20-55 1,-30 57-5,-7 27-55,-7 22-13,-9 32 430,3 0-1,1 1 1,2 0-1,3 1 1,-1 92-1,8-127-369,1-1-1,1 1 0,0 0 0,0-1 1,1 1-1,1-1 0,0 0 1,1-1-1,8 15 0,5 10-170,-19-36 164,1 1 0,-1 0-1,1 0 1,-1-1 0,1 1 0,-1 0 0,0 0-1,0 0 1,1-1 0,-1 1 0,0 0-1,0 0 1,0 0 0,0 0 0,0 0 0,0 0-1,0-1 1,0 1 0,0 0 0,0 0-1,-1 1 1,-13-3 91,-19-21-73,14 5-68,2-1 0,-20-27 0,32 39 41,1 0 0,0-1 0,0 1 0,0-1 0,1 0 0,0 0 0,1 0 0,-1-1 0,1 1 0,1 0 0,-1-1 0,1-8 0,1 14 9,0 1-1,1-1 0,0 0 0,-1 0 0,1 1 1,0-1-1,0 0 0,0 1 0,0-1 1,0 1-1,1-1 0,-1 1 0,0 0 0,1-1 1,-1 1-1,1 0 0,-1 0 0,1 0 1,0 0-1,-1 0 0,1 1 0,0-1 1,-1 0-1,1 1 0,4-1 0,55-13-69,-49 12 60,42-7-504,24-4-3096,-4-5-6324,-44 7 582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11 106 14670,'0'0'10810,"-1"8"-10500,-9 312 3768,10-319-4067,0 0 0,0 0-1,0 0 1,0 0 0,1 0 0,-1-1-1,0 1 1,0 0 0,1 0 0,-1 0-1,0 0 1,1-1 0,-1 1 0,1 0-1,-1 0 1,1-1 0,-1 1 0,1 0-1,0-1 1,-1 1 0,1 0-1,1 0 1,-1-1-2,-1 0 0,1 0 0,-1 0-1,1 0 1,0 0 0,-1 0 0,1 0 0,-1 0-1,1 0 1,-1 0 0,1 0 0,-1 0 0,1-1 0,-1 1-1,1 0 1,-1 0 0,1-1 0,-1 1 0,1 0-1,-1-1 1,0 1 0,1-1 0,-1 1 0,0 0 0,1-1-1,-1 1 1,0-1 0,1 1 0,-1-1 0,0 1-1,0-1 1,0 1 0,1-1 0,-1 1 0,0-1-1,0 1 1,0-2 0,5-21-87,-1-1 1,0 1-1,-2-1 0,-1 0 1,-1 0-1,-4-26 0,3 8-552,0 35 519,2 3 78,-1 0 0,0 0 0,0 1 0,-1-1 0,1 0 0,-1 1 0,0-1 0,0 0 0,0 1 0,0-1 0,-3-4 0,2 13 12,1 1 0,0-1 0,0 1 1,1 0-1,0 0 0,0-1 1,1 9-1,0-11 41,0 1-1,0 0 1,1-1 0,0 0-1,0 1 1,0-1-1,0 0 1,0 0 0,1 0-1,-1 0 1,1 0 0,0-1-1,0 1 1,0-1 0,0 0-1,0 0 1,0 0-1,1 0 1,-1 0 0,1-1-1,-1 0 1,1 1 0,0-1-1,-1-1 1,1 1 0,0 0-1,0-1 1,6 0-1,-3 0 27,0 0-1,0 0 1,-1-1-1,1 0 1,0 0-1,-1-1 1,1 0-1,-1 0 1,0 0-1,1-1 1,-1 0-1,0 0 1,-1-1-1,1 1 1,8-8-1,-5 1-11,0 0-1,-1-1 1,-1 0-1,0 0 1,0-1-1,-1 1 1,5-14-1,-8 17-48,0-1-1,0 1 0,-1 0 1,0-1-1,0 1 0,-1-1 1,0 0-1,-1 1 0,0-1 1,0 0-1,-3-13 0,3 21 9,0 0 0,-1 1 0,1-1 0,0 1-1,0-1 1,-1 1 0,1-1 0,0 1-1,-1-1 1,1 1 0,0-1 0,-1 1 0,1-1-1,-1 1 1,1 0 0,-1-1 0,1 1 0,-1 0-1,1-1 1,-1 1 0,1 0 0,-1 0 0,0-1-1,1 1 1,-1 0 0,1 0 0,-1 0 0,0 0-1,1 0 1,-1 0 0,1 0 0,-1 0 0,0 0-1,1 0 1,-1 0 0,1 0 0,-1 1 0,0-1-1,1 0 1,-1 0 0,1 1 0,-1-1-1,1 0 1,-1 1 0,1-1 0,-1 0 0,0 1-1,-23 20-115,12-2 211,1 0 0,1 0 1,1 1-1,0 0 0,2 1 1,0-1-1,1 2 0,2-1 1,0 1-1,-1 22 0,5-42-88,-1-1 0,1 0 0,0 1 0,0-1 1,0 0-1,0 1 0,0-1 0,0 1 0,0-1 0,0 0 0,1 1 0,-1-1 0,0 0 0,1 1 0,-1-1 0,1 0 0,0 0 0,-1 1 1,1-1-1,0 0 0,0 0 0,0 0 0,0 0 0,0 0 0,0 0 0,0 0 0,0 0 0,0-1 0,0 1 0,0 0 0,1 0 0,-1-1 1,0 1-1,0-1 0,1 0 0,-1 1 0,0-1 0,1 0 0,-1 1 0,1-1 0,-1 0 0,0 0 0,1 0 0,-1 0 0,0-1 0,1 1 1,-1 0-1,2-1 0,3-1-91,-1 1 0,0-1 0,0 0-1,0-1 1,0 1 0,0-1 0,0 0 0,0 0 0,-1-1 0,0 1 0,5-5 0,2-8-206,-8 12 254,-1 0-1,0 0 0,1 0 0,0 1 0,-1-1 0,1 1 0,1 0 0,-1 0 0,0 0 1,7-4-1,-9 10 50,0 0 1,0-1-1,0 1 1,0 0-1,0 0 1,-1 0-1,0 0 1,1 0-1,-1 0 1,0 0 0,0 0-1,-1 0 1,0 3-1,1 1 58,-1 27 171,0-20-330,0-1 0,1 1 0,3 20 0,-2-34-61,-1 0 0,0 1 0,0-1 0,0 0 0,1 1 0,-1-1 0,0 0 0,0 1 0,1-1 0,-1 0-1,0 0 1,0 1 0,1-1 0,-1 0 0,0 0 0,1 0 0,-1 0 0,1 1 0,-1-1 0,0 0 0,1 0 0,-1 0-1,0 0 1,1 0 0,-1 0 0,0 0 0,1 0 0,-1 0 0,1 0 0,-1 0 0,0 0 0,1 0 0,-1 0-1,0 0 1,1-1 0,-1 1 0,1 0 0,-1 0 0,1-1 0,14-7-6600,-2-5-61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5445,'0'0'20409,"9"5"-20222,-6-3-170,0-1 0,-1 1 0,1 0-1,0-1 1,1 1 0,-1-1 0,0 0 0,0 0 0,0 0 0,1-1 0,-1 1 0,0-1 0,1 0 0,-1 0 0,0 0 0,1 0 0,-1 0 0,0-1 0,1 0 0,-1 0 0,0 1 0,0-2 0,0 1 0,0 0 0,0-1 0,0 1-1,0-1 1,0 0 0,0 0 0,-1 0 0,1 0 0,-1-1 0,5-4 0,-5 4 22,1 0 0,0 1 0,0-2 0,-1 1 0,0 0 0,0 0-1,0-1 1,0 1 0,0-1 0,-1 0 0,1 0 0,-1 1 0,0-1 0,0 0 0,-1 0-1,1 0 1,-1 0 0,0 0 0,0 0 0,0-5 0,-1 8-34,0 0-1,1 0 1,-1 0-1,0 0 1,1 0-1,-1 0 1,0 0-1,0 1 1,0-1 0,0 0-1,0 0 1,0 1-1,0-1 1,0 1-1,0-1 1,0 1-1,0-1 1,0 1 0,0 0-1,-1-1 1,1 1-1,0 0 1,0 0-1,0 0 1,-1 0 0,1 0-1,0 0 1,0 0-1,0 0 1,0 1-1,-1-1 1,1 0-1,0 1 1,0-1 0,-2 2-1,-2-1 2,0 1 1,0 0-1,0 0 0,0 1 1,0-1-1,-7 6 0,7-4 39,0 1 0,0 0 0,1 0-1,-1 1 1,1-1 0,0 1 0,1 0-1,-1 0 1,1 0 0,0 1 0,1-1 0,0 1-1,0-1 1,0 1 0,1 0 0,0 0-1,-1 12 1,3-17-37,-1 0 0,1 0 0,-1 0 0,1-1 0,0 1-1,0 0 1,0-1 0,0 1 0,0 0 0,1-1 0,-1 1-1,0-1 1,1 0 0,-1 1 0,1-1 0,-1 0 0,1 0 0,-1 0-1,1 0 1,0 0 0,0 0 0,-1-1 0,1 1 0,0-1 0,0 1-1,0-1 1,0 1 0,0-1 0,0 0 0,0 0 0,3 0 0,68-2-1595,-69 2 1337,49-13-3971,-19-3-1680,16-9-8726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65 164 7175,'0'0'17163,"11"-8"-15951,0-1-992,54-45 1220,-58 47-1286,1 0 0,-2 0 0,1-1 0,-1 0 0,0 0 0,9-17 0,-15 25-144,1-1 1,-1 1-1,0-1 0,1 0 0,-1 1 1,0-1-1,0 0 0,0 1 0,1-1 1,-1 0-1,0 1 0,0-1 0,0 0 1,0 1-1,0-1 0,0 0 0,0 0 1,0 1-1,0-1 0,-1 0 0,1 1 1,0-1-1,0 0 0,-1 1 0,1-1 1,0 1-1,-1-1 0,1 0 0,-1 0 1,-20-1 57,-24 17-102,34-8 45,1 0 1,0 1-1,0 0 1,1 0-1,0 1 1,0 0-1,1 1 1,0 0-1,1 0 1,0 0-1,1 1 0,0 0 1,0 1-1,1-1 1,1 1-1,0 0 1,1 0-1,0 1 1,-1 14-1,3-25-6,1-1-1,0 1 0,1 0 0,-1 0 1,0 0-1,0 0 0,1-1 0,-1 1 1,1 0-1,0 0 0,-1-1 0,1 1 1,0 0-1,0-1 0,0 1 0,0 0 1,0-1-1,0 0 0,1 1 0,-1-1 1,0 0-1,1 0 0,2 2 0,0-1 8,0 0-1,0 0 0,0-1 1,0 0-1,0 1 0,1-1 1,-1-1-1,0 1 0,9-1 1,3 0-137,1-1-1,-1-1 1,0 0 0,25-8-1,37-19-2851,-5-9-4215,-35 12-1062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72 6342,'0'0'10768,"2"-9"-7998,5-45 1378,-7 54-4081,0 0 0,0-1 0,0 1 0,0 0 0,0-1 0,0 1 0,0 0 0,0-1 0,0 1 0,0 0 0,0-1-1,-1 1 1,1 0 0,0-1 0,0 1 0,0 0 0,0 0 0,-1-1 0,1 1 0,0 0 0,0 0 0,-1-1 0,1 1 0,0 0 0,0 0 0,-1 0 0,1 0 0,0-1 0,-1 1 0,1 0-1,0 0 1,-1 0 0,1 0 0,0 0 0,-1 0 0,1 0 0,0 0 0,-1 0 0,-19 5 724,-15 14-568,22-7-46,1 1 0,0-1 0,1 2 0,-11 16 0,18-24-116,-1 1 0,1 1 0,1-1 1,-1 0-1,1 1 0,1 0 1,-1 0-1,1 0 0,1 0 0,-2 15 1,3-21-79,1-1 1,-1 0-1,1 1 1,-1-1-1,1 0 1,0 0-1,0 1 1,0-1-1,-1 0 1,1 0-1,0 0 1,0 0-1,1 0 1,-1 0-1,0-1 1,0 1-1,0 0 1,0 0 0,1-1-1,-1 1 1,0-1-1,1 1 1,-1-1-1,1 0 1,-1 1-1,0-1 1,1 0-1,-1 0 1,1 0-1,-1 0 1,1 0-1,1-1 1,57-1-3209,-58 1 2883,15-2-3121,-1 0 0,32-12 1,-8 0-5678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18 9097,'0'0'5888,"-9"-2"-4036,1-1-1712,-2 0 686,0 0 0,0 1 0,0 0 0,-14 0 0,20 2-589,1 0 0,-1 0 0,1 0 1,0 1-1,-1 0 0,1-1 0,0 1 0,-1 0 0,1 0 0,0 1 0,0-1 0,0 1 0,0 0 0,0 0 0,0 0 0,1 0 0,-1 0 0,1 0 0,-4 4 0,2 0 6,-1-1 0,1 1 0,1 0-1,-1 1 1,1-1 0,0 0-1,1 1 1,-1 0 0,-2 13-1,5-18-234,0 0 1,0-1-1,0 1 0,0 0 0,0 0 0,0-1 0,0 1 0,1 0 0,-1 0 0,0-1 0,1 1 0,0 0 0,-1-1 0,1 1 0,0-1 0,0 1 0,0-1 0,0 1 0,0-1 0,0 0 1,0 1-1,0-1 0,1 0 0,-1 0 0,0 0 0,1 0 0,-1 0 0,1 0 0,-1 0 0,1-1 0,0 1 0,-1 0 0,1-1 0,0 1 0,-1-1 0,1 0 0,0 0 0,0 1 0,-1-1 1,1 0-1,0-1 0,0 1 0,2-1 0,4 1 3,1 0-1,-1-1 1,0 0 0,0-1 0,0 0 0,-1 0 0,1-1 0,0 0 0,11-6-1,0-3-203,0 0-1,18-18 0,37-23-65,-73 53 269,-1-1 0,0 1-1,1 0 1,-1 0 0,0-1-1,1 1 1,-1 0 0,0 0-1,1 0 1,-1-1 0,0 1-1,1 0 1,-1 0-1,1 0 1,-1 0 0,0 0-1,1 0 1,-1 0 0,1 0-1,-1 0 1,0 0 0,1 0-1,-1 0 1,1 0 0,-1 0-1,0 0 1,1 1 0,-1-1-1,0 0 1,1 0 0,-1 0-1,1 0 1,-1 1-1,0-1 1,0 0 0,1 1-1,-1-1 1,0 0 0,1 0-1,-1 1 1,0-1 0,0 0-1,0 1 1,1-1 0,-1 1-1,0-1 1,0 0 0,0 1-1,0 0 1,3 29 316,-1 5-53,-2-34-262,0-1 0,0 1 0,0 0 0,0 0 0,1 0-1,-1-1 1,0 1 0,1 0 0,-1-1 0,0 1 0,1 0 0,-1 0 0,1-1 0,-1 1 0,1-1 0,-1 1 0,1 0 0,-1-1 0,1 1-1,-1-1 1,1 0 0,0 1 0,-1-1 0,1 1 0,0-1 0,0 0 0,-1 1 0,1-1 0,1 0 0,6 0-1,0-1 0,-1 0 0,1 0 1,0-1-1,-1 0 0,1 0 0,-1-1 1,0 0-1,0 0 0,0-1 0,9-6 1,-9 6-57,0 0 0,-1 0 0,1 1 0,0 0 0,1 0 0,-1 1 0,0-1 0,1 2 0,0-1 0,-1 1 0,1 0 0,12 0 0,-20 2 46,1-1 0,0 0 0,0 1 0,0-1 0,-1 0 0,1 1 1,0-1-1,0 1 0,-1-1 0,1 1 0,0 0 0,-1-1 0,1 1 0,-1 0 1,1-1-1,-1 1 0,1 0 0,-1 0 0,1-1 0,-1 1 0,0 0 1,1 0-1,-1 0 0,0-1 0,0 1 0,0 0 0,1 0 0,-1 0 0,0 0 1,0 0-1,0 0 0,-1 1 0,1-1 17,0 0-1,0 0 1,0-1-1,0 1 1,0 0 0,0 0-1,0 0 1,0 0-1,0-1 1,0 1 0,0 0-1,1 0 1,-1-1-1,0 1 1,1 0 0,-1 0-1,0-1 1,1 1-1,-1 0 1,1-1 0,-1 1-1,1 0 1,-1-1-1,1 1 1,0-1 0,-1 1-1,1-1 1,0 1-1,-1-1 1,1 1 0,0-1-1,0 0 1,-1 1-1,1-1 1,0 0 0,0 0-1,1 1 1,4-2-256,0 1 0,1-1 0,-1-1 0,0 1 0,0-1 0,10-4 0,36-19-5939,-23 10-593,-3 2-1925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1:5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87 110 8648,'0'0'15524,"-8"-1"-14835,6 1-592,-1 0-1,0 0 1,1 0 0,-1 1-1,0-1 1,1 0 0,-1 1-1,0 0 1,1 0 0,-1-1-1,1 2 1,-1-1 0,1 0-1,0 0 1,0 1 0,-1-1-1,1 1 1,-3 2 0,2 0 82,1-1 0,-1 0 0,1 1 0,-1 0 1,1 0-1,0-1 0,1 1 0,-1 0 0,1 1 1,-1-1-1,1 0 0,0 0 0,0 8 0,1-11-171,-1 0-1,1 0 1,0 0-1,-1 0 1,1-1-1,0 1 0,0 0 1,0 0-1,0 0 1,0 0-1,0 0 1,0 0-1,0 0 1,0 0-1,1 0 0,-1 0 1,0 0-1,0 0 1,1 0-1,-1 0 1,1-1-1,-1 1 1,1 0-1,-1 0 1,1 0-1,0-1 0,-1 1 1,1 0-1,0-1 1,-1 1-1,1 0 1,0-1-1,0 1 1,0-1-1,-1 1 0,1-1 1,0 0-1,0 1 1,0-1-1,0 0 1,0 0-1,0 0 1,0 1-1,0-1 1,0 0-1,0 0 0,0 0 1,0 0-1,0-1 1,0 1-1,0 0 1,-1 0-1,1-1 1,0 1-1,0 0 0,0-1 1,1 0-1,4-1-54,-1-1 0,-1 1 0,1-1 1,0 0-1,-1 0 0,1 0 0,-1-1 0,0 0 0,5-5 0,-7 6 23,0 0 1,0 0 0,0 0-1,0-1 1,-1 1-1,1-1 1,-1 1-1,0-1 1,0 1 0,0-1-1,-1 0 1,1 0-1,-1 1 1,0-1-1,0 0 1,0 0 0,-2-7-1,2 11 21,0-1 0,0 1 0,-1-1 0,1 1 0,-1-1 0,1 1 0,0-1 0,-1 1 0,1 0 0,-1-1 0,1 1 0,-1-1 0,1 1 0,-1 0 0,1 0 0,-1-1 0,1 1 0,-1 0 0,1 0 0,-1 0 0,0 0 0,1 0 0,-1 0 0,1-1 0,-1 1 0,0 1 0,1-1 0,-1 0 0,1 0 0,-1 0 1,1 0-1,-1 0 0,0 0 0,1 1 0,-1-1 0,1 0 0,-1 0 0,1 1 0,-1-1 0,1 0 0,-1 1 0,1-1 0,0 1 0,-1-1 0,1 0 0,-1 1 0,1-1 0,0 1 0,-1-1 0,1 1 0,-17 27 283,16-27-260,1 0-1,0 0 0,-1 0 0,1 0 0,0 0 1,0 0-1,0 0 0,0 0 0,0 0 0,0 0 1,0 0-1,0 0 0,1 0 0,-1 0 0,0 0 1,1 0-1,-1 0 0,0 0 0,1 0 0,0 0 1,-1 0-1,1 0 0,-1 0 0,1 0 1,0-1-1,-1 1 0,1 0 0,0 0 0,2 0 1,30 2 179,-22-3-190,-2-1-88,1-1-1,0 0 0,-1 0 1,1-1-1,-1 0 1,0-1-1,0 0 1,-1-1-1,10-5 1,-6 3-67,1 1 1,0 0-1,19-7 1,-31 13 149,0 0 1,0 0-1,0 0 1,0-1-1,0 1 1,-1 0-1,1 0 1,0 0-1,0 0 1,0 1-1,0-1 1,0 0-1,0 0 1,0 0-1,0 1 1,0-1-1,-1 0 1,1 1-1,0-1 1,0 1-1,0-1 1,-1 1 0,1 0-1,0-1 1,-1 1-1,1 0 1,0-1-1,0 2 1,0 0 17,0-1 0,0 0 1,0 0-1,0 0 1,0 0-1,0 0 0,0-1 1,1 1-1,-1 0 0,0 0 1,0-1-1,1 1 1,-1-1-1,0 1 0,1-1 1,-1 0-1,3 1 1,10-1-112,1-1 1,-1 0 0,0-1-1,0-1 1,0 0-1,0 0 1,0-2 0,-1 0-1,15-7 1,-10 4-409,0 1 0,1 1 0,37-8 0,-55 14 518,1 0 0,0 0 0,0 0 0,0 0 0,-1 1 1,1-1-1,0 0 0,0 1 0,-1-1 0,1 1 0,0 0 1,-1 0-1,1-1 0,-1 1 0,4 2 0,-4-2 19,1 1 0,0-1 0,0 0 0,0 0 0,0 0 1,0 0-1,0-1 0,1 1 0,-1-1 0,0 1 0,0-1 0,3 0 0,9-1-191,0-1 0,0 0 0,0-1 0,0-1-1,-1 0 1,0-1 0,24-12 0,-20 9-310,0 1 0,1 0 0,30-6-1,-48 13 479,1 0 0,0 0 0,0 1 0,-1-1 0,1 0 0,0 0 0,0 1 0,-1-1 0,1 1 0,0-1 0,-1 0 0,1 1 0,0-1 0,-1 1 0,1 0 0,-1-1 0,1 1 0,-1-1 0,1 1 0,-1 0 0,1-1 0,-1 1 0,0 0 0,0 0 0,1-1 0,-1 1 0,0 0 0,0 0 0,0-1 0,1 3 0,7 38 1031,-1-6-423,0-22-689,0 0 1,1-1-1,0 1 1,1-1-1,0-1 0,1 0 1,21 18-1,-15-13-131,0 0 0,15 20 0,-27-29 166,1-1 0,-1 2 0,0-1 0,-1 0 1,1 1-1,-1 0 0,-1-1 0,0 1 0,2 13 0,-2-14 223,-1 0 0,-1 0 0,0 0 0,0 1-1,0-1 1,-1 0 0,0 0 0,0 0 0,-1 0 0,1 0-1,-2 0 1,1-1 0,-1 1 0,0-1 0,0 1 0,-1-1-1,0 0 1,0 0 0,0-1 0,-1 1 0,0-1 0,0 0-1,0 0 1,-1-1 0,1 1 0,-1-1 0,0-1 0,0 1-1,-1-1 1,1 0 0,-1 0 0,0-1 0,1 0 0,-1 0-1,0 0 1,0-1 0,0 0 0,-1-1 0,1 1 0,0-1-1,-8-2 1,11 1-191,-1 0 1,1-1-1,-1 1 0,1-1 0,0 0 0,0-1 1,0 1-1,0-1 0,0 0 0,0 0 0,1 0 0,0 0 1,-1 0-1,1-1 0,0 0 0,1 0 0,-1 1 1,1-2-1,0 1 0,0 0 0,-2-6 0,-2-4-16,1 0-1,0 0 1,2-1-1,-1 1 1,-1-22 0,4 26-51,0 1-1,1-1 1,0 0 0,1 0 0,0 1 0,0-1 0,1 1 0,0-1 0,1 1 0,0-1 0,0 1 0,1 0 0,0 1 0,1-1 0,0 1 0,0-1 0,1 1 0,0 1-1,0-1 1,1 1 0,0 0 0,0 1 0,0 0 0,1 0 0,0 0 0,1 1 0,-1 1 0,16-7 0,16-7-816,2 3 0,51-12 1,11-5-9428,-42 9-4480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5:2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5862,'0'0'838,"7"2"-598,336 42 1057,-198-41-1055,-1-5 0,185-28 0,191 2 806,-201 18-622,-83 4-233,161-16-2965,-321 10 199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1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81 32,'0'0'9358,"-9"-10"-7948,3 3-1107,-1 1 1,1 0-1,-1 0 1,0 0 0,-1 1-1,1 0 1,-1 1 0,0 0-1,0 0 1,-1 0-1,1 1 1,-1 1 0,1-1-1,-1 1 1,-15-1-1,12 3-142,-1 0-1,0 0 0,0 2 0,0 0 1,0 0-1,1 1 0,-1 1 0,1 0 1,0 0-1,0 2 0,-16 8 0,11-3-45,0 1-1,1 0 1,1 1-1,0 1 1,0 1 0,-20 27-1,11-9-14,2 2 1,1 0-1,2 2 1,1 0-1,2 1 0,-18 67 1,21-54-40,1 2 1,4-1-1,1 1 1,3 0 0,2 1-1,8 76 1,-3-102-42,1 1 0,1-1 0,2 0-1,1 0 1,1 0 0,1-2 0,1 1 0,2-1 0,0-1 0,2 0 0,1-1 0,1 0 0,31 32 0,-37-45-11,1 0-1,1-1 1,-1-1 0,2 0 0,-1-1 0,1 0 0,1-1-1,-1-1 1,1 0 0,0-1 0,1-1 0,29 5 0,-33-7 0,0-1 0,0-1 0,0 0 0,0 0 0,0-1 0,-1-1 0,1 0 0,0-1 0,0 0 0,-1 0 0,0-2 0,0 1 0,0-1 0,0-1 0,-1 0 0,0 0 0,16-14 0,-6 0 30,-1 0 0,-1-1-1,0-2 1,-2 1 0,-1-2 0,0 0-1,-2-1 1,16-41 0,-6 3 200,-3-2 1,18-94 0,-26 88 93,5-87 1,-15 122-280,-2-1 1,-2 0-1,-1 0 1,-10-45 0,9 66-99,0 0 1,-1 1 0,-1 0 0,0 0 0,-1 0-1,-1 1 1,0 0 0,-1 1 0,-1 0 0,0 0-1,-22-22 1,21 26-271,0 0 1,-1 1-1,1 0 0,-2 1 0,1 0 1,-1 1-1,0 0 0,0 1 0,-1 1 0,1 0 1,-1 1-1,0 0 0,-25-1 0,-26 4-6295,43 0 1719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1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43 6406,'0'-2'514,"0"1"1,0-1-1,0 1 1,0 0-1,0-1 0,-1 1 1,1-1-1,-1 1 0,1 0 1,-1 0-1,1-1 1,-1 1-1,0 0 0,0 0 1,1 0-1,-1 0 0,0 0 1,0 0-1,0 0 1,-2-2-1,0 2-58,0-1-1,0 0 1,0 1 0,0 0 0,0 0-1,-1-1 1,1 2 0,-5-2-1,-9 0-293,0 1 1,-31 3-1,29-2 992,11 1-1038,-1 1 0,1-1 0,-1 1 0,1 1 0,0-1 1,0 1-1,0 1 0,0 0 0,1 0 0,-1 0 0,-12 11 1,15-12-49,1 1 1,-1 0-1,1-1 1,0 2-1,0-1 1,0 0-1,0 1 1,1 0-1,0 0 1,0 0-1,0 0 1,1 1-1,0-1 1,0 1-1,0-1 1,0 1 0,1 0-1,-1 6 1,3-11-61,-1 1 0,1-1 1,0 0-1,0 0 0,-1 0 1,1 0-1,0 0 1,0 0-1,0 0 0,0 0 1,0 0-1,0-1 0,0 1 1,1 0-1,-1-1 0,0 1 1,0 0-1,0-1 1,1 0-1,-1 1 0,0-1 1,1 0-1,-1 1 0,0-1 1,1 0-1,-1 0 0,0 0 1,1 0-1,-1-1 1,2 1-1,47-3 293,-36 0-269,-1-1-1,0 0 1,0 0 0,0-2-1,-1 1 1,0-2 0,0 1 0,-1-2-1,1 0 1,-1 0 0,-1-1-1,0 0 1,0 0 0,13-18-1,-19 17 200,-9 12 71,-11 14-189,12-10-108,0 0-1,1 1 1,0-1-1,0 0 1,0 1-1,1 0 0,0 0 1,0 0-1,1 0 1,-2 11-1,3-16-6,0 1-1,1 0 1,-1-1-1,0 1 1,1 0-1,0-1 1,-1 1-1,1-1 1,0 1-1,0-1 0,0 1 1,1-1-1,-1 0 1,1 0-1,-1 1 1,1-1-1,0 0 1,0 0-1,-1-1 1,2 1-1,-1 0 1,0-1-1,0 1 1,0-1-1,1 1 1,-1-1-1,1 0 1,-1 0-1,6 1 0,3 1-524,1 0 0,0-1-1,22 1 1,13-3-4052,-9-2-2580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4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638 58 5862,'-8'-4'459,"-15"-6"610,0 0 1,0 2 0,-1 0 0,-34-6 0,50 13-1024,1 0 0,0 0 1,-1 1-1,1-1 0,0 2 0,-1-1 1,1 1-1,0 0 0,0 0 0,-1 1 1,1 0-1,0 1 0,1-1 0,-1 1 1,0 0-1,1 1 0,-1 0 0,1 0 1,0 0-1,-8 9 0,-4 8 397,1 1 0,1 0 1,1 1-1,-15 30 0,-41 101 251,40-76-727,3 0 0,3 2 1,4 0-1,3 2 0,4 0 1,4 1-1,-1 114 0,11-188 62,1 0-1,-1-1 1,1 1-1,1 0 1,-1-1-1,2 0 1,-1 1-1,1-1 1,0 0-1,1 0 1,0 0-1,0-1 1,0 0-1,1 1 1,0-1-1,8 7 1,-8-9 12,1-1 1,0 0 0,0 0 0,0 0-1,1-1 1,-1 0 0,1 0 0,0 0-1,-1-1 1,1 0 0,0-1 0,0 1-1,1-1 1,-1-1 0,0 1 0,0-1-1,0 0 1,0-1 0,1 0 0,7-2-1,5-2 119,1-1-1,-1 0 0,0-2 0,-1 0 0,0-2 0,0 0 0,22-16 0,116-98 512,-73 51 6,84-97 0,-132 130-452,-3-2 1,-2-1 0,-1-1-1,36-75 1,-58 102-192,-1 0 0,0 0 0,-2-1 0,0 0 0,-1 0 0,-1 0 0,0 0 0,-1-1 0,-2 1 1,0-1-1,-3-25 0,1 31-33,-1 1 1,0-1 0,-1 0-1,0 1 1,-1 0 0,-1 0 0,0 0-1,0 1 1,-1 0 0,0 0-1,-1 1 1,-1 0 0,1 0 0,-2 1-1,1 0 1,-18-13 0,7 9-119,0 1 1,-1 1-1,0 0 0,-1 2 1,0 1-1,0 0 1,-1 2-1,-33-6 0,37 9-574,0 1 0,0 1 0,0 0-1,0 2 1,0 0 0,-28 6-1,18 4-2575,9 3-699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14926,'0'0'6945,"-6"11"-6464,-2 3-251,1 0 0,0 1 1,1 0-1,1 0 0,0 1 1,-4 30-1,2 11 158,-5 82-317,12-139-128,0 1 0,0-1 0,0 1 0,0-1 0,0 1-1,0-1 1,0 1 0,0-1 0,0 0 0,0 1 0,0-1 0,0 1 0,0-1-1,1 1 1,-1-1 0,0 0 0,0 1 0,0-1 0,1 1 0,-1-1 0,0 0 0,0 1-1,1-1 1,-1 0 0,0 1 0,1-1 0,-1 0 0,0 0 0,1 1 0,-1-1 0,1 0-1,-1 0 1,0 0 0,1 1 0,-1-1 0,1 0 0,-1 0 0,1 0 0,19-8-1927,15-25-1764,9-41-3411,-26 29 2659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58 3491,'2'-9'4410,"-1"4"-5110,7-34 7647,-4 34-2342,-3 29-2730,-20 256 826,19-256-4884,-9-60-6690,-6 4 4255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2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 11691,'0'0'6983,"-47"-7"-5862,47 16-128,0 0-225,16-1 65,10 0 96,8-3-160,11-4-385,7-1-224,13 0-128,0 0 0,1 0-1121,-1-1-1249,-2 0-1441,-7 1-1955</inkml:trace>
  <inkml:trace contextRef="#ctx0" brushRef="#br0" timeOffset="1">623 290 15278,'0'0'5350,"49"12"-3781,-13-12-64,13 0-832,-1 0-545,6-3-64,-5-2-768,-4 2-962,-7 0-1441,-9-4-2722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11115,'40'0'10339,"10"1"-5028,31 1-3604,111 8-3188,-158-7 192,4 2-2690,-13-5-4702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15631,'0'0'4644,"-2"74"-3363,-3-36-448,0 3-288,1 0-193,-1-4-224,5-5-64,0-6-32,0-6-64,5-10-512,9-9-385,-1-1-448,9-12-225,-8-14-2017,8-8-2691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15310,'0'0'2419,"-6"13"-807,-7 16-1041,1 0 0,1 2 1,1-1-1,2 1 0,1 0 0,-3 47 0,9-74-763,1 1 0,0-1 0,1 1 0,-1-1 0,1 0-1,0 1 1,0-1 0,0 0 0,1 0 0,2 7-1,-4-20-6085,-7-6 2189,-7-8-2477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39 12620,'0'0'4740,"-51"-16"-2177,48 14-898,3 1-351,11-1-706,12-1-159,17 1 223,5 0-31,10-2-193,5 3-191,1-2-129,0 3-96,-3 0-192,0 0-1378,-8 0-2177,-3 0-1763,-2-2-5092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5:2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1907 183 6342,'-94'-16'1141,"0"-4"-1,-178-62 1,221 66-1092,-1 2 0,-1 2-1,1 3 1,-105-4 0,-220 22 882,240-2-766,103-6-134,-1 2 1,1 2-1,0 0 1,0 3-1,1 1 0,0 1 1,-39 18-1,55-20-114,1 1 0,-1 1 0,1 0 0,1 2 0,0-1 0,1 2 1,0 0-1,1 0 0,0 1 0,1 1 0,1 0 0,0 1 0,1 0 0,-13 30 0,15-29 77,1 0-1,1 0 1,1 1 0,0 0-1,2 0 1,0 0 0,-1 19-1,4-29 10,0 0 1,1 0-1,0 0 0,0 0 0,1 0 1,0 0-1,0-1 0,1 1 0,0-1 1,0 1-1,1-1 0,0 0 0,0 0 0,1-1 1,-1 1-1,2-1 0,-1 0 0,8 7 1,9 4 33,0 0 0,1-1 0,1-2 0,0 0 0,1-2 0,0 0 0,49 14 0,-13-9 78,1-3-1,84 8 1,-38-13-29,1-5 1,-1-5-1,186-24 0,-144 0-114,-1-6 0,156-55 1,-227 61 9,-2-4 0,-2-3 0,-1-3 1,-1-3-1,91-65 0,-156 98 23,0-1 0,0 0-1,-1 0 1,1 0 0,-2-1 0,1 0-1,-1 0 1,9-15 0,-13 19 28,0 1 0,0-1-1,0 1 1,0-1 0,0 0 0,-1 0 0,0 1 0,1-1 0,-1 0-1,0 0 1,0 0 0,0 1 0,-1-1 0,1 0 0,-1 0 0,1 1-1,-1-1 1,0 0 0,0 1 0,0-1 0,-1 1 0,1-1 0,-1 1-1,1-1 1,-1 1 0,0 0 0,0 0 0,1 0 0,-2 0 0,1 0-1,-2-1 1,-13-9 39,1 1-1,-2 0 1,1 2-1,-1 0 1,-1 1-1,0 1 0,-32-8 1,-3 2 184,-85-8 0,51 14-609,-116 5 1,11 18-4345,97-3-2868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51 165 5541,'0'0'16501,"13"6"-15396,-1-1-815,-7-2-172,1 0 1,-1-1-1,1 0 1,0 0-1,-1 0 0,1-1 1,0 1-1,0-2 1,0 1-1,0 0 1,0-1-1,1 0 0,-1-1 1,9-1-1,5-3 116,-1-1 0,0-1 0,36-18 0,-48 21-204,1 0-1,-1-1 1,0 0-1,0 0 0,0 0 1,-1-1-1,0 0 1,0 0-1,0-1 1,-1 0-1,0 0 0,5-9 1,-9 15-17,0-1 0,-1 1 1,1-1-1,0 0 1,-1 1-1,1-1 0,-1 0 1,1 1-1,-1-1 0,0 0 1,0 0-1,0 1 0,0-1 1,0 0-1,0 0 0,0 1 1,0-1-1,-1 0 0,1 0 1,-1 1-1,1-1 1,-1 0-1,0 1 0,0-1 1,-1-2-1,0 2-15,-1 0 0,1 0 0,-1 1 0,1-1 1,-1 1-1,1-1 0,-1 1 0,0 0 0,0 0 0,0 0 0,0 0 1,1 1-1,-7-1 0,-3 0-32,1 0 1,-1 1 0,0 1-1,1 0 1,-1 0-1,1 1 1,-12 4-1,6 0 17,1 1 0,1 1 0,-1 1 0,1 0 0,1 1 0,-1 0 0,2 1-1,0 1 1,0 0 0,1 0 0,0 2 0,1-1 0,1 2 0,-15 25 0,24-38 9,0-1-1,0 1 1,0 0 0,1 0-1,-1 0 1,0 0-1,1 0 1,0 0 0,-1-1-1,1 1 1,0 0 0,0 0-1,0 0 1,0 0 0,0 0-1,1 0 1,-1 0 0,0 0-1,1 0 1,0 0 0,-1 0-1,1-1 1,0 1 0,0 0-1,0 0 1,0-1 0,0 1-1,1-1 1,-1 1-1,0-1 1,1 1 0,-1-1-1,1 0 1,-1 0 0,1 1-1,0-1 1,-1-1 0,1 1-1,0 0 1,0 0 0,0-1-1,0 1 1,3 0 0,11 3 9,-1-1 1,1-1 0,0 0 0,23-1 0,-23-1 25,129 3-1658,-47-5-6641,-47-3-2218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9545,'0'0'10762,"64"1"-9449,-25 0-416,6-1-96,6 0-256,-5 0-385,3 0-128,-7 0-321,-8 0-960,-5-1-1505,-8-7-3588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58 512 2018,'-6'35'1170,"2"1"1,1 47-1,2-42 1369,-8 57 0,2-53-654,2-10 2196,-18 65 0,26-118 866,-4-13-3747,0-5-1053,9-20-53,2 1-1,3-1 1,36-97 0,-30 96-63,77-190-26,-78 209 20,2 0 1,2 1 0,1 2 0,34-41-1,-20 40-11,-36 34-24,1 1-1,0-1 1,0 1 0,0 0-1,0 0 1,0-1 0,0 1 0,0 0-1,0 1 1,0-1 0,0 0-1,0 1 1,1-1 0,-1 1 0,0 0-1,0 0 1,1 0 0,-1 0-1,3 0 1,-4 1 4,0-1-1,-1 1 1,1 0-1,0 0 1,0 0-1,0-1 1,-1 1 0,1 0-1,0 0 1,-1 0-1,1 0 1,-1 0-1,1 0 1,-1 0-1,1 1 1,-1-1 0,0 0-1,0 0 1,1 0-1,-1 0 1,0 0-1,0 0 1,0 1-1,0-1 1,-1 2 0,-3 31-40,-2-19 62,-1 0 0,0 0 0,-1-1 0,0-1 0,-1 1 0,-1-1 0,0-1 0,-22 22 0,15-16 5,0 2 1,-17 25-1,34-45-22,0 1 0,-1-1 0,1 0 0,0 1 0,0-1 0,0 0 0,-1 1 0,1-1 0,0 0 0,0 1 0,0-1 0,0 0 0,0 1 0,0-1 0,0 0 0,0 1 0,0-1 0,0 0 0,0 1 0,0-1 0,0 1 0,0-1 0,0 0 0,0 1 0,0-1 0,0 0 0,1 1 0,-1-1 0,0 0 0,0 1 0,0-1 0,1 0 0,-1 0 0,0 1 0,1-1 0,15 6-63,31-6-58,-36 0 109,9 0-46,-1 0 0,1 2 1,0 0-1,22 7 0,-39-9 50,1 1-1,0 0 0,-1 0 0,1 0 0,-1 0 1,1 1-1,-1 0 0,0-1 0,1 1 0,-1 0 1,0 1-1,0-1 0,0 0 0,-1 1 1,1 0-1,-1-1 0,1 1 0,-1 0 0,0 1 1,0-1-1,0 0 0,0 0 0,-1 1 0,0-1 1,1 1-1,-1-1 0,0 1 0,-1 0 1,2 5-1,-3-4 101,-1 0 1,1 0-1,-1 0 0,1 0 1,-1 0-1,-1 0 1,1-1-1,-1 1 0,0-1 1,0 0-1,0 0 1,0 0-1,-1 0 1,0 0-1,1-1 0,-1 1 1,-1-1-1,1 0 1,-6 2-1,-7 7 418,-2-2 0,1 0 1,-30 10-1,38-16-360,0-1 0,0-1 0,-1 0 0,1 0 0,-16 0-1,24-2-255,0 1-1,1-1 1,-1 0-1,0 0 1,0 0-1,0 0 1,0 0-1,0 0 1,1-1-1,-1 1 1,0-1-1,0 1 1,1-1-1,-1 0 1,0 1-1,0-1 1,1 0-1,-1 0 1,1 0-1,-1-1 1,1 1-1,0 0 1,-1 0-1,1-1 1,0 1-1,0-1 1,0 1-1,0-1 1,0 1-1,0-1 1,0 0-1,1 0 1,-1 1-1,0-1 1,1 0-1,0 0 1,-1 0-1,1-1 1,0 1-314,1 0 1,-1 1 0,1-1-1,-1 1 1,1 0 0,0-1-1,0 1 1,0 0 0,-1-1-1,1 1 1,0 0 0,1 0-1,-1 0 1,0-1 0,0 1-1,0 1 1,1-1 0,-1 0-1,0 0 1,4-1 0,2-3-2140,15-9-3510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6182,'0'0'16458,"-10"7"-16175,-11 14 35,1 0-1,1 1 1,1 1 0,0 1-1,-25 48 1,21-32 579,-31 80 1,46-100-767,1 0 0,1 1 0,1-1 0,0 1 0,2 0 0,0 29 0,2-45-106,1 0 1,-1 0-1,1 0 1,1 0-1,-1 0 1,1 0-1,-1 0 1,1-1-1,1 1 1,-1-1-1,1 1 1,-1-1-1,1 0 1,1 0-1,-1 0 1,0 0-1,1-1 1,0 1-1,0-1 1,0 0-1,0 0 1,1 0-1,-1-1 1,1 1-1,-1-1 1,1 0-1,10 2 1,-2 0-222,0-1 1,1 0 0,26 2 0,37-6-4116,-43-7-1203,-1-7-5120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74 5061,'0'0'2290,"1"-8"-187,4-30 135,-3 23 1437,-1 2 4233,-3 35-7506,0-1 0,-2 0 1,-8 29-1,6-25 54,1 0 1,-3 29 0,7-43-380,0 0 1,1-1-1,0 1 0,0-1 0,2 1 0,-1-1 0,4 13 1,-4-20-59,1-1 0,-1 1 0,1-1 1,-1 1-1,1-1 0,0 0 0,0 0 1,0 0-1,0 0 0,0 0 0,0 0 0,1-1 1,-1 1-1,1-1 0,-1 1 0,1-1 1,-1 0-1,1 0 0,0 0 0,-1 0 1,1-1-1,0 1 0,0-1 0,0 1 1,0-1-1,-1 0 0,1 0 0,0-1 1,0 1-1,0 0 0,3-2 0,6 0 54,0-1-1,0 0 1,0-1-1,-1 0 1,0-1-1,0 0 1,0-1-1,0 0 0,-1-1 1,0 0-1,16-15 1,-9 7-37,-1-2-1,0 0 1,-2 0 0,0-2-1,16-25 1,-11 6-15,-18 36-26,0 0 0,0-1 0,0 1 0,-1 0 0,1 0 0,0-1 0,-1 1 0,0 0 0,1-1 0,-1 1 0,0 0 0,0-1 1,0 1-1,-1-4 0,-3 9-58,0 0 0,1 0 0,0 0 0,-1 0 0,1 0 0,0 1 1,1-1-1,-5 7 0,-4 7 54,1-1 0,-15 34 0,23-44 23,-1 0 1,1 0 0,0 1 0,1-1 0,0 0 0,0 1-1,0-1 1,0 1 0,1-1 0,0 1 0,1-1-1,1 11 1,-1-15-14,0 0 0,0-1 0,0 1 0,0-1 0,0 1 0,0-1 0,1 0-1,-1 0 1,1 1 0,-1-1 0,1 0 0,-1 0 0,1 0 0,-1-1 0,1 1 0,0 0 0,-1 0-1,1-1 1,0 1 0,0-1 0,0 0 0,-1 0 0,3 1 0,50 2-673,-42-3 110,-3 0-15,47-3-7088,-29-8-2286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13357,'0'0'11274,"76"0"-10281,-31 0-416,6-2-353,-1-1-128,4 1-96,-9-2-801,-5 0-1441,-11-3-1890,-10-5-4644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15022,'0'0'7324,"-2"11"-6961,0 1-219,-12 69 1019,13-72-1056,0 0 1,1 0 0,0 1-1,0-1 1,1 0 0,0 0-1,3 12 1,-2-18-74,-1 0 0,1 0 1,0-1-1,0 1 0,0 0 0,0-1 1,0 1-1,1-1 0,-1 0 0,1 0 1,-1 0-1,1 0 0,0 0 0,0-1 1,0 1-1,0-1 0,0 0 0,0 0 1,0 0-1,1 0 0,-1 0 0,0-1 1,0 0-1,1 1 0,-1-1 0,0 0 1,1-1-1,-1 1 0,5-2 0,2 1 63,0 0-1,0-1 1,0-1-1,-1 1 0,1-2 1,-1 1-1,0-1 1,15-9-1,-15 5-47,1 0 0,-1 0 0,0-1 0,-1-1 0,0 1 0,0-1 0,-1-1 0,0 0 0,-1 1 0,0-2 0,-1 1 0,0-1 0,-1 0 0,-1 0 0,1 0 0,1-16 0,-6 31-42,0 0 0,0 0 1,0 0-1,0 0 0,0 0 1,0 0-1,-1 0 0,0 0 0,-2 2 1,-4 10-17,3-4 31,0 0 0,1 1 0,1-1 0,0 1 0,0 0 0,0 17 0,2-26-7,1 0 1,0 0-1,0 1 0,1-1 1,-1 0-1,1 1 0,-1-1 0,1 0 1,0 0-1,0 0 0,0 0 0,1 0 1,-1 0-1,1 0 0,0 0 0,-1-1 1,1 1-1,1 0 0,-1-1 1,0 0-1,0 1 0,1-1 0,0 0 1,-1 0-1,1-1 0,0 1 0,5 2 1,6 2-90,0-1 1,1-1 0,28 5-1,15-6-5579,-35-7-27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3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10698,'0'0'11921,"-8"11"-11585,-148 189 897,147-188-425,23-23-494,22-27-373,52-87-336,-85 200-444,-9 99 2297,3-186-1296,0 0 0,-1 0 0,0 1 0,-1-1 0,0 1 0,-1 0 0,-8-11 0,9 13-70,-6-9-241,0 1 0,-1 0 0,0 1 0,-17-17 0,25 28 111,-1 1 1,0-1-1,-1 0 1,1 1-1,-1 0 1,0 1-1,0-1 1,0 1-1,0 0 1,-1 0-1,1 1 1,-1 0-1,1 0 1,-1 1-1,-13-2 0,25 11-182,7 1 248,28 3 208,1-1-1,1-2 1,70 5 0,-12-1-762,-32-5-4759,-45-8-854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12812,'0'0'5776,"11"10"-5253,17 19 182,-1 1 0,-2 1-1,-1 2 1,37 66 0,-50-71-441,0 0 1,-2 0-1,-1 1 1,-2 0-1,0 0 0,-2 0 1,-2 1-1,0 0 1,-2 0-1,-1-1 1,-2 1-1,0-1 0,-2 1 1,-14 45-1,5-33-483,-1 0-1,-2-1 1,-2 0 0,-2-2-1,-1-1 1,-2 0-1,-2-2 1,-1-1 0,-37 37-1,-3-13-2939,18-29-2063,-6-9-6064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10922,'0'0'5510,"11"-3"-4555,69-21-36,0-4 0,145-73 0,-136 58-761,-37 20-309,84-42 253,-54 16-2920,-81 48 2533,0 1-1,0-1 1,0 0-1,0 1 1,0-1 0,0 0-1,0 0 1,0 1-1,0-1 1,-1 0-1,1 0 1,0 0 0,0 0-1,-1 0 1,1 0-1,-1 0 1,1 0 0,-1-1-1,1 1 1,-1 0-1,0 0 1,0 0-1,1 0 1,-1-1 0,0 1-1,0 0 1,0 0-1,0 0 1,-1-2-1,-5-7-5831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5:2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270 8104,'-35'6'112,"0"-2"1,0-2-1,0-1 1,0-1 0,0-2-1,0-2 1,0-1-1,0-2 1,1-1 0,-63-24-1,75 23-223,0 1 0,0 0-1,-1 2 1,-1 0 0,-40-3-1,51 8 41,-1 1 0,1 1 0,-1 0 0,0 1 0,1 0-1,0 1 1,-1 1 0,1 0 0,1 0 0,-1 1 0,-16 10 0,7-2 129,1 1 0,1 0 1,0 2-1,1 1 1,1 0-1,1 1 0,0 1 1,1 0-1,1 2 0,-14 24 1,21-30-20,-1 1 1,2 0 0,0 0-1,1 0 1,1 1-1,0 0 1,1 0 0,1 0-1,1 1 1,0-1 0,1 0-1,1 1 1,1-1-1,1 1 1,4 23 0,-2-28-49,1 0 1,1-1 0,0 0 0,0 0 0,1 0 0,1 0 0,0-1 0,0-1 0,1 1 0,1-2-1,0 1 1,20 15 0,1-3-20,0-1-1,1-1 1,50 22 0,-36-24 50,0-1 1,0-2-1,1-2 1,1-3-1,0-1 1,1-3 0,0-2-1,0-1 1,0-3-1,0-3 1,69-11-1,-35-2 3,0-3-1,-2-4 0,0-4 1,-2-3-1,134-71 0,-81 28 92,-4-6-1,144-116 1,-249 177-97,-1-2-1,0-1 1,-2-1-1,0-1 0,22-34 1,-35 47-10,-1 0 0,0-1 0,0 0-1,-2 0 1,1 0 0,-1-1 0,-1 0 0,0 1 0,-1-1 0,0 0-1,-1 0 1,0-1 0,-1 1 0,0 0 0,-1 0 0,-2-12 0,1 18 3,0 1-1,0-1 1,-1 1 0,0-1 0,0 1 0,0 0-1,-1 1 1,1-1 0,-1 0 0,0 1 0,0 0-1,-1 0 1,1 0 0,-1 1 0,0-1 0,0 1-1,0 0 1,-1 1 0,-7-4 0,-7-2 27,0 1 0,0 1 1,-1 1-1,-22-3 0,-19 0-201,-1 4 1,0 2-1,-1 3 0,1 2 1,1 3-1,-63 15 0,-360 112-1304,476-130 1454,-108 27-1964,80-25 295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9673,'-10'2'1837,"-5"0"-1329,1 1 1,-1 1 0,1 0 0,-1 0-1,1 2 1,0 0 0,1 0 0,0 1-1,-20 15 1,19-10-433,1 1-1,1 1 1,0 0-1,1 0 1,0 1 0,1 1-1,1 0 1,1 0-1,0 1 1,1 0-1,1 0 1,0 1 0,1-1-1,1 1 1,1 1-1,1-1 1,0 0-1,2 31 1,0-46-78,0 1 0,0 0-1,1-1 1,-1 1 0,1-1 0,0 1-1,0-1 1,0 1 0,0-1 0,0 0-1,1 1 1,0-1 0,0 0 0,0 0-1,0 0 1,0 0 0,0-1 0,5 5-1,-2-3 36,-1-1-1,1 0 1,0 0-1,1-1 1,-1 1-1,0-1 1,1 0-1,-1-1 1,1 1-1,10 0 1,2 0 80,1-1 0,-1-1-1,1-1 1,-1-1 0,0 0 0,26-7 0,166-52-4021,-139 37-207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63 9513,'0'0'4297,"4"-8"-1606,1 1-1970,-3 5-502,0-1-1,0 1 1,0-1-1,-1 1 0,1-1 1,-1 0-1,0 0 1,0 1-1,0-1 1,0 0-1,0 0 1,-1 0-1,1-4 1,-2 6-126,0 1 0,1-1 0,-1 1 0,0-1 0,0 1 0,0-1 0,1 1 0,-1-1 0,0 1 1,0 0-1,0 0 0,0 0 0,0-1 0,0 1 0,0 0 0,0 0 0,0 0 0,0 0 1,0 0-1,0 1 0,1-1 0,-1 0 0,-1 1 0,-26 4-91,17-1 21,1 2-1,0-1 0,0 1 1,1 1-1,-17 14 0,21-17-18,-1 1 1,1 0-1,1 0 0,-1 0 1,1 1-1,0-1 0,0 1 1,0 0-1,1 0 0,-5 12 1,8-17-15,0 0 1,0 0-1,0-1 0,1 1 1,-1 0-1,0 0 1,0 0-1,0 0 0,1-1 1,-1 1-1,0 0 1,1 0-1,-1-1 0,1 1 1,-1 0-1,1-1 1,-1 1-1,1-1 0,0 1 1,-1 0-1,1-1 1,0 1-1,-1-1 0,1 0 1,0 1-1,-1-1 1,1 1-1,0-1 0,0 0 1,1 1-1,31 8-5,-22-7-51,7 3-73,-2-1 68,1 0 0,-1 2 0,0-1 0,23 14 0,-37-18 70,1 0-1,0 1 1,-1-1 0,0 1 0,1 0 0,-1 0 0,0 0-1,0 0 1,0 0 0,0 0 0,0 1 0,0-1 0,-1 0-1,1 1 1,-1 0 0,0-1 0,0 1 0,0 0-1,0 0 1,0 0 0,0-1 0,-1 1 0,1 0 0,-1 0-1,0 0 1,0 0 0,0 0 0,-1 0 0,1 0 0,0 0-1,-1 0 1,0 0 0,-1 3 0,-1-1 129,0 1 0,0-1-1,-1 0 1,1 0 0,-1-1 0,0 1 0,0-1-1,-1 1 1,0-2 0,1 1 0,-1 0 0,-1-1-1,1 0 1,0 0 0,-8 3 0,5-3-55,1 1-1,-1-2 1,-1 1 0,1-1 0,0 0-1,-1 0 1,1-1 0,-1-1 0,1 1 0,-13-2-1,20 1-152,1-1-1,-1 1 1,0 0 0,1-1-1,-1 1 1,0-1-1,1 1 1,-1-1 0,1 0-1,-1 1 1,1-1-1,-1 1 1,1-1 0,-1 0-1,1 0 1,0 1-1,-1-1 1,1 0 0,0 0-1,0 1 1,-1-1-1,1 0 1,0 0 0,0 1-1,0-1 1,0 0-1,0 0 1,0 0 0,0 1-1,0-1 1,1 0-1,-1-1 1,8-28-2690,34-31-4976,-14 23 2978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10826,'0'0'9353,"1"8"-8152,0 20-377,-2-13-362,2 0-1,0 0 0,3 19 0,-3-32-450,-1-1-1,1 1 1,0-1-1,0 1 0,0-1 1,0 0-1,0 0 0,0 1 1,0-1-1,0 0 1,1 0-1,-1 0 0,0 0 1,1 0-1,-1 0 0,1-1 1,-1 1-1,1 0 0,-1-1 1,1 1-1,-1-1 1,1 1-1,-1-1 0,1 0 1,0 0-1,-1 0 0,1 0 1,0 0-1,-1 0 1,1 0-1,0 0 0,-1-1 1,3 0-1,4-1 53,1 0 0,-1 0 0,0-1 1,0 0-1,9-5 0,61-40 116,-56 33-175,1 1 1,46-22-1,-68 35-6,-1 1 1,1-1-1,0 1 1,-1 0-1,1-1 1,0 1-1,0 0 1,0-1-1,-1 1 1,1 0-1,0 0 1,0 0-1,0 0 1,0 0-1,-1 0 1,1 0-1,0 0 1,0 0-1,0 0 1,0 0-1,-1 0 1,1 1-1,0-1 1,0 0-1,0 0 1,-1 1-1,1-1 1,0 1-1,-1-1 1,1 1-1,0-1 1,-1 1-1,1-1 1,0 1-1,-1 0 1,1-1-1,-1 1 1,1 0-1,-1-1 1,0 1-1,1 1 1,1 39 861,-1-7 41,0-33-874,-1-1 1,1 1-1,-1-1 1,1 1-1,0-1 1,0 1-1,-1-1 1,1 0-1,0 1 1,0-1 0,-1 0-1,1 1 1,0-1-1,0 0 1,0 0-1,-1 0 1,1 0-1,0 0 1,0 0-1,0 0 1,-1 0-1,1 0 1,0 0 0,0 0-1,0-1 1,0 1-1,-1 0 1,1-1-1,0 1 1,-1 0-1,2-1 1,24-13 447,9-11-247,-28 18-275,0 0 1,1 1 0,0 0-1,1 1 1,-1 0 0,1 0 0,0 1-1,0 0 1,1 0 0,-1 1-1,1 1 1,17-4 0,-26 6 38,0 1 0,0-1 0,0 0 0,0 0 0,0 1 0,0-1 0,0 1 0,0-1 0,0 0 0,0 1 0,-1 0 0,1-1 0,0 1 0,0 0 0,0-1 0,0 1 0,-1 0 0,1 0 0,0 0 0,-1-1 0,1 1 0,-1 0 0,1 0 0,-1 0 0,1 1 0,-1 0 10,1-1-1,0 0 1,-1 0 0,1 0-1,0 1 1,0-1-1,-1 0 1,1 0-1,0 0 1,0 0-1,0 0 1,0-1 0,0 1-1,0 0 1,1 0-1,-1-1 1,0 1-1,0 0 1,1-1-1,-1 0 1,0 1 0,0-1-1,1 0 1,-1 1-1,0-1 1,2 0-1,29-6-1610,-30 5 1013,0 0-1,-1 0 1,1 0-1,0 0 1,-1 0 0,1 0-1,-1-1 1,0 1-1,1-1 1,-1 1-1,0-1 1,0 1 0,0-1-1,0 0 1,1-2-1,4-13-8467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16335,'0'0'9097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9577,'0'0'8349,"-1"12"-6822,-4 60 566,4 1-1,3 0 1,16 103 0,-16-157-2001,0-2 724,-1-32 283,-1 10-1042,7-216 120,-5 188-424,3-1 1,1 1 0,1 0-1,17-47 1,-22 76 224,0 0 1,0 0-1,0 0 1,0 0-1,1 1 1,-1-1-1,1 1 1,0 0-1,1-1 0,-1 1 1,0 1-1,1-1 1,-1 0-1,1 1 1,0 0-1,0 0 1,0 0-1,0 0 1,8-2-1,-9 4 10,0-1 0,0 1 0,1-1 0,-1 1-1,0 0 1,0 0 0,0 0 0,0 1 0,0-1 0,0 1-1,0 0 1,0 0 0,0 0 0,-1 0 0,1 0 0,0 0-1,0 1 1,-1 0 0,1-1 0,-1 1 0,1 0 0,-1 0-1,0 0 1,0 0 0,0 1 0,0-1 0,0 1 0,-1-1-1,3 5 1,-3-5 5,1 1-1,-1-1 1,0 1 0,0-1-1,0 1 1,0 0 0,0-1-1,-1 1 1,1 0 0,-1 0-1,0 0 1,0 0-1,0-1 1,0 1 0,0 0-1,-1 0 1,1 0 0,-1-1-1,0 1 1,-2 5 0,1-4 14,-1 0 1,1 0 0,-1 0-1,0-1 1,-1 1 0,1-1 0,0 0-1,-1 0 1,0 0 0,0 0 0,-7 3-1,0 0 27,-1-1 1,0 0-1,0-1 0,-1 0 0,1-1 0,-1 0 0,0-1 1,-17 0-1,29-1-123,1-1 0,-1 0-1,1 0 1,-1 0 0,0 0 0,1 0 0,-1 0 0,0-1 0,1 1 0,-1 0 0,1 0-1,-1 0 1,0 0 0,1-1 0,-1 1 0,1 0 0,-1-1 0,1 1 0,-1 0 0,1-1-1,-1 1 1,1-1 0,-1 1 0,1-1 0,0 1 0,-1-1 0,1 1 0,0-1-1,-1 1 1,1-1 0,0 1 0,0-1 0,-1-1 0,7-23-4331,24-24-3776,-29 48 7949,21-28-3858,0-3-913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7143,'3'-9'3395,"12"-35"736,-8 25 5591,-11 138-7353,0-55-1687,6 68-1,-2-126-710,1 1 0,1-1 1,-1 1-1,1-1 0,0 0 0,5 10 1,10 6-2245,-16-21 1813,1 0 0,-1 0 0,0 0 0,1 0 0,-1-1 0,1 1 0,-1 0 0,1-1 0,0 1 0,-1-1 0,1 1 0,-1-1-1,1 0 1,2 0 0,4-2-6479,-2-11-4870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4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16656,'0'0'2365,"9"0"-1212,7 2-480,6 0-130,0-1-1,0-1 1,29-4-1,-45 4-499,-1-1 0,0 0-1,0 0 1,0 0 0,-1-1 0,1 1 0,0-1-1,0-1 1,-1 1 0,1 0 0,-1-1 0,0 0-1,0 0 1,0 0 0,0-1 0,0 1 0,-1-1-1,0 0 1,0 0 0,0 0 0,4-7 0,-7 11-8,0-1 0,1 0 1,-1 1-1,0-1 0,1 1 0,-1-1 1,0 0-1,0 1 0,0-1 1,1 1-1,-1-1 0,0 0 0,0 1 1,0-1-1,0 0 0,0 1 0,0-1 1,-1 0-1,1 1 0,0-1 1,0 0-1,0 1 0,-1-1 0,1 1 1,0-1-1,0 0 0,-1 1 1,1-1-1,-1 1 0,1-1 0,0 1 1,-1-1-1,0 0 0,-24-3 143,-31 14-333,47-6 169,-1 1 0,1 0 0,0 0-1,0 1 1,1 0 0,0 0 0,0 1 0,-9 10-1,13-14 9,0 1 0,1 1 0,0-1 0,0 0 0,0 1-1,1-1 1,-1 1 0,1 0 0,0 0 0,0 0 0,1 0-1,0 0 1,-1 0 0,2 1 0,-1-1 0,1 0 0,-1 0-1,2 7 1,0-9-23,0 0-1,1 1 0,-1-1 0,1 0 1,0 1-1,-1-1 0,2 0 1,-1 0-1,0-1 0,0 1 1,1 0-1,0-1 0,-1 0 0,1 1 1,0-1-1,0 0 0,0 0 1,1-1-1,-1 1 0,0-1 0,1 1 1,-1-1-1,6 1 0,41 9-1955,-7-7-3444,-2-4-3855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53 7495,'0'0'7298,"0"-8"-4843,3-27-746,-6 25-102,-5 18-1151,-6 13-496,5 13 256,1 0 0,2 0 0,2 1 0,1 0 0,3 65 0,0-82 31,-1-4-78,2-1-1,-1 1 1,2 0 0,0-1 0,1 1 0,0-1 0,5 13 0,-7-23-131,1 0 1,-1 0-1,1 0 1,0 0-1,0 0 1,0 0-1,0 0 1,0-1-1,0 0 1,1 1-1,-1-1 1,1 0-1,0 0 1,0 0-1,0 0 0,0-1 1,0 1-1,0-1 1,0 0-1,0 0 1,1 0-1,-1 0 1,0 0-1,1-1 1,-1 1-1,0-1 1,1 0-1,-1 0 1,1-1-1,-1 1 1,0 0-1,7-3 1,-2 0 11,0 0-1,0 0 1,0-1 0,-1 0 0,1 0 0,-1-1-1,0 0 1,0 0 0,-1 0 0,1-1-1,-1 0 1,-1-1 0,1 1 0,5-10 0,2-2-13,-1-1 1,-1-1-1,-1 0 1,10-26-1,-9 21-70,-18 56-273,0-1 346,4-19-11,1-1-1,0 0 1,1 1 0,0 0 0,1-1-1,0 1 1,2 18 0,-1-27-16,0-1 0,-1 0 1,1 0-1,0 0 0,0 0 0,0 0 1,0 0-1,0 0 0,0 0 1,0 0-1,0 0 0,0-1 1,1 1-1,-1 0 0,0-1 1,0 1-1,1-1 0,-1 1 1,0-1-1,1 0 0,-1 0 0,1 1 1,-1-1-1,0 0 0,1 0 1,-1 0-1,2-1 0,39-6 367,-30 2-349,0-1-1,-1 0 1,0-1-1,0 0 1,-1-1-1,0 0 1,0 0-1,11-14 0,-7 8-84,0 1 0,26-18 0,-39 31 27,-1 0 0,1 1 0,0-1 0,-1 0-1,1 1 1,-1-1 0,1 0 0,0 1 0,-1-1-1,1 0 1,-1 1 0,1-1 0,-1 1 0,1-1-1,-1 1 1,0 0 0,1-1 0,-1 1 0,0-1-1,1 1 1,-1 0 0,0-1 0,0 1 0,1 1-1,0-1 36,-1 1-1,1 0 1,0 0-1,0-1 1,0 1-1,1-1 1,-1 1-1,0-1 1,0 1-1,1-1 1,-1 0-1,1 0 0,0 0 1,-1 0-1,4 2 1,39-5 318,-38 1-696,-1 0 1,0 1-1,1-1 0,-1 1 0,0 0 1,1 1-1,5 0 0,-10 0 318,0-1 1,-1 1-1,1-1 0,-1 0 0,1 1 1,-1-1-1,1 1 0,-1-1 0,1 1 1,-1-1-1,0 1 0,1 0 0,-1-1 1,0 1-1,1-1 0,-1 1 0,0 0 1,0-1-1,1 1 0,-1 0 0,0-1 1,0 1-1,0 0 0,0-1 0,0 1 1,0 0-1,0 0 0,0-1 0,0 1 1,0 0-1,-1-1 0,1 1 0,0 0 1,0-1-1,-1 1 0,0 1 0,-8 11-2354,-4-7-4505,4-6 1413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11499,'0'0'7047,"57"34"-13806,-41-20-2273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16 118 13196,'0'0'9465,"10"4"-8130,-7-2-1261,1 0 0,0 0 0,-1 0-1,1-1 1,0 0 0,0 0 0,0 0 0,0 0 0,0 0 0,0-1-1,0 0 1,0 0 0,0 0 0,0 0 0,0-1 0,0 1-1,0-1 1,0 0 0,0 0 0,0-1 0,0 1 0,-1-1 0,6-3-1,-1 0-10,0-1-1,0 0 0,0-1 1,-1 0-1,7-9 0,-12 14-34,0 0-1,0 0 1,0 0-1,-1 0 1,1 0 0,-1 0-1,1-1 1,-1 1-1,0 0 1,0-1-1,0 1 1,-1-1-1,1 1 1,0-1-1,-1 0 1,0 1-1,1-1 1,-1 0 0,0 1-1,0-1 1,-1 0-1,1 1 1,-1-1-1,0-3 1,0 5-32,0 0 0,0 0 0,0 0 0,0 0 0,0 1 0,0-1 1,0 0-1,0 1 0,0-1 0,0 1 0,-1-1 0,1 1 0,0 0 0,0-1 1,0 1-1,-1 0 0,1 0 0,0 0 0,0 0 0,-1 0 0,1 0 0,0 0 1,0 0-1,-1 0 0,-1 1 0,-34 12-141,25-5 121,1 0 0,0 0 0,0 1 0,1 0 0,0 1 0,-12 15 0,18-19 19,-1-1-1,2 1 0,-1-1 0,1 1 0,-1 0 0,2 0 0,-1 1 1,1-1-1,0 1 0,0-1 0,1 1 0,-1-1 0,2 1 0,-1 0 0,1 9 1,0-14-56,1 1 0,-1-1 1,1 1-1,0-1 0,0 1 1,0-1-1,0 0 0,0 0 1,0 1-1,1-1 0,-1 0 1,1 0-1,-1 0 0,1 0 1,0-1-1,0 1 0,0 0 1,0-1-1,0 1 0,0-1 1,0 0-1,1 0 0,-1 0 0,0 0 1,1 0-1,-1 0 0,3 0 1,5 1-1063,-1-1-1,1 1 1,-1-2 0,1 1 0,-1-1 0,11-2 0,19-4-6063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3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12699,'8'2'3193,"28"-2"-2399,208 0 46,44-2-521,177-3 112,-186 6-315,79 3-43,0-3-51,-246-3-17,53 2 14,76-2 15,-180-2-6,116-21 0,-111 4 2,-82 24-512,7 3 385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75 17072,'0'0'1084,"-11"2"347,2-1-1201,1 2 1,0-1 0,-1 1-1,1 0 1,0 1 0,1 0-1,-1 0 1,-10 8 0,14-9-202,1 0 1,-1 0 0,1 0 0,0 0 0,0 1 0,0-1 0,1 1 0,-1 0-1,1 0 1,0 0 0,0 0 0,0 0 0,1 0 0,-1 0 0,1 1 0,0-1-1,0 0 1,1 1 0,-1-1 0,1 1 0,0 7 0,1-11-35,0 0 0,-1 0 0,1 0-1,-1 0 1,1 0 0,0 0 0,0 0 0,0 0 0,0 0 0,-1-1 0,1 1 0,0 0 0,0-1 0,0 1 0,0-1 0,1 1-1,-1-1 1,0 1 0,0-1 0,0 0 0,0 1 0,0-1 0,0 0 0,1 0 0,-1 0 0,0 0 0,0 0 0,0 0 0,0 0-1,1-1 1,-1 1 0,0 0 0,0-1 0,1 0 0,44-12 129,-31 4-163,-1-2-1,0 1 0,0-2 1,-1 0-1,0 0 0,17-24 1,-30 36 47,1 0 0,-1 0 1,0 0-1,0 0 0,0-1 0,0 1 1,1 0-1,-1 0 0,0 0 0,0 0 1,0 0-1,0 0 0,1 0 0,-1 0 1,0 0-1,0 0 0,0 0 0,1 0 1,-1 0-1,0 1 0,0-1 1,0 0-1,0 0 0,1 0 0,-1 0 1,0 0-1,0 0 0,0 0 0,0 0 1,0 0-1,0 1 0,1-1 0,-1 0 1,0 0-1,0 0 0,0 0 0,0 0 1,0 1-1,0-1 0,0 0 0,0 0 1,0 0-1,0 0 0,0 1 0,1-1 1,-1 0-1,0 0 0,0 0 1,0 1-1,0-1 0,0 0 0,-1 0 1,9 21 74,-7-16-78,1 1 1,0-1 0,0 1-1,1-1 1,-1 0 0,4 5-1,-1-6 12,1 0-1,-1 0 1,0-1-1,1 1 0,0-1 1,0-1-1,0 1 1,0-1-1,0 0 1,0-1-1,0 1 0,1-1 1,-1 0-1,1-1 1,9 0-1,-5 0-41,-1 0 0,1-1 0,-1 0 0,1-1 0,-1 0 0,0-1 0,1 0 0,15-7 0,-25 9 42,-1 1 0,1-1 0,0 1 1,0-1-1,0 1 0,-1-1 0,1 1 1,0-1-1,-1 0 0,1 1 0,0-1 1,-1 0-1,1 0 0,-1 0 0,1 1 1,-1-1-1,0 0 0,1 0 0,-1 0 1,0 0-1,1 0 0,-1 0 0,0 0 1,0 0-1,0 1 0,0-1 0,0 0 1,0 0-1,0 0 0,0 0 0,0 0 1,-1 0-1,1 0 0,0 0 0,0 0 1,-1 0-1,1 1 0,-1-1 0,1 0 1,-1 0-1,1 0 0,-1 1 0,0-1 1,1 0-1,-1 1 0,0-1 0,-1-1 1,-43-36 1566,33 29-1119,9 8-355,0-1 0,0 0 1,0 0-1,0-1 0,1 1 0,-1-1 0,1 1 0,0-1 1,0 0-1,0 0 0,0 0 0,0 0 0,0 0 0,1 0 1,0 0-1,-1-1 0,1 1 0,0 0 0,1-1 0,-1 1 1,0-7-1,3 9-111,0-1-1,0 1 1,0 0 0,0 0 0,0 0-1,0 0 1,0 0 0,1 0 0,-1 0 0,0 1-1,0-1 1,1 1 0,-1 0 0,0 0 0,1 0-1,3 0 1,-2 0-16,63-3-655,-39 3-1960,0-1 0,29-5 0,-23-3-4478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37 120 12204,'0'0'6197,"-7"8"-4873,-20 25-240,27-33-1061,-1 1-1,1-1 1,0 0 0,0 0-1,0 1 1,-1-1-1,1 0 1,0 1 0,0-1-1,0 0 1,0 1 0,0-1-1,-1 0 1,1 0-1,0 1 1,0-1 0,0 0-1,0 1 1,0-1 0,0 0-1,0 1 1,0-1-1,0 0 1,0 1 0,0-1-1,0 0 1,1 1 0,-1-1-1,0 0 1,0 1-1,0-1 1,0 0 0,0 1-1,1-1 1,-1 0 0,0 0-1,0 1 1,1-1 0,-1 0-1,0 0 1,0 1-1,1-1 1,-1 0 0,0 0-1,0 0 1,1 0 0,-1 1-1,0-1 1,1 0-1,0 0 1,17 1 646,-15-1-463,13 0 138,1-1 1,-1-1-1,0 0 0,0-1 1,0-1-1,0 0 1,23-11-1,-33 13-314,0-1-1,0 1 1,0-2 0,0 1-1,-1 0 1,1-1-1,-1 0 1,0-1-1,0 1 1,-1-1-1,1 0 1,-1 0 0,0 0-1,-1 0 1,1-1-1,-1 0 1,0 0-1,0 0 1,-1 0-1,1 0 1,1-10-1,-4 15-9,1 0-1,-1-1 0,0 1 0,0 0 0,0 0 0,0 0 1,0 0-1,0 0 0,0 0 0,0-1 0,0 1 0,-1 0 0,1 0 1,0 0-1,-1 0 0,1 0 0,-1 0 0,1 0 0,-1 0 1,1 0-1,-1 0 0,0 0 0,1 0 0,-1 1 0,0-1 0,0 0 1,-1-1-1,0 2-19,0-1 1,0 0 0,0 1 0,0-1-1,0 1 1,-1 0 0,1 0-1,0 0 1,0 0 0,0 0 0,0 0-1,0 1 1,-4 0 0,-3 2-39,0 0 0,0 0 1,0 1-1,0 0 0,-12 9 1,6-2 57,0 0 0,1 2 0,0 0 0,-12 16 1,22-25-2,0 0 1,1 1-1,0-1 1,0 1 0,0 0-1,0 0 1,1 0-1,0 0 1,0 0 0,0 1-1,1-1 1,-1 1 0,1-1-1,1 1 1,-1-1-1,1 1 1,1 11 0,-1-16-21,1 1 0,0-1 1,0 1-1,0-1 1,0 0-1,0 1 1,0-1-1,0 0 0,0 0 1,0 0-1,1 0 1,-1 0-1,0 0 1,1 0-1,-1 0 0,1 0 1,-1 0-1,1-1 1,-1 1-1,1-1 1,0 1-1,-1-1 0,1 0 1,0 0-1,3 0 1,51 2-605,-41-3-89,-2 1-957,-1-1-1,1 0 0,0 0 1,22-7-1,9-8-5576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27 14926,'0'0'6609,"-5"4"-6577,-15 11 59,14-11 475,-1-16 2772,4 9-2118,-9 14-1230,7-6-113,-33 29 109,26-24 21,0 0 0,0 1 0,2 0 0,-1 1 1,1 0-1,1 0 0,-10 18 0,19-30-4,-1 1 0,1-1 0,0 1 0,0-1-1,-1 1 1,1-1 0,0 1 0,0-1 0,0 1 0,-1-1 0,1 1 0,0-1 0,0 1 0,0-1-1,0 1 1,0 0 0,0-1 0,0 1 0,0-1 0,0 1 0,1-1 0,-1 1 0,0-1-1,0 1 1,0-1 0,1 1 0,-1-1 0,0 1 0,0-1 0,1 1 0,-1-1 0,0 1 0,1-1-1,-1 1 1,1-1 0,-1 0 0,1 1 0,0-1 0,26 1 145,30-21 34,-41 10-233,0-1 0,-2-1 0,1-1-1,-2 0 1,1 0 0,-2-2 0,0 1 0,-1-2 0,0 1-1,-1-1 1,12-29 0,-94 160 681,-38 60-16,80-113-1048,2 2 0,3 1 1,-22 89-1,108-272-12026,-37 63 7474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94 8296,'0'0'982,"9"-9"102,5-4-531,10-8 52,-4-6 3762,-42 57 393,-23 36-1513,41-60-2955,1-1 0,0 1 0,0 0 1,1 0-1,0 1 0,0-1 0,1 0 0,-1 0 0,0 11 0,3-16-264,-1 0 0,1-1 0,-1 1 0,1-1 0,-1 1 0,1 0 1,0-1-1,-1 1 0,1-1 0,-1 0 0,1 1 0,0-1 0,0 0 0,-1 1 1,1-1-1,0 0 0,0 0 0,-1 1 0,1-1 0,0 0 0,0 0 0,-1 0 1,1 0-1,0 0 0,0 0 0,0 0 0,-1-1 0,1 1 0,0 0 0,0-1 0,28-4 462,-14-2-425,-1 0-1,0-1 1,0-1-1,-1 0 1,25-22-1,-11 5-220,35-42 0,-45 44-123,-15 21 13,-9 14-6,-10 16 129,9-17 176,0 2 0,1-1 0,0 1-1,1 0 1,0 0 0,1 0 0,0 1 0,1 0-1,1 0 1,0 0 0,-1 14 0,4-26-31,0 0 0,0 0 0,0 0 0,0-1 0,1 1 0,-1 0 0,0 0 1,0 0-1,1 0 0,-1 0 0,1 0 0,-1-1 0,1 1 0,-1 0 0,1 0 0,-1-1 0,1 1 0,0 0 0,0-1 0,-1 1 1,1-1-1,0 1 0,0-1 0,-1 1 0,1-1 0,0 1 0,1-1 0,34 5-1024,-26-6-190,0 0 0,-1-1-1,1 1 1,-1-2 0,14-4 0,13-11-5328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190 223 11275,'-7'2'5215,"-84"29"1379,84-28-6333,-1 1-1,0 0 1,1 0-1,0 1 1,0 0-1,0 0 1,1 1-1,0-1 1,0 2-1,-7 8 1,12-14-256,0 0 0,0 0 1,0 0-1,1 0 0,-1 0 0,0 0 1,1 0-1,-1 0 0,1 0 0,-1 0 1,1 0-1,0 0 0,0 1 0,-1-1 0,1 0 1,0 0-1,0 1 0,0-1 0,0 0 1,0 0-1,0 0 0,0 1 0,1-1 1,-1 0-1,0 0 0,2 2 0,-1-1 15,0-1-1,1 0 0,-1 0 0,1 0 1,-1 0-1,1-1 0,-1 1 0,1 0 1,-1-1-1,1 1 0,0-1 0,-1 1 1,1-1-1,0 0 0,-1 0 0,4 1 0,3-1 49,1 0-1,-1-1 0,1 0 1,-1 0-1,1-1 0,12-4 0,-8 0-164,-1-1-1,0-1 0,0 0 0,0-1 0,-1 0 0,-1-1 0,0 0 0,0 0 1,-1-1-1,0-1 0,7-12 0,-11 9-307,-20 26 266,-20 24 197,-4 21 320,37-52-358,0-1 1,0 1 0,1 0 0,-1 0-1,1 0 1,0 0 0,0 0 0,0 0-1,1 0 1,-1 0 0,1 0 0,0 0-1,0 0 1,1 6 0,1-8-37,-1-1 1,0 0 0,0 1-1,0-1 1,0 0-1,1 0 1,-1 0 0,1 0-1,-1 0 1,1 0-1,-1 0 1,1-1-1,0 1 1,-1 0 0,1-1-1,0 1 1,-1-1-1,1 0 1,0 1 0,0-1-1,-1 0 1,1 0-1,3-1 1,46-2-1617,-40 0 850,0-1 0,0 0 1,0 0-1,-1-1 0,1-1 0,-1 1 0,0-2 1,-1 1-1,0-1 0,0-1 0,14-15 0,8-11-2909,43-63-1,-46 57 2098,-5 10 205,26-36 547,-25 21 8353,-29 52 281,-7 4-6095,-13 15-1673,1 2 1250,1 2 0,-34 62 1,49-77-1154,1 0 0,1 0 0,0 0 0,1 1 0,1 0 0,0 0 1,2 1-1,-1-1 0,1 18 0,18-59-1007,1-47-2882,-7 26 1381,-8 40 3849,-2 9-1344,0 0 0,-1 0 0,1 0 0,1 0 0,-1 0-1,0 0 1,1 0 0,-1 0 0,1 0 0,0 0 0,0-1-1,0 1 1,0 0 0,1 0 0,-1-1 0,1 1 0,-1-1-1,1 1 1,0-1 0,0 0 0,0 0 0,1 0 0,-1 0-1,0 0 1,1 0 0,-1-1 0,1 1 0,-1-1 0,1 1-1,0-1 1,0 0 0,0 0 0,0 0 0,-1-1 0,1 1-1,0-1 1,0 1 0,0-1 0,0 0 0,4-1 0,3 2 24,0-1 1,0-1-1,0 0 1,0 0-1,0-1 1,-1 0 0,1-1-1,-1 0 1,1 0-1,-1-1 1,16-9-1,-10 4-53,0-2 0,-1 1-1,0-2 1,-1 0-1,21-23 1,-54 56-176,6-7 344,0 1 1,-14 22 0,25-33-171,0 0-1,0 1 1,1 0-1,0-1 1,0 1 0,0 0-1,0 0 1,1 0 0,0 0-1,0 0 1,0 0 0,0 0-1,1 1 1,0 7 0,1-11-73,0-1 1,0 0 0,0 0 0,-1 0 0,1 1 0,0-1-1,0 0 1,1 0 0,-1 0 0,0-1 0,0 1 0,0 0-1,1 0 1,-1-1 0,0 1 0,1 0 0,-1-1 0,1 1-1,-1-1 1,0 0 0,1 1 0,-1-1 0,1 0 0,-1 0-1,1 0 1,-1 0 0,1 0 0,-1-1 0,1 1 0,-1 0-1,0-1 1,3 0 0,2 0-68,0 0 0,0 0 0,0 0 0,0-1-1,-1 0 1,11-5 0,-12 4-308,0-1 0,0 1-1,0-1 1,-1 0 0,1 0 0,-1 0 0,0 0-1,0 0 1,-1-1 0,1 0 0,-1 1 0,0-1-1,3-10 1,2-40-10725,-7 33 1290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16432,'0'0'6566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14926,'0'0'5306,"-10"0"-3805,-2 0-1125,0 1 1,1 0 0,-1 1 0,1 0 0,0 1 0,-14 5 0,22-7-270,-1 1 1,1-1-1,-1 1 0,1 0 1,-1 0-1,1 0 0,0 0 0,0 0 1,0 1-1,0-1 0,0 1 1,1 0-1,-1 0 0,1 0 1,0 0-1,-1 0 0,2 1 1,-1-1-1,0 0 0,1 1 1,-1 0-1,1-1 0,0 1 0,0 0 1,1 0-1,-1 6 0,1-10-99,0 1 0,0 0-1,0 0 1,0-1-1,1 1 1,-1 0 0,0-1-1,0 1 1,1 0 0,-1-1-1,1 1 1,-1 0-1,1-1 1,-1 1 0,1-1-1,-1 1 1,1 0-1,-1-1 1,1 0 0,0 1-1,-1-1 1,1 1-1,0-1 1,-1 0 0,1 1-1,1-1 1,29 6 216,30-8-24,-41-2-398,-1 0-1,0-1 0,0-1 0,26-13 0,-22 10 251,1 0 0,26-6 0,-49 15-37,-1-1-1,0 1 0,1 0 1,-1 0-1,1 0 0,-1 0 1,0 0-1,1-1 1,-1 1-1,1 0 0,-1 0 1,1 0-1,-1 0 0,0 0 1,1 0-1,-1 0 1,1 0-1,-1 1 0,0-1 1,1 0-1,-1 0 0,1 0 1,-1 0-1,0 1 1,1-1-1,-1 0 0,1 0 1,-1 0-1,0 1 0,0-1 1,1 0-1,-1 1 0,0-1 1,1 0-1,-1 1 1,0-1-1,0 0 0,1 1 1,-5 17 517,1 4-55,3-21-469,0-1 1,0 1-1,0 0 1,0-1 0,1 1-1,-1-1 1,0 1-1,1-1 1,-1 1-1,0-1 1,1 1-1,-1-1 1,1 1-1,-1-1 1,0 0-1,1 1 1,-1-1 0,1 0-1,-1 1 1,1-1-1,0 0 1,-1 1-1,1-1 1,-1 0-1,1 0 1,-1 0-1,1 0 1,0 0-1,-1 1 1,1-1 0,-1 0-1,1 0 1,0-1-1,0 1 1,197-12-2396,-198 12 2419,1 1-1,-1-1 1,1 1-1,-1-1 0,0 1 1,1-1-1,-1 1 0,0 0 1,1-1-1,-1 1 1,0-1-1,0 1 0,1 0 1,-1-1-1,0 1 0,0 0 1,0-1-1,0 1 1,0 0-1,0-1 0,0 1 1,0 0-1,0-1 0,0 1 1,0-1-1,-1 1 1,1 0-1,0-1 0,0 1 1,-1 0-1,1-1 0,0 1 1,-1-1-1,1 1 1,-1 0-1,-9 24 398,0 2-477,9-9-5765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12300,'-5'2'2210,"1"-2"288,4 3-768,0-2-930,4 4 193,18-2 161,6-2 95,16-1-96,3 0-481,-1 0-319,8 0-257,-10 0-64,-5-1-801,-1 1-1409,-13-3-1537,1-5-3108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59 728 4452,'-5'8'1335,"-2"6"-593,-19 35 2167,5-18 2072,22-35 903,-1-5-3972,1-13-1161,17-27 25,2 0 1,3 1 0,38-62-1,-42 77-583,23-44 100,86-137-11,-110 186-299,2 2 1,1 1-1,1 0 0,0 2 1,39-30-1,-53 48-19,0 0 1,0 0 0,1 1-1,0 0 1,13-4-1,-19 7 0,0 1-1,-1-1 0,1 1 1,-1-1-1,1 1 1,0 0-1,-1 0 1,1 0-1,0 0 1,-1 1-1,4 0 1,-5-1 8,0 1 0,0-1 0,0 1 0,0-1 0,-1 1 0,1-1 0,0 1-1,0 0 1,0 0 0,0-1 0,-1 1 0,1 0 0,0 0 0,-1 0 0,1 0 0,-1 0 0,1 0 0,-1 0 0,0 0 0,1 0 0,-1 0 0,0 0 0,1 0 0,-1 0 0,0 0 0,0 0 0,0 2 0,0 2 34,0-1 0,0 1 0,-1 0 0,1 0 0,-1-1 1,0 1-1,0-1 0,-1 1 0,1-1 0,-1 1 0,0-1 0,0 0 0,-5 7 0,0-2 71,-1 0 0,0 0 0,-1-1 0,-12 10 0,8-2-25,16-5-84,32 0-163,-20-8 113,-6-1-64,0 0 0,0 1-1,0 0 1,0 1-1,-1 0 1,1 0 0,10 8-1,-16-10 133,-1 0-1,0 0 0,0 0 0,0 1 1,0-1-1,0 1 0,0 0 1,0-1-1,-1 1 0,1 0 1,-1 0-1,0 0 0,0 0 0,0 0 1,0 0-1,-1 1 0,1-1 1,-1 0-1,0 0 0,0 0 1,0 1-1,0-1 0,-1 0 0,1 0 1,-3 6-1,1-3 131,0 1-1,-1-1 1,0 0-1,-1 0 1,1-1-1,-1 1 1,0-1-1,-1 1 1,1-1-1,-1-1 1,0 1-1,0-1 1,-1 0 0,1 0-1,-1 0 1,0-1-1,-12 6 1,4-2 146,-1-1 1,0-1 0,0 0-1,-1-1 1,1-1 0,-25 3-1,38-6-429,-51-2 924,51 2-873,1 0-1,-1-1 0,1 1 0,-1-1 1,1 1-1,0-1 0,-1 1 0,1-1 1,0 0-1,-1 0 0,1 0 0,0 0 1,-2-2-1,3 3-160,-1-1 0,1 0 0,-1 0 0,1 0 0,0 0 0,0 0 0,-1 0 0,1 1 0,0-1 0,0 0 0,0 0-1,0 0 1,0 0 0,0 0 0,0 0 0,0 0 0,0 0 0,1 0 0,-1 0 0,0 0 0,1 1 0,-1-1 0,0 0 0,2-1 0,7-9-6342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63 7527,'0'0'4399,"1"-8"-1858,1-4-1558,0-7 102,-1-4 3931,-17 58-3575,-10 15-725,-14 33 666,37-76-1278,0 1 1,1-1-1,0 1 1,0-1-1,1 1 1,0 0-1,0 0 0,1 13 1,0-20-89,1 0-1,-1 1 1,1-1 0,0 0-1,-1 0 1,1 0 0,0 0-1,0 0 1,0 0 0,0 0-1,-1 0 1,1 0 0,1 0-1,-1 0 1,0-1 0,0 1-1,0 0 1,0-1 0,0 1-1,1-1 1,-1 1 0,0-1 0,0 0-1,1 1 1,-1-1 0,0 0-1,1 0 1,-1 0 0,0 0-1,1 0 1,1 0 0,45-6 656,-33 1-611,-1-1 0,0 0-1,-1-1 1,1 0-1,-1-1 1,-1-1 0,19-15-1,-6 2-3,-2 0 1,33-41-1,-42 43-9,-14 16-201,-26 35-121,9-6 237,-26 42 146,40-63-87,1 0-1,0 0 1,0 1 0,1-1 0,-1 1 0,1-1 0,0 1 0,0 0 0,0-1 0,1 1 0,0 0 0,0 0 0,0 5 0,1-9-11,0 0-1,-1 0 1,1 0-1,0 0 0,-1 0 1,1 0-1,0-1 1,0 1-1,0 0 1,0 0-1,-1 0 1,1-1-1,0 1 1,1-1-1,-1 1 1,0 0-1,0-1 1,0 0-1,0 1 1,0-1-1,0 0 1,1 1-1,-1-1 1,0 0-1,0 0 1,2 0-1,39 0 192,-29-1-137,-1 1-176,0 0-1,0-2 1,0 1 0,16-5-1,-23 4-842,0 1 0,-1-1 0,1 0-1,-1 0 1,1-1 0,-1 1 0,0-1-1,5-4 1,1-4-7998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97 109 8698,'-8'-5'407,"-4"-4"4381,14 6-2451,9 2-1393,45 4 214,56 9 0,-26-1-862,197-3 31,0-25-175,14 0-55,-248 19-91,-1 1 1,57 12 0,-53-7-322,83 3-1,-112-11 166,52-1-421,-66 0 495,0 0 0,-1-1-1,1 0 1,-1 0 0,0 0-1,12-6 1,-74-7-492,-16 3 183,-1 4 1,-102 0-1,-143 20 461,226-7-114,-77 7 68,-68 2 4,157-13-21,-83-9-1,-178-5 1215,328 15-970,17 3-179,16 3-109,61 7-28,0-3 0,118 3 0,169-28-116,104-59-908,-181 21-308,-203 41 977,-77 9 348,0 1 0,-1 0 0,1 1 0,-1 1 0,14 2 0,-20-1 30,-6-3 35,0 0 1,0 0-1,0 0 1,0 0-1,0 0 0,0 0 1,0 0-1,0 0 1,0 1-1,0-1 1,0 0-1,0 0 0,0 0 1,0 0-1,0 0 1,1 0-1,-1 0 0,0 0 1,0 0-1,0 0 1,0 0-1,0 0 1,0 1-1,0-1 0,0 0 1,0 0-1,0 0 1,0 0-1,0 0 0,0 0 1,0 0-1,0 0 1,-1 0-1,1 0 1,0 0-1,0 0 0,0 0 1,0 1-1,0-1 1,0 0-1,0 0 0,0 0 1,0 0-1,0 0 1,0 0-1,0 0 1,0 0-1,0 0 0,0 0 1,0 0-1,0 0 1,0 0-1,-1 0 0,1 0 1,0 0-1,0 0 1,0 0-1,0 0 1,0 0-1,0 0 0,0 0 1,0 0-1,0 0 1,0 0-1,0 0 0,-1 0 1,1 0-1,0 0 1,0 0-1,-13 1-51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7559,'0'0'11841,"10"1"-10715,181-5 1071,38 1-3030,-185 5-2716,60 11 1,-101-13-1198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7303,'0'0'10986,"59"40"-9672,-10-39-322,11-1-607,-1 0-321,4 0-256,-7 0-1602,-6 0-2754,-5 0-2243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7623,'0'0'14654,"2"11"-13901,2 18-306,-1 49 0,2 28-300,-5-104-221,0 0 0,0-1 0,0 1 0,1-1 0,-1 1 0,1-1 0,-1 0 0,1 1 0,-1-1 0,1 1 0,0-1 0,0 0 0,0 0 0,-1 1 0,1-1 0,1 0 0,-1 0 0,0 0 0,0 0 0,0 0 0,0 0 0,1 0 0,-1-1 1,0 1-1,1 0 0,-1-1 0,1 1 0,-1-1 0,1 1 0,-1-1 0,1 0 0,-1 1 0,1-1 0,-1 0 0,1 0 0,-1 0 0,4-1 0,-1 0-554,0 1 1,1-1-1,-1-1 0,0 1 1,0 0-1,0-1 0,0 0 1,0 0-1,0 0 0,-1-1 1,1 1-1,3-4 0,15-19-5553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10890,'0'0'6785,"-6"11"-5946,-6 14 503,-19 53 0,27-66-1062,1 1-1,0-1 1,0 1 0,1 0-1,1 0 1,1 0 0,1 24 0,-1-35-277,0 0 0,1 0 0,-1 0 0,1 0 0,0-1 1,0 1-1,0 0 0,0 0 0,0-1 0,0 1 0,0-1 1,0 1-1,0-1 0,1 1 0,-1-1 0,1 0 1,-1 0-1,4 2 0,11 1-2759,-14-8-2059,-6-17-583,-8-1-1093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2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55 8520,'0'0'4388,"-52"-20"-1537,43 16-1153,3 0-1,6 3 33,0-3-801,16 0-673,8-2 96,8 2 1,8-1-193,7 3-128,5 2 0,4 0-32,0 0-993,-1 0-2114,-6 0-2114,1 0-3107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8 152 10730,'0'0'8728,"8"4"-7532,0-1-1082,-1 0 0,1 0 0,-1-1 0,1 0 1,0-1-1,0 1 0,0-2 0,0 1 0,0-1 0,0 0 0,0-1 0,0 0 0,0 0 0,-1 0 0,1-1 0,0-1 0,-1 1 1,10-5-1,-3 1-82,0-1 0,-1 0 0,0-1 1,21-16-1,-31 22-19,1-1 1,-1 1-1,0-1 1,0 0 0,0 0-1,-1-1 1,1 1-1,-1 0 1,0-1-1,1 0 1,-2 1-1,1-1 1,0 0-1,-1 0 1,1 0-1,-1 0 1,-1 0 0,1 0-1,0 0 1,-1-1-1,0-5 1,0 9-14,-1 0 0,1 0 0,-1 0 0,1 0 1,-1 0-1,0 0 0,0 0 0,1 0 0,-1 0 0,0 0 1,0 0-1,0 1 0,0-1 0,0 0 0,0 1 0,0-1 1,0 0-1,0 1 0,0-1 0,-1 1 0,1 0 0,0-1 1,0 1-1,0 0 0,-1 0 0,1 0 0,0 0 0,-2 0 1,-41 1-89,39-1 80,-5 2 1,0 0 1,0 1-1,0 0 1,0 0-1,0 1 1,1 0-1,0 1 1,0 0-1,0 1 0,0 0 1,-8 7-1,3-1 115,1 0-1,1 0 1,-1 1-1,2 1 0,-17 25 1,26-37-95,1 0-1,0-1 1,0 1 0,0 0 0,0 0 0,0 0-1,0 0 1,1 0 0,-1 0 0,1 0 0,-1 0-1,1 0 1,0 0 0,-1 0 0,1 0 0,0 0-1,0 0 1,1 0 0,-1 0 0,0 0 0,1 0-1,-1 0 1,1 0 0,0 0 0,0 0 0,-1 0 0,1 0-1,0-1 1,1 1 0,-1 0 0,0-1 0,0 1-1,1-1 1,-1 1 0,1-1 0,-1 1 0,1-1-1,0 0 1,0 0 0,-1 0 0,1 0 0,0 0-1,0 0 1,3 0 0,11 5 27,1-1 0,-1-1 0,1 0 0,24 2 0,-20-3-106,73 7-2424,-31-8-2414,-15-2-1758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14926,'2'9'3313,"-2"30"-2605,0-38-544,-5 75 1915,2-38-1293,3 74 1,0-110-846,0 0 0,1 0-1,-1 0 1,1 1 0,0-1 0,0 0 0,0 0 0,0 0 0,0 0-1,0 0 1,0 0 0,1-1 0,-1 1 0,1 0 0,-1-1-1,1 1 1,0-1 0,-1 1 0,1-1 0,0 0 0,0 0 0,0 1-1,0-1 1,2 0 0,-5-14-7367,-8-4 3081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9257,'0'0'13805,"59"-16"-13101,-19 16-319,5 0-289,0 4-32,2 2-673,1 1-1248,-6-3-1891,-3-4-3651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33 786 5349,'-3'9'1954,"-1"-1"-804,-15 33 1119,13-22 8928,7-49-10705,2-1 0,1 1 0,1 0 0,2 0 0,16-47 0,69-140 2290,-61 150-2537,-5 10-252,-5 7-17,1 1 1,3 2-1,49-70 1,-73 114 6,1 1-1,0-1 1,0 1 0,0 0-1,0 0 1,0 0 0,1 0-1,-1 0 1,0 1-1,1-1 1,-1 1 0,1 0-1,0-1 1,0 1 0,-1 0-1,6-1 1,-6 3 4,-1-1 0,0 0 0,0 1 0,1-1 1,-1 0-1,0 1 0,0 0 0,0-1 0,0 1 0,0 0 0,0-1 0,0 1 0,0 0 1,0 0-1,0 0 0,0 0 0,-1 0 0,1 0 0,0 0 0,-1 0 0,1 0 0,-1 0 1,1 0-1,-1 1 0,1-1 0,-1 0 0,0 0 0,1 1 0,-1-1 0,0 0 0,0 0 1,0 1-1,0-1 0,0 0 0,-1 0 0,1 1 0,-1 1 0,0 7 28,0-1 0,-1 1 0,0 0 0,-1 0 0,0-1 0,-1 0 0,0 1 0,0-1 0,-1-1 0,0 1 0,-1-1 0,0 0 1,0 0-1,-12 12 0,6-6 5,42-13-154,-17-1-66,1 0-1,0 2 1,0-1-1,-1 2 0,1-1 1,22 9-1,-32-9 187,-1-1 1,1 1-1,-1-1 0,0 1 1,1 0-1,-1 0 0,0 1 1,0-1-1,0 1 0,-1-1 0,1 1 1,0 0-1,-1 0 0,0 0 1,0 0-1,0 1 0,0-1 1,0 0-1,-1 1 0,1-1 1,-1 1-1,0 0 0,0-1 0,-1 1 1,1 0-1,-1 0 0,1 0 1,-1-1-1,-1 7 0,0-5 123,-1 1 0,0-1-1,0 0 1,0 0-1,-1 0 1,1 0 0,-1 0-1,0-1 1,-1 1 0,1-1-1,-1 0 1,0 0-1,0 0 1,0 0 0,0-1-1,-1 1 1,0-1 0,1 0-1,-1-1 1,-7 4-1,-8 3 585,1-1-1,-1 0 0,-41 9 0,13-13-17,47-4-715,0 0-1,0 0 0,-1 0 0,1 0 1,0 0-1,0 0 0,0-1 0,0 1 1,1 0-1,-1-1 0,0 1 1,0-1-1,0 1 0,0-1 0,0 1 1,0-1-1,1 1 0,-1-1 0,0 0 1,0 0-1,1 1 0,-1-1 1,0 0-1,1 0 0,-1 0 0,1 0 1,0 0-1,-1 0 0,1 0 0,-1 0 1,1 0-1,0 0 0,0 0 1,0 0-1,0 0 0,0 0 0,0 0 1,0 0-1,0 0 0,0 0 0,0-1 1,1 0-359,0 0 1,0 0-1,0 0 1,0 1-1,0-1 1,0 0-1,1 0 1,-1 1-1,1-1 1,-1 1-1,1-1 1,-1 1-1,1 0 1,0-1-1,0 1 1,2-1-1,5-4-2734,11-8-4400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5637,'0'0'17035,"3"9"-16218,3 17 456,6 52 0,-12-76-1249,0 0 0,0-1 0,1 1-1,-1 0 1,1-1 0,-1 1-1,1 0 1,-1-1 0,1 1 0,0-1-1,0 1 1,0-1 0,0 1 0,0-1-1,0 0 1,0 1 0,1-1 0,-1 0-1,0 0 1,1 0 0,-1 0 0,3 1-1,-1-1 40,0 0-1,1 0 1,-1 0-1,0 0 1,1-1-1,-1 1 1,1-1-1,-1 0 1,0 0-1,7-1 1,1-1 102,0-1 1,0 0-1,0 0 1,0-1-1,18-10 0,-12 4-101,0-1-1,-1-1 0,18-15 0,-29 22-35,1 0 0,-1 0 0,0-1 0,-1 0 0,0 0 0,0 0-1,0 0 1,0 0 0,-1-1 0,0 0 0,4-12 0,-19 42-637,8-15 601,0-1 0,0 1 0,1 0 0,0 0 0,-4 13 0,7-18 14,-1-1 0,1 0-1,-1 0 1,1 0 0,0 1 0,-1-1 0,1 0-1,0 0 1,1 1 0,-1-1 0,0 0 0,1 0-1,-1 0 1,1 1 0,0-1 0,-1 0 0,1 0-1,0 0 1,0 0 0,1 0 0,-1 0-1,0-1 1,1 1 0,-1 0 0,1 0 0,-1-1-1,1 1 1,0-1 0,0 0 0,2 2 0,5 0 4,-1-1 0,0 0 1,0-1-1,1 0 0,-1 0 0,0-1 1,11-1-1,-10 1-85,37-4-3230,-18-11-4494,-11-2-5024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7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1205 117 9410,'-4'-4'422,"-1"1"0,0-1-1,0 1 1,0 0 0,-1 0 0,1 0 0,0 1-1,-10-3 1,-51-11 1669,33 9-1697,-49-11-218,0 3 0,0 5 0,-108-1 1,78 6-163,49 1 71,-110 7 0,161-1-81,-1 1 0,0 0 0,0 0 0,1 2 0,0-1 1,0 2-1,0 0 0,0 0 0,1 1 0,0 0 1,1 1-1,0 0 0,0 1 0,0 0 0,1 0 1,1 1-1,-1 1 0,2-1 0,-13 22 0,14-21 6,0 1-1,1 0 1,0 0-1,1 1 0,0-1 1,1 1-1,0 0 1,1 0-1,0 0 0,2 0 1,-1 0-1,1 0 1,1 0-1,1 0 0,-1 0 1,2 0-1,0 0 1,1 0-1,0-1 1,6 12-1,-5-13 12,1-1 0,0 0 0,1 0 0,0-1 0,0 0 1,1 0-1,0-1 0,1 0 0,18 13 0,-13-12 16,1 0-1,0-1 1,0-1 0,1-1-1,-1 0 1,20 4-1,17 0 110,0-2-1,0-3 1,72-1-1,-112-4-118,353-9 194,-314 5-205,-1-3 0,-1-3 0,1-1 0,-2-2-1,56-24 1,-85 28 1,-1 0 0,0-1 0,-1-1 0,0-1 0,20-17 0,-28 20-22,0 0 0,0 0 1,-1-1-1,0 1 0,0-2 0,-1 1 0,-1-1 0,0 0 0,8-20 1,-12 25-31,-1 0-1,1 1 1,-1-1 0,0 0 0,-1 0 0,1-1 0,-1 1 0,0 0 0,-1 0 0,0 0 0,0 0 0,0 0 0,0 0 0,-1 1 0,0-1 0,0 0-1,-1 1 1,0-1 0,0 1 0,0 0 0,-6-7 0,1 2-33,-1 0-1,-1 1 1,1 1-1,-1 0 1,-1 0-1,0 1 1,0 0-1,0 0 1,-14-4-1,-28-12-193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05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96 5573,'8'-7'2306,"3"-4"-1476,0 0 750,0 0 0,0 1 0,1 0 0,1 0-1,0 2 1,17-10 0,-25 21 1351,-7 9-1977,-8 10-189,-16 15-4,-48 55 1,8-12-566,173-212-1627,-107 132 1425,0 0-1,0 0 0,0 0 1,0-1-1,1 1 1,-1 0-1,0 0 1,0 0-1,0 0 1,0 0-1,0 0 1,0 0-1,0 0 1,1 0-1,-1 0 1,0 0-1,0 0 1,0 0-1,0 0 1,0 0-1,1 0 1,-1 0-1,0 0 1,0 0-1,0 0 0,0 0 1,0 0-1,0 0 1,1 0-1,-1 0 1,0 0-1,0 0 1,0 0-1,0 0 1,0 0-1,0 0 1,1 0-1,-1 0 1,0 0-1,0 0 1,0 0-1,0 1 1,0-1-1,0 0 1,0 0-1,0 0 1,0 0-1,0 0 0,1 0 1,-1 0-1,0 1 1,0-1-1,0 0 1,0 0-1,0 0 1,0 0-1,0 0 1,0 1-1,0-1 1,0 0-1,0 0 1,0 0-1,0 0 1,0 0-1,0 0 1,0 1-1,0-1 1,-1 0-1,4 21-197,-2 27 149,-1-47 54,0 29 20,1 45 705,-1-69-661,1-1 0,0 0-1,0 1 1,1-1-1,-1 0 1,1 0 0,0 0-1,1 0 1,-1 0 0,1 0-1,4 5 1,-7-10-48,0 1 0,0-1 0,1 0 0,-1 1-1,0-1 1,0 1 0,1-1 0,-1 0 0,0 1 0,1-1 0,-1 1 0,0-1 0,1 0 0,-1 0 0,0 1 0,1-1 0,-1 0 0,1 0 0,-1 1 0,1-1 0,-1 0-1,1 0 1,-1 0 0,1 0 0,-1 0 0,0 1 0,1-1 0,-1 0 0,1 0 0,-1 0 0,2-1 0,-1-13 327,-10-23-356,-24-31-160,-75-113 1,113 188 186,1-1 0,1 0 0,-1 0 0,1 0 0,0-1 0,0 0 0,1-1 0,0 1 0,-1-1 0,15 4 0,88 27-1133,-86-29-2014,45 6 1,-28-10-4330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1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64 3555,'0'0'6214,"-5"-9"-4879,0-2-836,3 7-248,0 0-1,0 0 0,0 1 0,0-1 0,-1 0 0,1 1 0,-1 0 0,0-1 0,-3-2 0,5 6-170,1 0 1,0-1-1,-1 1 1,1-1-1,0 1 1,-1 0-1,1 0 1,0-1-1,-1 1 1,1 0-1,-1 0 1,1-1-1,-1 1 1,1 0-1,0 0 1,-1 0-1,1 0 1,-1-1-1,1 1 1,-1 0-1,1 0 1,-1 0-1,1 0 1,-1 0-1,1 0 1,-1 1-1,1-1 1,-1 0-1,1 0 1,-1 0-1,1 0 1,0 0-1,-1 1 0,1-1 1,-1 1-1,-8 17 474,5 25-332,4-36-147,1-1 1,0 1 0,1 0-1,-1 0 1,1-1-1,1 1 1,-1-1 0,1 0-1,0 1 1,1-1-1,-1 0 1,1-1 0,0 1-1,1-1 1,-1 0-1,1 0 1,0 0-1,0-1 1,1 1 0,-1-1-1,1-1 1,0 1-1,8 3 1,15 7 225,1-1-1,0-1 1,49 11-1,-68-20-257,33 8 142,1-3 0,0-1 1,1-2-1,0-2 0,-1-3 0,64-6 1,271-59-84,-132 16 266,-166 38 3,165-3 0,-243 13-343,0 1-1,0 1 1,0-1 0,0 1 0,0-1 0,0 1 0,0 0-1,0 0 1,-1 1 0,1-1 0,0 1 0,-1 0 0,1 0-1,6 5 1,-5-2 59,0 1 0,0 0 0,-1 0-1,0 1 1,0-1 0,5 12 0,-1-10-1934,-7-8 1315,0 0 0,0 0-1,0 0 1,-1 0 0,1 0 0,0 0 0,0-1 0,-1 1 0,1 0-1,0-1 1,-1 1 0,1 0 0,0-1 0,-1 1 0,1-1-1,0 1 1,-1-1 0,1 1 0,-1-1 0,1 1 0,0-2 0,5-6-9483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1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2 284 8008,'0'0'13778,"-1"-10"-13084,1 6-665,0 1 1,-1-1-1,1 0 1,1 1-1,-1-1 1,0 1-1,1-1 1,0 0-1,0 1 1,0 0-1,0-1 0,1 1 1,-1 0-1,1-1 1,0 1-1,0 0 1,0 0-1,0 0 1,0 1-1,1-1 1,-1 0-1,1 1 1,0 0-1,0 0 0,0-1 1,3-1-1,21-13-31,0 0 1,0 2-1,2 0 0,0 3 0,0 0 0,1 1 0,1 2 0,-1 2 0,1 0 0,1 2 0,-1 2 0,1 0 1,38 3-1,-64 2 33,0 0 0,1 0 0,-1 0 0,0 0 1,0 1-1,0 0 0,-1 1 0,1-1 0,-1 1 1,0 0-1,0 0 0,0 1 0,0-1 0,7 11 1,-6-8 147,0-1 1,0 1 0,1-1 0,-1-1 0,2 1 0,-1-1 0,0 0 0,16 6 0,-1-4 17,0-2-1,0 0 1,1-2-1,0 0 1,0-2-1,0 0 1,42-6 0,3-4-39,87-23 1,-112 21-6,-2-2 0,1-1 0,-2-2 0,0-2 0,46-29 0,-77 39-1141,-16-3-6746,6 10 6906,-6-10-9086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1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74 2338,'34'-30'8579,"-33"29"-8051,0 0 1,0-1 0,0 1 0,0 0-1,0-1 1,0 1 0,0-1 0,0 1-1,0-1 1,-1 0 0,1 1 0,-1-1-1,1 0 1,-1 1 0,0-1-1,0 0 1,0 0 0,0 1 0,0-1-1,0 0 1,0 0 0,0 1 0,-1-3-1,-3 3-381,0 0 0,0 1 0,0-1 0,-1 1-1,1 0 1,0 0 0,-8 1 0,6-1-46,-8 0 73,1 1 0,-1 1 0,1 0 0,0 1 0,0 0 0,0 1 0,0 1 0,1 0 0,-1 0 0,-11 9 0,18-11-126,0 1-1,0-1 1,1 1-1,0 0 1,0 1-1,0 0 1,0-1-1,1 2 0,0-1 1,0 0-1,0 1 1,1 0-1,0-1 1,0 1-1,0 1 1,1-1-1,-1 0 0,2 1 1,-1-1-1,1 1 1,0-1-1,0 8 1,1-12-43,0 0 1,1 0-1,-1 0 1,1 0-1,0 1 1,-1-1-1,1-1 1,0 1 0,0 0-1,0 0 1,1 0-1,-1 0 1,0-1-1,1 1 1,-1-1-1,1 1 1,-1-1-1,1 1 1,0-1-1,0 0 1,0 0 0,-1 0-1,1 0 1,0 0-1,0 0 1,0-1-1,1 1 1,-1 0-1,0-1 1,3 1-1,10 1 31,-1 0 1,1-1-1,18 0 0,-26-1-37,35 0-1330,65-9 0,-90 6-1249,0 0 0,0-2-1,28-11 1,-20 5-4024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75 197 4356,'0'0'18524,"-8"9"-18001,-2 2-216,0 1 0,1 1 0,-9 15 0,15-24-227,1 1 0,-1-1-1,1 1 1,0 0 0,0 0 0,1 0-1,-1 0 1,1 0 0,0 1 0,1-1-1,-1 0 1,1 0 0,0 1 0,0-1-1,2 10 1,-1-15-67,-1 1 0,1 0 0,0-1 0,-1 1-1,1-1 1,0 1 0,-1-1 0,1 1 0,0-1 0,0 1 0,-1-1-1,1 0 1,0 1 0,0-1 0,0 0 0,0 0 0,-1 0-1,1 1 1,0-1 0,0 0 0,0 0 0,0 0 0,0 0 0,1-1-1,22-1 206,-15-1-195,0 0-1,0-1 0,0 0 0,0 0 0,-1-1 1,1 0-1,-1 0 0,9-9 0,4-3-415,32-34-1,-39 35 214,1-1-331,-28 37 220,8-13 331,0 0 1,1 0-1,0 1 1,0-1-1,0 1 1,1 0-1,0 0 1,1 0-1,0 0 1,0 1-1,-1 11 1,3-19-31,0 0 1,0-1-1,0 1 0,0-1 1,0 1-1,1-1 1,-1 1-1,0 0 1,0-1-1,0 1 1,0-1-1,1 1 1,-1-1-1,0 1 0,1-1 1,-1 1-1,0-1 1,1 1-1,-1-1 1,0 0-1,1 1 1,-1-1-1,1 0 0,-1 1 1,1-1-1,-1 0 1,1 1-1,-1-1 1,1 0-1,0 1 1,23-2 207,20-17-8,-23 4-511,-1-2-1,0 0 1,-1-1-1,-1-1 1,0-1-1,23-34 0,76-132-448,-117 186 867,-49 92 2069,38-71-2025,1 1 0,1-1-1,1 1 1,-7 37 0,13-44-114,-4 50 149,6-62-174,0 1-1,0-1 0,0 0 0,1 1 0,-1-1 0,1 0 0,0 0 0,0 0 0,1 0 0,-1 0 1,1 0-1,2 4 0,-4-9-18,0 1 0,0 0 1,0-1-1,0 1 0,0-1 1,0 1-1,0-1 0,1 1 1,-1-1-1,0 1 0,0 0 0,0-1 1,0 1-1,1-1 0,-1 1 1,0 0-1,0-1 0,1 1 1,-1 0-1,0-1 0,1 1 1,-1 0-1,0-1 0,1 1 0,-1 0 1,1 0-1,-1 0 0,0-1 1,1 1-1,-1 0 0,1 0 1,-1 0-1,1 0 0,-1 0 1,0 0-1,1-1 0,-1 1 0,1 0 1,-1 0-1,1 1 0,-1-1 1,1 0-1,-1 0 0,0 0 1,1 0-1,-1 0 0,1 0 1,-1 1-1,1-1 0,-1 0 0,0 0 1,1 0-1,-1 1 0,0-1 1,1 0-1,-1 1 0,0-1 1,1 0-1,-1 1 0,0-1 1,0 1-1,1-1 0,-1 0 0,0 1 1,0-1-1,0 1 0,0-1 1,1 0-1,-1 2 0,3-36-501,-4 23 409,0 0 1,-1 1 0,0-1-1,-1 1 1,-1 0 0,1 0-1,-2 0 1,1 0 0,-1 0-1,-1 1 1,0 0 0,0 0-1,0 1 1,-1-1 0,-1 2-1,1-1 1,-1 1 0,-1 0-1,-16-11 1,25 18 467,32 0-96,30 1-139,26 0-1740,-31-4-6631,-21-4-4142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121 231 1217,'2'-2'826,"-1"1"0,1-1 0,-1 0 0,0 1 0,1-1 0,-1 0 0,0 0 0,0 1-1,0-1 1,0 0 0,0 0 0,0 0 0,-1 0 0,1-1 0,-1 1 0,1 0 0,-1 0 0,0 0 0,0 0 0,0-3 0,-6 3 2126,-18 8-1863,15-1-979,1 0-1,0 0 1,0 1 0,0 1 0,1-1 0,-13 15-1,16-16-63,-1 0-1,1 0 1,0 1-1,1-1 0,-1 1 1,1 0-1,0 0 0,1 0 1,-1 1-1,1-1 1,-1 8-1,3-13-42,0-1-1,0 1 1,0-1-1,0 1 1,0-1 0,0 0-1,0 1 1,1-1-1,-1 1 1,0-1 0,0 0-1,1 1 1,-1-1-1,0 0 1,0 1 0,1-1-1,-1 0 1,0 1-1,1-1 1,-1 0 0,1 0-1,-1 1 1,0-1-1,1 0 1,-1 0 0,1 0-1,-1 0 1,0 1-1,1-1 1,-1 0 0,1 0-1,-1 0 1,1 0-1,-1 0 1,1 0 0,-1 0-1,1 0 1,-1 0-1,1-1 1,20-2 213,-2-6-224,-2 0 0,1-1 0,-1 0 0,-1-2 0,0 0 0,-1-1 0,0 0 0,-1-1 0,22-28 0,2-9-237,-61 131-396,21-76 675,1 0 1,-1 0-1,1-1 1,0 1-1,1 0 0,-1 0 1,1 0-1,-1 0 1,1 0-1,0 0 0,1 0 1,-1 0-1,2 6 0,-1-9-10,-1 0-1,1 0 0,-1 0 0,1 0 1,0-1-1,-1 1 0,1 0 0,0 0 1,0 0-1,0-1 0,0 1 0,0 0 1,0-1-1,0 1 0,0-1 0,0 1 1,0-1-1,0 0 0,1 1 0,2 0 15,-1-1-1,1 1 0,0-1 0,-1 0 0,1 0 1,0-1-1,0 1 0,4-2 0,5-2-28,0 0 0,0-1 0,0 0-1,-1-1 1,0-1 0,0 0 0,0 0-1,-1-1 1,0-1 0,16-16 0,-10 8-92,-2 0 0,1-1 0,-2-1 0,-1 0 1,17-32-1,-7-4-40,-24 50 138,-5 10 27,-8 13 24,8-9-59,-80 134 979,79-129-881,0 1 0,1-1 0,1 1 0,0 0 0,1 1 0,1-1 0,0 1 0,0 21 0,3-38-99,0 0 1,1 0 0,-1-1-1,1 1 1,-1 0-1,1 0 1,0 0 0,0 0-1,-1 0 1,1 0-1,0 0 1,0 0 0,0 0-1,0 0 1,0 0-1,0 1 1,0-1 0,0 0-1,0 1 1,1-1-1,-1 0 1,0 1 0,0 0-1,0-1 1,1 1 0,-1 0-1,0 0 1,1-1-1,-1 1 1,0 0 0,0 0-1,1 1 1,-1-1-1,0 0 1,1 0 0,-1 1-1,0-1 1,0 0-1,0 1 1,1-1 0,-1 1-1,0 0 1,0-1-1,0 1 1,0 0 0,0 0-1,0 0 1,0-1 0,0 1-1,0 0 1,0 0-1,-1 0 1,1 1 0,0-1-1,-1 0 1,1 0-1,-1 0 1,1 0 0,-1 1-1,1-1 1,-1 0-1,0 2 1,2-17-318,-1-1-1,0 1 1,-1-1 0,-1 0-1,-1 1 1,-3-21-1,3 29 318,1 0 0,-1 1 0,0-1-1,0 0 1,0 1 0,-1-1-1,0 1 1,0 0 0,0 0-1,-1 0 1,0 1 0,0-1 0,0 1-1,0 0 1,-1 0 0,0 0-1,1 0 1,-7-3 0,10 7 13,1 0 0,0 0 0,0-1 0,0 1 0,0 0 0,0 0 1,-1-1-1,1 1 0,0 0 0,0 0 0,-1 0 0,1-1 0,0 1 0,0 0 0,-1 0 0,1 0 1,0 0-1,0 0 0,-1 0 0,1-1 0,0 1 0,-1 0 0,1 0 0,0 0 0,0 0 0,-1 0 1,1 0-1,0 0 0,-1 0 0,1 0 0,0 0 0,0 0 0,-1 1 0,1-1 0,0 0 0,-1 0 1,1 0-1,0 0 0,0 0 0,-1 0 0,1 1 0,0-1 0,0 0 0,-1 0 0,1 0 1,0 1-1,0-1 0,0 0 0,0 0 0,-1 1 0,1-1 0,0 0 0,0 0 0,0 1 0,0-1 1,0 1-9,0 0 1,1 0 0,-1 0-1,1 0 1,0 0 0,-1-1-1,1 1 1,0 0 0,-1 0-1,1-1 1,0 1 0,0 0 0,-1-1-1,1 1 1,0-1 0,0 1-1,0-1 1,1 1 0,14 4-215,-1 0 1,1-1-1,0-1 1,0 0-1,32 0 1,40-3-6900,-54-1 1459,5 0-1383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13164,'0'0'4965,"-9"7"-3475,-7 11-608,1 1 0,0 0 1,1 2-1,2-1 0,0 1 1,-14 35-1,17-35-624,-5 10 47,1 1 0,2 1 1,-8 38-1,19-63 71,3-9-163,10-20-173,14-34-781,-13 14-841,10-50 1,-14 48 863,-9 47 736,1 0 0,-1 0 0,1 0 0,-1 0 0,1 0 1,0 0-1,1 0 0,-1-1 0,1 1 0,-1-1 0,1 1 1,0-1-1,0 0 0,1 0 0,-1 0 0,1-1 0,-1 1 0,1-1 1,4 2-1,-2-2 33,0-1 1,1 0 0,-1 0-1,0-1 1,1 1 0,-1-1-1,1-1 1,-1 1 0,0-1-1,1 0 1,-1-1 0,0 1-1,0-1 1,0-1 0,0 1-1,0-1 1,0 0 0,-1 0-1,8-6 1,-3 1-32,1 0 0,-1-2-1,-1 1 1,0-1 0,0 0 0,-1-1 0,-1 0 0,8-15 0,-5-5 70,-10 31-91,0 0-1,0 0 0,0 0 0,0-1 1,0 1-1,0 0 0,0 0 1,0 0-1,0 0 0,0 0 0,0-1 1,0 1-1,0 0 0,0 0 1,0 0-1,0 0 0,0 0 0,0 0 1,0-1-1,0 1 0,0 0 1,0 0-1,-1 0 0,1 0 1,0 0-1,0 0 0,0 0 0,0 0 1,0 0-1,0 0 0,0 0 1,-1-1-1,1 1 0,0 0 0,0 0 1,0 0-1,0 0 0,0 0 1,0 0-1,-1 0 0,1 0 0,0 0 1,0 0-1,0 0 0,0 0 1,0 0-1,-1 0 0,1 0 0,0 0 1,0 0-1,0 1 0,0-1 1,0 0-1,0 0 0,0 0 0,-1 0 1,1 0-1,0 0 0,0 0 1,0 0-1,0 0 0,0 0 0,0 1 1,0-1-1,0 0 0,-8 6-93,-14 17 281,1 0 0,1 2 0,1 0 0,1 1 0,-19 39 0,35-62-146,0 1 0,0 0 0,0-1 0,0 1 0,1 0 0,0 0 0,0 0 0,0 0 0,0 0 0,1 0 0,-1 1 0,1-1 0,0 0 0,0 0 0,1 0 0,0 6 1,1-8-50,-1 1 0,0-1 0,1 0 0,-1 0 0,1 0 0,0-1 0,0 1 1,0 0-1,0 0 0,0-1 0,0 0 0,0 1 0,0-1 0,0 0 1,1 0-1,-1 0 0,0 0 0,1 0 0,-1-1 0,1 1 0,-1-1 0,1 0 1,-1 1-1,1-1 0,-1 0 0,1-1 0,2 1 0,4-1-46,-1 0 0,1 0 0,-1-1 0,0 0 0,0-1 0,0 0 0,0 0 0,0 0 0,0-1 0,-1-1 0,0 1 0,0-1 0,8-6 0,12-12 100,43-50 0,-50 52-85,-13 7 110,-19 14 23,-20 14-59,19-5 94,0 1 0,0 1 0,-16 18 0,25-25-16,1 0 0,-1 0 0,1 1 0,0-1 0,1 1 1,-1 0-1,1 0 0,0 0 0,0 0 0,0 0 0,1 0 1,0 1-1,0-1 0,-1 8 0,2-12-99,1 0 0,-1 0 0,0 0 0,0 1 0,0-1-1,1 0 1,-1 0 0,0 0 0,1 0 0,-1 0 0,1 0 0,0 0 0,-1 0-1,1 0 1,0 0 0,0 0 0,-1 0 0,1 0 0,0-1 0,0 1 0,0 0 0,2 0-1,31 10 272,45-10-1353,-66-2 202,26-3-2934,3-10-3272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86 3619,'39'-64'8008,"-19"42"-929,-21 30-1770,-4 10-5435,-11 15 837,8-17-510,0 0 0,1 0 0,0 1 1,1 0-1,1 0 0,-5 34 1,10-50-196,0-1 1,0 1-1,0 0 0,0-1 1,0 1-1,0 0 1,0-1-1,0 1 1,0-1-1,0 1 1,0 0-1,1-1 1,-1 1-1,0-1 0,0 1 1,1 0-1,-1-1 1,0 1-1,1-1 1,-1 1-1,0-1 1,1 1-1,-1-1 1,1 0-1,-1 1 0,1-1 1,-1 0-1,1 1 1,-1-1-1,1 0 1,0 1-1,-1-1 1,1 0-1,-1 0 1,2 1-1,26-5 267,25-22 12,-36 13-326,-1 0 1,-1-1-1,0-1 1,0 0 0,-2-1-1,18-27 1,-30 42-19,-4 5 3,-1-1 1,1 1-1,0 0 1,0 0-1,1 0 0,-1 0 1,1 0-1,0 1 1,0-1-1,0 1 0,-1 4 1,3-8 66,-1 0 0,1 1 1,-1-1-1,1 0 1,0 1-1,-1-1 0,1 0 1,0 1-1,0-1 0,0 0 1,0 1-1,0-1 1,0 1-1,0-1 0,0 0 1,1 1-1,-1-1 0,0 0 1,1 1-1,-1-1 1,1 0-1,0 0 0,-1 1 1,1-1-1,0 0 0,0 0 1,0 0-1,-1 0 1,1 0-1,0 0 0,0 0 1,1 0-1,-1-1 0,0 1 1,0 0-1,0-1 1,1 1-1,1 0 0,3 0 37,0 0 0,-1 0 0,1-1 0,0 0 0,0 0 0,0 0 0,-1-1 0,11-2 0,-8 1-27,0-1-1,-1 0 1,1 0-1,-1 0 1,0-1-1,0 0 0,0-1 1,12-8-1,-16 10-34,1 0 0,-1 0-1,0-1 1,0 1-1,0 0 1,0-1 0,-1 0-1,0 1 1,1-1 0,-1 0-1,0-1 1,-1 1-1,1 0 1,-1 0 0,0-1-1,0 1 1,1-7-1,-3 11 6,1-1-1,0 0 1,-1 1-1,1-1 1,0 1-1,-1-1 1,1 1-1,-1-1 0,1 1 1,-1 0-1,1-1 1,-1 1-1,1-1 1,-1 1-1,1 0 1,-1 0-1,0-1 0,1 1 1,-1 0-1,1 0 1,-1 0-1,0-1 1,1 1-1,-1 0 1,0 0-1,1 0 0,-1 0 1,0 0-1,1 0 1,-1 0-1,1 1 1,-1-1-1,0 0 1,1 0-1,-1 0 0,1 1 1,-1-1-1,0 1 1,-28 9-211,17-3 281,1 1 1,-1 0-1,1 1 0,1 0 1,0 1-1,0 0 1,-14 21-1,23-31-58,1 0 1,-1 1-1,1-1 1,-1 1-1,1-1 0,0 1 1,-1 0-1,1-1 1,0 1-1,0-1 0,-1 1 1,1-1-1,0 1 1,0 0-1,0-1 0,0 1 1,0 0-1,0-1 1,0 1-1,0-1 0,0 1 1,0 0-1,0-1 0,0 1 1,0 0-1,0-1 1,1 1-1,-1-1 0,0 1 1,0 0-1,1-1 1,-1 1-1,0-1 0,1 1 1,-1-1-1,1 1 1,-1-1-1,1 0 0,-1 1 1,1-1-1,-1 1 1,1-1-1,-1 0 0,1 1 1,-1-1-1,1 0 1,-1 0-1,1 0 0,0 1 1,-1-1-1,2 0 0,37 1 74,-29-1-68,35 0-1041,-1 2-1,75 13 1,-114-14 915,14 2 1848,-18-13 1288,-4-14-3413,2-9 412,-1 24-142,2 0 0,-1 0 0,1 0 1,1-1-1,-1 1 0,4-15 0,-1 22-167,-1 1 0,1-1 0,0 0 0,-1 1-1,1 0 1,0-1 0,0 1 0,0 0 0,0 1 0,0-1-1,0 0 1,0 1 0,0 0 0,4 0 0,9-3-1636,13-6-2263,1-1-2569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11307,'0'0'7826,"-10"10"-6785,-2 3-472,0 1 0,1 1 0,0 0-1,1 0 1,0 1 0,-8 20 0,9-12-275,1 1 1,1 0-1,1 0 0,1 1 1,2 0-1,0-1 0,1 28 0,6-46-238,3-14 46,6-16 39,0-12-351,-1-1 0,6-41 0,-18 79 212,0 0 0,0 1-1,0-1 1,0 0-1,0 1 1,1-1 0,-1 0-1,1 0 1,0 1-1,-1-1 1,1 0-1,0 0 1,0 0 0,1 0-1,-1 0 1,0 0-1,1 0 1,-1 0 0,4 2-1,-2-2 17,0 0 0,1 0 0,-1-1-1,1 1 1,0-1 0,-1 0 0,1 0 0,0 0 0,0-1-1,-1 1 1,9-1 0,-7 1-7,0-1 0,1 0 0,-1 0 0,0 0 0,1 0-1,-1-1 1,0 0 0,0 0 0,0-1 0,1 1 0,-1-1 0,-1 0 0,1 0 0,0-1 0,0 1-1,-1-1 1,0 0 0,1 0 0,-1-1 0,0 1 0,-1-1 0,1 0 0,4-6 0,-14 16 3,0 1 0,1-1 1,0 1-1,0 0 0,0 1 1,1-1-1,0 1 0,1 0 1,-1 0-1,2 0 0,-1 0 1,1 0-1,0 1 0,1-1 1,-1 15-1,2-22-96,0-1 0,0 1 0,0 0 0,0-1 0,1 1 0,-1-1 0,0 1 0,0-1 0,1 1 0,-1-1 0,0 1 0,0-1-1,1 1 1,-1-1 0,1 0 0,-1 1 0,0-1 0,1 0 0,-1 1 0,1-1 0,-1 0 0,1 1 0,-1-1 0,1 0 0,-1 0 0,1 1 0,-1-1 0,1 0 0,-1 0 0,1 0 0,-1 0-1,1 0 1,0 0 0,-1 0 0,1 0 0,-1 0 0,1 0 0,-1 0 0,1 0 0,-1 0 0,1 0 0,-1-1 0,1 1 0,0 0 0,-1 0 0,0-1 0,1 1 0,-1 0 0,1-1 0,-1 1-1,1 0 1,-1-1 0,1 0 0,27-19-9671,-14-1 2402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11819,'0'0'8776,"5"48"-13900,6-40-1218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8:1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10002,'24'-7'1559,"-1"1"0,27-3 0,61-1-421,121 9-1726,-201 1 874,538-21-74,-279 5-153,169-14-170,-348 17 63,0-4-1,118-37 1,-198 46 172,-16 4 102,0 0 0,16-7-1,-30 11-191,0-1-1,0 1 1,0 0-1,0 0 1,0 0-1,0 0 1,0-1-1,0 1 0,0 1 1,0-1-1,0 0 1,0 0-1,0 0 1,0 0-1,0 1 0,0-1 1,0 0-1,0 1 1,0-1-1,-1 1 1,1-1-1,1 2 0,20 18 51,-5-5-23,-16-14-60,-1-1 0,1 0 0,0 0 0,0 0 0,-1 0 0,1 1-1,0-1 1,-1 0 0,1 0 0,0 0 0,0-1 0,-1 1 0,1 0 0,0 0 0,0 0 0,-1 0 0,1-1 0,0 1-1,-1 0 1,1-1 0,0 1 0,-1-1 0,1 1 0,0 0 0,-1-1 0,1 1 0,-1-1 0,1 0 0,-1 1 0,1-1-1,-1 1 1,1-2 0,0 1 1,12-18-3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 13485,'0'0'6769,"-8"-1"-5120,2 0-1480,0 0 0,-1 0 0,1 1 0,0-1 0,-1 1 0,1 1 0,0-1 0,-1 1 0,1 0 0,0 1 0,0-1 0,-1 1 0,1 1 0,1-1 0,-1 1 0,0 0 0,1 0 0,-1 0 0,-8 8 0,11-7-57,-1-1 1,1 1 0,0 0 0,0 0 0,0 0-1,1 1 1,0-1 0,0 0 0,0 1-1,0 0 1,-1 7 0,2-11-108,1 1 1,0-1-1,0 1 0,0-1 0,1 1 1,-1-1-1,0 1 0,1-1 0,-1 1 1,1-1-1,-1 0 0,1 1 1,-1-1-1,1 0 0,0 1 0,0-1 1,0 0-1,0 0 0,0 0 0,0 0 1,0 0-1,0 0 0,0 0 1,0 0-1,1 0 0,-1 0 0,0 0 1,1-1-1,-1 1 0,0-1 0,1 1 1,-1-1-1,1 1 0,-1-1 0,1 0 1,-1 0-1,1 0 0,-1 0 1,1 0-1,2 0 0,71 2-2191,-64-3 635,0 0 1,0-1-1,-1 0 0,21-6 0,-1-6-4727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 7527,'0'0'16816,"-8"-4"-16159,5 3-602,0 0 0,-1 1 1,1-1-1,-1 0 0,1 1 1,-1 0-1,1 0 0,-1 0 0,1 0 1,-1 0-1,1 1 0,-1 0 1,1 0-1,0 0 0,-1 0 1,1 0-1,0 0 0,0 1 1,0 0-1,0-1 0,0 1 0,0 0 1,0 1-1,0-1 0,1 0 1,0 1-1,-1 0 0,1-1 1,0 1-1,0 0 0,0 0 1,0 0-1,1 0 0,0 1 1,-2 4-1,2-6-35,0-1 1,0 1 0,0-1-1,1 1 1,-1-1-1,0 1 1,1 0-1,0-1 1,-1 1 0,1 0-1,0-1 1,0 1-1,0 0 1,0-1 0,0 1-1,0 0 1,0 0-1,1-1 1,-1 1-1,1-1 1,-1 1 0,1 0-1,-1-1 1,2 3-1,0-3 4,-1 0 1,1 0-1,0 0 0,-1 0 0,1 0 1,0 0-1,0 0 0,-1 0 0,1 0 0,0-1 1,0 1-1,0-1 0,0 0 0,0 0 0,0 1 1,0-1-1,3-1 0,3 1-44,0-1 1,0 0-1,0 0 0,0-1 0,0 0 1,0-1-1,0 1 0,0-2 0,7-3 1,42-36-949,-53 39 894,0 1 1,0-2-1,0 1 1,0 0-1,-1-1 1,1 0-1,-1 0 1,-1 0-1,6-10 1,-8 15 72,0 0 0,0-1 0,0 1-1,0 0 1,0 0 0,0 0 0,0-1 0,-1 1 0,1 0 0,0 0 0,0 0 0,0 0 0,0-1 0,0 1 0,0 0 0,0 0 0,0 0 0,0 0 0,0-1 0,0 1 0,-1 0 0,1 0 0,0 0 0,0 0 0,0 0 0,0 0 0,0 0-1,-1-1 1,1 1 0,0 0 0,0 0 0,0 0 0,0 0 0,-1 0 0,1 0 0,0 0 0,0 0 0,0 0 0,0 0 0,-1 0 0,1 0 0,0 0 0,0 0 0,0 0 0,-1 0 0,1 0 0,0 0 0,0 0 0,0 0 0,0 0 0,-1 0 0,1 1-1,0-1 1,0 0 0,0 0 0,0 0 0,0 0 0,-1 0 0,1 0 0,0 1 0,0-1 0,0 0 0,0 0 0,0 0 0,0 0 0,0 0 0,-1 1 0,-9 5-94,4 0 137,0 0 1,1 1-1,0-1 0,0 1 1,1 0-1,-1 0 0,2 0 0,-1 1 1,-3 9-1,7-15-59,-1 0-1,0-1 1,1 1 0,0 0-1,-1-1 1,1 1 0,0 0-1,0 0 1,0-1 0,0 1-1,0 0 1,0 0 0,1-1-1,-1 1 1,1 0-1,-1-1 1,1 1 0,-1 0-1,1-1 1,0 1 0,0-1-1,0 1 1,0-1 0,0 0-1,0 1 1,0-1 0,1 0-1,-1 0 1,0 1 0,1-1-1,-1 0 1,0-1 0,1 1-1,0 0 1,-1 0 0,1 0-1,-1-1 1,1 1 0,0-1-1,-1 0 1,1 1 0,0-1-1,0 0 1,-1 0-1,1 0 1,0 0 0,0 0-1,2-1 1,-3 1-65,6 1-942,1-1 1,-1 0-1,0 0 1,0-1-1,1 0 1,-1 0-1,0 0 0,10-4 1,10-10-6675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9833,'0'0'9156,"-4"8"-7496,-11 24 416,-1-1 0,-32 45 0,-25 44 237,71-117-2298,1 1-1,-1-1 0,1 0 1,-1 0-1,1 1 1,0-1-1,0 1 0,1-1 1,-1 1-1,1-1 1,-1 1-1,1-1 0,1 4 1,-1-5-14,1-1 0,0 1 0,0-1 0,0 0 0,0 1 0,0-1 0,1 0 0,-1 0-1,0 0 1,0 0 0,1 0 0,-1 0 0,1 0 0,-1 0 0,1 0 0,-1-1 0,1 1 0,-1-1 0,1 1 0,0-1 0,-1 0 0,1 1 0,0-1 0,-1 0 0,1 0 0,0 0 0,-1 0 0,4-1 0,61-3-2550,-56 2 1127,0-1 1,0 0-1,0 0 0,15-8 1,17-10-6779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80 103 6022,'8'-5'3176,"-3"2"-2869,45-31 5490,-48 32-5419,0 1-1,0-1 1,0 1 0,-1-1-1,1 0 1,0 0-1,-1 0 1,1 0 0,-1 0-1,0 0 1,0 0-1,0 0 1,0-1-1,0 1 1,0 0 0,-1-1-1,1 1 1,-1-1-1,1 1 1,-1-1 0,0 1-1,0-1 1,0-3-1,-3 5-278,1 0 1,-1 1-1,1-1 0,-1 0 0,0 1 0,1-1 0,-1 1 0,1 0 0,-1 0 0,0 0 0,1 0 1,-1 0-1,0 1 0,1-1 0,-4 2 0,-2 1-100,0 0 0,1 1 1,0-1-1,-1 2 0,1-1 0,1 1 1,-1 0-1,1 0 0,0 1 0,0-1 1,0 2-1,1-1 0,0 0 0,0 1 0,1 0 1,0 0-1,0 1 0,0-1 0,1 1 1,-2 8-1,4-15-1,1 0 0,0 0-1,0 0 1,0 0 0,0 0 0,0 0 0,0 0 0,0 0 0,0 0 0,0 0-1,1 0 1,-1 0 0,0 0 0,1 0 0,-1 0 0,1 0 0,-1 0-1,1-1 1,-1 1 0,1 0 0,-1 0 0,1 0 0,0-1 0,0 1-1,-1 0 1,1-1 0,0 1 0,0 0 0,1 0 0,1 0 17,0 0 0,0 0 1,0-1-1,0 1 0,1 0 1,-1-1-1,0 0 0,0 0 1,6 0-1,2-2 34,0 1 1,0-2-1,0 1 1,19-8-1,-15 2-43,1-1 0,-2 0 0,1 0 0,-2-2 0,1 0-1,-1 0 1,-1-1 0,0-1 0,14-18 0,-30 38-428,1 1 1,0 0 0,0-1-1,-3 17 1,6 11-1373,0-33 1733,1-1-1,-1 0 1,0 0-1,1 0 0,-1 0 1,1 0-1,0 0 1,-1 0-1,1 0 1,0 0-1,-1-1 0,1 1 1,0 0-1,0 0 1,0-1-1,0 1 1,0 0-1,-1-1 0,1 1 1,1-1-1,-1 1 1,0-1-1,0 1 1,2-1-1,52 2-8287,-19-6 710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12556,'0'0'5995,"-9"10"-4853,-183 175 4811,172-175-6646,10-17-4291,5-32-5770,5 31 10150,0-18-5893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7111,'0'0'12171,"63"39"-10729,-42-19-97,6-2-224,-1 2-416,6-1-513,-7-1-128,6-2-1538,-6-5-2017,-1-4-3716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96 8808,'-2'0'572,"1"1"0,-1 0-1,1 0 1,-1-1-1,1 1 1,-1 0 0,1 0-1,0 1 1,0-1-1,0 0 1,-1 0 0,1 0-1,0 1 1,0-1-1,1 1 1,-3 2 0,4-3-409,-1-1 1,1 1-1,-1-1 1,0 1 0,1-1-1,-1 0 1,1 1-1,-1-1 1,1 1 0,0-1-1,-1 0 1,1 1-1,-1-1 1,1 0 0,-1 0-1,1 1 1,0-1-1,-1 0 1,1 0 0,0 0-1,-1 0 1,1 0-1,0 0 1,-1 0-1,1 0 1,0 0 0,0 0-1,7-1 127,-1 1-1,1-1 1,-1 0-1,0-1 1,1 0 0,11-4-1,-10 1-216,1 0-1,-1-1 0,0 0 1,9-8-1,-16 12-48,1 0-1,-1 0 1,0 0 0,0-1-1,0 1 1,0-1 0,0 1-1,0-1 1,-1 0 0,1 0-1,-1 1 1,0-1 0,0 0-1,0 0 1,0 0 0,-1 0-1,1 0 1,0-7 0,-2 9-21,1 0 0,-1 0 0,1 0 0,-1 0 0,0 0 0,0 0 0,1 0 0,-1 0 0,0 0 0,0 1 0,0-1 0,0 0 0,0 0 0,0 1 0,0-1 0,0 0 0,0 1 0,0-1 0,0 1 0,0 0 0,0-1 0,-1 1 0,1 0 0,0 0 0,0 0 0,0-1 0,-1 1 0,1 0 0,-2 1 0,-40 1-93,34 0 102,1 1 0,-1 0 1,1 0-1,0 1 0,0 0 1,0 0-1,1 1 1,-1-1-1,1 2 0,0-1 1,1 1-1,-1 0 0,1 1 1,0 0-1,1-1 1,0 2-1,0-1 0,0 1 1,1-1-1,0 1 0,-4 13 1,8-20-17,-1 1 1,1-1-1,0 0 1,0 1-1,0-1 1,0 0-1,0 1 0,1-1 1,-1 0-1,0 1 1,1-1-1,-1 0 1,0 1-1,1-1 1,0 0-1,-1 0 1,1 0-1,0 0 1,0 1-1,-1-1 0,1 0 1,0 0-1,0 0 1,0-1-1,0 1 1,0 0-1,1 0 1,-1-1-1,0 1 1,0 0-1,0-1 0,1 1 1,-1-1-1,0 1 1,0-1-1,1 0 1,-1 0-1,2 1 1,8 0-360,-1 1 0,1-2 0,20 0 0,-19 0-407,5 0-1623,1-1 0,-1 0 0,31-7 1,4-9-7025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12524,'0'0'4116,"-11"0"-1762,-2 0-1725,0 1 1,0 0-1,0 1 1,0 0-1,0 1 0,0 1 1,1 0-1,0 1 1,-19 9-1,31-14-627,0 0-1,-1 0 1,1 0 0,0 0 0,-1 0 0,1 1-1,0-1 1,-1 0 0,1 0 0,0 0-1,-1 1 1,1-1 0,0 0 0,0 0 0,-1 0-1,1 1 1,0-1 0,0 0 0,0 1-1,-1-1 1,1 0 0,0 0 0,0 1-1,0-1 1,0 0 0,0 1 0,0-1 0,0 0-1,0 1 1,0-1 0,-1 0 0,1 1-1,0-1 1,1 1 0,-1-1 0,0 0 0,0 1-1,14 4 61,33-2-208,-37-3-72,5 2-61,0-1 0,0 2-1,24 7 1,-36-10 264,-1 1 0,1-1-1,0 1 1,-1 0 0,1 0 0,-1 1 0,1-1-1,-1 0 1,1 1 0,-1 0 0,0-1 0,0 1-1,0 0 1,0 0 0,0 0 0,0 0 0,0 1-1,-1-1 1,1 0 0,-1 1 0,0-1-1,0 1 1,0-1 0,0 1 0,0 0 0,0-1-1,0 4 1,-2-3 75,1-1 0,-1 1-1,0-1 1,0 1 0,0-1 0,-1 1-1,1-1 1,0 0 0,-1 1 0,0-1-1,1 0 1,-1 0 0,0 0 0,0-1-1,0 1 1,0 0 0,0-1 0,-1 1-1,1-1 1,0 0 0,-4 2 0,-55 23 784,60-26-835,-8 4-80,0-1 0,0 0 0,0-1 0,-1 0 0,1 0 1,0-1-1,-1-1 0,1 1 0,-1-1 0,-9-2 0,6-7-3041,3-9-3235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6919,'0'0'11440,"10"8"-10405,2 1-784,1-1-1,0 0 0,1 0 1,0-1-1,0-1 1,0 0-1,1-1 0,0-1 1,18 3-1,557 76 1104,-377-58-1261,441 40 53,-374-57 2633,-278-8-2613,-32 0-1026,-18-14-4323,20 3-28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2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75 284 9353,'0'0'6598,"-8"0"-4852,2 0-1293,4 0-303,-1 1-1,1-1 0,-1 0 0,1 0 0,-1 0 0,0 0 0,1-1 1,-1 1-1,1-1 0,-1 1 0,1-1 0,0 0 0,-1 0 0,1 0 1,-4-3-1,4 2 14,0-1-1,0 1 1,0-1 0,1 0 0,-1 0 0,1 1 0,0-1 0,0 0-1,0 0 1,0 0 0,0 0 0,1-1 0,-1 1 0,1 0 0,0 0-1,0 0 1,0 0 0,0 0 0,1-1 0,-1 1 0,3-5-1,1-8-48,1 1 0,11-27 0,-14 37-88,12-42 28,-12 39 50,0 0 0,0 0 0,1-1 0,0 2 0,1-1 0,-1 0 0,6-7 0,-7 14-101,-1 0 0,1 0-1,0 0 1,-1 0 0,1 0-1,-1 1 1,1-1 0,0 1-1,0-1 1,-1 1 0,1 0-1,0 0 1,0-1 0,0 1-1,-1 0 1,1 1 0,0-1-1,2 1 1,35 7-59,-37-8 56,51 11-286,86 6 1,-83-12-455,77 18 1,-76-14-5187,-30-9-255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0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11859,'0'1'134,"1"-1"0,-1 0 0,1 1-1,0-1 1,-1 1 0,1-1 0,0 0 0,-1 1 0,1-1 0,0 0 0,0 0 0,-1 0 0,1 0 0,0 0 0,0 1 0,-1-1 0,1 0 0,0-1 0,0 1 0,1 0 0,20-3 1126,-18 2-977,108-24 1592,-67 14-1725,61-8-1,22 10-96,-67 6 176,0-2 0,80-19 0,-99 13-47,75-9 0,-103 19-183,1 1-1,-1 0 1,1 1 0,-1 0 0,1 1-1,-1 1 1,0 0 0,0 1-1,15 6 1,-23-8-147,1 0 0,-1 0 0,1 0-1,0-1 1,0 0 0,0-1 0,0 1-1,0-1 1,0-1 0,0 1 0,0-1 0,0-1-1,-1 1 1,12-5 0,3 0-273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6662,'0'0'13709,"1"11"-12641,3 72 415,14 134 1321,3-156-2447,-9-29-245,-29-97-8824,-6 5 795,12 28 2835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7495,'0'0'13202,"0"0"-13148,0-1 1,1 1-1,-1-1 0,0 1 1,0-1-1,0 0 1,0 1-1,1-1 0,-1 1 1,0-1-1,1 1 0,-1-1 1,0 1-1,1-1 1,-1 1-1,0 0 0,1-1 1,-1 1-1,1-1 0,-1 1 1,1 0-1,-1 0 1,1-1-1,-1 1 0,1 0 1,0-1-1,6 0 235,0 0 0,-1 0 1,1 1-1,0 0 0,0 0 0,-1 0 1,8 2-1,19 1 440,216-12 2036,-123 3-4452,0 4-9006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74 10218,'0'0'2066,"6"-9"181,20-27 412,-26 35-2560,1 1 1,-1-1-1,1 1 1,-1-1 0,0 1-1,1-1 1,-1 1-1,1-1 1,-1 1 0,0-1-1,1 0 1,-1 1-1,0-1 1,0 1 0,0-1-1,1 0 1,-1 1 0,0-1-1,0 0 1,0 1-1,0-1 1,0 0 0,0 1-1,0-1 1,-1 0-1,1 1 1,0-1 0,0 0-1,0 1 1,-1-1-1,1 0 1,0 1 0,-1-1-1,1 1 1,0-1-1,-1 1 1,1-1 0,-1 1-1,1-1 1,-1 1-1,1-1 1,-1 1 0,1-1-1,-1 1 1,1 0-1,-1-1 1,0 1 0,1 0-1,-1 0 1,0 0 0,1-1-1,-1 1 1,0 0-1,1 0 1,-1 0 0,0 0-1,1 0 1,-1 0-1,0 0 1,0 0 0,-40 5 465,27-1-508,1 1 1,-1 0 0,1 1 0,0 1 0,1 0 0,0 0-1,0 2 1,0-1 0,1 1 0,0 1 0,-16 19 0,26-28-65,1-1 1,-1 1 0,1-1 0,-1 0 0,1 1 0,0-1 0,-1 1 0,1-1 0,0 1-1,-1 0 1,1-1 0,0 1 0,0-1 0,0 1 0,-1 0 0,1-1 0,0 1 0,0-1 0,0 1-1,0 0 1,0-1 0,0 1 0,0 0 0,0-1 0,0 1 0,1-1 0,-1 1 0,0 0-1,0-1 1,0 1 0,1-1 0,-1 1 0,0-1 0,1 1 0,-1-1 0,0 1 0,1-1 0,-1 1-1,1-1 1,-1 1 0,1-1 0,-1 0 0,1 1 0,-1-1 0,1 0 0,-1 1 0,1-1-1,-1 0 1,1 0 0,0 1 0,41 7-259,-26-6 185,0 1-50,76 19-352,-85-20 433,-1 1 1,1-1 0,-1 1 0,0 0 0,0 1 0,0-1-1,-1 1 1,1 0 0,-1 1 0,0-1 0,6 8-1,-10-10 58,0-1 0,0 0-1,-1 1 1,1 0-1,0-1 1,-1 1-1,1-1 1,-1 1 0,0 0-1,0-1 1,1 1-1,-1-1 1,0 1 0,0 0-1,-1-1 1,1 1-1,0 0 1,-1-1-1,1 1 1,0-1 0,-1 1-1,0 0 1,1-1-1,-1 0 1,0 1-1,0-1 1,0 1 0,0-1-1,0 0 1,0 0-1,0 1 1,0-1 0,-1 0-1,1 0 1,0 0-1,-1 0 1,1-1-1,-3 2 1,-8 6 331,0-1 1,-1-1-1,-18 7 1,24-10-244,-12 6 69,1-2 0,-1-1 0,0 0 0,0-1 1,0-1-1,-1-1 0,0 0 0,-28-1 0,47-2-218,1 0 1,-1 0-1,1 0 1,-1-1-1,1 1 1,0 0-1,-1 0 0,1 0 1,-1 0-1,1 0 1,-1-1-1,1 1 1,0 0-1,-1 0 1,1-1-1,0 1 0,-1 0 1,1-1-1,0 1 1,-1 0-1,1-1 1,0 1-1,0-1 1,-1 1-1,1 0 1,0-1-1,0 1 0,0-1 1,-1 1-1,1-1 1,0 1-1,0 0 1,0-2-1,5-19-1819,17-15-2016,11 1-907,2-6-859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8008,'0'0'13879,"0"11"-12982,-3 16 40,-1 0 1,-13 45-1,11-50-728,0 1 0,1 0 0,1-1 1,1 2-1,2-1 0,1 46 0,1-65-333,0 0 0,0-1 0,0 1 0,0-1-1,1 1 1,-1-1 0,1 0 0,0 0 0,0 1-1,0-1 1,0 0 0,1-1 0,-1 1 0,1 0 0,0-1-1,0 0 1,0 1 0,0-1 0,0 0 0,0 0-1,4 1 1,35 9-4374,1-10-3283,-11-7-1513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15 13581,'0'0'3480,"-9"-3"-597,3 1-2695,1 0-1,-1 0 0,0 0 1,0 1-1,1 0 1,-1 0-1,0 1 0,0 0 1,0 0-1,0 0 1,0 1-1,0 0 0,0 0 1,1 0-1,-1 1 1,0-1-1,1 2 0,-7 2 1,3 1 113,0 0 1,0 1-1,0 0 0,1 0 1,-10 12-1,15-15-233,0-1 0,0 1 0,1-1-1,0 1 1,-1 0 0,1 0 0,1 0 0,-1 0 0,1 0-1,-1 1 1,1-1 0,1 0 0,-1 1 0,0-1-1,1 9 1,1-11-55,0 0 0,0 0 0,0 1 0,0-1 0,0 0 0,0 0 0,0 0 0,1 0 0,-1-1 0,1 1 0,0 0-1,-1-1 1,1 1 0,0-1 0,0 1 0,0-1 0,0 0 0,0 0 0,0 0 0,1 0 0,-1 0 0,0 0 0,0-1 0,1 1-1,-1-1 1,0 0 0,1 1 0,3-1 0,11 1 124,-1 0-1,29-2 1,-38 1-109,1-1 0,-1-1 0,0 0 1,0 0-1,0 0 0,0-1 0,-1 1 0,1-2 0,-1 1 0,1-1 0,-1 0 1,9-8-1,-11 9-13,-1 0 0,1-1 0,-1 1 0,0-1 1,-1 1-1,1-1 0,-1 0 0,1 0 0,-1 0 0,0 0 1,0 0-1,-1-1 0,0 1 0,1 0 0,-1-1 0,-1 1 1,1-1-1,-1 1 0,1-1 0,-1 0 0,-1-6 0,0 9-36,0 0 0,0 0 0,0 0 0,0 1-1,0-1 1,0 0 0,0 1 0,-1-1 0,1 0-1,-1 1 1,1-1 0,-1 1 0,0 0-1,1 0 1,-1 0 0,0 0 0,0 0 0,0 0-1,0 0 1,0 0 0,0 1 0,0-1 0,-4 0-1,-24-3-2251,5 8-5093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15 12107,'0'0'10544,"-8"12"-10197,0-1-167,0 0 1,1 1-1,0 1 1,1-1-1,0 1 0,1 0 1,1 0-1,0 1 1,-4 25-1,5-11 109,-2 25 39,-21 89 0,26-208 1100,-2 34-1331,4-46 1,2 55-85,0 0 0,15-42 0,-16 55-27,1 0 1,0 0-1,1 0 0,0 1 0,1 0 0,0 0 0,0 0 0,13-12 0,-18 19-2,1 1 0,0-1 0,1 1 0,-1-1 0,0 1 0,0 0 0,1 0 0,-1 0 0,0 0 0,1 0 0,-1 1 0,1-1 0,-1 1 0,1-1 0,-1 1 0,1 0 0,-1 0 0,1 0 0,0 0 0,-1 1-1,4 0 1,-1 0-1,1 1 0,-1 0 0,0 1-1,0-1 1,0 1 0,0 0 0,0 0-1,0 1 1,5 5 0,-3-3 7,-1 0 0,1 1 0,-2-1-1,1 1 1,-1 1 0,0-1 0,0 1 0,-1 0 0,0 0 0,-1 0 0,1 0 0,2 14 0,-6-18 39,0-1-1,-1 1 1,1-1 0,-1 0 0,0 0 0,0 1 0,0-1-1,-1 0 1,1 0 0,-1 0 0,1 0 0,-1 0-1,0-1 1,0 1 0,-1 0 0,1-1 0,0 0 0,-1 1-1,1-1 1,-1 0 0,0 0 0,0 0 0,0-1-1,0 1 1,0-1 0,0 0 0,0 0 0,-5 2 0,-4 1 96,-1 0 0,0 0 1,1-2-1,-1 1 1,-1-2-1,-13 1 0,24-2-124,0 0-1,0-1 0,-1 1 1,1-1-1,0 0 0,0 0 1,0 0-1,0 0 0,1-1 1,-1 1-1,0-1 0,0 1 1,1-1-1,-1 0 0,-2-3 1,4 4-146,0-1 0,-1 1 0,1 0 1,0-1-1,0 1 0,0-1 1,0 0-1,0 1 0,1-1 1,-1 0-1,0 0 0,1 1 1,-1-1-1,1 0 0,0 0 1,0 0-1,-1 1 0,1-1 1,0 0-1,0 0 0,1 0 1,-1 0-1,0 0 0,1 1 1,-1-1-1,1 0 0,0 0 1,0-2-1,0 3-188,1 0 0,-1-1-1,0 1 1,1 0 0,-1 0 0,0 0 0,1 0 0,-1 0-1,1 0 1,0 0 0,-1 0 0,1 1 0,0-1 0,-1 1-1,1-1 1,0 1 0,2-1 0,39-3-5963,-31 3 3588,20-1-4905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3:3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93 13581,'0'0'6940,"-9"-2"-5632,9 2-1306,-3-1 112,-1 0 0,0 1 1,0-1-1,0 1 1,0-1-1,0 1 1,0 0-1,-4 1 1,6 0-53,1-1 1,0 0-1,-1 1 1,1 0-1,-1-1 1,1 1 0,0 0-1,0 0 1,-1 0-1,1 0 1,0 0-1,0 0 1,0 0-1,0 0 1,0 0 0,0 0-1,0 1 1,1-1-1,-1 0 1,0 1-1,1-1 1,-1 1-1,1-1 1,-1 0 0,1 1-1,0-1 1,0 1-1,0-1 1,-1 1-1,1-1 1,0 1-1,1 2 1,0-3-10,-1 0 1,1 1-1,-1-1 0,1 0 1,0 0-1,0 0 0,-1 0 0,1 0 1,0 0-1,0 0 0,0 0 1,0 0-1,0-1 0,1 1 1,-1 0-1,0-1 0,0 1 1,0 0-1,1-1 0,-1 0 1,0 1-1,0-1 0,1 0 1,-1 0-1,0 1 0,1-1 1,-1 0-1,0 0 0,1 0 0,-1-1 1,0 1-1,1 0 0,1-1 1,50-7 1384,-40 3-1326,-1 0 0,1 0 0,-1-1 0,-1-1 0,12-8 0,-19 13-94,-1 0 0,1-1 0,-1 0 0,0 0 0,1 0 0,-1 0 0,0 0 0,-1-1 0,1 1 0,-1-1 0,1 1 0,-1-1 0,0 0 0,-1 0 0,1 0 0,-1-1 0,1 1 0,0-8 0,-2 11-24,0 0 0,-1 0-1,1-1 1,-1 1 0,1 0-1,-1 0 1,1 0 0,-1 0-1,1 1 1,-1-1-1,0 0 1,0 0 0,1 0-1,-1 0 1,0 1 0,0-1-1,0 0 1,0 1 0,0-1-1,0 1 1,0-1 0,0 1-1,0-1 1,0 1 0,0 0-1,0-1 1,-1 1 0,1 0-1,0 0 1,0 0 0,0 0-1,0 0 1,0 0 0,0 0-1,-1 0 1,1 1-1,-1-1 1,-48 11-169,30-2 167,0 1 1,1 1-1,0 1 0,0 0 1,1 2-1,-30 29 1,46-42 8,1 0 0,-1 1 0,0-1 1,1 1-1,-1 0 0,1 0 0,0-1 1,0 1-1,-1 0 0,1 0 0,0 0 1,1 0-1,-1 0 0,0 0 1,1 0-1,-1 1 0,1-1 0,-1 0 1,1 0-1,0 4 0,1-5 6,0 1 0,-1-1 1,1 1-1,0-1 0,0 1 0,0-1 0,1 0 0,-1 0 0,0 1 0,0-1 0,1 0 1,-1 0-1,1 0 0,-1-1 0,1 1 0,-1 0 0,1 0 0,-1-1 0,1 1 1,0-1-1,-1 1 0,1-1 0,0 0 0,-1 0 0,1 0 0,2 0 0,30 4-503,0-2-1,0-1 0,53-7 1,-24-4-3764,-1-7-3603,-8-3-6615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50 6726,'0'0'2782,"-10"-6"-1875,-2 0-616,-1-1-1,1 2 1,-1 0 0,0 0-1,-1 1 1,1 1 0,-1 0-1,-20-1 1,13 3 132,1 1 0,0 1 0,-33 7 0,42-6-330,1 2 0,0-1 0,0 1 1,0 1-1,0 0 0,1 0 0,0 1 0,-15 11 0,-7 10 13,1 1 0,2 1 0,0 2 0,2 0 0,2 2 0,1 1 0,1 1 0,3 0 0,0 2 0,2 0 0,2 1 0,2 1 0,1 0 0,2 0 0,2 1 0,1 1 0,2-1 0,2 1 0,3 61 0,2-88-114,0 1 0,1 0 0,0-1 0,2 1 0,-1-1 0,2 0 0,0 0 0,0-1 0,1 0 0,1 0 0,0 0 0,1-1 0,0-1 0,1 1 0,0-1 1,21 16-1,-23-21 23,0 0 1,0-1 0,1 0-1,0 0 1,0-1 0,1 0-1,-1 0 1,1-1 0,0-1-1,-1 1 1,1-2 0,0 1-1,1-1 1,-1-1 0,0 0-1,0 0 1,0-1 0,0 0-1,0-1 1,0 0 0,0-1-1,-1 0 1,1 0 0,-1-1-1,14-7 1,16-12 68,-1-1-1,-2-3 1,0 0 0,-2-2-1,0-2 1,-3-1 0,0-2-1,-3 0 1,35-54 0,-43 56 58,-1 0 0,-1-1 0,-2-1 0,-2-1 0,-1 0 0,-1-1 0,-2 0 0,-2-1 0,-1 0 0,-2 0 0,1-62 0,-7 91-77,1 0-1,-1 0 1,0 1 0,0-1-1,-1 0 1,0 1 0,-1-1 0,1 1-1,-1 0 1,-1-1 0,1 1-1,-7-8 1,6 11-54,0-1 1,0 1-1,0 1 1,0-1-1,-1 0 0,1 1 1,-1 0-1,0 0 1,0 0-1,-1 1 0,1 0 1,0 0-1,-1 0 1,1 1-1,-1-1 1,1 1-1,-10 0 0,-3 0-27,0 0-1,0 1 0,1 1 0,-28 4 1,36-3-268,1 0 0,-1 1 1,1 0-1,-13 6 0,16-6-323,0 0-1,0 0 0,1 0 1,-1 1-1,1 0 0,0 0 1,-7 8-1,2 2-4415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 4676,'0'0'1623,"-9"-4"545,3 1-1524,-35-11 1345,8 9 5099,33 6-6899,0 0-1,0 0 1,1 0 0,-1 0 0,1 0 0,-1-1 0,1 1-1,-1 0 1,1 0 0,-1 0 0,1 0 0,0 0-1,-1-1 1,1 1 0,0 0 0,0-1 0,-1 1-1,3 1 1,8 3 111,1-1 0,-1 0-1,1 0 1,0-2 0,0 1 0,0-1-1,14 0 1,93-1-219,-64-2-659,13 1-2526,-23 0-4149,-35 0 2710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14446,'0'0'3571,"12"-2"-2685,49-5-5,0 3 0,117 6 0,-173-1-901,1 0 0,-1 1 0,0-1 0,0 1 0,0 0 0,0 0 1,0 0-1,-1 1 0,1 0 0,-1 0 0,1 0 0,-1 1 0,0-1 0,-1 1 1,1 0-1,0 0 0,-1 0 0,5 9 0,-6-10 7,0 1 0,-1-1 0,1 1 0,-1 0 0,0 0-1,0-1 1,0 1 0,-1 0 0,1 0 0,-1 0 0,0 0 0,0 0 0,-1 0 0,1 0 0,-1 0-1,0-1 1,0 1 0,0 0 0,0 0 0,0-1 0,-1 1 0,0-1 0,0 1 0,0-1 0,0 0-1,-3 4 1,-9 8 128,-1 0 0,0-1 0,0 0 0,-1-2 0,-30 19-1,-40 16-294,30-19-2824,25-13-314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10 185 12395,'-6'7'1200,"3"-4"590,5-4-135,19-8-460,83-17-712,1 4 0,138-10 0,150-16-425,-302 38 15,-64 8-20,-1-1 0,39-9 0,-20-6-1046,-52 12 593,-10 0 127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10025,'0'0'5841,"0"10"-4918,6 280 4197,-5-286-2579,1-9-969,1-21-473,1-36-1016,-3 19-23,1 26-39,-2-1 1,0 0-1,-4-22 0,5 41-53,-1 1 1,1 0 0,0-1 0,-1 1 0,1-1 0,0 0 0,0 1 0,0-1 0,0 0 0,1 1 0,-1-1 0,0 0 0,0 0 0,1 0 0,-1 0 0,1 0 0,-1 0 0,4 1 0,42 12-77,-35-13 120,0 1 0,0-2 0,0 0 0,1 0 0,-1-1 0,15-3 0,-20 2-12,-1-1 1,1 1-1,-1-1 1,0-1-1,0 1 1,0-1 0,0 0-1,-1 0 1,0-1-1,1 0 1,-2 1 0,6-8-1,-7 9 45,-1 0 0,1-1 0,-1 1 0,0 0 0,0-1 0,0 1 0,-1-1 0,1 0 0,-1 0-1,0 1 1,0-1 0,0 0 0,-1 0 0,1 0 0,-1 0 0,0 0 0,0 0 0,-1 0 0,1 0 0,-1 0 0,1 0 0,-4-6 0,4 9-37,0 0 0,-1 0 0,1 1-1,-1-1 1,1 0 0,-1 1 0,1-1 0,-1 0 0,1 1 0,-1-1 0,1 1 0,-1-1 0,0 1 0,0-1 0,1 1 0,-1-1 0,0 1 0,0 0 0,1-1 0,-1 1 0,0 0 0,0 0 0,0 0 0,1 0 0,-1-1 0,0 1 0,0 0 0,0 0 0,0 1 0,1-1 0,-1 0 0,0 0 0,0 0 0,0 0 0,1 1 0,-1-1 0,0 0-1,0 1 1,1-1 0,-1 1 0,0-1 0,1 1 0,-1-1 0,0 1 0,1-1 0,-1 1 0,1 0 0,-1 0 0,-28 32-163,21-18 148,0 1 0,-10 33 1,16-44-4,0 1 1,1-1 0,0 1 0,0 0 0,0 0 0,1 0 0,0 0-1,0-1 1,0 1 0,1 0 0,0 0 0,3 9 0,-3-12-47,1-1 0,0 0 0,0 0 1,0 0-1,1 0 0,-1 0 0,0 0 1,1 0-1,0-1 0,-1 1 0,1-1 0,0 0 1,-1 0-1,1 0 0,0 0 0,0 0 1,0-1-1,0 1 0,0-1 0,0 0 1,4 0-1,6 1-912,1-1 0,-1 0 0,19-4 1,-25 2-157,1 0 0,-1 0 0,0-1 1,0 0-1,0 0 0,0-1 0,8-5 1,16-14-4910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41 7399,'0'0'13389,"-7"3"-12621,4-2-703,0 0-1,0 0 0,0 1 0,0 0 1,0-1-1,0 1 0,1 0 0,-1 1 1,1-1-1,-1 0 0,1 1 0,0-1 1,0 1-1,0 0 0,0 0 1,0-1-1,1 1 0,0 1 0,-1-1 1,1 0-1,0 0 0,0 0 0,1 0 1,-1 1-1,1-1 0,-1 5 0,-6 48 297,3 0-1,2 1 0,2-1 1,3 1-1,20 109 0,-18-187 2618,6-64-2904,-9 68 61,11-82-121,29-194-1469,-41 290 1441,-1 0 0,1 0 0,-1 1 1,1-1-1,0 0 0,0 1 0,0-1 0,1 1 0,-1 0 0,1-1 0,-1 1 0,1 0 0,0 0 1,-1 0-1,1 0 0,0 0 0,5-3 0,-6 4-3,1 1 1,0-1-1,0 1 1,-1 0-1,1-1 0,0 1 1,0 0-1,-1 0 1,1 0-1,0 0 0,0 1 1,-1-1-1,1 0 1,0 1-1,-1-1 0,1 1 1,0-1-1,-1 1 1,1 0-1,-1 0 0,1 0 1,-1 0-1,1 0 1,-1 0-1,0 0 0,1 1 1,-1-1-1,2 3 1,1 0 0,0 1 0,0 0 1,-1 0-1,0 0 0,1 0 0,-2 0 1,1 1-1,-1 0 0,1-1 1,-2 1-1,1 0 0,-1 0 0,1 0 1,-2 0-1,1 0 0,-1 1 1,0-1-1,0 0 0,0 0 0,-1 0 1,0 0-1,0 0 0,-3 7 1,1-5 92,1-1 1,-2 0 0,1 0 0,-1 0 0,0 0 0,0 0 0,-1-1 0,0 0 0,0 0 0,0 0-1,-1 0 1,0-1 0,0 0 0,0 0 0,-1-1 0,1 0 0,-13 6 0,17-9-60,-1 0 0,1 0 0,0 0 0,-1 0 0,1 0 0,-1-1 0,1 1 0,-1-1 0,1 0 0,-1 1 0,1-1 0,-1 0 0,1-1 0,-1 1 0,1 0 0,-1-1 0,1 1 0,-1-1 0,-2-1 0,3 1-172,0-1 0,1 1 0,-1-1 0,1 1-1,-1-1 1,1 1 0,-1-1 0,1 0 0,0 0 0,0 0 0,0 1 0,0-1 0,0 0-1,0 0 1,1-1 0,-1 1 0,0-4 0,0-1-697,1 0 0,-1-1-1,1 1 1,1 0 0,0-1 0,0 1 0,0 0-1,1 0 1,0 0 0,0 0 0,0 0-1,5-7 1,14-18-4242,2 2-1617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4484,'0'0'12492,"2"12"-9994,2 8-1594,-2-1-1,0 1 0,-1 0 0,-3 32 1,-2 57 411,4-85-1258,0-24-51,0 1 0,0-1 0,0 1 0,-1-1 0,1 0 0,0 1 0,0-1 0,0 0 0,0 1 0,0-1 0,0 0 0,0 1 0,0-1 0,0 1 0,0-1 0,0 0 0,0 1 0,0-1 0,0 0 0,0 1 0,0-1 0,1 1 0,-1-1 0,0 0 0,0 1 0,0-1 0,1 0 0,-1 1 0,0-1 0,0 0 0,1 0 0,-1 1 0,0-1 0,0 0 0,1 0 0,-1 1 0,0-1 0,1 0 0,-1 0 0,0 0 0,1 0 0,-1 0 0,1 1 0,-1-1 0,0 0 0,1 0 0,-1 0 0,0 0 0,1 0 0,-1 0 0,1 0 0,-1 0 0,0 0 0,1 0 0,-1-1 0,0 1 0,1 0 0,-1 0 0,1 0 0,-1 0 0,0 0 0,1-1 0,-1 1 0,17-20 549,-12 1-531,-1 0-1,-1 0 0,0 0 1,-2 0-1,0-1 0,-1 1 1,-4-28-1,4 47-40,0 0 0,0 0 0,0 0 0,0 0 0,0 0 0,0 0 0,0 0 0,0 0 1,0 0-1,0 0 0,0 0 0,0 0 0,0 0 0,-1 0 0,1 0 0,0 0 0,0 0 0,0 0 0,0 0 0,0 0 0,0 0 0,0 0 0,0 0 0,0 0 0,0 0 0,0 0 0,0 0 0,0-1 0,0 1 1,0 0-1,0 0 0,0 0 0,0 0 0,0 0 0,0 0 0,-1 13-196,1-11 210,0-1 0,0 1 1,0 0-1,1 0 0,-1 0 0,1 0 0,-1 0 0,1-1 0,0 1 0,0 0 0,0-1 0,0 1 1,0 0-1,0-1 0,0 1 0,0-1 0,1 0 0,-1 1 0,3 1 0,1 0 24,1-1 0,-1 1 0,1-1 0,0 0 0,0 0 0,0-1 0,0 1 0,0-1 0,0-1 0,0 1 0,0-1 0,0 0-1,0-1 1,1 1 0,-1-1 0,0 0 0,6-3 0,-2 2 14,-1-1-1,0-1 0,1 0 1,-1 0-1,-1-1 0,1 0 1,-1-1-1,1 1 1,11-13-1,-16 14-16,0 0 1,0-1-1,-1 0 0,0 1 1,1-1-1,-2 0 1,1-1-1,0 1 0,-1-1 1,0 1-1,-1-1 1,1 1-1,-1-1 0,0 0 1,0 0-1,-1 1 1,0-8-1,0 12-15,-1 0-1,1 0 1,-1 0 0,1 0-1,-1 0 1,0 0 0,0 0-1,1 0 1,-1 0 0,0 0-1,0 0 1,0 1 0,0-1-1,0 0 1,0 1 0,0-1-1,0 1 1,0-1 0,0 1-1,0-1 1,-1 1 0,1 0-1,0-1 1,0 1 0,0 0-1,-1 0 1,1 0 0,0 0-1,0 0 1,0 0 0,-1 0-1,1 0 1,0 1 0,0-1-1,-2 1 1,-2 0 5,0 0 0,1 0 0,-1 0 0,0 1 0,1 0 0,0 0 0,-8 4 0,3 1 43,2 0-1,-1 1 1,1 0 0,0 0 0,1 0-1,-1 1 1,2 0 0,-1 0-1,2 1 1,-5 11 0,7-18-38,1 0 1,0 0-1,0 0 1,1 0-1,-1 0 0,1 0 1,-1 0-1,1 0 1,0 0-1,0 0 0,1 0 1,-1 0-1,0 0 1,1 0-1,0 0 1,0 0-1,0 0 0,0 0 1,0 0-1,1 0 1,-1-1-1,1 1 0,0 0 1,-1-1-1,1 1 1,0-1-1,1 0 1,-1 0-1,0 0 0,1 0 1,-1 0-1,1 0 1,0-1-1,-1 1 0,1-1 1,0 0-1,5 2 1,5 1-448,0 0 0,0-1 0,0 0 1,23 1-1,24-2-4850,-25-2-801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33 10858,'0'-1'433,"0"0"0,-1-1-1,1 1 1,0 0 0,0 0 0,0 0-1,-1-1 1,1 1 0,-1 0 0,1 0-1,-1 0 1,1 0 0,-1 0 0,1 0-1,-1 0 1,0 0 0,0 0 0,0 0-1,1 1 1,-1-1 0,0 0-1,0 0 1,0 1 0,0-1 0,-2 0-1,0-1-145,-1 1 0,1 0 0,-1 0 0,1 1 0,-1-1 0,1 1 0,-1-1 0,-7 2-1,4-1-324,-1 1 0,0 0 0,0 1 0,0-1 0,1 2 0,-1-1 0,1 1 0,-9 4-1,14-5 56,-30 22 32,32-24-50,0 1 0,-1-1 0,1 0-1,0 0 1,0 1 0,0-1-1,-1 0 1,1 0 0,0 1-1,0-1 1,0 0 0,0 1 0,0-1-1,0 0 1,0 1 0,-1-1-1,1 0 1,0 1 0,0-1 0,0 0-1,0 1 1,1-1 0,-1 0-1,0 1 1,0-1 0,0 0-1,0 1 1,0-1 0,0 0 0,0 1-1,1-1 1,-1 1 0,21 5 25,9-3 26,65 9-538,-89-11 431,0 0-1,0 1 1,0 0-1,0 0 1,-1 0 0,1 1-1,-1 0 1,0 0-1,0 0 1,0 1-1,0-1 1,7 9-1,-10-10 48,-1-1 0,0 1-1,1-1 1,-1 1 0,0 0-1,0 0 1,0 0 0,-1-1-1,1 1 1,0 0 0,-1 0-1,1 0 1,-1 0 0,0 0-1,1 0 1,-1 0 0,0 0-1,0 0 1,0 1 0,-1-1-1,1 0 1,-1 3 0,-1-2 62,0 1-1,1-1 1,-1 0 0,0 0 0,-1 0 0,1 0 0,0-1-1,-1 1 1,0 0 0,0-1 0,-5 4 0,-5 2 368,-1 0 1,-1-1 0,1 0-1,-27 7 1,32-11-283,1-1 0,-1 0 1,0-1-1,0 0 0,0 0 0,0-1 1,-16-2-1,23 2-209,0 0 0,0-1 0,1 1 0,-1 0 0,0-1 0,1 0 0,-1 1 0,0-1 0,1 0 0,-1 0 0,1 0 0,-1 0 0,1 0 0,-1-1 0,1 1 0,0 0 0,0-1 0,-2-1 0,3 1-165,-1 0-1,0 0 1,1 0-1,0 0 1,-1 0 0,1 0-1,0 0 1,0 0 0,0 0-1,0 0 1,0 0 0,1-1-1,-1 1 1,1 0 0,-1 0-1,1 0 1,0 0 0,0 1-1,2-5 1,-1 3-365,0 0 1,0 0-1,1 0 0,-1 1 0,1-1 1,0 1-1,0-1 0,0 1 1,0 0-1,0 0 0,0 0 0,6-2 1,-9 4 588,29-14-4280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86 147 10698,'0'0'13383,"5"-9"-13046,-1 2-301,0 1 1,0-1 0,-1 0-1,0 1 1,0-1 0,-1-1-1,0 1 1,0 0 0,-1-1-1,0 1 1,0-1 0,0 1-1,-1-1 1,-2-12 0,2 19-30,0 0 0,-1 0 0,1 0 0,0 0 0,-1 0 0,1 0 0,-1 1 0,1-1 0,-1 0 0,1 0 0,-1 1 0,0-1 0,1 0 0,-1 1 0,0-1 0,0 0 0,0 1 0,1-1 0,-1 1 0,0 0 0,0-1 0,0 1 0,0-1 0,0 1 0,0 0 0,0 0 0,0 0 0,0 0 0,1 0 0,-1 0 0,0 0 0,0 0 0,0 0 0,0 0 0,0 0 0,0 0 0,0 1 0,0-1 0,0 0 0,0 1 0,0-1 0,0 1 0,1-1 0,-1 1 0,-1 0 0,-3 2-9,1-1 1,0 1-1,0 0 1,0 0-1,0 0 0,0 1 1,-5 6-1,3-1 14,0 0 0,0 0-1,2 1 1,-1 0 0,1 0-1,0 0 1,1 0 0,-3 17-1,5-25-4,1 1-1,0-1 1,0 1-1,-1-1 0,2 1 1,-1-1-1,0 1 1,0-1-1,1 1 0,-1-1 1,1 1-1,0-1 1,0 0-1,0 1 0,0-1 1,0 0-1,0 0 1,1 0-1,-1 0 0,1 0 1,-1 0-1,1 0 0,0 0 1,0-1-1,0 1 1,0-1-1,0 1 0,0-1 1,0 0-1,0 0 1,1 0-1,-1 0 0,0 0 1,1 0-1,-1-1 1,1 1-1,-1-1 0,1 1 1,-1-1-1,1 0 1,4-1-1,1 2 17,1-1-1,0 0 1,0-1 0,-1 0 0,1-1 0,-1 1-1,1-2 1,-1 1 0,0-1 0,0 0 0,0-1-1,10-6 1,-5 1 13,-1 0-1,-1 0 1,1-2-1,-1 1 0,-1-1 1,11-16-1,-26 78-40,5-50 26,-1 0 0,0 0 1,1 0-1,-1 1 0,1-1 0,0 0 0,-1 0 1,1 0-1,0 0 0,0 0 0,-1 1 0,1-1 0,0 0 1,0 0-1,1 0 0,-1 1 0,0-1 0,0 0 0,0 0 1,1 0-1,-1 0 0,1 0 0,-1 1 0,1-1 1,-1 0-1,1 0 0,-1 0 0,1 0 0,0-1 0,0 1 1,0 0-1,-1 0 0,1 0 0,0 0 0,0-1 0,0 1 1,0 0-1,0-1 0,0 1 0,2 0 0,0-1 25,1 0 0,0 0 0,0 0-1,0 0 1,0-1 0,0 1-1,0-1 1,-1 0 0,1 0 0,0 0-1,0-1 1,3-2 0,4-2-13,-1 0 0,0-1 1,0 0-1,17-16 0,23-18-247,-50 81-427,0-39 625,-1 1 0,1-1 0,0 0 0,-1 0 0,1 0-1,0 0 1,-1 1 0,1-1 0,0 0 0,0 0 0,0 0 0,0 1 0,0-1-1,1 0 1,-1 0 0,0 0 0,0 1 0,1-1 0,-1 0 0,1 0 0,-1 0-1,1 0 1,-1 0 0,1 0 0,0 0 0,-1 0 0,1 0 0,0 0 0,0 0-1,0 0 1,0-1 0,0 1 0,0 0 0,0-1 0,0 1 0,2 0 0,18-4-3850,3-14-5637,-9 4-3240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3748,'0'0'17798,"1"13"-16795,0 10-542,37 329 2671,-38-347-3102,1 0 0,0 0 0,0 0 0,1 0 0,-1 0-1,1 0 1,0-1 0,0 1 0,5 7 0,-5-62 813,-3 34-842,0 0-1,-2 0 0,0 1 0,-6-18 1,0-6-8,11 43-10,-1-1-1,1 0 1,1 0-1,-1-1 1,0 1 0,1 0-1,-1-1 1,1 1-1,0-1 1,0 0 0,0 0-1,0 0 1,0 0-1,0-1 1,0 1-1,1-1 1,-1 0 0,7 2-1,1 1-42,1-1 1,1 0-1,-1-1 0,24 1 0,-31-3 80,0 0 1,1-1-1,-1 1 0,0-1 0,0 0 1,0-1-1,0 1 0,-1-1 0,1 0 0,0 0 1,-1-1-1,1 1 0,6-6 0,-10 6-11,1 0-1,0 1 0,0-1 0,-1 0 1,1 0-1,-1 0 0,0-1 0,1 1 1,-1 0-1,0 0 0,0-1 0,0 1 1,-1-1-1,1 1 0,-1-1 0,1 1 1,-1-1-1,0 1 0,0-1 1,0 1-1,0-1 0,0 1 0,-1-1 1,1 1-1,-1-1 0,0 1 0,1-1 1,-1 1-1,0 0 0,-3-4 0,4 4-18,-1 1-1,0-1 0,1 1 1,-1-1-1,0 1 0,0 0 0,0 0 1,0-1-1,0 1 0,0 0 1,0 0-1,-1 0 0,1 0 0,0 0 1,-1 0-1,1 1 0,-1-1 1,1 0-1,0 1 0,-1-1 0,1 1 1,-1-1-1,0 1 0,1 0 1,-1 0-1,1 0 0,-1-1 0,1 2 1,-1-1-1,0 0 0,1 0 1,-1 0-1,1 1 0,-1-1 1,1 1-1,-3 0 0,0 1-9,1 0-1,0-1 0,0 1 1,-1 1-1,1-1 1,0 0-1,1 1 1,-1 0-1,0-1 1,1 1-1,-1 0 0,1 0 1,0 1-1,-2 2 1,3-2 45,-13 33-199,13-37 181,1 0 1,0 1-1,0-1 0,-1 1 0,1-1 0,0 1 0,0-1 0,0 1 0,0-1 0,-1 1 0,1-1 0,0 1 0,0-1 0,0 1 0,0-1 0,0 1 0,1-1 0,-1 1 0,0-1 0,0 1 0,0-1 0,0 1 0,0-1 0,1 1 0,-1-1 0,0 0 0,0 1 0,1-1 0,-1 1 0,0-1 0,1 0 0,-1 1 0,0-1 0,1 0 0,-1 1 0,1-1 0,-1 0 0,0 0 0,1 1 0,-1-1 0,1 0 0,-1 0 0,1 0 0,-1 1 0,1-1 0,-1 0 0,1 0 0,-1 0 0,1 0 0,-1 0 0,1 0 0,-1 0 0,1 0 0,-1 0 0,1 0 0,-1-1 0,1 1 0,-1 0 0,1 0 0,-1 0 0,1-1 0,0 1 0,6-8-125,-7 9-136,0 16 263,0-14 247,2-7-239,-2 3-53,1-1-1,-1 0 1,1 1-1,0-1 1,0 1-1,0-1 1,0 1-1,0-1 1,0 1-1,0-1 1,0 1-1,1 0 1,-1 0-1,1 0 1,-1 0-1,0 0 0,4-2 1,-4 3 4,-2 2-53,1 1 92,-1-1-1,1 0 0,-1 1 0,0-1 0,0 0 1,0 0-1,0 0 0,-1 0 0,1 0 0,-1 0 1,1 0-1,-1 0 0,1 0 0,-1-1 0,0 1 0,-4 2 1,-13 17 741,69-33-695,-38 7-281,24-2-430,-35 7 551,-1 2 146,0 0 1,1 0-1,-1 0 1,0 0-1,0-1 0,0 1 1,0 0-1,-1 0 1,1 0-1,-1 0 0,1 0 1,-1 0-1,1 0 0,-1 0 1,0-1-1,0 1 1,0 0-1,0-1 0,0 1 1,0 0-1,-1-1 0,1 0 1,0 1-1,-1-1 1,1 0-1,-4 2 0,-42 31 1589,40-28-1428,18-7-1017,4 0 451,-7 1 71,1 0 0,0 1-1,-1 0 1,1 1 0,11 3-1,-19-4 290,-1-1 0,1 0 0,0 0 0,0 1-1,-1-1 1,1 0 0,0 1 0,-1-1 0,1 0-1,-1 1 1,1-1 0,0 1 0,-1-1 0,1 1-1,-1-1 1,1 1 0,-1 0 0,0-1 0,1 1-1,-1 0 1,1-1 0,-1 1 0,0 0 0,0-1-1,1 1 1,-1 1 0,-1 0 59,1-1 0,-1 1 1,0-1-1,0 1 0,0-1 0,0 0 0,0 1 0,0-1 1,0 0-1,0 0 0,-1 0 0,1 0 0,0 0 0,-1 0 1,1 0-1,-1 0 0,-2 1 0,-16 11 576,13-8-469,0 0 1,-1-1-1,1 1 0,-1-2 0,0 1 1,0-1-1,0 0 0,-1 0 0,-10 1 1,18-4-412,12-20-12044,0 6 92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1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23 5669,'-1'-3'4129,"-9"-16"4131,10 19-8180,0 0-1,0 1 1,0-1 0,0 0 0,0 0-1,0 0 1,0 1 0,0-1 0,0 0-1,0 0 1,0 0 0,0 1 0,0-1-1,0 0 1,0 0 0,0 0 0,-1 1-1,1-1 1,0 0 0,0 0 0,0 0-1,0 0 1,0 0 0,0 1 0,-1-1-1,1 0 1,0 0 0,0 0-1,0 0 1,0 0 0,-1 0 0,1 0-1,0 0 1,0 0 0,0 0 0,-1 1-1,1-1 1,0 0 0,0 0 0,0 0-1,-1 0 1,1 0 0,0 0 0,0 0-1,0-1 1,-1 1 0,1 0 0,0 0-1,0 0 1,0 0 0,-1 0 0,1 0-1,0 0 1,0 0 0,0 0 0,0 0-1,0-1 1,-1 1 0,-3 68 1423,8 128-1,-3-186-1347,-1-3-77,0 0 0,1 1 1,-1-1-1,2 1 0,-1-1 0,1 0 0,0 0 0,0 0 0,1 0 1,4 8-1,-6-14-55,-1-1 0,1 1 0,-1-1 0,1 1 0,-1-1 0,1 1 1,-1-1-1,1 0 0,-1 1 0,1-1 0,0 0 0,-1 0 0,1 1 0,-1-1 0,1 0 1,0 0-1,-1 0 0,1 0 0,0 0 0,-1 0 0,1 0 0,-1 0 0,1 0 1,0 0-1,-1 0 0,1 0 0,0 0 0,-1-1 0,1 1 0,-1 0 0,1 0 1,0-1-1,-1 1 0,1 0 0,-1-1 0,1 1 0,-1-1 0,1 1 0,-1-1 0,1 1 1,-1-1-1,0 1 0,1-1 0,-1 1 0,0-1 0,1 1 0,-1-2 0,16-29 592,-11 12-633,0 0 0,-1 0 0,-1 0 0,0-1 0,-2 1 0,0-1 0,-4-32 0,2 57-699,0-1 693,1 0-1,-1-1 0,1 1 0,0 0 0,0 0 1,0-1-1,0 1 0,1 0 0,-1 0 0,1-1 1,0 1-1,0-1 0,0 1 0,1 0 0,-1-1 1,1 0-1,0 1 0,0-1 0,0 0 0,0 0 1,0 0-1,1 0 0,0-1 0,-1 1 0,5 2 1,-1-2 40,1 0 0,-1 0 1,0-1-1,1 0 0,0-1 1,-1 1-1,1-1 1,0-1-1,-1 1 0,1-1 1,0 0-1,0-1 1,0 1-1,-1-1 0,1-1 1,0 1-1,-1-1 0,1-1 1,-1 1-1,0-1 1,0 0-1,0 0 0,0-1 1,0 1-1,6-7 1,-5 4 33,0 1 0,0-2 1,-1 1-1,1-1 0,-2 0 1,1 0-1,-1-1 0,0 0 1,-1 0-1,1 0 0,-2 0 1,1-1-1,-1 1 0,0-1 1,-1 0-1,0 0 0,-1 0 1,1-12-1,-2 21-50,-5-44 17,5 43-24,0 0 1,0 0 0,0 1-1,-1-1 1,1 0 0,0 0-1,-1 1 1,1-1 0,-1 0-1,1 1 1,-1-1 0,1 0-1,-1 1 1,1-1 0,-1 0-1,0 1 1,1-1 0,-1 1-1,0 0 1,1-1 0,-1 1-1,0-1 1,0 1 0,1 0-1,-1 0 1,0-1 0,0 1-1,0 0 1,0 0 0,1 0-1,-1 0 1,0 0 0,0 0-1,0 0 1,0 0 0,1 0-1,-1 0 1,0 1 0,0-1-1,0 0 1,1 1 0,-1-1-1,0 0 1,0 1 0,1-1-1,-1 1 1,0-1 0,1 1-1,-1-1 1,1 1 0,-1 0-1,1-1 1,-2 2 0,-3 3-24,0 1 1,0-1-1,0 1 1,1 1 0,0-1-1,0 1 1,0-1 0,1 1-1,-5 14 1,3-7 57,1-1-1,1 1 1,0 0 0,-2 21 0,4-30-6,1 0 1,0 0 0,0 1 0,0-1-1,0 0 1,1 0 0,0-1-1,0 1 1,0 0 0,1 0 0,-1 0-1,1-1 1,0 1 0,5 7-1,-4-10-2,0 1 0,1 0 0,-1-1 0,1 1 0,0-1 0,-1 0 0,1 0 0,0-1 0,0 1 0,1-1 0,-1 0 0,0 0-1,0 0 1,0 0 0,1-1 0,-1 0 0,7 0 0,1 1 19,0-2 0,0 1 1,0-1-1,0-1 0,0 0 0,-1-1 0,1 0 0,20-8 0,-28 9-19,0 0-1,1 0 1,-1-1-1,0 1 1,-1-1-1,1 0 1,0 0-1,-1-1 1,0 1-1,0 0 1,0-1-1,0 0 1,0 0-1,-1 0 1,0 0 0,0 0-1,0 0 1,0-1-1,0 1 1,-1-1-1,0 1 1,0-1-1,0 0 1,-1 1-1,1-8 1,-1 12-20,0 0 0,0-1 1,0 1-1,0 0 0,0 0 1,0-1-1,0 1 1,0 0-1,0-1 0,0 1 1,0 0-1,0 0 1,0-1-1,-1 1 0,1 0 1,0-1-1,0 1 0,0 0 1,0 0-1,0-1 1,0 1-1,-1 0 0,1 0 1,0 0-1,0-1 0,0 1 1,-1 0-1,1 0 1,0 0-1,0 0 0,-1-1 1,1 1-1,0 0 1,0 0-1,-1 0 0,1 0 1,0 0-1,-1 0 0,1 0 1,0 0-1,0 0 1,-1 0-1,-14 7-117,-10 17-60,22-20 176,1 0 1,-1 0-1,1 0 0,0 0 1,0 0-1,1 0 0,-1 1 1,1-1-1,0 1 0,0-1 1,0 1-1,1-1 0,0 7 1,0-9-114,1 0 0,-1 0 1,1 0-1,0 0 1,0-1-1,-1 1 0,1 0 1,1 0-1,-1-1 1,0 1-1,0-1 0,1 1 1,-1-1-1,1 1 1,-1-1-1,1 0 0,-1 0 1,1 0-1,0 0 1,0 0-1,-1 0 0,1 0 1,0 0-1,0-1 1,0 1-1,0-1 0,0 0 1,0 1-1,0-1 1,0 0-1,0 0 0,2 0 1,24 0-4094,1 0-3240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132 197 13453,'0'0'5941,"-2"-9"-3629,-7-26-609,9 34-1651,-1 0 0,1 0-1,0 0 1,-1 0 0,1 0 0,-1 1 0,1-1 0,-1 0 0,1 0-1,-1 0 1,0 1 0,1-1 0,-1 0 0,0 1 0,0-1 0,1 0-1,-1 1 1,0-1 0,0 1 0,0-1 0,0 1 0,0 0 0,0-1-1,0 1 1,0 0 0,0 0 0,0 0 0,0-1 0,0 1 0,0 0 0,0 0-1,0 1 1,0-1 0,0 0 0,0 0 0,-1 1 0,-1 0-34,0 0 0,0 0 0,1 0 1,-1 0-1,1 1 0,-1-1 0,1 1 0,0 0 1,-1-1-1,-1 3 0,-3 4-9,1-1 0,0 1 1,1 0-1,0 0 0,0 0 0,0 1 0,1 0 0,0 0 1,1 0-1,0 0 0,1 0 0,0 1 0,-2 16 0,4-25 6,0 1-1,0-1 0,0 0 1,0 0-1,1 1 0,-1-1 1,0 0-1,1 0 0,-1 1 1,1-1-1,-1 0 0,1 0 1,0 0-1,-1 0 0,1 0 1,0 0-1,0 0 0,0 0 1,-1 0-1,1 0 0,0 0 0,0-1 1,0 1-1,1 0 0,-1-1 1,0 1-1,0-1 0,0 1 1,0-1-1,1 1 0,-1-1 1,0 0-1,0 0 0,1 1 1,-1-1-1,0 0 0,0 0 1,1 0-1,-1-1 0,0 1 1,0 0-1,1 0 0,1-1 1,4-1 139,0 1 0,0-1 0,0 0 0,0-1 0,-1 0 0,11-5 0,-4 0-90,0-1 1,0 0-1,-1 0 1,0-1-1,-1-1 1,0 0-1,-1 0 1,0-1-1,0 0 1,-2-1 0,1 0-1,-2-1 1,0 0-1,0 0 1,-1 0-1,-1-1 1,-1 1-1,0-1 1,-1-1-1,0 1 1,0-16 0,-3 30-70,0 1 1,1 0 0,-1-1-1,0 1 1,0 0 0,0 0-1,0-1 1,0 1 0,0 0-1,0 0 1,0-1 0,0 1-1,0 0 1,-1 0 0,1-1-1,0 1 1,0 0 0,0 0-1,0-1 1,0 1 0,0 0-1,0 0 1,-1-1 0,1 1-1,0 0 1,0 0 0,0 0-1,-1-1 1,1 1-1,0 0 1,0 0 0,0 0-1,-1 0 1,1 0 0,0-1-1,0 1 1,-1 0 0,1 0-1,0 0 1,0 0 0,-1 0-1,1 0 1,0 0 0,-1 0-1,1 0 1,0 0 0,0 0-1,-1 0 1,1 0 0,0 0-1,0 0 1,-1 0 0,1 0-1,0 1 1,0-1 0,-1 0-1,1 0 1,0 0 0,0 0-1,0 0 1,-1 1 0,1-1-1,0 0 1,0 0 0,-1 1-1,-14 13-269,6 0 125,0 0 0,1 0 0,0 0 0,1 1 0,1 0 0,0 0 0,1 1 0,1 0-1,1 0 1,0 0 0,0 0 0,1 20 0,2-34-51,0 0 0,0 1-1,0-1 1,1 1 0,-1-1-1,0 0 1,1 1 0,0-1-1,-1 0 1,1 0 0,0 1 0,0-1-1,1 0 1,-1 0 0,0 0-1,1 0 1,-1 0 0,1-1-1,-1 1 1,1 0 0,0-1 0,0 1-1,0-1 1,3 3 0,1-2-500,0 0 1,0 0 0,1 0-1,-1-1 1,0 0 0,1 0-1,-1 0 1,7-1 0,28 1-4837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26 13741,'0'0'3678,"-12"5"-1462,-7 3-1361,1 1 1,0 1 0,-22 16 0,33-22-618,0 1 1,0 0-1,1 1 0,0-1 0,0 1 0,1 0 1,0 1-1,0 0 0,0-1 0,1 1 0,0 1 1,0-1-1,-2 9 0,5-15-239,1-1 0,0 1 1,0 0-1,0-1 0,-1 1 1,1 0-1,0-1 0,0 1 0,0 0 1,0-1-1,0 1 0,1 0 0,-1-1 1,0 1-1,0 0 0,0-1 0,0 1 1,1 0-1,-1-1 0,0 1 0,1-1 1,-1 1-1,0-1 0,1 1 0,-1 0 1,1-1-1,-1 1 0,1-1 0,-1 0 1,2 2-1,23 2 186,-19-5-139,1 0 0,-2 1 1,1-2-1,0 1 0,0-1 0,10-4 1,-7-1-14,1 0 1,-2 0-1,1-1 1,-1 0-1,0-1 1,7-10-1,29-29-241,-43 47 192,0 0-1,1-1 0,-1 1 0,0 0 0,0 0 1,1 0-1,-1 0 0,1 0 0,-1 0 0,1 0 1,-1 1-1,1-1 0,0 1 0,-1-1 0,1 1 0,0-1 1,-1 1-1,1 0 0,0 0 0,-1 0 0,1 0 1,0 0-1,0 0 0,-1 0 0,1 1 0,0-1 0,-1 0 1,1 1-1,0 0 0,-1-1 0,3 2 0,-2 0-12,-1 0 0,1 0 0,0 0-1,-1 1 1,1-1 0,-1 0-1,1 1 1,-1-1 0,0 1 0,0 0-1,-1-1 1,1 1 0,0 0-1,-1-1 1,1 1 0,-1 0 0,0 0-1,0 2 1,3-5-255,0 0 0,0-1-1,0 1 1,1-1 0,-1 0 0,0 0 0,0 0-1,0 0 1,0-1 0,4-2 0,-6 4 223,0-1 69,0 0-1,0 1 1,0-1-1,1 1 1,-1-1 0,0 1-1,0 0 1,1-1-1,-1 1 1,0 0 0,1 0-1,-1 0 1,0 0-1,1 0 1,-1 0 0,0 0-1,0 1 1,1-1-1,-1 0 1,0 1 0,3 0-1,0 21 298,1 6-158,-4-27-126,1 0 1,-1 0-1,1 0 0,0 0 0,-1 0 0,1 0 0,0-1 1,-1 1-1,1-1 0,0 1 0,-1-1 0,1 0 0,0 0 1,0 0-1,0 0 0,-1 0 0,1 0 0,0 0 0,2-1 1,37-5 286,-31 3-290,0 0 1,0-1-1,-1-1 0,10-5 1,-15 8 43,0 0 0,-1 0 0,0 0 0,1-1 0,-1 0 0,0 1 0,0-1 0,0 0 0,-1-1 0,1 1 0,-1 0 0,1-1 1,1-3-1,-4 7-43,0 0 1,0-1 0,0 1 0,0 0 0,0 0 0,0 0 0,0-1 0,0 1-1,0 0 1,-1 0 0,1 0 0,0 0 0,0-1 0,0 1 0,0 0 0,0 0 0,0 0-1,0 0 1,0-1 0,0 1 0,-1 0 0,1 0 0,0 0 0,0 0 0,0 0-1,0 0 1,0-1 0,-1 1 0,1 0 0,0 0 0,0 0 0,0 0 0,0 0-1,-1 0 1,1 0 0,0 0 0,0 0 0,0 0 0,-1 0 0,1 0 0,0 0-1,0 0 1,0 0 0,-1 0 0,1 0 0,0 0 0,0 0 0,0 0 0,0 0-1,-1 0 1,1 1 0,0-1 0,0 0 0,0 0 0,0 0 0,0 0 0,-1 0 0,1 0-1,0 1 1,-12 9-182,12-8 182,-1-1 0,1 0-1,0 0 1,-1 0 0,1 0 0,0 0 0,0 1 0,0-1 0,0 0 0,0 0-1,0 0 1,0 0 0,0 1 0,0-1 0,1 0 0,-1 0 0,0 0-1,1 0 1,-1 0 0,1 0 0,-1 0 0,1 0 0,0 0 0,-1 0-1,1 0 1,0 0 0,0 0 0,0 0 0,0 0 0,-1-1 0,1 1-1,0 0 1,0-1 0,1 1 0,-1-1 0,0 1 0,0-1 0,2 1 0,0 0 63,0-1 0,0 1 0,0-1 0,0 0 0,0 0 1,0 0-1,0-1 0,0 1 0,0-1 0,0 0 1,0 1-1,0-1 0,-1 0 0,1-1 0,0 1 0,2-2 1,-1 0 21,-1 1 1,0-1 0,0 0-1,0 0 1,-1 0-1,1-1 1,-1 1 0,1-1-1,-1 0 1,0 1 0,0-1-1,-1 0 1,1 0-1,-1 0 1,0 0 0,0 0-1,0-6 1,0 8-120,-1 0 1,0 0-1,0 0 1,0 0-1,0 0 1,0 0-1,0 0 1,-1 1-1,1-1 1,0 0-1,-1 0 1,0 0-1,1 0 1,-1 0-1,0 1 1,0-1-1,0 0 1,0 1-1,0-1 1,-1 1-1,1-1 1,0 1-1,-1 0 1,1-1-1,-1 1 1,1 0-1,-1 0 1,0 0-1,1 0 1,-1 0-1,0 0 1,0 1-1,0-1 1,1 1-1,-1-1 1,0 1-1,0 0 1,0-1-1,-3 1 1,41 17-8747,-11-16 1585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2530,'1'-23'11540,"13"-24"-2842,-15 62-8343,0-1 0,1 1 0,1-1 0,0 1 0,4 20 0,-4-34-343,-1 1 0,1-1 0,0 0 0,-1 0 0,1 1 0,0-1 0,0 0 0,0 0-1,0 0 1,0 0 0,0 0 0,0 0 0,0 0 0,0-1 0,0 1 0,0 0 0,0 0 0,1-1 0,-1 1-1,0-1 1,1 1 0,1-1 0,1 1 74,0 0-1,0-1 0,0 0 1,1 0-1,-1 0 1,0-1-1,7-1 1,5-2 187,0-1 0,26-11 0,-39 15-304,27-14 78,-21 10-59,0 0 0,1 1 0,-1 0 0,1 1 0,-1 0 1,1 0-1,14-1 0,-24 5-14,1-1 0,0 1 0,0 0 0,0 0 0,-1 0 0,1-1 0,0 1 0,-1 0 0,1 0 0,0 0 0,-1 0 0,1 0 0,-1 0 0,0 0 0,1 0 0,-1 0 0,0 1 0,0-1 0,0 0 0,1 0 0,-1 0 0,0 0 0,0 0 0,-1 0 0,1 0 0,0 0 0,0 1 0,-1-1 0,1 0 0,-1 1 0,-6 38-695,6-20-1843,11-21-2366,-7-1 3888,0 0 1,0-1-1,-1 0 0,1 1 0,-1-1 0,1 0 1,3-7-1,5-13-5540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12243,'90'1'3549,"-12"0"-2849,146-15 1,-94-7-174,-15 1-5,119-5-1,-165 28-810,-52-1-17,1-1 0,-1 0 0,21-3 0,-35 2 100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11211,'0'0'9972,"-4"14"-9406,-8 24 72,1 0 1,3 1-1,1 0 0,-3 65 1,10-93-616,0 0 0,0 1 0,1-1 0,1 0 1,0 0-1,0 0 0,1 0 0,1-1 0,0 1 0,0-1 0,8 13 1,0-8 6,-11-26-215,-12-31-104,0 20 350,-1 1 0,-1 0 0,-1 1 0,0 1 0,-2 0 1,-24-23-1,89 54-601,33 9-3096,-25-16-2273,-22-4-241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63 7687,'0'0'16047,"-11"0"-15491,7-1-515,0 1 0,0-1 0,0 1 0,0 0 0,0 0 0,1 1 1,-1-1-1,0 1 0,0 0 0,0 0 0,1 0 0,-1 1 0,0-1 0,1 1 1,-1 0-1,1 0 0,0 0 0,-1 0 0,1 1 0,0-1 0,1 1 0,-1 0 1,0 0-1,1 0 0,-1 0 0,-1 5 0,0-3 62,0 1 1,1 0-1,0 0 1,0 1-1,1-1 0,0 1 1,0-1-1,1 1 1,-1-1-1,1 1 1,0 12-1,1-17-82,0 0-1,1-1 1,-1 1-1,0 0 1,1 0-1,0-1 1,-1 1 0,1-1-1,0 1 1,0 0-1,-1-1 1,1 1-1,0-1 1,1 0 0,-1 1-1,0-1 1,0 0-1,1 0 1,0 1 0,1 0 46,0-1 0,0 0 1,0 1-1,0-2 1,0 1-1,0 0 0,0-1 1,1 1-1,-1-1 1,0 0-1,0 0 1,0 0-1,0 0 0,4-1 1,-3 0-39,0 0 0,0 0 1,0-1-1,0 1 0,-1-1 1,1 0-1,0 0 0,-1 0 0,1 0 1,-1 0-1,0-1 0,0 0 1,0 1-1,0-1 0,0 0 0,-1-1 1,1 1-1,-1 0 0,0-1 1,0 1-1,0-1 0,2-6 0,0-1-93,-1 0 0,0 0 0,0 0 0,-1-1-1,-1 1 1,1-22 0,102 38-2258,-93-5 2135,1 0 0,-1 1 0,0 0 0,1 1 0,15 4 0,-25-5 184,0 0 1,-1-1 0,1 1-1,0 0 1,-1 0 0,1 0-1,0 0 1,-1 0 0,1 0-1,-1 1 1,0-1 0,1 0-1,-1 1 1,0-1 0,0 1 0,0-1-1,0 1 1,0 0 0,0-1-1,0 1 1,-1 0 0,1 0-1,-1 0 1,1-1 0,-1 1-1,0 0 1,1 0 0,-1 0 0,0 0-1,0 0 1,0 0 0,-1 0-1,1-1 1,0 1 0,-1 0-1,1 0 1,-1 0 0,0 0-1,0-1 1,-1 4 0,-14 19 658,14-22-544,0 1 0,-1-1 0,2 1 0,-1 0 1,0-1-1,1 1 0,-1 0 0,1 0 0,0 0 0,0 0 0,-1 5 1,5-9-62,0 1 1,0 0 0,0-1 0,0 0 0,0 0-1,0 0 1,0 0 0,0 0 0,4-3-1,9-8-242,-1 0 0,0 0-1,-1-2 1,0 0-1,-1-1 1,16-23 0,-27 33 46,-4 13 156,0-1-1,0 1 0,0 0 0,1 0 1,0 0-1,1 0 0,0 0 0,0 0 0,0 0 1,1 0-1,2 8 0,-2-14 7,0 0-1,1 0 1,-1-1-1,0 1 0,1 0 1,-1-1-1,1 1 1,-1-1-1,1 0 1,0 1-1,-1-1 0,1 0 1,0 0-1,0 0 1,0 0-1,0 0 1,0-1-1,0 1 1,0-1-1,0 1 0,0-1 1,1 0-1,-1 0 1,0 0-1,0 0 1,0 0-1,0 0 1,0 0-1,3-2 0,-2 2 57,0-1-1,0 0 1,0 0-1,0 0 1,0 0-1,0 0 1,-1-1-1,1 1 1,0-1-1,-1 0 1,0 0-1,1 0 1,-1 0-1,0 0 1,0 0-1,0 0 1,0-1-1,0 1 1,2-6-1,0-3 238,-1 1 0,0-1 0,-1 0 0,0 0-1,1-19 1,-3 25-274,0 1-1,0 0 0,0-1 0,-1 1 0,1 0 1,-1 0-1,0 0 0,0-1 0,-1 1 1,1 0-1,-1 0 0,0 1 0,0-1 0,0 0 1,-1 1-1,1-1 0,-5-4 0,6 7-54,1 1 0,-1-1 1,1 0-1,-1 1 0,1-1 0,-1 1 0,0-1 0,1 1 0,-1-1 0,0 1 0,1-1 0,-1 1 0,0 0 0,1-1 0,-1 1 0,0 0 0,0 0 0,0-1 0,1 1 1,-1 0-1,0 0 0,0 0 0,0 0 0,1 0 0,-1 0 0,0 0 0,0 0 0,0 1 0,1-1 0,-1 0 0,0 0 0,0 1 0,1-1 0,-1 0 0,0 1 0,1-1 0,-1 1 1,0-1-1,1 1 0,-1-1 0,0 1 0,1-1 0,-1 1 0,1 0 0,-1-1 0,1 1 0,-1 0 0,1-1 0,0 1 0,-1 0 0,1 0 0,0-1 0,0 1 0,0 0 1,-1 0-1,1-1 0,0 1 0,0 0 0,0 0 0,0 0 0,0 1 0,20-1-3454,-7 4-5882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2691,'-12'2'4691,"-2"0"-1763,5-1-6576,5-1 317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60 9449,'0'0'7009,"3"-8"-4243,1-2-1839,-2 7-483,-1 0-1,0-1 1,1 1 0,-1-1 0,-1 1-1,1-1 1,0 0 0,-1 1 0,0-7 0,0 9 212,-1 11-480,-21 39-269,11-29 147,2 1-1,0 0 1,2 1 0,0 0 0,1 0-1,1 1 1,-2 31 0,7-53-46,0 0 0,0 0 1,0 0-1,0 0 1,0-1-1,0 1 0,0 0 1,0 0-1,0 0 0,1-1 1,-1 1-1,0 0 1,1 0-1,-1-1 0,1 1 1,-1 0-1,1 0 0,-1-1 1,1 1-1,-1-1 1,1 1-1,-1 0 0,1-1 1,0 1-1,-1-1 0,1 0 1,0 1-1,0-1 1,-1 1-1,3-1 0,-1 1 69,1-1 0,0 0 0,0 0 0,-1 0 0,1 0 0,0 0 0,-1 0 0,1-1-1,5-1 1,3-1 239,0-2-1,0 1 0,15-10 1,-5 2-194,-1-1-1,0-2 1,22-20 0,-37 31-107,0-1 1,-1 0 0,1 0-1,-1 0 1,0 0 0,-1-1-1,1 0 1,-1 0-1,0 0 1,-1 0 0,1 0-1,-1-1 1,-1 1 0,1-1-1,-1 1 1,1-11 0,-3 17-34,1 0-1,-1 0 1,0 0 0,1 0 0,-1 0 0,0 0 0,1 0 0,-1 0 0,0 0 0,1 1 0,-1-1 0,0 0 0,1 0 0,-1 1 0,1-1-1,-1 0 1,0 1 0,1-1 0,-1 1 0,1-1 0,-1 0 0,1 1 0,-1-1 0,1 1 0,-1 1 0,-5 13-7,1 1 1,0-1-1,2 1 1,0 0-1,0 1 0,2-1 1,0 0-1,0 1 1,4 23-1,-3-40 27,0 0 0,0 1 0,1-1 0,-1 0 0,0 1 0,0-1-1,1 0 1,-1 0 0,0 1 0,1-1 0,-1 0 0,0 0 0,1 1 0,-1-1 0,1 0-1,-1 0 1,0 0 0,1 0 0,-1 0 0,1 0 0,-1 0 0,0 1 0,1-1 0,-1 0-1,1 0 1,-1-1 0,0 1 0,1 0 0,-1 0 0,1 0 0,-1 0 0,0 0 0,1 0-1,-1 0 1,1-1 0,-1 1 0,1 0 0,17-9 145,0-4-106,-1-1-1,-1-1 0,0-1 1,24-31-1,-22 24-7,2 2-1,26-25 0,-46 46-34,0 0 1,1 0-1,-1-1 0,0 1 1,0 0-1,1 0 0,-1-1 1,0 1-1,0 0 1,1 0-1,-1 0 0,0 0 1,0 0-1,1-1 0,-1 1 1,0 0-1,1 0 0,-1 0 1,0 0-1,1 0 0,-1 0 1,0 0-1,0 0 0,1 0 1,-1 0-1,0 0 0,1 0 1,-1 0-1,0 1 0,1-1 1,-1 0-1,0 0 0,0 0 1,1 0-1,-1 0 1,0 1-1,0-1 0,1 0 1,-1 0-1,0 0 0,0 1 1,0-1-1,1 0 0,-1 0 1,0 1-1,0-1 0,0 0 1,1 1-1,3 22-177,-6 29-89,1-43 246,-2 0 1,1 0 0,-1-1 0,-1 1 0,1-1 0,-1 0-1,-1 0 1,-7 11 0,7-13 84,0 1 0,1 0 0,0 0 0,1 0 0,0 0 0,0 0 0,0 1 0,1 0-1,0-1 1,-2 14 0,6-29 91,0-1 0,0 1 0,1 0 0,0 0-1,6-13 1,5-11-110,-10 19-82,0-1 0,0 1 0,-1-1 0,-1 0 0,0 0 0,-1 0 0,0-1 0,-3-23 0,1 35-20,1 2 48,0 1 1,0 0-1,0 0 1,0-1-1,-1 1 1,1 0-1,0 0 0,0-1 1,0 1-1,0 0 1,0 0-1,0-1 1,0 1-1,0 0 1,0-1-1,0 1 1,0 0-1,0 0 1,0-1-1,0 1 1,0 0-1,0-1 1,0 1-1,0 0 0,0 0 1,0-1-1,0 1 1,1 0-1,-1 0 1,0-1-1,0 1 1,0 0-1,0 0 1,1 0-1,-1-1 1,0 1-1,0 0 1,0 0-1,1 0 1,-1 0-1,0-1 0,0 1 1,1 0-1,-1 0 1,0 0-1,0 0 1,1 0-1,-1 0 1,0 0-1,1 0 1,-1 0-1,0 0 1,0 0-1,1 0 1,-1 0-1,0 0 1,1 0-1,-1 0 0,0 0 1,0 0-1,1 0 1,-1 0-1,0 0 1,0 1-1,1-1 1,-1 0-1,11 0 61,13-1-185,0-1 0,37-8 0,-31 4-67,-26 5 173,0 0 0,-1 1-1,1-1 1,0 1 0,-1 0 0,1 0 0,0 0 0,0 0 0,-1 1-1,1-1 1,0 1 0,6 2 0,-8-1 17,-1-1 0,0 0 0,0 1 0,1-1 0,-1 0 0,0 1 0,0-1 0,-1 1 1,1 0-1,0-1 0,0 1 0,-1 0 0,1-1 0,-1 1 0,1 0 0,-1 0 0,0 0 0,0-1 0,0 1 0,0 0 0,0 0 0,0 0 0,0-1 0,-1 1 0,1 0 0,0 0 0,-1-1 0,-1 4 0,-2 7 150,-1 0-1,0 0 0,-1 0 0,-9 13 0,4-5 20,29-21 195,-6-6-310,0 0 1,0-1-1,-1 0 1,0 0-1,17-18 1,-18 16-106,1 1-1,0 0 1,0 0 0,1 1 0,22-12-1,-33 20 53,-1-1-1,1 1 0,-1 0 0,1-1 0,-1 1 1,1 0-1,-1 0 0,1 0 0,0-1 0,-1 1 1,1 0-1,-1 0 0,1 0 0,-1 0 0,1 0 1,0 0-1,-1 0 0,1 0 0,-1 0 0,1 1 1,0-1-1,-1 0 0,1 0 0,-1 0 0,1 1 1,-1-1-1,1 0 0,-1 1 0,1-1 0,-1 0 1,1 1-1,-1-1 0,1 1 0,-1-1 0,0 1 1,1-1-1,-1 1 0,2 27-58,-18 31 185,11-50-415,-13 30 814,17-38-743,1 0 0,0 0 0,-1 0 0,1 0 0,0 0 0,0 0 1,0 0-1,0 1 0,0-1 0,0 0 0,0 0 0,0 0 0,0 0 1,0 0-1,1 1 0,-1-1 0,1 1 0,3-1-5447,4-1-4238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126 335 4740,'0'0'2168,"6"-8"304,-5 7-2327,26-36 3588,-26 35-3328,1 0 0,-1 1 1,0-1-1,0 0 0,0 0 1,0 0-1,-1-1 1,1 1-1,0 0 0,-1 0 1,1 0-1,-1 0 0,0-1 1,0 1-1,0 0 0,0 0 1,0-1-1,-1 1 1,1 0-1,0 0 0,-2-3 1,1 4-308,0 0 1,0 1 0,1-1 0,-1 0-1,0 1 1,0-1 0,0 0-1,-1 1 1,1-1 0,0 1 0,0 0-1,0-1 1,0 1 0,0 0 0,-1 0-1,1 0 1,0 0 0,0 0 0,0 0-1,0 0 1,-1 0 0,1 0-1,0 0 1,0 1 0,0-1 0,0 0-1,-1 1 1,-1 0 0,-30 18 230,23-11-319,1 1 0,0 1 0,1-1 0,0 1 0,1 0 0,0 1 0,0 0 0,1 0 0,0 1 0,1-1 0,1 1 0,0 0 0,0 1-1,-3 23 1,7-35-9,0 0-1,0 0 0,0 0 0,0 0 0,0 0 0,0 0 0,1 0 0,-1 1 0,0-1 0,1 0 0,-1 0 0,0-1 0,1 1 0,-1 0 0,1 0 0,-1 0 0,1 0 0,0 0 0,-1 0 1,1-1-1,0 1 0,0 0 0,0-1 0,-1 1 0,1 0 0,1 0 0,0-1 13,0 1 0,1 0 0,-1-1 0,0 0 0,0 0 0,0 0-1,0 0 1,1 0 0,-1 0 0,0 0 0,0 0 0,3-2 0,3 0 48,0-1 0,0 0-1,0 0 1,0-1 0,12-8-1,-10 5-41,0-1 0,0 0 1,0-1-1,-1 0 0,-1 0 0,0-1 0,0 0 0,0 0 0,-1-1 0,-1 0 0,0-1 0,-1 1 0,0-1 0,0 0 0,-1 0 0,-1 0 0,0-1 0,-1 0 1,0 1-1,-1-16 0,-15 56-478,13-25 455,1 0 0,-1 0 1,0 0-1,1 0 1,-1 0-1,1 0 1,0 0-1,0 0 1,0 0-1,1 0 1,-1 0-1,1 0 0,0 0 1,-1 0-1,1 0 1,0-1-1,1 1 1,-1 0-1,0-1 1,1 1-1,2 2 0,-1-3 17,0 0 0,0 0-1,0 0 1,0-1 0,1 1-1,-1-1 1,1 0 0,-1 0-1,1 0 1,-1 0 0,1-1-1,0 1 1,-1-1-1,1 0 1,0 0 0,-1-1-1,7 0 1,3-1 17,-1-1 0,0 0 1,0-1-1,-1 0 0,1 0 0,-1-1 0,0-1 1,0 0-1,0-1 0,-1 0 0,0 0 0,-1-1 1,1 0-1,-1-1 0,8-11 0,-8 10-13,-1-1 0,0 0 0,0 0 0,-2-1 0,1 0 0,-1 0 0,-1 0 0,0-1 0,-1 0 0,-1 0 0,0 0 0,0 0 0,1-26 0,-8 31-200,-6 15 77,-7 18 21,7-8 134,0 1-1,1 0 1,0 1-1,2 0 1,0 0 0,1 0-1,1 1 1,1 0-1,1 0 1,0 1-1,2-1 1,0 0 0,2 1-1,0-1 1,1 0-1,1 0 1,1 0-1,1 0 1,12 33 0,3-3-21,-3-10 1,12 48 0,-25-73-20,-1 0 1,0 0 0,-1 1 0,-1-1 0,-1 1 0,-2 28-1,2-42 19,0 0 0,-1 0 0,1 0-1,-1 0 1,0 0 0,0-1 0,1 1-1,-1 0 1,0 0 0,0-1 0,0 1-1,-1-1 1,1 1 0,0-1 0,-1 1-1,1-1 1,-1 0 0,1 0 0,-1 0-1,1 0 1,-1 0 0,0 0-1,0 0 1,1 0 0,-1-1 0,0 1-1,0-1 1,0 1 0,0-1 0,0 0-1,0 0 1,0 0 0,0 0 0,0 0-1,1 0 1,-1 0 0,0-1 0,0 1-1,0 0 1,0-1 0,0 0 0,1 0-1,-1 1 1,0-1 0,0 0 0,1 0-1,-1-1 1,1 1 0,-1 0 0,1 0-1,-1-1 1,1 1 0,0-1-1,0 1 1,-2-4 0,-10-18-14,2-1 1,0-1-1,2 1 1,0-2-1,2 1 0,1-1 1,1 0-1,1 0 1,0-33-1,3 57-29,1-1 0,0 0 0,0 0 0,0 0 0,0 0 0,1 0 0,-1 0 0,1 1 0,-1-1 0,1 0 0,0 0 0,0 1 0,1-1 0,-1 1 0,0-1 0,1 1 0,-1-1 0,1 1 0,0 0 0,0 0 0,0 0-1,4-3 1,0 1-116,0 1 0,0 0 0,1 1 0,-1-1-1,1 1 1,-1 1 0,1-1 0,11 0-1,120-20-7448,-86 7-166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12684,'0'38'6877,"-1"7"-3512,1 152-2204,0-192-1203,0 0 0,1 1 1,0-1-1,0 0 1,0 0-1,0-1 0,4 9 1,7 1-3710,-27-16-11544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12524,'0'0'6924,"12"4"-5365,10 3-1188,1-2 1,1-1-1,-1-1 1,0-1-1,1-1 1,0-1-1,-1-1 1,0-1 0,26-6-1,-43 7-377,9-2-27,0 0 0,0-1 0,0-1 0,-1 0-1,1-1 1,-1 0 0,-1-1 0,17-11 0,-29 17-105,0 0 1,0 0-1,0 0 1,0 0-1,0 0 1,0-1-1,0 1 1,0 0 0,0-1-1,0 1 1,-1-1-1,1 1 1,-1-1-1,1 1 1,-1-1-1,0 1 1,1-1-1,-1-3 1,0 4-175,-1-1 1,1 1-1,0-1 1,-1 0-1,1 1 1,-1-1-1,1 1 1,-1-1-1,0 1 1,0-1-1,0 1 1,0 0-1,0-1 1,0 1-1,0 0 1,0 0-1,0 0 1,-2-2-1,-19-12-5005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10730,'0'0'10794,"31"-47"-10633,5 37-97,5 3 0,8 3-96,5 3 32,-3 1 0,3 0-929,-17 5-1954,1 2-1954,-11 0-672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9417,'-3'10'2440,"-1"4"-1448,-1 3 618,0 0 0,1 0 0,1 0 1,-2 19-1,5-36-1556,0 1 0,0 0 0,0 0 1,1 0-1,-1-1 0,0 1 0,0 0 0,0 0 1,1 0-1,-1-1 0,0 1 0,1 0 1,-1-1-1,1 1 0,-1 0 0,1-1 0,-1 1 1,1 0-1,-1-1 0,1 1 0,-1-1 0,1 1 1,0-1-1,-1 0 0,1 1 0,0-1 0,1 1 1,26 2 743,-19-4-681,-1-1 1,1 0 0,-1 0-1,15-6 1,-3-3-201,-1 0 1,31-25-1,8-4 64,-58 39 45,0 1-1,0 0 1,1 0 0,-1 0 0,0 0 0,0-1-1,1 1 1,-1 0 0,0 0 0,1 0-1,-1 0 1,0 0 0,1 0 0,-1 0 0,0 0-1,1 0 1,-1 0 0,0 0 0,0 0-1,1 0 1,-1 0 0,0 0 0,1 0 0,-1 0-1,0 0 1,1 1 0,-1-1 0,0 0 0,0 0-1,1 0 1,-1 0 0,0 1 0,0-1-1,1 0 1,-1 0 0,0 0 0,0 1 0,1-1-1,4 19 811,-4 37 507,-1-32-609,0-23-734,0 0 1,0 0-1,1 0 0,-1 0 0,0-1 0,1 1 0,-1 0 0,0 0 0,1 0 1,-1-1-1,1 1 0,0 0 0,-1-1 0,1 1 0,0 0 0,-1-1 0,1 1 1,0-1-1,-1 1 0,1-1 0,0 0 0,0 1 0,0-1 0,-1 0 0,1 1 1,0-1-1,0 0 0,0 0 0,0 0 0,1 1 0,28-2-4477,-16-2-1945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51 1986,'0'0'9983,"1"-8"-6038,2-19-2123,-3 27-1770,0-1-1,0 1 0,0-1 0,0 1 0,0-1 0,0 1 0,0-1 0,0 1 0,0-1 0,0 1 0,0-1 0,0 1 0,0-1 0,0 1 0,0-1 0,0 1 0,-1-1 0,1 1 0,0-1 0,0 1 0,-1 0 0,1-1 0,0 1 0,-1-1 0,1 1 0,0 0 0,-1-1 0,1 1 0,-1 0 0,1-1 0,0 1 0,-1 0 0,1 0 0,-1-1 0,1 1 0,-1 0 0,1 0 0,-1 0 0,1 0 0,-1 0 0,1-1 0,-1 1 0,1 0 0,-1 0 0,1 0 0,-1 0 0,0 1 0,1-1 0,-1 0 0,1 0 1,-1 0-1,1 0 0,0 0 0,-1 1 0,1-1 0,-1 0 0,1 0 0,-1 1 0,1-1 0,-1 0 0,1 1 0,-4 3 17,0-1 0,1 1 0,0-1 0,0 1 0,0 0-1,0 1 1,0-1 0,1 0 0,0 1 0,0-1 0,-3 10 0,-14 60 476,18-69-478,-8 46 637,2 1-1,2 0 1,2 1-1,6 65 1,7-58-413,-9-57-274,-1 0-1,1-1 0,0 1 1,0 0-1,0-1 0,0 1 1,0 0-1,1-1 0,-1 1 1,1-1-1,0 0 0,-1 0 1,1 0-1,0 1 0,1-2 1,-1 1-1,0 0 0,4 2 1,-5-29 347,-7 2-737,0-1 0,-2 1 1,-1 1-1,-1-1 0,0 2 1,-2-1-1,-27-37 1,-1-4 303,40 62 84,-1 1-1,1 0 1,-1-1 0,1 1 0,0-1 0,-1 1-1,1 0 1,-1-1 0,1 1 0,0-1 0,0 1-1,-1-1 1,1 1 0,0-1 0,0 1-1,-1-1 1,1 1 0,0-1 0,0 0 0,0 1-1,0-1 1,0 1 0,0-1 0,0 1 0,0-1-1,0 0 1,0 1 0,0-1 0,0 1 0,0-1-1,1 1 1,-1-1 0,0 1 0,0-1 0,1 1-1,-1-1 1,0 1 0,1-1 0,-1 1-1,0-1 1,1 1 0,-1 0 0,1-1 0,-1 1-1,0 0 1,1-1 0,-1 1 0,1 0 0,-1-1-1,1 1 1,-1 0 0,1 0 0,0 0 0,-1 0-1,1-1 1,-1 1 0,1 0 0,-1 0 0,1 0-1,0 0 1,-1 0 0,1 0 0,-1 0 0,1 1-1,-1-1 1,2 0 0,49 13-244,-35-8 321,2-2-322,1 0 1,-1 0-1,1-2 1,22-1-1,-32 0-666,0-1-1,-1 0 1,1 0 0,0-1-1,-1-1 1,1 1-1,-1-1 1,1-1 0,-1 1-1,14-10 1,4-9-4805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13547,'2'-2'235,"0"1"1,0-1 0,1 1-1,-1 0 1,1-1-1,-1 1 1,1 0 0,-1 0-1,1 1 1,0-1-1,5 0 1,-5 0 150,40-9 260,0 3 1,1 1-1,-1 2 1,1 2-1,83 7 1,46 15-311,148 7-5,41-40 1119,-27 0-1409,-335 10-240,-1 1 0,1-1 0,-1 0 0,0 0 0,1 1 0,-1-1 0,-2-3 0,-6-14-306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11243,'0'0'9118,"-4"13"-8563,-33 130 2083,32-116-2168,0 0-1,2 0 1,2 0-1,1 32 1,1-55-444,-1-1 1,1 0 0,0 1-1,1-1 1,-1 0-1,1 0 1,-1 0 0,1 0-1,0 0 1,0 0 0,0-1-1,0 1 1,1-1-1,-1 1 1,1-1 0,0 0-1,-1 0 1,1 0-1,0 0 1,5 2 0,-5-3-208,0 0 0,0 1 0,0-2 0,0 1-1,0 0 1,0-1 0,0 1 0,0-1 0,0 0 0,4 0 0,-4 0-272,-1-1 0,0 1-1,0-1 1,0 1 0,0-1-1,0 0 1,0 1 0,-1-1-1,1 0 1,0-1 0,0 1-1,-1 0 1,1 0 0,0-1-1,-1 1 1,2-3 0,10-13-6893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104 256 17104,'0'0'4452,"-11"3"-3283,3 0-887,-1 1-1,1-1 1,0 1-1,0 1 1,-13 9-1,19-12-211,-1 0 1,1 0-1,0 0 1,-1 1-1,1-1 0,0 0 1,1 1-1,-1-1 0,0 1 1,1 0-1,-1 0 0,1 0 1,0-1-1,0 1 1,0 0-1,0 0 0,0 0 1,1 1-1,0-1 0,-1 0 1,1 0-1,0 0 0,1 0 1,-1 0-1,1 4 0,0-6-59,-1 0 0,1 0 0,0 1 0,0-1 0,0 0 0,0 0 0,0 0 0,0 0-1,0-1 1,0 1 0,1 0 0,-1 0 0,0-1 0,0 1 0,1 0 0,-1-1-1,0 1 1,1-1 0,-1 0 0,1 1 0,-1-1 0,0 0 0,1 0 0,-1 0 0,1 0-1,-1 0 1,1 0 0,-1-1 0,0 1 0,2-1 0,3 1 12,0-1-1,-1 0 1,1-1 0,-1 1 0,0-1-1,9-4 1,-7 1-128,1 0 0,-1-1 0,0 0 0,0 0 0,-1-1 0,0 0 0,0 0 0,-1-1 0,0 1 0,0-1 0,0 0 0,-1 0 0,0-1 0,-1 1 0,0-1 0,0 0 0,1-12 0,-23 53-359,16-25 462,0 1 0,1-1 1,0 1-1,0 0 0,1 0 0,0 0 1,0 0-1,1 12 0,0-18 0,0 1 1,1-1-1,-1 0 0,1 0 0,0 0 0,-1 0 0,1 0 0,0 0 1,0 0-1,0 0 0,1 0 0,-1 0 0,0 0 0,1 0 1,-1-1-1,1 1 0,0-1 0,-1 1 0,1-1 0,0 0 0,0 1 1,0-1-1,0 0 0,0 0 0,0 0 0,0-1 0,0 1 1,0 0-1,0-1 0,1 0 0,-1 1 0,0-1 0,0 0 1,4 0-1,1 0-161,1 0 0,0-1 1,-1 0-1,1 0 0,0-1 1,-1 1-1,0-2 0,1 1 1,-1-1-1,0 0 0,13-8 0,-9 3-88,0 0 0,0-1 0,-1 0-1,0 0 1,-1-1 0,11-14 0,-3-1 178,-1 0 0,-1-1 0,-1 0 0,-1-1 1,13-44-1,-23 63 107,-1 2-6,0-1 1,0 1 0,0 0-1,0-1 1,-1 0 0,-1 1-1,1-1 1,-1 0-1,0-8 1,-1 15 15,0 0-1,-1 0 1,1 0 0,0 0 0,0 0-1,0 0 1,0 1 0,0-1 0,0 0-1,0 0 1,0 1 0,0-1-1,0 1 1,0-1 0,0 1 0,0-1-1,0 1 1,0 0 0,0-1 0,-1 2-1,-7 8 102,0-1 0,1 1 0,0 0 0,0 1 0,2 0 0,-1 0 0,1 0 0,1 1 0,-7 19 0,5-9 198,0 0 0,2 1 0,1 0 1,-2 35-1,5-48-314,1-1-1,1 1 1,0 0 0,0-1 0,6 19-1,-6-25-17,-1 0 0,1 0 0,0 0 0,0-1-1,1 1 1,-1 0 0,1-1 0,-1 1 0,1-1 0,0 0-1,0 0 1,0 1 0,0-1 0,0 0 0,0-1 0,1 1-1,-1 0 1,1-1 0,-1 1 0,1-1 0,0 0 0,-1 0-1,1 0 1,3 1 0,-5-2-12,0 0 0,0 0 0,0 0 0,0-1 0,0 1 0,0 0 0,-1 0 0,1-1-1,0 1 1,0-1 0,0 1 0,0-1 0,0 1 0,-1-1 0,1 1 0,0-1 0,0 0 0,-1 1 0,1-1 0,-1 0 0,1 0 0,0 1 0,-1-1 0,1 0 0,-1 0-1,0 0 1,1 0 0,-1 0 0,0 0 0,1 0 0,-1 0 0,0 1 0,0-1 0,0 0 0,0 0 0,0-1 0,2-44-72,-2 38 68,-6-62-189,5 68 186,1-1-1,0 1 1,-1 0 0,1-1-1,-1 1 1,0 0-1,0-1 1,0 1 0,0 0-1,0 0 1,-1 0 0,1 0-1,-1 0 1,1 0 0,-1 0-1,0 0 1,1 1-1,-1-1 1,0 1 0,0-1-1,0 1 1,-1 0 0,1 0-1,0-1 1,-3 0-1,4 2 11,0 1-1,0-1 0,1 0 0,-1 0 0,0 0 0,1 1 0,-1-1 0,0 0 0,1 1 0,-1-1 1,0 0-1,1 1 0,-1-1 0,1 1 0,-1-1 0,1 1 0,-1-1 0,1 1 0,-1-1 0,1 1 1,0 0-1,-1-1 0,1 1 0,0-1 0,-1 1 0,1 0 0,0 0 0,0-1 0,0 1 0,0 0 1,-1-1-1,1 1 0,0 0 0,0-1 0,0 1 0,0 0 0,1 0 0,-1-1 0,0 1 0,0 0 1,0-1-1,1 2 0,-1 1 14,0 0 0,1 0 0,0 1 0,-1-1 0,1 0 0,0 0 0,0 0 0,1 0 0,2 4 0,0-3 8,0 0-1,1-1 1,0 0-1,0 0 1,0 0-1,0 0 1,0-1 0,1 0-1,-1 0 1,1 0-1,-1-1 1,1 0-1,0 0 1,0 0 0,-1-1-1,11 0 1,-3 0 10,0 0 1,0-1 0,0-1-1,0 0 1,0-1 0,18-6-1,-19 4-20,1 0 0,-1-1 0,0-1 0,-1 0 0,0-1 0,0 0 0,0 0 0,-1-1 0,-1 0 0,1-1 0,-1 0 0,-1-1 0,13-21 0,-18 18-30,-13 18-9,-13 18 213,17-14-46,0 0 0,1 1 0,0-1 0,0 1 1,1 0-1,0 0 0,1 1 0,0-1 0,-3 20 0,5-26-119,1-1 1,0 1-1,0 0 0,-1 0 0,2-1 1,-1 1-1,0 0 0,1-1 0,-1 1 0,1-1 1,0 1-1,-1 0 0,2-1 0,-1 0 1,0 1-1,0-1 0,1 0 0,-1 1 0,1-1 1,-1 0-1,1 0 0,0 0 0,0 0 0,0-1 1,0 1-1,0 0 0,1-1 0,-1 0 1,0 1-1,1-1 0,-1 0 0,1 0 0,-1 0 1,1-1-1,0 1 0,-1-1 0,1 1 0,0-1 1,-1 0-1,5 0 0,-4 1-204,1-1 1,-1 0-1,1 0 0,0 0 0,-1-1 0,1 1 1,-1-1-1,1 0 0,-1 0 0,1 0 0,-1 0 1,0-1-1,1 1 0,-1-1 0,0 0 0,0 0 1,0 0-1,0 0 0,2-3 0,-1 0-1053,0-1 0,0 1-1,0-1 1,-1 1 0,0-1 0,-1 0-1,1 0 1,-1-1 0,3-11 0,5-21-8476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15759,'0'0'5893,"-27"56"-4739,27-39-546,3 0-512,12-3 0,1 1-1313,7-4-1634,-1-4-2722,0 1-3876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8968,'0'0'11681,"-12"6"-9877,11-5-1766,-19 11 1122,0 1 1,-23 18 0,39-27-995,-1 0-1,1-1 0,-1 2 1,1-1-1,1 0 0,-1 1 1,0 0-1,1-1 1,0 2-1,0-1 0,1 0 1,-1 0-1,1 1 0,0-1 1,1 1-1,-3 11 1,4-15-163,0-1 0,1 0 0,-1 1 0,0-1 1,0 0-1,1 1 0,-1-1 0,1 0 1,-1 1-1,1-1 0,-1 0 0,1 0 1,0 0-1,0 1 0,0-1 0,-1 0 1,1 0-1,0 0 0,0 0 0,0-1 0,1 1 1,0 1-1,2 0 13,0 0 1,-1-1-1,1 1 1,0-1-1,0 0 1,0 0-1,7 1 1,3-1-49,-1 0 1,1-1-1,25-4 1,-24 1-271,-1-1 0,1-1 0,-1 0 0,0-1 0,15-8 0,31-14 58,-59 28 303,0 0 0,0 1 0,0-1 0,0 0 0,0 0-1,0 0 1,0 1 0,0-1 0,-1 0 0,1 1 0,0-1 0,0 1-1,0-1 1,-1 1 0,1-1 0,0 1 0,0 0 0,-1-1 0,1 1-1,0 1 1,17 10 115,-7-11-283,0 1 1,1-2 0,-1 0 0,1 0-1,-1-1 1,0 0 0,1-1-1,15-4 1,-11 2-528,0 1 0,32-2 0,-47 9 668,0 0 0,0 1 1,0-1-1,-1 0 0,1 0 0,-1 1 0,0-1 0,-1 0 1,1 0-1,-2 7 0,1 2-338,4-6-3077,3-6-2149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8392,'0'0'14574,"2"9"-14072,5 70 418,-7-53-866,2 0 0,1-1 1,9 38-1,-12-62-176,1 0 0,-1 0 1,0 0-1,1 0 1,-1 0-1,1 0 1,-1 0-1,1 0 0,0-1 1,-1 1-1,1 0 1,0 0-1,-1-1 1,1 1-1,0 0 1,0-1-1,0 1 0,0-1 1,0 1-1,0-1 1,0 1-1,1-1 1,-1 1-203,0-1 1,-1 0 0,1 0 0,0 0-1,0 0 1,0-1 0,0 1 0,0 0 0,0 0-1,0 0 1,-1-1 0,1 1 0,0 0-1,0-1 1,0 1 0,-1-1 0,1 1-1,0-1 1,0 1 0,-1-1 0,1 0 0,0 1-1,-1-1 1,1 0 0,0 0 0,7-18-10872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8232,'0'0'13437,"0"14"-13037,1 66 313,5 0 0,2-1 1,5 0-1,37 132 0,-50-210-699,0-1 1,0 0-1,0 1 0,0-1 0,0 0 1,0 1-1,0-1 0,0 0 1,0 0-1,0 1 0,0-1 0,0 0 1,0 1-1,0-1 0,0 0 1,0 1-1,0-1 0,1 0 1,-1 0-1,0 1 0,0-1 0,0 0 1,0 0-1,1 1 0,-1-1 1,0 0-1,0 0 0,0 1 1,1-1-1,-1 0 0,0 0 0,0 0 1,1 0-1,-1 1 0,0-1 1,1 0-1,-1 0 0,0 0 0,1 0 1,-1 0-1,0 0 0,0 0 1,1 0-1,-1 0 0,0 0 1,1 0-1,-1 0 0,0 0 0,1 0 1,-1 0-1,1-17 826,-6 2-913,0 1-1,-2 0 0,0 0 0,0 0 0,-1 1 0,-1 0 0,0 1 0,-16-17 1,-92-84-336,117 113 422,0 0-1,0 0 1,-1 0-1,1 0 0,0 0 1,0-1-1,0 1 1,0 0-1,0 0 0,0 0 1,0 0-1,0 0 1,0 0-1,0 0 0,-1-1 1,1 1-1,0 0 1,0 0-1,0 0 0,0 0 1,0 0-1,0-1 1,0 1-1,0 0 0,0 0 1,0 0-1,0 0 1,0 0-1,0 0 0,0-1 1,0 1-1,0 0 1,1 0-1,-1 0 0,0 0 1,0 0-1,0 0 1,0-1-1,0 1 0,0 0 1,0 0-1,0 0 1,0 0-1,0 0 0,0 0 1,1 0-1,-1 0 1,0 0-1,0 0 0,0-1 1,0 1-1,0 0 1,0 0-1,1 0 0,-1 0 1,0 0-1,0 0 1,0 0-1,1 0 0,15-3 150,27 2-268,-37 1 203,44 0-264,0-3 0,97-19-1,-147 22 10,1 0-1,0 0 0,0 0 1,0 0-1,-1 0 0,1-1 1,0 1-1,0 0 0,0 0 1,-1-1-1,1 1 0,0-1 1,-1 1-1,1-1 1,0 1-1,-1-1 0,1 1 1,-1-1-1,1 0 0,0 1 1,-1-1-1,0 0 0,1 1 1,-1-1-1,1-1 0,-1 1-248,0 0-1,0 0 1,-1 0-1,1 0 0,0 0 1,-1-1-1,1 1 1,0 0-1,-1 0 1,1 0-1,-1 0 0,0 0 1,1 0-1,-1 0 1,0 0-1,0 1 0,-1-2 1,-16-17-7643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3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14318,'0'0'11979,"20"-8"-20916,-4 8-2754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60 10250,'0'-38'7992,"0"55"-3642,0 64-3218,-1-6-923,2 86 62,-1-159-233,1 0-1,-1 1 1,0-1-1,0 0 1,1 1-1,0-1 0,-1 0 1,1 1-1,0-1 1,0 0-1,0 0 1,3 4-1,4-7 819,0-19-389,-1-19-478,-2-1 1,-1 0-1,-2-49 0,-2 87-160,7 24-499,-6-20 670,-1 0 0,0 0-1,1 0 1,-1 0 0,1 0-1,0-1 1,-1 1 0,1 0 0,0 0-1,0-1 1,0 1 0,0 0 0,0-1-1,1 1 1,-1-1 0,0 0-1,1 1 1,-1-1 0,1 0 0,0 0-1,-1 0 1,1 0 0,0 0 0,-1 0-1,1 0 1,0-1 0,3 2-1,2-1 71,0-1 0,0 1 0,0-1 0,0 0 0,0 0 0,0-1 0,-1 0 0,1-1 0,0 1 0,0-1 0,-1 0 0,1-1 0,-1 0 0,1 0 0,-1 0 0,0-1 0,0 0 0,-1 0 0,1 0 0,-1-1 0,0 1 0,5-7 0,-3 3-33,0 1 0,-1-1 0,0-1 1,0 1-1,-1-1 0,0 0 0,-1 0 0,0 0 1,0-1-1,-1 0 0,0 1 0,-1-1 0,0 0 1,1-18-1,-3 28-40,0-1 0,0 1 0,0-1 1,0 1-1,0-1 0,0 1 0,0-1 0,0 1 0,0-1 1,0 1-1,-1-1 0,1 1 0,0 0 0,0-1 1,0 1-1,-1-1 0,1 1 0,0-1 0,0 1 0,-1 0 1,1-1-1,-1 1 0,1 0 0,0-1 0,-1 1 1,1 0-1,0 0 0,-1-1 0,1 1 0,-1 0 0,1 0 1,-1 0-1,1-1 0,-1 1 0,1 0 0,-1 0 1,1 0-1,-1 0 0,1 0 0,-1 0 0,1 0 0,-1 0 1,1 0-1,-1 0 0,1 0 0,-1 1 0,1-1 1,0 0-1,-1 0 0,1 0 0,-1 1 0,1-1 0,-1 0 1,1 0-1,0 1 0,-1-1 0,0 1 0,-24 18-218,13-5 209,0 1-1,2 0 0,-1 0 0,2 1 0,0 1 0,1-1 0,1 1 0,0 1 0,1-1 0,1 1 1,-4 31-1,8-47 16,1 0 1,0 0 0,0 0-1,0 0 1,0 0-1,0 0 1,0 0 0,1 0-1,-1 0 1,1 0 0,-1 0-1,1 0 1,0 0-1,-1-1 1,1 1 0,0 0-1,0 0 1,1-1 0,-1 1-1,0-1 1,0 1 0,1-1-1,-1 1 1,1-1-1,2 2 1,-1-2 16,1 1-1,-1-1 1,1 0 0,0 0 0,0 0-1,0 0 1,-1-1 0,1 1-1,0-1 1,0 0 0,0 0 0,5-1-1,0 0 9,1-1 0,-1 0 0,0 0 0,-1-1-1,1 0 1,0-1 0,-1 1 0,0-2 0,0 1-1,14-11 1,-14 7 57,-2-1 0,1 0 0,-1 0 0,0 0 0,-1-1 0,0 0 0,-1 0 1,0 0-1,0 0 0,-1-1 0,-1 1 0,1-1 0,0-18 0,-23 36-203,15-2 107,0-1-1,0 1 0,1 0 0,0 0 0,0 0 1,0 1-1,0 0 0,1-1 0,0 1 1,0 0-1,-2 10 0,3-14 8,1 1 1,0 0-1,1 0 0,-1 0 1,0-1-1,1 1 0,0 0 1,0 0-1,-1 0 0,2 0 1,-1 0-1,0 0 0,1 0 1,-1 0-1,1 0 0,0 0 1,0 0-1,0-1 0,0 1 1,0 0-1,1-1 0,-1 1 1,1-1-1,0 1 0,0-1 1,4 4-1,0-1-251,0-1 1,1 0-1,0-1 1,0 1-1,10 2 0,20 3-3609,-2-7-2232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 7591,'-4'-5'7178,"-5"6"-4371,-8 10-1250,13-3-1329,0 0 1,0 1 0,1-1 0,0 1-1,1 0 1,0 0 0,0 0-1,0 11 1,0 3 44,1 0 0,3 27 0,-2-48-240,0 1 1,0 0-1,1-1 0,-1 1 0,1 0 1,-1-1-1,1 1 0,0 0 0,0-1 1,0 1-1,0-1 0,0 1 0,1-1 1,-1 0-1,1 0 0,-1 1 0,1-1 1,0 0-1,0 0 0,0-1 0,0 1 1,0 0-1,0-1 0,1 1 0,-1-1 1,0 0-1,1 0 0,-1 0 0,1 0 1,3 1-1,-1-2 51,-1 0 1,1 0-1,-1 0 1,1 0 0,-1-1-1,0 0 1,1 0-1,-1 0 1,0-1-1,0 1 1,0-1-1,0 0 1,0 0 0,0-1-1,0 1 1,-1-1-1,1 0 1,3-3-1,5-6-4,-1-2 0,0 1-1,-1-1 1,0-1 0,-1 1-1,-1-2 1,0 1 0,-1-1 0,-1 0-1,0-1 1,-1 1 0,-1-1-1,2-18 1,-19 83 71,9-38-94,1 1 1,0-1-1,1 1 1,0 0-1,1-1 0,0 1 1,0 0-1,2 13 0,-1-22-43,1-1-1,-1 0 1,1 0-1,-1 0 1,1 0-1,0 0 1,-1 0-1,1 0 1,0-1-1,0 1 1,-1 0-1,1 0 1,0-1-1,0 1 1,0 0-1,0-1 0,0 1 1,0-1-1,0 1 1,1-1-1,-1 1 1,0-1-1,0 0 1,0 0-1,0 1 1,0-1-1,1 0 1,-1 0-1,0 0 1,0 0-1,0-1 1,0 1-1,0 0 1,1 0-1,0-1 1,46-14 322,-22 2-324,-1-2-1,-1-1 0,39-33 0,19-12-216,-82 61 200,0 0 1,0-1-1,0 1 0,1 0 0,-1 0 0,0 0 0,0 0 0,0 0 0,1 0 1,-1 0-1,0 0 0,0 0 0,0 0 0,1 0 0,-1 0 0,0 0 0,0 0 1,0 0-1,1 0 0,-1 0 0,0 0 0,0 0 0,0 0 0,1 0 1,-1 0-1,0 0 0,0 1 0,0-1 0,1 0 0,-1 0 0,0 0 0,0 0 1,0 0-1,0 1 0,0-1 0,1 0 0,-1 0 0,0 0 0,0 0 0,0 1 1,0-1-1,0 0 0,0 0 0,0 0 0,0 1 0,0-1 0,0 0 1,4 19 99,-5 33 699,0-36-345,2-16-438,-1 0 1,0 1-1,0-1 0,1 0 0,-1 1 0,0-1 0,1 0 0,-1 0 0,0 1 1,1-1-1,-1 0 0,0 0 0,1 1 0,-1-1 0,1 0 0,-1 0 0,0 0 1,1 0-1,-1 0 0,1 0 0,-1 0 0,1 0 0,-1 0 0,0 0 1,1 0-1,-1 0 0,1 0 0,-1 0 0,1 0 0,-1 0 0,0 0 0,1 0 1,-1-1-1,1 1 0,-1 0 0,0 0 0,1-1 0,-1 1 0,0 0 0,1 0 1,-1-1-1,0 1 0,1-1 0,18-10 113,1-5-63,-15 11-126,-1 1 1,1 0 0,0 0 0,1 0 0,-1 0-1,1 1 1,0 0 0,-1 0 0,1 1 0,1-1-1,10-1 1,-16 4 40,0 1-1,0 0 1,0 0-1,0 0 1,0 0-1,0 0 1,0 0-1,0 1 1,-1-1-1,1 0 1,0 0-1,-1 0 1,1 1-1,-1-1 1,1 0-1,-1 1 1,0-1-1,1 1 1,-1-1-1,0 0 1,0 1-1,0-1 1,0 1-1,0-1 1,0 0-1,-1 3 1,-2 42 50,-2-21-50,0-2-1687,4-9-4626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12268,'0'0'4858,"12"4"-2675,0-1-1731,1 0 1,-1-1-1,1-1 1,0 0-1,0-1 1,0 0-1,-1-1 1,1 0-1,0-1 1,-1-1-1,1 0 0,20-8 1,-22 7-405,-1-1 1,1 1-1,-1-2 1,0 0-1,0 0 1,-1 0-1,0-1 1,0-1-1,0 0 1,-1 0-1,0 0 0,-1-1 1,0 0-1,8-14 1,-14 21-30,0 0 0,0 1 0,0-1 0,0 0 0,0 0 0,0 0 0,-1 1 1,1-1-1,-1 0 0,1 0 0,-1 0 0,0 0 0,0 0 0,0 0 0,0 0 0,0 0 0,0 0 0,0 0 1,-1 0-1,0-3 0,0 4-8,0 0 1,0 0 0,0 0-1,0 0 1,0 0 0,-1 0-1,1 0 1,0 0 0,0 1-1,-1-1 1,1 1 0,0-1-1,-1 1 1,1-1 0,0 1-1,-1 0 1,1 0 0,-1 0-1,1-1 1,-1 1-1,-1 1 1,-4-1-11,-1 1 0,1 0 0,-1 1 0,1-1 0,0 2 0,0-1 0,0 1 0,0 0 0,-9 6 0,0 2-16,1 1-1,1 0 0,0 1 1,0 1-1,-12 17 1,21-25 6,0 0 0,1 1 1,0 0-1,0 0 0,0 0 0,0 0 1,1 1-1,1-1 0,-1 1 1,1 0-1,1-1 0,-1 1 0,1 0 1,0 14-1,1-21 7,1 0-1,-1 0 1,1 1-1,0-1 1,-1 0-1,1 0 1,0 0 0,-1 0-1,1 0 1,0 0-1,0 0 1,0 0 0,0 0-1,0 0 1,0-1-1,0 1 1,0 0 0,1-1-1,-1 1 1,0-1-1,0 1 1,0-1 0,1 0-1,-1 1 1,0-1-1,1 0 1,-1 0 0,0 0-1,0 0 1,1 0-1,-1 0 1,0 0 0,1 0-1,-1-1 1,2 1-1,50-13 170,-33 3-187,0-1 0,0-1 0,-1-1 0,0 0 0,-1-2 0,-1 0-1,0 0 1,21-29 0,-24 30 52,-12 21-99,-1-1 1,1 1 0,-2 0 0,1 0-1,-1 0 1,0 7 0,1 10 135,-1-24-60,1 1 0,0 0 0,-1 0 0,1-1 1,0 1-1,0 0 0,-1-1 0,1 1 0,0-1 1,0 1-1,0-1 0,0 0 0,0 1 0,0-1 1,0 0-1,0 0 0,0 0 0,0 1 0,0-1 1,0 0-1,0 0 0,0 0 0,0 0 0,-1-1 1,1 1-1,0 0 0,0 0 0,0-1 0,0 1 1,1-1-1,33-8 213,33-30-161,-58 32-138,0 1-1,0-1 1,1 1-1,-1 1 1,1 0 0,0 1-1,1 0 1,21-5-1,-32 10 81,0 0-1,0 0 1,0 0-1,0-1 1,0 1-1,0 0 1,-1 0-1,1 0 1,0 0-1,-1 1 1,1-1-1,0 0 1,-1 0-1,0 0 1,1 0-1,-1 1 1,0-1-1,1 0 1,-1 0-1,0 0 1,0 1 0,0-1-1,0 0 1,0 1-1,0-1 1,-1 2-1,1 51 999,-1-41-778,1-12-206,0 0 0,0-1 1,0 1-1,0-1 0,0 1 0,0-1 0,0 1 0,0-1 0,0 1 0,1-1 0,-1 1 0,0-1 1,0 1-1,0-1 0,1 1 0,-1-1 0,0 1 0,0-1 0,1 0 0,-1 1 0,0-1 1,1 1-1,-1-1 0,0 0 0,1 1 0,-1-1 0,1 0 0,-1 0 0,1 1 0,-1-1 0,1 0 1,-1 0-1,1 1 0,-1-1 0,1 0 0,0 0 0,23-7 326,27-26-276,-48 30-101,13-11-159,-13 11 149,0-1-1,1 1 1,-1-1-1,1 1 0,0 0 1,-1 1-1,2-1 1,-1 1-1,0 0 1,0 0-1,1 0 1,-1 0-1,7-1 0,-10 4 99,0-1-1,0 1 0,1 0 0,-1 0 0,0 0 1,0 0-1,0 0 0,0 0 0,-1 0 0,1 0 0,0 0 1,0 0-1,-1 1 0,1-1 0,0 0 0,-1 0 1,1 1-1,-1-1 0,0 0 0,1 3 0,2 14-1203,-3-5-5399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2439 237 8706,'-47'-22'1954,"-51"-18"0,-44-21-274,119 50-1434,-1 1 1,1 1 0,-2 1-1,1 1 1,-38-5 0,-129-6 354,147 15-548,-396-31 609,369 32-629,1 4 1,-1 2-1,1 4 0,0 2 0,1 4 0,-94 31 0,-144 39-51,156-45-13,138-35 23,0 0-1,1 0 1,-1 1 0,1 1-1,0 0 1,-11 8 0,16-9-3,-1 1 0,1 1 0,1-1 0,-1 1 0,1 0 0,0 0 0,1 1 0,0 0 0,-6 11 0,-5 12-28,2 0 0,2 1 1,0 0-1,3 1 0,-10 51 0,17-64 11,0 0 0,0-1-1,2 1 1,1 0 0,0 0-1,2-1 1,0 1 0,1-1-1,1 1 1,14 35 0,-13-42 13,0 0 1,2-1 0,-1 1-1,2-2 1,-1 1-1,2-1 1,-1 0 0,1-1-1,13 10 1,-8-9 7,2 0 0,-1-1 0,1 0 0,0-2 1,1 0-1,23 7 0,30 6-7,112 18 0,78-7-42,102-11 49,-268-16 19,-12-3-7,0-4 1,0-3-1,-1-3 0,124-30 1,81-37 30,5-3 0,-232 64-13,-1-3 0,-1-2 0,-1-3 0,-1-2 0,-1-3 1,-2-2-1,0-2 0,80-64 0,-49 28 40,46-39 48,-112 90-78,-2-1 1,0-1 0,-1 0 0,24-38 0,-37 53-27,0 0 1,0-1-1,-1 1 1,1-1 0,-1 0-1,0 1 1,0-1 0,0 0-1,-1 0 1,1 0-1,-1-7 1,0 9-11,-1-1 1,1 1-1,-1 0 1,0-1-1,1 1 1,-1-1-1,0 1 0,-1 0 1,1 0-1,0 0 1,0 0-1,-1 0 1,0 0-1,1 0 0,-1 0 1,0 0-1,0 1 1,0-1-1,-2-1 1,-11-6-114,0 1 0,0 1 1,-24-8-1,-16-7-36,16 1-10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63 14542,'-8'104'8796,"-10"4"-5964,7-53-2566,3 0 1,-1 60 0,9-115-263,0 0 0,0 1 0,0-1 0,0 0 0,0 0 0,0 0 0,0 0 0,0 0 0,0 0 0,0 1 0,0-1 0,0 0 0,0 0 0,0 0 0,0 0 0,0 0 0,0 0 0,0 0 0,0 1 0,0-1 0,1 0 0,-1 0 0,0 0 0,0 0 1,0 0-1,0 0 0,0 0 0,0 0 0,0 0 0,0 1 0,0-1 0,1 0 0,-1 0 0,0 0 0,0 0 0,0 0 0,0 0 0,0 0 0,0 0 0,0 0 0,1 0 0,-1 0 0,0 0 0,0 0 0,0 0 0,0 0 0,0 0 0,0 0 0,0 0 0,1 0 1,-1 0-1,0 0 0,0 0 0,0 0 0,0 0 0,0 0 0,0-1 0,0 1 0,1 0 0,-1 0 0,0 0 0,0 0 0,0 0 0,0 0 0,11-11 241,8-14 86,18-50-140,37-108 1,-36 85-143,-34 87-99,1 0 1,1 0-1,-1 1 1,2 0-1,13-18 0,-18 26 37,0-1-1,0 1 0,1-1 1,-1 1-1,1 0 0,-1 0 1,1 0-1,0 1 0,-1-1 1,1 1-1,0-1 0,0 1 0,0 0 1,1 0-1,-1 0 0,0 0 1,0 1-1,0 0 0,1-1 1,-1 1-1,0 0 0,0 0 1,1 1-1,-1-1 0,0 1 0,4 0 1,-5 0 6,0 0 1,0 0-1,-1 0 1,1 1 0,0-1-1,0 0 1,-1 1-1,1-1 1,-1 1-1,0-1 1,1 1 0,-1 0-1,0-1 1,0 1-1,0 0 1,0 0-1,0 0 1,0 0 0,-1 0-1,1 0 1,-1 0-1,1 0 1,-1 0-1,0 0 1,0 0-1,0 0 1,0 0 0,0 1-1,0-1 1,0 0-1,-1 0 1,1 0-1,-2 2 1,1 2 23,-1 0 0,1 0 0,-2 0 0,1 0 0,0 0 0,-1-1 0,0 1 0,-1-1 0,1 0 0,-5 5 0,1-2 52,0-2 1,-1 1-1,0-1 0,0 0 1,0 0-1,0-1 1,-1 0-1,0-1 0,0 0 1,-1 0-1,1-1 1,-1-1-1,1 1 0,-1-1 1,-16 1-1,25-3-180,0 0-1,1 0 1,-1 0 0,0 0-1,1 0 1,-1-1-1,0 1 1,1 0 0,-1 0-1,1 0 1,-1-1-1,0 1 1,1 0 0,-1-1-1,1 1 1,-1 0 0,1-1-1,-1 1 1,1-1-1,-1 1 1,1-1 0,-1 1-1,1-1 1,0 1-1,-1-1 1,1 1 0,0-1-1,0 0 1,-1 1-1,1-1 1,0 1 0,0-1-1,0 0 1,0 1 0,0-1-1,0 0 1,0 1-1,0-1 1,0 0 0,0 1-1,0-1 1,0 0-1,0 1 1,0-1 0,1-1-1,-1-4-1843,0-13-4691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10570,'0'0'12374,"-8"12"-11685,-1 5-312,0 0 0,2 0-1,-1 0 1,2 1 0,0 0-1,-3 20 1,3-3-13,3-24-341,0 1 0,1-1 0,0 1 0,1-1 0,0 1 0,1 0 0,1 0 0,2 19 0,-2-29-134,1-1 0,-1 1 0,0-1 0,0 1 0,1-1 0,-1 1-1,1-1 1,-1 0 0,1 0 0,-1 0 0,1 0 0,0 0 0,0 0-1,-1-1 1,1 1 0,0 0 0,0-1 0,0 0 0,0 1 0,0-1 0,0 0-1,0 0 1,0 0 0,0 0 0,-1 0 0,1-1 0,0 1 0,3-1-1,2 0-582,0 0 0,1-1 0,-1 0 0,0 0-1,0 0 1,8-5 0,14-12-4239,-2-4-2071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11243,'0'0'7324,"-7"4"-5093,-2 2-1668,1 0-1,0 0 0,0 0 1,0 1-1,-13 15 1,17-17-443,1 0 0,-1-1 0,1 1 0,0 0 0,1 1 0,-1-1 0,1 0 0,0 1 0,0 0 0,0-1 1,1 1-1,0 0 0,0 10 0,1-15-118,0 0 0,0-1 0,0 1 1,0 0-1,0 0 0,0 0 0,0 0 0,1 0 0,-1 0 1,0-1-1,1 1 0,-1 0 0,1 0 0,-1 0 1,1-1-1,-1 1 0,1 0 0,-1-1 0,1 1 0,0 0 1,-1-1-1,1 1 0,0-1 0,-1 1 0,1-1 1,0 1-1,1 0 0,28 1 187,-24-3-158,-1 0 1,1-1-1,-1 1 1,0-1 0,0 0-1,1 0 1,-1-1-1,-1 1 1,6-5 0,-3 0 24,0 0 0,-1 0 0,0-1 0,9-16 1,-13 22-1,0-1 0,-1 1 0,0-1 0,1 0 0,-1 0 0,0 0 0,0 0 0,-1 0 0,1 0 0,-1 0 0,1 0 0,-1 0 0,0 0 0,0 0 0,-1 0 0,1 0 0,0 0 0,-1 0 0,0 0 0,-1-3 0,1 4-41,-1 0 1,0 1-1,0-1 0,0 0 1,0 1-1,0-1 0,0 1 1,0 0-1,0 0 1,0 0-1,-1 0 0,1 0 1,0 0-1,-1 1 0,1-1 1,-1 1-1,1 0 0,0-1 1,-1 1-1,1 0 0,-1 0 1,1 1-1,-1-1 0,1 1 1,-4 0-1,2 0-47,-1-1 0,1 1 0,0 0 0,-1 1 0,1-1 0,0 1 1,0 0-1,0 0 0,0 0 0,0 0 0,1 1 0,-1 0 0,-3 3 0,6-5-65,0-1-1,0 1 1,1 0-1,-1 0 1,0-1-1,1 1 1,-1 0-1,1 0 1,-1 0-1,1 0 1,-1-1-1,1 1 1,0 0-1,-1 0 1,1 0-1,0 0 1,0 0-1,0 0 1,0 0-1,0 0 1,0 0-1,0 0 1,0 0-1,0 0 1,0 0-1,0 0 1,1 0-1,-1 0 1,0 0-1,1 0 1,-1-1-1,1 1 1,-1 0-1,1 0 1,-1 0 0,1 0-1,0-1 1,-1 1-1,1 0 1,0-1-1,-1 1 1,1 0-1,1 0 1,2 1-757,0-1 1,0 1 0,0-1 0,0 0-1,0 0 1,0-1 0,0 1 0,8-1-1,20 1-7383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8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10730,'0'0'7880,"18"60"-6247,-4-36-384,3-1-512,2-4-128,3-7-193,5-4-96,2-7-63,0-1-129,0-4 0,-4-10-224,-4 0-1186,-8-1-1152,-8-3-1730,-5 1-1697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1 801,'0'0'18972,"-4"9"-18144,-5 16-235,1 0 1,1 0 0,1 0-1,-3 34 1,-5 117 169,13-159-1015,-2 29-986,7-23-3512,1-22 180,2-1-1201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4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 10570,'0'0'9988,"-16"-9"-6657,14 4-2969,-4 14-197,-4 18 269,7-15-171,-1 8 112,0-1 0,-1 37 0,5-56-367,0 1-1,1-1 1,-1 0 0,0 1-1,1-1 1,-1 1 0,0-1-1,1 0 1,-1 1 0,0-1-1,1 0 1,-1 0 0,1 1-1,-1-1 1,0 0 0,1 0-1,-1 0 1,1 1 0,-1-1-1,1 0 1,-1 0 0,1 0-1,-1 0 1,1 0 0,-1 0-1,1 0 1,-1 0 0,0 0-1,1 0 1,-1 0 0,1 0-1,-1 0 1,1-1 0,-1 1-1,1 0 1,-1 0 0,1 0-1,-1-1 1,0 1 0,1 0-1,-1 0 1,1-1 0,22-10 281,56-52-61,-49 37-227,54-35 0,-84 61-6,0 0-1,1-1 1,-1 1-1,1 0 1,-1-1 0,1 1-1,-1 0 1,1-1 0,-1 1-1,1 0 1,-1 0-1,1 0 1,0-1 0,-1 1-1,1 0 1,-1 0 0,1 0-1,-1 0 1,1 0-1,0 0 1,-1 0 0,1 0-1,-1 0 1,1 1 0,0-1-1,-1 0 1,1 0 0,-1 0-1,1 1 1,-1-1-1,1 0 1,-1 1 0,1 0-1,4 21-10,-16 40 451,8-51-180,8-12-173,-1 0-1,0 0 0,0 0 1,-1-1-1,1 1 1,0-1-1,5-4 0,22-14-59,-22 12-97,1 1 0,-1 0 1,2 1-1,-1 0 0,1 1 0,-1 0 1,1 1-1,1 0 0,22-5 0,-33 10 69,-1-1-1,1 1 0,-1-1 1,1 1-1,-1-1 0,1 1 0,-1-1 1,1 1-1,-1-1 0,1 1 1,-1 0-1,0-1 0,1 1 1,-1 0-1,0-1 0,0 1 1,1 0-1,-1 0 0,0-1 0,0 1 1,0 0-1,0 0 0,0-1 1,0 1-1,0 0 0,0 1 1,-1 24 149,1-24-122,-13 30 983,3-13-2662,8-7-4537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12 297 9033,'0'0'135,"0"0"0,-1 0 0,1-1 0,0 1 0,0 0 0,-1 0 0,1 0 0,0 0 0,-1 0 0,1 0 0,0 0 0,-1 0 0,1 0 0,0 0 0,-1 0 1,1 0-1,0 0 0,-1 0 0,1 0 0,0 0 0,0 0 0,-1 0 0,1 0 0,0 1 0,-1-1 0,1 0 0,0 0 0,0 0 0,-1 0 0,1 1 1,0-1-1,0 0 0,-1 0 0,1 1 0,0-1 0,0 0 0,0 0 0,0 1 0,-1-1 0,1 0 0,0 1 0,0-1 0,0 0 0,0 1 0,0-1 0,0 0 1,0 0-1,0 1 0,0-1 0,0 0 0,0 1 0,0-1 0,0 0 0,0 1 0,0-1 0,0 0 0,0 1 0,0-1 0,0 0 0,1 0 0,-1 1 0,0-1 1,0 0-1,1 1 0,0 0 36,0 0 0,-1 0 1,2 0-1,-1 0 0,0 0 1,0 0-1,0-1 0,0 1 1,1 0-1,-1-1 0,0 1 0,0-1 1,1 1-1,-1-1 0,2 1 1,6-1 7,-1 0 1,1 0-1,-1-1 1,1 0-1,-1-1 1,1 0-1,-1 0 1,0-1-1,0 0 1,0 0-1,0-1 1,-1 0-1,1 0 1,-1-1-1,0 0 1,-1 0-1,1-1 1,-1 1-1,0-2 1,0 1-1,-1-1 1,0 1-1,9-16 1,-13 21-123,-1-1 0,1 1 0,0-1 0,-1 1 0,1-1 0,-1 0 0,1 1 0,-1-1 1,0 0-1,0 1 0,1-1 0,-1 0 0,-1 1 0,1-1 0,0-2 0,0 3-29,-1 1 0,1-1 0,0 1 1,-1-1-1,1 1 0,-1-1 0,1 1 0,-1-1 0,1 1 0,-1-1 0,1 1 0,-1-1 1,1 1-1,-1 0 0,1-1 0,-1 1 0,0 0 0,1-1 0,-1 1 0,0 0 0,1 0 1,-1 0-1,0 0 0,1 0 0,-2 0 0,-1 0-11,-1 0 0,1 0 1,-1 1-1,1 0 0,0-1 0,-1 1 1,1 1-1,0-1 0,0 0 1,0 1-1,0-1 0,-6 5 0,4-1-27,0-1-1,0 1 0,0 0 1,1 0-1,0 1 0,0-1 1,0 1-1,0 0 0,1 0 1,0 0-1,0 1 0,1-1 0,0 1 1,0-1-1,0 1 0,0 11 1,2-18 9,0 1 0,1 0 0,-1 0 0,1 0 0,-1 0 0,1 0 0,-1 0 0,1-1 0,0 1 0,-1 0 0,1-1 0,0 1 0,-1 0 0,1-1 0,0 1 0,0-1 0,0 1 0,0-1 0,0 1 0,0-1 0,-1 0 0,1 1 0,0-1 0,0 0 0,0 0 0,0 0 0,0 0 0,0 0 0,0 0 0,0 0 0,0 0 0,0 0 0,0 0 0,2-1 0,39-6 143,-24-1-110,0 0 1,0-1 0,17-12 0,44-20-74,-79 41 39,1-1 0,-1 1 1,1 0-1,-1-1 0,1 1 0,-1 0 0,1 0 0,0 0 0,-1 0 0,1 0 0,-1-1 0,1 1 0,-1 0 0,1 0 1,0 0-1,-1 1 0,1-1 0,-1 0 0,1 0 0,0 0 0,-1 0 0,1 0 0,-1 1 0,1-1 0,-1 0 0,1 1 1,-1-1-1,1 0 0,-1 1 0,1-1 0,-1 0 0,1 1 0,-1-1 0,0 1 0,1-1 0,-1 1 0,1 0 0,4 27-156,-6-26 150,1 0 1,0 0-1,0 0 1,0 0-1,0-1 1,0 1-1,0 0 1,0 0-1,1 0 1,-1 0-1,1-1 1,-1 1 0,1 0-1,0 0 1,0-1-1,0 1 1,0 0-1,0-1 1,0 1-1,0-1 1,0 0-1,1 1 1,-1-1-1,0 0 1,1 0-1,-1 1 1,1-1-1,2 1 1,3-2-122,1 0 1,-1 0 0,0-1-1,0 0 1,0-1-1,0 1 1,0-1-1,0-1 1,0 1-1,-1-1 1,1 0-1,-1-1 1,0 1 0,0-1-1,0-1 1,0 1-1,-1-1 1,0 0-1,9-10 1,-1 0-339,0 0 1,-1-1-1,-1 0 1,-1-1-1,0-1 1,8-19-1,-12 24 110,-1 0 0,0 0 0,-1 0 0,-1-1 0,0 1 1,1-16-1,-4 28 736,-24 31 811,17-17-810,0-1 0,0 1 0,1 0 0,0 1-1,1-1 1,1 1 0,0 0 0,1 0 0,1 0 0,0 1-1,1-1 1,0 20 0,2-32-369,0 0 0,-1 0-1,1 0 1,0 0 0,0 0 0,0 0-1,0 0 1,0 0 0,1 0 0,-1 0 0,0 0-1,1-1 1,0 1 0,-1-1 0,1 1-1,0-1 1,0 0 0,0 1 0,-1-1-1,1 0 1,1 0 0,-1 0 0,0-1-1,3 2 1,3 0-156,0 0-1,0-1 1,0 0 0,0 0-1,14 0 1,-59-21-1344,-79-38 690,44 11 3893,134 44-996,-36 3-2217,13 0-680,40-5 0,-65 3-1629,-1 0 0,1-1 0,21-8 0,4-8-12787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12139,'-1'17'9223,"6"26"-7395,-1-3-1086,-3-16-434,-1-11-207,0 0 0,1 0 0,0 0 0,1 0-1,1 0 1,6 21 0,-8-33-73,-1-1-1,0 1 0,0 0 1,0-1-1,1 1 0,-1-1 1,0 1-1,1 0 0,-1-1 1,1 1-1,-1-1 0,0 1 1,1-1-1,-1 1 0,1-1 1,0 0-1,-1 1 0,1-1 1,-1 1-1,1-1 0,-1 0 1,1 0-1,0 1 0,-1-1 1,1 0-1,0 0 0,-1 0 1,1 0-1,0 0 1,-1 0-1,1 0 0,1 0 1,16-16 677,5-31-289,-20 33-368,0 1 0,-1-1 0,-1-25 0,0 34-45,-1 1 1,0 0-1,0 0 1,-1-1-1,1 1 0,-1 0 1,0 0-1,0 0 1,-1 0-1,1 0 1,-1 0-1,0 0 1,0 0-1,0 1 1,0-1-1,-5-4 0,7 9-27,-1 1 0,1 0-1,-1 0 1,1 0-1,0 0 1,0 0 0,0 0-1,0 0 1,0 0-1,1 0 1,-1 0 0,0-1-1,1 1 1,-1 0-1,1 0 1,0 0 0,0-1-1,0 1 1,0 0-1,1 1 1,3 1-168,0 0 0,0-1 0,1 1 1,-1-1-1,1-1 0,0 1 0,0-1 0,0 0 0,0 0 0,0-1 1,0 1-1,0-1 0,1-1 0,-1 1 0,0-1 0,1 0 0,6-2 1,0 1-772,0 0 1,-1-1 0,1-1-1,-1 0 1,0-1 0,0 0-1,19-10 1,-25 10 469,0 1 1,0-2-1,0 1 0,0-1 0,-1 1 1,1-2-1,-1 1 0,4-7 0,-7 9 791,0 1 0,0-1 0,-1 0 0,1-1 0,-1 1 0,0 0 0,0 0 0,0-1 0,0 1 0,0 0 0,-1-1 1,0-3-1,0 7-225,0 0 0,0 0 0,0 0 0,0 0 0,0-1 0,0 1 1,0 0-1,0 0 0,0 0 0,0 0 0,0-1 0,0 1 1,0 0-1,0 0 0,0 0 0,0 0 0,0 0 0,0-1 1,0 1-1,-1 0 0,1 0 0,0 0 0,0 0 0,0 0 0,0 0 1,0 0-1,0-1 0,-1 1 0,1 0 0,0 0 0,0 0 1,0 0-1,0 0 0,-1 0 0,1 0 0,0 0 0,0 0 0,0 0 1,0 0-1,0 0 0,-1 0 0,1 0 0,0 0 0,0 0 1,0 0-1,0 0 0,-1 0 0,1 0 0,0 0 0,0 1 1,-13 5 1021,-8 13-316,20-19-777,-5 7 329,0 0-1,0 1 1,1 0-1,0 0 0,0 0 1,0 0-1,1 1 0,1 0 1,0-1-1,0 1 0,0 1 1,-2 16-1,5-25-315,0 0 0,0-1 0,1 1-1,-1 0 1,0-1 0,0 1 0,0 0-1,0-1 1,1 1 0,-1-1 0,0 1-1,1 0 1,-1-1 0,0 1 0,1-1-1,-1 1 1,1-1 0,-1 1 0,0-1-1,1 1 1,0-1 0,-1 0 0,1 1 0,-1-1-1,1 0 1,-1 1 0,1-1 0,0 0-1,0 1 1,27 0 220,-22-2-198,1-1-1,-1 1 1,1-1-1,-1 0 1,12-6-1,-13 5-91,0 0 0,1-1 0,-1 0 0,0 0 0,-1-1 0,1 0 0,-1 1 0,0-1-1,0-1 1,-1 1 0,1 0 0,-1-1 0,0 0 0,-1 0 0,1 0 0,-1 0 0,0 0 0,1-13 0,-3 18-314,0 31-389,0-27 763,0 1 0,0-1 1,0 0-1,0 1 0,1-1 0,-1 0 0,1 0 0,0 1 0,0-1 0,0 0 0,0 0 0,0 0 0,1 0 0,0 0 0,-1 0 0,5 4 0,-3-5 20,0 0 0,0 0 0,0-1 0,0 1 0,1-1 0,-1 1 0,1-1 0,-1 0 0,1-1 0,-1 1 0,1 0 0,-1-1 0,1 0 0,0 0 0,5-1 0,-3 1-6,0 0-1,0-1 1,-1 0 0,1 0-1,-1-1 1,1 0 0,-1 1-1,1-2 1,-1 1 0,0-1-1,0 0 1,0 0 0,7-6-1,-4 2-3,0 0 1,-1-1-1,-1 0 0,1 0 0,-1 0 0,0-1 1,5-11-1,-3 3 52,-1-1 0,0 0 0,-1-1 0,-1 1-1,0-1 1,-2 0 0,3-34 0,-5 30-27,-3-40 0,2 63-42,0-1-1,0 1 1,0-1-1,0 1 1,0 0-1,0-1 0,0 1 1,0-1-1,0 1 1,0 0-1,0-1 0,0 1 1,0 0-1,0-1 1,0 1-1,-1-1 1,1 1-1,0 0 0,0-1 1,0 1-1,-1 0 1,1 0-1,0-1 1,-1 1-1,1 0 0,0-1 1,0 1-1,-1 0 1,1 0-1,-1 0 0,1-1 1,0 1-1,-1 0 1,1 0-1,0 0 1,-1 0-1,1 0 0,-1 0 1,1 0-1,0 0 1,-1 0-1,1 0 1,-1 0-1,1 0 0,0 0 1,-1 0-1,1 0 1,0 0-1,-1 0 1,1 0-1,-1 0 0,1 1 1,0-1-1,-1 0 1,1 0-1,0 0 0,-1 1 1,1-1-1,0 0 1,0 1-1,-1-1 1,1 0-1,0 1 0,0-1 1,-1 0-1,1 1 1,0-1-1,0 1 1,-16 22-157,10-3 264,1 0 0,0 0 0,2 0 0,0 0 1,1 1-1,2-1 0,1 29 0,-1-39-61,1 0 1,1 0 0,0-1-1,0 1 1,0-1 0,1 1-1,1-1 1,0 0 0,0 0-1,1 0 1,0-1-1,0 1 1,1-1 0,0 0-1,0-1 1,1 0 0,9 9-1,-15-16-46,-1 0 0,0 0 0,0 0 0,0 1-1,0-1 1,0 0 0,0 0 0,0 0 0,0 0-1,0 1 1,1-1 0,-1 0 0,0 0 0,0 0-1,0 0 1,0 0 0,1 1 0,-1-1 0,0 0 0,0 0-1,0 0 1,0 0 0,1 0 0,-1 0 0,0 0-1,0 0 1,0 0 0,1 0 0,-1 0 0,0 0-1,0 0 1,1 0 0,-1 0 0,0 0 0,0 0 0,0 0-1,1 0 1,-1 0 0,0 0 0,0 0 0,0 0-1,1 0 1,-1 0 0,0 0 0,0 0 0,0-1-1,0 1 1,1 0 0,-1 0 0,0 0 0,0 0-1,0-1 1,-4-14-103,-16-18-175,5 12 203,0 2 0,-2 0 1,0 1-1,-1 1 1,-38-29-1,55 46 382,14 0-124,52 12 112,10 2-1073,-23-12-5486,-29-4 533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15182,'53'-23'11642,"19"-15"-9310,-58 30-2380,1 0-1,-2-2 1,1 0-1,-1 0 1,0-1-1,-1-1 1,17-21 0,-28 32 54,0 0 0,0 0 0,0 0 0,-1 0 0,1-1 0,0 1 0,0 0 0,-1 0 0,1-1 0,-1 1 0,1 0 0,-1-1 0,1 1 0,-1-1 0,0 1 0,0 0 0,0-1 0,0 1 0,0-1 0,0 1 0,0 0 0,0-1 0,0 1 0,-2-3 0,1 3-11,0 0 0,0 0 0,0 1 0,-1-1-1,1 0 1,0 1 0,-1-1 0,1 1 0,0-1-1,-1 1 1,1 0 0,-1 0 0,1 0 0,0 0-1,-1 0 1,1 0 0,-1 0 0,1 0 0,-3 1-1,-5 0-19,-1 1-1,1 1 0,0-1 0,0 2 1,0-1-1,-10 6 0,5 0 20,1 1-1,0 0 1,0 1-1,1 1 1,-11 13-1,18-20 25,1 0-1,0 1 1,0 0-1,0 0 1,1 0-1,-1 0 1,2 1 0,-1-1-1,1 1 1,0-1-1,0 1 1,1 0-1,0 0 1,-1 12-1,3-17-7,-1 0 0,1 0 0,0 0 0,0 0 0,-1 0 0,1 0 0,1 0 0,-1-1 0,0 1-1,0 0 1,1-1 0,-1 1 0,1-1 0,-1 1 0,1-1 0,0 0 0,-1 1 0,1-1 0,0 0 0,0 0 0,0 0-1,0-1 1,0 1 0,0 0 0,0-1 0,0 1 0,0-1 0,4 1 0,68 4-283,-66-5 82,76-2-4982,-39-9-528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12396,'0'0'4452,"0"80"-2114,0-37-160,3 4-64,-3-1-416,4 0-609,-2-7-352,3-8-481,4-5-224,2-6 32,-2-9-481,7-7-351,-3-4-802,-4 0-928,-7-13-1089,-2-9-2820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3689,'-157'100'4377,"134"-84"-3549,2 1 1,0 1-1,2 1 1,-33 39-1,45-48-760,1 1-1,0 1 1,1-1-1,0 1 1,0 0 0,1 0-1,1 0 1,0 1-1,1-1 1,0 1 0,1 0-1,1 0 1,-1-1-1,2 1 1,4 24 0,-1-14-60,0 0 0,2-1 0,1 0 0,1 0 0,1-1 0,0 0 0,25 38 0,-23-44-8,0-1 1,1 0-1,1-1 1,0-1-1,1 0 1,1-1 0,-1 0-1,2-1 1,-1-1-1,2-1 1,-1 0-1,29 9 1,10 1 18,1-4 0,93 13 0,-35-12 26,1-4 1,0-6-1,0-5 1,0-5-1,-1-5 1,129-27-1,-177 26-10,1 2 0,0 4 0,1 2 0,122 13 0,-123-4-16,1-2 0,-1-4 0,135-16 0,77-25 8,-101 15-21,-118 15 7,-1-2-1,66-25 0,110-58 54,-194 77 21,68-44-1,-92 51-12,0 0-1,-1-1 1,-1-1-1,0 0 1,0-2 0,14-19-1,-27 32-48,0 0 0,0 0-1,0 0 1,-1 0 0,1-1 0,-1 1-1,1 0 1,-1-1 0,-1 1-1,1-1 1,0 1 0,-1-1 0,1 1-1,-1-1 1,0 1 0,0-1 0,-1 1-1,0-6 1,-1 3 6,0 1-1,0 0 1,-1 1 0,1-1 0,-1 0-1,0 1 1,0-1 0,0 1-1,-1 0 1,0 0 0,-4-3-1,-10-8 43,0 2 0,-1 1-1,-1 0 1,-33-14 0,-21-6-56,-2 3 0,0 4 0,-2 3 0,0 4 0,-2 3-1,-135-9 1,91 17-19,-585-14-85,607 26 73,0 4 0,1 4 0,0 5-1,-188 60 1,-62 54-94,338-126 66,-44 16-83,52-21 115,-1 1 0,1-1 0,-1 0 0,1 0 0,0-1 0,-1 0 0,1 0 0,-9-1 0,-2-7-65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16239,'0'0'6503,"-4"50"-10027,31-42 513,2-3-2049,0-2-1571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11179,'0'0'6197,"-11"5"-4227,-7 4-1316,-24 11 712,-48 30-1,90-50-1378,0 0 0,-1 0 1,1 0-1,0 1 0,0-1 1,0 0-1,-1 0 0,1 0 0,0 0 1,0 0-1,0 0 0,-1 1 1,1-1-1,0 0 0,0 0 1,0 0-1,0 0 0,0 1 0,0-1 1,-1 0-1,1 0 0,0 1 1,0-1-1,0 0 0,0 0 0,0 0 1,0 1-1,0-1 0,0 0 1,0 0-1,0 1 0,0-1 0,0 0 1,0 0-1,0 0 0,0 1 1,0-1-1,0 0 0,0 0 0,1 1 1,-1-1-1,0 0 0,0 0 1,0 1-1,14 5-379,26 1 87,-32-6 325,23 4-245,-16-4 66,0 1-1,1 1 1,-1 0-1,0 1 1,-1 0-1,1 2 1,23 11 0,-36-16 208,-1 0 0,0 0 0,1 0 0,-1 0 0,0 0 0,0 0 0,0 0 1,0 1-1,0-1 0,0 0 0,0 1 0,0-1 0,-1 1 0,1-1 0,0 1 1,-1-1-1,1 1 0,-1-1 0,0 1 0,1 0 0,-1-1 0,0 1 0,0-1 1,0 1-1,0 0 0,0-1 0,-1 1 0,1-1 0,0 1 0,-1 0 0,1-1 1,-1 1-1,0-1 0,1 1 0,-1-1 0,0 0 0,0 1 0,0-1 0,0 0 1,0 1-1,0-1 0,0 0 0,0 0 0,-1 0 0,1 0 0,-2 1 0,-6 6 348,-1 0 0,0-1-1,-1 0 1,-16 8 0,-25 8 424,49-22-973,-1 0 1,1 0-1,-1 0 1,0 0-1,1-1 1,-1 1 0,0-1-1,1 0 1,-1 0-1,0 0 1,1 0-1,-8-2 1,9-4-3207,2-6-3021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92 9321,'0'0'2370,"3"-9"758,-2 5-2998,0-1 510,1 0 0,-1 0 0,0 0 0,0-1 0,0 1 0,-1 0 0,0 0 0,-1-8 0,1 12-461,0 0 0,-1 0 1,1 0-1,0-1 0,-1 1 1,0 0-1,1 0 0,-1 0 1,1 0-1,-1 0 0,0 0 1,0 0-1,0 0 0,0 0 1,0 1-1,0-1 0,0 0 1,-1 0-1,-1 0-33,1 0 1,-1 0 0,1 0-1,-1 0 1,0 1 0,1 0-1,-1-1 1,0 1-1,0 0 1,1 0 0,-6 1-1,3 1-117,0-1 0,1 1 0,-1 0 0,1 0-1,0 1 1,0-1 0,0 1 0,0 0 0,0 0 0,0 0-1,1 0 1,0 1 0,0-1 0,-1 1 0,2 0 0,-1 0 0,0 0-1,1 1 1,-3 5 0,0 1 17,0 1-1,0-1 1,1 1 0,1 0 0,0 0-1,-2 19 1,4-26-37,0 1 1,1-1-1,0 0 1,0 0-1,1 1 1,-1-1-1,1 0 0,2 6 1,-3-10-11,1 1 0,0 0 0,0-1 0,1 1 0,-1-1 0,0 0 0,0 1 0,1-1 0,-1 0 0,1 0 0,-1 0 0,1 0 0,-1 0 0,1 0 0,0 0 0,-1-1 0,1 1 0,0 0 0,0-1 0,0 1 0,-1-1 0,1 0 0,0 0 0,0 0 0,3 0 0,7 0-223,-1-1-1,1 0 1,-1 0 0,0-1 0,0-1 0,0 0 0,0-1-1,-1 0 1,1 0 0,-1-1 0,13-8 0,-6 2-1425,0 0 0,-1-2 0,0 0 1,-1-1-1,20-24 0,-3-4-3374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11915,'0'0'6214,"-9"6"-4516,3-2-1571,0 0 1,1 0-1,-1 1 1,1-1-1,0 1 1,0 0-1,1 1 1,0-1 0,0 1-1,0 0 1,0 0-1,1 0 1,0 0-1,0 1 1,1-1-1,0 1 1,-2 8-1,0 2 183,1 0 0,0 0 0,1 0 0,1 0 0,0 1 0,4 28 0,-3-43-277,1 1 0,0 0 0,0-1 1,0 1-1,0-1 0,1 1 0,0-1 1,-1 0-1,1 1 0,0-1 0,1 0 1,-1 0-1,0-1 0,1 1 0,3 3 1,-2-4-10,-1 0 1,1 0-1,0-1 1,-1 1 0,1-1-1,0 0 1,0 0-1,0 0 1,0-1 0,0 1-1,0-1 1,0 0 0,0 0-1,0 0 1,0-1-1,0 0 1,5-1 0,-4 1-9,-1-1 0,0 0 1,0 1-1,0-2 1,0 1-1,-1 0 1,1-1-1,-1 0 1,1 1-1,-1-1 0,0-1 1,0 1-1,0 0 1,4-7-1,-4 6-9,-1 0 0,1 0-1,1 1 1,-1-1 0,0 1-1,1 0 1,-1 0 0,1 0-1,0 0 1,7-2 0,-11 5-7,1 0 1,0 0-1,0 0 0,0 0 1,-1 0-1,1 0 1,0 0-1,0 0 0,-1 0 1,1 1-1,0-1 1,0 0-1,-1 0 0,1 1 1,0-1-1,-1 1 1,1-1-1,0 1 0,-1-1 1,1 1-1,-1-1 1,1 1-1,-1-1 0,1 1 1,-1 0-1,1-1 1,-1 1-1,1 0 0,-1 1 1,15 28 298,-9-17-167,-5-10-98,1 0 1,-1-1-1,1 1 1,0 0-1,0-1 0,0 0 1,0 1-1,0-1 1,0 0-1,1 0 0,-1 0 1,1 0-1,0-1 1,-1 1-1,1-1 0,0 0 1,0 1-1,0-1 1,0-1-1,0 1 0,0 0 1,0-1-1,0 1 1,0-1-1,0 0 0,0 0 1,1 0-1,-1 0 1,0-1-1,0 0 0,6-1 1,43-19-1806,-3-8-4563,-32 19 1994,5-3-3459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49 9513,'0'0'8248,"-8"-2"-7287,5 1-846,-1 1 1,1-1 0,0 1 0,-1 0 0,1 0-1,-1 0 1,1 1 0,0-1 0,0 1-1,-1 0 1,1 0 0,0 0 0,0 0-1,0 0 1,0 1 0,0-1 0,0 1-1,0 0 1,0 0 0,1 0 0,-1 0-1,1 0 1,-1 1 0,1-1 0,0 1-1,0-1 1,0 1 0,0 0 0,1 0-1,-1 0 1,1 0 0,0 0 0,-1 0-1,1 1 1,1-1 0,-1 0 0,0 6 0,32-12 465,-20-3-785,-1 0-1,0-1 1,0 0-1,0 0 0,-1-2 1,0 1-1,0-1 0,-1 0 1,0 0-1,-1-1 0,9-16 1,-32 55 335,11-23 73,1 0 1,0 1-1,1 0 1,-1-1-1,1 1 0,1 1 1,-1-1-1,1 0 0,0 1 1,1-1-1,-1 10 1,2-16-196,0-1 0,0 0 0,0 0 0,0 1 0,0-1 0,0 0 0,1 0 0,-1 1 0,0-1 0,0 0 0,0 0 0,0 1 0,0-1 0,1 0 0,-1 0 1,0 0-1,0 1 0,0-1 0,1 0 0,-1 0 0,0 0 0,0 0 0,0 1 0,1-1 0,-1 0 0,0 0 0,0 0 0,1 0 0,-1 0 0,0 0 0,0 0 0,1 0 1,-1 0-1,0 0 0,1 0 0,-1 0 0,0 0 0,0 0 0,1 0 0,-1 0 0,0 0 0,0 0 0,1 0 0,-1 0 0,0 0 0,0-1 0,1 1 0,-1 0 1,0 0-1,0 0 0,0 0 0,1-1 0,-1 1 0,0 0 0,0 0 0,0 0 0,1-1 0,12-14 170,-2-57 814,-4 58-598,0 1-25,-15 16-1338,7-2-203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143 161 6022,'0'0'9427,"1"-8"-7105,2-2-1591,3-28 2089,-9 37-2638,0 1 1,0-1 0,-1 1 0,1 0 0,0-1 0,-1 1 0,1 1 0,0-1 0,-1 0 0,-3 2 0,-1 3-39,0 0 0,0 0 0,0 1-1,1 0 1,-1 1 0,1-1 0,1 1 0,-1 1 0,1-1 0,1 1-1,0 0 1,0 1 0,0-1 0,1 1 0,0 0 0,1 0 0,0 0-1,-3 12 1,6-20-131,0 0-1,0-1 1,0 1 0,0 0-1,0-1 1,0 1-1,1-1 1,-1 1-1,0 0 1,0-1-1,0 1 1,1-1-1,-1 1 1,0 0 0,1-1-1,-1 1 1,0-1-1,1 1 1,-1-1-1,1 1 1,-1-1-1,1 0 1,-1 1 0,1-1-1,-1 1 1,1-1-1,-1 0 1,1 0-1,-1 1 1,1-1-1,0 0 1,25-1 253,22-20-37,-40 14-272,1 0 0,-1 0 0,0 0-1,0-1 1,-1 0 0,0-1 0,0 1 0,-1-1-1,0-1 1,6-13 0,-12 23-42,0 12-72,0-8 208,0 0-1,-1 0 1,2 0 0,-1 0 0,0 0 0,1 0 0,0 0 0,0 0-1,3 8 1,-3-11-20,0 0 1,1 1-1,0-1 0,-1 0 0,1 0 0,0 0 0,-1 0 1,1 0-1,0 0 0,0 0 0,0-1 0,0 1 0,0-1 1,0 1-1,0-1 0,0 0 0,0 0 0,0 0 0,0 0 1,0 0-1,0 0 0,0 0 0,3-2 0,2 1-9,0-1-1,0 0 0,-1 0 0,1 0 1,-1-1-1,0 0 0,0-1 1,0 1-1,0-1 0,8-7 0,-9 7-23,0 0 0,1 0 0,0 0 0,0 1 0,0-1 0,1 2 0,-1-1 0,1 1 0,7-2 0,-13 4-13,1 0 0,-1 0 0,1 0 0,-1 0 0,0 1 0,1-1 0,-1 1 1,0-1-1,1 1 0,-1-1 0,0 1 0,0 0 0,1 0 0,-1-1 0,2 3 0,18 7-130,-14-9-187,0-1 0,0 0 0,-1-1 0,1 1 0,0-2 0,0 1 0,-1-1 0,1 1 0,-1-2 0,1 1 0,-1-1 1,0 0-1,0 0 0,10-8 0,-1 0-427,-2-1 1,1 0-1,-2 0 1,18-22 0,-30 33 1003,1 47 1415,0-39-1628,1 1-1,0 0 0,1-1 0,0 0 1,0 1-1,8 12 0,11 31 498,-18-35-212,-1 0 0,-1 0 1,0 0-1,-1 0 0,-2 26 0,1-35-29,-1 0 0,0 0 1,0 1-1,-1-1 0,0 0 0,0 0 0,-1 0 0,0 0 0,0-1 0,0 1 0,-1-1 0,0 0 0,0 0 0,-7 8 0,11-14-273,0 0-1,0 1 0,-1-1 1,1 0-1,0 1 0,-1-1 1,1 0-1,0 1 0,-1-1 1,1 0-1,0 0 0,-1 1 1,1-1-1,0 0 1,-1 0-1,1 0 0,-1 0 1,1 0-1,0 0 0,-1 1 1,1-1-1,-1 0 0,1 0 1,-1 0-1,1 0 0,0 0 1,-1 0-1,1-1 0,-1 1 1,1 0-1,-1 0 0,1 0 1,0 0-1,-1-1 1,-6-15 0,7-32-564,0 39 441,1-7-87,0-1-1,2 0 0,0 1 1,0-1-1,2 1 0,0 0 1,1 0-1,0 1 0,2-1 1,-1 2-1,12-16 0,10-12 513,3 1-1,47-47 1,-77 100 139,0 0 1,-1 1-1,-1 22 1,0-33-439,0 0 1,0-1-1,0 1 0,0-1 1,0 1-1,0-1 1,1 1-1,-1 0 1,0-1-1,1 1 1,0-1-1,-1 1 1,1-1-1,0 0 1,-1 1-1,1-1 1,0 0-1,0 1 1,0-1-1,0 0 1,0 0-1,1 0 1,-1 0-1,0 0 0,0 0 1,1 0-1,-1 0 1,0 0-1,1-1 1,-1 1-1,1-1 1,-1 1-1,1-1 1,0 1-1,-1-1 1,1 0-1,-1 0 1,1 0-1,-1 0 1,1 0-1,0 0 1,-1 0-1,1-1 1,-1 1-1,1 0 0,-1-1 1,1 1-1,2-2 1,2 0-10,0 0 0,0-1 0,0 1 0,-1-1 0,1 0 0,-1-1 0,1 1 1,-1-1-1,0 0 0,-1 0 0,8-8 0,-10 9-61,0 0 0,0 0 1,-1 0-1,1 0 0,-1 0 1,1-1-1,-1 1 0,0 0 0,0-1 1,0 1-1,-1-1 0,1 1 1,-1-1-1,0 1 0,-1-7 0,1 10 45,0-1 0,0 1 0,-1 0 0,1-1 0,0 1 0,-1 0 0,1 0 0,0-1 0,-1 1 1,1 0-1,-1 0 0,1 0 0,0-1 0,-1 1 0,1 0 0,-1 0 0,1 0 0,0 0 0,-1 0 0,1 0 0,-1 0 0,1 0 0,-1 0 0,1 0 0,0 0 0,-1 0 0,1 0 0,-1 0 0,1 0 0,0 1 0,-1-1 0,1 0 0,-1 0 0,1 0 0,0 1 0,-1-1 0,1 0 0,0 0 0,-1 1 0,-14 10-109,12-6-37,-1 0-1,2 0 1,-1 0-1,0 1 1,1-1 0,0 1-1,-2 7 1,2 10-10263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72 11563,'-1'0'300,"0"0"-1,1 0 1,-1 0 0,0 0-1,1 0 1,-1 0-1,0 0 1,1 0 0,-1 0-1,0 0 1,1 0 0,-1 0-1,0 1 1,1-1 0,-1 0-1,1 0 1,-1 1 0,0-1-1,1 1 1,-1-1 0,1 0-1,-1 1 1,1-1-1,-1 1 1,1-1 0,-1 1-1,1-1 1,0 1 0,-1-1-1,1 2 1,-8 25 2803,9 31-804,0-56-2257,0-1 1,0 1-1,0 0 0,0 0 0,0-1 0,1 1 1,-1-1-1,0 1 0,1-1 0,-1 0 1,1 1-1,-1-1 0,1 0 0,0 0 0,0 0 1,-1 0-1,1-1 0,0 1 0,0 0 1,0-1-1,0 1 0,0-1 0,0 1 0,0-1 1,0 0-1,0 0 0,0 0 0,0 0 0,2-1 1,4 1-12,0 0 0,0-1 0,0 0 0,0-1 0,0 0 0,9-3 0,-6-1-141,0 0 1,0-1-1,-1 0 0,13-11 0,24-16-270,-46 34 381,-1 0 0,0 0 0,0 0 0,1 0 0,-1 0 0,0 0 0,0 0-1,1 1 1,-1-1 0,0 0 0,0 0 0,0 0 0,1 0 0,-1 0 0,0 0-1,0 1 1,0-1 0,1 0 0,-1 0 0,0 0 0,0 0 0,0 1 0,0-1-1,0 0 1,1 0 0,-1 1 0,0-1 0,0 0 0,0 0 0,0 0 0,0 1-1,0-1 1,0 0 0,0 0 0,0 1 0,0-1 0,0 0 0,0 0 0,0 1 0,0-1-1,0 0 1,0 0 0,0 1 0,0-1 0,0 0 0,0 0 0,-1 1 0,1-1-1,0 0 1,0 0 0,0 1 0,-2 12 136,1-12-127,-1 9 102,-1-2-26,1 0 0,1 0 0,-1 0 0,0 15 1,2-22-89,0 1 0,0-1 1,0 0-1,0 0 1,1 1-1,-1-1 0,0 0 1,1 0-1,-1 0 1,0 1-1,1-1 0,0 0 1,-1 0-1,1 0 0,0 0 1,-1 0-1,1 0 1,0 0-1,0 0 0,0 0 1,0-1-1,0 1 1,0 0-1,0-1 0,0 1 1,0 0-1,0-1 1,0 1-1,0-1 0,0 1 1,1-1-1,-1 0 1,0 0-1,0 1 0,0-1 1,1 0-1,-1 0 1,2 0-1,5-2-549,0 1 1,0-1-1,0 0 0,0 0 1,0-1-1,0 0 0,-1-1 0,0 1 1,1-2-1,-1 1 0,-1-1 1,1 0-1,-1 0 0,0-1 1,0 1-1,0-1 0,5-9 0,9-10-1057,-1-1 0,-1-1-1,15-32 1,-26 50 9566,-15 35-5900,-9 34-228,17-44-1694,0 0 1,1-1 0,1 1 0,0 0-1,1-1 1,1 1 0,0-1 0,1 0-1,1 0 1,0-1 0,11 18-1,17 46-249,-31-70 148,-1 0 1,0 0 0,0 0 0,0 0 0,-1 0-1,0 0 1,-1 1 0,0-1 0,0 0 0,-2 11-1,1-16 101,0-1 0,1 1 0,-1 0 0,0 0 0,0-1 0,-1 1 0,1-1 0,0 1 0,-1-1 0,0 1 0,1-1 0,-1 0-1,0 0 1,0 0 0,0 0 0,0 0 0,-1 0 0,1-1 0,-1 1 0,1-1 0,-1 0 0,1 1 0,-1-1 0,0 0-1,1 0 1,-1-1 0,0 1 0,0-1 0,0 1 0,1-1 0,-1 0 0,-5 0 0,5-1-92,-1 0-1,1 0 1,-1 0 0,1 0 0,0-1 0,-1 1-1,1-1 1,0 0 0,0 0 0,0 0-1,0 0 1,0-1 0,1 1 0,-1-1 0,1 1-1,-1-1 1,1 0 0,0 0 0,0 0 0,0 0-1,1-1 1,-1 1 0,-1-7 0,-4-6-112,2 0 0,0 0 0,-6-33 0,10 40-50,-1 0 0,1-1-1,1 1 1,0 0 0,0-1-1,1 1 1,0 0 0,3-15-1,-1 19-49,-1-1 1,1 1-1,-1 0 0,2 0 0,-1 0 0,0 0 1,1 1-1,0-1 0,0 1 0,0 0 0,1 0 1,-1 1-1,1-1 0,8-4 0,-8 5-318,37-28-4482,-40 28 4149,0 1 0,0 0 0,-1-1 0,1 1-1,-1-1 1,1 1 0,-1-1 0,0 0 0,1-5 0,1-17-10552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51 14958,'0'0'6983,"-34"-50"-4869,43 50-2274,5 0-737,3 3-2306,1-3-7015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8776,'0'0'11793,"-1"13"-10934,-1 9-411,-2 82 1527,4-98-1849,0 0 0,1 1 1,-1-1-1,1 0 0,1 0 1,-1 0-1,1 1 0,0-1 0,0-1 1,1 1-1,0 0 0,0-1 1,6 9-1,-6-11-100,0 0-1,0-1 1,0 0-1,0 1 1,1-1 0,-1-1-1,1 1 1,-1 0-1,1-1 1,0 0 0,-1 0-1,1 0 1,0 0 0,0-1-1,0 1 1,0-1-1,0 0 1,0 0 0,5-1-1,7-2-41,-1 0-1,0-2 1,24-9 0,20-5-533,-58 19 544,-1 0-1,0 0 0,0 0 0,1-1 0,-1 1 0,0 0 0,1 0 0,-1 0 1,0 0-1,0 0 0,1 0 0,-1 0 0,0 0 0,1 0 0,-1 0 0,0 0 1,1 0-1,-1 0 0,0 1 0,0-1 0,1 0 0,-1 0 0,0 0 0,0 0 1,1 0-1,-1 1 0,0-1 0,0 0 0,1 0 0,-1 0 0,0 1 0,0-1 1,0 0-1,0 0 0,1 1 0,-1-1 0,0 0 0,0 0 0,0 1 0,0-1 1,0 0-1,0 1 0,0-1 0,1 0 0,-7 18 163,-16 14 458,13-24-442,-1 0 0,1-1 1,-1 0-1,-1-1 0,1 0 1,-1-1-1,0 0 0,0 0 1,-1-1-1,0-1 0,1 0 1,-1 0-1,0-1 0,0-1 1,0 0-1,-22-2 0,33 1-229,0 0-1,0 0 0,0 0 0,1 0 1,-1 0-1,0 0 0,0 0 0,0-1 0,0 1 1,0 0-1,1-1 0,-1 1 0,0 0 1,0-1-1,1 1 0,-1-1 0,0 1 1,1-1-1,-1 0 0,0 1 0,1-1 1,-1 0-1,1 1 0,-1-1 0,1 0 0,-1 0 1,1 1-1,0-1 0,-1 0 0,1 0 1,0 0-1,0 0 0,-1 0 0,1 1 1,0-1-1,0 0 0,0 0 0,0 0 0,0 0 1,0 0-1,1 0 0,-1 0 0,0 1 1,0-1-1,0 0 0,1 0 0,-1 0 1,1 1-1,-1-1 0,0 0 0,2-1 0,-1-1-567,1 0-1,0 0 1,0 0-1,0 0 0,1 1 1,-1-1-1,1 1 1,-1-1-1,1 1 0,0 0 1,6-3-1,19-6-4163,4 2-780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4:5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54 17873,'0'0'1089,"-10"-1"475,-33-3-539,41 4-931,-1 1 0,1-1 0,-1 0 1,1 1-1,0-1 0,-1 1 0,1 0 0,0 0 0,0 0 0,-1 0 1,1 0-1,0 0 0,0 0 0,0 1 0,0-1 0,1 1 0,-1-1 1,0 1-1,1 0 0,-1 0 0,1 0 0,-1 0 0,1 0 1,0 0-1,0 0 0,0 0 0,-1 3 0,2-4-46,-1 1-1,0-1 1,1 0 0,0 1-1,-1-1 1,1 1 0,0-1 0,0 1-1,-1-1 1,1 0 0,0 1-1,1-1 1,-1 1 0,0-1-1,0 1 1,1-1 0,-1 0-1,0 1 1,1-1 0,-1 0-1,1 1 1,0-1 0,0 0-1,-1 0 1,1 1 0,0-1-1,0 0 1,0 0 0,0 0 0,0 0-1,0 0 1,1 0 0,-1-1-1,0 1 1,0 0 0,1 0-1,-1-1 1,0 1 0,1-1-1,1 1 1,7 1 35,0-1 0,0-1 0,0 1 0,0-1 0,1-1 0,-1 0 1,0-1-1,-1 1 0,1-2 0,0 0 0,0 0 0,-1 0 0,17-10 0,-13 6-63,-1-1 0,0-1 0,0 1-1,-1-2 1,0 0 0,0 0 0,-1-1 0,-1 0 0,9-14-1,-15 24-314,-3 8 110,-4 25 73,-11 51 404,12-66-211,-3 12 87,1 0-1,1 0 1,2 1-1,1-1 1,2 1-1,1-1 1,1 1-1,1-1 0,1 0 1,11 30-1,-10-42-152,-1-1-1,-1 1 0,0-1 0,-1 1 1,-1 0-1,0 33 0,-2-46 28,0-1 0,0 1 0,-1 0 0,1 0 0,-1-1 0,0 1 0,0 0 0,0-1 1,0 1-1,0-1 0,-1 1 0,0-1 0,0 0 0,0 1 0,0-1 0,0 0 0,-1 0 0,1-1 0,-1 1 0,0 0 0,0-1 0,0 0 0,0 1 0,0-1 0,0 0 0,-1-1 0,1 1 0,0-1 0,-1 1 0,0-1 0,1 0 0,-1 0 0,0-1 0,1 1 0,-1-1 0,-5 0 0,6 0 10,1 0-1,-1 0 1,1-1-1,0 1 1,-1-1-1,1 1 1,-1-1-1,1 0 1,0 0-1,0 0 1,-1 0-1,1 0 1,0-1 0,0 1-1,0-1 1,0 1-1,1-1 1,-3-2-1,0-1-6,0 0 0,1 0 0,-1-1 0,1 1-1,0-1 1,1 0 0,-3-6 0,0-5-37,1-1 0,0 0 0,1 1 0,0-23-1,2 23-114,1-1-1,0 1 0,2-1 1,0 1-1,1-1 0,0 1 0,11-29 1,-9 34-26,1 1 0,0 0 0,0 0 0,1 0 1,0 1-1,1 0 0,0 1 0,1-1 0,-1 2 0,2-1 1,18-12-1,-6 8-1189,1 0 0,0 2-1,44-15 1,-35 14-1311,31-12-4062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5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10634,'3'0'216,"-1"-1"-1,1 0 0,0 1 0,0 0 0,0-1 1,0 1-1,0 1 0,0-1 0,0 0 1,0 1-1,5 1 0,3-1-9,55 4 135,1-4 0,0-2 0,0-3 0,84-16 1,-69 5-146,-1 4 0,108-1 0,-91 12-172,382 18-10,-283-2 241,262-13 0,-443-3-260,1-1 0,-1 0 0,0-1 0,32-9-1,-45 10-22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7303,'10'-16'13016,"13"-16"-9863,27-39-3163,-23 29 283,-1 4 352,-1-2-1,27-62 0,-54 141-522,1-15-92,-18 116 72,-2 27-153,20-167 10,1 1 1,0 0-1,-1 0 1,1 0-1,0 0 1,0 0-1,0 0 1,0 0-1,0 0 0,0 0 1,0 0-1,0 0 1,0 0-1,0-1 1,0 1-1,1 0 1,-1 0-1,0 0 1,1 0-1,-1 0 0,1 0 1,-1-1-1,1 1 1,-1 0-1,1 0 1,-1-1-1,1 1 1,0 0-1,-1-1 0,1 1 1,0 0-1,0-1 1,-1 1-1,1-1 1,0 0-1,0 1 1,0-1-1,0 0 0,0 1 1,0-1-1,0 0 1,0 0-1,1 0 1,1 0-341,-1-1 1,1 0 0,0 0-1,0 0 1,-1 0 0,1 0-1,-1-1 1,1 1 0,-1-1-1,1 0 1,-1 0 0,0 0-1,3-3 1,16-19-5499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12236,'0'0'5840,"5"10"-4687,0-2-953,-1 0 0,-1 0 0,0 1 0,0-1 0,-1 1 0,0 0 0,0-1 0,-1 1 0,0 0 0,0 0 0,-1 0 0,-2 15 0,-5 10 51,-2 0-1,-1-1 1,-2 0 0,-1-1 0,-21 38 0,30-65-1798,2-7-45,2-10-1346,0 9 2230,0-18-5239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 11147,'0'0'6555,"-11"-4"-4665,5 1-1585,2 1-170,0 0 0,0 0 0,0 1 0,0-1 1,-1 1-1,1 0 0,0 0 0,-1 0 0,1 1 0,0-1 0,-1 1 0,1 0 0,-1 0 0,1 1 1,0-1-1,-1 1 0,1 0 0,-6 2 0,1 4-7,1-1 0,0 1 0,0 0 0,1 1 1,0 0-1,0 0 0,1 0 0,0 1 0,1 0 0,-1 0 0,2 0 0,-1 1 0,2 0 1,-1 0-1,1 0 0,1 0 0,-1 0 0,2 1 0,-1-1 0,2 1 0,0 15 1,0-24-120,0 0 0,1 0 1,-1-1-1,1 1 1,0 0-1,0 0 0,-1 0 1,1 0-1,0-1 0,1 1 1,-1 0-1,0-1 1,0 1-1,1-1 0,-1 1 1,1-1-1,-1 0 0,1 0 1,-1 0-1,1 0 1,2 1-1,0 0 14,1 0 1,0 0-1,-1-1 0,1 0 1,0 0-1,0 0 0,0-1 1,8 0-1,-2 0 24,0-1 1,0 0-1,0-1 1,0 0-1,-1-1 0,1 0 1,13-7-1,-14 5-28,-1 0 0,0-1 0,0 0 0,-1 0 0,1-1 0,-1-1 1,-1 1-1,9-11 0,-13 13-1,1 1 1,-1-1 0,0 0-1,-1 0 1,1-1-1,-1 1 1,0 0 0,0-1-1,-1 1 1,0-1 0,0 0-1,0 1 1,0-1 0,-1 0-1,0 0 1,0 1 0,-2-8-1,2 11-11,-1 0-1,0 0 1,0-1-1,0 1 0,0 1 1,-1-1-1,1 0 1,0 0-1,-1 0 1,1 1-1,-1-1 1,1 1-1,-1-1 0,0 1 1,0-1-1,0 1 1,0 0-1,0 0 1,0 0-1,0 0 1,0 0-1,0 1 1,0-1-1,-1 1 0,1-1 1,0 1-1,0 0 1,-1 0-1,1 0 1,0 0-1,-3 0 1,0 0-15,-1 1 1,0-1-1,1 1 1,-1 0-1,1 0 1,-1 0 0,1 1-1,-1 0 1,1 0-1,0 0 1,-9 6 0,9-3-92,-1 0 1,1 0 0,0 0 0,0 1 0,1 0 0,0 0-1,0 0 1,0 0 0,0 1 0,1-1 0,-3 10 0,5-14-189,0 1 0,1 0 0,-1 0 0,0 0 0,1 0 0,0 1 1,0-1-1,0 0 0,0 0 0,0 0 0,1 0 0,-1 0 0,1 0 1,0 0-1,0 0 0,0 0 0,0-1 0,0 1 0,1 0 0,-1 0 1,1-1-1,0 1 0,0-1 0,0 0 0,0 1 0,0-1 0,0 0 0,5 3 1,22 12-4834,4-3-560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 16944,'0'0'1991,"-9"7"-213,-2 1-1123,0 1-1,1 1 1,-18 20-1,25-27-571,1 0-1,-1 0 0,1 1 0,0-1 0,-1 1 0,2-1 0,-1 1 1,0 0-1,1 0 0,-1 0 0,1 0 0,0 0 0,1 0 0,-1 0 0,1 0 1,-1 0-1,1 0 0,1 1 0,-1-1 0,0 0 0,2 5 0,-1-8-70,0 0-1,0 0 0,-1 0 0,1 0 1,0 0-1,0 0 0,0-1 1,0 1-1,0 0 0,0-1 0,0 1 1,0-1-1,0 1 0,0-1 0,0 1 1,0-1-1,1 0 0,-1 1 0,0-1 1,0 0-1,0 0 0,1 0 0,-1 0 1,0 0-1,0 0 0,0-1 0,0 1 1,1 0-1,-1 0 0,0-1 0,0 1 1,0-1-1,2 0 0,2-1 31,-1 1-1,1-1 0,-1 0 1,0-1-1,1 1 1,6-7-1,-6 5 43,-1-1 1,0 0-1,0-1 0,0 1 1,-1-1-1,0 1 0,0-1 1,0 0-1,-1 0 0,4-13 1,-6 17-60,1-1 1,-1 1 0,1 0-1,-1-1 1,0 1-1,0 0 1,0-1 0,-1 1-1,1 0 1,0 0 0,-1-1-1,0 1 1,1 0-1,-1 0 1,0-1 0,0 1-1,0 0 1,0 0 0,-1 0-1,1 0 1,0 1 0,-1-1-1,0 0 1,1 1-1,-1-1 1,0 1 0,0-1-1,0 1 1,0 0 0,0-1-1,0 1 1,0 0 0,-3 0-1,-4-2-126,0 0-1,0 1 0,-1 0 1,1 1-1,-1 0 1,1 1-1,-18 1 0,25-1 63,-1 0 0,0 0 0,1 0 0,-1 0 0,1 1-1,-1-1 1,0 1 0,1 0 0,-1 0 0,1 0 0,0 0-1,-1 0 1,1 0 0,0 1 0,0-1 0,0 1 0,0-1-1,0 1 1,0 0 0,0 0 0,0 0 0,1 0 0,-1 0-1,1 1 1,-1-1 0,1 0 0,0 1 0,0-1 0,0 0-1,0 1 1,0 4 0,1-6-61,0 0 0,0 0 1,1 0-1,-1 0 0,1 0 0,-1-1 0,1 1 0,-1 0 0,1 0 0,-1 0 1,1-1-1,0 1 0,-1 0 0,1-1 0,0 1 0,0 0 0,0-1 0,-1 1 1,1-1-1,0 1 0,0-1 0,0 0 0,0 1 0,0-1 0,0 0 1,0 0-1,0 0 0,0 1 0,0-1 0,0 0 0,0 0 0,0 0 0,1-1 1,45 1-2278,-37-1 1391,34-3-3611,5-8-3026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9897,'0'0'16912,"50"-16"-16655,-14 5-225,4 0 32,-3 1-993,-6-2-2466,-6 0-2467,-10-2-7687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17 104 11403,'-6'-30'7210,"1"30"-2945,3 19-3686,2 12-424,-1 57 1130,4 1-1,21 131 1,-16-194-1184,-2-18 95,1-18 612,1-21-507,-2 0 1,5-54-1,-3 15-276,5-40-50,15-81-959,-28 190 977,0 0 1,0 0-1,0 0 1,0 0-1,0 0 1,0 0-1,1-1 1,-1 1-1,0 0 0,1 0 1,-1 0-1,1 0 1,-1 1-1,1-1 1,-1 0-1,1 0 1,-1 0-1,1 0 1,0 0-1,0 1 0,-1-1 1,1 0-1,0 1 1,0-1-1,0 0 1,0 1-1,0-1 1,0 1-1,0-1 1,0 1-1,2-1 0,-1 2-14,0 0-1,0 0 0,-1 0 1,1 0-1,0 0 0,0 0 0,-1 1 1,1-1-1,-1 0 0,1 1 1,-1-1-1,1 1 0,-1 0 1,2 3-1,6 8-86,-1 1 0,-1 0 0,7 18 1,-11-25 126,0 1 0,-1 1 0,0-1 1,0 0-1,-1 0 0,0 1 0,0-1 0,-1 1 1,-1 10-1,0-15-8,0-1 0,0 1 0,0-1 0,0 1 1,-1-1-1,0 1 0,0-1 0,0 0 0,0 0 0,0 0 0,0 0 1,-1 0-1,1 0 0,-1-1 0,0 1 0,0-1 0,0 0 0,0 0 1,-1 0-1,1 0 0,0-1 0,-7 3 0,1-1-61,0 0 0,0 0 0,0-1-1,-1-1 1,1 1 0,0-2 0,-1 1 0,-13-2 0,19 1-265,0-1 0,0 0 1,0 1-1,1-1 1,-1-1-1,0 1 1,1-1-1,-1 1 1,1-1-1,-4-3 1,5 4-174,0-1 1,0 0 0,1 1-1,-1-1 1,0 0-1,1 0 1,0 0 0,-1 0-1,1 0 1,0 0 0,0-1-1,0 1 1,1 0 0,-1 0-1,1-1 1,-1 1-1,0-5 1,1-13-5513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65 12139,'0'0'9076,"-10"-3"-7987,6 3-1029,0-1 0,0 0-1,0 1 1,0 0 0,0 0 0,0 0 0,0 0 0,0 1 0,0-1 0,0 1 0,0 0-1,0 0 1,0 1 0,0-1 0,0 1 0,1 0 0,-1 0 0,1 0 0,-1 0 0,1 1-1,0 0 1,0-1 0,0 1 0,0 0 0,0 0 0,1 1 0,-1-1 0,1 0 0,0 1-1,0 0 1,-1 3 0,-2 3 154,1-1 0,0 1-1,0-1 1,1 1 0,-3 19 0,5-27-186,1 0 0,-1 0 0,1 0 0,-1 0 1,1 0-1,0 0 0,0 0 0,0 0 0,0 0 1,1 0-1,-1-1 0,0 1 0,1 0 1,-1 0-1,1 0 0,0 0 0,-1-1 0,1 1 1,0 0-1,0 0 0,0-1 0,1 1 0,-1-1 1,0 1-1,0-1 0,1 0 0,-1 1 0,1-1 1,-1 0-1,1 0 0,0 0 0,-1 0 0,1 0 1,0 0-1,0-1 0,0 1 0,2 0 1,1 0-2,0-1 0,0 0 0,1 0 1,-1 0-1,0 0 0,0-1 0,0 0 1,1 0-1,-1 0 0,0-1 1,0 0-1,0 0 0,-1 0 0,1 0 1,0-1-1,-1 0 0,0 0 1,1 0-1,-1-1 0,-1 1 0,1-1 1,0 0-1,-1 0 0,0 0 1,0 0-1,3-6 0,-1 1 61,0 0 0,-1 0 0,0-1 0,0 1 0,-1-1-1,0 0 1,-1 0 0,-1 0 0,1 0 0,-1-1 0,-1 1 0,-1-19 0,1 28-89,0 0 1,0-1 0,0 1-1,0-1 1,-1 1 0,1 0-1,0-1 1,-1 1 0,1-1-1,-1 1 1,1 0 0,-1 0 0,0-1-1,1 1 1,-1 0 0,0 0-1,0 0 1,0 0 0,0 0-1,0 0 1,0 0 0,0 0-1,0 0 1,0 0 0,-1 1 0,1-1-1,0 0 1,0 1 0,-1-1-1,1 1 1,-1-1 0,1 1-1,0 0 1,-1 0 0,1-1-1,-1 1 1,1 0 0,0 0-1,-1 0 1,1 1 0,-1-1 0,-1 1-1,1-1-3,-1 1-1,0 0 1,1 0-1,-1 1 1,1-1 0,-1 0-1,1 1 1,0 0-1,-1-1 1,1 1-1,0 0 1,0 0-1,0 0 1,1 1 0,-1-1-1,0 0 1,1 1-1,-1-1 1,1 1-1,-2 4 1,2-5 9,0 0 0,1 0 0,-1 0 1,0 1-1,1-1 0,-1 0 0,1 1 0,0-1 0,0 1 1,0-1-1,0 0 0,0 1 0,0-1 0,1 0 1,-1 1-1,1-1 0,-1 0 0,1 1 0,0-1 0,0 0 1,0 0-1,0 0 0,1 0 0,-1 0 0,0 0 1,1 0-1,-1 0 0,1-1 0,0 1 0,0-1 0,0 1 1,-1-1-1,5 3 0,0-2 9,-1-1 0,0 0 0,1 1 0,-1-2-1,1 1 1,-1-1 0,1 0 0,-1 0 0,1 0 0,-1-1 0,1 1 0,-1-1-1,1-1 1,6-2 0,-5 1-14,0 0-1,0 0 1,0-1 0,-1 0-1,1-1 1,-1 1-1,0-1 1,0-1-1,6-6 1,-8 8-10,0 0 0,-1-1 0,0 1 0,1 0 0,-2-1 0,1 0 0,-1 1 0,1-1 0,-1 0 0,-1 0 0,1-1 0,-1 1-1,0 0 1,1-6 0,-2 9-64,-14 38-391,10-27 541,1 0-1,0 1 0,1-1 0,0 1 1,-2 19-1,4-27-56,0 0 0,0 0 0,0 0 0,0 0 1,0 0-1,0 0 0,1 0 0,-1 0 0,1-1 0,-1 1 0,1 0 0,0 0 0,-1 0 0,1-1 1,0 1-1,0 0 0,0-1 0,1 1 0,-1-1 0,0 1 0,1-1 0,-1 0 0,0 1 0,1-1 0,0 0 1,-1 0-1,1 0 0,0 0 0,-1 0 0,1-1 0,0 1 0,0-1 0,0 1 0,0-1 0,-1 1 1,4-1-1,2 1 11,1-1 0,0-1 0,-1 1 1,1-1-1,-1 0 0,1-1 0,-1 0 1,1 0-1,-1 0 0,10-6 0,5-3-281,39-29-1,-46 29 160,0 0 0,1 2 0,1-1 1,22-7-1,-39 16 96,0 1 0,1 0 0,-1 0 0,0 0 0,0 0 0,1 0 0,-1 0 0,0 0 0,1 0 0,-1 0 0,0 0 0,1 0 0,-1 0 0,0 0 0,0 0 0,1 0 0,-1 0 0,0 1 0,1-1 0,-1 0 0,0 0 0,0 0 0,1 0 0,-1 1 0,0-1 0,0 0 0,0 0 0,1 0 0,-1 1 0,0-1 0,0 0 0,0 0 0,0 1 0,1-1 0,-1 0 1,0 0-1,0 1 0,0-1 0,0 0 0,0 1 0,0-1 0,3 21 256,-4-19-236,1 0-1,0 0 1,0 0-1,0-1 1,0 1 0,0 0-1,0 0 1,0 0 0,1-1-1,-1 1 1,1 0-1,-1 0 1,1-1 0,0 1-1,-1-1 1,1 1-1,0 0 1,0-1 0,0 1-1,0-1 1,1 0-1,-1 1 1,0-1 0,3 2-1,3-3-28,1 1-1,0-1 1,0 0 0,0-1-1,0 0 1,0 0-1,0-1 1,-1 0-1,1 0 1,-1 0-1,1-1 1,-1-1 0,0 1-1,0-1 1,10-8-1,-9 7-161,-1 0-1,1 1 1,0 0 0,0 0-1,0 1 1,0 0-1,0 1 1,1-1 0,0 1-1,-1 1 1,1 0-1,14 0 1,-22 2 166,0 1 1,0-1-1,-1 1 1,1-1-1,0 1 0,-1-1 1,1 1-1,-1 0 1,1-1-1,-1 1 0,0 0 1,1 0-1,-1-1 1,0 1-1,0 0 0,0-1 1,-1 3-1,-4 33-143,5-37-86,0 0 0,0 0 1,-1 1-1,1-1 0,0 0 0,-1 0 0,1 0 0,0 1 1,-1-1-1,1 0 0,-1 0 0,1 0 0,0 0 0,-1 0 1,1 0-1,0 0 0,-1 0 0,1 0 0,-1 0 1,1 0-1,0 0 0,-1 0 0,1 0 0,0 0 0,-1 0 1,1 0-1,-1-1 0,1 1 0,0 0 0,-1 0 0,1 0 1,0-1-1,0 1 0,-1 0 0,1 0 0,0-1 1,0 1-1,-1-1 0,-9-12-7500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14478,'0'0'8167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12876,'0'0'11382,"0"13"-10683,-2 108 774,-1 57 1095,4-170-2487,0-1-1,0 0 0,0 1 1,1-1-1,0 0 1,1 0-1,-1 0 1,2 0-1,-1 0 1,0-1-1,7 8 0,-8-11-70,0 0 0,1 0-1,0 0 1,-1-1-1,1 1 1,0-1 0,0 0-1,1 1 1,-1-2-1,0 1 1,1 0 0,-1-1-1,1 1 1,-1-1-1,1 0 1,0 0 0,-1-1-1,1 1 1,0-1-1,0 0 1,0 0 0,-1 0-1,8-1 1,-9 1-78,0-1-1,0 1 1,0-1 0,0 0 0,-1 0-1,1 0 1,0 0 0,0 0 0,-1 0-1,1 0 1,0 0 0,-1-1 0,1 1-1,-1-1 1,1 1 0,-1-1 0,0 0-1,0 1 1,0-1 0,0 0 0,0 0-1,0 0 1,0 0 0,-1 0 0,1 0-1,-1 0 1,1 0 0,-1 0-1,0 0 1,0 0 0,0 0 0,0 0-1,0 0 1,-1-2 0,1-2-363,-1 0 0,0 0 0,0 0 1,0 1-1,-1-1 0,0 0 0,0 1 0,0 0 0,-1-1 0,1 1 1,-6-7-1,-2 2-1436,0 0 1,0 0 0,-1 1 0,-16-11-1,-15-7-4037</inkml:trace>
  <inkml:trace contextRef="#ctx0" brushRef="#br0" timeOffset="1">109 164 6342,'0'0'3299,"-72"-21"-32,48 17-416,12 4 2402,32 8-4484,14 0 352,5 0-128,10-2-481,-2-2-416,0 0-64,-8-4-1697,-4 0-3044,-8-12-7719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10730,'0'0'3523,"2"69"-3042,3-29-97,1 6 97,-5 7-289,5 8-128,-1 7-320,1 2-1410,3 1-1345,0-2-1793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0:5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93 9794,'-17'2'866,"12"-2"-574,0 0 1,1 1 0,-1 0 0,0 0-1,-9 3 1,14-4-262,0 0-1,0 0 1,-1 0-1,1 0 1,0 0 0,0 0-1,-1 1 1,1-1-1,0 0 1,0 0 0,0 0-1,-1 0 1,1 0-1,0 1 1,0-1 0,0 0-1,0 0 1,0 1-1,-1-1 1,1 0 0,0 0-1,0 0 1,0 1-1,0-1 1,0 0 0,0 0-1,0 1 1,0-1-1,0 0 1,0 0 0,0 1-1,0-1 1,0 0 0,0 0-1,0 1 1,0-1-1,0 0 1,0 0 0,0 1-1,0-1 1,1 0-1,-1 0 1,0 0 0,0 1-1,0-1 1,0 0-1,0 0 1,1 0 0,-1 1-1,0-1 1,0 0-1,0 0 1,1 0 0,-1 0-1,0 0 1,0 1-1,1-1 1,-1 0 0,0 0-1,0 0 1,1 0-1,-1 0 1,0 0 0,0 0-1,1 0 1,-1 0-1,0 0 1,1 0 0,19 6 560,37-2 73,1-3 0,105-11 0,-105 5-490,1046-79-211,-1000 75-117,72-3-1193,-147 9-317,-34 3 1184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9449,'0'0'416,"0"74"1,-5-35-129,1 3-448,-1-3-1474,1 4-2498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10186,'-6'55'480,"-3"-3"673,7-1 160,-1-8-608,3-5-256,0-8-289,0-4-96,0-4-64,0-4-224,0 1-673,-2 1-705,2-1-448,0 5-1153,0 4-3267</inkml:trace>
  <inkml:trace contextRef="#ctx0" brushRef="#br0" timeOffset="1">29 726 3011,'-10'145'8531,"-7"173"-3551,34-91-8948,-8-155 1326,-2 130 1,-40 280 3233,31-444-3106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4612,'0'0'2691,"0"83"-1186,0-41-1024,0-2-257,0 5 64,0-2 481,0-4-96,0-1 127,-2-4 193,2-1-160,0-3-256,-4-6-449,4-3-961,-2-5-2210,-3-1-7463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0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4260,'-25'183'5200,"6"96"-8595,8-84 4526,-10 290 9049,21-483-10214,1 1-1,-1 0 0,1 0 1,0-1-1,-1 1 0,1 0 1,0-1-1,1 1 0,-1-1 1,0 1-1,1-1 0,0 0 1,-1 1-1,1-1 0,0 0 1,0 0-1,0 0 0,3 1 1,-3-1-569,1 0 1,-1 1-1,0-1 0,0 1 1,0-1-1,0 1 1,0 0-1,0 0 1,0 0-1,1 6 1,-2 1-2954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9321,'0'0'672,"-16"75"353,12-42-64,4-6-833,0-5-128,0-3-1089,4-5-1121,5-3-1761</inkml:trace>
  <inkml:trace contextRef="#ctx0" brushRef="#br0" timeOffset="1">38 398 3651,'0'53'673,"0"1"-673,-4-2 0,4-6-384,0-7-1154</inkml:trace>
  <inkml:trace contextRef="#ctx0" brushRef="#br0" timeOffset="2">81 1159 224,'0'47'-96</inkml:trace>
  <inkml:trace contextRef="#ctx0" brushRef="#br0" timeOffset="3">128 2215 7911,'-2'82'65,"-1"-10"-354,3-8-2369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5894,'3'48'-449,"6"-6"-4996</inkml:trace>
  <inkml:trace contextRef="#ctx0" brushRef="#br0" timeOffset="1">35 657 7847,'0'78'2467,"-5"-4"-2051,-1-4-320,1-7 160,1-8-416,2-8-608,-1-9-1122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11018,'-2'82'2567,"-5"42"-6740,0 3-412,5-41 6714,-1 27 2640,0-52-3857,8 104 0,-4-160-989,0-1 0,0 1 0,1-1 1,-1 0-1,1 1 0,0-1 0,0 0 1,1 0-1,3 5 0,-4-6 90,1 0-1,-1 1 1,0 0-1,0-1 1,0 1-1,-1 0 1,1 0-1,-1 0 1,0 0-1,1 6 1,-2-6 50,6 78 3250,-5-47-5061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9001,'0'0'13458,"-5"12"-12967,-4 10-97,1 1 0,2-1 1,0 2-1,1-1 0,2 1 0,-2 26 1,4-24-37,1 48 328,0-70-663,1 0 0,-1-1 0,1 1 0,0 0 0,0-1 1,0 1-1,1-1 0,-1 1 0,1-1 0,0 0 0,0 0 1,0 1-1,0-1 0,0 0 0,6 4 0,-6-5 12,0-1 0,1 0 0,-1 1 0,1-1-1,-1 0 1,1 0 0,0-1 0,-1 1 0,1-1-1,0 1 1,-1-1 0,1 0 0,0 0 0,0 0-1,-1 0 1,1-1 0,0 1 0,-1-1 0,1 1-1,0-1 1,-1 0 0,1 0 0,-1 0 0,1 0-1,-1-1 1,4-2 0,5-3 106,0-1 1,0-1-1,16-16 1,-10 8-100,-1-1 0,0-1 0,-2 0 0,0-2 0,13-24 0,-20 31-22,0 0 0,-1-1 0,-1 0 0,0 0 0,-1-1 0,-1 1 0,0-1 0,1-29 0,-7 41 34,-4 10-81,-5 10-64,2 6 86,0 0 0,2 0 1,1 0-1,0 1 0,2 0 0,0 0 0,2 1 1,1-1-1,1 46 0,1-66-53,1-1 0,-1 1 1,1-1-1,0 0 0,-1 1 0,1-1 1,0 0-1,1 0 0,-1 0 0,0 0 0,1 0 1,-1 0-1,1 0 0,-1 0 0,1 0 0,0-1 1,0 1-1,0-1 0,0 1 0,0-1 0,0 0 1,0 0-1,0 0 0,1 0 0,-1 0 0,0 0 1,1 0-1,2 0 0,35 1-3584,-3-11-3927,-12-6-4170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9513,'0'0'15214,"10"-10"-14477,21-27-434,-2-1 0,-2-2 0,28-52 0,-51 89 136,-1 10-144,0 30-20,-5 46-168,0-68-294,-5 64 307,12-29-3828,-1-44-835,1-5-3496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 12908,'0'0'10399,"-7"14"-9454,0 1-654,1 0 0,1 0 0,0 0 0,0 1 0,2 0 0,0 0 0,-1 29 0,3-22-19,0-14-191,1 0 0,0 1 1,0-1-1,1 0 0,0 0 0,4 11 0,-5-18-68,1 0-1,0 0 1,0 0-1,0-1 1,0 1-1,0 0 1,1-1-1,-1 1 1,0-1-1,1 1 1,-1-1-1,1 1 1,0-1-1,-1 0 1,1 0-1,0 0 1,0 0-1,0 0 1,-1 0-1,1-1 1,0 1-1,0-1 1,0 1-1,0-1 1,0 0-1,0 1 1,1-1-1,-1 0 1,0 0-1,0-1 1,0 1-1,0 0 1,2-2-1,4 1 26,-1-2 0,0 1-1,0-1 1,0 0 0,0 0 0,-1-1-1,0 0 1,1 0 0,-1-1 0,0 0-1,-1 0 1,1 0 0,-1 0 0,7-11 0,1-1-21,-1-1 0,0 0 0,17-38 0,-24 44 18,-1 1 0,0-1-1,0-1 1,-1 1 0,-1 0-1,0-1 1,0-20 0,-13 65 158,4-16-162,-3 12-26,2 0-1,0 0 1,2 0-1,1 1 1,1 0 0,1 40-1,3-67-69,0 0-1,0-1 0,0 1 1,0 0-1,1 0 1,-1 0-1,1 0 0,-1 0 1,1-1-1,0 1 1,-1 0-1,1-1 1,0 1-1,0 0 0,1-1 1,-1 1-1,0-1 1,0 0-1,1 1 1,-1-1-1,1 0 0,-1 0 1,1 0-1,-1 0 1,1 0-1,0 0 0,1 1 1,3-1-889,0 1 1,-1-1-1,1 0 1,0-1-1,0 1 0,0-1 1,11-1-1,6-2-5399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13547,'-18'-3'2598,"8"1"1003,24-2-1256,8 2-2095,-1 0-1,1 2 0,-1 1 1,0 0-1,1 2 0,22 5 1,32 4-165,205-2 17,1-22-82,-259 11-16,-3 0-4,97-2-10,-102 4 2,0 0 1,1 1 0,-1 1-1,0 0 1,20 8-1,-34-11-32,0 1-1,1-1 1,-1 0-1,0 1 1,0-1-1,1 0 1,-1 0-1,0 0 1,0 0-1,1 0 1,-1 0-1,0 0 1,0-1-1,0 1 1,1 0-1,-1-1 1,0 1-1,0-1 1,0 1-1,0-1 1,0 0-1,2-1 1,17-21-312,-11 7 95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9 5349,'-5'0'416,"-3"0"65,5 0 416,1 0-545,-2-2 0,3 0 257,-3 0-193,4 1-31,0-1-129,-2 2 64,-1 0-416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80 8072,'-15'-11'872,"-2"-3"321,6 0 4696,11 14-5732,0-1 1,0 1-1,0 0 1,0-1 0,0 1-1,0 0 1,0-1-1,0 1 1,0 0-1,0-1 1,0 1-1,0 0 1,0-1-1,0 1 1,0-1 0,0 1-1,0 0 1,0-1-1,0 1 1,1 0-1,-1-1 1,0 1-1,0 0 1,0 0-1,1-1 1,-1 1 0,0 0-1,0 0 1,1-1-1,-1 1 1,0 0-1,1 0 1,15-10 1597,21-2-1313,-34 11-103,5-1-140,1 0 1,-1 1-1,1-1 0,0 2 1,15-1-1,-22 1-179,-1 0 0,1 0 0,0 0-1,0 1 1,0-1 0,0 0 0,-1 1 0,1-1 0,0 1 0,0 0 0,-1 0 0,1-1 0,0 1-1,-1 0 1,1 1 0,-1-1 0,1 0 0,-1 0 0,0 0 0,1 1 0,-1-1 0,0 1 0,0-1-1,0 1 1,0-1 0,0 1 0,0 0 0,-1 0 0,1-1 0,0 1 0,-1 0 0,1 2 0,-1 4 86,0 0 0,0 0 1,0 0-1,-1 0 0,-1 0 1,1 0-1,-1 0 1,0 0-1,-1 0 0,0-1 1,0 1-1,-1-1 0,0 0 1,0 0-1,-7 8 1,-8 9 135,-1-1 0,-40 34 0,52-49-145,5-5-75,-1 1 5,0 0 0,0 0 1,0 0-1,-1 0 1,0-1-1,0 0 1,0 0-1,0 0 1,0-1-1,0 1 1,-1-1-1,-5 1 1,10-3-36,1 0 0,0 0 1,0 0-1,-1 0 1,1 0-1,0 0 0,0 0 1,-1 0-1,1 0 0,0 0 1,0 0-1,-1 0 0,1 0 1,0 0-1,0 0 1,-1-1-1,1 1 0,0 0 1,0 0-1,0 0 0,-1 0 1,1-1-1,0 1 1,0 0-1,0 0 0,0 0 1,-1-1-1,1 1 0,0 0 1,0 0-1,0 0 0,0-1 1,0 1-1,0 0 1,0 0-1,0-1 0,0 1 1,0 0-1,0 0 0,0-1 1,0 1-1,5-15-455,15-11-232,-18 25 683,0-1 0,0 1 0,-1 0 0,1-1 0,0 1 0,0 0 0,1 0 0,-1 0 0,0 0 0,0 0 0,0 1-1,1-1 1,-1 1 0,0-1 0,1 1 0,-1 0 0,0 0 0,1 0 0,-1 0 0,0 1 0,1-1 0,-1 0 0,0 1 0,0 0 0,1-1 0,-1 1 0,0 0 0,0 0 0,0 0 0,0 1 0,0-1 0,0 0 0,0 1 0,0-1 0,2 4 0,1 2 57,0 0 1,-1 1-1,1 0 1,-1-1-1,-1 2 1,1-1-1,3 17 1,-7-23-25,1 0 1,-1 0 0,1 0-1,-1 0 1,1 0 0,0 0 0,0-1-1,0 1 1,0 0 0,0 0-1,0-1 1,0 1 0,1-1 0,-1 1-1,0-1 1,1 1 0,0-1-1,-1 0 1,1 0 0,0 0 0,-1 0-1,1 0 1,0 0 0,0 0 0,0-1-1,0 1 1,0 0 0,0-1-1,0 0 1,0 1 0,0-1 0,0 0-1,0 0 1,0 0 0,0-1-1,0 1 1,0 0 0,0-1 0,-1 1-1,1-1 1,0 0 0,0 1-1,0-1 1,0 0 0,-1 0 0,1 0-1,0-1 1,-1 1 0,2-2 0,2 1-59,-1-2 1,1 1 0,-1 0 0,0-1 0,0 0 0,-1 0 0,1 0 0,-1 0 0,0-1 0,0 1 0,0-1 0,-1 0-1,1 0 1,-1 0 0,0 0 0,-1 0 0,1 0 0,0-7 0,-8-7-4876,1 11 1480,2-2-2590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12876,'0'1'185,"0"-1"0,0 1-1,0-1 1,0 1 0,-1 0-1,1-1 1,0 1 0,0-1-1,0 1 1,0-1 0,1 1-1,-1 0 1,0-1 0,0 1-1,0-1 1,0 1 0,1-1-1,-1 1 1,0-1 0,0 1-1,1-1 1,-1 1 0,0-1-1,1 0 1,-1 1 0,1-1-1,-1 1 1,0-1 0,2 1-1,20 8 2104,35-4-1036,-49-5-552,260-1 1422,-93-16-8824,-173 17 6202,0 0 1,0 0 0,-1-1 0,1 1-1,0 0 1,0-1 0,-1 1 0,1-1-1,0 0 1,0 0 0,-1 1-1,1-1 1,-1 0 0,1 0 0,-1-1-1,1 1 1,-1 0 0,2-2-1,3-5-4053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10410,'0'0'9508,"1"9"-8313,0-3-1081,1 1 0,0-1-1,0 0 1,0 0-1,1 0 1,0-1 0,0 1-1,0-1 1,1 1 0,0-1-1,0 0 1,0 0 0,8 6-1,-7-6-88,0 0 0,-1 1-1,0-1 1,0 1 0,0 0 0,0 0-1,-1 0 1,0 1 0,0-1-1,-1 1 1,2 7 0,-3-10 28,0 0 0,-1 0 1,0 0-1,1 1 0,-1-1 0,-1 0 0,1 0 1,-1 0-1,1 0 0,-1 1 0,0-1 1,-1 0-1,1 0 0,-1-1 0,0 1 1,0 0-1,0 0 0,0-1 0,-3 4 0,-6 6 140,-1 0 0,-26 22-1,1-12-1420,33-21 476,1-1-1,-1 1 0,0-1 0,0 0 0,0 0 0,0-1 0,-7 1 0,2-1-6069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10890,'0'0'11392,"-5"7"-10660,-11 23-257,2 0 1,-14 39-1,16-36-1561,-2-1 0,-33 58 1,45-87-690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8136,'0'0'5952,"-11"3"-5167,-2 1-526,-1 1 1,0 0 0,1 1-1,0 0 1,-16 11 0,24-14-116,1 0 1,-1 0 0,1 0-1,0 1 1,0-1 0,0 1-1,0 0 1,1 0 0,0 0 0,0 1-1,0-1 1,0 1 0,0 0-1,1-1 1,0 1 0,0 0-1,1 0 1,-1 1 0,1-1-1,-1 8 1,3-12-127,0 0 0,-1 0 0,1 0 0,0 0 0,0 0 0,0 0-1,0 0 1,0 0 0,0 0 0,0 0 0,0-1 0,0 1 0,1 0 0,-1-1 0,0 1 0,0-1 0,1 0 0,-1 1-1,0-1 1,0 0 0,1 0 0,-1 0 0,0 0 0,1 0 0,-1 0 0,0 0 0,1 0 0,-1 0 0,3-1 0,43-7 362,-41 6-325,0-1-1,0-1 0,-1 1 0,0-1 1,1 0-1,-2 0 0,1 0 0,0-1 0,-1 0 1,6-7-1,-8 9 30,1 0-1,-1 0 1,-1 0 0,1 0-1,0-1 1,-1 1 0,1 0 0,-1-1-1,0 1 1,0-1 0,-1 1-1,1-1 1,-1 0 0,1 1-1,-1-1 1,0 1 0,-1-1-1,1 0 1,-1 1 0,0-5 0,0 7-76,1 1 1,-1-1-1,1 0 1,-1 0 0,0 0-1,1 1 1,-1-1-1,0 0 1,0 1 0,0-1-1,1 1 1,-1-1-1,0 1 1,0-1 0,0 1-1,0-1 1,0 1-1,0 0 1,0 0 0,0-1-1,0 1 1,0 0-1,0 0 1,0 0 0,0 0-1,0 0 1,0 0-1,0 0 1,0 1 0,0-1-1,0 0 1,0 1-1,0-1 1,0 0 0,-1 2-1,-2-1-17,1 0-1,0 1 1,-1-1-1,1 1 1,0 0-1,0 0 1,0 0-1,-5 5 1,4-1-113,1 0 0,-1 0 0,1 0 0,0 0 0,0 1 0,1-1 0,0 1 0,0-1 0,0 1 0,1 0 0,0 0 0,1 0 0,-1 0 0,1 0 0,0-1 0,2 11 0,-1-11-732,1 1-1,-1-1 1,1 0-1,0 0 1,0 1 0,1-1-1,0-1 1,0 1-1,0 0 1,8 8 0,12 9-6124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25 16784,'0'0'1874,"-11"0"-38,9 0-1714,-9 0 478,-1 1 0,0 0 1,-20 4-1,29-4-549,1-1-1,0 1 1,-1-1 0,1 1 0,0 0 0,-1-1-1,1 1 1,0 1 0,0-1 0,0 0 0,0 0-1,0 1 1,0-1 0,0 1 0,1 0 0,-1-1-1,1 1 1,-1 0 0,1 0 0,-1 0-1,1 0 1,0 0 0,0 0 0,0 1 0,0-1-1,0 0 1,1 0 0,-1 1 0,0 3 0,4-5-46,0 0 0,-1 0 0,1-1-1,0 1 1,0-1 0,-1 1 0,1-1 0,0 0 0,0 0 0,0-1 0,0 1 0,-1-1 0,1 1 0,3-2 0,1 0 5,-1-1 0,0 0 0,1 0 0,-1-1 0,-1 0 0,10-7 0,5-13-1804,-12-4-6021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12556,'0'0'13196,"32"-8"-13164,-8 8-352,1 0-1281,0-7-1186,-7-3-2754,0-1-3876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 11659,'0'0'2472,"-3"9"-107,-5 16-1022,2-1 0,0 1 0,-4 40 0,1 89 287,3-37-1554,4-97 21,1-22 202,8-35-54,55-209-508,-35 130 174,-27 114 85,1-1 0,0 0 0,-1 0 0,1 0 0,0 1 0,1-1 0,-1 1 0,0-1 0,1 1 0,-1-1 0,1 1 0,0 0 1,0-1-1,0 1 0,0 0 0,3-2 0,-4 4 2,-1 0-1,1-1 1,0 1 0,0 0 0,-1 0 0,1 0 0,0 0-1,-1 0 1,1 0 0,0 0 0,0 0 0,-1 0-1,1 0 1,0 0 0,0 0 0,-1 0 0,1 0-1,0 1 1,0-1 0,-1 0 0,1 1 0,1 0-1,16 23-29,-15-17 38,0 0 0,-1 1 0,0-1 0,0 1 0,-1 0 0,0-1 0,0 1 0,0 0-1,-1 0 1,-1 0 0,1-1 0,-1 1 0,-4 13 0,4-17 57,0 0 0,0 0 1,0 0-1,-1 0 0,0 0 0,0 0 0,0-1 0,0 1 1,-1-1-1,1 1 0,-1-1 0,0 0 0,0 0 0,0 0 1,0 0-1,-1-1 0,1 1 0,-1-1 0,1 0 0,-1 0 0,0 0 1,0-1-1,0 1 0,0-1 0,0 0 0,-6 1 0,10-2-72,-37 1-533,20-7-2366,9-8-4000,8 2 134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44 15471,'0'0'7655,"-9"-1"-7153,4 1-422,0 0 1,0 0 0,0 1 0,0 0 0,0 0-1,0 0 1,1 0 0,-1 1 0,0-1-1,1 1 1,-1 0 0,1 1 0,0-1-1,0 1 1,0 0 0,0 0 0,0 0-1,0 1 1,1-1 0,0 1 0,0 0 0,0 0-1,0 0 1,0 0 0,1 0 0,0 1-1,0-1 1,0 1 0,0 0 0,-1 8-1,2-11-68,1-1-1,-1 1 1,1-1-1,-1 1 0,1 0 1,0-1-1,0 1 1,0-1-1,0 1 1,0-1-1,0 1 0,1-1 1,-1 1-1,0-1 1,1 1-1,-1-1 0,1 1 1,-1-1-1,1 1 1,0-1-1,0 0 0,0 1 1,-1-1-1,1 0 1,0 0-1,1 0 1,-1 1-1,0-1 0,0 0 1,0-1-1,1 1 1,-1 0-1,2 1 0,0-2 0,-1 1-1,1-1 0,0 0 0,0 0 0,-1 0 1,1 0-1,0 0 0,0-1 0,-1 1 0,1-1 1,0 0-1,-1 1 0,1-1 0,0-1 0,-1 1 1,1 0-1,-1-1 0,3-1 0,2-3-45,0 1-1,0-1 1,-1 0-1,0-1 1,-1 1-1,1-1 1,-1-1-1,7-11 1,-10 14 21,1 1 0,-1-1 0,0 0 0,0 0 0,0 0 0,-1-1-1,0 1 1,0 0 0,0 0 0,-1-1 0,0 1 0,0 0 0,0-1 0,0 1 0,-2-7 0,2 12 7,0-1 1,-1 1-1,1-1 1,0 0-1,-1 1 0,1-1 1,0 1-1,-1-1 1,1 1-1,-1-1 1,1 1-1,-1-1 0,1 1 1,-1-1-1,1 1 1,-1 0-1,0-1 1,1 1-1,-1 0 0,1-1 1,-1 1-1,0 0 1,1 0-1,-1 0 1,0 0-1,1 0 1,-1 0-1,0 0 0,1 0 1,-1 0-1,0 0 1,1 0-1,-1 0 1,0 0-1,1 0 0,-1 0 1,0 1-1,1-1 1,-1 0-1,0 1 1,1-1-1,-1 0 1,1 1-1,-1-1 0,1 1 1,-1-1-1,1 1 1,-1-1-1,0 2 1,-25 24-179,23-21 55,0 0-1,1 0 1,-1 0 0,1 1-1,1-1 1,-1 1-1,1-1 1,-1 11-1,2-14-101,-1-1-1,1 1 0,0-1 0,1 1 0,-1-1 1,0 1-1,0 0 0,1-1 0,-1 1 0,1-1 1,-1 1-1,1-1 0,0 0 0,-1 1 1,2 1-1,-1-2-135,0-1 1,0 1 0,0 0-1,0-1 1,0 1 0,0-1-1,0 1 1,0-1 0,1 1-1,-1-1 1,0 0 0,0 1 0,0-1-1,0 0 1,1 0 0,-1 0-1,0 0 1,0 0 0,0 0-1,1 0 1,-1-1 0,0 1-1,1-1 1,11-3-6931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1:4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14715,'2'2'126,"0"0"0,0 0 0,0 0 0,0 0 0,0-1-1,1 1 1,-1-1 0,1 1 0,-1-1 0,1 0 0,-1 0 0,1 0 0,0 0 0,-1-1-1,1 1 1,0-1 0,0 0 0,0 1 0,3-2 0,9 1 243,0-1 0,21-4 0,-14 2 66,159-23 1360,231-19-436,-361 43-1286,173-11 123,-159 7-145,92-22 1,-125 21-48,-18 5-297,0-1 0,22-8 0,-35 10 246,0 1 1,0 0-1,-1-1 1,1 1-1,-1 0 1,1-1 0,0 1-1,-1-1 1,1 1-1,-1-1 1,1 1-1,-1-1 1,1 1-1,-1-1 1,1 0-1,-1 1 1,0-1-1,1 0 1,-1 1-1,0-1 1,0 0-1,1 0 1,-1 1-1,0-1 1,0 0-1,0 0 1,0-1-1,2-14-369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9705,'0'0'7485,"-10"10"-5110,6-5-2239,-2 1 285,0 1 0,0 0 0,1 0 0,-1 0 0,2 0-1,-1 1 1,1 0 0,0 0 0,1 0 0,0 0 0,0 0-1,1 1 1,0 0 0,-1 8 0,3-16-416,0 0 1,0-1-1,0 1 0,0 0 1,0-1-1,0 1 0,0 0 0,1-1 1,-1 1-1,0 0 0,0-1 1,1 1-1,-1 0 0,0-1 1,1 1-1,-1-1 0,0 1 1,1-1-1,-1 1 0,1-1 1,-1 1-1,1-1 0,-1 1 0,1-1 1,0 1-1,-1-1 0,1 0 1,0 1-1,-1-1 0,1 0 1,0 0-1,0 1 0,30-4 80,27-22-815,-43 16 301,-11 6 388,0 0 1,0 1-1,0-1 1,1 1-1,-1 0 1,1 0-1,-1 0 0,1 1 1,0 0-1,6-2 1,-10 5 89,0-1 0,0 0 1,0 0-1,0 1 0,-1-1 1,1 1-1,0-1 0,0 0 0,-1 1 1,1-1-1,-1 1 0,0 0 1,1-1-1,-1 1 0,0-1 1,0 1-1,0 0 0,0-1 1,0 1-1,0-1 0,-1 3 1,5 24 909,-2-27-925,-1 0 1,1 0-1,-1 0 0,1 0 0,0-1 0,-1 1 1,1-1-1,0 1 0,-1-1 0,1 0 0,0 1 0,-1-1 1,1 0-1,0 0 0,0 0 0,-1 0 0,1-1 0,0 1 1,3-1-1,35-12-190,-33 11 55,34-10-861,8-4-3716,-45 14 3791,1 0 1,-1-1 0,0 0-1,0 0 1,0 0 0,0-1-1,0 1 1,-1-1-1,4-5 1,7-9-2824,-1-4-1468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3235,'0'0'6876,"-3"9"-3187,-13 31 203,-17 73 0,30-100-3792,1-1 0,0 1 0,1 0 0,0 0 0,1 0 0,1 0 0,0-1 0,0 1 0,2 0 0,-1-1 0,6 16 0,-3-23-4963,-2-16 1727,-2-15 177,-1 26 2952,0-8-119,-1 1 0,0 0 0,0-1 1,-1 1-1,0 0 0,0 0 0,0 0 0,-6-11 0,-34-48 4509,21 34 156,20 32-4421,1-1 0,-1 1 1,1-1-1,-1 1 0,1-1 1,-1 1-1,1-1 0,0 0 0,-1 1 1,1-1-1,0 0 0,0 1 0,-1-1 1,1 0-1,0 0 0,0 1 1,0-1-1,0 0 0,0 1 0,0-1 1,0 0-1,0 0 0,0 1 1,0-1-1,0 0 0,0 0 0,1 1 1,-1-1-1,0 0 0,0 1 0,1-1 1,-1 0-1,1 1 0,-1-1 1,0 1-1,1-1 0,-1 1 0,1-1 1,0 1-1,-1-1 0,1 1 1,-1-1-1,1 1 0,0-1 0,-1 1 1,1 0-1,0 0 0,-1-1 0,1 1 1,0 0-1,-1 0 0,1 0 1,0 0-1,0-1 0,1 1 0,52 0-509,-39 1 693,2 0-766,11 0-1628,-14-4-4769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8904,'0'0'11916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2659,'0'0'6886,"10"4"-8359,-10 8 608,0-2-480,0-1-1346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1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4068,'0'0'3555,"-16"62"-2306,7-41 129,4 4-289,1 2-224,-1 4-321,5 1-192,0 0-223,5 1-97,10-1-129,4-6-1440,-1 0-705,-1-6-3652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5:2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 2851,'0'0'10297,"-1"-6"-6682,-2 34-3612,2 1 0,0-1 0,7 53 0,-3-39 33,9 418 732,-5-47-666,-4-291 137,-1-40 103,-9 110 0,-9 54 112,-2 187-630,23-464-4581,-5 14-656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67 2146,'0'0'6545,"-10"2"-3972,-32 5-673,30-3 1717,17 0-2322,16-1-564,285-15 2498,153-33-4856,-443 44 1301,-4 0-511,0 0 0,-1-1 0,1-1 0,20-6 0,-23 2-2254,-8 2-555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585 1 11787,'0'0'6486,"-4"12"-5664,-3 3-682,-1-1 0,0 1 0,0-1 0,-1 0 0,-1-1 0,-1 0 0,0-1 0,-21 19 0,-47 31 417,-3-5 0,-96 52 0,94-59 634,76-45-1053,5-4-109,-1 0 0,1 1 1,0 0-1,0 0 0,0 0 0,1 0 0,-1 0 1,0 0-1,1 1 0,0-1 0,-1 1 1,1 0-1,0 0 0,0 0 0,0 0 1,-2 5-1,4-7-34,0 0 0,1-1 0,-1 1 0,0 0 0,0-1-1,1 1 1,-1 0 0,0-1 0,1 1 0,-1-1 0,0 1 0,1 0 0,-1-1 0,1 1 0,-1-1 0,1 1 0,-1-1 0,1 0 0,0 1 0,-1-1-1,1 1 1,-1-1 0,1 0 0,0 0 0,-1 1 0,1-1 0,0 0 0,-1 0 0,1 0 0,0 0 0,-1 0 0,3 0 0,30 4 163,-24-4-144,324 16-283,-110-13-6399,-174-3 3564,39 1-7797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16496,'0'0'3939,"-2"9"-3496,-3 14-182,1-7-101,0 0 0,2 1 1,-1-1-1,2 1 0,0-1 1,1 1-1,3 23 0,-2-39-121,0 0-1,0 0 1,0 1-1,0-1 1,0 0-1,1 0 1,-1 0 0,0 0-1,0-1 1,1 1-1,-1 0 1,0 0-1,1-1 1,-1 1-1,1-1 1,-1 1-1,1-1 1,-1 0-1,1 1 1,-1-1 0,1 0-1,0 0 1,-1 0-1,1 0 1,-1-1-1,1 1 1,-1 0-1,1-1 1,1 0-1,48-13 813,-25 1-673,-1-2-1,26-18 0,-31 18-160,0 2-1,2 0 1,42-18-1,-63 30-7,-1 1-1,1-1 0,0 1 0,0-1 0,-1 1 1,1 0-1,0 0 0,0-1 0,0 1 0,0 0 1,-1 0-1,1 0 0,0 0 0,0 0 0,0 0 1,0 0-1,0 0 0,-1 0 0,1 0 0,0 0 1,0 0-1,0 1 0,0-1 0,-1 0 1,1 1-1,0-1 0,0 1 0,-1-1 0,1 0 1,0 1-1,-1 0 0,1-1 0,0 1 0,-1-1 1,1 1-1,-1 0 0,1-1 0,0 2 0,0 34 808,-2-17-409,0-17-359,1 0 0,0 0 0,0 0 0,0 0 0,0 0 0,0 0 0,1 0 0,-1 0 0,0 0 0,1 0 0,0-1 0,-1 1 0,1 0 0,0 0 0,0 0 0,0-1 0,0 1 0,2 2 0,-1-3-22,0-1 0,0 1 0,0-1 0,0 1-1,0-1 1,0 0 0,0 0 0,0 0 0,0 0 0,0-1 0,0 1 0,0-1 0,0 1 0,0-1 0,0 1-1,0-1 1,0 0 0,3-2 0,56-30 203,-52 26-316,1 2-1,-1-1 1,1 1-1,0 0 1,0 1-1,1 0 1,-1 1-1,1 0 1,16-2-1,-26 5 68,0 0 0,0 0 0,0 0 0,0 0 0,0 0-1,0 0 1,0 0 0,0 0 0,-1 1 0,1-1 0,0 0 0,0 1-1,0-1 1,0 0 0,-1 1 0,1-1 0,0 1 0,0 0 0,-1-1 0,1 1-1,0 0 1,-1-1 0,1 1 0,0 0 0,-1-1 0,1 1 0,-1 0-1,0 0 1,1 1 0,0 1 17,0 0 0,-1 0 1,1 1-1,-1-1 0,0 0 0,0 0 0,0 0 0,0 0 0,-1 4 0,0 1-87,-1 0 0,0 0-1,0-1 1,-1 1-1,0-1 1,0 0 0,-5 8-1,4-11-1066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19154,'0'0'4677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13827,'84'4'4983,"-40"0"-4547,73-5 0,592-45 101,146 13-412,-815 32-395,72 7 0,-99-6-6,-17-3 114,-22-3-19,-73 1-207,-106-18 0,-3 0 350,8 13 29,-307 24 0,462-10-25,0 2 0,-68 18 0,97-20-5,0 1-1,0 1 1,1 1 0,0 0 0,0 1 0,0 1 0,1 0-1,1 1 1,-1 0 0,-12 13 0,24-21 20,0 0-1,0 1 1,1-1 0,-1 0-1,0 0 1,1 1 0,0-1 0,-1 1-1,1-1 1,-1 6 0,2-7 15,0-1 0,0 1 0,0 0-1,0 0 1,0 0 0,0-1 0,0 1 0,1 0 0,-1 0 0,0-1 0,1 1 0,-1 0 0,0-1 0,1 1 0,-1 0 0,1-1 0,-1 1 0,1-1-1,-1 1 1,1-1 0,0 1 0,-1-1 0,1 1 0,-1-1 0,1 1 0,0-1 0,0 0 0,-1 1 0,1-1 0,0 0 0,0 0 0,-1 1 0,1-1-1,0 0 1,0 0 0,-1 0 0,1 0 0,0 0 0,1 0 0,29 1 85,0-1 0,0-1 0,47-9 0,-37 5 6,176-22 338,313-33 96,4 37-638,-372 28 26,115-1 8,-267-4 88,-7 0-1,0 1-1,0-1 1,0-1 0,0 1-1,0 0 1,0-1-1,0 1 1,0-1 0,0 0-1,5-2 1,-8 3-4,0 0 1,1 0-1,-1-1 1,0 1-1,0 0 0,0 0 1,0 0-1,0 0 1,0 0-1,0 0 0,1 0 1,-1 0-1,0 0 1,0 0-1,0 0 1,0-1-1,0 1 0,0 0 1,0 0-1,0 0 1,0 0-1,0 0 0,0 0 1,0-1-1,0 1 1,0 0-1,0 0 1,0 0-1,0 0 0,0 0 1,0 0-1,0-1 1,0 1-1,0 0 0,0 0 1,0 0-1,0 0 1,0 0-1,0 0 0,0-1 1,0 1-1,0 0 1,0 0-1,0 0 1,0 0-1,0 0 0,0 0 1,0 0-1,-1 0 1,1-1-1,0 1 0,0 0 1,-10-4 7,-15-2-6,-38 1-189,42 4 71,-1-1 0,1-1 0,0 0 0,0-2 0,-25-8 0,6-6-65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14061,'0'0'6406,"-1"8"-5882,-8 89 1159,8 156 1,3-122-274,-2-131-1394,0 1-1,-1-1 0,1 1 0,0-1 1,0 1-1,0-1 0,0 1 0,0-1 1,0 1-1,1-1 0,-1 1 0,0-1 0,0 1 1,0-1-1,0 0 0,0 1 0,1-1 1,-1 1-1,0-1 0,0 1 0,1-1 1,-1 0-1,0 1 0,1-1 0,-1 0 1,0 1-1,1-1 0,-1 0 0,1 1 1,-1-1-1,1 0 0,-1 0 0,0 1 0,1-1 1,-1 0-1,1 0 0,-1 0 0,1 0 1,-1 0-1,1 0 0,-1 0 0,1 0 1,-1 0-1,1 0 0,-1 0 0,1 0 1,-1 0-1,1 0 0,-1 0 0,1 0 1,-1-1-1,0 1 0,1 0 0,-1 0 0,1-1 1,24-18 428,-17 5-402,1-1-1,-2 0 1,0 0 0,-1-1 0,0 0 0,-2 0 0,1 0 0,1-21 0,-1 5-419,-2-1 1,-3-64-1,1 113 309,0 0 1,2 0-1,0 0 1,8 27-1,-9-39 68,-1 0 0,1 0-1,0 0 1,0 0-1,0 0 1,0-1 0,0 1-1,1-1 1,0 1-1,0-1 1,0 0 0,0 0-1,0-1 1,1 1-1,-1-1 1,1 1 0,0-1-1,-1 0 1,1 0-1,0-1 1,0 1 0,0-1-1,8 2 1,-3-2 27,0-1 1,0 0-1,0 0 0,0 0 1,0-1-1,0-1 1,0 1-1,0-2 0,0 1 1,-1-1-1,1 0 0,-1-1 1,0 0-1,0 0 1,0-1-1,-1 0 0,0 0 1,0-1-1,0 0 0,8-9 1,-7 6 20,0 0-1,-1-1 1,-1 0 0,1 0 0,-2 0 0,1-1-1,-1 0 1,-1 0 0,0 0 0,-1-1 0,0 1-1,0-1 1,-2 0 0,2-22 0,-3 33-49,0 1 1,0 0-1,0-1 1,0 1 0,0-1-1,0 1 1,0 0-1,0-1 1,0 1-1,0-1 1,0 1-1,0 0 1,0-1-1,0 1 1,0-1 0,0 1-1,-1 0 1,1-1-1,0 1 1,0 0-1,0-1 1,-1 1-1,1 0 1,0-1-1,0 1 1,-1 0-1,1 0 1,0-1 0,-1 1-1,1 0 1,0 0-1,-1-1 1,1 1-1,-1 0 1,1 0-1,-1 0 1,-15 7-140,-12 23-13,19-17 195,0 0 1,1 1-1,1-1 0,0 2 0,1-1 1,0 1-1,1 0 0,1 0 1,1 1-1,0-1 0,-2 30 0,5-43-34,0 1-1,1-1 0,-1 1 0,0-1 1,1 1-1,-1-1 0,1 0 1,0 1-1,0-1 0,0 0 0,0 0 1,0 1-1,0-1 0,1 0 1,-1 0-1,1 0 0,-1 0 0,1-1 1,0 1-1,0 0 0,4 2 1,-2-2 3,1 1 1,0-1 0,0 0 0,0 0 0,0-1 0,0 1 0,1-1 0,-1 0 0,0-1 0,6 1 0,0-1-8,0 0 0,0-1 0,-1 0 0,1-1 0,0 0 0,-1 0 0,1-1 0,-1-1 1,0 1-1,12-8 0,-15 8-9,-1-2-1,0 1 1,0-1 0,-1 1 0,1-1 0,-1-1 0,0 1 0,0-1 0,-1 0 0,1 0 0,-2-1-1,1 1 1,-1-1 0,1 0 0,-2 0 0,1 0 0,-1 0 0,0 0 0,-1 0 0,0-1 0,1-9 0,-2 16 2,0 1 1,0-1-1,0 1 1,0 0-1,0-1 1,0 1-1,0-1 1,0 1 0,0-1-1,-1 1 1,1 0-1,0-1 1,0 1-1,0-1 1,-1 1 0,1 0-1,0-1 1,0 1-1,-1 0 1,1-1-1,0 1 1,-1 0-1,1-1 1,0 1 0,-1 0-1,1 0 1,-1-1-1,1 1 1,0 0-1,-1 0 1,1 0 0,-1 0-1,1 0 1,-1 0-1,1-1 1,0 1-1,-1 0 1,1 0-1,-1 0 1,1 0 0,-1 0-1,1 1 1,0-1-1,-1 0 1,1 0-1,-1 0 1,1 0 0,-1 0-1,1 1 1,0-1-1,-1 0 1,1 0-1,0 1 1,-1-1-1,1 0 1,0 0 0,-1 1-1,1-1 1,0 1-1,-1-1 1,1 0-1,0 1 1,-24 20-106,17-12 124,0 1 0,1 0 1,1 0-1,-1 0 0,1 0 0,1 1 0,-6 21 1,9-28-19,0-1 0,0 0 0,1 1 0,-1-1 0,1 1 0,0-1 0,0 0 0,0 1 0,0-1 0,0 1 0,1-1 0,0 0 0,0 1 0,0-1 0,0 0 1,0 1-1,0-1 0,1 0 0,0 0 0,-1 0 0,1 0 0,0-1 0,1 1 0,-1 0 0,0-1 0,1 0 0,-1 1 0,1-1 0,0 0 0,4 2 0,2 0-406,0 0 0,0-1-1,0-1 1,0 1-1,17 1 1,24-1-4060,-3-3-3097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15 217 10698,'0'0'7250,"9"3"-5643,-5-2-1443,-1 0 0,1 0 0,0-1 0,0 1 0,0-1 1,-1 0-1,1 0 0,0 0 0,0-1 0,0 1 0,-1-1 1,1 0-1,0 0 0,5-2 0,-3-1 42,1 0-1,-1 0 1,0 0 0,0 0-1,0-1 1,0 0 0,-1 0-1,7-9 1,-6 6-72,0 0 0,0-1 0,0 0 0,-1 0 0,-1-1 0,0 1 0,0-1 0,2-10 0,-5 18-120,0-1-1,0 1 0,-1 0 0,1 0 0,-1-1 0,0 1 0,1 0 1,-1-1-1,0 1 0,0 0 0,-1-1 0,1 1 0,0 0 1,-1-1-1,0 1 0,1 0 0,-1 0 0,0 0 0,0-1 0,0 1 1,0 0-1,-1 0 0,1 1 0,0-1 0,-1 0 0,0 0 0,1 1 1,-1-1-1,0 0 0,0 1 0,0 0 0,0 0 0,0-1 1,0 1-1,0 0 0,0 0 0,0 1 0,0-1 0,-1 0 0,-3 0 1,1 1-28,0-1 1,0 1-1,0 0 1,1 0-1,-1 1 1,0 0-1,0-1 1,0 2 0,1-1-1,-1 0 1,0 1-1,1 0 1,-1 0-1,1 0 1,0 1-1,0 0 1,0-1 0,0 1-1,0 1 1,1-1-1,-1 0 1,1 1-1,0 0 1,0 0-1,-4 7 1,2-3 7,0 0-1,1 0 1,0 0 0,1 1 0,0-1-1,0 1 1,1 0 0,0 0-1,0 0 1,1 0 0,0 0-1,1 1 1,0 8 0,1-16 12,-1 0-1,0-1 1,1 1 0,-1 0-1,1 0 1,-1-1 0,1 1 0,0-1-1,0 1 1,0 0 0,0-1 0,0 0-1,0 1 1,0-1 0,0 0-1,1 1 1,-1-1 0,0 0 0,1 0-1,2 1 1,0 0 13,0 0 0,0 0 0,0-1-1,1 1 1,-1-1 0,1 0 0,-1-1 0,5 1-1,6 0 43,0-1 0,0-1-1,0-1 1,17-3-1,-7-2-34,-1-2-1,0 0 0,0-1 1,31-20-1,-3 3 51,-21 17-102,-30 10 23,-1 0 0,1 0 0,0 1 0,-1-1 0,1 0 0,0 0 0,-1 0 0,1 1 0,0-1 0,-1 0 0,1 1 0,-1-1 0,1 1 0,0-1 0,-1 1 0,1-1 0,-1 1 0,1-1-1,-1 1 1,0-1 0,1 1 0,-1 0 0,0-1 0,1 1 0,-1 0 0,0-1 0,1 1 0,-1 0 0,0-1 0,0 1 0,0 0 0,0-1 0,0 1 0,0 0 0,0 0 0,0-1 0,0 1 0,0 1 0,-2 35 226,1-24-64,0 1-1,1-1 0,0 0 0,5 24 0,-4-35-138,0 0 0,0 0 0,0 0 0,1 0 0,-1-1 0,1 1 0,-1 0 0,1-1 0,-1 1 0,1-1 0,0 0 0,0 1 0,0-1 0,0 0 0,-1 0 0,2 0 0,-1-1 0,0 1 0,0 0 0,0-1 0,0 1 0,0-1 0,0 0 0,1 0 0,-1 0 0,0 0 0,0 0 0,0 0 0,1-1 0,1 0 0,6 0 14,0 0-1,0-1 1,0-1 0,-1 1 0,13-6 0,10-11-85,-25 14-278,0 1 0,0 0-1,0 0 1,0 0-1,1 1 1,0 0 0,14-3-1,6 27-11478,-13-20 7190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125 160 9961,'0'0'9882,"-9"-5"-8564,8 4-1282,-1 0 12,0-1 0,1 1 0,-1-1 1,0 1-1,0 0 0,0 0 0,0 0 1,0 0-1,0 0 0,0 0 0,0 1 0,-1-1 1,1 1-1,0-1 0,0 1 0,-1 0 1,1 0-1,0 0 0,0 0 0,-1 0 1,1 1-1,0-1 0,0 1 0,0-1 0,-1 1 1,1 0-1,0 0 0,0 0 0,0 0 1,0 0-1,0 0 0,1 0 0,-1 1 0,0-1 1,1 1-1,-1 0 0,1-1 0,-1 1 1,-2 3-1,0 2 128,0-1 1,1 0 0,-1 1-1,1 0 1,0 0-1,1 0 1,-1 0-1,1 0 1,1 0 0,0 1-1,0-1 1,0 9-1,1-15-169,0 0 0,0 0 0,0 0 0,0 0 0,1 0 0,-1-1 0,0 1-1,1 0 1,-1 0 0,1 0 0,-1 0 0,1 0 0,-1-1 0,1 1 0,0 0-1,-1 0 1,1-1 0,0 1 0,-1-1 0,1 1 0,0 0 0,0-1 0,0 1-1,0-1 1,1 1 0,33 6 162,-23-6-91,1-1 1,-1-1 0,20-3-1,-18 0-57,-1-1 1,0-1-1,0 0 0,0-1 0,0 0 0,-1-1 0,0 0 0,-1-1 1,0-1-1,-1 1 0,1-2 0,-2 1 0,0-1 0,0-1 0,-1 0 0,0 0 1,-1 0-1,0-1 0,-1 0 0,-1-1 0,0 1 0,-1-1 0,4-21 0,-7 34-18,-1 0 0,0 0 0,0 0 0,0 1 0,0-1-1,0 0 1,0 0 0,0 0 0,0 0 0,0 0 0,0 0-1,0 0 1,0 1 0,-1-1 0,1 0 0,0 0 0,-1 0-1,1 0 1,-1 1 0,1-1 0,-1 0 0,1 0-1,-1 1 1,1-1 0,-1 1 0,0-1 0,1 0 0,-2 0-1,0 1-1,1 0 0,-1-1 0,1 1 0,-1 0 0,1 0 0,0 1 0,-1-1 0,1 0 0,-1 0 0,1 1 0,-1-1 0,1 1 0,0-1 0,-1 1 0,-1 1 0,-3 1-2,0 1 0,0 0 0,0 0 0,1 1 0,-1 0 0,-5 7 0,4-3 35,0 1 0,1 0 1,1 0-1,0 1 0,0-1 0,1 1 0,0 0 0,1 0 0,0 1 0,1-1 1,-1 21-1,3-27-129,0 0 1,0 0 0,1 0-1,0 0 1,0-1 0,0 1 0,1 0-1,-1 0 1,1-1 0,0 1-1,0-1 1,5 7 0,-4-7-267,1 0-1,-1-1 1,1 1 0,0-1 0,0 0-1,0 0 1,0 0 0,1-1 0,-1 1-1,1-1 1,-1 0 0,1 0 0,0-1-1,6 2 1,30 4-4775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167 192 9577,'1'-8'4244,"-1"3"-3967,1-1 411,0 0 1,-1 1 0,0-1-1,0 0 1,0 0 0,-1 0-1,-2-9 1,3 13-570,-1 1 0,0-1-1,0 0 1,0 1 0,0-1-1,0 1 1,0 0 0,0-1-1,0 1 1,-1 0 0,1-1-1,-1 1 1,1 0 0,-1 0-1,1 0 1,-1 1 0,1-1-1,-1 0 1,0 0 0,1 1 0,-1-1-1,0 1 1,0 0 0,0-1-1,1 1 1,-1 0 0,0 0-1,0 0 1,0 0 0,1 0-1,-1 1 1,0-1 0,0 1-1,-1 0 1,-2 1-34,0 0 0,0 0 0,0 0 0,0 1 0,1 0 0,-1 0 0,1 0 0,0 0 0,0 1 0,0-1 0,1 1 1,-1 0-1,1 0 0,0 1 0,0-1 0,0 1 0,1-1 0,0 1 0,-4 9 0,-1 3-3,1 1 1,1-1 0,0 1-1,-3 27 1,7-40-46,0 1-1,1-1 1,-1 0-1,1 1 1,1-1-1,-1 1 1,1-1-1,2 9 1,-2-12-20,0-1 0,0 1 1,0 0-1,0-1 0,0 1 1,0 0-1,1-1 0,-1 1 1,0-1-1,1 0 0,-1 0 1,1 1-1,0-1 0,-1 0 1,1 0-1,0 0 0,0-1 1,0 1-1,0 0 1,-1-1-1,1 1 0,0-1 1,0 0-1,0 1 0,4-1 1,5 0 66,0-1 0,0 1 1,-1-2-1,1 1 0,0-2 1,-1 1-1,1-1 1,-1-1-1,0 0 0,0 0 1,0-1-1,-1-1 1,1 1-1,-1-1 0,-1-1 1,1 0-1,-1 0 1,11-13-1,-4 4-55,-1-1 1,-1-1-1,0 0 1,-1 0-1,-1-1 1,-1-1-1,-1 0 1,8-26-1,-14 37-12,0-2-80,-4 15-90,-10 46-86,10-47 237,1-1 0,0 1-1,0 0 1,0-1 0,0 1 0,0 0-1,0-1 1,1 1 0,-1 0 0,1-1-1,0 1 1,0-1 0,0 1 0,0-1-1,0 1 1,0-1 0,1 0 0,-1 0-1,1 0 1,0 0 0,-1 0 0,4 3-1,-1-3 12,0 0-1,0 0 1,0-1-1,1 1 1,-1-1-1,0 0 1,1 0-1,-1-1 1,1 1-1,-1-1 1,1 0-1,7-1 1,-3 0 3,0 0 0,0-1 0,-1 0 0,1-1 0,-1 0 0,0 0 0,0-1 1,0 0-1,0 0 0,0-1 0,-1 0 0,0 0 0,0-1 0,11-12 0,-12 13-9,-1-1 1,-1 1-1,1-1 1,-1 0-1,0 0 0,0 0 1,-1-1-1,0 1 1,0-1-1,0 0 0,-1 0 1,0 0-1,-1 0 1,1 0-1,-1-1 0,-1 1 1,1 0-1,-2-12 1,1 19-16,-1-1 0,1 1 0,0 0 0,-1 0 0,1 0 0,-1 0 1,1-1-1,-1 1 0,1 0 0,-1 0 0,1 0 0,-1 0 1,1 0-1,-1 0 0,1 0 0,-1 0 0,1 0 0,0 0 0,-1 1 1,1-1-1,-1 0 0,1 0 0,-1 0 0,1 1 0,-1-1 1,1 0-1,0 0 0,-1 1 0,1-1 0,0 0 0,-1 1 0,-8 10-20,1 1 0,0-1-1,1 2 1,0-1-1,1 1 1,1 0-1,0 0 1,-5 19 0,1-6 25,-1 1 46,1 1 0,1 0 0,1 0 0,2 0 0,1 1 0,1 0 1,1 0-1,2 0 0,1 0 0,1 0 0,1-1 0,2 1 0,1-1 1,11 35-1,-14-56-67,1 2 13,0 1 0,-1-1 0,-1 1 0,1 0 0,-1 0-1,0 17 1,-2-34 68,-2-1 0,1 1-1,-1-1 1,0 1-1,0 0 1,-5-9 0,-6-20-16,2-7 2,1-1-1,3 0 1,-4-71 0,11 114-58,0-1 0,0 1 0,0-1 0,1 1 0,-1-1 1,0 0-1,1 1 0,-1-1 0,1 1 0,0-1 0,-1 1 0,1 0 0,0-1 1,0 1-1,0 0 0,0 0 0,0-1 0,0 1 0,0 0 0,1 0 0,-1 0 0,0 0 1,1 0-1,-1 1 0,0-1 0,1 0 0,-1 1 0,1-1 0,-1 1 0,1-1 1,2 0-1,7 0-545,-1-1 0,1 2 1,0-1-1,10 2 0,8-1-1629,24-5-3044,8-6-4468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11115,'0'0'10618,"0"13"-9866,2 377 4960,-2-387-5658,5 52 31,-5-54-69,0 0 1,0 0 0,0-1 0,0 1-1,1 0 1,-1 0 0,0 0 0,0-1-1,0 1 1,1 0 0,-1 0 0,0-1-1,1 1 1,-1 0 0,0-1 0,1 1-1,-1 0 1,1-1 0,-1 1 0,1-1-1,0 1 1,-1-1 0,1 1 0,0-1-1,-1 1 1,1-1 0,0 1 0,-1-1-1,1 0 1,0 1 0,0-1 0,-1 0-1,1 0 1,0 0 0,0 0 0,-1 0-1,1 0 1,0 0 0,0 0 0,0 0-1,-1 0 1,1 0 0,0 0 0,0 0-1,0-1 1,-1 1 0,1 0 0,0 0-1,-1-1 1,1 1 0,0-1 0,-1 1-1,1-1 1,0 1 0,-1-1 0,1 1-1,-1-1 1,2 0 0,1-4 40,1 1 1,-1-1 0,0 1 0,0-1-1,0 0 1,0 0 0,-1-1-1,0 1 1,0 0 0,-1-1-1,2-6 1,9-64 28,-12 76-85,3-142-1880,-3 145 1870,0 1-1,0-1 1,1 1 0,-1-1-1,1 0 1,0 0-1,0 1 1,0-1 0,0 0-1,0 0 1,1 0-1,0 0 1,-1 0 0,1 0-1,0-1 1,0 1 0,1-1-1,3 4 1,-2-2 8,1-1-1,-1 0 1,1-1 0,0 1 0,0-1-1,0 0 1,1 0 0,-1 0 0,0-1-1,9 2 1,-3-2 20,-1 0-1,0-1 1,1 0 0,-1 0-1,0-1 1,1-1 0,-1 1-1,0-2 1,0 1 0,0-2-1,17-7 1,-13 2 23,0-1-1,0 0 1,-2-1-1,1 0 1,-1-1 0,-1-1-1,0 0 1,-1 0-1,0-1 1,-1-1-1,0 1 1,-2-2 0,1 1-1,-2-1 1,0 0-1,-1 0 1,-1 0 0,5-32-1,-9 46-42,0 1-1,0 0 1,1 0 0,-1 0-1,0-1 1,0 1-1,0 0 1,0 0 0,-1-1-1,1 1 1,0 0 0,0 0-1,-1 0 1,1-1-1,-1 1 1,1 0 0,-1 0-1,1 0 1,-1 0-1,0 0 1,-1-1 0,1 1-7,0 1 0,1 0 0,-1 0 0,0 0 0,0 0 1,0 0-1,0 0 0,0 0 0,0 0 0,0 0 0,1 0 0,-1 0 0,0 1 1,0-1-1,0 0 0,0 0 0,1 1 0,-1-1 0,0 1 0,0-1 1,-1 2-1,-39 37-195,21-16 204,2 2 0,1-1 0,-17 35-1,28-48 50,1 0 0,0 1 0,0-1-1,2 1 1,-1 0 0,1 0-1,1 1 1,0-1 0,1 1 0,1 18-1,0-28-39,1 1 1,-1-1-1,1 0 0,0 0 0,0 0 0,0 0 0,1 0 1,-1 0-1,1 0 0,0-1 0,0 1 0,0 0 0,0-1 1,0 1-1,0-1 0,1 0 0,-1 0 0,1 0 0,-1 0 1,1 0-1,0-1 0,0 1 0,0-1 0,0 1 0,0-1 0,0 0 1,0-1-1,5 2 0,9 1 24,0-1 0,0 0 0,0-1 0,19-2 0,-27 1-45,1-1 5,0 0 1,-1-1-1,1 0 0,0-1 0,-1 0 1,1-1-1,-1 1 0,0-2 0,0 1 1,-1-1-1,1-1 0,-1 0 0,0 0 1,-1 0-1,1-1 0,-1 0 0,0 0 1,-1-1-1,0 0 0,0 0 0,-1-1 1,0 1-1,0-1 0,-1 0 0,4-14 1,-8 22 10,1 1 1,-1-1 0,0 0 0,0 0-1,1 0 1,-1 0 0,0 1 0,0-1 0,0 0-1,0 0 1,0 0 0,0 0 0,0 0-1,-1 1 1,1-1 0,0 0 0,0 0-1,-1 0 1,1 1 0,0-1 0,-1 0 0,1 0-1,-1 1 1,1-1 0,-1 0 0,1 1-1,-1-1 1,1 0 0,-1 1 0,0-1 0,0 0-1,-1 0 1,0 1 0,-1-1-1,1 1 1,0-1-1,0 1 1,0 0-1,-1 0 1,1 0 0,0 0-1,0 0 1,0 0-1,-3 1 1,-2 0-7,0 1 0,0 0 1,0 0-1,1 0 0,-1 1 0,1 0 0,-7 5 0,7-4 4,1 0 0,1 1-1,-1 0 1,0 0 0,1 0-1,0 1 1,1-1 0,-1 1-1,1 0 1,0 0 0,0 0-1,1 1 1,-3 10 0,4-14-66,1 0 1,0 1 0,-1-1 0,1 0 0,0 0 0,1 0-1,-1 1 1,1-1 0,-1 0 0,1 0 0,0 0 0,0 0 0,0 0-1,1 0 1,-1 0 0,1 0 0,0 0 0,-1-1 0,1 1-1,0-1 1,1 1 0,-1-1 0,0 0 0,1 0 0,-1 0-1,1 0 1,0 0 0,-1-1 0,1 1 0,3 1 0,3 1-673,0-1 0,-1 0 1,2 0-1,-1-1 0,0 0 1,0 0-1,12 0 0,31-1-4651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11691,'0'0'6972,"7"3"-5029,-4-2-1748,0 0-1,1 0 1,-1 0-1,0 0 1,0 0-1,1-1 1,-1 0 0,0 0-1,1 0 1,-1 0-1,0 0 1,1 0-1,-1-1 1,0 0-1,4-1 1,3-2 279,1 0 0,0-1 0,-1-1 0,10-7 0,19-13 241,-2-1 1,-1-2-1,52-54 1,-65 59-572,-2-1 0,-1-1 0,-1-1 0,-1 0 0,26-56 0,-73 149-281,2 1 0,-29 123 0,55-185 139,-1 4-35,0-1 0,1 1 1,0-1-1,1 1 1,0-1-1,1 10 0,-1-17-58,1 1 0,-1 0 0,1 0 0,0-1-1,-1 1 1,1-1 0,0 1 0,0 0 0,0-1 0,0 0 0,0 1-1,0-1 1,1 0 0,-1 1 0,0-1 0,1 0 0,-1 0-1,1 0 1,-1 0 0,1 0 0,-1-1 0,1 1 0,0 0 0,-1-1-1,1 1 1,0-1 0,0 1 0,-1-1 0,1 0 0,0 0-1,0 0 1,0 0 0,2 0 0,1-1-471,0 1 1,0 0-1,0-1 0,-1 0 1,1 0-1,0-1 0,-1 1 1,1-1-1,-1 0 0,0 0 1,1-1-1,-1 1 1,0-1-1,0 0 0,0 0 1,-1 0-1,1 0 0,3-6 1,23-21-6390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148 110 7111,'0'0'11360,"6"-6"-9940,15-17-38,-13 9 2298,-4-8-3395,-3 15-112,-1 6-135,1 0 0,-1 0 1,0-1-1,1 1 0,-1 0 0,0 0 1,0 0-1,0 0 0,0-1 1,0 1-1,0 0 0,0 0 0,-1 0 1,1 0-1,0 0 0,-1-1 1,1 1-1,0 0 0,-1 0 0,0 0 1,1 0-1,-1 0 0,1 0 1,-1 0-1,0 0 0,0 1 0,0-1 1,-1-1-1,0 1 6,0 0 1,-1 0 0,1 1-1,0-1 1,-1 1-1,1-1 1,-1 1-1,1 0 1,0 0-1,-1 0 1,1 0-1,-1 0 1,-2 1-1,-3 1 9,0 0-1,1 0 0,-1 0 1,1 1-1,0 0 0,0 1 1,0-1-1,-10 8 0,9-3 5,1-1 0,-1 1 0,2 0 0,-1 0-1,-7 14 1,12-18-31,0 0 1,-1 0-1,2 0 1,-1 1-1,0-1 0,1 1 1,0 0-1,0-1 1,0 1-1,1 0 1,0-1-1,0 1 0,0 0 1,1 7-1,0-10-19,0 0-1,-1 0 1,1-1 0,0 1-1,0 0 1,0-1 0,1 1-1,-1-1 1,0 1 0,1-1-1,-1 0 1,0 0-1,1 0 1,0 1 0,-1-1-1,1 0 1,0-1 0,-1 1-1,1 0 1,0 0 0,0-1-1,0 1 1,0-1-1,-1 0 1,5 1 0,53 1 154,-50-3-126,2 0-49,0 0 1,0-1 0,0-1 0,-1 0 0,1 0 0,-1-1 0,0-1 0,0 1-1,0-2 1,-1 1 0,1-1 0,-1-1 0,-1 0 0,1 0 0,-1 0 0,-1-1-1,1 0 1,-1-1 0,-1 0 0,0 0 0,0 0 0,0-1 0,4-13 0,-10 23-1,0 1 1,0-1 0,0 0 0,0 0 0,0 0 0,0 0 0,0 0 0,-1 0 0,1 0 0,0 0 0,0 0 0,0 0 0,0 0 0,0 0 0,0 0 0,0 0 0,0 0 0,0 0 0,0 0-1,-1 0 1,1 0 0,0 0 0,0 0 0,0 0 0,0 0 0,0 0 0,0 0 0,0 0 0,0 0 0,0 0 0,0 0 0,-1 0 0,1-1 0,0 1 0,0 0 0,0 0 0,0 0 0,0 0-1,-12 16-136,-15 26 110,17-20 105,0 1 0,1 0-1,2 0 1,0 0-1,1 1 1,2 0 0,0 0-1,0 42 1,5-45-216,-1-7 315,1 0 0,-2-1 0,0 1 0,0 0 0,-6 20 0,6-32-127,0 1 0,1-1 0,-1 0-1,0 0 1,-1 0 0,1 0 0,0 0 0,0 0 0,-1 0 0,1 0 0,-1 0 0,0-1 0,0 1 0,1-1 0,-1 1 0,0-1 0,0 0 0,0 1 0,0-1 0,-1 0 0,1-1 0,0 1 0,0 0 0,-1 0 0,1-1 0,0 0 0,-1 1 0,1-1 0,0 0 0,-1 0 0,1 0-1,-1-1 1,1 1 0,0 0 0,-1-1 0,1 1 0,0-1 0,-5-2 0,4 1-86,0 1-1,0-1 0,0 0 0,1-1 1,-1 1-1,0 0 0,1-1 0,-1 1 1,1-1-1,0 0 0,0 0 0,0 0 1,0 0-1,1 0 0,-1 0 0,1-1 1,0 1-1,-2-7 0,0-2-991,0 0 0,0 0 0,1-1 0,0-13 0,4-42-10735,8 37 1799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99 12716,'0'0'11814,"0"-8"-10613,-1 6-1158,1 0 0,0 0 0,0 0-1,-1 0 1,2 0 0,-1 0 0,0 0 0,0 0 0,1 0 0,-1 0 0,1 0-1,-1 0 1,2-3 0,0 3-31,0 1-1,0-1 1,0 1-1,0 0 1,0-1-1,0 1 1,0 0-1,1 0 1,-1 0 0,0 1-1,0-1 1,1 0-1,-1 1 1,1 0-1,3-1 1,22-3-34,-1-2 1,0 0 0,48-20-1,-75 26 20,0 0 0,0 0 1,0 0-1,0 0 0,1-1 0,-1 1 0,0 0 0,0 0 0,1 0 0,-1 0 0,0 0 0,0 0 0,0 0 0,1 0 0,-1 0 1,0 0-1,0 0 0,1 0 0,-1 0 0,0 0 0,0 0 0,0 0 0,1 0 0,-1 0 0,0 0 0,0 0 0,1 0 0,-1 0 0,0 0 1,0 1-1,0-1 0,1 0 0,-1 0 0,0 0 0,0 0 0,0 1 0,0-1 0,1 0 0,-1 0 0,0 0 0,0 0 0,0 1 1,0-1-1,0 0 0,0 0 0,0 1 0,0-1 0,0 0 0,0 0 0,1 0 0,-1 1 0,0-1 0,0 0 0,0 0 0,0 1 0,-1-1 1,1 0-1,-2 12-69,2-12 66,-13 33 234,-27 51-1,22-49 128,-16 45 1,24-54-499,2-1 1,1 1-1,1 0 1,2 1-1,-3 51 1,6-73-1289,1-5 1272,0 0 0,0 0 0,0 1 0,0-1 0,0 0 0,0 0 0,0 0 0,-1 0 0,1 0 0,0 1 0,0-1 0,0 0 0,0 0 0,0 0 0,-1 0 0,1 0 0,0 0 0,0 0 0,0 0 0,-1 0 0,1 0 0,0 0 0,0 1 0,0-1 0,0 0 0,-1 0 0,1 0 0,0 0 0,0 0 0,0-1 0,-1 1 0,1 0 0,0 0 0,0 0 0,0 0 0,0 0 0,-1 0 0,1 0 0,0 0 0,0 0 0,0 0 0,0 0 0,-1-1 0,1 1 0,0 0-1,0 0 1,0 0 0,0 0 0,0 0 0,0-1 0,0 1 0,-1 0 0,1 0 0,0 0 0,0 0 0,0-1 0,-13-13-6424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11339,'0'0'10249,"52"-17"-8967,-14 17-450,2 0-575,7 0-225,-1 0-257,3 0-1568,-2-2-1570,-2-5-385,-4-4-1313,3-5-1217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6854,'0'0'10987,"-10"-4"-9257,6 2-1609,1 1 0,-1-1 0,1 1 1,-1 0-1,1 0 0,-1 1 1,1-1-1,-1 1 0,0 0 1,0 0-1,1 0 0,-1 0 1,-6 2-1,3 0 29,2 1 0,-1 0 0,0 0 0,0 0 0,1 0 0,0 1-1,0 0 1,0 0 0,-8 9 0,-1 1 194,1 1-1,0 0 1,2 1-1,-18 29 1,25-37-227,0-1-1,0 1 1,1 0 0,0 1 0,0-1-1,1 0 1,0 1 0,1 0 0,0-1 0,0 1-1,1 0 1,0-1 0,2 12 0,-1-17-97,0 0 0,0 0 0,0 1 0,0-1 0,1 0 0,0 0 0,-1-1 0,1 1 1,0 0-1,0-1 0,1 1 0,-1-1 0,0 1 0,1-1 0,-1 0 0,1 0 0,0 0 0,0-1 0,0 1 1,0-1-1,0 1 0,0-1 0,0 0 0,0 0 0,1 0 0,-1-1 0,0 1 0,1-1 0,-1 0 0,0 0 0,1 0 1,4-1-1,0 1 14,-1 0-1,1-1 1,-1 0 0,1-1 0,-1 0 0,0 0 0,1 0 0,-1-1-1,0 0 1,0-1 0,-1 1 0,1-1 0,8-8 0,-5 2 53,0-1 0,-1 0 0,0-1 0,-1 0 0,0-1 0,-1 0 0,-1 0 1,0 0-1,-1-1 0,0 0 0,-1 0 0,0 0 0,-2 0 0,1-1 0,-2 1 0,0-1 1,0 1-1,-4-26 0,3 38-149,0-1 1,-1 1-1,1 0 1,-1-1 0,1 1-1,-1 0 1,0-1-1,0 1 1,0 0-1,0 0 1,-1 0 0,1 0-1,0 0 1,-1 0-1,1 0 1,-1 1-1,0-1 1,0 0 0,0 1-1,0 0 1,0-1-1,0 1 1,0 0 0,0 0-1,0 0 1,0 0-1,-1 0 1,1 1-1,0-1 1,-1 1 0,-2-1-1,2 1-372,1 0-1,-1 0 0,0 0 1,0 1-1,0-1 1,0 1-1,0 0 1,0 0-1,1 0 1,-1 0-1,0 0 1,1 0-1,-1 1 0,1-1 1,-1 1-1,-3 3 1,-10 12-6442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17988,'0'-12'2103,"-1"16"-1111,-3 27-255,3-20-210,-37 536 1785,20-226-2360,16-285-19,-28 301-2552,30-334 2479,0-1 0,0 1 0,-1 0 0,1-1 0,-1 1 0,0-1 0,0 1 0,0-1 0,-2 5 0,3-7 126,0 0-1,0 0 0,-1 0 1,1 0-1,0 0 1,0 0-1,0 0 0,0 0 1,-1 1-1,1-1 1,0 0-1,0 0 0,0 0 1,-1 0-1,1 0 0,0 0 1,0 0-1,0 0 1,0 0-1,-1 0 0,1 0 1,0-1-1,0 1 1,0 0-1,0 0 0,-1 0 1,1 0-1,0 0 1,0 0-1,0 0 0,0 0 1,-1 0-1,1-1 1,0 1-1,0 0 0,0 0 1,0 0-1,0 0 1,0-1-1,-9-14-379,-4-21-381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8840,'0'0'16010,"-6"10"-15343,1 3-532,0 0 0,0 0-1,1 0 1,1 0 0,0 1-1,1-1 1,0 1 0,1 22-1,1-34-142,-1-1 0,1 1 0,0 0 0,0-1-1,0 1 1,0 0 0,1-1 0,-1 1 0,0 0-1,1-1 1,-1 1 0,1-1 0,0 1 0,-1 0 0,1-1-1,0 0 1,0 1 0,0-1 0,0 1 0,0-1-1,0 0 1,0 0 0,0 0 0,3 2 0,-2-3-155,-1 0 0,1 0 0,0 0 0,-1 0 0,1-1 1,0 1-1,-1-1 0,1 1 0,0-1 0,-1 0 0,1 0 0,-1 1 1,0-1-1,1 0 0,-1 0 0,0 0 0,1-1 0,-1 1 0,0 0 1,0 0-1,0-1 0,0 1 0,0 0 0,0-1 0,0 1 0,0-3 1,26-47-10467,-17 21 956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60 11339,'0'0'8077,"8"8"-6374,-4-4-1544,-1 0 0,1-1 0,0 0 0,0 1 0,0-1 0,0-1 0,1 1 0,-1-1 0,1 1 0,0-1 0,-1-1 0,1 1 0,0-1 0,0 1 0,0-1 0,0-1 0,0 1 0,11-1 0,-3 0 25,0-1 0,0-1 0,0 0 0,25-8 0,-33 9-144,-1-1 0,1 1-1,0-1 1,0 0-1,-1-1 1,0 1-1,1-1 1,-1 0 0,0 0-1,0 0 1,0-1-1,-1 1 1,1-1-1,-1 0 1,5-8 0,-7 11-37,-1 0 1,1 0-1,-1 1 1,1-1-1,-1 0 1,0 0-1,0 0 1,1 0-1,-1 0 1,0 0-1,0 0 1,0 0-1,0 0 1,0 0-1,0 0 1,0 0-1,0 0 1,-1 0-1,1 0 1,0 0-1,-1 0 1,1 0 0,0 1-1,-1-1 1,1 0-1,-1 0 1,0-1-1,-1 1 7,1 0 0,-1-1 0,0 1 0,0 0 0,0 0 0,0 0 0,0 0 0,0 1 0,0-1 0,0 0 0,0 1 0,-2-1 0,-9 0 35,-1 0 0,1 0 0,-16 2 0,25-1-42,-7 2 10,0 0 0,0 1 1,0 0-1,0 0 0,0 1 1,1 0-1,0 1 0,0 1 1,0-1-1,1 1 1,-13 11-1,17-13-1,-1 1 0,1 0 1,1 0-1,-1 1 0,1-1 0,0 1 0,0 0 1,-6 12-1,9-14-9,-1-1 0,1 1 0,0 0 0,0 0 0,1 0 0,-1 0 0,1 0 0,0 0-1,0 0 1,0 0 0,0 0 0,1-1 0,0 1 0,-1 0 0,2 0 0,1 6 0,-1-7-78,0 0-1,0 0 1,1 0-1,-1-1 1,1 1-1,-1-1 1,1 1-1,0-1 1,0 0-1,0 0 1,0 0-1,0 0 1,0-1-1,1 1 1,-1-1-1,1 0 1,-1 0-1,1 0 1,-1 0-1,5-1 1,12 3-1051,0-1 0,26-1 0,-38-1 660,28-2-4392,-6-8-2023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1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21 18161,'0'0'7752,"-11"-5"-7240,5 2-493,0 1-1,-1-1 1,0 1-1,1 1 1,-1-1-1,0 1 1,0 0-1,0 1 1,0-1-1,1 2 1,-1-1-1,0 1 1,0 0-1,0 0 1,0 0-1,-8 4 1,10-3-19,-11 3 25,0 2 0,-28 14 0,41-19-23,0-1-1,0 1 0,0 0 0,0 0 0,1 0 0,-1 0 1,1 1-1,-1-1 0,1 1 0,0-1 0,0 1 1,0 0-1,0 0 0,1 0 0,-1 0 0,1 0 0,0 0 1,0 0-1,0 0 0,0 1 0,0 5 0,1-8-1,0 0 0,0 0 0,1 0-1,-1 0 1,1 0 0,-1 1-1,1-1 1,0 0 0,-1 0 0,1 0-1,0-1 1,0 1 0,-1 0 0,1 0-1,0 0 1,0 0 0,0-1-1,0 1 1,0 0 0,0-1 0,0 1-1,0-1 1,1 0 0,-1 1 0,0-1-1,0 0 1,0 1 0,3-1-1,39 5 51,-36-5-54,65 2-118,-49-3 35,0 1 1,0 1-1,0 1 0,33 8 1,-54-10 90,-1 1 1,1-1 0,-1 0-1,1 1 1,-1-1-1,1 1 1,-1 0 0,0-1-1,1 1 1,-1 0 0,0 0-1,0 0 1,0 0 0,0 0-1,0 0 1,0 0-1,0 0 1,0 0 0,0 0-1,1 3 1,-2-3 31,0 0 1,0 0-1,0 0 0,0 1 0,0-1 0,0 0 1,0 0-1,-1 0 0,1 0 0,0 0 1,-1 0-1,1 0 0,-1 0 0,1 0 1,-1 0-1,1 0 0,-1 0 0,0 0 0,0 0 1,-1 1-1,-4 3 225,-1 1 0,1-1 0,-2 0-1,1 0 1,-9 4 0,-10 4 222,-1-2 0,0 0 1,-55 13-1,11-16-8672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 12460,'0'-1'446,"0"0"1,0 0-1,-1 0 0,1 0 1,0 0-1,-1 0 1,1 0-1,0 0 0,-1 0 1,1 0-1,-1 0 1,1 0-1,-1 0 1,0 1-1,1-1 0,-1 0 1,0 0-1,0 1 1,1-1-1,-3-1 0,-2 20 2416,4 52-3322,1-60 1464,0 6-841,-1-7-67,1 1 1,0-1 0,1 1 0,0-1 0,1 1-1,3 14 1,-4-22-77,0 0 0,1 0 0,-1 1 0,0-1 0,1 0 0,-1 0 0,1 0 0,0-1 0,-1 1 0,1 0 1,0-1-1,0 1 0,0-1 0,1 1 0,-1-1 0,0 0 0,0 0 0,1 0 0,-1 0 0,1-1 0,-1 1 0,0-1 0,1 1 0,-1-1 0,1 0 0,-1 0 0,1 0 0,-1 0 0,6-1 0,1-1 5,0 0-1,-1-1 1,1 0-1,0 0 1,-1-1-1,0 0 1,0-1-1,0 1 1,-1-2-1,0 1 1,1-1-1,-2 0 1,1 0-1,8-11 1,-4 5 9,2 0 0,23-16 0,-36 28-32,1-1 0,-1 1 0,0 0 0,1 0 1,-1-1-1,1 1 0,-1 0 0,0 0 0,1-1 0,-1 1 0,1 0 0,-1 0 0,0 0 0,1 0 1,-1 0-1,1 0 0,-1 0 0,1 0 0,-1 0 0,1 0 0,-1 0 0,0 0 0,1 0 1,-1 0-1,1 0 0,-1 0 0,1 1 0,-1-1 0,0 0 0,1 0 0,-1 0 0,1 1 0,-1-1 1,0 0-1,1 1 0,-1-1 0,0 0 0,0 0 0,1 1 0,-1-1 0,0 1 0,1-1 0,-1 0 1,0 1-1,0-1 0,0 1 0,0-1 0,0 0 0,1 2 0,2 28 213,-1-14-81,-2-15-113,1 1 1,-1-1 0,1 1-1,0-1 1,-1 1 0,1-1-1,0 0 1,0 1 0,0-1-1,0 0 1,0 0 0,0 0-1,0 0 1,0 0 0,1 0-1,-1 0 1,0 0 0,1 0 0,-1 0-1,1-1 1,2 2 0,0-1 12,-1-1 1,1 1 0,0-1 0,-1 0 0,1 0 0,0 0 0,0 0 0,-1-1 0,5 0 0,5-3 24,1 0 0,-1-1 0,24-12 0,-21 9-114,-9 3-47,1 0-1,0 1 1,0 0 0,0 1-1,1 0 1,-1 0 0,1 1-1,0 0 1,14-2 0,-22 5 93,0 0 1,-1-1 0,1 1-1,0 0 1,-1 0 0,1 0-1,-1 0 1,1 0 0,-1 0-1,1 0 1,-1 0 0,1 0-1,-1 0 1,0 0 0,0 0-1,0 0 1,1 0 0,-1 0-1,0 0 1,0 1 0,0-1-1,-1 0 1,1 0 0,0 0-1,-1 2 1,-5 32 118,3-22-243,-1-1-1,-1 1 1,0-1-1,-1 0 1,-1-1-1,-10 16 1,17-27-133,-1 0-1,1 0 1,0 0 0,-1 0 0,1 0 0,0 0 0,-1 0 0,1 0-1,0 0 1,-1 0 0,1 0 0,0-1 0,-1 1 0,1 0-1,0 0 1,0 0 0,-1 0 0,1 0 0,0-1 0,-1 1 0,1 0-1,0 0 1,0-1 0,0 1 0,-1 0 0,1 0 0,0-1-1,0 1 1,0 0 0,0-1 0,-1 1 0,1 0 0,0-1-1,0 1 1,0 0 0,0-1 0,0 1 0,0 0 0,0-1 0,0 1-1,0-1 1,-5-14-8761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3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17104,'0'0'4036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392 148 9993,'4'-9'2307,"-3"7"-2182,3-5 570,0 0 0,-1 0 1,-1 0-1,1 0 0,-1 0 1,0-1-1,-1 1 0,0-1 1,0 1-1,0-1 1,-1 1-1,0-1 0,-2-11 1,1 17-562,0 1 0,0-1 0,-1 0 0,1 1 0,0-1 0,-1 1 1,1 0-1,-1 0 0,1-1 0,-1 1 0,1 0 0,-1 0 0,0 0 1,0 1-1,0-1 0,1 0 0,-1 1 0,0-1 0,0 1 0,0 0 0,0-1 1,0 1-1,0 0 0,0 0 0,-2 1 0,-4-1-2,0 0 1,1 1-1,-1-1 0,0 2 1,-9 2-1,1 2-73,1 1 0,0 1 0,1 0 0,0 1-1,0 0 1,1 1 0,-18 18 0,2 1 173,-48 61-1,64-73-108,1 1-1,0 0 1,-10 25-1,18-35-96,1 1-1,0-1 0,0 0 1,1 1-1,0-1 0,0 1 1,1 0-1,1 0 0,-1-1 1,2 16-1,0-20-21,0-1 0,0 1 0,0 0 1,1-1-1,0 1 0,-1-1 0,1 1 0,0-1 0,1 0 0,-1 0 1,0 0-1,1 0 0,0 0 0,0-1 0,0 1 0,0-1 0,0 0 0,0 0 1,0 0-1,1 0 0,-1 0 0,1-1 0,0 1 0,-1-1 0,1 0 1,0 0-1,4 0 0,12 2 26,0 0-1,-1-2 1,37-1 0,-40-1-23,-1-1 1,1 0-1,-1-1 1,0 0-1,28-11 0,-37 11 0,0 1 0,0-1 0,0 0 0,0-1 0,0 1 0,-1-1 0,1 0 0,-1-1-1,0 1 1,-1-1 0,1 0 0,-1 0 0,0-1 0,0 1 0,5-11 0,-8 15-7,0 0 1,-1 0 0,1 0-1,-1 0 1,0-1-1,1 1 1,-1 0 0,0 0-1,1-1 1,-1 1 0,0 0-1,0 0 1,0-1-1,0 1 1,0 0 0,-1 0-1,1-1 1,0 1 0,-1 0-1,1 0 1,0 0-1,-1-1 1,1 1 0,-1 0-1,0 0 1,1 0 0,-1 0-1,0 0 1,0 0-1,-1-1 1,-1 0 0,1 1 0,-1-1 0,0 1 0,-1 0 0,1 0 0,0 0 0,0 0 0,0 0 0,-1 1-1,1-1 1,-5 1 0,-6 0 1,-1 0-1,1 1 0,0 1 1,-24 6-1,11 0 14,3 0 22,41-15 2,64-30-200,-66 28-94,1 1-1,0 1 1,0 0-1,1 1 1,0 1-1,0 1 1,23-4-1,-39 8 246,0 0 0,0 0 0,1 0 0,-1 0 0,0 0 0,0 0 0,1 1 0,-1-1 0,0 0 0,0 1 0,0-1 0,1 1 0,-1-1 0,0 1 0,0 0 0,0-1-1,0 1 1,0 0 0,0 0 0,0 0 0,0 0 0,-1 0 0,1 0 0,1 1 0,0 2 16,-1-1-1,0 0 0,1 1 1,-1-1-1,0 1 0,-1-1 1,1 1-1,0 6 0,-1 5 122,0 0 0,-2 1 0,-3 19-1,-9 12 69,11-39-191,0 0 1,0 1-1,1 0 0,0-1 0,0 1 0,0 9 1,2-18-159,1 0 0,-1 1 1,0-1-1,0 0 0,0 0 0,0 1 1,0-1-1,0 0 0,1 0 1,-1 0-1,0 1 0,0-1 1,0 0-1,0 0 0,1 0 1,-1 0-1,0 1 0,0-1 1,1 0-1,-1 0 0,0 0 1,0 0-1,0 0 0,1 0 1,-1 0-1,0 0 0,0 0 0,1 0 1,-1 0-1,0 0 0,0 0 1,1 0-1,-1 0 0,0 0 1,0 0-1,1 0 0,-1 0 1,0 0-1,0 0 0,1 0 1,-1 0-1,0-1 0,0 1 1,1 0-1,-1 0 0,0 0 1,0 0-1,0 0 0,0-1 1,1 1-1,-1 0 0,0 0 0,0 0 1,0-1-1,0 1 0,0 0 1,0 0-1,1-1 0,-1 1 1,0 0-1,0 0 0,0-1 1,0 1-1,0 0 0,0-1 1,10-14-11149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11851,'0'0'9124,"10"2"-7576,6 2-932,2-1 0,-1-1 0,0 0 0,34-2 1,-45 0-538,1-1-1,-1 1 1,0-1 0,0-1 0,0 1 0,1-1 0,-2 0 0,1 0 0,0-1 0,0 0 0,-1 0 0,1 0-1,-1-1 1,0 1 0,0-1 0,0-1 0,-1 1 0,8-9 0,-11 12-42,0-1-1,0 0 1,1 1-1,-1-1 1,0 0-1,0 0 1,0 0 0,-1 0-1,1 0 1,0 0-1,-1 0 1,1 0 0,-1 0-1,0 0 1,0 0-1,0 0 1,0 0-1,0 0 1,0 0 0,0 0-1,-1 0 1,1 0-1,-1 0 1,1 0 0,-1 0-1,0 0 1,0 0-1,0 0 1,0 0-1,0 1 1,-3-4 0,2 3-39,0 1 0,-1-1 0,1 1 1,-1 0-1,1-1 0,-1 1 0,0 1 0,1-1 1,-1 0-1,0 1 0,0-1 0,0 1 1,1 0-1,-1 0 0,0 0 0,0 0 1,0 0-1,1 1 0,-1-1 0,0 1 0,0 0 1,1-1-1,-1 2 0,-2 0 0,-5 3 24,0 0 0,1 1-1,-1 1 1,1-1-1,1 1 1,-1 1 0,1 0-1,1 0 1,0 0 0,0 1-1,0 0 1,1 0-1,0 1 1,1 0 0,0 0-1,1 0 1,0 1 0,0-1-1,-2 14 1,6-23-17,1 0 0,-1 0 0,0 0 1,0 1-1,0-1 0,1 0 0,-1 0 0,1 0 1,-1 0-1,1 0 0,-1 0 0,1 0 0,0 0 1,-1 0-1,1 0 0,0 0 0,0-1 0,0 1 1,0 0-1,-1 0 0,1-1 0,0 1 0,0-1 1,0 1-1,1-1 0,-1 1 0,0-1 0,0 1 1,0-1-1,0 0 0,0 0 0,0 0 0,1 1 1,-1-1-1,0 0 0,2-1 0,50-1 124,-50 2-125,12-3-80,1 0 0,-1-1 0,0-1-1,0 0 1,0-1 0,14-8 0,84-53-944,-75 43 1121,-36 23-85,0-1 0,0 1 0,0 0 0,-1 0 0,1 0 0,0 0 0,0 0 0,1 0 0,-1 1 0,0-1 0,0 1 0,0-1 0,0 1 0,0 0 0,1 0 0,3 0 0,-6 1-1,1-1 1,0 1-1,-1-1 1,1 1-1,0-1 0,-1 1 1,1 0-1,-1-1 1,1 1-1,-1 0 1,1 0-1,-1-1 0,0 1 1,1 0-1,-1 0 1,0 0-1,1 0 1,-1-1-1,0 1 0,0 0 1,0 0-1,0 0 1,0 0-1,0 0 1,0 0-1,0-1 0,-1 2 1,-1 12 198,-1-1 1,0 0-1,-10 25 1,8-24-84,4-12-116,0-1 0,0 1 1,1 0-1,-1-1 0,0 1 0,1 0 1,0-1-1,-1 1 0,1 0 0,0 0 1,0-1-1,0 1 0,0 0 1,0 0-1,0-1 0,1 1 0,-1 0 1,1-1-1,-1 1 0,1 0 1,-1-1-1,1 1 0,2 2 0,-2-3-6,1 0 0,-1 0 0,1-1 0,-1 1-1,1-1 1,0 1 0,-1-1 0,1 1 0,0-1-1,0 0 1,-1 0 0,1 0 0,0 0 0,-1 0-1,1 0 1,0-1 0,0 1 0,-1-1 0,3 0-1,11-4-157,1-1 0,-1 0 0,24-14 0,25-20-813,-35 21 752,42-20 0,-69 43 401,-1 0 1,0 1 0,0-1-1,-1 0 1,1 1 0,-1-1-1,0 1 1,0-1-1,-2 8 1,2-5 75,2-6-248,1 0-1,0-1 1,-1 1-1,1-1 1,0 1-1,-1-1 1,1 0 0,0 0-1,-1 0 1,1 0-1,4-1 1,-5 1 4,9-1-119,1-1 1,-1-1-1,0 0 1,0 0-1,-1-1 1,13-6 0,-13 5 26,0 1 0,0 0 1,1 1-1,-1 0 0,1 0 1,-1 1-1,14-1 0,-23 6 145,0-1 0,-1 0-1,1 0 1,0 0 0,-1 0-1,1 1 1,-1-1 0,0 0-1,0 0 1,0 1-1,0-1 1,0 0 0,-1 5-1,2 17 217,0-23-284,0 0-1,-1 0 1,1 0-1,0 0 1,0 0-1,0 0 1,0-1-1,0 1 1,0 0-1,0-1 1,0 1-1,0-1 1,0 1-1,1-1 1,-1 1-1,0-1 1,0 0-1,0 0 1,1 1-1,-1-1 1,2 0-1,34 0 83,-24-1-89,0 0-170,0-1-1,1 0 0,-2-1 1,1 0-1,0-1 1,-1-1-1,14-6 0,-8 4-276,-1 0 0,31-7-1,-47 14 466,-1-1 0,0 1 0,1 0 0,-1 0-1,1 0 1,-1 0 0,0 0 0,1-1 0,-1 1 0,1 0-1,-1 0 1,0 0 0,1 0 0,-1 0 0,1 0-1,-1 0 1,1 0 0,-1 1 0,0-1 0,1 0 0,-1 0-1,1 0 1,-1 0 0,0 1 0,1-1 0,-1 0-1,1 0 1,-1 0 0,0 1 0,1-1 0,-1 0 0,0 1-1,0-1 1,1 0 0,-1 1 0,0-1 0,0 0-1,1 1 1,-1-1 0,0 1 0,0-1 0,0 0-1,0 1 1,0-1 0,0 1 0,-6 24 1110,5-24-1308,1 0 0,-1 1-1,0-1 1,0 1 0,1-1-1,-1 1 1,1-1 0,0 1-1,-1-1 1,1 1 0,0-1-1,0 1 1,0 0 0,0-1-1,0 1 1,0-1-1,0 1 1,1-1 0,-1 1-1,0-1 1,1 1 0,1 1-1,2-2-5484,5-1-3886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63 156 3940,'69'-62'10377,"-63"56"-9306,-1 0 1,1 0-1,-1-1 0,0 0 1,-1 0-1,1 0 0,-1-1 0,5-13 1,-9 20-994,0 1 0,0-1 1,1 1-1,-1-1 1,0 1-1,0-1 0,0 1 1,0-1-1,0 1 1,0-1-1,0 0 0,0 1 1,0-1-1,0 1 1,0-1-1,0 1 0,0-1 1,0 1-1,0-1 1,-1 0-1,1 1 0,0-1 1,0 1-1,-1 0 1,1-1-1,0 1 0,-1-1 1,1 1-1,0-1 0,-1 1 1,1 0-1,-1-1 1,1 1-1,-1 0 0,1-1 1,-1 1-1,0 0 1,-26 1 745,19 1-804,-1 1 0,1 0 0,0 1-1,-13 7 1,9-2-1,1 0-1,1 0 0,0 1 1,-11 14-1,18-21-13,0 1-1,0 0 0,0-1 1,1 1-1,0 0 1,0 1-1,0-1 0,0 0 1,1 0-1,-1 1 0,1-1 1,0 1-1,0-1 0,1 1 1,0-1-1,-1 1 0,2 5 1,0-8 0,0-1 0,0 1 0,0-1 0,0 0-1,0 0 1,0 0 0,0 0 0,1 1 0,-1-1 0,0-1 0,1 1 0,-1 0 0,0 0 0,1 0 0,0-1-1,-1 1 1,1-1 0,-1 1 0,1-1 0,-1 0 0,1 0 0,0 0 0,-1 1 0,1-1 0,0-1 0,-1 1 0,3 0-1,48-6 131,-36 1-209,0-1 1,-1-1-1,0 0 0,0-1 1,0-1-1,-1 0 1,25-22-1,27-16-223,-67 70-61,-5 1 480,5-19-40,-1 1 0,1 0 0,0-1 0,0 1 0,0 0 0,1 0 0,1 9 0,-1-13-67,1-1 0,-1 1 0,1-1 0,0 1 0,0-1 0,0 1 0,0-1-1,0 1 1,0-1 0,0 0 0,0 0 0,0 1 0,0-1 0,1 0 0,-1 0 0,1 0-1,-1-1 1,1 1 0,-1 0 0,1 0 0,-1-1 0,1 1 0,-1-1 0,1 1 0,0-1-1,-1 0 1,1 0 0,0 0 0,0 0 0,-1 0 0,4 0 0,7-1-81,0 0 0,0 0 0,-1-1 0,1-1 0,-1 0 0,1 0 1,-1-1-1,0-1 0,0 0 0,0 0 0,-1-1 0,15-12 0,25-11-342,-49 29 392,-1-1 0,1 1 0,0 0 0,-1-1 0,1 1 0,0 0 0,-1-1 1,1 1-1,0 0 0,-1 0 0,1 0 0,0 0 0,-1 0 0,1 0 0,0 0 1,-1 0-1,1 0 0,0 0 0,0 0 0,-1 0 0,1 0 0,0 1 1,-1-1-1,1 0 0,-1 0 0,1 1 0,0-1 0,-1 1 0,1-1 0,-1 0 1,1 1-1,-1-1 0,1 1 0,-1-1 0,1 1 0,-1-1 0,1 1 0,-1 0 1,0-1-1,1 1 0,-1 0 0,0 0 0,17 15 239,-9-13-199,1 0 0,0-1-1,0 0 1,0 0-1,0-1 1,0-1 0,0 1-1,0-1 1,0-1-1,0 1 1,0-2-1,10-1 1,12-6-481,0 0 0,32-16 0,-4 2-609,-58 26 1094,-1 0 0,0 0 0,0 1 0,0-1 0,-1 0 0,1 0 0,-1 0 0,0 0-1,0 0 1,0 0 0,-3 5 0,0 9 257,2-1-321,0 0 0,2 1 0,0-1 0,1 0 1,1 0-1,0 0 0,1 0 0,1 0 0,0 0 0,9 20 0,-6-16-321,0 2-1,-2-1 0,0 1 0,-2-1 0,2 25 1,-5-34 463,-1 0 1,0 0 0,-1 0-1,0 0 1,-1-1 0,-7 21-1,9-29 85,0 1-1,-1-1 0,0 1 1,1-1-1,-1 0 0,0 0 1,-1 0-1,1 0 1,0 0-1,-1 0 0,0-1 1,1 1-1,-1-1 0,0 0 1,0 0-1,-1 0 0,1 0 1,0 0-1,-1-1 1,1 1-1,-1-1 0,1 0 1,-1 0-1,0 0 0,-5 0 1,7-1-139,0-1-1,0 1 1,0 0 0,0-1 0,0 0 0,0 1 0,0-1-1,0 0 1,0 0 0,0 0 0,0 0 0,0-1 0,0 1 0,1 0-1,-1-1 1,1 1 0,-1-1 0,1 1 0,-1-1 0,1 0-1,0 0 1,0 0 0,0 1 0,0-1 0,0 0 0,-1-3 0,-2-8-6,0 0 1,0 0 0,-1-16-1,1 12 12,1 2-136,0 0-1,1 0 1,0 0 0,1 0 0,1-1-1,3-28 1,-2 38 43,1 0-1,-1 0 1,1 0 0,0 0-1,0 0 1,1 1 0,0-1-1,0 1 1,0 0 0,1-1-1,-1 1 1,1 1 0,1-1-1,-1 1 1,1-1 0,-1 1-1,1 1 1,0-1 0,9-4-1,5-1-1070,1 0-1,23-5 1,-10 3-1954,11-7-3714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66 12268,'2'-2'527,"0"0"0,-1 0-1,1-1 1,-1 1 0,0-1 0,0 1 0,1-1 0,-2 1 0,1-1 0,0 0 0,0 1 0,-1-1 0,0 0 0,1 0 0,-1 0 0,0 1 0,-1-6 0,0 7-341,1 0 0,-1 0 0,1 0 0,-1 0 1,0 1-1,1-1 0,-1 0 0,0 0 0,0 0 1,1 1-1,-1-1 0,0 1 0,0-1 0,0 0 0,0 1 1,0-1-1,0 1 0,0 0 0,0-1 0,0 1 1,0 0-1,-2 0 0,-25-1-351,18 4 220,0-1 0,0 2 0,0-1 0,0 1 0,0 1 0,1-1 0,0 2 0,0-1 0,0 1 0,1 1-1,0 0 1,-13 13 0,15-15-13,1 1 0,-1 0-1,1 1 1,0-1-1,1 1 1,0 0-1,0 0 1,0 0-1,1 1 1,0-1 0,0 1-1,1 0 1,0 0-1,0 0 1,1 0-1,0 0 1,0 9 0,2-14-43,0 0 0,-1 0 1,1 0-1,0 0 0,0 0 1,1 0-1,-1-1 1,1 1-1,-1 0 0,1-1 1,0 1-1,0-1 1,0 0-1,0 0 0,0 1 1,1-1-1,-1-1 1,1 1-1,-1 0 0,1-1 1,0 1-1,-1-1 1,1 0-1,0 0 0,0 0 1,0 0-1,6 1 1,8 1-318,0-1 0,0 0 0,29-1 0,-37-1 37,19 0-2155,50-8-1,-9-10-4829,-16-3-1938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13869,'0'0'3886,"-9"8"-2231,0 2-1210,-1 0 0,2 1 0,-1 0 0,1 0 0,1 1 0,0 0-1,1 1 1,0-1 0,1 1 0,0 0 0,-4 22 0,7-28-169,-2 8 160,1 0-1,1 0 0,0 0 0,0 0 0,3 30 1,-1-42-420,1 0 1,-1 0 0,1 1-1,0-1 1,0 0-1,1 0 1,-1 0 0,1-1-1,-1 1 1,1 0 0,0 0-1,0-1 1,0 1-1,0-1 1,0 0 0,1 0-1,-1 0 1,1 0 0,-1 0-1,1 0 1,0 0 0,0-1-1,0 0 1,0 1-1,0-1 1,0 0 0,0 0-1,0-1 1,0 1 0,1-1-1,-1 0 1,0 1-1,0-1 1,4-1 0,4 1-46,-1-1 0,1-1 0,-1 1 0,1-2 0,-1 0 0,0 0 0,0 0 0,0-1 0,-1-1 0,1 0 0,-1 0 0,0-1 0,-1 0 1,1 0-1,-1-1 0,-1 0 0,1 0 0,8-12 0,-3 10 34,-13 20 76,-10 20 93,9-29-167,-3 9-11,1 0 0,1 0 0,-1 1 1,2-1-1,0 1 0,0 13 0,1-24-100,0-1-1,-1 0 0,1 0 1,0 1-1,0-1 1,0 0-1,0 0 1,0 1-1,0-1 1,0 0-1,0 0 0,0 1 1,0-1-1,0 0 1,1 0-1,-1 1 1,0-1-1,0 0 1,0 0-1,0 1 0,0-1 1,0 0-1,0 0 1,1 1-1,-1-1 1,0 0-1,0 0 1,0 0-1,1 1 1,-1-1-1,0 0 0,0 0 1,1 0-1,-1 0 1,0 0-1,0 0 1,0 1-1,1-1 1,-1 0-1,0 0 0,1 0 1,-1 0-1,0 0 1,0 0-1,1 0 1,-1 0-1,0 0 1,0 0-1,1 0 1,-1 0-1,0 0 0,1-1 1,11 1-6569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7 847 13939,'-2'-13'472,"1"7"-249,0 0 0,0 0 0,0 0 0,1 0 0,0-11 0,1 16-140,-1-1 0,0 1 0,1-1 0,-1 1 0,1-1 0,-1 1 0,1 0 0,0-1 0,0 1 0,0 0 0,-1-1 0,1 1 0,0 0 0,1 0 0,-1 0 0,0 0-1,0 0 1,0 0 0,1 0 0,-1 0 0,0 1 0,1-1 0,-1 0 0,1 1 0,-1-1 0,1 1 0,2-1 0,18-3 326,-1-2 0,1 0 0,-1-1 0,-1-1 0,1-1 0,-1-1 0,-1-1 0,33-23 0,-23 10-190,-2-2 0,0-1-1,-2-1 1,-1-1 0,20-32 0,1-11 113,40-85 0,-33 39-96,-8 17-68,-44 100-165,0 0 0,1-1-1,-1 1 1,1 0 0,0 0-1,-1 0 1,1 0 0,0 0-1,0 0 1,-1 0 0,1 0-1,0 0 1,0 0 0,0 0-1,0 1 1,2-2 0,-3 2-2,1 0 0,-1 0 0,1 1 0,-1-1 0,0 0 0,1 0 1,-1 1-1,1-1 0,-1 0 0,0 1 0,1-1 0,-1 0 1,0 1-1,1-1 0,-1 0 0,0 1 0,0-1 0,1 1 0,-1-1 1,0 1-1,0-1 0,0 0 0,0 1 0,1-1 0,-1 1 1,0-1-1,0 1 0,0 0 0,2 13 10,0 0 0,0 16 0,-2-23-10,4 151 33,-1-36-243,19 135 1,-22-254 179,5 26-276,13 48 0,-16-70 274,1 0 0,-1 0 0,2 0 0,-1-1 0,0 1 0,1-1 0,1 0 0,-1 0 0,1 0 0,0 0 0,0-1 0,6 6 0,-7-9-3,-1 0 0,1-1 0,-1 1 0,1-1-1,-1 1 1,1-1 0,6 1 0,-10-2 34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80 7944,'0'0'3235,"2"-9"523,1 1-3492,-2 3 432,0 1 0,1 0 0,-1-1-1,-1 1 1,1-1 0,-1 1 0,0-6-1,0 9-571,0 0 1,0 0-1,0 0 0,-1 0 0,1 0 0,-1 0 1,1 0-1,-1 0 0,1 0 0,-1 0 0,0 1 0,1-1 1,-1 0-1,0 0 0,1 0 0,-1 1 0,0-1 1,0 0-1,0 1 0,0-1 0,0 1 0,0-1 0,0 1 1,0-1-1,0 1 0,0 0 0,0-1 0,0 1 0,0 0 1,0 0-1,0 0 0,0 0 0,0 0 0,0 0 1,-1 0-1,1 0 0,0 1 0,0-1 0,-1 1 0,-4 0-76,-1 1-1,1 0 0,0 0 0,0 1 0,0-1 0,0 1 0,0 1 1,0-1-1,1 1 0,0 0 0,0 1 0,0-1 0,0 1 0,1 0 1,-6 7-1,4-5-34,0 1 0,1 0 1,0 0-1,0 1 0,1-1 1,0 1-1,0 0 0,1 0 1,-4 19-1,7-27-14,0 1 0,0-1 0,-1 0 0,1 0 0,0 0 0,1 1 0,-1-1 0,0 0 0,0 0 0,0 0 0,1 1 0,-1-1 0,0 0 0,1 0 0,-1 0 0,1 0 0,0 0 0,-1 0 0,1 0 0,0 0 0,0 0 1,-1 0-1,1 0 0,0 0 0,0-1 0,0 1 0,0 0 0,0 0 0,2 0 0,0 0 13,1 0 1,0 0-1,-1 0 0,1 0 1,0-1-1,0 0 1,-1 0-1,1 0 1,7-1-1,3-1 23,0 0-1,0-2 1,0 0-1,18-7 1,-10-1-79,0-1 1,38-29 0,19-11-60,-73 54 70,-7 10-30,-6 9 41,5-16 79,0 0-1,0 0 1,1 0-1,-1 0 1,1 0-1,0 0 1,0 1-1,0-1 1,1 0-1,0 1 1,0-1-1,0 1 1,0 4-1,1-8-26,-1 0 0,1 0-1,0 0 1,-1 0 0,1 0-1,0 0 1,-1 0 0,1 0-1,0 0 1,0 0 0,0-1-1,0 1 1,0 0 0,0 0-1,0-1 1,0 1-1,0-1 1,2 1 0,37 4 314,-28-7-337,0 0 0,0-1-1,0 0 1,0-1 0,-1 0 0,1-1-1,-1 0 1,17-11 0,45-18-472,-72 34 453,-1-1 1,0 1-1,0 0 1,1 0-1,-1 0 0,0 0 1,1 0-1,-1 0 1,0-1-1,1 1 0,-1 0 1,0 0-1,1 0 1,-1 0-1,0 0 1,1 0-1,-1 0 0,0 1 1,1-1-1,-1 0 1,0 0-1,1 0 0,-1 0 1,0 0-1,0 0 1,1 1-1,-1-1 0,0 0 1,1 0-1,-1 0 1,0 1-1,0-1 0,0 0 1,1 0-1,-1 1 1,0-1-1,0 0 0,0 0 1,1 1-1,-1-1 1,0 0-1,0 1 1,-2 20-96,-17 27 191,16-42-119,-8 32-124,12-22-2724,3-15-936,8-1-2370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13 15951,'0'0'8232,"-9"-3"-6887,-31-6-571,38 8-722,-1 1 0,0 0 0,0 0 0,0 0 0,1 1 0,-1-1 0,0 1 1,0-1-1,1 1 0,-1 0 0,1 0 0,-1 0 0,1 0 0,-1 0 0,1 1 0,-1-1 0,1 1 0,-3 3 0,-33 35 767,32-32-523,0 0-94,0 0 0,0 0 1,1 1-1,0-1 1,1 1-1,-6 17 1,9-24-254,0 0 0,1 0 0,-1-1 0,1 1 0,0 0 1,-1 0-1,1 0 0,0 0 0,0-1 0,0 1 0,0 0 1,0 0-1,1 0 0,-1 0 0,1-1 0,-1 1 0,1 0 1,-1 0-1,1-1 0,0 1 0,0-1 0,0 1 0,0 0 1,0-1-1,0 1 0,0-1 0,1 0 0,-1 0 0,0 1 1,1-1-1,-1 0 0,1 0 0,0 0 0,-1 0 0,1 0 1,0-1-1,-1 1 0,1-1 0,0 1 0,0-1 0,-1 1 1,4-1-1,45 5-4681,-14-8-1816,-3-8-2282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12492,'0'0'14344,"9"4"-13591,-2-1-682,0 0 0,-1-1 0,1 0 0,0 0 0,0 0 0,0-1 0,0 0 0,0-1 0,1 1 0,-1-1 1,0-1-1,0 1 0,0-1 0,0-1 0,11-2 0,-1-3 10,0 1 1,-1-2 0,16-10-1,-27 16-54,0-2 0,0 1 0,-1 0 0,1-1 0,-1 0 0,0 0 0,0-1 0,0 1 0,-1-1 0,1 1 0,-1-1 0,0 0 1,2-6-1,-5 10-27,1 1 0,-1-1 0,0 1 1,0-1-1,0 1 0,0-1 0,0 0 1,0 1-1,0-1 0,0 1 0,0-1 1,0 1-1,0-1 0,0 0 1,0 1-1,0-1 0,0 1 0,-1-1 1,1 1-1,0-1 0,0 1 0,-1-1 1,1 1-1,0-1 0,-1 1 1,1-1-1,0 1 0,-1-1 0,1 1 1,-1 0-1,0-1 0,-22-5-67,-25 9-29,35 1 87,0 0-1,0 1 1,0 1 0,1 0 0,0 1 0,0 0 0,0 1-1,1 0 1,0 0 0,1 2 0,0-1 0,0 1 0,-8 12 0,17-20-24,-1 0 1,1-1 0,0 1-1,0 0 1,-1 1 0,1-1 0,1 0-1,-1 0 1,0 0 0,0 1 0,1-1-1,0 0 1,-1 0 0,1 1-1,0-1 1,0 0 0,0 1 0,0-1-1,1 0 1,-1 1 0,1-1-1,0 4 1,1-3-96,0-1-1,0 1 0,0-1 1,0 1-1,0-1 0,1 0 1,-1 0-1,1 0 1,-1 0-1,1-1 0,0 1 1,-1-1-1,1 1 0,5 0 1,7 3-811,0-1-1,1-1 1,-1-1 0,1 0 0,22 0 0,4-2-6225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6278,'0'0'2386,"5"-9"598,15-23 150,-20 32-3077,0 0 0,0 0-1,0-1 1,0 1 0,0 0 0,0 0-1,0-1 1,0 1 0,1 0 0,-1 0-1,0 0 1,0-1 0,0 1 0,0 0 0,0 0-1,0 0 1,1-1 0,-1 1 0,0 0-1,0 0 1,0 0 0,1 0 0,-1-1-1,0 1 1,0 0 0,0 0 0,1 0 0,-1 0-1,0 0 1,0 0 0,1 0 0,-1 0-1,0 0 1,0 0 0,1 0 0,-1 0-1,0 0 1,0 0 0,0 0 0,1 0 0,-1 0-1,0 0 1,0 0 0,1 0 0,-1 0-1,0 0 1,0 1 0,0-1 0,1 0-1,-1 0 1,0 0 0,0 0 0,0 0 0,1 1-1,-1-1 1,0 0 0,0 0 0,0 0-1,0 1 1,0-1 0,1 0 0,-1 0-1,0 0 1,0 1 0,3 14 842,-3-14-646,1 32 1121,-1 1-1,-2-1 1,-10 57-1,5-47-524,-1 62-1,8-103-852,-1-1 1,1 1 0,0-1 0,0 1 0,0-1-1,0 0 1,1 1 0,-1-1 0,0 1-1,0-1 1,1 1 0,-1-1 0,1 0 0,0 1-1,-1-1 1,1 0 0,0 0 0,0 1-1,-1-1 1,1 0 0,0 0 0,0 0 0,0 0-1,1 0 1,-1 0 0,0 0 0,0 0-1,0-1 1,1 1 0,-1 0 0,0-1 0,1 1-1,-1-1 1,1 1 0,-1-1 0,0 0-1,1 0 1,-1 0 0,1 1 0,-1-1-1,1 0 1,-1-1 0,1 1 0,1 0 0,2-1-142,0-1 1,0 1-1,0-1 1,0 0-1,0 0 1,-1 0-1,1-1 1,0 0-1,-1 1 1,0-2-1,6-4 1,3-7-948,-1 1 0,0-2 0,-2 1 0,1-1 0,-2-1 0,14-34 1,-11 20 495,-2 0 0,-1-1 1,6-36-1,-21 89 2457,0 0 0,-17 36 1,-17 49 264,37-95-1808,0 0 0,1 1 0,0 0 0,0-1 1,2 1-1,-1 0 0,2 15 0,0-24-358,-1-1 1,1 1-1,0-1 0,0 0 0,0 1 0,0-1 1,0 0-1,0 0 0,0 1 0,1-1 0,-1 0 1,1 0-1,0-1 0,-1 1 0,1 0 1,0 0-1,0-1 0,0 1 0,0-1 0,1 0 1,-1 0-1,0 0 0,0 0 0,5 1 0,0 0-789,-1 0 0,1-1 0,0 0 0,0 0-1,0 0 1,0-1 0,13-2 0,11-4-5145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2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14350,'0'0'2615,"-8"0"-74,1 0-2020,-10 0 458,-1 0 1,1 1-1,-20 5 0,33-6-905,1 0-1,0 1 1,-1 0 0,1 0 0,-1 0 0,1 0 0,0 1 0,0-1-1,0 1 1,0 0 0,0-1 0,0 1 0,0 1 0,1-1-1,-1 0 1,1 1 0,-1-1 0,1 1 0,0 0 0,0 0-1,0 0 1,0 0 0,1 0 0,-3 6 0,4-8-58,0 0 1,1 0 0,-1 0 0,0 0-1,0 0 1,1 0 0,-1 0 0,0 0-1,1 1 1,-1-1 0,1 0 0,0 0-1,-1-1 1,1 1 0,0 0 0,-1 0-1,1 0 1,0 0 0,0-1 0,0 1-1,0 0 1,0-1 0,0 1 0,0 0-1,0-1 1,0 0 0,0 1 0,0-1-1,0 1 1,0-1 0,0 0 0,2 0-1,45 9 271,-41-8-251,213 36 269,-213-73 2748,-2 11-2973,-2 0-1,0 0 1,-2-39 0,-1 55-63,0 9-35,1-1 0,0 0 0,0 1 0,0-1 0,-1 1-1,1-1 1,0 1 0,0 0 0,0-1 0,0 1-1,0 0 1,0-1 0,0 1 0,0 0 0,0 0 0,0 0-1,0 0 1,0 0 0,0 0 0,0 0 0,2 1-1,26 1-856,-4 1-248,65 6-5549,-40-9-620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270 117 9993,'7'-10'3049,"-5"8"-2575,30-40 2852,-31 40-3019,1 0 0,-1 0 0,0-1 0,0 1 0,1 0 0,-1 0 0,-1-1 0,1 1 0,0-1 0,-1 1 0,1-1 0,-1 1 0,0-1 0,0 1 0,0-1 0,0 1 0,0-1 0,0 1 0,-1 0 0,1-1 0,-2-2 0,1 4-213,0 0-1,0 0 1,0 1 0,0-1 0,0 0 0,-1 1 0,1-1 0,0 1 0,0-1 0,-1 1 0,1 0 0,0 0 0,-1-1 0,1 1-1,0 0 1,-1 0 0,1 0 0,-1 0 0,1 1 0,0-1 0,-2 1 0,-30 6 194,7 5-266,0 1 0,1 1 0,1 2 0,0 0 0,1 1 0,1 1 0,-32 35 0,51-50-23,-23 32-95,25-34 92,1 0 1,-1 0-1,1 0 0,-1 0 0,1 0 1,0 0-1,-1 0 0,1 0 0,0 0 0,0 0 1,0 0-1,0 0 0,0 0 0,0 0 1,0 0-1,0 0 0,0 0 0,0 0 1,1 0-1,-1 0 0,0 0 0,1 0 1,-1 0-1,0-1 0,1 1 0,0 0 1,-1 0-1,1 0 0,-1 0 0,1-1 1,0 1-1,-1 0 0,1-1 0,0 1 1,0 0-1,0-1 0,0 1 0,0-1 1,-1 0-1,3 1 0,14 5-130,0-2-1,0 0 1,1 0-1,34 0 1,5 2-395,-29-2 244,74 15-255,-94-18 522,-1 1-1,0 1 0,0-1 0,0 1 1,-1 0-1,1 1 0,-1 0 1,1 0-1,-1 0 0,10 10 1,-16-14 49,1 1 0,0 0 0,-1-1 0,1 1 1,-1-1-1,0 1 0,1 0 0,-1 0 0,0-1 0,1 1 1,-1 0-1,0 0 0,0-1 0,0 1 0,1 0 0,-1 0 1,0 0-1,0-1 0,0 1 0,0 0 0,0 0 1,-1 0-1,1-1 0,0 1 0,0 0 0,-1 0 0,1 0 1,0-1-1,-1 1 0,1 0 0,0-1 0,-1 1 0,1 0 1,-1-1-1,1 1 0,-1-1 0,0 1 0,1 0 0,-1-1 1,1 1-1,-1-1 0,0 0 0,0 1 0,1-1 0,-1 0 1,0 1-1,0-1 0,1 0 0,-1 0 0,-1 1 0,-44 12 1523,43-13-1478,-25 6 265,-1-2 1,1-1 0,-1-1-1,0-2 1,-44-5 0,68 4-484,1 0 0,0 0 0,0-1 0,0 0 0,0 0-1,0 0 1,0 0 0,0-1 0,1 1 0,-1-1 0,1 0 0,-5-5 0,7 7-86,1 0 1,-1 0-1,0 1 0,0-1 0,1 0 1,-1 0-1,1 0 0,-1 0 0,1 0 0,-1 0 1,1-1-1,0 1 0,-1 0 0,1 0 0,0 0 1,0 0-1,0 0 0,0-1 0,0 1 1,0 0-1,0 0 0,0 0 0,0 0 0,0 0 1,1 0-1,-1-1 0,1 1 0,-1 0 1,1 0-1,-1 0 0,1 0 0,-1 0 0,1 0 1,0 1-1,-1-1 0,1 0 0,0 0 0,0 0 1,0 1-1,0-1 0,0 0 0,0 1 1,0-1-1,0 1 0,0-1 0,0 1 0,0-1 1,0 1-1,0 0 0,2-1 0,26-8-6541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104 336 15022,'0'0'7543,"-10"-5"-6374,-32-10-341,40 14-795,0 1 0,0 0 0,0 1 0,0-1 0,0 0 0,0 1 0,0-1 0,1 1 0,-1-1-1,0 1 1,0 0 0,1 0 0,-1 0 0,0 0 0,1 0 0,-1 0 0,1 0 0,-1 0 0,1 1 0,0-1 0,0 0 0,-1 1 0,1-1 0,0 1 0,0 0 0,0-1 0,1 1 0,-1 0 0,0 0 0,1-1 0,-1 1 0,1 0-1,-1 3 1,0-2 50,0 1-1,0-1 1,0 0-1,1 1 1,0-1-1,-1 0 1,1 1-1,0-1 1,0 0-1,1 1 1,-1-1-1,1 0 1,0 1-1,0-1 1,0 0-1,0 0 1,3 5-1,0-5-26,-1 0 1,1-1-1,0 1 0,1-1 0,-1 0 0,0 0 1,1-1-1,-1 1 0,1-1 0,-1 0 1,1 0-1,0 0 0,0-1 0,-1 0 1,1 0-1,5 0 0,2-1 54,0 0 1,0 0-1,0-1 0,0-1 0,16-5 1,-10 0-69,-1 0 1,-1-1-1,0-1 1,0 0 0,-1-1-1,0-1 1,-1 0-1,0-1 1,-1-1-1,0 0 1,11-17 0,-15 19-32,-1-1 0,0 0 0,-1 0 0,-1 0 0,0-1 0,0 0 1,-2 0-1,0-1 0,0 1 0,-1-1 0,-1 0 0,0 0 0,-2 1 0,0-23 1,0 35-18,-1 0 1,1 0 0,0 0 0,-1 0 0,1 0 0,-1 0 0,0 0 0,0 1 0,0-1 0,0 0-1,0 0 1,0 1 0,0-1 0,0 0 0,-1 1 0,1-1 0,-1 1 0,1 0 0,-1-1-1,1 1 1,-1 0 0,0 0 0,0 0 0,0 0 0,1 1 0,-1-1 0,0 0 0,0 1 0,0-1-1,0 1 1,0 0 0,0-1 0,0 1 0,0 0 0,0 0 0,0 0 0,0 1 0,-3 0 0,-2-1-14,0 2 0,0-1 1,1 1-1,-1 0 1,0 1-1,1-1 1,-1 1-1,1 1 1,-11 6-1,7-2 28,1 0 0,1 0 0,-1 1 0,1 0 0,1 1 0,-8 11 0,12-15 25,-1-1 0,1 1 0,1 0 1,-1 0-1,1 1 0,0-1 0,1 0 0,-1 1 1,1-1-1,0 1 0,1-1 0,0 13 0,1-17-26,0 1 0,0 0-1,0 0 1,0 0-1,0-1 1,1 1 0,-1 0-1,1-1 1,0 0-1,0 1 1,0-1 0,0 0-1,0 0 1,0 0-1,1 0 1,-1 0 0,0-1-1,1 1 1,0-1 0,-1 1-1,1-1 1,0 0-1,0 0 1,0 0 0,0-1-1,0 1 1,-1-1-1,7 1 1,12 1-86,-1 0 0,42-3 0,-49 1-117,26-5-385,-32 4 487,1 0 1,-1 0-1,1 0 1,-1 1-1,1 0 1,12 2-1,-19-1 96,0 0 0,-1 0 1,1 0-1,0 0 0,-1 0 0,1 0 0,-1 0 0,1 0 0,-1 0 0,1 0 0,-1 0 0,0 0 0,1 0 0,-1 1 0,0-1 0,0 0 0,0 0 1,0 0-1,0 1 0,0-1 0,0 0 0,0 0 0,-1 0 0,0 2 0,-6 30 459,-2-12-200,6-15-298,1 0 0,-1-1 0,1 1 0,0 0 0,1 0 0,-1 0 0,0 9 0,2-15-74,0 0 0,0 1 1,0-1-1,0 0 1,0 0-1,0 0 0,0 0 1,0 0-1,0 1 0,0-1 1,0 0-1,1 0 0,-1 0 1,0 0-1,0 0 0,0 0 1,0 1-1,0-1 0,0 0 1,0 0-1,0 0 1,0 0-1,0 0 0,1 0 1,-1 0-1,0 0 0,0 0 1,0 1-1,0-1 0,0 0 1,0 0-1,1 0 0,-1 0 1,0 0-1,0 0 0,0 0 1,0 0-1,0 0 1,1 0-1,-1 0 0,0 0 1,0 0-1,0 0 0,0 0 1,0 0-1,1 0 0,-1 0 1,0 0-1,0 0 0,0-1 1,0 1-1,0 0 0,1 0 1,0 0-1561,14-3-8254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5157,'0'0'2210,"0"-10"64,0 5-1550,4-43 1003,-3 46-1020,-1-1-1,1 1 1,-1-1-1,1 1 1,0 0-1,0-1 1,0 1 0,1 0-1,-1 0 1,3-4-1,-4 11 2626,1 2-2943,-3 18 916,0-1-1,-10 42 1,7-45-979,1 1 1,1-1-1,0 1 1,2 29 0,1-49-317,0-1 0,0 1 0,1-1 0,-1 1 0,0-1 0,1 1 0,-1-1 0,1 1 0,0-1 0,-1 1 0,1-1 0,0 0 0,0 1 0,0-1 0,0 0 0,0 0 0,0 0 0,0 0 0,0 0 0,1 0 0,-1 0 0,0 0 0,0 0 0,3 1 0,0-1 16,0 0 1,0 0-1,0 0 1,0 0-1,0-1 1,1 1-1,-1-1 1,0 0-1,6-1 1,2-1 24,0 0 0,0 0 0,0-2 0,0 1 1,18-10-1,-14 4-139,-1 0 0,0-2-1,-1 1 1,0-2 0,-1 0 0,0-1 0,-1 0 0,0-1 0,15-24 0,-40 88-387,11-46 478,0 0 0,1 1 0,-1-1-1,1 1 1,0 0 0,1-1 0,-1 1 0,1 0 0,0 8 0,0-12 3,0-1 0,1 1-1,-1 0 1,0 0 0,1 0-1,-1 0 1,0-1 0,1 1 0,-1 0-1,1-1 1,-1 1 0,1 0-1,0-1 1,-1 1 0,1 0 0,0-1-1,-1 1 1,1-1 0,0 1-1,1 0 1,1-1 9,-1 1 0,1 0 0,-1-1 0,0 0 0,1 0 0,-1 0 0,1 0 1,-1 0-1,1 0 0,4-1 0,0-2-14,1 1-1,0-1 1,-1 0 0,0-1 0,0 0 0,0 0 0,0-1 0,-1 1 0,1-1 0,-1-1-1,8-8 1,-6 6-191,1 0 0,0 1 0,0 0 0,16-9 0,-24 44-226,-17 26 588,13-47-642,0 0 0,0 1 0,1-1 0,0 1 0,0-1 0,0 15 0,2-22 332,0 1-1,0-1 0,0 0 1,0 1-1,0-1 1,0 0-1,0 1 1,0-1-1,0 0 0,0 1 1,0-1-1,1 0 1,-1 1-1,0-1 1,0 0-1,0 1 0,1-1 1,-1 0-1,0 0 1,0 1-1,1-1 1,-1 0-1,0 0 0,1 1 1,-1-1-1,0 0 1,0 0-1,1 0 1,-1 0-1,0 0 0,1 1 1,-1-1-1,1 0 1,-1 0-1,0 0 1,1 0-1,-1 0 0,0 0 1,1 0-1,-1 0 1,0 0-1,1 0 1,-1 0-1,0-1 0,1 1 1,-1 0-1,4 0-1105,15 0-5989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12011,'0'0'9898,"-16"55"-8169,7-26-191,0 2-289,0-4-288,7-1-288,2-4-417,0-9-160,8-1-128,4-7-865,4-5-865,-1 0-1537,-1-9-2018,2-10-6502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173 355 7207,'4'-8'3214,"1"-1"-2252,13-29 3135,-16 33-3038,0-1 1,0 1-1,-1 0 1,0-1-1,0 1 1,0-9-1,-1 14-1008,0-1 0,0 1 0,-1 0-1,1-1 1,0 1 0,0 0-1,-1-1 1,1 1 0,0 0 0,-1-1-1,1 1 1,-1 0 0,1 0 0,0 0-1,-1-1 1,1 1 0,-1 0 0,1 0-1,-1 0 1,1 0 0,0 0 0,-1 0-1,1 0 1,-1 0 0,1 0-1,-1 0 1,1 0 0,-1 0 0,1 0-1,0 0 1,-1 0 0,1 0 0,-1 1-1,1-1 1,0 0 0,-1 0 0,1 0-1,-1 1 1,1-1 0,0 0 0,-1 1-1,1-1 1,0 0 0,-1 1 0,-21 12 270,-2 7 7,1 2-1,0 1 1,2 0-1,0 2 1,-32 52-1,52-77-322,1 0 0,0 0-1,-1 0 1,1 1 0,0-1 0,-1 0 0,1 1 0,0-1-1,0 0 1,-1 1 0,1-1 0,0 0 0,0 1-1,-1-1 1,1 1 0,0-1 0,0 0 0,0 1-1,0-1 1,0 1 0,0-1 0,0 0 0,0 1 0,0-1-1,0 1 1,0-1 0,0 1 0,0-1 0,0 0-1,0 1 1,0-1 0,0 1 0,0-1 0,1 0 0,-1 1-1,0-1 1,0 1 0,0-1 0,1 0 0,-1 1-1,0-1 1,1 0 0,-1 1 0,1-1 0,21-8 192,28-24-2,-31 17-183,-2-1 1,0 0 0,-1-1 0,0 0 0,-2-2-1,0 1 1,-1-2 0,-1 0 0,12-27 0,-18 27-170,-14 27-100,-15 28 78,16-22 193,0 0 1,0 0-1,1 0 0,1 1 0,1 0 1,0 0-1,0 0 0,1 0 0,1 1 0,1-1 1,0 23-1,1-35 1,0-1-1,0 1 1,1 0-1,-1 0 1,1-1 0,-1 1-1,1 0 1,0-1-1,-1 1 1,1-1 0,0 1-1,0-1 1,0 1 0,0-1-1,1 0 1,-1 1-1,0-1 1,0 0 0,1 0-1,-1 0 1,1 0-1,2 2 1,0-2 34,0 0 1,0 1-1,0-1 1,0-1-1,0 1 0,0-1 1,0 1-1,0-1 0,8-1 1,-2 0 30,-1-1-1,1 0 1,-1 0 0,0-1 0,0 0 0,0-1-1,0 0 1,10-6 0,-1-4-49,0 0-1,-2-1 1,0-1-1,0-1 1,-2 0-1,0-1 1,-1-1-1,11-21 1,-5 4 7,-1 0 0,-2-2 0,18-60 0,-32 89-32,0 5-15,-1 0 0,1 0 0,-1 0 0,0 0 0,-1 0 0,1 0 0,-1 0-1,1 0 1,-1 0 0,-1 0 0,1 0 0,-1-6 0,0 10 1,1-1 0,-1 1 0,1 0 0,-1 0 1,1 0-1,-1 0 0,1 0 0,-1 0 0,1 0 0,-1 0 0,0 0 0,1 0 0,-1 0 0,1 0 0,-1 0 1,1 0-1,-1 0 0,1 0 0,-1 0 0,1 1 0,-1-1 0,1 0 0,-1 0 0,1 1 0,0-1 1,-1 0-1,1 1 0,-1-1 0,1 0 0,0 1 0,-1-1 0,1 1 0,0-1 0,-1 1 0,1-1 0,0 1 1,-15 16-43,-4 11 44,2 1-1,0 0 0,-23 61 1,34-74 19,1 1 0,0-1 1,1 1-1,1 0 0,1 0 1,1 0-1,0 0 1,1 0-1,3 28 0,-1-35-7,1 0 0,0 0 0,0 0 0,1-1 0,0 1 0,7 9 0,-10-17 0,1 0 1,-1 0-1,1 1 1,-1-1-1,1 0 0,0-1 1,0 1-1,0 0 0,0-1 1,1 1-1,-1-1 1,4 3-1,-4-4 4,-1 0 0,1 1 0,-1-1 1,1 0-1,-1 0 0,1 0 0,-1 0 0,1 0 0,-1 0 1,1-1-1,-1 1 0,0 0 0,1-1 0,-1 1 0,1-1 1,-1 0-1,0 1 0,1-1 0,-1 0 0,0 0 1,0 0-1,0 0 0,1 0 0,0-1 0,9-11 24,0 0-1,-1 0 1,0-1-1,-1 0 1,-1-1-1,0 1 0,-1-2 1,9-28-1,0-11-74,12-68 0,-25 106 57,1-5-1637,-14 41 71,3-3 889,-13 29-2279,1-20-3399,11-19 125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21741,'11'7'1632,"-6"12"-1304,-5 10-152,2 15 624,3 5-360,0 9-272,1 4-112,2 2-184,-1-3-136,2-5-344,-2-6-240,-1-9-432,-4-9 936,-4-17-256,-11-9-145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11179,'0'0'8840,"-1"11"-7543,-53 189 3926,36-143-4323,1 2 0,-15 108-1,32-166-1012,0 0 1,-1 0-1,1 0 0,0 0 0,0 0 0,0 0 0,-1 0 0,1 1 0,0-1 0,1 0 0,-1 0 0,0 0 0,0 0 1,0 0-1,0 0 0,1 0 0,-1 0 0,1 0 0,-1 0 0,1 0 0,-1 0 0,1 0 0,-1 0 0,1 0 0,0-1 1,0 2-1,1-2-348,0-1 0,-1 0 0,0 1 0,1-1 0,-1 0 0,1 0 1,-1 0-1,0 0 0,0 0 0,1 0 0,-1-1 0,0 1 1,0 0-1,0-1 0,0 1 0,-1 0 0,2-3 0,12-17-7343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42 8072,'0'0'5941,"1"-3"-8525,3-6 1459,-4 8 1328,1 0 0,-1-1 1,1 1-1,-1 0 0,1 0 0,-1 0 1,1 0-1,-1 0 0,0 0 1,0-1-1,0 1 0,0 0 0,0 0 1,0 0-1,0-1 0,0 1 0,0 0 1,0 0-1,-1 0 0,1 0 1,0-1-1,-1 1 0,0-1 0,-5 8 6619,-3 20-4907,-5 29-904,-1 29 512,3 2 1,-1 160-1,14-250-1467,0 0-1,0 1 1,0-1-1,1 1 1,-1-1-1,1 1 1,0-1 0,3-3-1,4-8-16,4-13-105,-2 0 0,-1-1 0,-2-1 0,0 0 0,3-35 0,-4-3-491,-1-83-1,-6 150 553,0 1-1,0 0 1,0-1 0,0 1-1,1 0 1,-1-1-1,0 1 1,0 0-1,0-1 1,0 1-1,0-1 1,0 1-1,0 0 1,-1-1 0,1 1-1,0 0 1,0-1-1,0 1 1,0-1-1,0 1 1,-1 0-1,1-1 1,0 1 0,0 0-1,0 0 1,-1-1-1,1 1 1,0 0-1,-1-1 1,1 1-1,0 0 1,0 0-1,-1 0 1,0-1 0,-9 10-135,-8 21 6,2 11 320,1 0 1,1 0-1,3 1 0,1 1 0,2 0 1,2 0-1,2 0 0,2 1 1,4 53-1,-2-96-181,0-1-1,0 1 1,0 0-1,0 0 1,0 0-1,0-1 1,0 1-1,0 0 1,0 0 0,0 0-1,0-1 1,1 1-1,-1 0 1,0 0-1,0 0 1,1-1-1,-1 1 1,1 0 0,-1-1-1,0 1 1,1 0-1,-1-1 1,1 1-1,0-1 1,-1 1-1,1 0 1,-1-1 0,1 0-1,0 1 1,0-1-1,-1 1 1,1-1-1,0 0 1,0 1-1,-1-1 1,2 0 0,-1 0-19,0-1 0,0 0 0,0 0 0,0 0 1,-1 1-1,1-1 0,0 0 0,0 0 0,-1 0 1,1 0-1,-1 0 0,1 0 0,-1 0 1,1-1-1,-1 1 0,0 0 0,1 0 0,-1 0 1,0 0-1,0-1 0,0 1 0,0 0 0,0 0 1,0-3-1,-1-9-648,-1-1 1,0 0-1,-1 0 1,0 1 0,-1-1-1,-10-23 1,-45-78-4029,47 92 4395,-15-22 194,3 20 2909,52 25 789,-10 0-3137,76 5 1304,112 3-2626,-175-11-2426,-13-6-1698,-1-8-5381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211 140 545,'0'0'806,"8"-7"-294,-2 3-599,35-35 4090,-38 37-3330,-1-1-1,-1 0 0,1 0 0,0 0 0,-1 0 0,1 0 1,-1 0-1,0 0 0,0 0 0,0-1 0,-1 1 0,1 0 0,-1-1 1,1 1-1,-1-1 0,0 1 0,-1-6 0,0 7-455,0 1 0,0-1 0,0 0-1,0 1 1,0-1 0,-1 0 0,1 1-1,0-1 1,-1 1 0,1 0 0,-1 0 0,0-1-1,1 1 1,-1 0 0,0 0 0,0 0-1,1 1 1,-1-1 0,0 0 0,0 1-1,0-1 1,0 1 0,0 0 0,0 0 0,0-1-1,0 1 1,0 0 0,-4 1 0,-3-1-5,1 1 0,-1-1 0,1 1 0,-1 1 0,-14 4 0,11-1-114,1 1-1,-1 0 0,1 1 0,0 0 0,1 1 0,-1 0 0,2 1 0,-13 12 1,16-14-43,0-1 0,1 1 0,0 0 0,0 0 0,0 0 0,1 1 0,0 0 0,0 0 0,1 0 0,0 0 0,1 0 0,0 1 0,-2 11 0,4-19-51,0 0 0,1 0 0,-1 1 0,0-1 0,1 0 0,-1 0 0,0 0 0,1 0 1,-1 1-1,1-1 0,0 0 0,-1 0 0,1 0 0,0 0 0,0 0 0,0 0 0,-1 0 1,1-1-1,0 1 0,0 0 0,0 0 0,0-1 0,1 1 0,-1-1 0,0 1 0,0-1 1,0 1-1,0-1 0,1 0 0,-1 1 0,0-1 0,0 0 0,1 0 0,-1 0 0,0 0 1,0 0-1,2 0 0,51-7 139,-41 3-165,-1 0 1,1-1 0,-1-1-1,-1 0 1,1-1-1,-1 0 1,0 0 0,-1-1-1,0-1 1,0 0 0,0 0-1,-1-1 1,-1 0 0,0-1-1,0 0 1,-1 0 0,0 0-1,6-16 1,-12 11 50,-9 19-32,-12 20 110,16-16-25,0 1-1,1 0 1,-1 0-1,1 0 0,1 0 1,0 1-1,0-1 1,-1 11-1,3-17-52,0 0 0,0 0 0,0 0 0,0 0 1,0 0-1,0 0 0,0 0 0,1 0 0,-1 0 0,1 0 0,0 0 0,-1 0 1,1 0-1,0 0 0,0 0 0,0-1 0,0 1 0,0 0 0,1-1 0,-1 1 1,1-1-1,-1 1 0,1-1 0,-1 0 0,1 1 0,0-1 0,-1 0 0,1 0 0,0 0 1,0-1-1,0 1 0,0 0 0,0-1 0,0 1 0,0-1 0,0 1 0,0-1 1,2 0-1,6 1 0,1-1 0,-1-1 0,0 1 0,0-1 0,0-1 0,0 0 0,0-1 0,17-6 0,-2-2-485,44-28 0,-28 15-89,-41 24 542,1-1 0,-1 1 0,0 0 1,0 0-1,0 0 0,0 0 0,1 0 0,-1 0 0,0 0 1,0-1-1,0 1 0,1 0 0,-1 0 0,0 0 0,0 0 1,0 0-1,1 0 0,-1 0 0,0 0 0,0 0 0,1 0 0,-1 0 1,0 0-1,0 0 0,0 0 0,1 0 0,-1 1 0,0-1 1,0 0-1,0 0 0,1 0 0,-1 0 0,0 0 0,0 0 1,0 0-1,0 1 0,1-1 0,-1 0 0,0 0 0,0 0 1,0 0-1,0 1 0,0-1 0,1 0 0,-1 15 140,-10 29 439,6-27-371,4-16-179,0 0 1,-1 0-1,1 0 1,0 0-1,0 0 1,0 0-1,0 1 0,0-1 1,0 0-1,0 0 1,0 0-1,0 0 1,1 0-1,-1 1 0,0-1 1,1 0-1,-1 0 1,1 0-1,-1 0 1,1 0-1,0 0 0,-1 0 1,1 0-1,0-1 1,0 1-1,-1 0 0,1 0 1,0-1-1,0 1 1,0 0-1,2 0 1,0 0 3,0 0 0,0-1 0,0 1 0,1-1 0,-1 0 1,0 0-1,0 0 0,0-1 0,1 1 0,-1-1 0,4-1 1,12-4-217,-1 0 1,32-17-1,-36 15-43,-9 5 142,0 0 0,-1 0 0,1 1-1,0 0 1,0 0 0,0 0 0,1 1-1,9-3 1,-14 8 107,0 0 0,-1 0 1,0 0-1,0 0 0,0 0 0,0 0 1,0 0-1,-1 0 0,0 0 0,0 0 0,-1 5 1,0 0-104,2-3-181,-1 0-918,0-2-2662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10218,'0'0'15593,"0"10"-14685,-1 2-659,0-2-84,0 0 1,0 0 0,1-1 0,1 1-1,0 0 1,2 10 0,-2-19-156,-1 0 1,1 0-1,0-1 0,0 1 1,0-1-1,0 1 0,1 0 1,-1-1-1,0 0 1,0 1-1,0-1 0,0 0 1,0 0-1,1 1 0,-1-1 1,0 0-1,0 0 0,0 0 1,0 0-1,3-1 1,24-2 161,-13-2-239,0 0 0,-1 0 0,0-1 0,18-11 1,-20 10-142,0 1 0,1 0 1,0 0-1,0 2 0,27-7 0,-39 11 208,0 1-1,0 0 1,0-1-1,0 1 0,0 0 1,0 0-1,0 0 0,0 0 1,-1 0-1,1 0 0,0 0 1,-1 0-1,1 0 0,-1 0 1,1 0-1,-1 0 0,1 1 1,-1-1-1,0 0 0,0 0 1,0 0-1,1 1 0,-1-1 1,0 0-1,0 0 0,-1 0 1,1 1-1,0-1 0,-1 1 1,0 43 334,0-29-212,0 7-461,0-15-6015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4164,'0'0'4361,"8"-8"-1505,-4 4-2412,34-32 3149,-36 34-3195,0 0 1,0 0-1,-1-1 1,1 1-1,-1 0 1,0 0-1,1-1 0,-1 1 1,0-1-1,-1 1 1,1-1-1,0 1 1,-1-1-1,1 0 1,-1 1-1,0-1 1,0 0-1,0 1 1,0-6-1,-1 7-280,0 0-1,0 0 0,0 0 0,0 0 0,0 0 1,0 0-1,0 0 0,-1 1 0,1-1 0,0 0 1,0 1-1,-1-1 0,1 1 0,0-1 0,0 1 0,-1 0 1,1-1-1,-1 1 0,1 0 0,0 0 0,-1 0 1,1 0-1,-1 0 0,1 0 0,0 0 0,-3 1 1,-37 8 305,29-1-417,-1 0 1,2 1-1,-1 0 1,1 1-1,1 0 1,0 0-1,0 1 1,1 1-1,0 0 1,1 0-1,1 0 1,0 1-1,-9 22 1,15-33-7,1-1 1,-1 0-1,1 1 1,-1-1-1,1 0 1,0 1 0,-1-1-1,1 1 1,0-1-1,0 1 1,0-1-1,0 1 1,0-1-1,0 0 1,1 1 0,-1-1-1,0 1 1,1-1-1,-1 0 1,1 1-1,-1-1 1,1 0-1,1 2 1,-1-2 0,0 0 1,1 0-1,-1-1 0,0 1 1,1-1-1,-1 1 0,1-1 1,-1 1-1,0-1 0,1 0 1,-1 0-1,1 1 0,-1-1 1,1 0-1,-1 0 0,1-1 1,-1 1-1,3-1 0,4 0-1,0-2 0,0 1 0,0-1 0,0 0-1,-1-1 1,13-7 0,-4-1-118,-1 0 1,0-1-1,23-26 0,-31 31 107,-1 1-1,-1-1 0,1 0 1,-1-1-1,0 1 0,-1-1 1,0 0-1,-1 0 0,4-15 1,-9 19-134,-7 10 16,-8 11 2,13-10 138,1 0-1,-1 1 0,1-1 1,0 1-1,1 0 0,0 0 1,-3 11-1,5-17-48,0 1 0,0-1 0,0 1 0,-1-1-1,1 1 1,1-1 0,-1 1 0,0-1 0,0 1 0,1-1 0,-1 1 0,0-1 0,1 1 0,0-1 0,-1 0 0,1 1 0,0-1-1,0 0 1,-1 1 0,1-1 0,0 0 0,0 0 0,0 0 0,1 0 0,-1 0 0,0 0 0,0 0 0,1 0 0,-1 0-1,0-1 1,1 1 0,-1 0 0,1-1 0,-1 1 0,1-1 0,-1 0 0,1 0 0,-1 1 0,1-1 0,2 0 0,36-1-6929,-21-5-1030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11851,'0'0'10197,"0"9"-8852,-6 40 450,3-35-1413,0 1 1,2-1-1,-1 1 0,2 0 1,2 22-1,-1-36-375,0 1 0,0-1-1,0 1 1,0-1 0,0 0 0,0 0 0,1 0-1,-1 0 1,0 1 0,1-2 0,-1 1 0,1 0-1,-1 0 1,1 0 0,0-1 0,-1 1 0,1-1-1,0 1 1,-1-1 0,1 0 0,0 0 0,0 1-1,-1-1 1,1 0 0,0-1 0,0 1 0,-1 0-1,1 0 1,0-1 0,1 0 0,5 0 20,-1 0 0,1-1 0,-1 0 0,1 0 1,11-5-1,-4-2-126,-2 0 1,1-1-1,-1 0 1,-1-1-1,0-1 1,0 1-1,-1-2 1,18-26 0,-39 101 482,8-53-285,0 0 0,1-1 0,1 1 0,-1 0 0,1 0 0,1 0 0,2 13 0,-3-20-162,0-1 0,1 1 0,-1 0 0,1-1-1,0 1 1,0-1 0,-1 1 0,1-1 0,0 1 0,0-1-1,1 1 1,-1-1 0,0 0 0,0 0 0,1 0-1,-1 1 1,0-1 0,2 0 0,0 0-253,-1 0 0,0-1 0,1 1 0,-1-1 0,1 0 0,-1 1 0,0-1 0,1 0 0,-1-1 0,1 1 0,-1 0 0,0-1 0,1 1 0,-1-1 0,0 0-1,1 0 1,1-1 0,15-11-6784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21 3908,'0'0'20718,"-10"-5"-19987,8 3-704,-1 1 8,0-1 0,0 0 0,0 1 0,0-1 0,0 1 0,0 0-1,0 0 1,0 0 0,0 1 0,-1-1 0,1 1 0,0-1 0,-1 1-1,1 0 1,0 1 0,0-1 0,-1 0 0,1 1 0,0 0 0,0 0 0,0 0-1,0 0 1,0 0 0,0 1 0,0-1 0,0 1 0,0 0 0,1-1-1,-5 5 1,0 1 97,-1 0-1,1 1 0,0 0 0,1 1 0,-10 15 0,14-21-110,0-1-1,1 1 0,-1-1 1,1 1-1,0-1 0,0 1 0,0 0 1,0 0-1,1 0 0,-1-1 1,1 1-1,-1 0 0,1 0 0,0 0 1,0 0-1,1 0 0,-1 0 0,0-1 1,1 1-1,0 0 0,-1 0 1,1 0-1,1-1 0,-1 1 0,0-1 1,2 4-1,0-4-23,-1 0 0,0-1-1,1 1 1,0-1 0,-1 1 0,1-1 0,0 0 0,0 0 0,-1 0-1,1 0 1,0-1 0,0 1 0,0-1 0,0 0 0,3 0-1,51-2-828,-49 2 503,5-2-522,-1 1-1,1-2 1,-1 0-1,0 0 1,17-8-1,28-17-7524,-25 9-16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43 2434,'0'0'16715,"-3"7"-14612,2-5-1957,0 0 1,0 0-1,1 0 0,-1 0 0,1 0 1,0 1-1,-1-1 0,1 0 0,0 0 1,0 0-1,0 0 0,0 0 0,1 0 1,-1 0-1,1 0 0,-1 0 0,1 0 1,0 0-1,-1 0 0,3 2 0,-1-1 14,0-1 1,1 0-1,-1 0 0,1 0 0,0 0 0,0 0 0,0-1 0,0 1 0,0-1 0,0 0 0,0 0 0,0 0 0,1 0 0,-1-1 0,0 1 0,5-1 0,11 3 24,0-2 0,0 0 0,0-1-1,0-1 1,20-4 0,-32 4-168,0 0 1,-1-1-1,1 0 0,-1 0 1,0-1-1,0 0 0,0 0 1,6-5-1,-9 7-2,0-2-1,-1 1 1,0 0 0,1 0-1,-1-1 1,0 1-1,0-1 1,0 0 0,-1 0-1,1 0 1,-1 1-1,1-2 1,-1 1 0,0 0-1,0 0 1,-1 0-1,2-5 1,-2 7-13,0 0-1,0-1 1,0 1 0,0 0 0,0 0-1,0 0 1,0-1 0,-1 1-1,1 0 1,0 0 0,-1 0 0,1 0-1,-1-1 1,1 1 0,-1 0 0,1 0-1,-1 0 1,0 0 0,1 0-1,-1 0 1,0 1 0,0-1 0,0 0-1,-2-1 1,1 0-1,-1 1 0,0-1-1,-1 1 1,1 0 0,0 0 0,0 0 0,0 1-1,-1-1 1,-3 0 0,-4 1-3,0 0 0,0 0-1,0 1 1,-20 4 0,17-1 5,1 1 0,-1 0 0,1 1 1,0 1-1,0 0 0,1 1 0,-14 11 0,20-16 0,1 1 0,1 0 1,-1 0-1,1 0 0,-1 1 0,1 0 0,0 0 0,1 0 0,-1 0 0,1 0 0,0 1 0,1 0 0,-1-1 0,1 1 0,0 0 0,0 0 1,1 0-1,0 0 0,-1 7 0,3-10 2,0-1 0,0 0 0,-1 1 0,1-1 0,1 0 0,-1 0 0,0 0 0,0 0 1,1 0-1,-1 0 0,1 0 0,0-1 0,-1 1 0,1 0 0,0-1 0,0 0 0,0 1 0,0-1 1,0 0-1,0 0 0,1 0 0,-1 0 0,0 0 0,1-1 0,-1 1 0,0-1 0,1 1 0,3-1 1,14 3-175,0-1 1,27-1-1,-34 0-118,-3-1 13,54 0-2905,0-10-4821,-21-4-3562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172 171 11531,'0'0'2856,"1"-8"-75,7-27-480,-8 34-2214,0 0 0,0 0 0,0 0 0,0 0 0,0 0 1,0 0-1,0 1 0,0-1 0,0 0 0,0 0 0,-1 0 0,1 0 0,0 0 0,0 1 0,-1-1 0,1 0 0,-1 0 1,1 0-1,-1 1 0,1-1 0,-1 0 0,1 1 0,-1-1 0,0 0 0,1 1 0,-1-1 0,0 1 0,1-1 0,-1 1 1,0 0-1,0-1 0,0 1 0,1 0 0,-1-1 0,0 1 0,0 0 0,0 0 0,0 0 0,0-1 0,-1 1 0,-35 2 759,34-2-703,-3 1-76,-1 1 0,1 0 0,0 0 0,0 0 0,0 1 0,1-1 0,-1 2 0,1-1 0,-1 0 0,1 1 0,0 0 0,0 0 0,1 1 0,-1-1 0,1 1 0,0 0 1,0 0-1,1 1 0,-1-1 0,1 1 0,1-1 0,-1 1 0,1 0 0,0 0 0,0 0 0,-2 11 0,4-16-62,0 0 1,1 0 0,-1 0-1,0 0 1,0 0 0,0 0 0,1 1-1,-1-1 1,0 0 0,1 0-1,-1 0 1,1 0 0,-1 0-1,1 0 1,0 0 0,-1-1-1,1 1 1,0 0 0,0 0-1,0 0 1,0-1 0,-1 1-1,1 0 1,0-1 0,0 1-1,2 0 1,0 0 13,1 0 0,-1 0 0,1 0 0,-1-1 0,1 1 0,-1-1 0,1 0 0,5 0 0,3-1 31,-1-1-1,0 0 0,0 0 1,20-8-1,-17 3-44,0 0-1,0-1 1,0 0-1,-1-1 1,-1-1 0,1 0-1,18-21 1,-23 23-2,-1-1 0,0 0-1,-1 0 1,0 0 0,-1 0 0,0-1 0,0 0 0,-1 0 0,0-1 0,-1 1 0,0-1 0,1-11 0,-6 10 7,-6 15-12,-8 17 58,13-13-43,-1 0 1,2 0 0,-1 1-1,1-1 1,0 1 0,0-1-1,1 1 1,0 0-1,1 0 1,-1 0 0,2 0-1,-1-1 1,1 1 0,0 0-1,0 0 1,4 8-1,-2-10-93,0 1 0,0-1 0,1 1 0,0-1-1,0 0 1,0 0 0,1-1 0,0 0 0,0 1-1,1-2 1,-1 1 0,1 0 0,0-1 0,0 0 0,1-1-1,-1 0 1,10 4 0,-6-3-996,0-1 1,0 0-1,0 0 0,1-1 1,17 1-1,7-2-5474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20435,'0'0'8392</inkml:trace>
  <inkml:trace contextRef="#ctx0" brushRef="#br0" timeOffset="1">24 178 14606,'0'0'5413,"-18"51"-3107,18-42-160,0-2-320,0-3-1121,1-2-513,8-2-352,0 0-2051,2-5-3266,-2-9-11531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16003,'2'15'1585,"19"-8"-801,5-6-208,15-9 824,11-3-167,16-9-169,7-1-88,1-2-264,2 2-104,-5 5-456,-1 3-320,-15 10-888,-10 3 912,-15 0-168,-6 0-120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15887,'0'0'6310,"-16"51"-5221,2-19 160,1 6-512,2 1-449,10-2-128,1-4-96,0-1-64,12-4 32,1-3-800,1-4-834,-7-6-896,-7-6-1474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46 104 3972,'0'0'7820,"-8"0"-4003,-26-1-1318,34 1-2430,0 1 0,0-1 0,0 0 0,1 0 0,-1 0 1,0 0-1,0 0 0,0 1 0,0-1 0,0 0 0,0 0 0,0 0 0,0 0 1,0 1-1,0-1 0,0 0 0,0 0 0,0 0 0,0 1 0,0-1 0,0 0 1,0 0-1,0 0 0,0 0 0,0 1 0,0-1 0,0 0 0,0 0 0,0 0 1,0 0-1,0 1 0,0-1 0,-1 0 0,1 0 0,0 0 0,0 0 0,0 0 1,0 1-1,0-1 0,-1 0 0,1 0 0,0 0 0,0 0 0,0 0 0,0 0 1,0 0-1,-1 0 0,1 0 0,0 0 0,0 0 0,0 1 0,-1-1 0,1 0 1,0 0-1,0 0 0,14 8 629,19-1-27,1-2 1,-1-2-1,1-1 0,55-3 0,-38 0-525,-9 1-31,54-9 1,-82 8-288,0-2 0,0 0 1,0-1-1,-1 0 1,1-1-1,-1-1 1,20-11-1,-31 15-108,0 1 0,0-1 0,0 1 0,0-1 0,0 1 0,-1-1 0,1 0 0,-1 0 1,1 0-1,-1 0 0,0 0 0,0 0 0,0 0 0,1-4 0,-1-20-7239,-8 1-3366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10890,'0'0'12492,"57"-3"-10826,-17 3-705,14 3-609,-7 2-288,5 3-160,-9 0-865,-1 2-1217,-8-2-1249,-10-1-2499,-6-2-4740</inkml:trace>
  <inkml:trace contextRef="#ctx0" brushRef="#br0" timeOffset="1">610 231 4452,'0'0'15375,"-6"62"-13614,1-40-511,3-2-386,-2-1-511,4-3-225,0-2-96,0-6-1441,6-8-1506,6 0-3651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11787,'0'0'7693,"1"13"-6594,4 286 4994,-6-218-5310,2-71-840,0 0-1,0 0 0,1 0 0,0 0 0,1 0 1,0-1-1,1 1 0,5 10 0,-1 0-2315,-8-27-4706,-16-28-640,4 13 3080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8296,'0'0'15727,"55"-28"-14798,-19 28-417,0 0-320,8 2-160,-3 0-448,-3-2-2082,-7 0-2916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13485,'0'0'5765,"0"48"-4804,0-22-32,-2-1-384,-2 0-161,4-6-224,0-3-96,0-5-32,9-6-352,-2-5-833,2 0-865,-3-5-1794,-6-10-2081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15118,'0'0'5894,"64"19"-12845,-46-15-544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95 7655,'0'0'902,"0"-8"801,0-3-2189,1 5 1681,-1 0 0,0 0 1,0 0-1,-1 0 0,0-1 0,-2-9 0,2 15-1001,1 0 0,-1-1 0,0 1-1,1 0 1,-1 0 0,0-1-1,0 1 1,0 0 0,0 0 0,0 0-1,0 0 1,0 0 0,0 0-1,-1 0 1,1 1 0,0-1 0,0 0-1,-1 1 1,1-1 0,-1 1-1,1-1 1,0 1 0,-1 0 0,1-1-1,-1 1 1,1 0 0,-1 0-1,1 0 1,-1 0 0,1 0 0,0 0-1,-1 1 1,1-1 0,-1 0-1,1 1 1,-1-1 0,0 2-1,-14 4-117,1 1 0,0 0 0,0 1 0,1 1 0,-17 13 0,3-2 8,28-20-84,0 0 0,-1 0 0,1 0 1,0 0-1,0 0 0,-1 0 0,1 0 0,0 0 1,-1 1-1,1-1 0,0 0 0,0 0 1,0 0-1,-1 0 0,1 1 0,0-1 1,0 0-1,0 0 0,-1 1 0,1-1 1,0 0-1,0 0 0,0 1 0,0-1 0,0 0 1,0 0-1,-1 1 0,1-1 0,0 0 1,0 1-1,0-1 0,0 0 0,0 0 1,0 1-1,0-1 0,0 0 0,0 1 0,1-1 1,-1 0-1,0 0 0,0 1 0,0-1 1,0 1-1,17 5-64,40-2-355,-40-4 75,47 10-508,-59-9 823,0 0 1,0 0 0,0 1-1,-1 0 1,1 0 0,0 0-1,-1 0 1,0 1 0,1 0-1,5 5 1,-9-8 54,-1 1-1,1 0 1,0 0 0,0 0-1,-1 0 1,1 0 0,0 0-1,-1 0 1,1 1 0,-1-1-1,0 0 1,1 0 0,-1 0-1,0 0 1,0 1 0,1-1-1,-1 0 1,0 0 0,0 1-1,0-1 1,-1 0 0,1 0-1,0 0 1,0 1 0,-1-1 0,1 0-1,0 0 1,-1 0 0,0 0-1,1 0 1,-1 0 0,1 0-1,-1 0 1,0 0 0,0 0-1,0 0 1,0 0 0,1 0-1,-1-1 1,0 1 0,0 0-1,0 0 1,-1-1 0,1 1-1,-2 0 1,-7 4 135,0 0 1,0 0-1,-20 5 0,24-8-257,-51 11-1052,19-9-4436,26-4-1431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7783,'0'0'15220,"-7"7"-14750,-1 2-336,1 0-1,0 0 1,1 1 0,0 0 0,0 0-1,1 0 1,0 1 0,1-1 0,-4 16 0,2-4 152,1 0 1,1 1-1,1-1 1,0 33 0,3-53-265,0 0 0,0 0 0,1 0 0,-1-1 1,0 1-1,1 0 0,-1 0 0,1 0 0,0 0 1,-1-1-1,1 1 0,0 0 0,0-1 0,0 1 1,0-1-1,0 1 0,1-1 0,-1 1 0,0-1 1,1 0-1,-1 0 0,1 1 0,3 0 0,0 1 10,0-1 0,0-1 0,0 1-1,0-1 1,0 0 0,0 0 0,0 0 0,10 0-1,6-2 14,0 0 0,-1-2 0,31-7 0,-40 8-108,0-1 0,1 1 0,-1 1 0,18 0 0,-28 1 53,0 0 0,0 1 1,0-1-1,-1 1 0,1-1 1,0 1-1,0-1 0,0 1 1,0 0-1,-1-1 0,1 1 1,0 0-1,-1 0 0,1-1 1,0 1-1,-1 0 0,1 0 1,-1 0-1,1 0 0,-1 0 1,0 0-1,1 0 0,-1 0 1,0 0-1,0 0 0,1 0 0,-1 0 1,0 0-1,0 0 0,0 0 1,0 0-1,-1 0 0,1 0 1,0 0-1,0 0 0,-1 0 1,0 1-1,1 3 13,-1-1 0,0 1 0,0-1 0,-1 0 0,1 1-1,-1-1 1,0 0 0,-3 5 0,-3 0 65,-1 0 0,0-1 0,-1 0 0,0 0 0,0-1 0,-1-1 0,0 1 0,0-2 0,-1 0 0,1 0 0,-1-1 0,0 0 0,0-1 0,-1 0 0,1-1 0,0 0 0,-1-1 0,-20-1 0,31-1-263,0 1 1,0 0-1,0 0 0,0-1 1,1 1-1,-1-1 0,0 1 0,0-1 1,1 0-1,-1 0 0,0 0 1,1 0-1,-1 0 0,1 0 0,0 0 1,-1 0-1,1-1 0,0 1 1,-1 0-1,1-1 0,0 1 0,0-1 1,0 0-1,0 1 0,1-1 1,-1 0-1,0 1 0,1-1 1,-1 0-1,1 0 0,0 0 0,-1 1 1,1-1-1,0 0 0,0 0 1,1-3-1,-1 1-317,0 1 1,1-1-1,-1 1 1,1 0-1,0-1 1,0 1-1,0 0 1,0-1-1,1 1 1,0 0-1,-1 0 1,1 0-1,0 0 1,0 1-1,1-1 1,-1 0-1,1 1 1,5-5-1,11-3-4709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53 180 13389,'0'0'6715,"10"-5"-4366,-5 3-2001,16-8 381,-1-1-1,30-21 1,-45 29-679,-1 0 0,1 0 0,-1-1 1,0 1-1,0-1 0,-1 0 0,1 0 0,-1-1 0,0 1 0,0-1 0,0 0 0,0 1 1,-1-1-1,0 0 0,0 0 0,-1-1 0,1 1 0,1-10 0,-3 14-41,0 0 0,0 0 0,0 0 0,0 0 0,0 0 0,-1 0 0,1 0 0,0 0 0,0 0 0,-1 0 0,1 0 0,-1 0 0,1 0 0,-1 0 0,1 0 0,-1 0 0,1 0 0,-1 1 0,0-1 0,0 0-1,1 0 1,-1 1 0,0-1 0,0 1 0,0-1 0,0 0 0,0 1 0,1-1 0,-3 1 0,0-1 16,0 0-1,0 1 0,0 0 1,-1 0-1,1 0 1,0 0-1,0 0 1,0 0-1,-1 1 1,-2 1-1,-3 0 17,1 1 1,-1 0-1,1 0 1,-1 1-1,1 0 0,-11 8 1,11-4 17,-1-1 0,2 1 0,-1 1 0,1 0 0,0 0 0,1 0 0,0 0 0,0 1 0,1 0 0,1 1 0,0-1 0,0 1 0,1 0 0,0-1 0,1 2 0,0-1 0,0 12 0,2-21-44,0 0 1,0 0-1,0 0 0,0 0 1,1 0-1,-1-1 0,1 1 1,-1 0-1,1 0 0,0 0 1,0 0-1,0 0 1,0-1-1,0 1 0,0 0 1,0-1-1,1 1 0,-1-1 1,0 0-1,1 1 0,0-1 1,-1 0-1,4 2 0,-1-1-9,1 0 0,0 0 0,0-1 0,0 1 0,0-1 1,0 0-1,0-1 0,0 1 0,7-1 0,1 0-337,0-1 1,0-1-1,0 0 1,0-1-1,0 0 1,23-9 0,19-23-3676,-9-9-3786,-21 5-1198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20196,'2'9'729,"3"15"927,8 27 0,-10-44-1599,-1-1 0,1 0-1,-1 0 1,2 0 0,-1 0 0,1-1 0,-1 1 0,2-1-1,5 6 1,-8-9-42,1 0 0,-1-1 0,1 1-1,-1-1 1,1 0 0,-1 0 0,1 0 0,0 0-1,-1 0 1,1 0 0,0-1 0,0 1 0,0-1-1,0 0 1,-1 0 0,1 0 0,0 0-1,0-1 1,0 1 0,-1-1 0,1 0 0,0 1-1,0-1 1,-1 0 0,1-1 0,-1 1 0,1 0-1,3-3 1,7-5 146,0-1 0,0 0 0,19-19 0,-28 25-116,136-150 1634,-138 151-1640,2-2 38,0 0 0,1 0 1,-1 0-1,10-6 0,-13 10-71,0 0 0,-1 1-1,1-1 1,0 1 0,0-1 0,0 1-1,0 0 1,0-1 0,0 1-1,0 0 1,0 0 0,0 0-1,0-1 1,0 1 0,0 0-1,0 0 1,0 0 0,0 1-1,0-1 1,0 0 0,0 0-1,-1 0 1,1 1 0,0-1 0,0 1-1,0-1 1,0 0 0,0 1-1,0 0 1,-1-1 0,1 1-1,0-1 1,0 1 0,-1 0-1,1 0 1,0-1 0,0 2-1,2 3-13,0 0-1,-1 1 0,1-1 0,-1 0 0,3 11 0,-4-12-3,0 0-1,0 1 0,1-1 0,-1 0 1,1 0-1,0 0 0,1 0 0,-1 0 1,1 0-1,5 5 0,-8-8 10,1-1 1,0 1-1,0-1 1,0 0-1,0 1 1,-1-1-1,1 0 1,0 0-1,0 1 1,0-1-1,0 0 1,0 0-1,0 0 1,0 0-1,0 0 0,0-1 1,0 1-1,-1 0 1,1 0-1,0 0 1,0-1-1,0 1 1,0-1-1,0 1 1,-1 0-1,1-1 1,0 1-1,0-1 0,-1 0 1,1 1-1,0-1 1,-1 0-1,1 1 1,1-3-1,22-30-3,-20 26 1,12-17-4,29-44 21,-40 63-8,-1-1 0,1 1 1,0 0-1,0 0 0,0 1 0,1 0 1,0 0-1,11-6 0,-15 9-5,0 0-1,0 1 1,0-1-1,0 1 1,1-1-1,-1 1 1,0 0-1,0 0 1,0 0-1,0 0 1,0 0-1,0 1 1,0-1-1,1 1 1,-1-1-1,0 1 1,0 0-1,-1 0 1,1 0-1,0 0 1,0 0-1,0 0 1,0 0-1,-1 1 1,1-1-1,-1 1 1,1-1-1,-1 1 1,0-1-1,1 1 1,1 3-1,3 5-7,0 0 0,-1 0 0,0 0 0,4 16 0,4 21-25,-11-35 37,1 1-1,9 21 0,-12-34-1,0 0 0,0 1 0,0-1 0,0 0-1,0 0 1,0 1 0,0-1 0,0 0 0,1 0 0,-1 1-1,0-1 1,0 0 0,0 0 0,0 0 0,1 0-1,-1 1 1,0-1 0,0 0 0,0 0 0,1 0 0,-1 0-1,0 0 1,0 1 0,1-1 0,-1 0 0,0 0 0,0 0-1,1 0 1,-1 0 0,0 0 0,0 0 0,1 0-1,-1 0 1,0 0 0,0 0 0,1 0 0,-1 0 0,9-9 29,5-21 0,-12 25-34,18-35-200,8-21-997,-14 21-2459,-14 39 3563,1 0 1,-1 0-1,0 0 0,0 0 0,0 0 1,1 0-1,-1 0 0,0 0 1,-1-1-1,1 1 0,0 0 0,0 0 1,0 0-1,-1 0 0,1 0 0,0 0 1,-1 0-1,1 0 0,-1 0 0,1 0 1,-2-2-1,-9-4-1249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10890,'0'0'7741,"4"8"-7698,-2-2 102,-1 0 1,1 0 0,-1 0-1,0 0 1,0 0-1,-1 1 1,0-1 0,0 0-1,-1 1 1,1-1-1,-1 0 1,-1 0 0,1 0-1,-1 0 1,0 0 0,0 0-1,-5 8 1,-26 61 2033,19-47-1581,1 1 0,2 0-1,0 1 1,-8 45-1,19-75-597,-2 27 97,2-27-89,0 1 0,-1-1 0,1 1-1,0-1 1,0 1 0,0-1 0,0 1 0,0-1 0,0 1 0,0 0 0,0-1 0,1 1 0,-1-1 0,0 1 0,0-1 0,0 1 0,0-1 0,1 1-1,-1-1 1,0 0 0,1 1 0,-1-1 0,0 1 0,1-1 0,-1 0 0,0 1 0,1-1 0,-1 0 0,1 1 0,-1-1 0,0 0 0,1 1 0,-1-1-1,1 0 1,-1 0 0,1 0 0,-1 0 0,2 1 0,0-42-542,-5 24 340,0 0-1,-1 0 1,-1 0-1,0 0 1,-1 1 0,-1 0-1,-1 0 1,-12-20-1,11 20 146,12 21 153,1 0 0,0-1 0,0 1 0,1-1 0,-1 0 0,1 0 0,0-1 0,0 1 0,0-1 0,1 0 0,-1-1 0,1 1 0,0-1 0,-1 0 0,1 0 0,0-1-1,0 0 1,6 1 0,-2-1-159,0 0 0,0 0 0,1-1 0,-1 0 0,0-1 0,0 0 0,-1-1 0,1 0 0,0-1-1,0 1 1,17-9 0,-21 7-487,0 0-1,0 0 1,0 0-1,-1 0 1,1-1-1,-1 0 1,5-7-1,-4 5-1070,0-1 0,-1 0 0,-1 0-1,1-1 1,5-16 0,1-10-5380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7911,'0'0'3684,"-5"13"-1613,0-1-1569,-93 257 10134,69-149-8572,26-102-1854,1 1 0,2 26 1,0-30-159,2-10-255,4-13-286,3-18-767,-10-99-2173,-1 48 4114,30 88 340,-14-4-878,-1-2 1,1 0-1,1 0 1,-1-1-1,1-1 0,-1 0 1,1-1-1,0-1 1,0 0-1,17-2 1,-23 0-66,0 1 0,0-1 0,0-1 0,0 0 1,0 0-1,0-1 0,-1 0 0,1-1 1,-1 1-1,0-2 0,0 1 0,0-1 0,0 0 1,-1-1-1,0 0 0,0 0 0,9-11 1,-15 15-62,1 0 0,0 0 1,-1-1-1,0 1 0,1-1 1,-1 1-1,0-1 0,0 1 1,-1-1-1,1 0 1,-1 1-1,1-4 0,-1 5-16,0 0-1,0 1 1,0-1 0,0 0-1,-1 0 1,1 0-1,0 1 1,0-1-1,-1 0 1,1 1 0,-1-1-1,1 0 1,-1 1-1,1-1 1,-1 0-1,1 1 1,-1-1 0,1 1-1,-1-1 1,0 1-1,1-1 1,-1 1-1,0-1 1,1 1 0,-1 0-1,0-1 1,0 1-1,1 0 1,-1 0-1,0 0 1,0-1 0,0 1-1,1 0 1,-1 0-1,0 0 1,0 0-1,0 0 1,1 1 0,-1-1-1,0 0 1,-1 0-1,-5 2-13,0-1 0,-1 1-1,1 1 1,0-1 0,0 1-1,1 1 1,-1-1 0,1 1-1,-1 0 1,1 1 0,-8 6-1,2 0 93,0 0-1,0 1 0,1 1 0,-11 16 0,21-28-61,0 0 0,0 1 0,0-1 0,0 1-1,0-1 1,0 1 0,1 0 0,-1-1 0,0 1 0,1 0 0,-1 0-1,1-1 1,0 1 0,0 0 0,-1 0 0,1-1 0,0 1 0,1 0-1,-1 3 1,1-4-6,0 0-1,-1 0 0,1 1 1,0-1-1,0 0 0,0 0 1,0 0-1,0-1 0,0 1 1,0 0-1,1 0 1,-1 0-1,0-1 0,0 1 1,1-1-1,-1 1 0,0-1 1,1 1-1,1-1 0,11 2 18,0-1-1,0 0 1,0-1-1,17-2 1,-5 0-130,136 2-207,-161 0 310,0 0-1,0 0 0,1 0 1,-1 1-1,0-1 0,0 0 1,0 0-1,0 1 0,0-1 1,-1 1-1,1-1 0,0 1 1,0-1-1,0 1 0,0 0 1,0-1-1,0 2 0,-5-9 591,-1-7-576,0 0-1,1-1 1,1 1 0,0-1-1,1 0 1,0 0 0,1-23-1,1 37-84,1 0-1,-1 0 0,1-1 1,-1 1-1,0 0 0,1 0 1,0 0-1,-1 0 0,1 0 1,0 0-1,-1 0 0,1 0 1,0 0-1,0 0 0,0 1 1,0-1-1,0 0 0,0 1 1,0-1-1,0 0 0,0 1 1,0-1-1,0 1 0,0 0 1,1-1-1,-1 1 0,0 0 1,0 0-1,0-1 0,1 1 1,-1 0-1,0 0 0,0 0 1,0 1-1,3-1 0,51 7-3715,-49-6 3163,32 5-3198,1-2-2621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4708,'0'0'17719,"3"11"-17437,3 21 242,-1 0 0,-2 1 0,-1 0 0,-2 0 0,-5 41 0,3-19 226,3 63 1,-1-117-808,0 0 1,0 0-1,0 0 0,0 0 1,0 0-1,0 1 1,1-1-1,-1 0 0,0 0 1,0 0-1,1 0 0,-1 0 1,1 0-1,-1 0 1,1 0-1,-1 0 0,1 0 1,0 0-1,-1 0 0,1 0 1,0 0-1,0 0 1,0-1-1,0 1 0,0 0 1,0-1-1,1 2 0,-6-37-5479,-6 12 4689,-1 0 0,-1 1 0,0 1 0,-18-22-1,-13-23 3291,42 65-2282,1 0 0,-1 1 0,0-1 0,1 0 1,-1 0-1,1 0 0,-1 0 0,1 0 0,-1 1 1,1-1-1,0 0 0,-1 0 0,1 0 0,0 0 0,0 0 1,0 0-1,0 0 0,0 0 0,0 0 0,0 0 0,0 0 1,0 0-1,1 0 0,-1 0 0,0 0 0,1 0 1,0-2-1,0 2-60,0 1 1,1-1 0,-1 0-1,0 1 1,1-1-1,-1 1 1,0-1 0,1 1-1,-1 0 1,1 0 0,-1 0-1,0 0 1,1 0 0,-1 0-1,1 0 1,2 0 0,60 18 319,122 43-2665,-122-46-1916,-1-7-3289,-31-7 1774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169 106 1890,'2'-1'403,"0"0"1,0-1 0,0 1-1,0 0 1,-1-1-1,1 1 1,-1-1-1,1 0 1,-1 1 0,1-1-1,-1 0 1,0 0-1,0 0 1,0 0-1,0 0 1,0 0 0,-1 0-1,1 0 1,-1-1-1,1 1 1,-1 0-1,0 0 1,1 0 0,-1-1-1,0 1 1,-1 0-1,1 0 1,0 0-1,-1-1 1,1 1 0,-1 0-1,0 0 1,1 0-1,-1 0 1,0 0-1,0 0 1,-1 0 0,-1-3-1,0 3-132,0-1 0,0 0 1,0 1-1,0 0 0,-1 0 0,1 0 1,-1 0-1,0 0 0,1 1 0,-1-1 0,0 1 1,0 0-1,0 0 0,0 1 0,0-1 0,0 1 1,0 0-1,0 0 0,0 0 0,0 1 0,-5 0 1,3 1-162,1 0 1,-1 1-1,1 0 1,-1 0-1,1 0 1,0 1-1,0-1 1,1 1-1,-1 0 1,1 0-1,0 1 1,0 0-1,0-1 1,0 1-1,1 0 1,0 1-1,0-1 1,0 1 0,-2 6-1,4-8-70,-1-1 0,1 0 0,0 1 0,-1-1 1,2 1-1,-1-1 0,0 1 0,1 0 0,-1-1 0,1 1 0,0 0 0,0 0 0,1-1 1,-1 1-1,1 0 0,0-1 0,0 1 0,0-1 0,0 1 0,0-1 0,1 0 0,0 1 1,0-1-1,0 0 0,0 0 0,0 0 0,0 0 0,1 0 0,-1-1 0,1 1 0,0-1 1,5 3-1,-1-1-16,1 0 0,-1-1 0,1 0 0,0 0 0,0-1 0,1 0 0,-1-1 0,0 0 0,0 0 0,1-1 0,-1 1 0,1-2 0,-1 1 0,0-2 0,1 1 0,-1-1 0,0 0 0,12-5 0,-15 5-14,1-1 0,-1 0 0,0 0 0,1 0 1,-1 0-1,-1-1 0,1 0 0,-1 0 0,1-1 0,-1 1 1,0-1-1,-1 0 0,1 0 0,-1 0 0,0 0 1,0 0-1,-1-1 0,1 0 0,-1 1 0,-1-1 0,1 0 1,-1 0-1,0 0 0,0 0 0,0-11 0,-2 14-95,1 1 0,0-1-1,-1 1 1,1-1-1,-1 1 1,0 0 0,0-1-1,0 1 1,0 0-1,0 0 1,-1-1 0,1 1-1,-1 0 1,1 1-1,-1-1 1,0 0 0,1 0-1,-1 1 1,0-1-1,0 1 1,0-1 0,-1 1-1,1 0 1,0 0-1,-4-2 1,2 2-367,1 0 0,0 0 0,0 0 0,0 0 0,-1 1 0,1 0 1,0-1-1,-1 1 0,1 0 0,0 0 0,-1 1 0,1-1 0,0 1 0,-1-1 0,1 1 0,0 0 0,0 1 1,0-1-1,-4 2 0,-5 8-4833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8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10890,'0'0'11627,"-4"13"-11039,-10 51 597,3 1 0,3 0 0,0 113 0,8-176-1173,0 0 0,-1 0 0,1 0 0,0 0-1,0 0 1,0 0 0,1 0 0,-1-1 0,0 1 0,1 0 0,0 0 0,-1 0 0,1 0 0,0-1-1,0 1 1,-1 0 0,1-1 0,1 1 0,-1-1 0,0 1 0,0-1 0,1 1 0,-1-1-1,0 0 1,1 0 0,-1 0 0,1 0 0,0 0 0,-1 0 0,1 0 0,0 0 0,0-1-1,0 1 1,-1 0 0,1-1 0,0 0 0,0 1 0,0-1 0,0 0 0,0 0 0,0 0-1,-1 0 1,4-1 0,4-1 28,-1 0 0,1 0-1,-1-1 1,0 0 0,1 0 0,-2-1-1,1 0 1,10-7 0,1-3-32,-1 0 0,0-2 0,-1 0 0,-1 0 0,0-2 0,-1 0 0,14-23 0,-46 99-547,16-55 522,-9 18-70,1 0 0,1 0 0,1 1 0,1 0 0,-3 25 0,9-45-70,0-1 0,0 0 0,0 1 0,0-1 1,0 0-1,0 0 0,0 1 0,0-1 0,1 0 1,-1 0-1,0 0 0,1 1 0,-1-1 1,1 0-1,0 0 0,-1 0 0,1 0 0,0 0 1,0 0-1,-1 0 0,1 0 0,0 0 0,0 0 1,0-1-1,0 1 0,0 0 0,0-1 1,1 1-1,-1 0 0,0-1 0,0 1 0,0-1 1,0 0-1,2 1 0,2 0-1033,-1-1-1,1 1 1,0-1-1,-1 0 1,1-1-1,-1 1 1,1-1-1,8-2 1,15-9-7469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 13485,'0'0'6950,"-9"-3"-6314,6 2-577,0 1 0,0-1 1,-1 1-1,1-1 1,-1 1-1,1 0 0,0 0 1,-1 0-1,1 1 1,0-1-1,-1 1 0,-4 2 1,2-1 87,0 1 1,0 0 0,1 1 0,-1 0-1,1 0 1,0 0 0,-7 7-1,-1 2 502,2-1 0,-18 25-1,27-34-580,-1 0 1,1 0-1,0 0 0,0 1 0,1-1 0,-1 1 0,1-1 0,-1 1 0,1 0 1,0 0-1,1-1 0,-1 1 0,0 0 0,1 0 0,0 0 0,0 0 1,0 0-1,2 5 0,-1-7-58,0-1 0,1 1 0,-1-1 0,1 1 0,-1-1 1,1 0-1,-1 0 0,1 0 0,0 0 0,0 0 0,0 0 0,0 0 1,-1 0-1,1-1 0,0 1 0,0-1 0,0 1 0,0-1 0,0 0 0,0 0 1,0 0-1,1 0 0,1-1 0,52-4 158,-46 1-148,1 1 0,0-2-1,-1 0 1,0 0 0,0-1 0,-1 0 0,1 0 0,-1-1-1,-1-1 1,1 1 0,-1-1 0,-1-1 0,1 0 0,-2 0-1,1 0 1,-1 0 0,0-1 0,-1 0 0,0-1-1,3-10 1,-7 4 193,-9 18-61,-13 24-116,15-13-79,1-1 1,0 2 0,0-1 0,1 0 0,1 1-1,0 0 1,1-1 0,0 1 0,1 0-1,0 18 1,1-29-189,1 0 0,-1 0 0,0 0 0,1 0 0,-1 1 0,1-1 0,0 0 0,-1 0 0,1 0 0,0-1 0,0 1 0,1 0 0,-1 0 0,0 0-1,0-1 1,1 1 0,-1-1 0,1 1 0,0-1 0,-1 1 0,1-1 0,0 0 0,0 0 0,0 0 0,0 0 0,0 0 0,0 0 0,0-1 0,0 1 0,0-1 0,4 1 0,22 1-6047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 12172,'0'0'9315,"-5"9"-8669,-4 11-213,1 0 0,0 1 0,1-1 0,1 1 0,1 0 0,1 1 0,1 0-1,1-1 1,1 27 0,1-46-411,1 0 0,-1 0 0,1 0 0,0 0 0,-1 0 0,1 0-1,0-1 1,0 1 0,0 0 0,1 0 0,-1-1 0,0 1 0,1-1 0,-1 0-1,1 1 1,-1-1 0,1 0 0,-1 0 0,1 0 0,0 0 0,0 0-1,0 0 1,-1 0 0,1 0 0,0-1 0,0 1 0,0-1 0,0 0 0,0 1-1,0-1 1,0 0 0,0 0 0,0 0 0,0-1 0,0 1 0,0 0-1,2-1 1,4 0 37,0 0-1,-1-1 0,1 0 1,-1 0-1,0-1 0,1 0 1,-1 0-1,11-7 0,-8 2-104,-2 0-1,1-1 0,-1 0 0,0 0 1,-1-1-1,0 0 0,0 0 1,-1-1-1,-1 0 0,1 0 1,-2 0-1,0-1 0,0 0 0,-1 1 1,2-21-1,-5 36 48,0-1-1,1 0 1,-1 0-1,0 0 1,1 1-1,0-1 1,0 0 0,0 0-1,0 0 1,0 0-1,0 0 1,1-1 0,0 1-1,-1 0 1,1-1-1,0 1 1,0-1-1,0 1 1,1-1 0,2 2-1,0-1 42,-1 0-1,1 0 1,1-1-1,-1 1 1,0-1-1,1-1 1,-1 1-1,1-1 1,-1 0-1,11 1 0,-1-1 11,0-1 0,0-1 0,0 0-1,0-1 1,0-1 0,0 0 0,0-1-1,14-6 1,-15 4-31,-1-1-1,1 0 1,-2-1-1,1 0 1,12-11-1,-22 17-14,0-1 0,0 1 0,0-1-1,-1 0 1,1 1 0,-1-1 0,1 0-1,-1-1 1,0 1 0,0 0-1,0-1 1,-1 1 0,1-1 0,-1 1-1,0-1 1,0 0 0,0 1 0,-1-1-1,1 0 1,-1 0 0,0 0 0,0 1-1,0-1 1,0 0 0,-1-4-1,0 6-9,0 1-1,-1-1 1,1 1-1,0-1 0,0 1 1,-1-1-1,1 1 1,-1 0-1,1 0 0,-1-1 1,0 1-1,1 0 1,-1 1-1,0-1 0,0 0 1,1 0-1,-1 1 1,0-1-1,0 1 0,0-1 1,0 1-1,0 0 1,0 0-1,0 0 0,0 0 1,0 0-1,0 0 1,0 1-1,-3 0 0,-3 0-10,0 1 0,1 0-1,-1 0 1,0 0 0,1 1-1,-9 4 1,1 2 1,1 1 1,0 0 0,1 0-1,0 1 1,-18 21-1,25-25 39,1 0 0,-1 1 0,1-1 1,1 1-1,-1 0 0,1 1 0,1-1 0,-1 1 0,2-1 0,-1 1 0,1 0 0,-1 10 0,3-17-14,-1 1 0,1 0 0,1-1 0,-1 1 0,0-1 0,1 1 0,-1-1 0,1 0 0,0 1 0,-1-1-1,1 1 1,0-1 0,1 0 0,-1 0 0,0 0 0,1 1 0,-1-1 0,1 0 0,3 2 0,-1 0 16,1-1 1,-1 1 0,1-1-1,0 0 1,0-1 0,1 1-1,-1-1 1,8 2-1,9 1-245,0-1 0,0 0 0,33 0 0,-49-4 7,78 0-3962,-28-11-2766,-10-7-6855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14029,'0'0'10992,"-6"12"-9647,4-9-1280,-7 14 191,0 0 0,1 0 0,1 1 1,1 0-1,0 0 0,2 0 0,-6 37 0,11-54-249,0 1-1,-1-1 0,1 0 1,0 0-1,-1 0 1,1 0-1,0 0 0,0 0 1,0 0-1,0 0 0,0 0 1,0-1-1,0 1 0,0 0 1,0 0-1,0-1 1,1 1-1,-1-1 0,0 1 1,0-1-1,1 0 0,-1 1 1,0-1-1,1 0 1,-1 0-1,0 0 0,0 0 1,1 0-1,1 0 0,56-1-577,-44 1 44,-3 0 375,-4-1 58,1 1 1,0 0-1,-1 1 1,1 0-1,-1 0 1,17 5-1,-23-5 112,0 1-1,0-1 0,0 0 0,0 1 1,0-1-1,0 1 0,-1-1 0,1 1 0,0 0 1,-1 0-1,0 0 0,1 0 0,-1 0 1,0 0-1,0 0 0,0 0 0,0 0 1,0 0-1,-1 1 0,1-1 0,-1 0 0,1 1 1,-1-1-1,0 0 0,0 1 0,0-1 1,0 1-1,0-1 0,-1 0 0,0 4 0,0-3 24,0 1-1,-1-1 1,1 1-1,-1-1 0,0 0 1,0 0-1,0 1 1,0-1-1,0-1 0,-1 1 1,1 0-1,-1-1 1,0 1-1,0-1 1,0 0-1,0 0 0,0 0 1,0 0-1,-7 2 1,-5 3 141,-1 0 1,-31 8-1,-23-2-396,33-15-1857,34 2 1555,1-1 0,-1 0-1,0 0 1,1 1 0,-1-2-1,1 1 1,0 0 0,-1 0-1,1-1 1,-3-2 0,-15-16-5987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14510,'0'0'2530,"49"-14"1,-15 7-193,6 2-673,-2-1-127,-2 2-834,-2 1-575,-2 1-97,-3 0-1250,-4 1-1760,6-2-3268,-2-1-5221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15182,'0'0'9193,"-49"65"-8104,29-38-608,-5 5-161,2 1-96,-1 0-64,1-2-96,1-2-32,6-5 0,7-3-32,-2-7-929,6-2-1377,1-7-961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12707,'0'2'1672,"0"1"-712,-1 2-344,-1 3 833,0-1-361,-1 1-656,0 0 216,3 0-304,1-1-144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 11627,'-9'-1'2178,"7"1"-2119,-4-1 307,-1 0 0,0 0-1,0 1 1,0 0 0,1 0-1,-1 1 1,0 0-1,0 0 1,1 0 0,-1 1-1,1 0 1,-1 0 0,1 1-1,0 0 1,0 0 0,0 1-1,-9 6 1,10-6-159,0 1-1,1-1 1,-1 1-1,1 0 1,0 0-1,0 1 1,1-1-1,0 1 1,0 0-1,0 0 1,0 0-1,1 0 1,0 0-1,1 1 1,-1-1-1,1 1 1,0-1-1,1 9 1,0-14-175,0 1 1,0-1-1,0 0 0,1 0 1,-1 1-1,1-1 0,-1 0 1,1 0-1,-1 0 1,1 1-1,0-1 0,0 0 1,-1 0-1,1 0 1,0 0-1,0 0 0,0 0 1,0-1-1,0 1 1,0 0-1,0 0 0,2 0 1,37 9 383,-31-9-362,1-1 0,-1 0-1,1-1 1,-1 0 0,1 0-1,11-4 1,-16 3-71,0 0 0,0 0 0,0-1 0,-1 0 0,1 0 0,-1 0 0,0 0 0,0-1 0,0 1 0,0-1 1,0 0-1,-1-1 0,0 1 0,0 0 0,0-1 0,0 0 0,-1 0 0,0 1 0,0-1 0,0-1 0,-1 1 0,1 0 0,-1 0 0,0-1 0,-1 1 0,1 0 0,-2-10 0,1 14-10,0-1 0,0 1 0,-1 0 0,1-1 1,0 1-1,-1 0 0,1-1 0,-1 1 0,0 0 0,1 0 0,-1 0 0,0-1 0,0 1 0,0 0 1,0 0-1,0 0 0,0 0 0,0 0 0,0 1 0,0-1 0,0 0 0,-1 0 0,-1 0 1,0 0-40,0 0 0,-1 1 1,1-1-1,0 1 0,0-1 1,0 1-1,0 0 1,-1 1-1,1-1 0,-4 1 1,0 1-112,0-1 0,0 2 1,0-1-1,0 1 0,0 0 1,0 0-1,1 1 0,-9 5 1,10-4-48,0 0 1,1 0 0,0 0-1,0 1 1,0-1 0,1 1 0,0 0-1,0 0 1,0 0 0,1 0-1,-3 10 1,4-12-324,0 1 0,0-1 0,1 1-1,0-1 1,0 1 0,0-1 0,0 1-1,1-1 1,-1 1 0,1-1 0,2 6 0,12 14-4194</inkml:trace>
  <inkml:trace contextRef="#ctx0" brushRef="#br0" timeOffset="1">438 322 8360,'0'0'14825,"-11"10"-14276,9-8-516,-11 10 112,1 0 0,-18 22 0,26-28-63,0-1 0,1 1 0,0-1-1,0 1 1,0 0 0,0 0 0,1 1 0,0-1 0,0 0 0,1 1 0,0-1 0,-1 11 0,2-16-61,0 0 1,1 1 0,-1-1 0,0 0-1,1 0 1,-1 0 0,1 1 0,-1-1 0,1 0-1,-1 0 1,1 0 0,0 0 0,0 0 0,-1 0-1,1 0 1,0 0 0,0-1 0,0 1-1,0 0 1,0 0 0,0-1 0,0 1 0,0-1-1,0 1 1,1-1 0,-1 1 0,0-1-1,0 1 1,0-1 0,1 0 0,-1 0 0,0 0-1,0 0 1,1 0 0,-1 0 0,0 0-1,0 0 1,0 0 0,1-1 0,1 0 0,2 1 42,0-1 0,0 0 1,0-1-1,0 1 1,0-1-1,0 0 1,0 0-1,-1 0 1,6-4-1,-7 3-6,1 0 0,-1-1 0,0 1 0,0-1 0,-1 0-1,1 0 1,-1 0 0,1 0 0,-1 0 0,0 0 0,-1-1 0,1 1 0,-1-1 0,0 1 0,0-1-1,0 0 1,-1 1 0,0-1 0,0 0 0,0-5 0,0 7-79,-1 0-1,1 1 1,-1-1-1,1 0 1,-1 1-1,0-1 1,0 1-1,0-1 1,-1 1-1,1-1 1,0 1-1,-1 0 1,0 0-1,1 0 1,-1 0-1,0 0 1,0 0 0,0 0-1,0 1 1,0-1-1,-1 0 1,1 1-1,0 0 1,-1 0-1,1 0 1,-1 0-1,0 0 1,1 0-1,-1 1 1,1-1-1,-1 1 1,0-1-1,0 1 1,1 0 0,-6 1-1,7-1-138,1 0 0,-1 0 0,1 0 0,-1 0-1,1 0 1,-1 1 0,1-1 0,-1 0 0,1 0 0,-1 0 0,1 1 0,0-1-1,-1 0 1,1 1 0,-1-1 0,1 0 0,0 1 0,-1-1 0,1 0 0,0 1 0,-1-1-1,1 1 1,0-1 0,0 1 0,-1-1 0,1 0 0,0 1 0,0-1 0,0 1-1,0 0 1,-1 5-4554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2018,'0'-28'-1313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2018,'0'0'1831,"2"-8"924,7-28-166,0 19 1262,0 18 73,2 20-740,-8 25-1306,-2 0-1,-10 86 1,3-59-4801,3-1-6486,3-81 3643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9577,'0'0'7228,"2"9"-5674,-2-7-1450,0 0 0,1 1 0,-1-1-1,1 1 1,-1-1 0,1 1 0,0-1 0,0 0 0,0 0 0,0 1 0,1-1 0,-1 0 0,3 3 0,-1-4 17,-1 1-1,1 0 1,0-1 0,0 0 0,0 0 0,1 0-1,-1 0 1,0 0 0,0 0 0,0-1 0,1 0-1,-1 1 1,0-1 0,5-1 0,42-2 266,-1-3 1,0-1-1,0-3 1,85-29 0,-129 37-648,26-9-829,-30 10 773,1 1 0,-1-1 0,0 0 0,0 1 0,-1-1 0,1 0 0,0 0 0,0 1 0,0-1 0,0 0 0,-1 0 1,1 0-1,0 0 0,-1 0 0,1 0 0,-1 0 0,1 0 0,-1 0 0,0-1 0,1 1 0,-1 0 0,0 0 0,0-2 1,0-9-4773</inkml:trace>
  <inkml:trace contextRef="#ctx0" brushRef="#br0" timeOffset="1">25 23 10218,'0'0'11114,"67"-20"-10729,-31 19-257,2-1-64,3 2-96,3 0-1025,-3 5-1282,-5 2-2401,-2 0-3300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10730,'0'0'2461,"-5"11"582,3-7-2768,-2 4 264,1-1 0,-1 1 1,2 1-1,-1-1 1,1 0-1,0 1 1,1-1-1,0 1 0,0 0 1,1-1-1,0 10 1,1-17-502,0 0 0,-1 0-1,1 0 1,0 0 0,0 1 0,0-1 0,0 0 0,0-1 0,0 1 0,1 0 0,-1 0 0,0 0 0,0-1-1,0 1 1,1-1 0,-1 1 0,0-1 0,1 1 0,-1-1 0,1 0 0,-1 0 0,0 1 0,1-1 0,-1 0-1,1 0 1,1-1 0,40-1 229,-42 2-249,8-2-14,0 0 1,0-1 0,0 0-1,0 0 1,-1-1 0,1 0 0,10-8-1,-12 7-60,0 1 0,1 0-1,0 0 1,-1 1-1,1 0 1,0 0 0,1 1-1,10-2 1,-18 9 132,0-1-1,0 0 1,0 1 0,0-1 0,-1 1 0,0 0 0,0-1-1,0 1 1,-2 7 0,-11 31 301,10-37-603,1 1 0,-1-1 0,1 0-1,1 1 1,-1-1 0,0 10-1,19-15-9857,-3-9 4612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12043,'0'0'5333,"-9"13"-4211,-3 4-621,1 0 1,0 1 0,2 0 0,0 1 0,1 0-1,-7 24 1,4 8 881,2 1-1,2-1 1,-1 87 0,8-136-1391,0-1 0,0 1-1,0-1 1,0 1 0,0-1 0,1 1 0,-1 0 0,0-1 0,1 1 0,-1-1 0,1 0 0,0 1 0,-1-1 0,1 1-1,0-1 1,0 0 0,0 1 0,0-1 0,0 0 0,0 0 0,0 0 0,0 0 0,2 1 0,-3-2-11,1 1 0,-1-1 0,1 0 1,-1 0-1,0 0 0,1 0 0,-1 0 0,1 0 1,-1 0-1,0 0 0,1 0 0,-1 0 0,1 0 1,-1 0-1,1-1 0,-1 1 0,0 0 0,1 0 1,-1 0-1,0 0 0,1-1 0,-1 1 1,0 0-1,1 0 0,-1-1 0,0 1 0,1 0 1,-1-1-1,7-21-652,-6-149-3429,-3 80 2958,2 94 1179,0-1-1,1 0 1,0 1 0,-1-1-1,1 0 1,0 0-1,0 0 1,0 0 0,0 0-1,1 0 1,-1 0-1,1 0 1,-1 0 0,1 0-1,-1-1 1,1 1 0,0-1-1,0 1 1,0-1-1,0 0 1,0 0 0,0 0-1,0 0 1,0 0-1,0 0 1,1 0 0,-1-1-1,0 1 1,0-1 0,5 1-1,7 1 87,0 0 1,1-1-1,21-2 0,-28 1-81,0-2-1,0 1 0,0-1 0,0 0 0,0 0 1,-1-1-1,1 0 0,-1-1 0,0 0 0,0 0 1,0 0-1,-1-1 0,1 0 0,-1 0 0,0-1 1,9-11-1,-8 10-30,-2-1 1,1 0-1,-1 0 0,0 0 1,-1-1-1,0 0 0,0 1 1,-1-1-1,0-1 0,0 1 1,-1 0-1,-1-1 0,2-16 1,-3 25-14,0 1 1,0 0-1,0-1 0,0 1 1,0 0-1,0-1 1,0 1-1,0 0 0,0-1 1,0 1-1,-1 0 1,1-1-1,0 1 0,0 0 1,0-1-1,0 1 0,0 0 1,-1 0-1,1-1 1,0 1-1,0 0 0,-1-1 1,1 1-1,0 0 1,0 0-1,-1 0 0,1-1 1,0 1-1,-1 0 1,1 0-1,0 0 0,0 0 1,-1 0-1,1 0 1,0-1-1,-1 1 0,0 0 1,-15 5-76,-14 15 44,19-9 220,0 1 0,1 0 1,0 1-1,1 1 0,1-1 0,0 1 0,1 0 1,0 1-1,1 0 0,1 0 0,0 0 0,1 1 1,0 0-1,-1 27 0,5-40-218,0 0 0,1-1-1,-1 1 1,1-1 0,0 1 0,0 0 0,0-1-1,0 1 1,0-1 0,1 0 0,-1 1 0,1-1-1,-1 0 1,1 0 0,0 0 0,0 0 0,0 0-1,0 0 1,0-1 0,0 1 0,0-1-1,1 1 1,-1-1 0,1 0 0,-1 0 0,1 0-1,-1 0 1,1 0 0,-1-1 0,1 1 0,0-1-1,3 1 1,11 1-1696,-1-1 0,1 0 0,30-3 0,-7-2-4017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158 188 13261,'0'0'2893,"-12"-1"-373,12 1-2518,-6-1 273,0 0 1,0 1-1,0 0 0,0 0 0,0 0 0,0 1 0,0-1 1,0 2-1,0-1 0,0 1 0,0 0 0,1 0 1,-1 0-1,1 1 0,-1 0 0,1 0 0,0 0 1,0 1-1,0 0 0,-6 6 0,9-8-165,0 0 0,0 0 0,0 1 0,1-1 0,-1 0 0,1 1 0,-1-1 0,1 1 0,0 0 0,0-1 0,0 1 0,0 0 0,1 0-1,-1 0 1,1-1 0,-1 6 0,2-7-93,-1 1-1,1-1 1,-1 0-1,1 1 1,0-1-1,0 1 1,0-1-1,0 0 1,0 0-1,0 0 1,0 1-1,0-1 1,0 0-1,0 0 0,0-1 1,1 1-1,-1 0 1,0 0-1,1 0 1,-1-1-1,1 1 1,-1-1-1,1 1 1,-1-1-1,1 0 1,-1 0-1,1 1 1,-1-1-1,1 0 1,0 0-1,-1 0 1,3-1-1,3 1-28,0-1 0,1 1 0,-1-1 0,0-1 0,1 1 0,-1-1 0,0-1 0,0 1 0,-1-1 0,1 0 0,0-1 0,-1 0 0,0 0 0,9-7 0,1-3-446,0-1 0,-2-1 0,24-30 0,-44 78-306,2-25 823,1 1 0,1 0 1,-1 0-1,1 0 0,0 0 0,1 0 0,0 0 0,0 1 0,1-1 0,0 0 1,1 1-1,1 10 0,-1-17-52,0-1-1,0 1 1,1-1 0,-1 1 0,0-1 0,1 0 0,-1 0-1,1 0 1,-1 0 0,1 0 0,-1 0 0,1 0-1,0 0 1,-1 0 0,1-1 0,0 1 0,0-1-1,0 1 1,-1-1 0,1 0 0,0 0 0,0 0 0,0 0-1,0 0 1,0 0 0,-1 0 0,1-1 0,0 1-1,0-1 1,2 0 0,3-1-68,0 0 1,0 0-1,0-1 0,0 0 1,0 0-1,8-5 0,2-4-112,-1-1 0,0 0 0,-1-2 0,0 0 0,-1 0 1,-1-1-1,0-1 0,-1 0 0,-1-1 0,-1 0 0,-1 0 0,0-1 0,-1-1 0,8-31 0,-14 30 157,-2 21 17,0-1 0,0 1 0,0 0 0,1-1 0,-1 1 0,0 0 0,0-1 0,0 1 0,0 0 0,0-1 0,0 1 0,0 0 0,0-1 0,0 1 0,0 0 0,0-1-1,0 1 1,-1 0 0,1-1 0,0 1 0,0 0 0,0-1 0,0 1 0,0 0 0,-1-1 0,1 1 0,0 0 0,0 0 0,-1-1 0,1 1 0,0 0 0,0 0 0,-1-1 0,1 1 0,0 0 0,-1 0 0,1 0 0,-1-1 0,-6 6 82,7-4-65,-8 7 36,1 0 1,1 1-1,-1 0 1,1 0-1,1 0 1,-8 19 0,-22 64 1260,28-65-959,1-1 0,2 1 0,0-1 0,2 1 0,1 34 0,1-60-351,0 0 0,0 0 0,0-1 0,0 1 0,0 0 0,0 0 0,0 0 0,0 0 0,0 0 0,0-1 0,0 1 0,0 0 0,1 0 0,-1 0 1,0 0-1,1-1 0,-1 1 0,0 0 0,1 0 0,-1-1 0,1 1 0,-1 0 0,1-1 0,0 1 0,-1-1 0,1 1 0,0 0 0,-1-1 0,1 0 0,0 1 1,0-1-1,-1 1 0,1-1 0,0 0 0,0 1 0,0-1 0,-1 0 0,1 0 0,0 0 0,0 0 0,1 0 0,0 0 7,-1 0 0,1-1 0,0 0-1,-1 1 1,1-1 0,-1 0 0,1 0 0,-1 0-1,1 0 1,-1 0 0,1 0 0,-1 0-1,0 0 1,0 0 0,1-1 0,-1 1 0,0-1-1,0 1 1,1-3 0,2-7-7,1 0-1,-2 0 1,0 0-1,0-1 1,-1 0-1,0 1 1,0-14-1,-1 19-41,-1-1 0,0 1 0,0-1 1,-1 1-1,0-1 0,0 1 0,0-1 0,-1 1 0,0 0 0,0-1 0,0 1 0,-1 0 0,0 0 0,-5-6 0,8 11 28,0 0-1,-1 0 1,0 1-1,1-1 1,-1 0-1,0 0 1,1 0-1,-1 1 1,0-1-1,0 0 1,1 1-1,-1-1 1,0 1-1,0-1 1,0 1-1,0-1 1,0 1-1,0 0 1,0-1 0,0 1-1,0 0 1,0 0-1,0 0 1,0 0-1,0 0 1,0 0-1,0 0 1,0 0-1,0 0 1,0 0-1,0 0 1,0 1-1,0-1 1,0 0-1,0 1 1,0-1-1,0 1 1,1-1-1,-1 1 1,0-1-1,0 1 1,0 0-1,1 0 1,-1-1-1,0 1 1,1 0-1,-1 0 1,0 0-1,1-1 1,-1 1 0,1 0-1,0 0 1,-1 0-1,0 1 1,1 0 12,-1 0 1,0 0-1,0 1 1,1-1-1,-1 0 1,1 0 0,0 0-1,0 0 1,0 0-1,0 1 1,0-1-1,0 0 1,0 0 0,1 0-1,-1 0 1,1 0-1,0 0 1,-1 0-1,1 0 1,0 0-1,0 0 1,0 0 0,0 0-1,1 0 1,-1 0-1,1-1 1,1 2-1,3 2 19,1-2-1,-1 1 0,1-1 0,0 0 0,1 0 0,-1-1 0,0 0 0,1 0 0,-1-1 1,1 0-1,-1 0 0,1-1 0,-1 0 0,1 0 0,0-1 0,-1 0 0,10-2 1,-3 0 1,-1-1 0,0 0 0,0-1 0,0 0 0,-1-1 0,1 0 0,-1-1 0,17-13 0,-8 4 131,-27 27 403,-16 24 210,19-27-612,1-1 0,-1 0-1,1 1 1,0 0 0,1-1-1,0 1 1,0 0-1,0 0 1,2 15 0,-1-21-236,1 0 0,-1 0 1,0 0-1,1 0 0,0 0 1,-1 0-1,1 0 0,0 0 0,0 0 1,0-1-1,0 1 0,1 0 1,-1-1-1,0 1 0,1-1 1,-1 1-1,3 1 0,-2-2-329,0 0 0,1 0 1,-1 0-1,1-1 0,-1 1 0,0 0 0,1-1 1,-1 0-1,1 0 0,-1 0 0,1 0 0,-1 0 1,1 0-1,-1 0 0,1-1 0,-1 1 0,1-1 1,1-1-1,11-5-5996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16496,'0'0'7078,"-18"45"-7014,22-23-96,3-2-1025,4-3-1345,2-1-1762,-2-3-2947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13645,'0'0'3187,"-13"5"-545,-1 1-2015,0 0 0,1 1-1,0 1 1,0 0-1,-13 11 1,21-15-377,1 0-1,-1 0 1,1 0 0,0 0-1,0 1 1,0 0 0,0 0 0,1 0-1,0 0 1,0 1 0,0-1-1,1 1 1,0 0 0,0 0 0,0 0-1,1 0 1,-1 0 0,1 7-1,1-11-230,0 0 0,0-1 0,0 1 0,1 0 0,-1-1 0,0 1 0,1 0 0,0-1 0,-1 1-1,1-1 1,0 1 0,0-1 0,-1 1 0,1-1 0,0 1 0,1-1 0,-1 0 0,0 0 0,0 1-1,1-1 1,-1 0 0,0 0 0,1 0 0,1 1 0,2 0 10,0 0-1,0-1 1,0 1-1,0-1 1,0 0 0,0 0-1,0-1 1,7 1 0,1-1-24,0-1 1,0 0-1,0-1 1,0 0-1,-1-1 1,17-6-1,9-8-174,-1-2 0,63-44 0,-96 64 831,-5 10-326,1-10-327,-1 0 0,1 1 0,-1-1 0,1 1 0,0 0 1,-1-1-1,1 1 0,0-1 0,0 1 0,0-1 0,0 1 1,1-1-1,-1 1 0,0-1 0,1 1 0,-1-1 0,1 1 0,-1-1 1,1 1-1,0-1 0,-1 1 0,1-1 0,0 0 0,0 0 0,0 1 1,0-1-1,0 0 0,0 0 0,0 0 0,1 0 0,-1 0 0,0 0 1,1-1-1,-1 1 0,0 0 0,1-1 0,1 1 0,21 1-361,0-2 0,48-5-1,8 0-506,-79 5 875,0 1 1,0-1 0,0 1-1,0-1 1,0 1 0,0 0-1,0-1 1,0 1 0,0 0-1,0 0 1,0-1 0,-1 1-1,1 0 1,0 0-1,0 0 1,-1 0 0,1 0-1,-1 0 1,1 0 0,-1 0-1,0 0 1,1 1 0,-1-1-1,0 0 1,0 0-1,1 0 1,-1 0 0,0 1-1,0-1 1,-1 2 0,1 50-626,-1-37-1508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89 14638,'0'0'3956,"-6"12"-2483,-16 29 358,-23 66 1,39-91-1550,1 0-1,0 1 1,1-1 0,1 1-1,1 0 1,0 0 0,1 0-1,2 26 1,-1-42-273,1 0 0,-1 0 0,0 0 0,1 0 0,-1 0 0,1 0 0,-1 1 0,1-1 0,0 0 0,-1-1 0,1 1 0,0 0 0,-1 0 0,1 0 0,0 0 0,0 0 0,0-1 0,0 1 0,0-1 0,0 1 0,0 0 0,0-1 0,0 1 0,0-1 0,0 0 0,0 1 0,1-1 0,-1 0 0,0 0 0,0 0 0,0 0 0,0 0 0,1 0 1,-1 0-1,0 0 0,0 0 0,0 0 0,0-1 0,0 1 0,1-1 0,-1 1 0,0 0 0,0-1 0,1-1 0,3 1 16,0-2 0,0 1-1,0 0 1,0-1 0,-1 0 0,1 0 0,-1-1 0,6-5 0,-4 2-43,-1 0 0,0-1 0,-1 0 0,1 0 0,-2 0 0,1 0 1,-1-1-1,0 0 0,-1 1 0,0-1 0,0 0 0,-1 0 0,0 0 0,-1 0 1,0 0-1,0 0 0,-1 0 0,0 0 0,-5-15 0,-8 2-591,13 22 599,1 0-1,0 0 1,0-1-1,-1 1 1,1 0-1,0 0 0,-1-1 1,1 1-1,0 0 1,0 0-1,-1 0 1,1 0-1,0 0 1,-1 0-1,1-1 1,0 1-1,-1 0 1,1 0-1,0 0 1,-1 0-1,1 0 1,0 0-1,-1 0 1,1 0-1,-1 1 1,1-1-1,0 0 1,-1 0-1,1 0 1,0 0-1,0 0 1,-1 0-1,1 1 1,0-1-1,-1 0 1,1 0-1,0 0 1,0 1-1,-1-1 1,1 0-1,0 1 1,0-1-1,0 0 1,-1 0-1,1 1 1,0-1-1,0 0 1,0 1-1,0-1 1,0 0-1,0 1 1,0-1-1,-1 0 1,1 1-1,0-1 1,0 0-1,0 1 1,0-1-1,1 0 0,-1 1 1,0-1-1,0 0 1,0 1-1,0-1 1,0 0-1,1 1 1,-2 5-8,1 0 1,0 0-1,0 0 1,1 0-1,-1 0 1,1 0-1,1 0 1,-1-1-1,1 1 1,0 0-1,5 8 1,-5-11 27,0 1 1,1-1 0,0 0 0,-1 0-1,1 0 1,1-1 0,-1 1 0,0-1 0,1 1-1,-1-1 1,1 0 0,-1 0 0,1-1 0,0 1-1,0-1 1,0 0 0,0 0 0,5 1 0,3-1 62,1 0 0,0-1 0,-1 0 0,1 0 1,-1-2-1,1 0 0,-1 0 0,1-1 0,-1 0 1,0-1-1,0-1 0,-1 0 0,1 0 0,-1-1 1,0-1-1,-1 1 0,15-14 0,-17 14-61,0 0-1,-1-1 0,0 0 1,-1 0-1,0-1 0,0 1 1,0-1-1,-1-1 1,0 1-1,-1-1 0,0 0 1,0 0-1,-1 0 1,0 0-1,-1-1 0,0 1 1,0-1-1,-1 1 0,0-1 1,-1 0-1,0 0 1,-1 1-1,-1-13 0,1 20-26,1-1-1,-1 1 0,0-1 1,0 1-1,0-1 0,0 1 1,0-1-1,-1 1 0,1 0 0,-1 0 1,0 0-1,1 0 0,-1 0 1,0 0-1,0 0 0,0 0 1,0 1-1,-1-1 0,1 1 0,0 0 1,-1 0-1,1-1 0,0 1 1,-1 1-1,0-1 0,1 0 1,-1 1-1,1-1 0,-1 1 1,0 0-1,1 0 0,-1 0 0,0 0 1,1 0-1,-1 1 0,0-1 1,1 1-1,-1 0 0,1-1 1,-1 1-1,1 1 0,-1-1 0,1 0 1,0 0-1,0 1 0,-1-1 1,1 1-1,0 0 0,-2 2 1,-13 16 133,1 0 1,0 1 0,2 1 0,0 1 0,1 0-1,2 0 1,-12 32 0,22-51-94,-1 0 0,1 0 1,0 1-1,0-1 0,0 0 1,1 0-1,-1 0 0,1 1 1,0-1-1,0 0 0,1 0 0,-1 1 1,1-1-1,0 0 0,1 5 1,0-7-16,-1 0 1,1 1-1,0-1 1,0 0-1,-1 0 1,2 0-1,-1-1 1,0 1-1,0 0 1,0-1-1,1 1 1,-1-1-1,1 0 1,-1 0-1,1 0 1,0 0-1,-1 0 1,1 0-1,0-1 1,0 1-1,-1-1 1,1 0-1,4 0 0,8 0-65,0-1 0,1-1-1,-1 0 1,0 0 0,-1-2-1,1 0 1,0 0 0,20-11-1,4 0-75,-39 15 133,1 0-1,-1 0 1,1 0 0,0 0 0,-1-1 0,1 1 0,0 0 0,-1 0 0,1 0 0,-1 0 0,1 0 0,0 0 0,-1 1 0,1-1 0,0 0 0,-1 0 0,1 0 0,-1 0 0,1 1 0,0-1 0,-1 0 0,1 1 0,-1-1 0,1 0 0,-1 1 0,1-1 0,-1 1 0,1-1 0,-1 1 0,0-1 0,1 1 0,-1-1 0,0 1 0,1-1 0,-1 1 0,0 0 0,0-1 0,1 1 0,-1-1 0,0 1 0,0 0 0,0-1 0,0 1 0,0 0 0,0-1 0,0 1 0,0 0 0,0-1-1,0 1 1,0-1 0,0 1 0,-1 0 0,1-1 0,0 1 0,-1 0 0,-9 47 64,7-36-104,1 8-1370,2-20 1196,0 0-1,0 1 0,1-1 0,-1 1 0,0-1 0,0 1 1,0-1-1,0 1 0,0-1 0,0 0 0,1 1 0,-1-1 1,0 1-1,0-1 0,0 0 0,1 1 0,-1-1 0,0 0 1,1 1-1,-1-1 0,0 0 0,1 0 0,-1 1 0,0-1 1,1 0-1,-1 0 0,1 0 0,-1 1 0,0-1 0,1 0 1,-1 0-1,1 0 0,-1 0 0,1 0 0,0 0 0,11 0-6230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18492,'1'-7'554,"1"1"-1,0-1 1,0 1 0,1 0-1,-1 0 1,1 0 0,1 0-1,-1 0 1,1 0 0,0 1-1,9-9 1,3-3 90,0 2-1,21-15 1,-17 15-479,32-18-1,-44 28-166,1 1-1,-1 0 0,1 1 0,0 0 0,1 0 0,17-2 1,-25 4-3,0 1 1,0 0 0,-1 0 0,1 0 0,0 0-1,0 1 1,0-1 0,0 0 0,0 1 0,-1-1 0,1 1-1,0-1 1,0 1 0,-1 0 0,1 0 0,0 0-1,-1 0 1,1 0 0,-1 0 0,1 1 0,-1-1 0,0 0-1,1 1 1,-1-1 0,0 1 0,0-1 0,0 1-1,0 0 1,0-1 0,-1 1 0,1 0 0,0 0 0,-1-1-1,1 1 1,-1 0 0,0 0 0,1 3 0,0 7-12,-1 1 0,1 0 0,-2-1 0,-3 19 0,3-19 17,-4 49-789,12-85-689,1 4 1335,4-28-297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69 3748,'0'0'13975,"-10"-4"-11401,-7-5-1804,1 1 101,0 1 0,0 0 0,-29-7-1,40 13-834,0 0 0,-1 0 0,0 1 0,1-1 0,-1 1 0,1 0 0,-1 1 0,0-1 0,1 1 0,-1 0 0,1 1 0,0-1-1,-1 1 1,1 0 0,0 1 0,0-1 0,-6 4 0,2 1 95,0 0 1,0 1-1,-12 14 0,19-21-98,0 1 0,0 0 0,1 0 0,-1 0 1,1 0-1,-1 0 0,1 0 0,0 0 0,0 1 0,0-1 0,0 0 0,0 1 0,1-1 0,-1 0 0,1 1 0,-1-1 0,1 1 0,0-1 0,0 1 0,0-1 1,0 1-1,0-1 0,2 5 0,0-5-22,-1-1-1,1 1 1,1 0 0,-1-1 0,0 1 0,0-1 0,0 0-1,1 0 1,-1 0 0,1 0 0,-1 0 0,1 0 0,-1 0 0,1-1-1,-1 0 1,1 1 0,0-1 0,-1 0 0,6-1 0,53-3 103,-49 0-109,0 1 0,0-2 0,0 1 0,-1-2 0,1 1 0,-1-2 0,-1 0 0,1 0 0,-1 0 0,0-1 0,-1-1 0,0 0 0,0 0 0,-1-1 0,0 0 0,-1 0 0,12-22 0,-50 83-106,27-40 148,0 0-1,0 0 1,1 0 0,1 1-1,-3 18 1,5-28-163,-1 0 0,1 1 0,0-1 0,0 0 0,0 0-1,0 0 1,0 0 0,0 0 0,1 0 0,-1 0 0,1 1 0,-1-1 0,1 0 0,0 0 0,0-1 0,0 1 0,0 0 0,0 0 0,0 0 0,0-1 0,1 1-1,-1 0 1,1-1 0,-1 1 0,1-1 0,0 0 0,-1 1 0,1-1 0,0 0 0,0 0 0,0 0 0,0-1 0,0 1 0,0 0 0,0-1 0,4 1 0,19 0-3771,3-3-3197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6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11915,'-19'24'8272,"-42"57"-5069,58-75-3190,-1-1 1,1 1-1,0 0 0,0 0 0,1 1 0,0-1 0,0 0 0,0 1 1,1-1-1,0 1 0,0 0 0,0-1 0,1 8 0,1-13 0,0 0-1,0 0 1,-1 0-1,1 0 1,0 0-1,0 0 0,0-1 1,0 1-1,0 0 1,0-1-1,0 1 1,0 0-1,1-1 0,-1 1 1,0-1-1,0 0 1,0 1-1,1-1 1,-1 0-1,0 0 1,0 0-1,1 1 0,-1-1 1,0-1-1,1 1 1,-1 0-1,0 0 1,0 0-1,2-1 0,42-8 176,-28 1-171,0 0 0,-1-1 0,1 0 0,24-21 0,9-5 154,-49 35-114,-1-1 0,1 1 0,-1 0 1,1-1-1,-1 1 0,1-1 0,-1 1 0,1 0 0,0-1 0,-1 1 0,1 0 0,0 0 1,-1 0-1,1-1 0,0 1 0,-1 0 0,1 0 0,0 0 0,-1 0 0,1 0 0,0 0 1,-1 0-1,1 1 0,0-1 0,-1 0 0,1 0 0,0 0 0,0 1 0,2 19 869,-18 39-369,10-44-498,4-12-550,-5 28 1370,6-22-3113,1-4-3415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11755,'0'0'7677,"-8"10"-5499,0 1-1706,0 0 1,1 0-1,0 1 1,1 1-1,0-1 0,1 1 1,0 0-1,1 0 1,1 0-1,0 0 1,-1 18-1,4-30-467,1 1 0,0-1 0,0 1 0,-1-1 0,1 0 0,0 1 0,0-1 0,0 0-1,0 0 1,0 0 0,1 0 0,-1 0 0,0 0 0,0 0 0,1 0 0,-1 0 0,1-1 0,-1 1 0,0-1 0,1 1-1,-1-1 1,1 1 0,-1-1 0,1 0 0,0 1 0,-1-1 0,1 0 0,-1 0 0,1 0 0,2-1 0,58-1-146,-59 1 97,47-5-762,41-2-1073,-90 8 1867,1 0 0,0 0-1,-1 0 1,1 0 0,-1 0 0,1 1 0,-1-1 0,1 0 0,-1 1-1,0-1 1,1 1 0,-1-1 0,1 1 0,-1 0 0,0 0 0,1-1-1,-1 1 1,0 0 0,0 0 0,0 0 0,0 1 0,0-1 0,0 0-1,0 0 1,0 0 0,1 3 0,-1 0 81,0-1 0,-1 0 0,1 1 1,-1-1-1,1 1 0,-1-1 0,0 1 0,0-1 0,-1 0 1,1 1-1,-2 5 0,-1 1 241,0 1-1,-1 0 1,0-1-1,-1 1 1,0-1 0,-11 16-1,4-12-256,-1-2 1,0 1-1,-1-2 1,0 0-1,-1 0 0,0-2 1,0 0-1,-1 0 1,0-2-1,-1 0 0,0-1 1,0 0-1,0-1 0,-1-1 1,1-1-1,-25 1 1,41-4-191,0 0 0,0 0 0,-1 0 1,1-1-1,0 1 0,0-1 0,0 1 1,0 0-1,0-1 0,0 0 0,0 1 1,0-1-1,0 0 0,0 1 0,0-1 1,1 0-1,-1 0 0,0 0 0,0 0 0,1 0 1,-1 0-1,0 0 0,1 0 0,-1 0 1,1 0-1,0 0 0,-1 0 0,1 0 1,0 0-1,-1 0 0,1-1 0,0 1 1,0-2-1,1-46-5084,-1 38 3667,5-34-4814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14926,'0'0'9161,"55"-21"-7976,-31 21-512,5 7-449,3 0-128,0 0-96,3 1-897,1 1-1473,-4-2-1378,-1-1-3715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17072,'0'0'4324,"-67"53"-2882,35-25-65,3 3-320,4 0-449,1 0-255,5-2-225,8-3-64,4-5-64,5-4-545,2-6-1376,0-6-1250,7-5-9385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28 256,'0'0'9487,"-11"-4"-5991,-1-1-2612,-1 1-1,0 0 0,0 1 1,0 0-1,-14 0 1,23 2-683,0 1-1,1 0 1,-1 0 0,0 0 0,0 0 0,1 1 0,-1 0 0,0-1 0,1 1 0,-1 1 0,0-1-1,1 0 1,0 1 0,-1 0 0,1 0 0,0 0 0,0 0 0,0 0 0,0 1 0,0-1 0,1 1-1,-1 0 1,1 0 0,-1 0 0,1 0 0,-3 5 0,2-2-8,0 1-1,1-1 1,-1 1 0,1-1 0,1 1-1,-1 0 1,1 0 0,0 0 0,0 0-1,1-1 1,0 1 0,1 0 0,1 13-1,-1-17-161,0 1-1,1 0 0,-1-1 1,1 1-1,0-1 0,0 0 1,0 0-1,0 1 1,0-1-1,1-1 0,0 1 1,-1 0-1,1-1 0,0 1 1,0-1-1,0 0 0,1 0 1,-1 0-1,0 0 0,1-1 1,0 1-1,-1-1 1,1 0-1,0 0 0,-1 0 1,5 0-1,3 1-3,0-1 1,0 0-1,0-1 0,0 0 0,0-1 1,0 0-1,-1-1 0,1 0 0,0-1 1,18-7-1,-25 9-23,0-1 1,0 0-1,-1 0 1,1 0-1,-1-1 1,1 1-1,-1-1 1,0 0-1,0 0 1,0 0-1,-1 0 1,1 0-1,-1-1 0,1 1 1,-1-1-1,0 1 1,-1-1-1,1 0 1,-1 0-1,1 0 1,-1 0-1,0 0 1,-1 0-1,1 0 1,-1-1-1,1 1 1,-1 0-1,-1 0 1,1 0-1,0 0 1,-3-8-1,2 9-35,0 0-1,0-1 1,-1 1 0,1 0-1,-1 0 1,1 0-1,-1 0 1,0 0 0,-1 0-1,1 1 1,0-1-1,-1 1 1,1-1 0,-1 1-1,0 0 1,0 0 0,0 0-1,0 1 1,0-1-1,0 1 1,0-1 0,-1 1-1,1 0 1,0 0 0,-1 1-1,-3-1 1,4 0-138,0 1 0,0-1 0,0 1 0,0 0 1,0 0-1,0 0 0,1 1 0,-1-1 0,0 1 1,0-1-1,0 1 0,0 0 0,0 0 0,1 0 1,-1 1-1,0-1 0,1 1 0,0-1 0,-1 1 1,1 0-1,0 0 0,-1 0 0,1 0 0,0 0 1,1 1-1,-1-1 0,0 1 0,1-1 0,-1 1 0,-1 4 1,1-1-761,1 1 1,0 0-1,0-1 0,1 1 1,0 11-1,0-14 265,0 24-4247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15182,'0'0'5819,"-11"6"-4207,-3 2-942,0 1 0,1 1 0,0 0 0,-19 19 0,28-25-494,0 1 1,0-1 0,0 1-1,0 0 1,1 0-1,0 0 1,0 1 0,0-1-1,1 1 1,-1-1 0,1 1-1,1 0 1,-1 0-1,1 0 1,0 0 0,0 0-1,1 0 1,0 9-1,0-14-153,1 0-1,-1 0 1,0 1-1,1-1 1,-1 0-1,1 0 1,-1 0-1,1 0 1,0 0-1,-1 0 1,1 0-1,0 0 1,0 0-1,0 0 1,0 0-1,-1 0 1,1 0-1,1-1 1,-1 1-1,0 0 1,0-1-1,0 1 1,1 0-1,36 5 210,-26-7-198,-1 0-1,0 0 1,0-1-1,17-6 1,-18 4-20,0 0 1,0-1-1,-1 0 1,0 0-1,0-1 1,-1 0-1,11-10 1,-14 11 40,-1 1 1,1-1-1,-1 0 0,0 0 1,-1 0-1,1-1 1,-1 1-1,0-1 0,-1 0 1,1 0-1,-1 0 1,0 0-1,1-8 0,-3 12-39,0 0-1,0 0 0,0 0 0,0 0 1,0 0-1,-1 0 0,1 0 0,-1 0 1,1 0-1,-1 0 0,0 1 0,0-1 1,0 0-1,0 1 0,0-1 0,0 0 1,0 1-1,0-1 0,-1 1 0,1 0 1,-1-1-1,1 1 0,-1 0 0,0 0 1,1 0-1,-1 0 0,0 0 0,1 0 1,-1 1-1,0-1 0,0 0 0,0 1 1,-3-1-1,-1 0-179,-1-1-1,0 1 1,1 0-1,-1 1 1,0 0 0,0 0-1,0 0 1,-10 2 0,16-1 31,0-1 1,1 0 0,-1 1-1,0-1 1,0 0 0,0 1-1,0-1 1,1 1 0,-1-1-1,0 1 1,1 0 0,-1-1-1,0 1 1,1 0 0,-1-1-1,1 1 1,-1 0 0,1 0-1,-1 1 1,-4 10-5699,5-7-1530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35 251 2659,'13'-35'1178,"25"-47"0,-23 54 1900,-2-1 0,16-47-1,-33 78 1567,-17 24-3832,11-6-239,-62 142 2084,64-141-2550,1 0 0,2 0-1,0 0 1,1 1 0,-2 43-1,6-65-104,0 1-1,0-1 1,0 1-1,0-1 1,0 1-1,0-1 1,0 1-1,0-1 1,0 1-1,0-1 0,1 1 1,-1-1-1,0 0 1,0 1-1,1-1 1,-1 1-1,0-1 1,0 0-1,1 1 1,-1-1-1,0 1 1,1-1-1,-1 0 1,1 0-1,-1 1 1,0-1-1,1 0 0,-1 0 1,1 1-1,-1-1 1,1 0-1,-1 0 1,1 0-1,21-3 95,20-17 57,-18 3-163,-1-1 1,-1-1-1,0-1 0,-2-1 0,0-1 0,-2 0 0,0-2 0,-2 0 1,0-1-1,-2 0 0,-1-1 0,14-39 0,-21 28 495,-6 36-473,1 1 1,-1 0 0,0 0-1,0 0 1,0 0-1,0-1 1,0 1 0,0 0-1,0 0 1,0 0 0,-1 0-1,1-1 1,0 1-1,0 0 1,0 0 0,0 0-1,0 0 1,0-1-1,0 1 1,0 0 0,0 0-1,0 0 1,0 0 0,-1 0-1,1-1 1,0 1-1,0 0 1,0 0 0,0 0-1,0 0 1,-1 0-1,1 0 1,0 0 0,0 0-1,0 0 1,0 0 0,-1 0-1,1 0 1,0 0-1,0-1 1,0 1 0,0 0-1,-1 0 1,1 0-1,0 1 1,0-1 0,0 0-1,-1 0 1,-12 15 224,-20 35-189,3 1 0,2 1 0,-20 57 0,32-53-28,16-55-18,0 1 0,-1-1 0,1 0 1,0 1-1,0-1 0,0 0 0,0 1 0,0-1 0,0 0 0,0 1 0,1-1 0,-1 0 1,0 1-1,1-1 0,-1 0 0,1 1 0,-1-1 0,1 0 0,0 0 0,-1 0 1,1 0-1,0 1 0,0-1 0,0 0 0,0 0 0,0-1 0,0 1 0,0 0 1,0 0-1,0 0 0,0-1 0,0 1 0,1 0 0,-1-1 0,3 1 0,4 0-15,0-1 1,0 1-1,0-2 0,1 1 0,-1-1 0,0-1 0,0 1 0,0-1 1,0-1-1,0 1 0,-1-1 0,1-1 0,-1 1 0,0-1 0,0-1 1,7-4-1,10-11-133,0-1 0,39-42 0,-49 47 413,-14 16-246,0 1 0,0-1 1,0 0-1,0 0 0,0 0 0,0 0 1,0 0-1,0 0 0,0 0 0,0 0 1,0 0-1,0 0 0,0 1 1,0-1-1,0 0 0,0 0 0,0 0 1,0 0-1,0 0 0,0 0 1,0 0-1,0 0 0,0 0 0,0 0 1,0 0-1,0 0 0,0 1 1,0-1-1,1 0 0,-1 0 0,0 0 1,0 0-1,0 0 0,0 0 1,0 0-1,0 0 0,0 0 0,0 0 1,0 0-1,0 0 0,0 0 1,0 0-1,1 0 0,-1 0 0,0 0 1,0 0-1,0 0 0,0 0 1,0 0-1,0 0 0,0 0 0,0 0 1,0 0-1,-3 16 301,-8 17-229,9-29-66,0 0 1,0 1-1,1-1 1,-1 0-1,1 1 1,1 0 0,-1-1-1,0 1 1,1 5-1,0-9-19,0 0 1,1-1-1,-1 1 0,0-1 1,0 1-1,0-1 1,1 1-1,-1-1 0,0 1 1,1 0-1,-1-1 0,1 0 1,-1 1-1,0-1 0,1 1 1,-1-1-1,1 1 0,-1-1 1,1 0-1,0 0 0,-1 1 1,1-1-1,-1 0 0,1 0 1,-1 1-1,2-1 0,29-4 154,-17-2-234,0 0 1,0-1 0,19-13-1,-20 12 11,1 0 1,-1 1-1,24-9 0,-36 15 70,-1 1 0,0 0 0,1 0 0,-1 0 0,1-1-1,-1 1 1,0 0 0,1 0 0,-1 0 0,1 0 0,-1 0 0,1 0-1,-1 0 1,0 0 0,1 0 0,-1 0 0,1 0 0,-1 0-1,0 0 1,1 0 0,-1 0 0,1 0 0,-1 1 0,1-1 0,-1 0-1,0 0 1,1 0 0,-1 1 0,0-1 0,1 0 0,-1 1 0,0-1-1,1 0 1,-1 1 0,0-1 0,0 0 0,1 1 0,-1-1 0,-3 20 233,-16 20-88,6-18-309,-9 13 291,8-16-5994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16 168 11371,'-15'13'7624,"23"-4"-3643,30-3-1835,-25-8-2063,0-1-1,-1 0 1,1-1-1,-1-1 0,0 0 1,0 0-1,0-1 1,-1-1-1,0 0 1,0 0-1,-1-1 0,0-1 1,0 0-1,-1 0 1,14-17-1,-22 24-73,1 0 1,-1 1-1,1-1 0,-1 0 1,0 0-1,0 0 0,1 0 1,-1 0-1,-1 0 1,1 0-1,0-1 0,0 1 1,-1 0-1,1 0 0,-1-1 1,0 1-1,0 0 0,0-1 1,0 1-1,0 0 0,0-1 1,-1 1-1,1 0 0,-1 0 1,-1-5-1,0 5-9,1 1 0,-1-1 1,0 0-1,0 1 0,0-1 0,0 1 0,0-1 0,-1 1 0,1 0 0,0 0 0,-1 0 0,1 0 1,0 0-1,-1 1 0,1-1 0,-1 1 0,1 0 0,-1 0 0,1-1 0,-1 1 0,1 1 0,-5 0 1,-1 0-9,1 1 1,-1 0-1,1 0 1,0 1 0,0 0-1,0 1 1,0 0 0,0 0-1,1 0 1,-1 0-1,1 1 1,1 0 0,-1 1-1,-9 10 1,5-4-6,-1 1 1,2 0 0,0 1-1,0 0 1,2 1-1,-7 16 1,13-29 12,0 0 1,0 0-1,0 1 1,1-1-1,-1 1 0,1-1 1,-1 0-1,1 1 0,0-1 1,0 1-1,0-1 0,1 4 1,-1-5-1,1 0 1,-1 0 0,1 0-1,-1 0 1,1 0-1,-1 0 1,1 0 0,0 0-1,-1 0 1,1 0-1,0-1 1,0 1 0,0 0-1,0-1 1,-1 1-1,1 0 1,0-1 0,0 1-1,0-1 1,1 1-1,5 0 6,-1 0-1,1 0 0,0-1 0,-1 1 0,1-1 0,-1-1 1,12-1-1,9-4-53,0-1 1,-1-1 0,0-1-1,-1-2 1,1 0 0,-2-2-1,29-19 1,58-27 25,-111 58 36,1 1 0,-1 0 0,1-1 0,0 1-1,-1 0 1,1-1 0,0 1 0,-1 0 0,1 0-1,-1 0 1,1 0 0,0-1 0,-1 1-1,1 0 1,0 0 0,0 0 0,-1 0 0,1 1-1,0-1 1,-1 0 0,1 0 0,-1 0 0,1 0-1,0 1 1,-1-1 0,1 0 0,0 1 0,-1-1-1,1 0 1,-1 1 0,1-1 0,-1 1-1,1-1 1,-1 1 0,1-1 0,-1 1 0,0-1-1,1 1 1,-1-1 0,0 1 0,1 0 0,-1-1-1,0 1 1,0 0 0,1-1 0,-1 1 0,0 0-1,0-1 1,0 1 0,0 0 0,0-1 0,0 1-1,0 0 1,0-1 0,0 1 0,0 0-1,-1-1 1,1 1 0,0 0 0,-12 60 377,5-29-286,7-31-98,-1 1-1,1-1 1,0 1-1,0-1 0,0 1 1,0 0-1,0-1 1,0 1-1,0-1 1,1 1-1,-1 0 1,1-1-1,-1 1 0,1-1 1,-1 1-1,1-1 1,0 0-1,0 1 1,0-1-1,0 0 0,0 1 1,0-1-1,0 0 1,0 0-1,2 1 1,1-1 14,0 1 1,0-1-1,0-1 1,1 1-1,-1-1 1,0 1-1,1-1 1,5-1-1,-8 1-19,6-1-60,0-1 0,1 0 0,-1 0 0,0 0 0,0-1 0,0 0 0,0-1 0,-1 0 0,1 0 0,11-9 0,-10 7-17,0 0 0,0 1 0,0 0 0,1 0-1,20-5 1,-30 10 85,1 0 1,-1 0-1,0 0 0,1 1 0,-1-1 0,1 0 1,-1 1-1,1-1 0,-1 0 0,0 1 0,1-1 1,-1 0-1,0 1 0,1-1 0,-1 0 0,0 1 1,0-1-1,1 1 0,-1-1 0,0 1 0,0-1 1,0 1-1,0-1 0,0 1 0,1-1 0,-1 1 0,0-1 1,0 1-1,0-1 0,0 1 0,0-1 0,-1 1 1,1-1-1,0 0 0,0 1 0,0-1 0,0 1 1,0-1-1,-1 1 0,1-1 0,0 1 0,-1 0 1,-7 29 368,7-26-284,0-3-75,1 0-1,0-1 1,-1 1 0,1 0-1,0 0 1,0 0-1,0-1 1,0 1 0,0 0-1,0 0 1,0 0-1,0-1 1,0 1 0,0 0-1,0 0 1,0-1 0,0 1-1,1 0 1,-1 0-1,0-1 1,1 1 0,-1 0-1,0 0 1,1-1-1,-1 1 1,1 0 0,-1-1-1,1 1 1,-1-1-1,2 2 1,0-2-4,-1 1 0,1-1 0,0 1 0,0-1 0,-1 0 0,1 0 0,0 0 0,0 0 0,0 0 0,-1 0 0,1 0 0,0-1 0,2 0 0,61-23-432,-59 21 283,21-10-172,-12 5 205,0 1 1,1 0-1,0 1 0,0 1 0,1 0 0,20-3 0,-36 9 101,0-1 0,-1 0-1,1 1 1,-1-1-1,1 0 1,-1 1-1,1-1 1,-1 1-1,1-1 1,-1 1-1,1-1 1,-1 1-1,0-1 1,1 1 0,-1-1-1,0 1 1,1 0-1,-1-1 1,0 1-1,0 0 1,0-1-1,0 1 1,1 0-1,-1-1 1,0 1-1,0 0 1,0-1 0,0 1-1,-1-1 1,1 1-1,0 0 1,0-1-1,0 1 1,0 0-1,-1-1 1,1 1-1,0-1 1,-1 1-1,1 0 1,-1 0-1,-11 33-59,11-32 6,-10 23-4768,9-20-2759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68 10730,'0'0'6897,"-7"13"-5242,-20 44 319,2 0 0,2 2 0,-28 119 0,47-124-1531,19-82-70,10-36-319,54-130 49,-67 170-157,1 1-1,1 0 0,1 1 1,1 0-1,31-32 1,-43 51 13,-1-1 0,1 1 0,0 0 0,0 0 1,0 1-1,0-1 0,1 1 0,-1 0 0,1 0 0,9-2 1,-13 4 27,1 0 0,0-1 0,-1 1 0,1 0 0,0 0 0,-1 0 0,1 1 0,0-1 0,-1 0 0,1 1 0,0-1 0,-1 1 0,1-1 0,-1 1 0,1 0 0,-1-1 0,1 1 1,-1 0-1,0 0 0,1 0 0,-1 0 0,0 0 0,0 1 0,0-1 0,0 0 0,0 1 0,0-1 0,0 0 0,0 1 0,0-1 0,-1 1 0,1-1 0,-1 1 0,1 2 0,2 6 18,0 0-1,-1 1 0,-1-1 0,1 0 1,-2 0-1,1 1 0,-2-1 0,1 0 0,-1 1 1,-1-1-1,0 0 0,0 0 0,-1 0 1,0 0-1,-10 18 0,10-21 48,-1-1 0,0 1 0,-1-1 0,1 0 0,-1 0 0,0 0 1,-1-1-1,0 0 0,0 0 0,0 0 0,0-1 0,0 0 0,-1 0 0,0 0 0,0-1 0,0 0 0,0-1 0,-1 1 0,1-1 0,-1-1 1,1 1-1,-12-1 0,17-1-152,-1 0 1,0 0 0,1 0-1,-1-1 1,1 1-1,-1-1 1,1 1 0,-1-1-1,1 0 1,-1 0 0,1-1-1,0 1 1,-1 0-1,1-1 1,0 1 0,0-1-1,0 0 1,0 0-1,0 0 1,1 0 0,-1 0-1,1 0 1,-1 0 0,1 0-1,0 0 1,-1-1-1,1 1 1,0-1 0,1 1-1,-1-1 1,0 1 0,1-1-1,-1 0 1,1 1-1,0-1 1,0 1 0,0-4-1,0-2-1039,0 1-1,0-1 0,1 0 0,0 0 0,0 1 1,0-1-1,1 1 0,1-1 0,-1 1 0,1 0 1,0 0-1,5-8 0,13-11-5570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60 161 16876,'1'2'185,"0"0"1,0 0-1,-1 0 1,1 0 0,1-1-1,-1 1 1,0 0-1,0-1 1,1 1-1,-1-1 1,0 0 0,1 1-1,0-1 1,-1 0-1,1 0 1,0 0 0,-1 0-1,1 0 1,0 0-1,2 0 1,0 0 64,0 0 0,0-1 0,0 0 1,0 1-1,0-1 0,0 0 0,0-1 0,0 1 0,7-3 1,-4 1-27,1 0 0,-1-1 0,0 0 0,0 0 0,0 0 0,0-1 1,-1 0-1,1-1 0,-1 1 0,7-8 0,-10 9-155,-1 0-1,0 1 1,0-1 0,0 0-1,0 0 1,0 0 0,-1 0-1,1-1 1,-1 1-1,0 0 1,0-1 0,0 1-1,0-1 1,-1 1 0,0-1-1,1 1 1,-1-1 0,0 1-1,-1-1 1,1 1-1,-1-1 1,1 1 0,-1-1-1,0 1 1,0 0 0,-1-1-1,1 1 1,-1 0 0,-2-5-1,1 5-37,1 0-1,-1-1 1,0 1-1,0 0 1,0 1-1,-1-1 1,1 0-1,-1 1 1,1 0-1,-1 0 1,0 0-1,0 0 1,0 0-1,0 1 1,0 0-1,0 0 1,0 0-1,0 0 1,0 1 0,-1-1-1,1 1 1,0 0-1,0 1 1,-7 0-1,6 0-31,0 0 0,0 1 0,1-1 0,-1 1 0,0 0 0,0 0-1,1 1 1,0 0 0,-1 0 0,1 0 0,0 0 0,0 0 0,-3 5 0,1-2-12,0 2 0,1-1 1,0 0-1,0 1 0,1 0 0,0 0 1,-3 9-1,2-1-108,0 1 1,1-1-1,1 1 0,1-1 0,0 1 1,1 0-1,1 27 0,1-36-106,0 0-1,0 0 1,1 0-1,0 0 1,1 0-1,-1-1 1,7 13-1,-8-18 147,1 1 0,-1-1 0,1 0 0,-1 0 0,1 0 0,0 0 0,0 0 0,0 0 0,0 0 0,0-1 0,0 1-1,1-1 1,-1 1 0,0-1 0,1 0 0,-1 0 0,1 0 0,-1 0 0,1-1 0,0 1 0,-1 0 0,1-1 0,0 0 0,-1 0 0,1 0-1,5 0 1,-2-2-43,1 1-1,-1-1 1,0 0-1,0-1 1,8-3 0,39-23-811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14189,'0'0'9108,"-4"10"-8014,-51 98 1782,29-60-1687,-30 76-1,54-121-1226,1 1-1,-1 0 1,1-1 0,0 1-1,1 0 1,-1-1 0,1 1-1,-1 0 1,1 0-1,0 0 1,1-1 0,-1 1-1,1 0 1,-1 0 0,1 0-1,2 4 1,-2-7-159,-1 0 1,1 0-1,0 0 0,0 1 1,0-1-1,0 0 0,0 0 1,0 0-1,1-1 0,-1 1 1,0 0-1,0 0 0,1-1 1,-1 1-1,0 0 0,1-1 1,1 1-1,1 0-704,-1-1-1,1 0 1,0 1-1,0-1 1,-1-1-1,1 1 1,0 0-1,7-3 1,16-7-7630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78 15407,'0'0'5541,"-9"-3"-4041,5 1-1385,0 1 0,-1 0 0,1-1 0,0 2 0,-1-1 0,1 0 1,-1 1-1,1 0 0,-1 0 0,1 0 0,-1 0 0,1 1 0,-1 0 0,1 0 0,0 0 0,0 0 1,-1 1-1,1 0 0,0 0 0,0 0 0,0 0 0,1 0 0,-1 1 0,-6 5 0,6-5 1,0 0-1,0 0 1,1 1 0,-1-1-1,1 1 1,0 0-1,0 0 1,0 0-1,0 0 1,1 1 0,0-1-1,-1 1 1,2-1-1,-1 1 1,0 0 0,1 0-1,0 0 1,0 0-1,0 5 1,2-9-82,0 0 1,0 1-1,0-1 1,1 0 0,-1 0-1,0 0 1,0 0-1,1 0 1,-1 0-1,0 0 1,1 0 0,-1-1-1,1 1 1,-1 0-1,1-1 1,-1 1-1,1-1 1,0 0-1,-1 1 1,1-1 0,-1 0-1,1 0 1,0 0-1,-1 0 1,1 0-1,0-1 1,-1 1-1,3-1 1,51-9 249,-47 7-275,-1-1-1,1-1 0,-1 1 1,0-1-1,0 0 0,-1-1 1,1 1-1,-1-1 1,0-1-1,-1 1 0,1-1 1,-1 0-1,-1 0 0,0-1 1,0 1-1,0-1 0,-1 0 1,0 0-1,0 0 0,-1 0 1,0-1-1,1-11 1,-3 19-13,0 0 1,0 0 0,0 0 0,0 0-1,0 0 1,0 0 0,0 0-1,0 0 1,-1 0 0,1 0 0,0 0-1,-1 0 1,1 0 0,-1 0 0,0 0-1,1 0 1,-1 0 0,1 0 0,-1 0-1,0 1 1,0-1 0,0 0 0,1 1-1,-1-1 1,0 0 0,-2 0 0,1 0 0,0 1 1,0-1 0,0 1 0,0 0 0,0 0 0,0 0 0,0 0-1,0 0 1,-1 0 0,1 0 0,0 1 0,-4 0 0,2 0-102,0 1 0,0-1 0,0 1 0,0 0 0,0 0 1,0 0-1,1 0 0,-1 1 0,1-1 0,-1 1 1,1 0-1,0 0 0,-5 7 0,0 18-2573,11-9-3796,6-12-1833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 11691,'0'0'7287,"-8"1"-5632,4-1-1532,1 0 0,0 0 0,0 0 1,-1 1-1,1-1 0,0 1 0,0 0 0,-1 0 1,1 1-1,0-1 0,0 0 0,-4 4 0,3-1 64,0-1-1,0 1 0,0 0 1,1 0-1,0 1 0,0-1 1,0 1-1,0 0 0,-2 5 0,2-5-6,1 1-1,0-1 1,0 0-1,0 0 1,1 1-1,-1-1 0,0 9 1,2-13-166,0 0 0,0 1 1,1-1-1,-1 0 0,0 0 1,1 0-1,-1 1 0,0-1 0,1 0 1,0 0-1,-1 0 0,1 0 1,0 0-1,-1 0 0,1 0 1,0 0-1,0 0 0,0-1 0,0 1 1,0 0-1,0 0 0,0-1 1,0 1-1,0-1 0,0 1 1,0-1-1,0 1 0,0-1 0,0 0 1,1 1-1,-1-1 0,0 0 1,0 0-1,1 0 0,-1 0 0,0 0 1,0 0-1,0 0 0,3-1 1,6 1 14,1-2 0,-1 1 0,0-1 1,0-1-1,0 1 0,0-2 0,0 1 1,0-2-1,-1 1 0,0-1 0,11-8 0,11-9 23,48-45 0,-57 46-4,-36 38-116,1 0 0,0 0 0,1 1 1,-19 38-1,13-23 230,12-22-108,0 0 0,1 1 0,0-1 0,0 1 0,2 0 0,-1 1 0,1-1 0,1 1 0,1-1 0,-1 1 0,2 0 0,0-1 0,0 1 1,2 0-1,-1-1 0,5 18 0,-1-16-33,-1 0 0,-1 1 1,0-1-1,-1 1 0,0 0 1,-1-1-1,-1 1 0,-2 17 1,1-31 18,0 0 0,0 1 0,1-1 0,-1 0 0,0 0 1,-1 0-1,1 0 0,0 0 0,0 0 0,0 0 0,-1-1 0,1 1 1,0 0-1,-1-1 0,1 1 0,0-1 0,-1 1 0,1-1 0,-1 0 1,1 1-1,-1-1 0,1 0 0,-1 0 0,1 0 0,-1 0 0,1 0 1,0-1-1,-4 0 0,0 1 58,-1-1 1,0 0-1,0 0 0,1-1 0,-1 1 1,-6-4-1,-2-3-81,0-1 0,0 0 0,0-1 0,2-1 0,-1 0 0,1 0 0,1-2 0,0 1 0,0-1 0,-9-17 0,19 27-109,0 1-1,0 0 1,1 0 0,-1 0 0,1 0-1,0 0 1,-1-1 0,1 1-1,0 0 1,0 0 0,0-1 0,0 1-1,1 0 1,-1 0 0,1 0-1,-1-1 1,1 1 0,0 0 0,0 0-1,0 0 1,0 0 0,0 0-1,0 0 1,1 1 0,-1-1-1,0 0 1,1 1 0,0-1 0,-1 1-1,1-1 1,0 1 0,0 0-1,0-1 1,0 1 0,2-1 0,10-5-1042,0 0 1,0 1 0,29-8-1,-35 12 683,77-23-5581,-39 14 1361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0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 8392,'0'0'10703,"-8"-1"-8113,6 0-2458,-1 1 1,1-1 0,-1 1 0,1 0 0,-1-1-1,1 1 1,-1 1 0,1-1 0,-1 0 0,1 0-1,-1 1 1,-4 1 0,4 0-15,0 0-1,0 0 1,0 1 0,0-1 0,0 1-1,1 0 1,-1 0 0,1-1-1,-1 2 1,1-1 0,-2 4-1,-29 52 1145,31-54-1167,0-1 0,0 1 0,0 0 1,1-1-1,0 1 0,0 0 0,0 0 0,0 0 0,1 0 0,0 0 0,0 7 0,1-11-86,0 1 0,0-1 1,0 0-1,0 0 0,0 0 1,0 0-1,0 0 0,1-1 1,-1 1-1,0 0 0,0 0 0,1-1 1,-1 1-1,0-1 0,1 1 1,-1-1-1,1 0 0,-1 1 1,1-1-1,-1 0 0,1 0 1,-1 0-1,0 0 0,1 0 1,-1 0-1,1-1 0,2 0 0,44-7 163,-20-2-333,-1-1 1,0-1-1,41-26 0,5-3-71,-72 41 239,-1-1 1,1 1 0,0-1-1,0 1 1,-1 0 0,1-1-1,0 1 1,0 0-1,0 0 1,0-1 0,-1 1-1,1 0 1,0 0 0,0 0-1,0 0 1,0 0 0,0 0-1,-1 0 1,1 0 0,0 1-1,0-1 1,1 0 0,0 16 100,-22 39 260,8-26 357,12-29-714,0 0 0,1 0 1,-1 1-1,0-1 0,0 0 0,0 0 1,0 1-1,0-1 0,0 0 0,0 0 0,0 1 1,0-1-1,0 0 0,1 0 0,-1 0 1,0 1-1,0-1 0,0 0 0,0 0 1,1 0-1,-1 1 0,0-1 0,0 0 0,0 0 1,1 0-1,-1 0 0,0 0 0,0 0 1,1 0-1,-1 0 0,0 1 0,0-1 1,1 0-1,-1 0 0,0 0 0,0 0 0,1 0 1,-1 0-1,0 0 0,0 0 0,1-1 1,18-2 141,14-9-153,-1-6-310,-24 13 190,0-1 0,1 1 1,0 1-1,0-1 0,0 1 0,1 1 0,-1 0 0,1 0 0,0 1 0,17-2 0,-26 5 146,-1 0 0,1 0 0,-1 0 0,1-1-1,-1 1 1,0 0 0,1 0 0,-1 0-1,0 0 1,0 0 0,1 0 0,-1 0 0,0-1-1,0 1 1,0 0 0,0 0 0,-1 0 0,1 0-1,0 0 1,0 0 0,0 0 0,-1 0 0,0 1-1,-6 24 259,3-19-602,-9 15 856,4-15-6593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5765,'0'0'13378,"11"0"-11637,7 1-1171,0-1 1,1-1-1,-1-1 1,0 0-1,0-2 1,0 0 0,21-8-1,-20 4-206,0-1 1,-1-1-1,22-16 0,-35 22-283,0 0 0,0 0 0,0 0 0,-1-1-1,1 1 1,-1-1 0,0 0 0,-1 0 0,1 0-1,-1-1 1,0 1 0,0-1 0,0 0-1,3-12 1,-6 17-78,0 0 0,-1 0-1,1 0 1,0 0 0,0 0-1,0 1 1,-1-1 0,1 0-1,0 0 1,-1 0 0,1 0-1,-1 0 1,1 0-1,-1 1 1,1-1 0,-1 0-1,1 0 1,-1 1 0,0-1-1,0 0 1,1 1 0,-1-1-1,0 1 1,0-1 0,0 1-1,1-1 1,-1 1 0,0 0-1,0-1 1,0 1 0,0 0-1,0 0 1,0 0 0,0 0-1,0 0 1,0 0 0,0 0-1,0 0 1,0 0 0,0 0-1,0 0 1,1 0 0,-3 1-1,-46 9-129,30-1 98,1 1 1,0 1 0,0 1 0,1 0 0,1 1-1,0 1 1,1 0 0,0 1 0,1 1-1,1 1 1,0-1 0,1 2 0,-15 30 0,26-46 25,0-1 1,1 0-1,-1 0 1,0 1-1,1-1 1,-1 0-1,1 1 1,0-1-1,-1 0 1,1 1 0,0-1-1,0 1 1,0-1-1,0 0 1,0 1-1,0-1 1,0 1-1,1-1 1,-1 0-1,0 1 1,1-1 0,-1 0-1,1 1 1,0-1-1,-1 0 1,1 0-1,1 3 1,0-3 3,1 0-1,-1 0 1,0 0 0,0 0 0,0 0 0,0-1-1,1 1 1,-1-1 0,0 0 0,1 1-1,-1-1 1,0 0 0,1 0 0,-1 0 0,3-1-1,9-1 16,0-1-1,-1 0 1,1-1-1,21-9 1,19-15-31,-2-3 1,-1-2-1,54-44 0,-99 76-91,-9 14 88,-13 23 108,12-29-61,1 1 32,-1-1 0,2 1-1,-1 0 1,1 0 0,0 0 0,1 0 0,-1 0 0,2 0 0,-1 12-1,2-19-48,-1 0 0,1 0 0,0 0 0,0 0 0,-1-1 0,1 1 0,0 0 0,0 0 1,0 0-1,0-1 0,0 1 0,0-1 0,0 1 0,0 0 0,0-1 0,0 0 0,0 1 0,0-1 0,1 0 0,-1 0 0,0 1 0,0-1 0,0 0 0,0 0 0,0 0 0,1 0 0,-1 0 0,0-1 0,1 1 0,40-6 167,-22-1-265,0 0-1,-1-2 1,0 0 0,20-14 0,45-20-807,-84 43 885,0 0 0,0 0 0,0 0 0,1 0 0,-1 0 0,0 0 0,0 0 0,0-1 0,0 1 1,0 0-1,0 0 0,0 0 0,1 0 0,-1 0 0,0 0 0,0 0 0,0 0 0,0 0 0,0 0 0,0 0 0,1 0 0,-1 0 1,0 0-1,0 0 0,0 1 0,0-1 0,0 0 0,0 0 0,0 0 0,0 0 0,1 0 0,-1 0 0,0 0 0,0 0 1,0 0-1,0 0 0,0 0 0,0 0 0,0 1 0,0-1 0,0 0 0,0 0 0,0 0 0,0 0 0,1 0 0,-1 0 1,0 0-1,0 1 0,0-1 0,0 0 0,0 0 0,0 0 0,0 0 0,0 0 0,0 0 0,0 1 0,0-1 0,0 0 1,-1 0-1,-2 12-16,-9 11 202,9-18-167,0-2-4,1 1 0,-1 0 0,1 0 0,0 0 0,0 0 0,0 0 0,1 0 0,0 0 0,-2 7-1,4-10-19,-1-1 0,0 1 0,1-1-1,-1 0 1,1 1 0,-1-1-1,0 0 1,1 1 0,-1-1-1,1 0 1,-1 1 0,1-1-1,-1 0 1,1 0 0,-1 0-1,1 1 1,0-1 0,-1 0-1,1 0 1,-1 0 0,1 0 0,-1 0-1,1 0 1,0 0 0,-1 0-1,1 0 1,-1 0 0,1-1-1,-1 1 1,1 0 0,-1 0-1,1 0 1,-1-1 0,1 1-1,-1 0 1,1-1 0,-1 1-1,1-1 1,23-10-1187,-7-2-403,-1-1-1,-1-1 0,0-1 0,-1 0 0,0 0 1,17-30-1,13-34-2804,-4-3 3483,-11 22 3616,1 1 3730,-41 96-2017,1-4-4286,7-26 23,-73 192 3514,70-177-3515,0 0 1,2 0 0,0 0 0,2 1 0,0-1-1,1 1 1,4 36 0,-3-57-223,0 1-1,0-1 1,0 0 0,0 0 0,1 0-1,-1 0 1,0 0 0,1 1-1,-1-1 1,1 0 0,-1 0-1,1 0 1,-1 0 0,1 0 0,0 0-1,0-1 1,-1 1 0,1 0-1,0 0 1,0 0 0,0-1-1,0 1 1,0 0 0,0-1 0,0 1-1,0-1 1,0 1 0,0-1-1,0 0 1,1 1 0,-1-1-1,0 0 1,0 0 0,0 0 0,2 0-1,-2-3-137,-1 0 0,1 0-1,-1 0 1,0 0 0,0-1-1,0 1 1,0 0 0,-1 0-1,1 0 1,-2-6 0,-8-9-65,0 1 0,-2-1 1,1 2-1,-2 0 1,0 0-1,-1 1 0,-25-20 1,25 22 324,-7-4 285,16 14 30,1 1 0,0-1-1,0 0 1,0-1 0,0 1 0,0-1 0,1 1 0,0-1-1,0 0 1,0 0 0,0-1 0,-4-8 0,7 12-256,1 1 0,-1-1 0,1 0-1,0 1 1,-1-1 0,1 1 0,0-1 0,0 0 0,-1 1 0,1 0 0,0-1 0,0 1 0,0-1-1,0 1 1,-1 0 0,1 0 0,0 0 0,0-1 0,0 1 0,0 0 0,0 0 0,1 0 0,29-2 203,-26 2-119,170 1 936,-32 0-3321,-48-6-4520,-30-7-4622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71 6662,'0'0'2862,"8"-8"-882,1-1-1230,23-24 1354,-6 12 3263,-64 71-2217,-126 128-1730,-31 38-1553,183-196-1275,12-20 1332,0 0 0,0 1 0,0-1 0,0 0-1,0 0 1,0 0 0,0 0 0,0 0 0,0 1 0,0-1 0,0 0-1,0 0 1,0 0 0,0 0 0,0 0 0,0 0 0,1 0 0,-1 1-1,0-1 1,0 0 0,0 0 0,0 0 0,0 0 0,0 0 0,0 0-1,0 0 1,1 0 0,-1 0 0,0 0 0,0 0 0,0 0 0,0 1-1,0-1 1,1 0 0,-1 0 0,0 0 0,0 0 0,0 0 0,0 0-1,0 0 1,1 0 0,-1 0 0,0-1 0,0 1 0,0 0-1,0 0 1,0 0 0,0 0 0,1 0 0,-1 0 0,0 0 0,0 0-1,0 0 1,0 0 0,0 0 0,0 0 0,0-1 0,0 1 0,1 0-1,-1 0 1,33-26-7442,-8-4 1155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11723,'0'0'7292,"1"8"-6470,1 23-451,-2 0-1,-1 0 1,-7 42 0,-2 57-236,19-3-713,4-43-3867,-12-75 2758,-2-6-175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10890,'0'0'9417,"49"-9"-8712,-6 14-481,7-2-160,8-2-1441,1-1-1634,-5 0-3043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40 14221,'0'0'8163,"-9"-8"-7501,5 5-653,1 0 1,-1 0 0,0 0-1,1 1 1,-1-1-1,-1 1 1,1 0 0,0 0-1,0 0 1,-1 0 0,1 1-1,-1 0 1,0 0-1,1 0 1,-1 1 0,0-1-1,1 1 1,-1 0-1,0 1 1,1-1 0,-1 1-1,0 0 1,1 0-1,-7 2 1,-7 3 21,1 1 0,0 1 0,0 0-1,1 1 1,0 1 0,0 0 0,1 1 0,-21 20 0,35-30-26,0 0 0,-1 0 0,1 0 0,0 0 1,0 0-1,0 1 0,0-1 0,0 0 0,0 1 1,0-1-1,0 1 0,1-1 0,-1 1 0,0-1 1,1 1-1,0 0 0,-1-1 0,1 1 0,0 0 1,0-1-1,0 1 0,0 0 0,0-1 1,0 1-1,0 0 0,0-1 0,1 1 0,-1 0 1,1-1-1,-1 1 0,1-1 0,0 1 0,-1-1 1,1 1-1,0-1 0,0 0 0,0 1 0,0-1 1,0 0-1,1 0 0,-1 1 0,0-1 0,0 0 1,1 0-1,-1-1 0,1 1 0,-1 0 0,1 0 1,-1-1-1,3 2 0,12 4-23,0 0 0,0-1 0,0 0 0,19 1 0,-17-2-227,7 2-72,-4-3-26,0 2 0,0 0 0,0 2 0,-1 0 1,0 1-1,23 13 0,-42-20 350,0 0 0,1 0 1,-1-1-1,0 1 0,1 0 0,-1 0 1,0 0-1,0 0 0,0 1 0,0-1 1,0 0-1,0 0 0,0 1 0,0-1 1,-1 0-1,1 1 0,0-1 0,-1 1 1,1-1-1,-1 1 0,1-1 0,-1 1 1,0-1-1,0 1 0,0 0 0,0-1 1,0 1-1,0-1 0,0 1 0,0-1 1,-1 1-1,1-1 0,-1 1 0,1-1 1,-1 1-1,1-1 0,-1 1 0,0-1 0,0 0 1,0 1-1,0-1 0,0 0 0,0 0 1,0 0-1,0 0 0,0 0 0,0 0 1,-1 0-1,1 0 0,-2 1 0,-9 6 521,0 0-1,0-1 0,0 0 0,-16 6 1,-13 3 792,1-1 0,-76 16 0,86-26-2327,0-1 0,-45 1 0,74-5 827,1 0 0,0-1-1,0 1 1,-1 0 0,1 0 0,0 0 0,0-1-1,-1 1 1,1 0 0,0 0 0,0 0 0,0-1-1,0 1 1,-1 0 0,1 0 0,0-1 0,0 1-1,0 0 1,0-1 0,0 1 0,0 0 0,0 0-1,0-1 1,0 1 0,0 0 0,0-1 0,0 1-1,0 0 1,0 0 0,0-1 0,0 1 0,0 0-1,0-1 1,0 1 0,0 0 0,1 0 0,-1-1-1,0 1 1,0 0 0,0 0 0,0-1 0,1 1-1,-1 0 1,0-1 0,12-12-9771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11243,'0'0'10409,"68"12"-8967,-28-7-225,16-5-737,2 0-319,5 0-65,3-4-641,-5-6-1697,-6-1-2018,-7-3-3267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16355,'-6'29'871,"1"0"-1,1 0 0,2 1 0,1-1 0,1 1 1,4 29-1,36 176 1084,-9-68-1451,-29-164-325,0-11-100,13-198 165,-10 100-199,-3 83-38,0-24 4,3 1 0,1 0-1,18-66 1,-22 104-43,1 1 0,0 0 0,1-1 1,-1 1-1,1 1 0,8-11 0,-10 15 4,0 0-1,0-1 1,0 1 0,0 0-1,1 0 1,-1 0-1,1 0 1,-1 1 0,1-1-1,0 1 1,0-1 0,-1 1-1,1 0 1,0 0-1,0 0 1,1 0 0,-1 1-1,5-1 1,-7 1 23,-1 0-1,1 0 1,0 0-1,0 0 1,-1 1 0,1-1-1,0 0 1,0 0 0,-1 0-1,1 1 1,0-1-1,-1 0 1,1 1 0,0-1-1,-1 1 1,1-1 0,0 1-1,-1-1 1,1 1 0,-1-1-1,1 1 1,-1 0-1,1-1 1,-1 1 0,0 0-1,1-1 1,-1 1 0,0 0-1,1-1 1,-1 1-1,0 0 1,0 0 0,0-1-1,0 1 1,0 0 0,0 0-1,0-1 1,0 1-1,0 0 1,0 0 0,0 0-1,0-1 1,0 1 0,-1 1-1,0 4 31,-1 0 0,0 0-1,0 0 1,-4 7 0,-5 9 113,-1-1 0,-1 0 0,-1-1 0,-1-1 1,-32 33-1,44-48-172,2-3-15,0 1-1,-1-1 0,1 0 0,0 0 1,0 0-1,-1 1 0,1-1 1,-1-1-1,1 1 0,-1 0 1,1 0-1,-1 0 0,1-1 1,-1 1-1,0-1 0,1 1 1,-3-1-1,4 0 65,-1 0 0,1 0 1,0 0-1,0 0 0,-1 0 0,1-1 1,0 1-1,0 0 0,-1 0 0,1 0 1,0-1-1,0 1 0,0 0 0,-1 0 1,1 0-1,0-1 0,0 1 0,0 0 1,0 0-1,0-1 0,0 1 0,-1 0 1,1 0-1,0-1 0,0 1 0,0 0 1,0 0-1,0-1 0,0 1 0,0 0 1,0-1-1,0 1 0,0 0 0,0 0 1,0-1-1,1 1 0,1-11-76,-2 11 62,11-21-178,6-3-84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10378,'0'0'9070,"-10"6"-8264,-26 20-183,1 1-1,1 2 1,-44 46 0,-88 117-114,162-187-535,-3 3-166,0 1-1,0 0 1,1 0 0,1 0-1,-7 15 1,12-24 75,1 1-1,0-1 0,0 0 0,-1 1 1,1-1-1,0 0 0,0 0 1,0 0-1,-1 1 0,1-1 1,0 0-1,0 0 0,0 0 1,0 0-1,-1-1 0,1 1 1,0 0-1,0 0 0,0 0 0,-1-1 1,2 1-1,6-4-360,0 0-1,0 0 0,0-1 1,-1 1-1,0-2 1,0 1-1,0-1 0,6-7 1,49-59-4801,-52 61 4397,35-47-4163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33 8360,'0'0'2733,"4"-8"742,13-17-224,-31 49-501,-4 5-2038,2 2 0,1 0 0,-17 50 1,27-64-629,0 1 0,1 0 1,0 0-1,2 0 1,0 0-1,1 0 1,1 1-1,3 24 1,-2-37-119,1 0 0,0 0 0,0 0 0,1-1 0,-1 1 0,4 5 1,-4-8-281,-1-1 1,0 0 0,1 1 0,0-1 0,-1 0 0,1 0-1,0 0 1,0 0 0,0 0 0,0-1 0,0 1 0,1-1-1,-1 1 1,0-1 0,5 2 0,-14-20-8912,-7-1 2947</inkml:trace>
  <inkml:trace contextRef="#ctx0" brushRef="#br0" timeOffset="1">44 306 7847,'0'0'9513,"-43"-46"-7527,43 42-320,0 3-353,9 1-544,16 0-449,4 0-96,5 0-128,5 0-64,3 0-864,-6 0-1891,0-5-2562,-2-4-4997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9577,'0'0'8136,"-38"51"-6278,32-25-257,3 5-320,3 3-704,0 5-353,0-1-160,9 0-576,2-2-1666,3-4-1538,-1-8-800,-6-7-1634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15759,'0'0'7233,"15"4"-6880,45 11-701,-1 4 0,-1 2 0,0 2 0,96 55-1,-147-73 310,0 0-1,0 0 0,0 1 0,-1 0 0,0 0 0,0 0 0,0 1 0,-1 0 0,0 0 1,0 0-1,-1 1 0,4 8 0,-7-13 61,0 1 0,0 0-1,0-1 1,0 1 0,-1 0 0,1 0 0,-1-1 0,0 1 0,0 0-1,0 0 1,-1 0 0,0-1 0,1 1 0,-1 0 0,0-1-1,-1 1 1,1-1 0,-1 1 0,1-1 0,-1 1 0,0-1-1,0 0 1,-1 0 0,1 0 0,-1 0 0,1-1 0,-1 1 0,0-1-1,-3 3 1,-12 8 250,0-1-1,-1-1 1,0-1-1,-1 0 1,0-2 0,0 0-1,-1-2 1,-29 7-1,6-5 325,1-2 0,-1-2 0,-49-1 0,84-3-589,0-1 0,1 0 0,-1 0 0,1-1 0,-14-4-1,20 5-253,-1 1-1,1-1 0,-1 0 0,1-1 0,0 1 0,-1 0 0,1-1 1,0 1-1,0-1 0,0 0 0,0 1 0,0-1 0,1 0 0,-1 0 1,0-1-1,1 1 0,0 0 0,-1 0 0,1-1 0,0 1 0,-1-4 1,0-16-5785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16143,'0'0'8040,"79"-11"-7656,-31 10-320,5 1 0,6 0-1153,-3 0-2146,0-4-2402,-9-1-4196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12300,'0'0'7345,"-2"10"-6528,-11 33 273,-15 50 510,25-85-1529,2 1 1,-1 0-1,1 0 1,0-1-1,1 1 1,0 0-1,2 17 1,-1-25-58,0 1 1,0-1-1,0 0 1,0 1 0,0-1-1,0 0 1,0 0-1,0 0 1,1 0-1,-1 0 1,0 0 0,1-1-1,-1 1 1,0 0-1,1-1 1,-1 1-1,1-1 1,-1 1 0,1-1-1,0 0 1,-1 1-1,1-1 1,-1 0-1,1 0 1,-1 0 0,4-1-1,46-6 367,-43 4-399,-1 0 0,1-1-1,0 0 1,-1-1 0,0 1 0,0-1 0,0-1 0,0 1 0,7-9-1,48-64 203,-43 51 172,-12 24 159,-7 15-453,-6 17 65,4-25-82,0-1 0,1 1 0,0-1-1,0 1 1,0 0 0,0 0 0,1-1-1,-1 1 1,1 0 0,0 0 0,0 0 0,1 6-1,0-8-11,0-1-1,0 1 1,1-1-1,-1 1 0,0-1 1,1 0-1,-1 0 1,1 0-1,-1 0 1,1 0-1,-1 0 0,1 0 1,0 0-1,-1 0 1,1-1-1,0 1 0,0-1 1,0 0-1,-1 1 1,1-1-1,0 0 1,0 0-1,0 0 0,0 0 1,-1 0-1,4-1 1,8-1-12,0 0 0,0-1 0,0 0 0,-1-1 0,1-1 0,-1 0 0,0 0 0,0-2 0,-1 1 1,12-9-1,20-10-221,-43 24 183,0 1 0,1 0 0,-1-1 0,1 1 0,-1 0 0,1 0 0,-1-1 0,0 1 0,1 0-1,-1 0 1,1 0 0,-1 0 0,1-1 0,-1 1 0,1 0 0,0 0 0,-1 0 0,1 0 0,-1 0 0,1 0 0,-1 0 0,1 0 0,-1 1 0,1-1 0,-1 0 0,1 0 0,-1 0 0,1 0 0,-1 1 0,1-1 0,-1 0 0,0 1 0,1-1 0,-1 0 0,1 1 0,0 0 0,0 23-128,-18 38 419,14-52-249,0 16-300,2-16-5176,1-9 4948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4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37 9545,'0'0'13277,"-2"12"-12840,-8 61 420,-1 112 0,11-185-590,5-16 907,-1-14-914,-2 0 0,-1-51 0,-2 45-478,2 30-29,1 9-105,0 3 359,1-1 0,-1 0 1,1 1-1,0-1 0,0 0 0,1-1 1,-1 1-1,1-1 0,0 1 0,0-1 1,1 0-1,-1 0 0,1-1 0,0 0 0,0 1 1,0-2-1,0 1 0,1 0 0,-1-1 1,1 0-1,-1-1 0,1 1 0,0-1 1,-1 0-1,1 0 0,0-1 0,8 0 1,-6 1 20,1-1 1,0 0 0,0-1 0,-1 0-1,1 0 1,0-1 0,-1 0 0,1-1 0,-1 0-1,0 0 1,0-1 0,0 0 0,0 0 0,-1 0-1,0-1 1,0-1 0,11-10 0,-13 11-36,-1-1 1,0 0 0,-1 0 0,0 0-1,0 0 1,0-1 0,-1 1-1,0-1 1,0 1 0,0-1 0,-1 0-1,0 0 1,0 0 0,-1 0-1,0 0 1,-1-12 0,1 19-2,0-1 0,0 0 0,0 0 0,0 1 0,0-1 0,0 0 0,0 0 0,0 1 0,-1-1 0,1 0 0,0 0 0,0 1-1,-1-1 1,1 0 0,0 0 0,-1 1 0,1-1 0,0 0 0,-1 1 0,1-1 0,-1 1 0,0-1 0,1 1 0,-1-1 0,1 1 0,-1-1 0,0 1 0,1-1 0,-1 1 0,0 0 0,1-1 0,-1 1 0,0 0 0,0 0 0,1 0 0,-1-1 0,0 1 0,0 0 0,1 0 0,-1 0 0,0 0 0,0 0 0,0 1 0,1-1 0,-1 0 0,0 0 0,0 0-1,1 1 1,-1-1 0,0 0 0,1 1 0,-1-1 0,0 0 0,1 1 0,-1-1 0,0 1 0,1-1 0,-1 1 0,1-1 0,-1 1 0,0 1 0,-34 34-300,27-26 320,0 0 0,1 0 0,1 1 0,-1 0 0,2 1 0,0-1 0,0 1 0,1 0 0,0 0 0,1 0 0,-2 20 0,5-31-7,0 0-1,0 0 1,0 0-1,1 0 1,-1 0 0,0 0-1,0 0 1,1 0 0,-1 0-1,0 0 1,1 0 0,-1 0-1,1 0 1,0 0-1,-1 0 1,1 0 0,0-1-1,-1 1 1,1 0 0,0 0-1,0-1 1,0 1-1,0 0 1,-1-1 0,3 1-1,30 5 199,-21-7-134,0 0-1,-1-1 1,23-6 0,-10-1-224,-1-2 0,1 0 0,-2-2 1,0 0-1,29-23 0,-37 26 139,-14 9 21,0 1 1,1 0-1,-1 0 1,0 0-1,0-1 1,1 1-1,-1 0 1,0 0-1,1 0 1,-1 0-1,0-1 1,1 1-1,-1 0 1,0 0-1,1 0 1,-1 0-1,0 0 1,1 0-1,-1 0 1,0 0-1,1 0 1,-1 0-1,0 0 1,1 0-1,-1 0 1,0 0-1,1 1 1,-1-1-1,0 0 1,1 0-1,-1 0 1,0 0-1,0 1 1,1-1-1,-1 0 1,0 0-1,1 1 1,4 16 200,-5 36 398,0-37-203,0-15-380,1 0 0,-1 0 0,1-1 0,0 1 0,-1 0 0,1 0 1,0-1-1,0 1 0,0 0 0,-1-1 0,1 1 0,0-1 0,0 1 0,0-1 0,0 1 0,0-1 0,0 0 0,0 1 1,0-1-1,0 0 0,0 0 0,0 0 0,0 0 0,0 0 0,0 0 0,0 0 0,0 0 0,0 0 0,0 0 0,2-1 1,37-6 263,-2-15-416,-33 19 22,-1-1 0,1 1 0,0 0 0,0 0 0,1 1 0,-1 0 1,0-1-1,1 2 0,-1-1 0,8-1 0,-12 5 113,-1-1 0,1 0 0,0 1 1,0-1-1,-1 0 0,1 1 0,-1-1 0,1 1 0,-1-1 0,0 1 0,1-1 0,-1 1 0,0-1 1,0 1-1,0-1 0,0 1 0,-1-1 0,1 1 0,-1 2 0,1-2 62,-1 1-1,1 0 0,0-1 1,0 1-1,0 0 1,1-1-1,-1 1 1,0 0-1,1-1 1,0 1-1,0-1 1,0 1-1,1 2 1,1-3-18,0-1 1,0 0-1,0 0 1,0 0 0,0-1-1,0 1 1,1 0 0,-1-1-1,0 0 1,0 0 0,0 0-1,1 0 1,-1-1-1,0 1 1,0-1 0,0 0-1,4-1 1,50-21-182,-32 8-268,-20 11 186,0 0-1,1 1 0,0 0 1,-1 0-1,1 0 0,1 1 0,-1-1 1,0 1-1,11-1 0,-15 8 197,-1 1 0,0-1 0,0 1-1,0-1 1,-1 1 0,0 0 0,0-1-1,-1 10 1,1-6 0,3 9-992,7-11-3599,5-6-3280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92 5157,'-11'3'10835,"11"5"-6499,0-7-4211,1 0 1,0 0-1,-1 0 1,1 0-1,0-1 1,-1 1-1,1 0 1,0 0-1,0-1 1,0 1-1,0-1 1,0 1-1,0 0 1,0-1-1,0 0 1,0 1-1,0-1 1,0 0-1,0 1 1,0-1-1,1 0 0,9 0 174,-1 0-1,0-1 1,0 0-1,1 0 0,-1-1 1,0-1-1,0 0 0,-1 0 1,13-6-1,-17 7-266,-1 0-1,1-1 1,0 1 0,0-1 0,-1 0 0,0 0 0,1-1-1,-1 1 1,0-1 0,-1 0 0,1 0 0,-1 0-1,0-1 1,0 1 0,0-1 0,0 0 0,-1 1-1,0-1 1,2-8 0,-4 12-31,0 1 1,0 0-1,0-1 1,0 1-1,0-1 1,0 1-1,0-1 1,-1 1-1,1-1 1,0 1-1,0-1 0,-1 1 1,1 0-1,0-1 1,-1 1-1,1 0 1,0-1-1,-1 1 1,1 0-1,0-1 1,-1 1-1,1 0 1,-1 0-1,1-1 0,-1 1 1,1 0-1,-1 0 1,1 0-1,-1 0 1,1-1-1,-1 1 1,1 0-1,-1 0 1,1 0-1,0 0 1,-1 0-1,1 0 0,-1 1 1,1-1-1,-1 0 1,1 0-1,-1 0 1,1 0-1,-1 0 1,1 1-1,-1-1 1,-26 9-156,18-4 131,0 2 1,1-1 0,0 1 0,0 0 0,-10 12 0,14-14 29,0-1 1,0 1-1,1 0 1,-1 0-1,1 0 1,0 0-1,1 0 1,-1 1-1,1-1 1,0 1-1,-1 7 1,3-12-7,0-1 0,0 1 0,0-1 0,0 1 1,0-1-1,0 1 0,0-1 0,1 1 0,-1-1 0,0 1 0,0-1 0,0 0 1,1 1-1,-1-1 0,0 1 0,1-1 0,-1 0 0,0 1 0,1-1 1,-1 1-1,0-1 0,1 0 0,-1 0 0,0 1 0,1-1 0,-1 0 1,1 0-1,-1 1 0,1-1 0,-1 0 0,1 0 0,-1 0 0,1 0 1,-1 0-1,1 0 0,0 0 0,27-1 168,26-16 68,-2-10-299,-42 20 19,1 1 0,0 0 0,0 1 1,0 1-1,1-1 0,-1 2 0,1-1 0,13-1 0,-24 5 26,0 0 0,0 0 0,0 0 1,0 1-1,0-1 0,0 0 0,0 0 0,-1 1 0,1-1 1,0 0-1,0 1 0,0-1 0,0 1 0,0-1 0,-1 1 1,1-1-1,0 1 0,-1 0 0,1-1 0,0 1 0,-1 0 1,1 0-1,-1-1 0,1 1 0,-1 0 0,1 0 1,-1 0-1,1 2 0,6 34 143,-7-34-100,0 0 0,0 0 1,1 0-1,-1-1 0,0 1 1,1 0-1,0 0 1,0 0-1,0 0 0,0-1 1,0 1-1,0-1 0,1 1 1,-1-1-1,1 1 0,0-1 1,2 4-1,-1-5 16,0 0 0,0 0 0,0 0 0,1 0 0,-1 0 0,0 0 0,0-1-1,0 0 1,1 1 0,-1-1 0,0 0 0,0-1 0,0 1 0,1-1 0,-1 1 0,0-1 0,0 0 0,4-2 0,4-2-29,-1-1 0,0 0 1,17-13-1,-21 13-360,1 2 0,-1-1 0,1 0-1,0 1 1,0 1 0,1-1 0,14-4 0,-21 8 323,-1 0 1,1 0-1,0 0 1,-1 1-1,1-1 1,-1 0-1,1 0 0,0 1 1,-1-1-1,1 0 1,-1 1-1,1-1 1,-1 1-1,1-1 1,-1 0-1,1 1 1,-1-1-1,0 1 1,1-1-1,-1 1 1,0 0-1,1-1 0,-1 1 1,0-1-1,1 1 1,-1 0-1,0-1 1,0 1-1,0 0 1,0-1-1,0 1 1,0 0-1,0 0 1,9 19-1447,4-14-2816,0-7-502,3-3-1010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16400,'0'0'1393,"-7"8"11,-7 11-572,2 0-1,-1 1 1,2 1 0,1 0 0,1 0-1,-8 26 1,11-28-892,2 1-1,0 0 1,1 0-1,-1 35 1,4 133-1622,-2-183 1954,-3-11 393,-4-12 21,5 5-733,1-1 1,0 0-1,1 0 0,0 0 1,1 0-1,2-21 0,-1 26-373,3 6-1439,3 0-6052,-3-1 1553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16303,'0'0'6812,"-4"9"-6550,-38 99 2076,-34 136 0,71-228-2162,3-10-135,0 0-1,0 0 1,1 0-1,-1 1 1,1-1-1,1 0 1,-1 1-1,1-1 1,0 1-1,1-1 1,1 8-1,-1-13-30,-1 0-1,1 0 0,0-1 1,0 1-1,0 0 1,0 0-1,0-1 0,1 1 1,-1 0-1,0-1 1,0 1-1,0-1 0,1 0 1,-1 1-1,0-1 1,0 0-1,1 0 0,-1 0 1,0 0-1,0 0 1,1 0-1,-1 0 0,0 0 1,3-1-1,32-8 146,-26 3-275,0-1 0,-1 0 0,0 0 0,14-15 0,-18 16 37,0 0-1,0 1 0,0 0 0,1 0 0,0 0 0,0 1 0,0 0 0,0 0 0,1 1 0,-1-1 0,1 1 0,0 1 0,0-1 0,0 1 0,11-2 0,-16 5 66,-1-1 1,1 0 0,-1 0 0,1 1 0,-1-1-1,0 0 1,1 1 0,-1-1 0,0 1-1,1 0 1,-1 0 0,0-1 0,0 1 0,1 0-1,-1 0 1,0 0 0,0 0 0,0 0 0,0 0-1,0 1 1,-1-1 0,1 0 0,0 0-1,0 1 1,-1-1 0,1 0 0,-1 1 0,1-1-1,-1 0 1,0 1 0,0-1 0,1 1-1,-1-1 1,0 1 0,0-1 0,0 1 0,0-1-1,-1 1 1,1-1 0,-1 2 0,1 3 74,-1 0 0,0-1 0,-1 1 1,1 0-1,-1-1 0,0 0 0,0 1 1,-1-1-1,-3 6 0,0-4 170,0 0 0,0-1 0,-1 0 0,0 0 0,0 0 0,0-1 0,-1 0 0,1-1 0,-1 0 0,0 0 0,0 0 0,-1-1 0,-8 2 0,13-4-273,1 0 1,0-1-1,-1 1 1,1-1 0,-1 1-1,1-1 1,0 0-1,-1-1 1,1 1 0,-1-1-1,1 1 1,0-1-1,-1 0 1,1 0 0,0 0-1,0-1 1,0 1-1,0-1 1,0 0 0,0 1-1,0-1 1,1-1-1,-1 1 1,0 0-1,1-1 1,0 1 0,0-1-1,0 0 1,0 0-1,0 1 1,0-1 0,1-1-1,-1 1 1,1 0-1,-1-4 1,-8-42-5542,10 46 4862,0 1 0,0-1-1,0 1 1,0-1 0,1 1 0,-1-1-1,1 1 1,-1-1 0,1 1-1,1-4 1,9-5-5409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101 232 18204,'0'0'56,"0"0"1,0 0 55,0 0-55,0 0-1,0 0 0,0 0 1,0 0-1,0 0 0,0 0 1,0 0-1,0 0 0,1-1 1,-1 1-1,0 0 0,0 0 1,0 0-1,0 0 0,0 0 1,0 0-1,0 0 0,0 0 1,0 0-1,1 0 1,-1 0-1,0 0 0,0 0 1,0 0-1,0 1 0,0-1 1,0 0-1,0 0 0,0 0 1,0 0-1,0 0 0,1 0 1,-1 0 112,0 0-113,0 0 0,0 0 1,0 0-1,8-18 815,6-26-570,-13 38-260,0 0-1,0 0 1,-1 0-1,1-1 1,-1 1-1,-1 0 1,1 0-1,-3-12 1,2 17-32,1-1 1,-1 1-1,1-1 1,-1 1-1,0-1 1,0 1-1,1 0 1,-1-1-1,0 1 0,0 0 1,0-1-1,-1 1 1,1 0-1,0 0 1,0 0-1,-1 0 1,1 0-1,0 1 1,-1-1-1,1 0 1,-1 0-1,1 1 0,-1-1 1,1 1-1,-1 0 1,1-1-1,-1 1 1,0 0-1,1 0 1,-1 0-1,0 0 1,1 0-1,-1 0 1,1 0-1,-1 1 0,0-1 1,1 1-1,-3 0 1,-1 1-8,1 0 1,0 0 0,-1 0-1,1 1 1,0-1 0,0 1-1,0 0 1,1 0 0,-1 1 0,1-1-1,-1 1 1,1-1 0,0 1-1,1 0 1,-1 0 0,1 1-1,0-1 1,-1 0 0,2 1-1,-1 0 1,1-1 0,-1 1-1,0 7 1,2-11-4,0 0 0,0 0 0,0 0-1,0 0 1,0 0 0,1 0 0,-1 0 0,0 1 0,0-1 0,1 0 0,-1 0 0,1 0-1,-1 0 1,1 0 0,-1 0 0,1-1 0,0 1 0,-1 0 0,1 0 0,0 0 0,0 0 0,0-1-1,-1 1 1,1 0 0,0-1 0,0 1 0,0-1 0,0 1 0,0-1 0,0 1 0,0-1-1,0 0 1,0 0 0,1 1 0,-1-1 0,0 0 0,0 0 0,0 0 0,0 0 0,2 0 0,6-1 33,0 1 0,1-1 1,15-4-1,-21 4-11,29-7 83,106-17 361,-123 23-459,0 1-1,1 1 1,-1 0-1,0 1 0,1 1 1,25 6-1,-42-7-1,1-1 1,0 0-1,0 1 0,0-1 0,0 0 1,0 0-1,0 0 0,0 0 0,0 0 1,-1 0-1,1 0 0,0 0 0,0 0 1,0 0-1,0-1 0,0 1 0,0 0 1,0-1-1,1 0 0,-2 1 8,1-1 0,-1 1 0,1-1 1,-1 0-1,0 1 0,1-1 0,-1 1 0,0-1 0,0 0 0,1 1 0,-1-1 0,0 0 0,0 0 0,0 1 0,0-1 1,0 0-1,0 1 0,0-1 0,0-1 0,-1-5 101,-1 0 1,0 0-1,0 0 1,-4-9-1,1 4 5,-1-7 74,-1-3 53,-14-30 0,28 66-284,1-1 0,0 1 1,1-1-1,0-1 0,1 0 0,1 0 1,15 13-1,-22-21 33,0-1 0,1 1 0,-1-1 1,1 0-1,-1-1 0,1 1 0,0-1 0,0 0 1,0 0-1,1-1 0,-1 1 0,0-1 0,1 0 1,-1-1-1,0 1 0,1-1 0,-1 0 0,1 0 0,-1-1 1,1 0-1,-1 0 0,0 0 0,0 0 0,1-1 1,-1 0-1,8-4 0,-2-3-572,-12 4-850,0 5 1285,-1-1 0,1 1 0,-1 0 0,0-1 0,1 1 0,-1 0 1,0 0-1,1 0 0,-1 0 0,1 0 0,-4 1 0,-8 2-508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14286,'0'0'10874,"10"-1"-9636,1-1-1041,0-1 0,0 0-1,0-1 1,0 0 0,0-1-1,12-7 1,-19 10-174,0-1 0,0 1 0,0-1 0,0 1 0,0-1 1,-1 0-1,1-1 0,-1 1 0,0 0 0,0-1 0,0 0 0,-1 0 0,1 0 0,-1 0 0,0 0 0,0 0 0,0 0 0,-1-1 1,1 1-1,-1-1 0,1-6 0,-2 10-19,0 0 0,0 0 1,0 1-1,0-1 0,1 0 0,-1 0 1,0 1-1,-1-1 0,1 0 0,0 0 1,0 0-1,0 1 0,0-1 1,-1 0-1,1 1 0,0-1 0,0 0 1,-1 0-1,1 1 0,-1-1 0,1 1 1,-1-1-1,1 0 0,-1 1 0,1-1 1,-1 1-1,1-1 0,-1 1 1,0-1-1,1 1 0,-1 0 0,0-1 1,1 1-1,-1 0 0,0 0 0,1-1 1,-1 1-1,0 0 0,0 0 0,1 0 1,-1 0-1,0 0 0,0 0 1,0 0-1,1 0 0,-1 0 0,0 0 1,0 0-1,1 1 0,-1-1 0,0 0 1,1 0-1,-1 1 0,0-1 0,1 0 1,-1 1-1,0 0 0,-4 2-37,0 0 0,0 0 0,0 0 0,0 1 0,1-1 0,-7 9 0,0 1 45,1 0 0,1 0 0,-12 24 0,18-32 4,0 0 0,1 1 0,0-1 0,0 0 0,0 1 0,1 0 0,0-1 0,0 1 0,0 0 0,1-1 0,0 1 0,0 0 0,2 10 0,-1-13-8,0-1 1,0 0-1,1 1 0,-1-1 1,1 0-1,-1 0 0,1 0 1,0 0-1,0 0 0,0-1 1,0 1-1,0-1 0,0 1 1,1-1-1,-1 0 0,0 0 1,1 0-1,-1 0 0,1 0 1,-1 0-1,1-1 0,-1 1 1,1-1-1,3 1 0,70 1 88,-66-3-133,5 0 8,0 0 0,0-2 0,0 0 0,0 0 0,0-2 0,18-7 0,-25 8 51,1 0 0,-1 0 0,0 0-1,-1-1 1,1 0 0,-1-1 0,0 0 0,0 0-1,-1 0 1,1-1 0,8-14 0,-13 19 31,-1-1 0,1 0 0,-1 1 1,0-1-1,0 0 0,0 0 0,0 0 0,-1 0 1,1 0-1,-1 1 0,0-1 0,0 0 1,0 0-1,0 0 0,0 0 0,-1 0 0,1 0 1,-1 0-1,0 0 0,0 0 0,0 0 1,0 1-1,0-1 0,-1 0 0,1 1 0,-1-1 1,0 1-1,1 0 0,-1-1 0,-4-2 1,-4-4-26,0 1 0,0 0 1,-1 0-1,0 1 1,-20-9-1,36 17-32,0 0 1,0 0-1,0-1 0,0 0 0,0 0 1,0 0-1,0 0 0,8-2 0,9 0-47,4 3-214,101-4-2540,-45-8-2774,-16-5-3143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 16432,'-8'-1'800,"0"0"-580,-1 0-1,0 1 0,0 0 0,0 0 0,1 1 1,-1 0-1,0 1 0,0-1 0,1 2 0,-1-1 1,1 1-1,0 1 0,0-1 0,0 1 0,-14 10 1,-25 28 225,45-39-365,-1-1-1,0 1 1,1 0-1,0 0 1,0 0-1,0 1 1,0-1-1,0 1 1,1-1-1,-1 1 1,1-1-1,0 1 1,-1 6-1,37-13 2617,-24-1-2525,0-1-1,0 0 0,-1-1 0,1 0 1,18-15-1,-24 17-119,1 0 1,-1-1-1,0 0 1,0 0-1,-1 0 1,1 0-1,-1-1 0,0 0 1,-1 1-1,0-2 1,5-10-1,-7 17-34,-1-1-1,0 1 0,0 0 1,0 0-1,0-1 1,0 1-1,0 0 0,1-1 1,-1 1-1,0 0 1,0 0-1,0-1 0,0 1 1,0 0-1,0-1 1,0 1-1,0 0 0,0-1 1,-1 1-1,1 0 1,0 0-1,0-1 0,0 1 1,0 0-1,0-1 1,0 1-1,0 0 1,-1 0-1,1-1 0,0 1 1,0 0-1,0 0 1,-1 0-1,1-1 0,0 1 1,0 0-1,-1 0 1,1 0-1,-1-1 0,-12 5 18,-14 15-222,22-14 173,0-1 5,1 0 0,-1 0 0,1 0 0,0 1 0,0 0 1,0 0-1,1 0 0,0 0 0,0 0 0,0 1 0,-2 7 1,5-13-17,0 1-1,0 0 1,0 0 0,0 0 0,1-1 0,-1 1 0,0 0 0,0 0 0,1-1 0,-1 1 0,0 0 0,1 0 0,-1-1 0,1 1 0,-1-1 0,1 1 0,-1 0 0,1-1 0,-1 1 0,1-1 0,0 1 0,-1-1 0,1 1 0,0-1 0,-1 0 0,1 1-1,0-1 1,0 0 0,-1 1 0,1-1 0,0 0 0,0 0 0,0 0 0,-1 0 0,1 0 0,0 0 0,1 0 0,40 1-1608,-34-1 996,6 0-1538,0-1 1,-1 0 0,24-6-1,0-5-5591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160 176 13869,'0'0'7111,"-11"-1"-6967,4 1-110,2-1-18,0 0 1,0 1-1,1 0 1,-1 0-1,0 0 1,0 1-1,0 0 1,0 0-1,0 0 1,0 0-1,1 1 1,-1-1-1,0 1 1,1 1-1,-1-1 1,1 1-1,-7 5 1,4-1 345,0 1 1,1-1-1,0 1 0,-8 15 1,12-20-257,1-1 1,0 1 0,0-1-1,0 1 1,0-1-1,0 1 1,1 0 0,-1-1-1,1 1 1,0 3 0,0-5-84,0 0 1,0 0-1,1 0 1,-1-1-1,0 1 1,0 0-1,1 0 1,-1 0-1,1 0 1,-1 0 0,1-1-1,-1 1 1,1 0-1,-1 0 1,1-1-1,0 1 1,-1 0-1,1-1 1,0 1-1,0-1 1,0 1 0,-1-1-1,1 1 1,0-1-1,0 0 1,0 1-1,0-1 1,1 0-1,7 2 19,0-1 0,1 0 0,-1 0 0,0-1 0,0 0 0,1-1 0,-1 0-1,0-1 1,0 0 0,0 0 0,0-1 0,0 0 0,-1 0 0,1-1-1,-1 0 1,0-1 0,0 0 0,0 0 0,-1 0 0,0-1 0,11-12 0,-3 3-2,0-1 1,-2 0-1,0-1 1,0 0 0,-2-1-1,0-1 1,-1 0-1,10-28 1,-9 5 424,-11 42-453,0-1 1,1 1-1,-1 0 0,0-1 1,0 1-1,0-1 1,0 1-1,0-1 0,0 1 1,0-1-1,-1 1 0,1-1 1,0 1-1,0-1 1,0 1-1,0-1 0,-1 1 1,1 0-1,0-1 0,0 1 1,-1-1-1,1 1 1,0 0-1,-1-1 0,1 1 1,-1-1-1,0 1-9,0 0 1,0 0-1,-1 0 0,1 1 1,0-1-1,0 0 1,0 1-1,0-1 0,0 0 1,0 1-1,0-1 0,0 1 1,0 0-1,0-1 0,0 1 1,0 0-1,-1 1 0,-12 12 5,1 1-1,0 1 0,1 0 1,1 0-1,0 1 0,2 1 0,0 0 1,0 0-1,2 0 0,-6 23 1,11-36-9,1 0 0,0 0 0,0 0 1,0 1-1,1-1 0,-1 0 1,1 0-1,1 1 0,0 8 1,0-13-111,0 1 0,-1 0 0,1-1 0,0 1 0,0-1 0,0 1 0,0-1 0,0 1 0,1-1 0,-1 0 0,0 0 0,1 1 0,-1-1 0,1 0 0,-1 0 0,1 0 0,-1-1 0,1 1 0,0 0 0,-1-1 0,1 1 0,0 0 0,0-1 0,-1 0 0,1 0 0,0 1 0,0-1 0,-1 0 0,4-1 0,19 1-4208,4-4-3138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0 280 13741,'0'0'11360,"13"7"-11173,-4-1-265,1-1 1,-1 0-1,1-1 0,0 0 1,0-1-1,1 0 0,-1-1 1,0 0-1,1 0 0,14 0 1,-21-2 172,1 0 1,-1 0-1,0 0 1,1-1-1,-1 1 0,0-1 1,1 0-1,-1 0 1,0-1-1,0 1 1,0-1-1,0 0 1,0 0-1,0-1 0,-1 1 1,1-1-1,-1 1 1,1-1-1,-1 0 1,0 0-1,0-1 1,-1 1-1,1-1 0,0 1 1,-1-1-1,0 0 1,0 0-1,0 0 1,-1 0-1,1 0 1,-1 0-1,1-9 0,-1 13-85,-1-1-1,0 1 0,0-1 0,0 0 0,0 1 0,0-1 0,0 0 0,0 1 0,0-1 0,0 0 1,0 1-1,0-1 0,-1 1 0,1-1 0,0 0 0,0 1 0,-1-1 0,1 1 0,0-1 0,-1 1 1,1-1-1,0 0 0,-1 1 0,1 0 0,-1-1 0,1 1 0,-1-1 0,1 1 0,-1 0 0,1-1 1,-1 1-1,1 0 0,-1-1 0,0 1 0,0 0 0,-32-3-82,22 5 51,0-1 0,1 2 0,-1-1 0,-11 6 0,11-3 6,0 0 0,0 1 0,1 0 0,-1 1 0,2 0 0,-1 1 1,-11 12-1,18-17 15,1 0 0,-1 0-1,1 1 1,0-1 0,0 1 0,0 0 0,0-1 0,1 1 0,-1 0 0,1 0-1,0 0 1,0 0 0,0 0 0,1 0 0,0 0 0,-1 0 0,1 1 0,1-1-1,-1 0 1,1 0 0,-1 0 0,1 0 0,0 0 0,4 7 0,-4-7 9,0 0 1,0-1-1,1 1 1,0-1-1,0 0 1,0 1-1,0-1 1,0 0 0,1 0-1,2 3 1,-2-5 8,0 1 1,0-1 0,0 0 0,0 0 0,0 0 0,0 0-1,1 0 1,-1-1 0,0 0 0,0 1 0,0-1 0,6-1-1,4 0-49,0 0-1,0-1 0,0-1 0,0 0 0,0-1 0,-1 0 0,0-1 0,1 0 1,-2-1-1,1-1 0,-1 1 0,0-2 0,0 0 0,-1 0 0,14-14 0,11-14-443,-2-2 0,47-69 0,-72 96 407,8-11-79,-9 14 149,0 0 0,-1 0 0,0-1-1,0 0 1,-1 0 0,-1 0 0,1-1-1,-1 0 1,-1 0 0,0 0 0,3-19-1,-6 29 1,0-1 0,0 1 0,0-1 0,0 1 0,0-1 0,0 1-1,0-1 1,-1 1 0,1-1 0,0 1 0,0-1 0,-1 1 0,1-1-1,0 1 1,-1-1 0,1 1 0,-1-1 0,1 1 0,0 0 0,-1-1-1,1 1 1,-1 0 0,1 0 0,-1-1 0,1 1 0,-1 0 0,1 0-1,-1-1 1,0 1 0,1 0 0,-1 0 0,1 0 0,-1 0 0,1 0 0,-1 0-1,1 0 1,-1 0 0,0 0 0,1 0 0,-1 0 0,1 1 0,-1-1-1,1 0 1,-1 0 0,1 0 0,-1 1 0,1-1 0,-1 0 0,0 1-1,-26 16-219,14-3 338,1 1 1,1 1-1,1-1 0,0 2 0,1-1 1,1 1-1,1 1 0,0 0 0,1 0 0,1 0 1,1 0-1,0 1 0,1 0 0,0 37 1,-6 129-1444,12-178-1746,9-6-2781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1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90 2498,'0'0'12316,"0"-7"-11200,-2-18-134,3 48 118,-1-19-1084,1 0 0,-1 0 0,1 0 0,0 1 0,1-1 0,-1 0-1,1 0 1,0 0 0,0-1 0,5 8 0,-7-10-14,1-1 0,-1 1 0,1 0 0,0-1 0,-1 1 0,1 0 0,0-1 0,-1 1 0,1-1 0,0 1-1,0-1 1,-1 0 0,1 1 0,0-1 0,0 0 0,0 0 0,0 1 0,0-1 0,-1 0 0,1 0 0,0 0-1,1 0 1,0-1 19,-1 1-1,1-1 1,-1 0-1,0 1 0,1-1 1,-1 0-1,0 0 1,0 0-1,1 0 1,-1 0-1,0 0 0,0-1 1,0 1-1,0 0 1,0-1-1,-1 1 1,2-2-1,1-2 62,0 0 1,0 0-1,0 0 0,-1-1 1,0 1-1,0 0 0,0-1 1,-1 0-1,1 1 1,-2-1-1,1 0 0,0 0 1,-2-10-1,1 15-61,0 1 0,-1-1 0,1 0 0,-1 1 0,1-1 1,-1 1-1,1-1 0,-1 1 0,1-1 0,-1 1 0,0-1 0,1 1 0,-1-1 0,0 1 0,1 0 0,-1-1 1,0 1-1,1 0 0,-1 0 0,0-1 0,0 1 0,0 0 0,1 0 0,-1 0 0,0 0 0,0 0 0,1 0 1,-1 0-1,0 0 0,0 1 0,1-1 0,-1 0 0,0 0 0,0 1 0,1-1 0,-1 0 0,0 1 0,1-1 1,-1 1-1,0-1 0,0 1 0,-30 18 75,23-11-89,0 1 0,1 0-1,0 0 1,1 0 0,-1 1-1,2 0 1,-1 0 0,2 1-1,-1-1 1,1 1 0,-3 16-1,7-27-11,0 1 0,-1 0 0,1-1-1,0 1 1,0 0 0,0-1 0,0 1 0,0 0-1,0-1 1,0 1 0,1 0 0,-1-1 0,0 1-1,0 0 1,0-1 0,1 1 0,-1-1-1,0 1 1,1 0 0,-1-1 0,0 1 0,1-1-1,-1 1 1,1-1 0,-1 1 0,1-1 0,-1 1-1,1-1 1,-1 0 0,1 1 0,-1-1-1,1 0 1,0 1 0,-1-1 0,1 0 0,0 0-1,-1 0 1,1 1 0,-1-1 0,1 0-1,0 0 1,-1 0 0,1 0 0,0 0 0,-1 0-1,1 0 1,0-1 0,-1 1 0,1 0 0,0 0-1,-1 0 1,1-1 0,0 1 0,0-1-1,36-16 32,-27 8 34,0 0 0,0-1 0,-1 0-1,14-21 1,-19 25 12,0 0 0,0 0 0,-1 0-1,0-1 1,0 1 0,-1-1 0,1 0 0,-2 1-1,1-1 1,1-14 0,-3 20-64,0 0 0,0 1 1,-1-1-1,1 0 0,0 1 1,0-1-1,-1 1 0,1-1 1,0 1-1,-1-1 1,1 0-1,0 1 0,-1-1 1,1 1-1,-1-1 0,1 1 1,-1 0-1,1-1 0,-1 1 1,1 0-1,-1-1 0,1 1 1,-1 0-1,0-1 0,1 1 1,-1 0-1,1 0 0,-1 0 1,0 0-1,1 0 0,-1-1 1,0 1-1,1 0 0,-1 0 1,0 1-1,1-1 0,-1 0 1,0 0-1,1 0 0,-1 0 1,1 0-1,-1 1 0,0-1 1,1 0-1,-1 1 0,1-1 1,-1 0-1,1 1 0,-1-1 1,0 1-1,-33 20-76,26-13 65,1 1 0,-1-1 0,2 1 0,-1 1 0,1-1 0,0 1 0,1 0 0,1 0 0,-1 1 0,2 0 0,-1-1 0,1 1 0,1 0 0,0 1 0,-1 17 0,4-28-3,-1-1-1,0 1 1,0 0-1,1 0 1,-1-1-1,0 1 0,1 0 1,-1 0-1,1-1 1,-1 1-1,1-1 1,-1 1-1,1 0 0,-1-1 1,1 1-1,0-1 1,-1 1-1,1-1 1,0 1-1,0-1 0,-1 0 1,1 1-1,0-1 1,0 0-1,-1 0 1,1 1-1,0-1 0,0 0 1,0 0-1,-1 0 1,1 0-1,0 0 1,0 0-1,0 0 0,0 0 1,-1-1-1,1 1 1,0 0-1,0 0 1,-1-1-1,1 1 0,0 0 1,0-1-1,-1 1 1,2-1-1,36-20 0,-29 12 34,1 0-1,-2-1 1,1 0 0,-2-1-1,1 0 1,-1 0 0,-1 0-1,0-1 1,-1 0 0,0 0-1,0 0 1,-2-1 0,5-25-1,-8 38-22,1-1-1,-1 1 0,0-1 1,0 1-1,0-1 0,0 1 1,0 0-1,0-1 0,0 1 0,0-1 1,0 1-1,0-1 0,0 1 1,0-1-1,0 1 0,0 0 0,0-1 1,-1 1-1,1-1 0,0 1 1,0 0-1,0-1 0,-1 1 0,1 0 1,0-1-1,-1 1 0,1 0 1,0-1-1,-1 1 0,1 0 1,0-1-1,-1 1 0,1 0 0,0 0 1,-1 0-1,1-1 0,-1 1 1,-16 10-71,10-1 51,1 1 1,0-1-1,0 2 0,1-1 0,0 1 0,-6 21 0,-13 72 52,24-104-35,-3 37-44,3-36 41,0-1-1,0 1 0,0-1 1,0 1-1,1-1 1,-1 1-1,0 0 0,0-1 1,0 1-1,0-1 0,1 1 1,-1-1-1,0 1 1,1-1-1,-1 1 0,0-1 1,1 1-1,-1-1 0,1 1 1,-1-1-1,0 0 0,1 1 1,-1-1-1,1 0 1,-1 1-1,1-1 0,-1 0 1,1 0-1,0 1 0,-1-1 1,1 0-1,-1 0 1,1 0-1,-1 0 0,1 0 1,0 0-1,-1 0 0,1 0 1,-1 0-1,1 0 0,0 0 1,-1 0-1,1 0 1,-1 0-1,1-1 0,-1 1 1,1 0-1,-1 0 0,1-1 1,-1 1-1,1 0 1,-1-1-1,1 1 0,0-1 1,5-3 67,-1-1 0,1 1 0,-1-1 0,0 0 0,0 0 0,-1-1 1,1 1-1,-1-1 0,0 0 0,-1 0 0,1 0 0,-1-1 0,2-8 0,1 0 132,-1 0 0,-1 0 0,-1 0 0,0 0-1,0-18 1,-2 30-178,-1 0-1,0 0 0,0 1 1,0-1-1,-1 0 1,1 0-1,-1 0 0,1 0 1,-1 0-1,0 0 1,0 1-1,0-1 0,-1 0 1,1 1-1,0-1 1,-1 1-1,0 0 0,0-1 1,0 1-1,0 0 1,0 0-1,0 0 0,0 0 1,-1 0-1,-3-2 1,4 4-25,-1-1 1,1 0-1,-1 0 1,1 1-1,-1 0 1,0-1 0,1 1-1,-1 0 1,1 0-1,-1 1 1,1-1-1,-1 0 1,0 1-1,1-1 1,-1 1-1,1 0 1,0 0 0,-1 0-1,1 0 1,0 1-1,0-1 1,-1 0-1,1 1 1,0 0-1,0-1 1,1 1 0,-1 0-1,-3 4 1,-2 1-159,1 2 1,-1-1 0,2 1 0,-1 0 0,1 0 0,0 1 0,1-1-1,0 1 1,0 0 0,1 0 0,1 0 0,0 1 0,0-1-1,1 1 1,0 15 0,1-25 24,0 0 0,0 0 0,0-1-1,1 1 1,-1 0 0,0-1 0,1 1 0,-1 0 0,0-1 0,1 1-1,-1-1 1,1 1 0,-1 0 0,1-1 0,-1 1 0,1-1-1,-1 0 1,1 1 0,-1-1 0,1 1 0,0-1 0,-1 0-1,1 1 1,0-1 0,-1 0 0,1 0 0,0 1 0,-1-1-1,1 0 1,0 0 0,0 0 0,-1 0 0,1 0 0,0 0-1,-1 0 1,1 0 0,0 0 0,0-1 0,-1 1 0,1 0-1,0 0 1,-1-1 0,2 1 0,21-9-5616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1972 9097,'0'0'4991,"0"-8"-4164,-3-166 2108,-1 52-1549,15-164 0,83-690-41,-72 833-1332,5-54 204,-22 132-601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3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9 414 11819,'0'0'6598,"-2"-10"-6363,2 9-232,-2-3 27,1 0 0,0 0 0,0 0 0,1 0 0,-1 0 0,1 0 0,0 0 0,0 0 0,0 0 0,0-1 0,1 1 0,0 0 0,0 0 0,0 0 0,0 0 0,0 0 0,1 1 0,0-1 1,2-4-1,192-284 829,-175 270-864,-21 21 3,1 1 1,0-1 0,-1 1-1,1 0 1,0-1-1,-1 1 1,1 0 0,0 0-1,0-1 1,-1 1-1,1 0 1,0 0 0,0 0-1,-1 0 1,1 0 0,0 0-1,0 0 1,0 0-1,-1 0 1,1 1 0,1-1-1,0 2 16,1 0 0,0 1 1,0-1-1,-1 1 0,1 0 0,-1 0 0,0 0 0,0 0 0,0 0 0,0 0 0,2 7 0,40 87 297,-5 1-1,39 150 1,-51-156-367,-11-43-991,-4-14-6709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3293 1133 3876,'0'0'1932,"-8"9"-1804,-25 32 363,31-38-124,0-1 0,0 1-1,1-1 1,-1 1-1,1-1 1,0 1-1,-1 0 1,1 0-1,0 0 1,1 0 0,-1 0-1,0 0 1,1 0-1,-1 4 1,1-7-219,0 1 0,1-1 0,-1 1 1,0-1-1,0 1 0,0-1 0,0 1 1,0-1-1,1 0 0,-1 1 0,0-1 0,0 1 1,1-1-1,-1 0 0,0 1 0,1-1 0,-1 0 1,0 1-1,1-1 0,-1 0 0,1 1 0,-1-1 1,0 0-1,1 0 0,-1 0 0,2 1 1,17-6 2458,-16 2-2370,0-1 0,-1 1 1,1-1-1,-1 1 0,0-1 0,0 0 0,-1 0 1,1 0-1,-1 0 0,0 0 0,0 0 1,0 0-1,0-8 0,3-5 120,2-3-204,-1 0 0,-2 0 0,1-1 0,-2 1 0,-1-1 0,-1 1 0,0-1 0,-2 1 0,0-1-1,-1 1 1,-1 0 0,-1 0 0,-1 0 0,-1 1 0,-1-1 0,0 2 0,-1-1 0,-1 1 0,-19-25 0,8 16-110,-1 1 0,-1 0 0,-2 2 1,0 1-1,-1 2 0,-39-26 0,16 18-13,-1 2 0,-1 3 0,-57-20 0,-35-4-307,-154-31 1,-155-10-570,223 47 681,-480-71 318,-7 68-88,624 51-1230,48-2-1526,0-2-3494,17-2-2517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5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21877,'0'0'-609,"61"2"-4452,-36-7-64,0-14-4612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64 8520,'0'0'6769,"-4"-9"-4938,-15-26-331,18 34-1371,0-1 0,-1 0 0,1 1 1,-1-1-1,1 1 0,-1 0 0,0 0 0,1-1 0,-1 1 0,0 0 0,0 1 0,0-1 0,0 0 0,0 0 0,0 1 0,0-1 0,0 1 1,0 0-1,0-1 0,0 1 0,0 0 0,0 0 0,0 0 0,-3 1 0,-1 0 3,0 0-1,0 1 1,1-1-1,-1 1 1,0 0 0,-6 4-1,-14 11-61,1 1-1,1 1 0,1 1 1,0 1-1,2 1 1,0 0-1,-17 27 0,37-48-80,0 1 0,-1-1-1,1 1 1,0-1 0,0 1-1,0-1 1,1 1 0,-1 0-1,0 0 1,0-1 0,1 1-1,-1 0 1,1 0 0,0 0-1,0 0 1,-1 0 0,1-1-1,1 4 1,-1-4 3,1 0 1,-1 1-1,1-1 1,-1 0-1,1 0 0,0 0 1,0 0-1,0 0 1,0 0-1,0 0 0,-1 0 1,2 0-1,-1-1 1,0 1-1,0 0 1,0-1-1,0 1 0,0 0 1,3 0-1,7 2-7,1-1-1,-1 0 1,1 0 0,21-1-1,-13 0 65,10 1-26,46 6-164,-70-7 129,-1 0-1,1 1 1,-1-1-1,1 1 0,-1 0 1,0 1-1,0-1 1,0 1-1,0 0 1,6 5-1,-10-7 17,0 0-1,1 0 0,-1 1 1,0-1-1,0 0 1,0 1-1,0-1 0,-1 1 1,1-1-1,0 0 1,-1 1-1,1 0 0,0-1 1,-1 1-1,0-1 1,1 1-1,-1 0 0,0-1 1,0 1-1,0 0 1,0 2-1,-1 0 63,0-1 1,0 0-1,-1 1 0,1-1 1,-1 0-1,1 0 0,-1 1 1,0-1-1,-4 4 0,-4 5 265,-2-1 1,1 0-1,-20 13 0,26-20-301,-11 9 182,-2 0-1,0-1 1,0 0 0,-1-2 0,-29 13-1,48-23-243,-1 0 0,1 0 0,0 0 0,0 0 0,0 0 0,0 0 0,0 0 0,0 0 0,-1 0 0,1 0 0,0 0 0,0 0 0,0 0 0,0 0 0,0 0 0,-1 0 0,1 0 0,0 0 0,0 0 0,0 0 0,0 0 0,0 0 0,-1 0 0,1 0 0,0 0 0,0 0 0,0 0 0,0 0 0,0 0 0,-1 0 0,1-1 0,0 1 0,0 0 0,0 0 0,0 0 0,0 0 0,0 0 0,0 0 0,0 0 0,0-1 0,0 1 0,-1 0 0,1 0 0,0 0 0,0 0 0,0 0 0,0-1 0,0 1 0,0 0 0,0 0 0,0 0 0,0 0 0,0 0 0,0-1 0,0 1 0,0 0 0,0 0 0,0 0 0,0 0 0,1-1 0,5-14-1585,14-19-1393,-18 31 2569,22-36-4427,6-9-1528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19172,'-5'8'1696,"2"0"-1183,1 3-217,2-3 672,0 2-256,4-2-632,-1 2-376,0-4 320,0-2-120,4-4-104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13997,'0'0'9017,"-2"12"-8425,-3 23-232,1 0-1,2 0 1,2 0-1,1 1 1,11 63-1,-7-69-238,-3-17 69,0 0 1,1 0 0,0 0 0,1-1-1,7 15 1,-10-25-175,-1-1 0,1 0 0,0 1 0,0-1 0,0 0 0,0 0 0,0 1 0,1-1-1,-1 0 1,0 0 0,0 0 0,1-1 0,-1 1 0,1 0 0,-1 0 0,1-1 0,-1 1 0,1-1 0,-1 1 0,1-1-1,-1 0 1,1 1 0,0-1 0,-1 0 0,1 0 0,-1 0 0,1 0 0,0-1 0,-1 1 0,1 0 0,-1-1-1,1 1 1,-1-1 0,1 1 0,-1-1 0,1 0 0,-1 1 0,0-1 0,1 0 0,-1 0 0,0 0 0,0 0 0,2-2-1,8-6 105,-1 1-1,-1-2 0,16-18 0,-23 26-121,62-94 167,-64 95-166,0 1 0,0 0-1,0 0 1,0 0 0,0 0 0,1 0-1,-1 0 1,0 0 0,0 0 0,0 0-1,0 0 1,1 0 0,-1-1 0,0 1-1,0 0 1,0 0 0,0 0-1,1 0 1,-1 0 0,0 0 0,0 1-1,0-1 1,1 0 0,-1 0 0,0 0-1,0 0 1,0 0 0,0 0 0,1 0-1,-1 0 1,0 0 0,0 0 0,0 0-1,0 1 1,0-1 0,1 0-1,-1 0 1,0 0 0,0 0 0,0 0-1,0 1 1,0-1 0,0 0 0,0 0-1,0 0 1,0 0 0,0 1 0,1-1-1,-1 0 1,0 0 0,0 0 0,0 1-1,0-1 1,0 0 0,0 0 0,0 0-1,0 0 1,-1 1 0,1-1-1,0 0 1,0 0 0,0 0 0,0 1-1,4 25-174,-2 30-74,-3-36 258,0-15-9,0 0 1,1 1 0,-1-1 0,1 0 0,0 1 0,1-1-1,0 0 1,-1 1 0,2-1 0,-1 0 0,3 8-1,-3-12-141,0-1-1,0 1 1,0 0-1,0-1 1,0 1-1,0-1 0,0 1 1,0-1-1,0 0 1,0 1-1,0-1 0,0 0 1,0 0-1,1 0 1,-1 0-1,0 0 1,0 0-1,0 0 0,0 0 1,0 0-1,0 0 1,1 0-1,-1-1 1,0 1-1,0-1 0,0 1 1,0-1-1,0 1 1,0-1-1,0 1 1,0-1-1,0 0 0,-1 1 1,1-1-1,0 0 1,0 0-1,-1 0 1,1 0-1,0 0 0,-1 0 1,1-1-1,27-41-8106,-14 13 1539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80 3395,'0'0'17788,"0"-4"-16459,0 5-1268,0 0 0,0-1 0,-1 1 1,1 0-1,0-1 0,0 1 0,0 0 0,0-1 0,-1 1 1,1 0-1,0-1 0,0 1 0,-1-1 0,1 1 0,-1 0 1,1-1-1,0 1 0,-1-1 0,1 1 0,-1-1 0,1 0 1,-1 1-1,0-1 0,1 1 0,-1-1 0,1 0 0,-1 1 1,0-1-1,1 0 0,-1 0 0,0 0 0,1 1 0,-1-1 1,0 0-1,1 0 0,-1 0 0,0 0 0,0 0 0,-1 0 67,1 0-1,-1-1 1,0 1-1,1 0 0,-1 0 1,1-1-1,-1 1 1,0-1-1,1 1 1,-1-1-1,1 0 0,0 0 1,-3-1-1,4 2-127,-1-1-1,0 1 0,0 0 0,0 0 1,0-1-1,0 1 0,1 0 0,-1 0 1,0 0-1,0 0 0,0 0 1,0 0-1,0 0 0,0 0 0,0 0 1,0 0-1,1 1 0,-1-1 0,0 0 1,0 1-1,0-1 0,0 0 1,1 1-1,-1-1 0,0 1 0,0-1 1,1 1-1,-1 0 0,0-1 0,1 1 1,-1 0-1,1-1 0,-1 1 1,1 0-1,-1 0 0,0 0 0,-18 27-57,15-19 89,1 1 0,0-1 0,0 1 1,0-1-1,1 1 0,1 0 0,0 0 1,0 0-1,1 0 0,0 0 0,1 0 0,2 12 1,-3-21-28,1 0 0,-1 0 0,1 0 0,-1 0 0,1 0 0,0 0 0,-1 0 0,1 0 1,0 0-1,0 0 0,0 0 0,0 0 0,0 0 0,0-1 0,0 1 0,0 0 0,0-1 1,0 1-1,0-1 0,0 1 0,0-1 0,1 0 0,-1 1 0,0-1 0,0 0 0,0 0 1,1 0-1,-1 0 0,0 0 0,0 0 0,1 0 0,-1 0 0,0 0 0,0-1 0,0 1 1,1 0-1,-1-1 0,0 1 0,0-1 0,2 0 0,2-2 44,1 1-1,-1-1 1,0 0 0,0 0-1,0 0 1,9-8-1,-9 5-17,0 0 1,-1 0-1,0 0 0,0 0 0,-1 0 0,0-1 0,0 0 0,0 0 0,-1 1 0,0-1 0,1-9 1,7-19 34,-9 35-75,0-1-1,-1 0 1,1 1-1,0-1 1,0 1-1,-1-1 1,1 1-1,0 0 1,0-1-1,0 1 1,0 0-1,0-1 1,-1 1-1,1 0 1,0 0-1,0 0 1,0 0-1,0 0 0,0 0 1,0 0-1,0 0 1,0 0-1,0 1 1,-1-1-1,3 1 1,21 7-288,-21-6 289,0 1-1,0 0 0,-1 0 1,1 1-1,-1-1 0,0 0 1,0 1-1,0-1 0,0 1 1,-1 0-1,1-1 0,-1 1 1,1 8-1,3 51 54,4-212-407,-8 147 116,0 0 0,0 1 0,0-1 0,0 0 0,0 1-1,1-1 1,-1 1 0,0 0 0,1-1 0,-1 1 0,1 0-1,-1 0 1,1 0 0,0 0 0,0 0 0,-1 1-1,1-1 1,0 0 0,0 1 0,0-1 0,0 1 0,-1 0-1,1-1 1,3 1 0,27-11-3850,10-28-2069,-24 15 1565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57 641,'0'0'5199,"0"-8"-1884,1-3-2172,0 8-499,-1-1 0,1 0 0,-1 0 0,0 0-1,0 0 1,-1 1 0,-1-8 0,0 15 2701,-6 19-2755,2 10 400,3 0 0,0 0 0,5 62-1,-1-84-953,1 0 1,0 1-1,1-2 0,0 1 0,1 0 0,8 17 0,-9-23-94,1 1 0,-1-1 0,1 0 0,0 0 0,0 0 0,0-1 0,1 1 0,0-1 1,0 0-1,0-1 0,0 1 0,11 5 0,-15-9 45,0 1-1,0-1 1,-1 1 0,1-1-1,0 0 1,0 1 0,-1-1-1,1 0 1,0 0 0,0 1-1,0-1 1,0 0-1,0 0 1,-1 0 0,1 0-1,0 0 1,0 0 0,0 0-1,0-1 1,-1 1 0,1 0-1,1-1 1,0-14-346,-20-22-294,0 14 273,0 1-1,-2 1 1,-27-23-1,35 35 866,0-1 0,-1 2 0,0 0 0,-20-10 0,54 27-231,2-2 1,-1 0-1,31 4 0,-8-6-3877,-3-8-4843,-23-3 1371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11339,'0'0'9417,"49"34"-8777,-22-34-512,5-3-64,-1-2-640,1 1-1890,-8-4-2275,-3-1-7623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14670,'0'0'-7431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17777,'0'0'6336,"0"7"-6298,6 91 1411,29 154 1,-37-332 1508,2 3-3098,-2 54 105,2 9-27,-1 0 1,-1 0-1,0 0 0,-1 0 0,-6-17 1,9 71-943,1-35 996,1 0 0,1 0 1,-1 0-1,1-1 0,0 1 0,0-1 0,0 1 1,0-1-1,1 0 0,0 0 0,0-1 0,0 1 1,0-1-1,0 0 0,1 0 0,-1 0 1,1-1-1,0 1 0,0-1 0,0-1 0,8 3 1,-9-3 22,0 0 1,0 0 0,0 0-1,0 0 1,0-1-1,0 0 1,0 0 0,1 0-1,-1 0 1,0-1 0,0 0-1,0 1 1,0-1 0,0-1-1,0 1 1,0-1 0,0 1-1,-1-1 1,1 0 0,0-1-1,-1 1 1,0-1 0,0 1-1,1-1 1,-2 0 0,1 0-1,5-7 1,-4 2-51,0 1 0,-1-1-1,0-1 1,0 1 0,0 0 0,-1-1 0,-1 1 0,1-1 0,-2 0-1,1 1 1,-1-12 0,-14 44-760,10-10 771,2 0 0,-1 0 0,2 1 0,0-1 0,0 0 0,1 1 0,1-1 0,1 0-1,3 16 1,-4-28 27,-1 0 0,1 0-1,0-1 1,-1 1-1,1 0 1,0 0-1,0-1 1,1 1 0,-1-1-1,0 1 1,0-1-1,1 1 1,-1-1-1,1 0 1,-1 0 0,1 0-1,0 0 1,-1 0-1,1 0 1,0 0-1,0 0 1,2 0 0,-1 0 8,1-1 0,-1 0 0,1 0 0,-1 0 0,1 0 0,-1-1 0,0 1 0,1-1 0,-1 0 0,0 0 1,6-3-1,3-1 26,0-2 0,0 0 1,0 0-1,-1-1 1,11-11-1,0-2-49,29-39 1,2-1-281,-52 61 282,-1 0-1,0-1 1,0 1 0,0 0 0,0 0-1,1-1 1,-1 1 0,0 0 0,0 0 0,0 0-1,1-1 1,-1 1 0,0 0 0,0 0-1,1 0 1,-1 0 0,0 0 0,0-1-1,1 1 1,-1 0 0,0 0 0,1 0 0,-1 0-1,0 0 1,0 0 0,1 0 0,-1 0-1,0 0 1,1 0 0,-1 0 0,0 0-1,1 0 1,-1 0 0,0 1 0,0-1 0,1 0-1,-1 0 1,0 0 0,1 1 0,4 14-120,-4 40 413,0-20 138,-1-34-409,0-1 0,1 1-1,-1 0 1,0-1-1,1 1 1,-1 0-1,1-1 1,-1 1 0,1-1-1,-1 1 1,1 0-1,-1-1 1,1 1-1,-1-1 1,1 0 0,0 1-1,-1-1 1,1 1-1,0-1 1,-1 0-1,1 0 1,0 1-1,0-1 1,-1 0 0,1 0-1,0 0 1,0 0-1,-1 0 1,1 0-1,0 0 1,0 0 0,-1 0-1,1 0 1,0 0-1,0 0 1,-1-1-1,1 1 1,0 0 0,0 0-1,-1-1 1,1 1-1,-1-1 1,1 1-1,0-1 1,0 0 0,32-18 245,-18 6-194,-5 4-200,0 1-1,1 0 1,0 0-1,15-6 1,-24 13 8,0 0 0,0 0 1,0 0-1,0 0 0,0 0 0,1 1 0,-1-1 1,0 1-1,0 0 0,0-1 0,1 1 1,-1 0-1,0 0 0,0 1 0,1-1 0,-1 0 1,0 1-1,0-1 0,0 1 0,0 0 0,0 0 1,0 0-1,0 0 0,0 0 0,0 0 0,0 0 1,0 1-1,-1-1 0,1 1 0,0-1 0,1 4 1,0-2-191,10 12-3035,-2-9-2198,0-6-91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1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11243,'0'0'15759,"67"-17"-15663,-37 4-481,3-1-2401,-10-3-2019,-7-1-4740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8552,'0'0'9577,"19"51"-9000,-11-13-193,-3 5-224,6 6-128,-4-1 0,4-1 0,-4-6 0,2-5 32,-2-8-192,-3-5-544,-2-9-962,-2-10-2274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5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12876,'0'0'2685,"0"-9"-1227,0 5-1374,0 0 0,1 0 1,-1 0-1,1 0 1,0 0-1,-1 1 0,2-1 1,-1 0-1,0 0 0,1 1 1,0-1-1,0 1 0,0-1 1,0 1-1,1 0 0,-1 0 1,1 0-1,0 0 0,0 0 1,0 1-1,0-1 0,0 1 1,0 0-1,5-3 0,14-9 164,0 0 0,1 2 0,32-13 0,-46 21-242,-1 1-1,1 0 1,1 0 0,-1 1 0,0 0 0,0 1 0,1 0 0,-1 0 0,1 1-1,-1 1 1,1-1 0,14 4 0,-22-3 11,0 0-1,0 0 1,-1 0-1,1 1 1,0-1-1,-1 0 1,1 1-1,-1-1 1,0 1-1,1 0 0,-1-1 1,0 1-1,0 0 1,0 0-1,0-1 1,0 1-1,-1 0 1,1 0-1,0 0 1,-1 0-1,0 0 1,1 0-1,-1 0 1,0 1-1,0-1 1,0 3-1,0 0 103,0 0 0,-1 1 0,1-1 0,-1 0-1,0 0 1,0 0 0,-1 0 0,0 0 0,-2 7 0,-3-4 107,1 1-1,-1-1 1,-1 0 0,0-1 0,0 1 0,0-2 0,-1 1 0,-11 6 0,9-6-270,1 0 1,0 0-1,1 1 1,0 0-1,-10 11 1,19-19-60,0 0 1,0 0-1,-1 0 0,1 1 1,0-1-1,0 0 0,0 0 1,-1 0-1,1 0 0,0 1 1,0-1-1,0 0 0,0 0 0,-1 0 1,1 0-1,0 1 0,0-1 1,0 0-1,0 0 0,0 1 1,0-1-1,0 0 0,0 0 1,0 0-1,0 1 0,-1-1 1,1 0-1,0 0 0,0 1 1,1-1-1,-1 0 0,0 0 1,0 1-1,0-1 0,0 0 0,0 0 1,0 1-1,0-1 0,0 0 1,0 0-1,0 0 0,1 1 1,-1-1-1,0 0 0,0 0 1,0 0-1,0 1 0,1-1 1,-1 0-1,0 0 0,0 0 1,0 0-1,1 0 0,-1 0 1,0 1-1,1-1 0,14-1-5129,-12 1 5021,19-4-3958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 9641,'0'0'9743,"-1"-4"-8975,-3 3 303,2 14-300,0 39 135,6 69 222,1-79-783,2 0 0,20 66 1,-27-106-320,1-1-1,-1 0 1,0 0 0,0 0 0,1 0-1,-1 0 1,1 0 0,-1 0 0,1-1 0,-1 1-1,1 0 1,-1 0 0,1 0 0,0 0 0,-1-1-1,1 1 1,0 0 0,0-1 0,0 1 0,0 0-1,-1-1 1,1 1 0,0-1 0,0 1 0,0-1-1,0 0 1,0 1 0,1-1 0,0 0 24,0-1 1,0 1-1,-1-1 1,1 0-1,0 1 0,-1-1 1,1 0-1,-1 0 1,1 0-1,-1 0 1,1 0-1,-1 0 1,0 0-1,0-1 1,2 0-1,6-9 135,-1-1 0,1 0 0,6-13-1,-13 20-258,16-28 103,-12 21-32,0-1 1,1 1-1,0 1 1,1-1-1,0 1 1,11-10-1,-19 21-6,0-1-1,0 1 1,1 0-1,-1 0 1,0-1 0,1 1-1,-1 0 1,0 0-1,0 0 1,1-1-1,-1 1 1,0 0-1,1 0 1,-1 0 0,1 0-1,-1 0 1,0 0-1,1-1 1,-1 1-1,0 0 1,1 0-1,-1 0 1,0 0 0,1 0-1,-1 0 1,1 1-1,-1-1 1,0 0-1,1 0 1,-1 0-1,0 0 1,1 0 0,-1 0-1,0 1 1,1-1-1,-1 0 1,1 1-1,5 16-95,-3 25 134,-3-40-42,-6 86 93,6-87-673,3-8-4797,9-8 2048,-9 12 1462,6-11-3592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101 337 20764,'-6'24'2113,"1"2"-1585,-1 5-224,1 5 1080,5 0-800,0-1-87,6-5-345,4-1-144,-2-10-216,3-1-104,-4-13-313,1-5-263,-3-13 1648,-2-6-992,-3-17-16,-3-10 32</inkml:trace>
  <inkml:trace contextRef="#ctx0" brushRef="#br0" timeOffset="1">6 0 19164,'-4'13'1937,"3"4"-1457,2 1-216,4 1 960,10-1-976,3-2-376,8-3-800,5-3 856,3-5-264,6-4-104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8136,'0'0'13057,"2"11"-12058,-2 16-521,0-13-274,0 0 0,1 1-1,0-1 1,1 0 0,1 0 0,0 0 0,6 15-1,-8-28-358,0 1 0,0-1 0,0 0 0,0 0 0,0 0 0,0 0 0,1 0 0,-1 0 0,0 0 0,1 0 0,-1 0 0,1 0 0,-1-1 0,1 1 0,1 0 0,-2-1-129,-1 0-1,1 0 1,0 0 0,-1 0 0,1 0 0,0 0-1,-1 0 1,1 0 0,0 0 0,-1 0 0,1 0 0,-1 0-1,1-1 1,0 1 0,-1 0 0,1 0 0,-1-1-1,1 1 1,0-1 0,-1 1 0,1 0 0,-1-1-1,1 1 1,-1-1 0,0 1 0,1-2 0,5-11-7329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16464,'0'0'3480,"0"12"-2994,1 36-331,3-1 0,1 1-1,2-1 1,18 62 0,-25-107-202,1 0-1,-1-1 1,1 1 0,-1 0-1,1-1 1,0 1 0,-1 0-1,1-1 1,0 1 0,0-1-1,0 1 1,1-1 0,-1 0-1,0 1 1,0-1-1,1 0 1,-1 0 0,1 0-1,-1 0 1,1 0 0,-1 0-1,1-1 1,-1 1 0,1 0-1,0-1 1,3 1 0,-4-1-84,1-1 0,0 0 0,-1 1 1,1-1-1,0 0 0,-1 0 0,1-1 0,-1 1 1,1 0-1,-1 0 0,0-1 0,1 1 0,-1-1 1,0 1-1,0-1 0,0 1 0,0-1 0,-1 0 1,1 1-1,0-1 0,0 0 0,-1 0 0,0 1 1,1-5-1,6-20-2524,-2-1 1,-1 1-1,1-45 1,-5 24-2327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9033,'0'0'10628,"0"11"-9768,-2 31-301,-1 0 614,5 60 0,-2-92-1299,1 0 0,0-1 1,1 1-1,0 0 0,1-1 0,0 1 1,0-1-1,1 0 0,0 0 0,1 0 1,0-1-1,7 10 0,6-5-6322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11115,'0'0'6566,"-3"64"-5189,3-40-352,0 1-256,5-1-417,-1-1-256,-3-3-64,8-6 0,-3-1-448,-1-8-769,-1-5-1089,-1 0-1890,-1-9-1346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10666,'0'0'9919,"2"8"-9097,9 62 420,4 91-1,0 4-1108,-24-464 1127,9 287-1333,1-1 0,0 1 1,0-1-1,1 1 0,1-1 0,3-11 1,-5 21 40,0 1 0,0 0 0,0-1 0,0 1 1,0 0-1,0 0 0,1 0 0,-1-1 0,1 1 0,0 1 0,-1-1 1,1 0-1,0 0 0,0 1 0,0-1 0,0 1 0,0-1 1,0 1-1,1 0 0,-1 0 0,0 0 0,1 0 0,-1 1 0,1-1 1,-1 0-1,1 1 0,-1 0 0,1 0 0,-1-1 0,1 1 1,-1 1-1,1-1 0,-1 0 0,1 1 0,-1-1 0,1 1 1,2 1-1,-3-1 31,1 1-1,0 0 1,-1 0 0,1 0 0,-1 0 0,0 1 0,1-1 0,-1 0 0,0 1 0,-1 0 0,1-1 0,0 1-1,-1 0 1,0 0 0,1 0 0,-1 0 0,0 0 0,0 0 0,-1 0 0,1 0 0,-1 1 0,0-1 0,1 0-1,-2 0 1,1 0 0,0 4 0,0 2 193,-1 0-1,1 0 0,-1 0 0,-1 0 1,0 0-1,0 0 0,-1-1 1,-4 13-1,4-16-176,0 0-1,0 0 1,0 0 0,-1 0-1,1-1 1,-1 1 0,0-1-1,0 0 1,-1 0 0,1 0-1,-1-1 1,0 1 0,0-1-1,0 0 1,-1-1 0,1 1-1,0-1 1,-1 0 0,0-1 0,1 1-1,-1-1 1,0 0 0,-11 0-1,16-1-156,0 0 1,1 0-1,-1-1 0,0 1 0,0 0 0,1-1 0,-1 1 0,0 0 1,1-1-1,-1 1 0,0-1 0,1 1 0,-1-1 0,1 1 0,-1-1 0,1 0 1,-1 1-1,1-1 0,-1 0 0,1 1 0,0-1 0,-1 0 0,1 1 1,0-1-1,0 0 0,-1 0 0,1 1 0,0-1 0,0 0 0,0 0 1,0-1-1,2-28-8013,5 10 110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13453,'0'0'8066,"-9"3"-7441,-46 17-166,51-18-436,1-1 0,-1 1-1,1 0 1,-1 0 0,1 1-1,0-1 1,0 1-1,0-1 1,0 1 0,1 0-1,-1 0 1,1 0 0,-1 0-1,1 1 1,-3 6 0,5-10-33,1 1 0,-1 0 1,1-1-1,-1 1 0,1-1 0,-1 1 1,1-1-1,0 1 0,-1-1 1,1 1-1,0-1 0,-1 0 0,1 1 1,0-1-1,-1 0 0,1 1 1,0-1-1,0 0 0,0 0 0,-1 0 1,1 0-1,0 0 0,0 0 1,-1 0-1,1 0 0,0 0 0,0 0 1,0 0-1,0-1 0,32 0-590,-6-2-325,-18 1 803,0 1 0,1 0 0,-1 0 0,0 1 0,1 0 1,-1 1-1,15 2 0,-23-2 150,-1-1 0,1 1 0,0-1 1,0 1-1,-1-1 0,1 1 0,0-1 0,0 1 1,-1 0-1,1-1 0,-1 1 0,1 0 0,-1 0 1,1-1-1,-1 1 0,1 0 0,-1 0 0,0 0 1,1-1-1,-1 1 0,0 0 0,0 0 0,1 0 0,-1 0 1,0 0-1,0 0 0,0 0 0,0 0 0,0 0 1,-1-1-1,1 1 0,0 0 0,0 0 0,-1 0 1,1 0-1,0 0 0,-1-1 0,1 1 0,-1 0 1,0 1-1,-21 30 1469,15-27-1243,0-1 1,0 1-1,-1-1 1,1 0-1,-1-1 1,0 0 0,0 0-1,-16 3 1,-23-4-1471,43-2 678,1-1 0,0 0 0,-1 0 1,1 0-1,0 0 0,-1 0 0,1-1 0,0 1 0,0-1 0,-4-3 0,-11-10-6236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12780,'0'0'10954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10378,'0'0'10185,"58"-3"-11338,-35 3-2979,3 0-3811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11915,'0'0'9834,"63"5"-9546,-27-5-192,-2-4-32,1-3-1890,-1-2-2081,-9 1-2980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 15887,'0'0'3262,"-9"-2"-1655,6 2-1538,-1-1 1,1 1 0,-1-1 0,1 1 0,-1 0-1,1 1 1,-1-1 0,1 0 0,0 1 0,-1 0-1,1 0 1,-7 3 0,6-2-50,0 1 0,1 0 0,-1 0 0,0 0 0,1 0 0,0 0 0,0 1 0,0 0 0,0 0 0,1-1 0,-5 10 0,0-1 17,1 0-1,0 0 0,1 1 0,1 0 1,-1 0-1,2 1 0,0-1 0,1 1 0,0 0 1,1-1-1,1 1 0,0 0 0,3 21 1,-3-34-54,0 0 1,1 1-1,-1-1 1,1 0 0,-1 0-1,1 1 1,0-1 0,-1 0-1,1 0 1,0 0 0,0 0-1,0 0 1,0 0-1,0 0 1,0 0 0,0 0-1,0 0 1,0-1 0,0 1-1,0 0 1,1-1 0,-1 1-1,3 0 1,-1 0-84,0-1-1,1 1 1,0-1 0,-1 0-1,1 0 1,-1 0 0,1-1-1,-1 1 1,5-2 0,1 0-299,-1-1 1,1 0-1,-1 0 1,0-1-1,0 0 1,14-9-1,7-13-3167,-1-4-1324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 18156,'-18'37'1823,"-26"63"1324,40-88-2856,1-1-1,0 1 1,1 0 0,0 0 0,0 0 0,1 23-1,1-32-276,0 0 1,1 0-1,-1-1 0,0 1 0,1 0 0,0 0 0,-1 0 0,1-1 0,0 1 0,1 0 1,-1-1-1,0 1 0,1-1 0,-1 0 0,1 1 0,0-1 0,0 0 0,0 0 0,0 0 1,0 0-1,0 0 0,1-1 0,-1 1 0,1 0 0,2 0 0,-1-1-6,-1 0-1,1 0 1,-1 0-1,1-1 0,0 1 1,0-1-1,-1 0 1,1 0-1,0-1 1,-1 1-1,1-1 0,0 0 1,-1 0-1,1 0 1,-1 0-1,1 0 1,-1-1-1,7-3 0,-5 0 48,1 1-1,0-1 0,-1 0 1,0 0-1,0-1 0,0 1 1,-1-1-1,0 0 0,0 0 1,0-1-1,-1 1 0,0-1 0,0 0 1,-1 0-1,0 1 0,0-2 1,-1 1-1,1 0 0,-2 0 1,1 0-1,-1-1 0,0 1 0,0 0 1,-1-1-1,-2-6 0,2 6-1,0 1 0,-1-1-1,-1 1 1,1 0 0,-1 0 0,0 0-1,-1 0 1,0 0 0,0 1 0,-8-11-1,8 13-52,0 0-1,0 0 1,0 0-1,-1 1 1,1 0-1,-1 0 1,0 0 0,1 1-1,-1-1 1,-1 1-1,1 0 1,0 0-1,0 1 1,-1 0-1,-9-1 1,10 2-134,0 0 0,0 0 0,0 1 0,0 0 0,-8 2 0,12-3 109,0 0 1,0 0-1,0 0 1,0 1-1,0-1 1,0 0-1,0 0 1,0 1-1,0-1 1,0 1-1,0-1 1,1 1-1,-1-1 1,0 1-1,0 0 1,1-1 0,-1 1-1,0 0 1,1-1-1,-1 1 1,0 0-1,1 0 1,-1 0-1,1 0 1,-1 0-1,1-1 1,0 1-1,-1 0 1,1 0-1,0 0 1,0 0 0,0 0-1,0 1 1,4 0-317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79 13100,'0'0'9615,"-2"10"-9466,0 3-131,-2 7 68,0 0 0,2 0 0,0 1 0,1-1 0,2 0 0,3 34 0,-3-52-74,-1-1 1,1 1 0,0-1 0,-1 1 0,1-1 0,0 0 0,0 1 0,0-1 0,0 0 0,0 0-1,0 0 1,1 0 0,-1 0 0,0 0 0,0 0 0,1 0 0,-1 0 0,1-1 0,-1 1 0,0 0-1,1-1 1,-1 1 0,1-1 0,0 0 0,-1 0 0,1 1 0,-1-1 0,1 0 0,-1 0-1,1 0 1,0-1 0,-1 1 0,1 0 0,-1 0 0,1-1 0,-1 1 0,2-2 0,3 1 51,-1-1 0,0 0 0,0-1 0,0 1 0,0-1 1,0 0-1,0-1 0,-1 1 0,6-6 0,-1-2-55,0 0 0,-1 0 0,0-1-1,-1 0 1,0 0 0,-1 0 0,0-1-1,-1 0 1,-1-1 0,0 1 0,-1-1 0,0 0-1,1-26 1,-4 40-5,0 0 1,0 0-1,0 0 0,0 0 0,0 0 0,0 0 1,0 0-1,0 0 0,0-1 0,0 1 1,0 0-1,0 0 0,0 0 0,0 0 1,0 0-1,0 0 0,0 0 0,0 0 1,0-1-1,0 1 0,0 0 0,0 0 0,0 0 1,0 0-1,0 0 0,0 0 0,0 0 1,0 0-1,-1 0 0,1 0 0,0 0 1,0-1-1,0 1 0,0 0 0,0 0 1,0 0-1,0 0 0,0 0 0,-1 0 0,1 0 1,0 0-1,0 0 0,0 0 0,0 0 1,0 0-1,0 0 0,0 0 0,0 0 1,-1 0-1,1 0 0,0 0 0,0 0 0,0 0 1,0 0-1,0 0 0,0 1 0,0-1 1,0 0-1,-1 0 0,1 0 0,0 0 1,0 0-1,0 0 0,0 0 0,-9 9 56,-7 12-59,6-3 206,1 1 0,1 1-1,1-1 1,1 1 0,0 0-1,-5 41 1,11-60-203,0 0 0,0-1 0,0 1 0,-1 0 0,1 0 1,0-1-1,0 1 0,0 0 0,0 0 0,0 0 0,0-1 0,1 1 0,-1 0 0,0 0 0,0-1 0,0 1 0,1 0 0,-1-1 1,0 1-1,1 0 0,-1-1 0,1 1 0,-1 0 0,1-1 0,-1 1 0,1-1 0,-1 1 0,1-1 0,0 1 0,-1-1 1,2 1-1,-1-1 9,1 0 1,0 0 0,-1 0-1,1 0 1,-1 0-1,1 0 1,-1-1 0,1 1-1,0 0 1,-1-1 0,1 0-1,-1 1 1,0-1 0,2-1-1,46-33-91,-49 35 61,35-34-733,-26 24 688,-1 1 0,1 0 0,1 1 0,0 0 0,0 1 0,0 0 0,1 0 0,13-5 0,-23 12 53,-1-1 0,1 1 0,-1 0-1,1 0 1,-1 0 0,1 0 0,0 0-1,-1 0 1,1 0 0,-1 0 0,1 0-1,-1 0 1,1 0 0,-1 0 0,1 0-1,-1 1 1,1-1 0,-1 0 0,1 0-1,-1 1 1,1-1 0,-1 0 0,0 0-1,1 1 1,-1-1 0,1 1 0,-1-1-1,0 0 1,1 1 0,-1-1 0,1 1-1,5 23-41,-6 37 591,-1-44-113,3-18-387,0 0 1,0 1-1,-1-1 0,1-1 1,0 1-1,-1 0 1,1 0-1,-1 0 0,1-1 1,-1 1-1,0-1 1,1 1-1,1-4 1,1-5-29,1 1 0,-1-1 0,-1-1 0,0 1 0,0 0 0,-1-1 0,-1 1 1,0-1-1,0 0 0,-1-16 0,0 27-14,0-1 0,0 1 0,0 0 0,0-1 0,0 1 0,0-1 0,0 1 0,0-1 0,0 1 0,0 0 0,0-1 0,0 1 0,0-1 0,0 1 0,0 0 0,0-1 0,0 1 0,-1-1 0,1 1 0,0 0 0,0-1 0,0 1 0,-1 0 0,1-1 0,0 1 0,-1 0 0,1-1 0,0 1 0,-1 0 0,1 0 0,0-1 0,-1 1 0,1 0 0,0 0 0,-1 0 0,1-1 0,-1 1 0,1 0 0,0 0 0,-1 0 0,1 0 0,-1 0 0,1 0 0,0 0 0,-1 0 0,1 0 0,-1 0 0,1 0 0,-1 0 0,1 0 0,0 0 0,-1 1 0,1-1 0,-1 0 0,1 0 0,-1 1 0,0-1-1,0 1 1,-1 0 0,1 0-1,0 0 1,0 0 0,0 0-1,0 0 1,0 0-1,0 0 1,0 0 0,0 0-1,0 1 1,0-1-1,1 0 1,-1 1 0,0 1-1,1-2 6,0-1-1,0 1 1,0 0-1,0-1 1,0 1-1,0-1 0,0 1 1,0 0-1,0-1 1,0 1-1,1 0 1,-1-1-1,0 1 1,0-1-1,1 1 1,-1-1-1,0 1 1,1-1-1,-1 1 1,0-1-1,1 1 1,-1-1-1,1 1 0,-1-1 1,1 0-1,-1 1 1,1-1-1,-1 0 1,1 1-1,-1-1 1,1 0-1,0 1 1,31 5 73,30-9 17,-50 1-95,1-1 0,-1 0 0,0-1 0,0 0 0,0-1 0,16-10 0,-23 14 10,-1-2 0,-1 1-1,1 0 1,0-1 0,-1 1 0,1-1 0,-1 0 0,0 0 0,0-1 0,0 1 0,0-1 0,-1 1 0,1-1 0,-1 0 0,0 0 0,0 0 0,0 0-1,-1 0 1,1-1 0,-1 1 0,1-8 0,-2 12-10,0-1 1,0 1-1,0 0 0,0-1 0,0 1 1,0 0-1,0 0 0,0-1 0,0 1 1,0 0-1,0-1 0,0 1 0,-1 0 0,1 0 1,0-1-1,0 1 0,0 0 0,0-1 1,0 1-1,-1 0 0,1 0 0,0 0 1,0-1-1,-1 1 0,1 0 0,0 0 1,0 0-1,-1-1 0,1 1 0,0 0 0,0 0 1,-1 0-1,1 0 0,0 0 0,-1 0 1,1 0-1,0 0 0,0 0 0,-1 0 1,-15 5-97,-10 13-43,21-11 219,1 0 0,0 0 1,0 1-1,1-1 1,-1 1-1,2-1 1,-1 1-1,1 0 1,1 0-1,-1 0 0,1 0 1,0 16-1,1-24-19,5 1-2906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 7783,'-14'7'12220,"6"12"-8125,-1 28-4735,8-34 2246,-2 16-260,2 51 0,1-44-931,0-35-407,0-1 0,0 1 0,0 0 0,-1 0 0,1 0 1,0 0-1,0 0 0,1 0 0,-1 0 0,0 0 0,0 0 1,0 0-1,1 0 0,-1 0 0,0 0 0,1 0 0,-1 0 1,1-1-1,-1 1 0,1 0 0,-1 0 0,1 0 0,0-1 1,-1 1-1,1 0 0,0-1 0,0 1 0,0-1 0,-1 1 1,1-1-1,0 1 0,0-1 0,0 1 0,0-1 0,0 0 1,0 1-1,0-1 0,0 0 0,0 0 0,0 0 0,0 0 1,0 0-1,0 0 0,-1 0 0,1 0 0,0 0 0,0-1 1,0 1-1,1 0 0,2-2 20,-1 1 0,1 0 0,-1-1 0,0 0 1,1 0-1,-1 0 0,0 0 0,0 0 0,-1-1 0,1 1 0,0-1 1,2-3-1,3-7-92,-1 0 0,-1 0 1,0 0-1,0-1 1,-2 0-1,1 0 0,-2 0 1,0 0-1,-1-1 1,0 1-1,-1-30 0,-1 44 58,0 0 0,0-1 0,0 1 0,0 0 0,0 0-1,0 0 1,0 0 0,0-1 0,0 1 0,0 0 0,-1 0-1,1 0 1,0 0 0,0 0 0,0 0 0,0-1 0,0 1 0,-1 0-1,1 0 1,0 0 0,0 0 0,0 0 0,0 0 0,-1 0-1,1 0 1,0 0 0,0 0 0,0 0 0,0 0 0,-1 0-1,1 0 1,0 0 0,0 0 0,0 0 0,-1 0 0,1 0 0,0 0-1,0 0 1,0 0 0,0 0 0,-1 0 0,1 0 0,0 0-1,0 0 1,0 1 0,0-1 0,0 0 0,-1 0 0,1 0 0,0 0-1,0 0 1,0 0 0,0 1 0,-9 8-105,8-7 113,1-1 0,-1 1-1,1 0 1,-1 0 0,1 0 0,0-1-1,-1 1 1,1 0 0,0 0 0,1 0-1,-1 0 1,0 0 0,0-1-1,1 1 1,-1 0 0,1 0 0,-1-1-1,1 1 1,0 0 0,0-1 0,0 1-1,0 0 1,0-1 0,2 2-1,-1-1 11,0-1 0,0 0 0,1 0 0,-1 0 0,0 0 0,1 0 0,-1 0 0,1-1 0,-1 1 0,1-1 0,-1 0 0,1 0 0,-1 0 0,1 0 0,3 0-1,6-2-62,-1 0-1,0-1 0,0 0 0,0 0 1,0-2-1,20-9 0,14-22 95,-42 34-34,-1 0-1,0-1 1,0 1 0,0-1-1,0 1 1,0-1 0,-1 0-1,1 0 1,-1 0 0,1 0-1,-1 0 1,0 0 0,-1-1-1,1 1 1,0-4 0,-3 7-26,1-1 1,-1 1 0,0 0-1,0 0 1,0 0 0,0-1 0,1 2-1,-1-1 1,0 0 0,0 0-1,0 0 1,1 1 0,-1-1-1,0 1 1,0 0 0,1-1 0,-1 1-1,-2 2 1,-1 2 35,1 0 1,-1 1-1,1-1 0,0 1 1,1 0-1,-1 1 0,1-1 1,0 0-1,1 1 0,0 0 1,0 0-1,0-1 0,1 1 0,0 0 1,0 0-1,0 1 0,1-1 1,1 0-1,-1 0 0,2 8 1,-1-13-25,0 1 0,0-1 1,0 0-1,0 0 0,0 0 0,0 0 1,0 0-1,1-1 0,-1 1 0,1 0 1,-1-1-1,1 1 0,0-1 1,0 1-1,0-1 0,0 0 0,0 0 1,0 0-1,0 0 0,0 0 0,0 0 1,0 0-1,4 0 0,4 1-1219,-1 0 0,1 0-1,0-2 1,11 1-1,6-1-6238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8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10314,'0'0'3998,"10"0"-3042,14 1-446,64 5 1164,-80-5-1517,0 0 0,0 0 0,0 1 0,-1 0 0,1 1 1,0 0-1,-1 0 0,12 7 0,-17-9-105,-1 1 0,1-1 0,-1 0-1,0 1 1,0-1 0,0 1 0,0-1 0,0 1 0,0-1 0,0 1 0,-1 0 0,1 0 0,0-1-1,-1 1 1,1 0 0,-1 0 0,0 0 0,0-1 0,0 1 0,0 0 0,0 0 0,0 0 0,0 0-1,0-1 1,-1 1 0,1 0 0,-1 0 0,1 0 0,-1-1 0,0 1 0,0 0 0,0-1 0,-2 4-1,-3 4 198,-1 1-1,0-1 0,-15 17 0,20-25-272,-53 50 181,40-39 97,1 1 0,0 1 1,0 0-1,2 1 0,-16 22 0,27-36-252,1-1 0,0 0 0,0 1 0,-1-1 0,1 1 1,0-1-1,0 0 0,0 1 0,0-1 0,0 1 0,-1-1 0,1 0 1,0 1-1,0-1 0,0 1 0,0-1 0,0 1 0,0-1 0,0 0 1,0 1-1,0-1 0,1 1 0,-1-1 0,0 1 0,0-1 0,0 0 1,0 1-1,0-1 0,1 0 0,-1 1 0,0-1 0,0 1 0,1-1 1,-1 0-1,0 0 0,1 1 0,0-1 0,21 5 64,31-8 112,-25-3-589,0-1 0,0 0-1,-1-2 1,41-20 0,-48 19-1800,0-1 0,-1 0-1,28-23 1,-16 4-3704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0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18 10282,'-15'-2'993,"-5"0"-627,0 1 0,-1 0 0,1 1 1,0 1-1,0 1 0,0 1 0,0 1 0,1 1 1,-26 9-1,25-4-308,0 1 0,0 1 0,2 1 0,-1 1 0,2 0 0,0 2 0,0 0 0,-27 36 0,37-44 106,0 2 0,1-1 0,1 1-1,-1 0 1,2 0 0,-1 0 0,1 0-1,1 1 1,0 0 0,0 0 0,1 0-1,1 0 1,0 0 0,0 0-1,1 1 1,1-1 0,0 0 0,0 0-1,1 0 1,4 13 0,-3-15-126,1-1 0,1 1 0,-1-1 1,1 0-1,1-1 0,-1 1 0,1-1 0,1 0 1,-1 0-1,1-1 0,0 0 0,1 0 0,0-1 1,-1 0-1,2 0 0,-1-1 0,0 0 0,1 0 1,0-1-1,0 0 0,13 2 0,14 2 62,0-1 0,1-1 0,-1-2 0,38-3 0,-43 0-25,0-2 1,0-1-1,0-2 1,0-1-1,-1-1 1,0-2-1,-1 0 0,0-2 1,29-16-1,-45 20 68,0 0-1,0-2 0,0 1 0,-1-1 1,-1-1-1,1 0 0,-2-1 1,1 0-1,-2-1 0,1 0 0,-2 0 1,1-1-1,-2 0 0,0 0 0,0-1 1,-2 0-1,1 0 0,-2-1 0,0 1 1,3-24-1,-6 30-102,0 0 0,0-1 0,-1 1-1,-1-1 1,0 1 0,0 0 0,0-1 0,-1 1 0,0 0 0,-1 0-1,1 0 1,-2 0 0,1 1 0,-1-1 0,0 1 0,-1 0-1,0 0 1,0 0 0,-11-10 0,7 9-67,-1 0 0,1 1 1,-1 0-1,-1 1 0,1 0 0,-1 1 0,0 0 1,-1 1-1,1 0 0,-1 1 0,1 0 0,-1 1 1,-15-2-1,10 2-105,1 1 1,-1 1-1,0 0 1,0 1-1,0 1 1,1 1-1,-1 0 1,1 1 0,-1 1-1,-20 8 1,24-6-894,1 0 0,-1 0 0,1 1-1,1 1 1,-1 0 0,1 1 0,-15 17 0,3 1-8285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9961,'0'0'3294,"8"1"-2306,27-2-120,-1-1 1,0-2 0,65-15 0,-38 7-597,631-109 526,-211 39-725,-478 81-1485,-5 0 184,-13-1-1024,-5-1-832,-4-4-850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12844,'0'0'4468,"13"-4"-4046,3 0-188,0 1-1,1 0 1,0 1-1,0 1 1,-1 0-1,1 1 1,31 5 0,-31-2-129,1 1 0,0 1 1,-1 1-1,0 0 1,-1 2-1,28 15 1,-40-20-89,1-1-1,-1 1 1,0 0 0,0 1 0,-1-1 0,1 1 0,-1-1 0,0 1-1,0 0 1,0 0 0,0 1 0,-1-1 0,1 1 0,-1-1 0,0 1-1,-1 0 1,1-1 0,-1 1 0,0 0 0,0 0 0,-1 0 0,1 0-1,-1 0 1,0 0 0,0 0 0,-1 0 0,0 0 0,1 0 0,-3 7-1,-2-1 115,1 0 0,-1 0 0,-1-1 0,0 1 0,0-1 0,-1-1 0,0 1-1,-14 13 1,-78 67 316,75-70-427,-112 99-2060,123-110-2524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129 199 8680,'0'-3'7448,"-4"6"-3046,-13 15-1835,-19 25-2084,28-33-264,1 0-1,-1 0 1,2 0 0,-1 1 0,1 0 0,1 1 0,0-1 0,1 1 0,0 0-1,1 0 1,0 1 0,1-1 0,-1 20 0,3-29-218,0-1 0,0 1-1,0-1 1,0 1 0,1-1 0,-1 0 0,1 1 0,0-1 0,0 1-1,0-1 1,0 0 0,0 0 0,0 1 0,1-1 0,-1 0 0,1 0-1,-1 0 1,1 0 0,0-1 0,0 1 0,3 2 0,0-1 16,-1-1 1,0 0-1,1 0 0,0-1 1,-1 1-1,1-1 1,0 0-1,0 0 1,0-1-1,8 0 0,-1 0-48,0-1-1,-1 0 0,1-1 1,-1 0-1,1-1 0,-1 0 1,0-1-1,20-9 0,-21 7-329,-1 0 0,0-1-1,0 0 1,-1-1 0,0 1-1,0-1 1,-1-1 0,0 0 0,11-18-1,-10 11-47,0-1-1,-1 0 1,-1 0-1,0-1 1,3-21-1,-15 87 2992,0 97-1,6-144-2566,0 0 1,0 0-1,0 0 1,0 0-1,0 0 1,0 0-1,0 0 1,0 0-1,1-1 1,-1 1-1,0 0 1,1 0-1,-1 0 1,0 0-1,1-1 1,-1 1-1,1 0 1,-1 0-1,1-1 1,-1 1-1,1 0 1,0-1-1,-1 1 1,1 0-1,0-1 1,-1 1-1,1-1 1,0 1-1,0-1 1,0 0-1,0 1 1,-1-1-1,1 0 1,0 1 0,0-1-1,0 0 1,0 0-1,0 0 1,0 0-1,0 0 1,-1 0-1,1 0 1,0 0-1,0 0 1,0-1-1,1 1 1,2-2 65,0 1-1,0-1 1,0 1 0,0-1 0,-1 0 0,1-1 0,-1 1 0,7-6 0,-2 0-46,-1-1 0,0 0 0,0-1 0,0 0 0,-1 0 0,-1 0 0,0-1 0,0 1 0,5-20 0,-2-1-81,-1-1 1,3-38 0,-14 90-9,-1-1 0,-8 24 0,7-28 125,0 1 0,2-1-1,0 1 1,0 0 0,2 0 0,0 0-1,1 0 1,1 27 0,0-43-67,0 1 0,0 0-1,1-1 1,-1 1 0,0-1 0,1 1 0,-1 0 0,1-1 0,-1 1 0,1-1 0,-1 1 0,1-1 0,-1 0 0,1 1 0,-1-1 0,1 1 0,0-1-1,-1 0 1,1 0 0,-1 1 0,1-1 0,0 0 0,-1 0 0,1 0 0,0 0 0,-1 1 0,1-1 0,0 0 0,0 0 0,-1 0 0,1-1 0,0 1 0,-1 0-1,1 0 1,0 0 0,0-1 0,27-9 192,-20 2-167,1 1 0,-1-1 0,0-1 0,-1 0 0,0 0 0,0 0 0,-1-1 0,7-13 0,31-43 79,-43 64-130,1 0 0,0 1 0,0-1 0,0 1 0,0 0 0,0 0 0,0-1 0,0 1 0,0 1 0,1-1 1,-1 0-1,0 0 0,1 1 0,-1-1 0,0 1 0,1 0 0,-1 0 0,0 0 0,1 0 0,-1 0 0,1 1 0,-1-1 0,0 1 1,1-1-1,-1 1 0,0 0 0,0 0 0,0 0 0,1 0 0,-1 0 0,0 0 0,0 1 0,-1-1 0,1 1 0,0-1 0,0 1 1,-1 0-1,1 0 0,-1-1 0,1 1 0,-1 0 0,0 0 0,0 1 0,0-1 0,0 0 0,1 3 0,4 20 564,-1 1 0,-1-1 0,2 36 0,-3-101-508,-2 0 1,-1 1 0,-11-77 0,4 101-165,1 18-124,6-3 246,0 1-1,0 0 0,0-1 0,0 1 0,0 0 0,0 0 0,0-1 0,0 1 0,0 0 0,0-1 0,1 1 0,-1 0 0,0-1 0,0 1 0,1 0 0,-1-1 0,1 1 0,-1-1 0,0 1 0,1-1 0,-1 1 0,1 0 0,-1-1 0,1 0 0,-1 1 0,1-1 0,0 1 0,-1-1 0,1 0 0,0 1 0,-1-1 0,1 0 0,0 0 0,-1 1 0,1-1 0,0 0 0,-1 0 0,1 0 0,1 0 0,8 2 20,0 0 0,0-1 0,0-1-1,1 1 1,-1-2 0,0 1-1,1-1 1,-1-1 0,0 0-1,0 0 1,0-1 0,0-1-1,-1 1 1,1-1 0,-1-1-1,0 0 1,11-8 0,-5 1 13,0-1 0,-1-1 0,0 0 0,-1-1 0,-1 0 0,0-1 0,19-34 0,-23 24 35,-8 26-59,0-1 1,0 1 0,0-1-1,0 1 1,0-1 0,0 1-1,0-1 1,0 1 0,0 0-1,-1-1 1,1 1 0,0-1-1,0 1 1,0-1 0,-1 1-1,1 0 1,0-1-1,-1 1 1,1 0 0,0-1-1,-1 1 1,1 0 0,0-1-1,-1 1 1,1 0 0,-1 0-1,1 0 1,-1-1 0,1 1-1,-2 0-12,0 0 0,0 0-1,0 1 1,0-1 0,0 0-1,0 1 1,0-1 0,0 1 0,1 0-1,-1 0 1,0-1 0,0 1-1,1 0 1,-1 1 0,1-1-1,-1 0 1,1 0 0,-1 1 0,1-1-1,0 0 1,-2 3 0,-8 12 45,0 0 0,1 2 0,1-1 0,0 1 0,1 0 0,1 1 0,1 0 0,1 0 0,1 0 0,-4 35 0,7-49-16,1-1 1,0 0-1,0 1 0,0-1 1,1 0-1,-1 1 1,1-1-1,0 0 0,0 0 1,0 0-1,1 0 1,0 0-1,0 0 0,0 0 1,0 0-1,0-1 1,1 1-1,-1-1 1,1 1-1,4 2 0,-2-2-72,1 0 0,-1-1 0,1 0-1,0 0 1,0 0 0,0-1 0,0 0 0,0 0-1,1 0 1,-1-1 0,1 0 0,12 0-1,29-2-2686,-16-7-2384,8-13-6331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0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2 420 5958,'0'0'10762,"-1"0"-10698,1 0 1,0 0-1,0 1 1,0-1-1,0 0 1,0 0-1,0 1 1,0-1-1,0 0 1,0 0-1,0 0 1,0 1-1,0-1 1,0 0-1,0 0 1,0 1-1,0-1 1,0 0-1,0 0 1,0 0-1,0 1 1,0-1-1,0 0 1,0 0-1,1 0 1,-1 1-1,0-1 1,0 0-1,0 0 1,0 0 0,0 0-1,1 1 1,-1-1-1,0 0 1,0 0-1,0 0 1,1 0-1,-1 0 1,0 0-1,0 0 1,0 1-1,1-1 1,-1 0-1,0 0 1,0 0-1,0 0 1,1 0-1,6-8 435,-1-1-1,0 0 1,-1 0-1,0 0 1,7-17-1,0-2-158,25-50 314,49-156 0,-79 216 382,-7 34-393,-2 9-816,2 24 167,3 91 134,-2-125-114,1 0 0,1-1 0,0 1 0,1-1 0,1 0 0,0 0 0,9 16 0,-12-27-71,0 1-1,1-1 0,-1 0 0,1 0 0,0 0 0,0 0 0,0 0 1,0-1-1,0 1 0,1-1 0,-1 0 0,1 0 0,0 0 0,-1 0 1,5 1-1,21 1-8343,-23-4 84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58 10474,'0'0'3352,"7"-9"-933,23-26-316,-29 34-2047,-1 1 0,0 0-1,0 0 1,1 0 0,-1-1 0,0 1 0,0 0-1,0-1 1,1 1 0,-1 0 0,0 0-1,0-1 1,0 1 0,0 0 0,0-1 0,0 1-1,0 0 1,0-1 0,0 1 0,0 0 0,0-1-1,0 1 1,0 0 0,0-1 0,0 1-1,0 0 1,0-1 0,0 1 0,0 0 0,0-1-1,0 1 1,-1 0 0,1 0 0,0-1 0,0 1-1,0 0 1,0 0 0,-1-1 0,1 1-1,0 0 1,0 0 0,-1-1 0,1 1 0,0 0-1,-1 0 1,1 0 0,0 0 0,0 0 0,-1-1-1,1 1 1,0 0 0,-1 0 0,1 0-1,0 0 1,-1 0 0,1 0 0,0 0 0,-1 0-1,1 0 1,0 0 0,-1 0 0,1 0 0,0 0-1,-1 0 1,1 1 0,0-1 0,-1 0-1,1 0 1,-25 4 29,13 1 11,1 1 0,-1 1 0,1-1 0,0 2 0,1 0-1,0 0 1,0 1 0,-17 19 0,12-9 105,0 0-1,1 1 1,-23 42 0,33-55-200,1 0 1,-1 1-1,1 0 1,1 0-1,0-1 1,0 1-1,0 1 1,0 13-1,2-19-7,0 0 0,1 0 0,-1-1-1,1 1 1,0 0 0,0 0 0,0-1 0,0 1 0,0-1-1,0 1 1,1-1 0,-1 0 0,1 1 0,-1-1 0,1 0 0,0 0-1,0 0 1,0 0 0,0 0 0,1-1 0,-1 1 0,0-1-1,1 1 1,-1-1 0,1 0 0,-1 0 0,1 0 0,3 1-1,14 3-152,1 0 0,0-1-1,32 2 1,-34-5 84,-1 1 1,1 0 0,-1 2 0,30 9 0,-47-13 86,0 0 1,0 0 0,0 1 0,0-1-1,0 0 1,0 0 0,0 1 0,0-1-1,0 1 1,0-1 0,0 1 0,0 0 0,0-1-1,0 1 1,0 0 0,-1-1 0,1 1-1,0 0 1,0 0 0,-1 0 0,1 0-1,-1 0 1,1 0 0,-1 0 0,1 0-1,-1 0 1,1 0 0,-1 0 0,0 0 0,0 0-1,1 0 1,-1 0 0,0 0 0,0 0-1,0 0 1,0 0 0,0 1 0,-1-1-1,1 0 1,0 0 0,0 0 0,-1 0 0,1 0-1,-1 0 1,1 0 0,-1 0 0,1 0-1,-1 0 1,1 0 0,-1 0 0,0-1-1,0 1 1,1 0 0,-1 0 0,0-1 0,-1 2-1,-5 4 297,0-1-1,0 1 1,-1-1-1,1 0 1,-12 4-1,-1 1-173,-1-2 0,0-1 1,0 0-1,-1-1 0,0-2 0,0 0 1,0-1-1,-39 0 0,60-5-664,1 1-1,-1-1 1,1 1-1,0-1 1,0 1-1,0-1 1,0 1 0,0 0-1,0-1 1,0 1-1,0-1 1,1 1-1,-1-1 1,0 1-1,1-1 1,0-1 0,10-13-7399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12075,'0'0'5360,"3"10"-4666,13 79 2137,6 94 0,-8-53-1740,-14-124-1015,1 0-1,0 1 0,1-1 1,-1 0-1,1 0 0,1 0 1,4 10-1,-6-15-50,0 0 0,0 0-1,0 0 1,0 0 0,0 1 0,0-1-1,0 0 1,0-1 0,0 1-1,1 0 1,-1 0 0,0 0 0,1-1-1,-1 1 1,0-1 0,1 1 0,-1-1-1,1 1 1,-1-1 0,1 0 0,-1 0-1,1 0 1,-1 0 0,1 0-1,-1 0 1,1 0 0,-1 0 0,1-1-1,-1 1 1,1-1 0,-1 1 0,1-1-1,-1 1 1,0-1 0,1 0 0,-1 0-1,2-1 1,26-18 191,-26 16-224,0 1 0,1 0-1,0 0 1,0 1 0,0-1 0,0 1 0,0 0 0,0 0-1,0 0 1,1 0 0,-1 1 0,1 0 0,8-1-1,-13 2 3,1 1 1,0-1-1,-1 1 0,1-1 0,-1 1 0,1 0 0,-1-1 0,1 1 0,-1 0 0,1 0 0,-1-1 0,1 1 0,-1 0 0,0 0 0,0-1 0,1 1 0,-1 0 0,0 0 1,0 0-1,0 0 0,0-1 0,0 1 0,0 0 0,0 0 0,0 1 0,0 30 32,-1-25-100,1-4-405,1 20-120,0-14-2058,8-14-8689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191 607 11002,'-9'-31'2050,"7"19"-1219,-1 1 0,-1 0 0,1 0 0,-2 0 0,-7-14 0,11 23-669,-1 0 0,1 0 0,0 1 0,-1-1 0,0 0 0,1 0 0,-1 1 0,0-1 0,0 1 0,0 0 0,0-1 0,0 1 0,0 0 0,0 0 0,0 0 0,-1 1 0,1-1 0,0 0 0,-1 1-1,1-1 1,0 1 0,-1 0 0,1 0 0,0 0 0,-1 0 0,1 0 0,0 1 0,-1-1 0,1 1 0,0-1 0,-5 3 0,2-1-72,1 1 1,-1-1-1,1 1 0,0 0 1,0 0-1,0 1 1,0-1-1,1 1 0,-1 0 1,1 0-1,0 0 0,0 0 1,0 0-1,1 1 0,0-1 1,-1 1-1,2 0 1,-1-1-1,-1 7 0,-1 4-119,0 0-1,1 1 0,1-1 1,-1 32-1,3-40-5,0 1 1,1-1-1,0 1 0,0-1 1,3 9-1,-3-15 34,-1 1 0,0-1 1,0 0-1,1 0 0,-1 0 0,1 0 0,-1 0 0,1 0 0,-1 0 1,1 0-1,-1-1 0,1 1 0,0 0 0,0 0 0,-1 0 0,1-1 1,0 1-1,0 0 0,0-1 0,0 1 0,0-1 0,0 1 0,0-1 1,0 1-1,0-1 0,0 0 0,0 1 0,0-1 0,0 0 0,0 0 1,0 0-1,1 0 0,-1 0 0,0 0 0,0 0 0,0 0 0,0 0 1,0-1-1,0 1 0,0 0 0,0-1 0,0 1 0,0-1 0,0 1 1,0-1-1,1-1 0,5-2 24,0-1 1,-1 0-1,0 0 0,0-1 0,-1 0 1,1 0-1,-1-1 0,5-8 1,32-60 278,-41 74-297,28-62 421,-2-2-1,-3 0 0,-3-2 0,-2 0 1,-4-1-1,12-132 0,-28 277-697,2 0 0,5 0 0,15 81 0,-18-137-17,1-1 1,0-1-1,2 1 0,8 21 1,-13-39 260,0 0 1,0-1-1,1 1 1,-1 0 0,0 0-1,0-1 1,1 1-1,-1-1 1,1 1-1,0-1 1,-1 1 0,1-1-1,2 1 1,17 2-467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79 331 9129,'0'0'11627,"0"-6"-10757,0-19-166,0 18-164,-44 24 2833,42-16-3369,0 0-1,1 0 0,-1 0 0,1 0 0,-1 0 0,1 0 0,-1 0 0,1 0 0,0 1 0,-1-1 1,1 1-1,0-1 0,0 0 0,0 1 0,0 0 0,0-1 0,0 1 0,1 0 0,-1-1 0,1 1 0,-1 0 1,1 0-1,-1 0 0,1-1 0,0 1 0,0 3 0,-6 54-125,6-59 123,0 2 7,-1 7-30,1 1-1,0 0 1,1 0-1,3 18 1,-4-27 20,0 0 0,1 0 0,-1 0 1,0 0-1,1 1 0,-1-1 0,1 0 1,0 0-1,-1 0 0,1 0 0,0-1 1,0 1-1,-1 0 0,1 0 0,0 0 1,0-1-1,0 1 0,0 0 0,0-1 1,2 2-1,-2-2 13,1 0 0,0 0-1,0 0 1,-1 0 0,1 0 0,0-1 0,-1 1-1,1 0 1,0-1 0,-1 1 0,1-1 0,0 0-1,-1 1 1,1-1 0,-1 0 0,1 0 0,-1 0-1,3-2 1,6-7 43,-1-1 0,1 1 0,-1-1 0,-1-1 0,0 0-1,-1 0 1,0 0 0,-1-1 0,-1 0 0,7-20 0,-12 32-57,1 1 1,-1-1-1,1 1 0,-1-1 1,1 1-1,0-1 1,-1 1-1,1 0 0,0-1 1,-1 1-1,1 0 1,0-1-1,0 1 1,-1 0-1,1 0 0,0 0 1,0 0-1,-1 0 1,1 0-1,0 0 0,0 0 1,-1 0-1,1 0 1,0 0-1,0 0 0,-1 0 1,1 1-1,0-1 1,0 0-1,-1 0 1,1 1-1,0-1 0,-1 1 1,1-1-1,0 1 1,-1-1-1,1 1 0,-1-1 1,1 1-1,0 0 1,26 21-63,-5 8 60,-20-25 0,1 0 1,0-1-1,0 0 0,1 1 1,-1-1-1,7 6 1,-9-10 11,0 1 0,0-1 0,0 0-1,0 1 1,0-1 0,0 0 0,0 0 0,0 0 0,0 0 0,0 0 0,0 0 0,0 0 0,0 0 0,0 0 0,0 0 0,-1 0 0,1-1 0,0 1 0,0 0 0,0-1 0,0 1 0,0-1 0,0 1 0,0-1 0,-1 1 0,1-1 0,0 0 0,0 1 0,-1-1 0,1 0 0,-1 0 0,1 1 0,0-1 0,-1 0 0,1 0 0,-1 0 0,0 0 0,1 0 0,-1 1 0,0-1 0,1-2 0,13-38 63,-11 32-523,1 0-1,0 1 1,0-1 0,1 1 0,0 0 0,0 0 0,1 0 0,0 1 0,0 0 0,1 0 0,-1 1 0,2 0 0,8-7 0,26-26-3038,-31 27 1869,0 0 0,-1-1-1,-1 0 1,14-25 0,-19 30 1561,0-1 0,-1 0-1,0 1 1,-1-1 0,0 0 0,0 0 0,-1 0 0,0 0-1,-1-18 1,0 26 259,0 0-1,0 0 1,0 0-1,0 0 1,0 0-1,-1 0 1,1 0-1,0 0 1,-1 0 0,1 0-1,0 0 1,-1 0-1,1 0 1,-1 0-1,0 0 1,1 0-1,-1 0 1,0 1-1,1-1 1,-1 0-1,0 1 1,0-1-1,0 0 1,1 1-1,-1-1 1,0 1-1,0-1 1,0 1-1,0 0 1,0-1-1,0 1 1,0 0-1,0 0 1,0-1-1,0 1 1,0 0 0,0 0-1,0 0 1,0 0-1,-2 1 1,2-1-142,0 1 0,0-1 0,0 1 0,0 0 1,0-1-1,0 1 0,0 0 0,0 0 1,0-1-1,0 1 0,0 0 0,1 0 0,-1 0 1,0 0-1,1 0 0,-2 2 0,-3 8 170,-1 1 0,2 1 0,-1-1 0,2 1 0,0 0 0,0 0-1,1 0 1,1 0 0,0 0 0,1 0 0,0 1 0,1-1 0,0 0 0,1 0 0,5 16 0,-1-10-276,1 0 0,1-1 1,1 0-1,0 0 0,1-1 1,1 0-1,1 0 0,0-2 1,21 21-1,-33-36 35,0 1 0,0-1 1,0 0-1,0 1 0,0-1 1,0 0-1,1 0 0,-1 1 0,0-1 1,0 0-1,0 0 0,1 1 1,-1-1-1,0 0 0,0 0 0,0 0 1,1 0-1,-1 1 0,0-1 1,0 0-1,1 0 0,-1 0 0,0 0 1,1 0-1,-1 0 0,0 1 1,0-1-1,1 0 0,-1 0 0,0 0 1,1 0-1,-1 0 0,0 0 1,1 0-1,-1-1 0,0 1 0,0 0 1,1 0-1,-1 0 0,0 0 1,1 0-1,-1 0 0,0 0 1,0-1-1,1 1 0,-1 0 0,0-18 144,-11-25 236,-3 20 228,-1 0-1,-2 1 1,0 1 0,-1 0-1,0 1 1,-2 1-1,-1 1 1,-41-28-1,118 42 140,-18 4-701,78-3-2635,-39-10-3717,-35 0-1356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12780,'0'2'7303,"11"-2"-6502,4 0 224,6 0 0,6 0-449,4 0-480,3-4-64,4-7-320,-2-1-1345,-4-5-1570,-3-1-2755,-5-2-5925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13901,'0'0'2162,"-4"8"-598,-5 14-92,1-1 0,-7 34 0,12-45-1247,1 1 1,0-1 0,1 1 0,0-1 0,1 1-1,0-1 1,1 1 0,0-1 0,3 12-1,-4-22-217,0 1-1,0-1 1,0 1 0,0 0-1,0-1 1,0 1-1,0-1 1,0 1-1,0 0 1,1-1-1,-1 1 1,0-1-1,1 1 1,-1-1 0,0 1-1,1-1 1,-1 1-1,0-1 1,1 1-1,-1-1 1,1 0-1,-1 1 1,1-1-1,-1 0 1,1 1 0,-1-1-1,1 0 1,-1 0-1,1 1 1,0-1-1,-1 0 1,1 0-1,-1 0 1,1 0 0,-1 0-1,1 0 1,0 0-1,-1 0 1,1 0-1,-1 0 1,1 0-1,0 0 1,-1 0-1,1 0 1,-1-1 0,1 1-1,0 0 1,-1 0-1,1-1 1,-1 1-1,1 0 1,-1-1-1,0 1 1,1-1-1,-1 1 1,1 0 0,-1-1-1,1 1 1,-1-1-1,0 1 1,0-1-1,1 1 1,-1-1-1,0 0 1,1 0-1,20-36 360,-16 18-272,0 0-1,2-34 1,-5 42-72,-2 12-74,0 6 55,0 0 1,0 1-1,1-1 0,0 0 0,0 0 0,0 0 0,1 0 0,0 0 0,5 10 0,-6-15 2,1 0 0,-1 0 0,1 0 0,0 0 1,0-1-1,0 1 0,0-1 0,0 1 0,0-1 0,1 1 0,-1-1 0,0 0 0,1 0 0,-1 0 0,1-1 1,-1 1-1,1 0 0,-1-1 0,1 0 0,-1 1 0,1-1 0,-1 0 0,1 0 0,0-1 0,-1 1 0,1 0 1,-1-1-1,1 0 0,-1 0 0,4-1 0,0 0-39,0 0-1,-1-1 1,1 0 0,0 0-1,-1-1 1,0 1 0,1-1 0,-2-1-1,1 1 1,7-9 0,-7 7-26,1 1 1,-1 0 0,1 0 0,-1 1-1,2-1 1,11-5 0,-18 10 60,1 0-1,0 0 1,-1 0 0,1 0 0,0 0-1,-1 0 1,1 0 0,-1 1 0,1-1-1,0 0 1,-1 0 0,1 1 0,-1-1-1,1 0 1,0 1 0,-1-1 0,1 1 0,-1-1-1,0 1 1,1-1 0,-1 1 0,1-1-1,-1 1 1,0-1 0,1 1 0,-1-1-1,1 2 1,12 22 630,-7-12-342,-4-10-235,0 0 0,0 0 0,0-1-1,0 1 1,1 0 0,-1-1 0,0 1 0,1-1-1,-1 0 1,1 1 0,0-1 0,-1-1-1,1 1 1,0 0 0,-1-1 0,1 1-1,0-1 1,0 0 0,0 0 0,-1 0-1,1 0 1,0 0 0,0-1 0,0 1-1,-1-1 1,5-1 0,8-3 13,1-1-1,-1-1 1,21-12-1,-5 3-75,-26 13-13,49-16-645,-53 19 652,0 0 0,0-1 0,1 1 1,-1 0-1,0 0 0,0-1 0,1 1 0,-1 0 0,0 0 0,0 1 0,0-1 1,1 0-1,-1 0 0,0 0 0,0 1 0,0-1 0,0 1 0,1-1 0,-1 1 1,0-1-1,0 1 0,0 0 0,0 0 0,0-1 0,0 1 0,-1 0 0,1 0 1,0 0-1,0 0 0,0 0 0,-1 0 0,1 0 0,-1 0 0,1 0 0,-1 0 1,1 0-1,-1 1 0,1 1 0,-1-2-238,1 1 0,-1-1 0,0 0 0,1 1-1,-1-1 1,1 0 0,0 0 0,-1 1 0,1-1 0,0 0 0,0 0 0,0 0 0,0 0 0,0 0 0,0 0-1,0 0 1,3 1 0,-4-2 22,1 1-1,-1-1 0,1 0 1,0 0-1,-1 0 0,1 1 1,0-1-1,-1 0 0,1 0 1,0 0-1,0 0 0,-1 0 1,1 0-1,0 0 0,-1-1 1,1 1-1,0 0 0,-1 0 0,1 0 1,0-1-1,-1 1 0,1 0 1,-1-1-1,1 1 0,0 0 1,-1-1-1,1 1 0,-1-1 1,1 1-1,-1-1 0,1 1 1,-1-1-1,0 0 0,1 1 1,-1-1-1,0 1 0,1-2 1,5-12-10234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5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19538,'0'0'6471,"57"-41"-6439,-31 39-32,8-1-385,-5-1-2337,1-2-2499,-1-5-5990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0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10602,'0'0'4708,"-16"1"-4163,16 11-417,0-3-192,0 0-2274,0-5-1954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0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14157,'0'0'10282,"54"-16"-9641,-43 15-449,5-3-96,2 1-96,4-2-833,1-4-1473,-1-3-1666,-2 1-5124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6:0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54 13196,'0'0'9738,"-9"8"-9050,5-4-622,-31 31 1026,34-33-1036,-1 1 1,1-1-1,-1 1 1,1-1-1,0 1 1,-1-1 0,1 1-1,1 0 1,-1-1-1,0 1 1,1 0-1,-1 0 1,1 0-1,0-1 1,0 1-1,0 0 1,0 0-1,1 4 1,0-5-83,0-1 0,0 0 1,0 0-1,0 0 0,0 0 0,1 0 1,-1-1-1,0 1 0,0 0 0,1 0 1,-1-1-1,0 1 0,1-1 1,-1 1-1,0-1 0,1 1 0,-1-1 1,1 0-1,-1 0 0,1 0 0,-1 0 1,1 0-1,-1 0 0,1 0 1,-1 0-1,0-1 0,1 1 0,1-1 1,43-13-2144,-38 9 1589,0-1 0,0 0 0,-1-1-1,0 0 1,0 0 0,0 0 0,-1-1 0,0 0-1,-1 0 1,0-1 0,6-13 0,-8 17 866,-1-1-1,-1 1 1,1-1 0,-1 0-1,1 0 1,-2 0 0,1-6 0,-1 10 1641,-9 21 518,3-6-2005,0 1 1,1-1 0,0 1 0,1 1-1,1-1 1,0 1 0,1-1-1,0 22 1,2-35-435,0 0 0,0 0 0,0 0 0,0-1-1,0 1 1,0 0 0,0 0 0,1 0 0,-1-1 0,0 1 0,0 0-1,1 0 1,-1-1 0,0 1 0,1 0 0,-1-1 0,1 1-1,-1 0 1,1-1 0,-1 1 0,1 0 0,0-1 0,-1 1 0,1-1-1,-1 0 1,1 1 0,0-1 0,0 1 0,-1-1 0,1 0 0,1 1-1,1-1 13,0 1-1,0-1 1,-1 0 0,1 0-1,0-1 1,0 1-1,-1-1 1,1 1-1,4-2 1,3-2-71,-1 0-1,1 0 1,-1 0 0,11-8-1,4-9-471,31-31-1,-22 19 664,-33 32-114,0 1 0,1-1 0,-1 0 0,0 1-1,1-1 1,-1 1 0,1-1 0,-1 1 0,1-1 0,-1 1-1,1-1 1,-1 1 0,1 0 0,-1-1 0,1 1 0,-1 0-1,1-1 1,0 1 0,-1 0 0,1 0 0,0-1-1,-1 1 1,1 0 0,0 0 0,-1 0 0,1 0 0,0 0-1,-1 0 1,1 0 0,0 0 0,-1 0 0,1 0-1,0 1 1,-1-1 0,1 0 0,1 1 0,4 25 1018,-6-24-974,0 1 1,0-1 0,0 1-1,0-1 1,1 1-1,-1-1 1,1 1 0,0-1-1,0 0 1,0 1 0,0-1-1,0 0 1,0 0 0,1 1-1,2 2 1,-2-4-50,1 0-1,0 1 1,0-1 0,0 0 0,0 0 0,0-1-1,0 1 1,0-1 0,0 1 0,0-1 0,0 0-1,0 0 1,0-1 0,1 1 0,-1 0-1,0-1 1,0 0 0,0 0 0,0 0 0,5-3-1,7-3-376,0-1 1,23-16-1,-15 9-431,-21 14 774,2-2 23,0 0 1,1 0 0,0 1-1,-1 0 1,1 0 0,0 0-1,0 0 1,0 1 0,0 0-1,9-1 1,-13 2 27,-1 0 0,0 0 0,1 0 0,-1 0 1,0 1-1,1-1 0,-1 0 0,0 0 0,1 0 0,-1 1 0,0-1 0,1 0 1,-1 1-1,0-1 0,0 0 0,1 1 0,-1-1 0,0 0 0,0 1 0,0-1 1,0 0-1,1 1 0,-1-1 0,0 0 0,0 1 0,0-1 0,0 1 0,0-1 0,0 1 1,0 0-46,0-1 0,0 1 1,0-1-1,0 1 0,1 0 0,-1-1 1,0 1-1,0-1 0,1 1 1,-1-1-1,0 1 0,0-1 1,1 1-1,-1-1 0,1 1 0,-1-1 1,0 1-1,1-1 0,-1 0 1,1 1-1,-1-1 0,1 0 1,-1 1-1,1-1 0,-1 0 0,2 1 1,9 0-2651,-4-4-5386,-5-7-5002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10890,'0'0'3812,"0"11"-2243,0-11-1555,-2 34 1181,2 0 0,2 0 0,7 41 0,2-34-976,2 1 0,1-2 0,2 0 0,31 55 0,-46-95-334,-1 1 0,1 0 0,-1-1 0,1 1 0,-1 0 0,1-1 0,-1 1 0,1 0 0,-1 0 0,0-1 0,1 1 0,-1 0 0,0 0 0,0 0 0,0-1 1,1 1-1,-1 0 0,0 0 0,0 0 0,0 0 0,0-1 0,-1 1 0,1 0 0,0 0 0,0 0 0,0 0 0,-1-1 0,1 1 0,-1 1 0,0-1-341,-1-1 0,0 1 0,1-1 0,-1 1 0,0-1 0,1 0 0,-1 0 0,0 0 0,1 0 0,-1 0 0,0 0-1,0 0 1,-1-1 0,-23-2-4631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10922,'0'-10'1602,"0"5"-1355,0 0-1,1 0 1,-1 0 0,2 0-1,-1 0 1,0 0 0,1 0 0,0 0-1,0 0 1,0 1 0,1-1 0,0 1-1,-1 0 1,1 0 0,1 0-1,-1 0 1,1 0 0,0 0 0,-1 1-1,1 0 1,1 0 0,6-4 0,12-8-32,0 0 1,2 2-1,0 0 0,0 2 1,1 1-1,0 1 1,1 1-1,0 1 1,0 1-1,30-1 1,-54 6-223,0 1 0,0 0 0,-1 0 0,1 0 0,0 0 0,0 0 0,0 1 0,0-1 0,-1 1 0,1 0 0,0 0 0,0 0 0,-1 0 0,1 0 0,-1 0 0,1 1 0,-1 0 0,1-1 0,-1 1 0,3 3 0,-4-3 28,0 1-1,0-1 1,0 0 0,0 0-1,-1 1 1,1-1 0,-1 1-1,0-1 1,0 0-1,1 1 1,-2-1 0,1 1-1,0-1 1,0 0 0,-1 1-1,1-1 1,-1 0-1,0 1 1,0-1 0,0 0-1,0 0 1,0 0 0,0 0-1,-1 0 1,-1 3-1,-13 17 380,-1-2-1,-1 0 0,-1 0 1,0-2-1,-42 31 0,-36 34 611,88-67-4051,10-16 2846,-1 0 0,1 0 1,-1 1-1,1-1 0,0 0 1,-1 0-1,1 0 0,-1 0 0,1 1 1,-1-1-1,1 0 0,0 0 1,-1 0-1,1 0 0,-1 0 0,1-1 1,-1 1-1,1 0 0,0 0 1,-1 0-1,1 0 0,-1-1 1,1 1-1,-1 0 0,1 0 0,-1-1 1,1 0-1,19-12-5106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17136,'0'0'3972,"-2"9"-3577,-2 20-92,2-1 1,0 1-1,2 0 1,1-1-1,1 1 0,1-1 1,2 1-1,1-1 1,1-1-1,1 1 0,14 28 1,-22-55-293,0-1 1,0 1 0,1 0-1,-1-1 1,0 1 0,1 0-1,-1-1 1,1 1-1,-1-1 1,1 1 0,-1-1-1,1 1 1,-1-1 0,1 1-1,-1-1 1,1 1 0,0-1-1,-1 0 1,1 1-1,0-1 1,-1 0 0,1 1-1,0-1 1,-1 0 0,1 0-1,0 0 1,0 0-1,-1 0 1,1 0 0,0 0-1,-1 0 1,1 0 0,0 0-1,0 0 1,-1 0 0,1-1-1,0 1 1,-1 0-1,1 0 1,0-1 0,-1 1-1,1 0 1,0-1 0,-1 1-1,1-1 1,-1 1 0,1-1-1,-1 1 1,1-1-1,-1 1 1,1-1 0,-1 0-1,0 1 1,1-1 0,-1 0-1,23-38 405,5-53-186,-16 51-232,-9 33-112,-2 11-106,-1 19 207,3 63 53,-3-81-31,0 0 1,1 1-1,0-1 0,0 0 1,0 0-1,0 0 1,1 0-1,-1 0 0,1-1 1,0 1-1,0 0 1,1-1-1,-1 1 0,1-1 1,0 0-1,3 3 1,-5-5 1,0 0 1,1 0-1,-1 0 0,0 0 1,1-1-1,-1 1 1,1-1-1,-1 1 1,1-1-1,-1 1 1,1-1-1,0 0 1,-1 0-1,1 0 1,-1 0-1,1 0 1,-1 0-1,1 0 1,0 0-1,-1-1 1,1 1-1,2-1 1,-1-1 31,-1 0 0,1 1 0,0-1 0,0 0 0,-1 0 0,1-1 0,-1 1-1,0 0 1,0-1 0,3-4 0,0 0-558,-1 0-1,0-1 0,0 0 0,0 0 0,-1 0 0,-1 0 1,4-12-1,-6 3-3275,0 2-2476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5 195 18804,'-1'3'203,"0"0"0,0 1 0,1-1 0,-1 0 0,1 1 1,0-1-1,0 0 0,0 1 0,1 5 0,-1-7-71,1 16 44,1 1-1,0-1 1,2 0 0,0 0-1,1 0 1,0 0-1,2-1 1,16 32-1,-22-47-154,0 0-1,1 0 1,-1 0-1,1 0 1,0 0-1,-1 0 0,1 0 1,0-1-1,0 1 1,0-1-1,1 1 0,-1-1 1,0 0-1,0 0 1,1 0-1,-1 0 0,1 0 1,-1-1-1,1 1 1,-1-1-1,1 1 0,-1-1 1,1 0-1,-1 0 1,1 0-1,-1 0 0,1-1 1,-1 1-1,1-1 1,-1 1-1,1-1 0,-1 0 1,1 0-1,3-2 1,3-2 111,-1 0 1,0 0-1,0-1 1,-1 0-1,0 0 1,0-1-1,0 0 1,7-9 0,7-16 382,-1 0 1,-1-2 0,-2 0-1,-2 0 1,21-68 0,-34 101-735,-1 6 51,3 17-59,3 27-69,-5-19 129,8 58-115,-8-81 288,-1 0 0,1 0-1,0 0 1,1-1 0,-1 1-1,1-1 1,1 1 0,-1-1-1,7 8 1,-10-13 12,1 0-1,0 0 1,-1-1 0,1 1-1,0 0 1,0 0-1,-1-1 1,1 1 0,0-1-1,0 1 1,0-1 0,0 1-1,0-1 1,0 1 0,0-1-1,0 0 1,0 1 0,0-1-1,0 0 1,0 0 0,0 0-1,0 0 1,0 0-1,0 0 1,2 0 0,-2-1 15,1 0 1,0 0 0,-1 0 0,1 0-1,-1 0 1,1 0 0,-1 0-1,1 0 1,-1-1 0,0 1-1,1 0 1,-1-1 0,1-1-1,3-5 112,-1 0-1,0 0 1,0 0-1,3-14 0,-2 6-37,-1 0-1,-1-1 0,0 0 0,-1 1 1,-1-1-1,-1 0 0,-1 0 0,-2-19 1,5 47-199,0-1 1,1 0-1,0 1 1,0-1-1,1 0 1,0-1-1,10 16 1,-13-23 98,1 1 0,0-1 0,0 0 0,-1 0 1,1 0-1,1 0 0,-1 0 0,0 0 0,0 0 1,1-1-1,-1 1 0,1-1 0,-1 0 0,1 0 1,0 0-1,-1 0 0,1 0 0,0 0 0,0-1 1,0 1-1,-1-1 0,1 0 0,0 0 0,0 0 0,0 0 1,0 0-1,0-1 0,-1 1 0,1-1 0,0 0 1,0 0-1,-1 0 0,1 0 0,4-3 0,3-2 29,-1 0 0,1-1 0,-1 0 0,-1 0 0,1-1 0,-1 0 0,-1 0 0,0-1 0,8-12 0,0-2 31,-1-1 0,18-42 0,-28 57-82,0-1 0,-1 0 1,0 0-1,0-1 0,1-13 0,-9 31-154,-1 11 110,-14 77-69,18-81 128,1 0 0,0-1 0,1 1 0,0 0 0,3 15 0,-2-27-9,-1 0 0,1 0-1,-1 0 1,1 0-1,0 0 1,0 0-1,0 0 1,0 0-1,0-1 1,0 1-1,0 0 1,1 0-1,-1-1 1,1 1 0,-1-1-1,1 1 1,-1-1-1,1 0 1,0 0-1,0 0 1,3 2-1,0-1-159,1-1-1,-1 1 0,0-1 0,0 0 0,1-1 0,-1 1 0,7-1 0,-10 0-124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10890,'0'0'8125,"0"9"-7703,0 20 382,2-1 1,7 42-1,6 9 648,-11-49-1312,2-1 0,1 1 0,1-2-1,20 48 1,-8-51-1567,-20-25 1271,0 1-1,1-1 1,-1 1 0,0-1 0,1 0 0,-1 1 0,1-1 0,-1 0-1,1 1 1,-1-1 0,1 0 0,-1 1 0,1-1 0,-1 0 0,1 0 0,-1 0-1,1 1 1,0-1 0,-1 0 0,1 0 0,-1 0 0,1 0 0,-1 0 0,1 0-1,0 0 1,-1 0 0,1 0 0,-1-1 0,1 1 0,-1 0 0,1 0 0,0 0-1,-1-1 1,1 1 0,-1 0 0,1-1 0,-1 1 0,0 0 0,1-1 0,-1 1-1,1 0 1,-1-1 0,0 1 0,1-1 0,-1 1 0,0-1 0,1 1 0,-1-1-1,0 1 1,1-2 0,4-13-4622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11723,'0'0'7143,"0"11"-6588,-3 42 242,2-1-1,3 1 1,2-1-1,19 88 0,-4-84-1293,-18-53 56,1 0 0,-1 0 0,1 1 0,-1-1 0,1-1 1,0 1-1,0 0 0,0 0 0,1-1 0,-1 1 0,1-1 0,-1 0 0,1 1 1,5 1-1,3-2-4225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12075,'0'0'6887,"0"49"-5478,5-25-288,1 4-416,1-1-257,2-1-287,-2-3-97,0-4-64,4-4-1250,-2-7-1088,-4-6-1794,-1-2-1921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11563,'0'0'5258,"0"10"-3961,0-2-935,7 206 5034,-4-180-5063,1-1 1,2 0 0,2 0-1,18 52 1,-17-67 240,-9-18-565,0 0 0,0 0 0,0 0 0,0 1 0,0-1 0,0 0 0,1 0 1,-1 0-1,0 0 0,0 0 0,0 0 0,0 0 0,0 0 0,0 0 0,0 0 0,0 0 0,0 0 0,1 0 0,-1 0 0,0 0 0,0 0 1,0 0-1,0 0 0,0 0 0,0 0 0,0 0 0,0 0 0,1 0 0,-1 0 0,0 0 0,0 0 0,0 0 0,0 0 0,0 0 0,0 0 0,0 0 1,0 0-1,1 0 0,-1 0 0,0 0 0,0 0 0,0 0 0,0 0 0,0-1 0,0 1 0,0 0 0,0 0 0,0 0 0,0 0 0,0 0 1,0 0-1,0 0 0,0 0 0,0 0 0,0-1 0,0 1 0,0 0 0,0 0 0,0 0 0,0 0 0,0 0 0,0 0 0,0 0 0,0-1 1,0 1-1,1-35 789,-2 15-842,1-164-849,0 1-3317,6 143 3795,-6 39 410,0 0 1,0 0 0,1 1-1,-1-1 1,0 0-1,0 1 1,1-1-1,-1 0 1,0 1-1,1-1 1,-1 1 0,1-1-1,-1 0 1,1 1-1,-1-1 1,1 1-1,-1-1 1,1 1-1,-1 0 1,1-1 0,0 1-1,-1-1 1,1 1-1,0 0 1,-1 0-1,1-1 1,0 1 0,-1 0-1,1 0 1,0 0-1,0 0 1,-1 0-1,1 0 1,0 0-1,0 0 1,-1 0 0,1 0-1,0 0 1,-1 1-1,1-1 1,0 0-1,-1 0 1,1 1-1,0-1 1,-1 0 0,1 1-1,0-1 1,-1 1-1,1-1 1,-1 1-1,2 0 1,-1 1 22,1 0 1,0 0 0,-1 0-1,0 1 1,1-1-1,-1 0 1,0 1-1,0-1 1,0 1-1,-1-1 1,1 1-1,-1-1 1,1 1-1,-1-1 1,0 1 0,0 0-1,0-1 1,0 1-1,0-1 1,-1 1-1,1 0 1,-1-1-1,-1 4 1,0 2 33,0 1 0,-1-1 0,0 0 1,-1 0-1,-9 14 0,7-12 57,-2 0 0,1 0 0,-1-1 1,-1 0-1,1-1 0,-1 0 0,-1 0 0,-15 9 0,43-41-6179,-2 5 1010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51 13164,'0'0'2141,"-1"13"-336,-17 219 5812,17-207-7327,1 1 0,1-1 1,2 0-1,0 0 0,14 48 0,-12-130 361,-5-309-5306,0 359 4658,1 1 0,-1-1-1,1 1 1,1-1 0,3-11 0,-5 16-1,0 1 0,1 0 1,-1 0-1,0 0 0,1 0 1,-1 0-1,1 1 0,-1-1 0,1 0 1,0 0-1,-1 0 0,1 0 1,0 1-1,-1-1 0,1 0 1,0 0-1,0 1 0,0-1 1,0 1-1,0-1 0,0 1 0,0-1 1,0 1-1,0 0 0,0-1 1,0 1-1,0 0 0,0 0 1,0 0-1,0-1 0,0 1 0,0 0 1,0 1-1,0-1 0,0 0 1,0 0-1,0 0 0,0 1 1,0-1-1,0 0 0,0 1 0,0-1 1,0 1-1,0-1 0,1 2 1,1 0 14,0 1 0,0 0-1,0-1 1,-1 1 0,0 0 0,1 0 0,-1 1 0,0-1 0,0 0 0,-1 1 0,1-1 0,-1 1 0,2 6 0,7 51 264,-10-50 30,0 0 0,0-1 1,-1 1-1,-5 20 1,5-28-293,1-1 0,-1 1 0,0-1 0,0 1 1,0-1-1,0 1 0,0-1 0,-1 0 0,1 0 0,-1 0 0,1 1 1,-1-1-1,0-1 0,0 1 0,0 0 0,0 0 0,0-1 1,0 1-1,-1-1 0,1 0 0,0 1 0,-1-1 0,1 0 0,-1 0 1,-3 0-1,6-1-229,-1 0 0,0 0 0,1 0 0,-1 0 0,1 0-1,-1 0 1,1 0 0,-1 0 0,0-1 0,1 1 0,-1 0 0,1 0 0,-1-1 0,1 1 0,-1 0 0,1-1 0,-1 1 0,1 0 0,0-1 0,-1 1 0,1-1 0,-1 1-1,1-1 1,0 1 0,-1-1 0,1 1 0,0-1 0,0 1 0,-1-1 0,1 1 0,0-1 0,0 1 0,0-1 0,0 0 0,0 1 0,0-1 0,0 1 0,0-1 0,0 0-1,0 1 1,0-1 0,0 1 0,0-1 0,0 1 0,1-2 0,-1-1-809,0-17-7950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16015,'0'0'10538,"-9"6"-10447,4-2-76,-31 23-106,34-25-2,0-1 0,0 2 1,0-1-1,1 0 0,-1 0 1,0 0-1,1 1 0,0-1 1,-1 1-1,1-1 0,0 1 1,0 0-1,0-1 0,1 1 1,-1 5-1,1-7 40,1 0 0,0 0 0,0 0 1,1-1-1,-1 1 0,0 0 0,0-1 0,0 1 0,0-1 0,1 1 0,-1-1 1,0 1-1,0-1 0,1 0 0,-1 0 0,0 0 0,1 1 0,-1-1 1,0-1-1,2 1 0,37 1-650,-37-1 530,14-1-144,31 3-254,-46-2 611,-1 0 0,0 1 0,0-1 0,1 1 1,-1-1-1,0 0 0,0 1 0,0 0 0,0-1 1,0 1-1,0 0 0,0 0 0,0-1 0,0 1 0,0 0 1,0 0-1,0 0 0,0 0 0,-1 0 0,1 0 1,0 0-1,-1 1 0,1-1 0,-1 0 0,0 0 1,1 0-1,-1 1 0,0-1 0,1 0 0,-1 0 1,0 1-1,0 0 0,-1 3 190,1 1 0,-1-1-1,0 0 1,0 0 0,-1-1 0,0 1-1,1 0 1,-2 0 0,1-1 0,0 1 0,-1-1-1,0 0 1,0 0 0,0 0 0,-1 0 0,1 0-1,-1-1 1,0 1 0,0-1 0,0 0 0,-6 3-1,1-1-269,1 0 0,-1-1-1,0 0 1,0 0 0,-1-1 0,1 0-1,-1-1 1,0 0 0,1-1 0,-16 1-1,25-2-141,-1 0 0,1 0 0,0 0 1,-1 0-1,1 0 0,0 0 0,-1 0 0,1 0 0,-1 0 0,1 0 0,0 0 0,-1 0 0,1 0 0,0 0 0,-1 0 0,1 0 0,0 0 0,-1-1 0,1 1 1,0 0-1,-1 0 0,1 0 0,0-1 0,0 1 0,-1 0 0,1-1 0,0 1 0,0 0 0,-1 0 0,1-1 0,0 1 0,0 0 0,0-1 0,0 1 0,0 0 1,-1-1-1,1-9-7399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1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21 12364,'0'0'1228,"-11"-4"-791,5 0-353,3 3-64,1-1 0,-1 1 0,1-1 0,-1 1 1,1 0-1,-1 0 0,0 0 0,0 0 0,1 1 0,-1-1 1,0 1-1,0 0 0,0-1 0,0 1 0,0 0 0,1 1 0,-1-1 1,0 1-1,0-1 0,0 1 0,0 0 0,1 0 0,-1 0 0,-3 2 0,-9 9 191,0 2-1,1-1 0,0 2 1,2 0-1,-1 0 0,2 1 1,0 1-1,1 0 0,-11 26 1,3-2 170,2 1 1,2 1 0,-10 46 0,16-48-301,1-1 0,2 1 0,2 0 0,2 1 1,7 73-1,-4-95-72,1 0 1,1 0-1,1 0 0,1-1 1,1 0-1,0 0 1,1 0-1,1-1 1,1-1-1,1 1 1,0-2-1,1 1 0,26 26 1,-31-37-5,0 1 1,0-1-1,1 0 1,0-1-1,1 0 1,-1 0-1,1-1 1,-1 0-1,1-1 1,1 0-1,-1 0 1,0-1-1,1 0 1,15 1-1,-12-3 24,0-1 0,-1 0 1,1 0-1,0-2 0,-1 0 0,0 0 0,0-1 0,0 0 0,22-12 0,-3-3 27,-2 0 1,0-2-1,-1-1 0,-2-2 0,0 0 0,-2-2 0,23-30 0,-25 30 94,-1-2 0,-1 0 0,-2-2 0,-1 0-1,-1-1 1,-1 0 0,-2-1 0,-2-1 0,-1 0 0,-1 0 0,-2-1 0,4-43-1,-10 70-126,-1-1-1,1 1 0,-2 0 1,1-1-1,-1 1 0,0 0 1,-1-1-1,0 1 0,0 0 1,0 0-1,-1 1 0,0-1 1,0 0-1,-1 1 0,0 0 1,0-1-1,0 2 0,-1-1 1,0 0-1,0 1 0,0 0 1,-1 0-1,0 1 0,0-1 1,0 1-1,0 1 0,-1-1 1,1 1-1,-1 0 0,0 0 1,0 1-1,-7-2 0,-25-3-330,-1 1 0,1 2 1,-1 1-1,1 3 0,-80 8 0,19 8-1267,36 4-2396,46-11-887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7:3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30 128,'-18'-29'6373,"18"29"-6324,0 0 0,0 0-1,0 0 1,0 0 0,0 0 0,-1 0-1,1 0 1,0-1 0,0 1 0,0 0-1,0 0 1,0 0 0,0 0 0,-1 0-1,1 0 1,0 0 0,0 0 0,0 0-1,0 0 1,0 0 0,0 0 0,-1 0-1,1 0 1,0 0 0,0 0-1,0 0 1,0 0 0,0 0 0,0 0-1,-1 0 1,1 0 0,0 0 0,0 0-1,0 1 1,0-1 0,0 0 0,0 0-1,0 0 1,0 0 0,-1 0 0,1 0-1,0 0 1,0 0 0,0 0 0,0 1-1,0-1 1,0 0 0,0 0 0,0 0-1,0 0 1,0 0 0,0 0 0,0 1-1,0-1 1,0 0 0,0 0 0,2 21 1262,4 3-1124,1-1 0,1 0 0,1-1 0,1 1 0,1-2-1,26 39 1,20 37 2322,-45-79-2287,-2 1-1,0 0 0,12 31 1,-13-27 150,1 0 0,14 22 0,124 203 2319,-105-175-1992,-28-45-425,1-2 0,29 38 0,10 10-23,-41-54-72,0-1 0,1 0 0,1-1-1,0 0 1,31 24 0,-31-31-167,9 6 18,-1 0 0,0 2-1,-2 0 1,0 2 0,-1 0 0,-1 1 0,29 44 0,63 97-3,-36-57 10,123 174 54,-44-32 37,-137-221-130,0-1 0,2-1 0,0-1 0,2-1 0,1-1 0,1 0 0,50 34 0,-52-38 7,31 33 0,-35-33-1,0-1-1,29 21 1,28 14 7,2-4 0,98 46-1,-112-66-2,-2 4 0,-1 2 0,85 64 0,-117-79-8,0-2 0,44 20 0,-19-10 0,-36-19 17,-12-6-8,0 0 0,0 0 0,-1 0-1,1 1 1,-1 0 0,0 0 0,0 0 0,6 6-1,-10-8-8,0 1 0,0 0-1,0-1 1,-1 1-1,1-1 1,0 1 0,-1-1-1,1 1 1,-1-1-1,1 0 1,-1 1 0,0-1-1,0 0 1,0 1-1,0-1 1,0 0 0,0 0-1,0 0 1,0 0-1,0 0 1,-2 2 0,1-2 3,1 0-3,1-1-1,0 0 0,-1 0 0,1 1-1,-1-1 1,1 0 0,0 0 0,-1 1 0,1-1 0,0 0 0,-1 1 0,1-1 0,0 0 0,0 1 0,-1-1 0,1 1 0,0-1 0,0 0 0,0 1 0,-1-1 0,1 1 0,0-1-1,0 1 1,0-1 0,0 0 0,0 1 0,0-1 0,0 1 0,0-1 0,0 2 0,0-2 6,-20 6 142,12-4-6369,-2-2 414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95 13581,'0'-8'1687,"1"5"-1488,-1 0 0,1 0 0,-1 0 1,0 0-1,0 0 0,-1 0 0,1 0 0,-1 0 1,1 0-1,-1 0 0,0 0 0,0 0 0,0 0 1,-1 0-1,1 1 0,-1-1 0,1 0 0,-1 1 1,0-1-1,0 1 0,0 0 0,0 0 0,0-1 1,-1 1-1,1 1 0,-1-1 0,1 0 0,-1 1 0,0-1 1,0 1-1,1 0 0,-1 0 0,0 0 0,-4-1 1,1 1-149,-1 0 0,1 0-1,0 1 1,-1 0 0,1 0 0,-1 0 0,1 1 0,-1 0 0,1 0 0,0 1 0,0 0-1,-1 0 1,1 0 0,0 1 0,1 0 0,-1 0 0,1 0 0,-1 1 0,1 0 0,0 0 0,0 0-1,0 0 1,-6 9 0,5-5-2,0 0 1,0 1-1,0 0 0,1 0 1,0 0-1,1 1 0,0 0 0,1-1 1,0 1-1,0 1 0,1-1 0,0 0 1,0 20-1,2-28-35,0-1-1,0 1 1,0 0 0,0 0 0,1-1-1,-1 1 1,1 0 0,-1 0-1,1-1 1,-1 1 0,1 0 0,0-1-1,0 1 1,0-1 0,0 1 0,0-1-1,0 0 1,0 1 0,0-1 0,1 0-1,-1 0 1,0 1 0,3 0-1,-1-1 18,1 1-1,-1-1 0,0 0 0,1 0 0,0 0 0,-1 0 0,1-1 0,-1 0 0,1 1 0,7-2 0,-1 0 11,1 0 0,-1-1 0,0 0 0,0-1 0,0 0 0,0-1 0,13-6-1,-11 2 0,1 0 0,-1-1 0,20-20-1,-28 26-30,0-1-1,-1 0 1,0 1-1,1-1 0,-2-1 1,1 1-1,0 0 1,-1-1-1,0 1 1,0-1-1,0 0 0,-1 0 1,1 1-1,-1-1 1,1-6-1,-26 37-163,21-19 188,-1-1-1,1 1 1,1 0 0,-1-1-1,1 1 1,1 0 0,-2 10-1,2-15-14,1-1-1,0 1 1,0 0 0,0-1-1,0 1 1,0 0-1,1-1 1,-1 1 0,0 0-1,1-1 1,-1 1 0,1-1-1,0 1 1,-1 0-1,1-1 1,0 0 0,0 1-1,0-1 1,0 1 0,0-1-1,0 0 1,1 0-1,-1 0 1,0 0 0,0 0-1,1 0 1,-1 0 0,1 0-1,-1 0 1,1-1-1,-1 1 1,1 0 0,0-1-1,-1 0 1,1 1-1,2-1 1,8 2 29,0-1-1,0-1 0,0 0 1,0 0-1,0-1 1,0-1-1,0 0 1,0 0-1,20-8 1,-13 2 13,0-1 1,0 0 0,-1-2 0,29-21 0,-44 87-472,-3-54 428,0 1 1,0-1 0,0 0 0,0 1-1,1-1 1,-1 1 0,0-1-1,1 1 1,-1-1 0,1 0 0,-1 1-1,1-1 1,0 0 0,-1 0-1,1 1 1,0-1 0,0 0-1,0 0 1,0 0 0,0 0 0,0 0-1,0 0 1,0 0 0,0-1-1,1 1 1,-1 0 0,2 0 0,1 0 33,0 1 0,0-2 0,0 1 0,0 0 0,0-1 1,1 0-1,-1 0 0,0 0 0,7-2 0,11-2-315,0-2 0,38-13-1,-53 16-83,-6 3 213,0-1-1,0 0 0,0 1 0,0-1 0,0 1 1,0 0-1,1-1 0,-1 1 0,0 0 0,0 0 1,1-1-1,-1 1 0,0 0 0,0 0 1,1 1-1,-1-1 0,0 0 0,0 0 0,1 1 1,1 0-1,-1 17-4311,-2-16 4011,0 0-1,-1-1 1,1 1-1,0 0 1,0 0-1,0 0 0,1-1 1,-1 1-1,0 0 1,1 0-1,-1-1 1,1 1-1,-1 0 1,1-1-1,0 1 1,0 0-1,1 2 1,11 3-4481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121 102 14157,'0'0'5504,"-10"-2"-3710,6 2-1681,0-1 1,1 0-1,-1 1 0,0 0 1,0 0-1,0 0 0,0 0 1,0 1-1,0 0 0,0-1 1,1 1-1,-1 1 0,0-1 1,0 1-1,1-1 0,-1 1 1,1 0-1,0 0 0,0 0 0,-1 1 1,1-1-1,1 1 0,-1 0 1,0 0-1,1 0 0,-1 0 1,1 0-1,0 0 0,0 1 1,0-1-1,0 1 0,1-1 1,0 1-1,-2 5 0,3-8-101,-1 0-1,1 0 0,0 1 0,-1-1 0,1 0 0,0 1 1,0-1-1,0 0 0,0 0 0,0 1 0,0-1 1,1 0-1,-1 0 0,0 1 0,0-1 0,1 0 0,-1 0 1,1 1-1,0-1 0,-1 0 0,1 0 0,0 0 1,-1 0-1,1 0 0,1 1 0,0 0 5,0-1 0,1 0 0,-1 1 0,0-1 0,1 0 0,-1 0 0,0 0 0,1-1 0,-1 1 0,1-1 0,-1 1-1,4-1 1,1 1-8,0-1-1,1 0 0,-1-1 1,0 0-1,0 0 0,0 0 1,0-1-1,0 0 0,7-3 1,-3-2-99,0 0-1,-1-1 1,-1 0 0,1-1 0,-1 1 0,0-2 0,-1 1 0,0-1 0,-1-1 0,0 1 0,-1-1 0,0-1 0,0 1 0,-1-1 0,-1 0 0,0 0 0,2-13 0,-8 18 611,-7 12-400,-8 14-141,8-6 175,1 1 1,1-1-1,0 1 1,-7 22-1,12-30-90,0 1 0,0-1 1,1 1-1,-1 0 0,2-1 0,-1 1 0,1 0 1,0 0-1,0 0 0,1-1 0,0 1 1,3 12-1,-3-16-89,1 0 1,-1 0 0,1 0-1,0 0 1,0-1-1,0 1 1,1-1-1,-1 1 1,0-1 0,1 0-1,0 0 1,-1 0-1,1 0 1,0 0 0,0-1-1,5 2 1,-1 0-735,1 0 1,-1-1 0,1 0 0,0-1-1,16 2 1,13-2-5386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19836,'0'18'925,"1"1"-1,7 36 1,-6-48-845,0 1 0,0-1 1,0 0-1,1 0 1,0 0-1,0 0 1,1 0-1,0-1 1,9 12-1,-11-16-64,0-1-1,0 1 1,1-1-1,-1 1 1,0-1-1,0 0 1,1 0-1,-1 0 1,1-1 0,-1 1-1,1 0 1,-1-1-1,1 0 1,-1 0-1,1 1 1,-1-1-1,1-1 1,0 1-1,-1 0 1,1-1-1,-1 1 1,1-1-1,-1 0 1,0 0-1,1 0 1,-1 0-1,4-2 1,7-4 89,0 0 1,0-1-1,15-13 1,-25 18-84,51-43 317,-39 32-244,0 1 0,1 0 0,0 1 0,1 1 0,1 0 0,22-10 0,-38 20-93,1 0-1,-1 0 1,0 0-1,1 1 1,-1-1-1,1 1 1,-1-1-1,1 1 1,-1 0-1,0 0 1,1 0-1,-1 0 0,1 0 1,-1 1-1,1-1 1,-1 1-1,1 0 1,-1-1-1,0 1 1,1 0-1,-1 0 1,0 1-1,0-1 1,0 0-1,0 1 0,0-1 1,0 1-1,0 0 1,2 3-1,1 3 9,0 1 0,0 0-1,-1 0 1,0 0-1,0 1 1,1 10 0,-2-11 61,0 1 1,0-1 0,1 0-1,7 11 1,-11-19-44,1 0 0,-1 0-1,1 0 1,0-1 0,-1 1 0,1 0 0,0-1 0,0 1 0,-1 0 0,1-1 0,0 1-1,0-1 1,0 1 0,0-1 0,0 0 0,0 1 0,0-1 0,0 0 0,0 0 0,0 0-1,0 0 1,0 1 0,0-1 0,0 0 0,0-1 0,0 1 0,0 0 0,0 0 0,0 0-1,-1-1 1,1 1 0,0 0 0,0-1 0,0 1 0,0-1 0,0 1 0,0-1 0,-1 1-1,1-1 1,0 0 0,0 0 0,6-5 128,-2 1 1,1-1-1,-1 0 0,6-8 1,-4 4 25,10-12 160,-12 15-291,-1 1 0,1 0 0,0 0 0,1 0 0,-1 0-1,1 1 1,0 0 0,1 0 0,11-7 0,-16 12-71,-1-1 1,0 1 0,1-1-1,-1 1 1,0 0 0,1-1-1,-1 1 1,1 0 0,-1 0-1,0 0 1,1 0 0,-1 0-1,1 0 1,-1 0 0,0 1-1,1-1 1,-1 0-1,0 1 1,1-1 0,-1 1-1,0 0 1,0-1 0,2 2-1,-1 0-93,0 0 0,-1-1-1,1 1 1,-1 0 0,1 0-1,-1 1 1,0-1 0,1 0-1,-1 0 1,0 1 0,-1-1-1,2 3 1,-1 1-142,0 0 0,0-1 0,0 1 0,0 0 0,-1 0-1,0-1 1,-1 1 0,1 0 0,-1 0 0,-3 9 0,-1-4-461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7:5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12268,'0'0'10057,"0"11"-9694,-3 40 465,-13 70 1,7-64 494,-3 85 0,34-182-53,-13 12-1229,-2-1-1,0 0 1,-2 0-1,-1 0 0,-1 0 1,-2-40-1,-3 98-701,0-21 613,1 1 0,1 1 0,0-1-1,2 17 1,-1-22 50,0-1 1,0 1-1,0-1 0,0 1 0,1-1 0,-1 1 1,1-1-1,0 0 0,0 0 0,1 0 0,-1 0 1,0 0-1,1 0 0,0-1 0,0 1 0,5 3 1,-1-2 15,0 0 1,-1 0 0,1-1 0,0-1-1,0 1 1,1-1 0,-1 0 0,1 0 0,-1-1-1,1 0 1,-1-1 0,1 1 0,-1-2 0,1 1-1,-1-1 1,1 0 0,-1 0 0,1-1 0,8-3-1,-5 1 4,-1 0 0,1-1 0,-1 0 0,0-1 0,-1 0 0,0 0 0,0-1 0,0 0 0,-1-1 0,0 0 0,0 0 0,8-12 0,-10 13-34,-1 0 0,0-1 0,0 0 0,-1 0 0,0 0 0,0 0 0,-1-1 0,0 1 0,0-1-1,-1 0 1,0 0 0,-1 0 0,0 0 0,0-12 0,-1 21 4,0-1 0,0 1 0,0-1 1,0 1-1,-1 0 0,1-1 0,0 1 0,0-1 0,0 1 0,0 0 0,0-1 1,0 1-1,-1-1 0,1 1 0,0 0 0,0-1 0,-1 1 0,1 0 1,0-1-1,-1 1 0,1 0 0,0 0 0,-1-1 0,1 1 0,0 0 0,-1 0 1,1-1-1,0 1 0,-1 0 0,1 0 0,-1 0 0,1 0 0,-1 0 1,1 0-1,0 0 0,-1 0 0,-17 8-283,-10 19 19,16-10 259,2 0 1,0 0-1,-10 25 0,17-35 44,0 1-1,1-1 1,0 0-1,0 1 1,1-1-1,0 1 1,0 0-1,1 0 0,0-1 1,0 1-1,3 12 1,-2-17-18,0-1-1,0 0 1,1 1 0,-1-1 0,1 0-1,0 0 1,-1 0 0,1 0 0,0 0 0,0-1-1,1 1 1,-1 0 0,0-1 0,0 0 0,1 1-1,-1-1 1,1 0 0,-1 0 0,1-1-1,-1 1 1,1 0 0,0-1 0,-1 0 0,1 1-1,3-1 1,6 1 32,0 0-1,-1-1 1,1-1-1,18-2 1,-23 1-48,1 0-1,0-1 1,-1 0 0,1 0-1,-1-1 1,0 0 0,0 0-1,-1 0 1,1-1 0,10-9-1,-13 10 3,0 0 0,0 0 0,-1 0 0,1-1 0,-1 1 0,0-1 0,0 0 0,-1 0 0,1 0 0,-1 0 0,0 0 1,0 0-1,-1-1 0,0 1 0,0-1 0,1-6 0,-2 11-2,0 1 1,0-1-1,0 0 1,-1 0-1,1 0 1,0 0-1,0 1 0,0-1 1,-1 0-1,1 0 1,-1 1-1,1-1 1,0 0-1,-1 0 1,1 1-1,-1-1 1,0 0-1,1 1 1,-1-1-1,0 1 1,1-1-1,-1 1 1,0-1-1,1 1 1,-1 0-1,0-1 1,0 1-1,1 0 1,-1-1-1,0 1 1,0 0-1,0 0 1,0 0-1,1 0 1,-1 0-1,0 0 1,0 0-1,0 0 1,0 0-1,0 0 1,1 0-1,-1 0 1,0 1-1,0-1 0,0 0 1,0 1-1,-4 0-15,1 1-1,0-1 1,-1 1-1,1 0 0,0 0 1,0 0-1,-6 5 1,4-2 37,0 1 0,1 0 1,0 0-1,0 0 0,1 0 1,0 0-1,0 1 0,0 0 0,1 0 1,-4 9-1,6-13-10,0 0 0,1 0 1,-1-1-1,1 1 0,-1 0 0,1 0 1,0 0-1,0 0 0,0 0 0,0-1 0,0 1 1,1 0-1,-1 0 0,1 0 0,0-1 0,0 1 1,0 0-1,0-1 0,0 1 0,1-1 0,-1 1 1,1-1-1,0 0 0,0 1 0,-1-1 1,2 0-1,-1 0 0,0 0 0,0-1 0,0 1 1,4 1-1,3 3-376,1-1 0,0-1 0,0 0 0,13 3 0,23 1-3985,1-7-2642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14574,'0'0'113,"0"0"1,0 0-1,-1 0 0,1 0 1,0 1-1,0-1 1,0 0-1,0 0 0,0 0 1,1 0-1,-1 1 0,0-1 1,0 0-1,0 0 1,0 0-1,0 0 0,0 1 1,0-1-1,0 0 1,0 0-1,0 0 0,0 0 1,0 0-1,1 1 1,-1-1-1,0 0 0,0 0 1,0 0-1,0 0 1,0 0-1,1 0 0,-1 0 1,0 1-1,0-1 0,0 0 1,0 0-1,1 0 1,-1 0-1,0 0 0,0 0 1,0 0-1,0 0 1,1 0-1,-1 0 0,0 0 1,0 0-1,0 0 1,1 0-1,-1 0 0,0 0 1,0 0-1,0-1 1,0 1-1,1 0 0,-1 0 1,0 0-1,0 0 0,0 0 1,0 0-1,0 0 1,0 0-1,1-1 0,-1 1 1,3 31 2140,-6 41-539,-11 8-344,9-57-1232,1 0 0,0 0 0,2 1 0,1 42 0,1-63-239,1 0-1,-1 0 0,1 0 0,0 0 1,0 0-1,0-1 0,0 1 1,0 0-1,1 0 0,-1-1 0,1 1 1,-1-1-1,1 1 0,0-1 1,0 0-1,0 0 0,1 0 0,-1 0 1,0 0-1,1 0 0,-1-1 0,1 1 1,0-1-1,-1 0 0,1 1 1,0-1-1,0 0 0,0-1 0,0 1 1,0-1-1,0 1 0,0-1 1,0 0-1,0 0 0,0 0 0,4-1 1,9 0-2146,0-1 0,0-1 1,0 0-1,0-1 1,22-10-1,2-1-5089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34 11211,'0'0'10511,"-10"-6"-9529,2 1-808,5 2-120,0 1-1,0 0 0,0 0 0,0 0 0,-1 0 1,1 0-1,-1 1 0,1-1 0,-1 1 1,1 0-1,-1 0 0,0 1 0,0-1 0,1 1 1,-1 0-1,0 0 0,0 0 0,0 0 0,-5 1 1,2 2 45,0 0 0,0 1 0,0 0 0,0 0 0,1 0 0,0 1 1,0 0-1,0 0 0,-6 7 0,9-8-43,-1 0 0,1 0 0,-1 0 0,1 0 0,1 1 0,-1-1 0,1 1 0,-1 0 0,1 0 0,1 0 0,-1 0 0,1 0 0,0 0 0,-1 8 0,2-12-49,1 1 0,-1 0 1,1-1-1,0 1 0,-1-1 0,1 1 1,0-1-1,0 0 0,0 1 1,0-1-1,0 0 0,0 1 0,1-1 1,-1 0-1,0 0 0,1 0 0,-1 0 1,0-1-1,1 1 0,-1 0 1,1 0-1,0-1 0,-1 1 0,1-1 1,-1 1-1,1-1 0,0 0 1,-1 0-1,1 0 0,0 0 0,-1 0 1,4 0-1,60-3 299,-63 3-302,15-3-72,1-1 0,0-2 0,-1 1 0,0-2 0,31-16 0,1 0-288,-49 23 337,1 0 0,-1-1 0,1 1 0,-1 0 0,1 0 0,0 0 0,-1 0 0,1 0 0,-1-1 0,1 1 1,0 0-1,-1 1 0,1-1 0,0 0 0,-1 0 0,1 0 0,-1 0 0,1 0 0,0 1 0,-1-1 0,1 0 0,-1 0 0,1 1 0,-1-1 0,1 0 0,-1 1 0,1-1 0,-1 1 0,1-1 0,-1 0 0,0 1 0,1-1 0,-1 1 0,0-1 0,1 1 0,-1 0 0,1 0 0,9 31-85,-10-28 118,1-1 0,0 1-1,0 0 1,0-1 0,0 1 0,1-1 0,-1 1 0,1-1 0,0 0 0,4 5 0,-2-5 9,1 0 0,-1-1 1,1 0-1,0 0 0,0 0 1,-1 0-1,1-1 0,0 0 1,0 0-1,1 0 0,-1-1 1,0 0-1,0 1 0,0-2 1,0 1-1,0-1 0,10-2 1,-4 1-463,0-1 0,0-1 0,-1 0 0,1 0 0,-1-1 0,0 0 1,12-9-1,13-14-4509,-13 6-1961,-6 6 556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6342,'0'0'8285,"4"3"-8354,-2 0 172,0 0-1,1 0 1,-1 0 0,0 0 0,-1 0 0,1 1 0,0-1 0,-1 1-1,0-1 1,0 1 0,0 0 0,0-1 0,-1 1 0,1 0 0,-1 0-1,0 4 1,-1 83 3354,-1-51-1834,5 52 776,-3 60-314,0-148-2009,0-1 1,0 1-1,-1-1 0,1 1 1,-1-1-1,0 1 1,0-1-1,0 1 0,-1-1 1,1 0-1,-1 0 1,0 0-1,0 0 0,0 0 1,0 0-1,0 0 1,-1 0-1,1-1 0,-1 0 1,0 1-1,1-1 0,-5 2 1,5-3-26,-1 0 0,0 0 0,0-1-1,0 1 1,0-1 0,0 0 0,0 1 0,0-1 0,0-1 0,0 1 0,1 0-1,-1-1 1,0 1 0,0-1 0,0 0 0,0 0 0,1 0 0,-1 0 0,0-1-1,1 1 1,-1-1 0,1 1 0,-1-1 0,1 0 0,0 0 0,0 0 0,-2-3-1,0 1-45,0-1-1,0 1 0,0-1 0,1 0 1,0 0-1,0 0 0,0-1 0,0 1 1,1-1-1,0 1 0,0-1 0,1 0 0,-1-7 1,1 10-41,1-1 1,0 1 0,0-1-1,0 0 1,0 1 0,0-1 0,1 1-1,0-1 1,0 0 0,0 1-1,0 0 1,0-1 0,1 1-1,0 0 1,-1 0 0,1-1 0,0 1-1,1 1 1,-1-1 0,0 0-1,1 1 1,4-5 0,19-10-358,1 1 0,28-12 1,-24 12 330,-1 0 1,36-27 0,-59 38 71,0 0 1,-1-1 0,1 0 0,-2 0-1,1 0 1,-1-1 0,0 0-1,0 0 1,0 0 0,-1 0 0,0-1-1,-1 0 1,0 0 0,3-9 0,-6 15-6,1-1 0,0 1 0,-1-1 0,0 1 0,1-1 0,-1 1 0,0-1 0,0 1 0,0 0 0,-1-1 0,1 1 0,-1-1 0,1 1 0,-1-1 0,0 1 1,0 0-1,0-1 0,0 1 0,0 0 0,0 0 0,-1 0 0,1 0 0,-1 0 0,1 0 0,-1 0 0,0 1 0,0-1 0,0 0 0,-3-1 0,2 1-20,-1 1 0,0 0 0,0-1-1,0 1 1,0 1 0,0-1-1,0 1 1,0-1 0,0 1-1,0 0 1,0 1 0,0-1 0,0 1-1,0-1 1,0 1 0,0 1-1,0-1 1,-4 2 0,6-2-64,-1 0 0,1 1 0,0-1 0,-1 1 0,1-1 0,0 1 0,0 0 0,0-1 0,0 1 0,1 0 0,-1 1 0,0-1 0,1 0 0,-1 0 0,1 1 0,0-1 0,0 0 0,0 1 0,-1 4 0,1-4-451,1-1-1,0 1 1,-1 0-1,1-1 1,0 1-1,0-1 1,1 1 0,-1-1-1,1 1 1,-1-1-1,1 1 1,0-1-1,1 4 1,7 6-6084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7591,'-11'0'2274,"6"0"609,1 0-641,4 2-224,0 2-320,6 0-97,8 3 97,6-1-385,9-1-160,5-2-256,9 0-288,-1-2-321,1-1-192,-9 0-96,-3 0-1281,-8 0-1698,-1-1-2210,-10-11-4612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16816,'0'0'4692,"-3"11"-4030,-12 45 343,-22 101 2042,37-157-3016,0-1-1,0 1 1,0 0 0,0 0 0,0 0-1,0 0 1,0 0 0,0 0-1,1 0 1,-1 0 0,0 0-1,0 0 1,0 0 0,0 0-1,0 0 1,0 0 0,0 0-1,1 0 1,-1 0 0,0 0-1,0 0 1,0 0 0,0 0-1,0 0 1,0 0 0,1 0 0,-1 0-1,0 0 1,0 0 0,0 0-1,0 0 1,0 0 0,0 0-1,1 0 1,-1 0 0,0 0-1,0 0 1,0 0 0,0 1-1,14-26 337,12-36-285,-21 41-150,-1 0 0,0 0-1,-2 0 1,1-28 0,-3 47-98,1 27-464,-1-23 649,1 0-1,-1 0 1,1 0-1,0 0 0,0 0 1,1-1-1,-1 1 0,1 0 1,-1-1-1,1 1 1,0-1-1,0 1 0,0-1 1,0 0-1,0 0 1,1 1-1,-1-2 0,0 1 1,1 0-1,0 0 1,-1-1-1,1 0 0,0 1 1,0-1-1,0 0 1,0-1-1,0 1 0,0 0 1,0-1-1,0 1 1,0-1-1,0 0 0,4-1 1,1 1 37,-1 0 1,1 0 0,-1-1-1,1-1 1,-1 1-1,0-1 1,1 0 0,-1-1-1,0 0 1,0 0-1,-1 0 1,11-7 0,-11 4-124,0 1-1,-1-1 1,0 0 0,0-1 0,-1 1 0,7-13 0,-16 30 55,1-1 0,0 1-1,1-1 1,0 1 0,1 0 0,0 0 0,0 1 0,2-1 0,-1 0 0,2 16-1,0-26 30,-1 1 0,1 0-1,-1-1 1,1 1-1,0-1 1,-1 1-1,1-1 1,0 1 0,0-1-1,0 1 1,0-1-1,0 0 1,1 0 0,-1 0-1,0 1 1,0-1-1,1 0 1,-1-1-1,1 1 1,-1 0 0,2 0-1,2 1 31,0 0-1,-1-1 0,1 0 1,0 0-1,0 0 0,0-1 1,7 1-1,-2-2-4,1 1 0,0-2 0,0 1 0,-1-1 1,1-1-1,12-5 0,37-29-152,-50 30 84,1 0 0,-1 0 0,1 1 0,14-6-1,-24 13 8,0 0 0,0-1 0,0 1-1,0 0 1,0 0 0,0 0-1,0 0 1,0 0 0,-1 0 0,1 0-1,0 1 1,-1-1 0,1 0-1,-1 0 1,0 1 0,1 1 0,0 0 85,1 0 1,-1 0 0,1 0-1,-1 0 1,1 0 0,0 0-1,0 0 1,5 4 0,2-3 5,1 0 0,0-1 0,1 0 0,-1 0 0,0-1 0,1-1 0,-1 0 0,1 0 0,-1-1 0,1 0 0,-1-1 0,13-2 0,-8 1-801,1 1 1,0 1-1,-1 0 1,20 4-1,-34-4 587,-1 0 0,1 1-1,0-1 1,0 0 0,-1 1 0,1-1-1,-1 1 1,1-1 0,0 1-1,-1-1 1,1 1 0,-1 0 0,1-1-1,-1 1 1,1-1 0,-1 1 0,0 0-1,1 0 1,-1-1 0,1 2-1,6 9-4583,0-10-2224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0 1 8392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16 14382,'0'0'9561,"-8"11"-9060,-52 60 570,-114 153 293,174-224-1366,0 0 0,0 0 0,1 0 0,-1 0 0,0 0 0,0 0 1,0 0-1,1 0 0,-1 0 0,0 0 0,0 0 0,1 0 0,-1 1 0,0-1 0,0 0 1,0 0-1,1 0 0,-1 0 0,0 0 0,0 0 0,0 0 0,1 1 0,-1-1 0,0 0 1,0 0-1,0 0 0,0 0 0,0 1 0,1-1 0,-1 0 0,0 0 0,0 0 0,0 1 0,0-1 1,0 0-1,0 0 0,0 0 0,0 1 0,0-1 0,0 0 0,0 0 0,0 1 0,0-1 1,0 0-1,0 0 0,0 0 0,0 1 0,22-18-375,0-1-1,-1-1 1,-2 0-1,1-2 1,26-38-1,-30 39 171,33-49-565,-31 43 288,28-34 0,-49 91-381,-11 22 992,4-25 378,2 1 0,2 0 0,0 1 0,2 0 0,2 0 0,0 32 0,3-58-479,-1 1 1,1-1-1,1 0 0,-1 0 0,0 0 0,1 0 0,0-1 0,0 1 0,0 0 0,0-1 0,1 1 1,0-1-1,-1 0 0,1 0 0,0 0 0,1 0 0,-1 0 0,0-1 0,1 1 0,-1-1 0,1 0 1,0 0-1,0-1 0,0 1 0,0-1 0,5 2 0,-8-3-69,-1-1 0,1 1-1,-1 0 1,0 0 0,1-1 0,-1 1 0,1 0 0,-1-1-1,0 1 1,1 0 0,-1-1 0,0 1 0,1 0-1,-1-1 1,0 1 0,0-1 0,1 1 0,-1-1 0,0 1-1,0-1 1,0 1 0,0 0 0,0-1 0,0 1-1,1-1 1,-1 1 0,0-1 0,0 1 0,-1-1-1,1 1 1,0-1 0,0 1 0,0-1 0,0 1 0,0-1-1,-1 0 1,-2-22-911,-1 14 549,0 0 0,0 1-1,-1-1 1,0 1 0,-1 1-1,0-1 1,-10-11 0,-54-48-1633,65 63 2012,-20-17 1363,-51-33 0,75 53-707,20 6-336,30 8-139,79 12 0,-94-21-3534,53-1-1,-39-5-3309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 3651,'0'0'14126,"-8"-1"-12573,-2 1-1325,0 0 0,-1 0 0,1 1-1,0 1 1,0-1 0,-1 2 0,-16 5-1,20-5-27,-1 0 0,1 0-1,0 0 1,0 1-1,0 0 1,1 1 0,-1-1-1,1 1 1,0 1-1,0-1 1,-9 12 0,14-16-197,0 0 1,1 0-1,-1 0 1,0 0-1,1 0 1,-1 0-1,0 0 1,1 0 0,-1 0-1,1 0 1,0 0-1,-1 1 1,1-1-1,0 0 1,0 0-1,0 0 1,-1 0 0,1 1-1,0-1 1,1 0-1,-1 0 1,0 0-1,0 0 1,0 1-1,1-1 1,-1 0-1,1 0 1,-1 0 0,1 0-1,-1 0 1,1 0-1,0 0 1,-1 0-1,1 0 1,0 0-1,0 0 1,-1 0-1,1-1 1,0 1 0,0 0-1,0-1 1,0 1-1,2 0 1,5 3-83,0-1 0,1 0 0,-1-1 0,1 0 0,9 1 0,1 1-404,35 7-862,-33-8 1029,0 2 0,0 0 0,0 1 0,38 17-1,-58-22 336,-1-1 0,1 0 0,0 0 0,-1 0 0,1 1 0,-1-1 0,1 0 0,-1 1 0,1-1 0,-1 1-1,0-1 1,1 0 0,-1 1 0,1-1 0,-1 1 0,0-1 0,1 1 0,-1-1 0,0 1 0,0 0-1,1-1 1,-1 1 0,0-1 0,0 1 0,0-1 0,0 1 0,0 0 0,0-1 0,0 1 0,0-1 0,0 2-1,-15 14 883,-33 6 539,45-21-1391,-9 4-52,-128 43 1998,122-43-3249,0-1-1,-1-1 0,-20 1 0,32-4-4345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15022,'0'0'11819,"83"-31"-11755,-39 25-64,6 0-256,2 3-1666,0-4-1249,-5 0-1473,-2-3-3107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17020,'-2'0'1408,"8"8"-1080,6 5-368,7 5 528,2-4-656,5-1 32,4-3-120,1-10-144</inkml:trace>
  <inkml:trace contextRef="#ctx0" brushRef="#br0" timeOffset="1">404 100 21285,'-21'21'1624,"-8"7"-1272,-2 4-144,6 6 560,4 1-208,8 0-296,5 0-112,8-4-128,7-4-16,7-13-120,7-5-96,9-13-328,4-6-264,6-19 1712,3-4-1024,4-18-32,-2-5-32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16 15214,'0'0'1949,"-10"-2"-49,-2-2-1680,1 1-1,-1 1 0,0 0 0,0 1 0,0 0 1,0 1-1,0 0 0,0 1 0,0 0 0,0 1 1,1 0-1,-1 1 0,0 0 0,1 1 0,-16 7 1,20-6-151,-1 1 0,1-1 1,0 1-1,1 1 0,-1-1 0,1 1 1,1 0-1,-1 0 0,1 1 1,-5 10-1,9-17-81,0 1 0,0 0 0,0 0 0,0 0 0,0 0 0,1 0 0,-1 0 0,1 0 0,-1 0 0,1 1 0,0-1 0,0 0 0,0 0 0,0 0 0,0 0 0,1 0 0,-1 0 0,0 1 0,1-1 0,0 0 0,-1 0 0,1 0 0,0 0 0,0-1 0,0 1 0,1 0 0,-1 0 0,0-1 0,0 1 0,1 0 0,-1-1 0,1 1 0,0-1 0,-1 0 0,1 0 0,0 1 0,0-1 0,0 0 0,0-1 0,0 1 0,0 0 0,0 0 0,0-1 0,0 1 0,0-1 0,0 0 0,3 0 1,12 3-1305,-1-1 0,1-1 0,17 0 0,12-1-4839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47 9865,'-8'2'1362,"-3"2"-430,-1 0 1,1 1 0,0 0 0,1 0 0,-20 14-1,27-16-703,-1 0 0,0-1 0,1 1-1,-1 1 1,1-1 0,0 0-1,0 1 1,1 0 0,-1-1-1,1 1 1,-1 0 0,1 0-1,0 1 1,1-1 0,-1 0-1,1 1 1,0-1 0,0 1-1,0-1 1,0 8 0,1-10-206,0-1 0,1 0 0,-1 0 0,0 0 0,1 0 0,-1 0 0,0 0 0,1 0 0,-1 1 0,1-1 0,0 0 0,-1-1 0,1 1 0,0 0 0,0 0 0,0 0 0,-1 0 0,1-1 0,0 1 0,0 0 0,0-1 0,0 1 0,0 0 0,2 0 0,35 6 659,-30-7-592,1 0-1,0-1 1,0 0-1,0 0 1,0-1 0,11-4-1,-11 2-51,1-2 0,0 0 0,-1 0 0,0 0 0,-1-1 0,9-9 0,-13 13-8,-1-1 0,1 1-1,-1-1 1,0 0-1,0 0 1,0-1 0,0 1-1,-1-1 1,0 1-1,0-1 1,0 0 0,0 0-1,-1 0 1,2-9-1,-4 14-47,-1 0 0,0 0 0,1 0 1,-1 1-1,1-1 0,-1 1 0,1-1 0,-1 1 0,1-1 0,-1 1 0,1 0 0,-1 0 0,-1 1 0,-1 3 77,-1 0 0,1 0 1,0 0-1,0 0 0,0 1 0,1 0 0,0-1 0,0 1 0,1 0 0,-1 1 0,1-1 0,1 0 0,-1 1 0,1-1 0,-1 14 0,3-19-37,-1 0-1,1 0 1,0 0 0,0 0-1,0 1 1,0-1-1,0 0 1,0-1 0,0 1-1,0 0 1,0 0-1,0 0 1,0-1 0,0 1-1,1 0 1,-1-1-1,0 1 1,0-1-1,1 0 1,-1 1 0,1-1-1,-1 0 1,0 0-1,1 0 1,-1 0 0,0 0-1,1 0 1,-1 0-1,0 0 1,3-1 0,44-7 301,-37 3-323,-1-1 1,0 0-1,18-13 0,-25 17-38,0 0 1,0-1-1,0 1 0,-1-1 0,1 1 1,-1-1-1,0 0 0,0 0 1,0 0-1,0 0 0,0 0 0,-1 0 1,1 0-1,-1-1 0,0 1 1,0-1-1,1-3 0,-4 7-7,0 0 1,1-1-1,-1 1 0,0 0 0,1 0 0,-1 0 0,0 1 0,1-1 1,-1 0-1,0 1 0,1-1 0,-1 1 0,1 0 0,-3 1 1,-4 3 76,0 1 1,0 0-1,1 1 1,-12 13-1,16-17 95,0 1-1,0-1 1,0 1 0,1 0 0,-1 0-1,1 0 1,0 0 0,0 0-1,0 1 1,1-1 0,0 0 0,-1 6-1,2-9-104,1-1 1,0 1-1,0 0 0,0-1 0,-1 1 0,1-1 0,0 1 0,0-1 0,0 0 1,0 1-1,0-1 0,0 0 0,0 1 0,0-1 0,0 0 0,0 0 0,0 0 1,1 0-1,-1 0 0,0 0 0,0 0 0,0-1 0,2 0 0,27-3 141,-26 1-156,0 0-1,-1 1 1,1-2-1,-1 1 1,1 0-1,-1-1 1,0 1-1,0-1 1,-1 0-1,1 0 1,-1 0-1,0-1 1,0 1-1,0 0 1,0-1-1,-1 1 1,0-1-1,0 1 1,0-1-1,-1 0 1,1 0-1,-1-7 1,0 12-103,41-22-139,-22 18 98,-14 12-476,-16 26 229,9-30 562,-53 118 1210,54-112 141,9-14-906,9-15-357,-9 3-259,-1 0 0,0-1 0,-1 0 0,-1 0 0,-1 0 0,0-1 0,-1 0 0,-1 1 0,-1-24 0,-1 41-55,201-5-2232,-200 5 2276,1 0-1,-1 0 0,0 0 0,0 0 0,0 0 0,0 0 1,0 0-1,0 0 0,1 1 0,-1-1 0,0 0 0,0 1 1,0-1-1,0 1 0,0-1 0,0 1 0,0-1 1,0 1-1,0 0 0,0-1 0,-1 1 0,1 0 0,0 0 1,0 0-1,-1-1 0,1 1 0,0 0 0,-1 0 1,1 0-1,-1 0 0,1 0 0,-1 0 0,0 1 0,1-1 1,-1 0-1,0 0 0,0 0 0,0 0 0,0 0 1,0 0-1,0 1 0,0-1 0,0 0 0,0 0 0,0 0 1,-1 0-1,1 0 0,0 0 0,-2 2 0,-2 9 94,0-1 0,-1 0 0,-12 20 0,6-11 271,11-19-347,-1 0 0,0 0 0,1 0 0,-1 0 0,1 0 0,0 0 0,-1 0 0,1 0 0,0 0 0,0 0 0,0 0 0,-1 0 0,1 0 0,0 0 0,1 1 0,-1-1 0,0 0 0,0 0 0,0 0 0,1 0 0,-1 0 0,0 0 0,1 0 0,-1 0 0,1 0 0,-1 0 0,2 1 0,-1-1 5,1 0 0,-1-1-1,1 1 1,-1 0 0,1-1 0,-1 0-1,1 1 1,-1-1 0,1 0-1,0 0 1,-1 0 0,1 0 0,-1 0-1,1 0 1,0 0 0,1-1-1,5 0 24,-1-1 0,1 0 0,-1-1 0,0 1 0,0-1 0,0-1 0,7-4 0,-8 4-38,0 0-1,-1-1 1,1 0-1,-1 0 0,0-1 1,0 0-1,-1 1 0,0-2 1,0 1-1,0 0 0,-1-1 1,0 1-1,0-1 1,-1 0-1,1 0 0,-2 0 1,3-14-1,-5 33-445,1-11 444,-1 0 1,1 1 0,0-1-1,0 0 1,-1 0 0,1 1-1,0-1 1,0 0 0,0 0 0,1 1-1,-1-1 1,0 0 0,0 0-1,1 1 1,-1-1 0,1 0-1,-1 0 1,1 0 0,-1 0-1,1 0 1,0 0 0,0 0 0,-1 0-1,1 0 1,0 0 0,0 0-1,0 0 1,0 0 0,0-1-1,0 1 1,0 0 0,0-1 0,0 1-1,1-1 1,-1 1 0,0-1-1,2 1 1,10 4 46,1-1 1,0-1-1,0 0 0,1 0 1,-1-2-1,0 0 1,1 0-1,20-3 0,-25 2-28,1-1-1,0-1 0,-1 0 1,1-1-1,-1 0 0,0 0 1,0-1-1,0 0 0,-1-1 1,1 0-1,16-13 0,-23 17-15,-1-1 0,0 0 0,0-1 0,0 1 0,0 0 0,-1-1-1,1 1 1,-1-1 0,1 1 0,-1-1 0,0 1 0,0-1 0,0 0-1,0 0 1,0-3 0,-1 4-10,0 1 0,0 0-1,-1 0 1,1 0 0,0-1 0,-1 1-1,1 0 1,-1 0 0,1 0 0,-1 0 0,1 0-1,-1-1 1,0 1 0,1 0 0,-1 1-1,0-1 1,0 0 0,0 0 0,0 0-1,0 0 1,0 1 0,0-1 0,0 0-1,0 1 1,0-1 0,-1 1 0,1-1-1,0 1 1,0 0 0,0-1 0,-1 1 0,1 0-1,0 0 1,0 0 0,-1 0 0,1 0-1,0 0 1,-2 1 0,-7-2-19,-1 1-1,1 1 1,-1-1 0,1 2-1,0 0 1,-1 0 0,1 1-1,0 0 1,0 0 0,1 1-1,-16 9 1,20-10 49,1 0 1,-1 0-1,1 1 0,-1 0 0,1-1 0,0 2 1,1-1-1,-1 0 0,1 1 0,0 0 1,0-1-1,0 1 0,1 1 0,-1-1 0,1 0 1,0 0-1,1 1 0,0-1 0,-1 1 1,2 0-1,-1-1 0,1 1 0,0 6 0,1-7-20,0 1-1,0-1 0,1 0 0,0 0 0,0 0 0,0 0 1,1 0-1,0 0 0,0-1 0,0 1 0,0-1 0,1 0 1,0 0-1,-1 0 0,1 0 0,1-1 0,-1 1 0,9 4 1,42 22-1853,-4-12-3447,-8-10-3950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0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7719,'0'0'8841,"-2"12"-8003,-7 57 111,4 1-1,5 101 1,0-29-763,3 85 1396,-1 33-372,-11-117-959,-1 59 395,40 860 603,22-252-1204,-4-47-5,10 47 213,-32-416-143,-25-386-99,2 47 40,2 0-1,3-1 1,16 62 0,-24-115-119,0 0-1,1 0 1,-1 0 0,0 0-1,0 0 1,1 0-1,-1 0 1,0-1 0,1 1-1,-1 0 1,1 0 0,-1 0-1,1-1 1,-1 1 0,1 0-1,0-1 1,-1 1 0,1 0-1,0-1 1,-1 1 0,1-1-1,0 1 1,0-1-1,0 1 1,1 0 0,-1-2-254,0 1-1,0-1 1,0 1 0,0-1 0,-1 1 0,1-1-1,0 0 1,0 1 0,-1-1 0,1 0 0,0 0 0,-1 1-1,1-1 1,0 0 0,-1 0 0,0 0 0,1 0 0,-1 0-1,1 0 1,-1 0 0,0 0 0,1-2 0,7-21-7296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1 331 12332,'376'-22'3809,"-91"1"-4442,731-40 2694,2276-110 576,-1184 123-1794,-1962 43-767,206 3 734,-322 7-644,-29-5-229,-1 0 0,1 0 0,0 0 0,-1 0-1,1 1 1,0-1 0,-1 0 0,1 0 0,0 0 0,-1 0-1,1 1 1,0-1 0,-1 0 0,1 1 0,-1-1-1,1 1 1,-1-1 0,1 0 0,-1 1 0,1-1-1,-1 1 1,1-1 0,-1 1 0,0 0 0,1-1 0,-1 1-1,0-1 1,1 1 0,-1 0 0,0-1 0,0 1-1,1 0 1,-1-1 0,0 1 0,0 1 0,-8 1-4825,4-4-586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 8648,'0'0'3844,"-10"-3"-1527,0 0-1552,4 1-296,1 0 0,-1 0 0,1 1 0,-1 0 0,0 0 0,0 0 0,1 1 0,-12 1 0,17-1-419,0 0 1,-1 0-1,1 0 0,-1 0 1,1 0-1,0 0 1,-1 0-1,1 0 0,0 0 1,-1 0-1,1 0 1,-1 0-1,1 1 1,0-1-1,-1 0 0,1 0 1,0 1-1,-1-1 1,1 0-1,0 0 0,0 1 1,-1-1-1,1 0 1,0 1-1,0-1 1,-1 0-1,1 1 0,0-1 1,0 0-1,0 1 1,0-1-1,0 0 0,0 1 1,-1-1-1,1 1 1,0-1-1,0 0 1,0 1-1,0-1 0,0 1 1,0-1-1,0 0 1,1 1-1,-1-1 0,0 0 1,0 1-1,0-1 1,0 1-1,0-1 1,1 0-1,-1 1 0,0-1 1,0 0-1,1 1 1,16 16 865,13-6-471,1-2 0,56 10 0,31 9-486,-105-24 42,-1 1 0,0 0 0,0 1 0,0 0 0,-1 1 0,0 0 0,10 8 0,-19-13 16,-1 0 0,1-1-1,0 1 1,-1 0 0,1 0 0,-1 0 0,0 0-1,1 0 1,-1 1 0,0-1 0,-1 0 0,1 0-1,0 1 1,0-1 0,-1 0 0,0 1-1,1-1 1,-1 1 0,0-1 0,0 1 0,0-1-1,-1 0 1,1 1 0,0-1 0,-1 1 0,0-1-1,1 0 1,-1 0 0,0 1 0,0-1-1,-1 0 1,1 0 0,0 0 0,-3 3 0,-6 9 246,-1-2 1,0 1 0,0-1 0,-15 11 0,11-9-132,-232 203 888,239-209-575,4-1-3485,5-3-2097,9-6-712,8-7-5564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1 526 1666,'0'0'17029,"9"0"-15657,-1-1-1192,0 0 1,0-1-1,0 0 1,-1-1-1,1 1 1,-1-1-1,1-1 1,-1 1-1,0-1 1,0-1-1,0 1 1,-1-1-1,0 0 1,11-12-1,15-15 371,39-53 0,-56 66-367,11-14 572,42-74-1,-59 90-542,0 0 0,-1-1-1,-1 0 1,-1 0 0,0-1 0,4-32-1,-9 22 263,-1 27-395,0 5-138,0 20 27,1 0 1,1 0 0,1 0-1,1-1 1,1 1 0,1-1-1,1 0 1,1-1-1,1 0 1,1 0 0,1-1-1,0 0 1,1-1 0,2 0-1,16 19 1,-18-25-223,-1-1-1,2 0 1,0 0 0,21 13-1,-28-21-821,0 0 1,1-1-1,0 1 0,0-2 0,0 1 0,0-1 0,12 3 1,11-3-9598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43 14638,'0'0'5333,"-3"14"-4917,-12 92 519,5 1-1,4 162 0,4-250-755,-2-26 373,-2-32-7,5-40-672,3 1 0,4 0 0,24-118 1,-29 191 123,0-1 1,0 1 0,1-1-1,0 1 1,1 0 0,-1 0-1,1 0 1,0 0 0,0 0-1,0 1 1,7-8 0,-9 11-1,1-1 0,0 1 0,0 0 0,0 0 0,0 0 0,0 0 0,0 0 1,0 0-1,0 1 0,1-1 0,-1 1 0,0-1 0,0 1 0,0 0 0,1 0 0,-1 0 1,0 0-1,1 0 0,-1 0 0,0 1 0,0-1 0,0 1 0,1-1 0,-1 1 1,0 0-1,0 0 0,0 0 0,0 0 0,0 1 0,3 2 0,7 4 6,-1 0-1,0 1 1,-1 1 0,11 11-1,-18-17-5,0-1 0,0 1 0,0 0 0,0 0 0,-1 0-1,1 0 1,-1 0 0,0 0 0,0 1 0,-1-1 0,0 1-1,1-1 1,-1 1 0,-1 0 0,1 8 0,-1-10 28,-1-1 0,0 1 0,0 0-1,0-1 1,-1 1 0,1-1 0,-1 0 0,1 1 0,-1-1 0,0 0 0,1 0 0,-1 0 0,-1 0 0,1 0 0,0-1-1,0 1 1,-1-1 0,1 1 0,-5 1 0,-53 21 732,57-23-720,-17 6-89,-1-1 0,1 0 0,-2-2 0,1 0 0,0-2-1,-1 0 1,-40-3 0,61 1-129,1 0-1,-1 0 0,0 0 1,1 0-1,-1-1 1,1 1-1,-1 0 0,0 0 1,1-1-1,-1 1 1,1 0-1,-1-1 0,1 1 1,-1-1-1,1 1 0,-1-1 1,1 1-1,-1-1 1,1 1-1,0-1 0,-1 1 1,1-1-1,0 1 0,-1-1 1,1 0-1,0 1 1,0-1-1,0 0 0,-1 1 1,1-1-1,0 0 0,0 1 1,0-1-1,0 0 1,0 1-1,0-1 0,0 0 1,1 1-1,-1-1 0,0 0 1,0 1-1,0-1 1,1 1-1,-1-1 0,1 0 1,8-22-12845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11915,'0'0'9412,"4"8"-8270,-3-3-1015,0 0 0,0-1 0,-1 1-1,1 0 1,-1 0 0,0 0 0,0 0 0,-1 0-1,1 0 1,-1 0 0,0 0 0,-1-1 0,1 1-1,-1 0 1,0-1 0,0 1 0,-5 7 0,-9 15 384,-34 43 0,30-44-314,12-14-105,-41 55 228,-2-1 0,-79 76 0,130-142-373,-1 1 0,1-1 0,0 1 0,0-1 1,0 0-1,-1 1 0,1-1 0,0 1 0,-1-1 0,1 0 0,0 1 1,-1-1-1,1 0 0,-1 1 0,1-1 0,0 0 0,-1 0 1,1 0-1,-1 1 0,1-1 0,-1 0 0,1 0 0,-1 0 0,1 0 1,-1 0-1,1 0 0,-1 0 0,1 0 0,-1 0 0,1 0 0,-1 0 1,1 0-1,-1 0 0,1 0 0,0 0 0,-1 0 0,0-1 0,3-21-2450,24-47-3077,-21 56 3992,34-102-7013,-24 54 2307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7143,'0'0'15599,"55"20"-14126,-32 12-224,8 3-544,3 1-193,4-1-223,-2-6-161,1-1-96,-1-10-1634,-1-6-1665,-12-8-2402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3871 0,'0'0'17355,"12"-9"-16789,512-430 501,-288 231 124,796-692-417,-121 126-580,15-12 34,-635 535 234,217-197 368,-500 440-861,-4 5-75,1 0 1,-1-1 0,0 0 0,0 1-1,-1-2 1,1 1 0,-1 0 0,0-1-1,4-7 1,-16 14-10299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15491,'-1'-1'64,"1"1"1,-1 0-1,1 0 0,-1 0 0,1-1 0,-1 1 0,1 0 0,-1 0 0,1 0 1,-1 0-1,1 0 0,-1 0 0,0 0 0,1 0 0,-1 0 0,1 0 1,-1 1-1,1-1 0,-1 0 0,1 0 0,-1 0 0,1 1 0,-1-1 0,1 0 1,0 1-1,-1-1 0,0 1 0,-8 17 942,1 33 487,6-37-535,-3 37-333,2 1-1,3-1 1,1 0-1,3 1 0,15 70 1,-17-110-555,1 0-1,1 1 1,0-2 0,1 1 0,0 0 0,9 14 0,-12-23-62,-1 0 1,1-1-1,-1 1 0,1-1 0,0 1 0,0-1 1,0 0-1,1 0 0,-1 0 0,0 0 0,1 0 1,0 0-1,-1-1 0,1 0 0,0 1 0,-1-1 1,1 0-1,0 0 0,0 0 0,0-1 0,0 1 1,0-1-1,0 1 0,0-1 0,0 0 0,0 0 1,0-1-1,1 1 0,-1 0 0,0-1 0,-1 0 1,6-1-1,-1-2 4,-1 0-1,1 0 1,-1 0 0,1-1 0,-1 0 0,-1 0 0,1 0 0,-1-1-1,0 0 1,8-10 0,-3 0 17,0 0 0,-1 0-1,9-24 1,-8 15 9,7-34 0,-14 51-34,-2-1 1,1 1-1,-1-1 0,0 1 1,-1-1-1,0 0 0,-2-14 1,2 22-5,0 1 0,0 0 0,0-1 1,0 1-1,0-1 0,0 1 0,0 0 1,0-1-1,0 1 0,-1 0 0,1-1 0,0 1 1,0-1-1,0 1 0,0 0 0,-1-1 0,1 1 1,0 0-1,0-1 0,-1 1 0,1 0 0,0 0 1,0-1-1,-1 1 0,1 0 0,0 0 1,-1 0-1,1-1 0,0 1 0,-1 0 0,1 0 1,-1 0-1,1 0 0,0 0 0,-1-1 0,1 1 1,0 0-1,-1 0 0,1 0 0,-1 0 1,1 0-1,0 0 0,-1 0 0,1 1 0,-1-1 1,1 0-1,0 0 0,-1 0 0,1 0 0,0 0 1,-1 1-1,1-1 0,0 0 0,-1 0 1,1 1-1,0-1 0,-1 0 0,1 0 0,0 1 1,0-1-1,-1 0 0,1 1 0,0 0 0,-16 20 19,9-3 29,0 0-1,1 1 1,0 0 0,2 0-1,0 0 1,1 0 0,1 1 0,1 20-1,1-38-32,0 0 0,0 0-1,0 0 1,0 0 0,0 0 0,1 0-1,-1-1 1,1 1 0,-1 0-1,1 0 1,0 0 0,0 0 0,0-1-1,2 4 1,-3-5-6,1 1 0,-1-1-1,1 0 1,-1 1 0,1-1 0,-1 0-1,1 0 1,0 1 0,-1-1 0,1 0-1,0 0 1,-1 0 0,1 0 0,0 0-1,-1 0 1,1 0 0,-1 0 0,1 0-1,0 0 1,-1 0 0,1 0 0,0-1-1,-1 1 1,1 0 0,-1 0 0,1-1-1,0 1 1,0-1 0,4-2 30,-1-1 0,1 0-1,-1 0 1,1-1 0,-1 1 0,-1-1 0,6-7 0,21-40 85,-2-1 0,29-77 0,-50 117-197,-8 13 71,1 0 0,0 0 1,0 0-1,0 0 0,0 0 0,0 1 1,0-1-1,0 0 0,0 0 0,0 0 1,0 0-1,0 0 0,0 0 0,0 0 1,0 0-1,0 0 0,0 0 0,0 0 1,0 0-1,0 0 0,0 0 0,0 1 1,0-1-1,0 0 0,0 0 0,0 0 1,0 0-1,0 0 0,1 0 0,-1 0 1,0 0-1,0 0 0,0 0 0,0 0 1,0 0-1,0 0 0,0 0 0,0 0 1,0 0-1,0 0 0,0 0 0,0 0 1,0 0-1,0 0 0,0 0 0,0 0 1,1 0-1,-1 0 0,0 1 0,0-1 1,0 0-1,0 0 0,0-1 0,0 1 1,0 0-1,0 0 0,0 0 0,0 0 1,0 0-1,0 0 0,0 0 0,0 0 1,1 0-1,-1 0 0,0 0 0,0 0 1,0 0-1,0 0 0,-2 26-120,-8 32 19,5-36 72,1 1 0,1 0 0,2 0 0,0 0 1,3 33-1,-2-55-10,0 0 0,0 1-1,0-1 1,1 0 0,-1 0 0,0 1 0,1-1 0,-1 0 0,1 0 0,-1 0 0,1 0 0,0 0 0,-1 0 0,1 0 0,0 0-1,0 0 1,0 0 0,0 0 0,-1 0 0,1-1 0,0 1 0,1 0 0,-1 0 0,1 0 0,0-1 6,0 1 0,0-1 0,0 0 0,0 0 0,0 0 0,0 0 0,0 0 0,0-1 0,0 1 0,0-1 0,0 1 0,0-1 0,3-1 1,8-4 7,-1-1 0,-1 0 0,19-15 0,-24 17 41,40-30-330,3-3-71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7911,'0'0'8579,"8"10"-8008,201 223 1700,31-4-1720,-159-153-116,62 70 729,224 296-1,395 462 1501,-254-317-1260,-433-497-1350,272 315 49,-254-306 566,202 163 0,-286-255-715,-7-5-6,0 0 1,0 0-1,0 0 0,1 0 0,-1-1 0,0 1 0,1-1 0,-1 0 0,1 1 0,0-1 0,-1 0 0,5 0 0,-9-12-4533,-10-9-919,-3-7-3918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14798,'0'0'6774,"0"10"-6010,-3 10-422,0 0 0,-2 0 1,0 0-1,-1 0 0,-17 36 0,-62 107 164,35-72-497,26-39-3180,23-51 277,4-4-1617,10-15-688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13036,'0'0'3892,"-4"8"-2664,-2 6-640,0 0 0,1 0 0,0 1 0,1 0-1,-3 26 1,6-26-487,0 0 0,0 1 1,2-1-1,0 0 0,1 0 0,0 0 0,1 0 0,1 0 0,0 0 0,9 18 0,-3-13-174,7 15-494,-13-14-3053,-9-19-1834,-17-8 1939,17 2 2852,0 1 1,0-1-1,0 0 0,0-1 0,-6-7 0,-35-54 683,16 22 1188,29 43-1069,-30-42 3496,11 15 3642,27 26-3509,29 1-3575,-6 4-65,71 3-550,-34-11-4922,-26-6-2615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15727,'0'0'8408,"-9"4"-8147,-5 3-158,1 0-1,0 1 0,1 0 0,0 1 0,0 1 0,1 0 0,0 1 1,0 0-1,1 0 0,1 1 0,0 0 0,1 1 0,0 0 0,-8 19 1,16-31-104,0 0 1,-1 0 0,1 0 0,0 0 0,0 0 0,-1 0 0,1 0 0,0 0 0,0 1 0,0-1 0,0 0 0,1 0 0,-1 0 0,0 0 0,0 0 0,1 0 0,-1 0-1,1 0 1,-1 0 0,1 0 0,-1 0 0,1 0 0,0 0 0,-1 0 0,1 0 0,0 0 0,0 0 0,-1-1 0,1 1 0,0 0 0,0-1 0,0 1 0,0-1 0,0 1-1,0-1 1,0 1 0,0-1 0,0 0 0,0 1 0,0-1 0,1 0 0,-1 0 0,0 0 0,0 0 0,1 0 0,11 2-29,-1-1 0,1-1 0,17-2 0,-10 1-322,8 1-261,-17-1 521,-1 0 1,1 1-1,-1 0 1,1 1 0,0 0-1,-1 1 1,1 0-1,-1 1 1,0 0-1,15 6 1,-24-8 80,0-1 1,0 1-1,0 0 1,0-1-1,0 1 1,0 0-1,0 0 1,0 0-1,0 0 1,0-1-1,-1 1 1,1 0-1,0 0 1,-1 0-1,1 1 1,-1-1-1,1 0 1,-1 0-1,1 0 1,-1 0-1,0 0 1,0 1-1,1-1 1,-1 0-1,0 2 1,-1-1 48,1 0 0,-1 1 0,0-1 0,0 0 0,0 0 0,0 0 0,0 0 0,0 0 0,0 0 0,-1-1 0,1 1 0,-4 3 0,-3 2 220,0 0-1,-1 0 1,0-1 0,-16 8-1,-112 48 1885,118-55-2586,1-1-1,-1-1 1,-1-1-1,1 0 1,-33 1 0,50-15-12306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8264,'0'0'15188,"-3"11"-13347,-8 17-1198,0-1 0,-2 0-1,-1-1 1,-25 36 0,17-28-257,-17 41-1,-10 16-3980,46-105-8726,12-13 3091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13677,'0'0'6774,"2"10"-5354,7 28-13,-1-2-561,1 0 0,22 56 0,-6-45-995,16 40 333,-38-80-1041,-1 1 1,0-1 0,0 1 0,-1-1-1,1 15 1,-3-15-4114,-5-6-2733</inkml:trace>
  <inkml:trace contextRef="#ctx0" brushRef="#br0" timeOffset="1">0 229 15567,'0'0'8392,"65"14"-7528,-31-11-671,4-3-129,-3 0-1185,-7 0-1922,-8-8-4036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1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18001,'0'0'2530,"6"65"-1184,-5-29-289,-1 1-641,0 1-320,0 2-32,0-3-64,0-4-576,0-5-481,0-6-545,0-7-640,0-11-1762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2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 10474,'0'0'8696,"12"-3"-7180,-3 1-1269,0 0 0,0 1 0,0 0-1,1 0 1,-1 1 0,1 1 0,-1-1 0,0 1-1,1 1 1,-1 0 0,0 0 0,12 5 0,13 5-23,0 3 1,-1 0-1,57 37 1,-82-46-176,1 1 1,-1 0 0,0 0 0,-1 1-1,0 0 1,0 0 0,10 17 0,-14-19 31,0 0-1,0 0 1,-1 0 0,0 0 0,0 0 0,-1 1 0,1-1 0,-1 1 0,-1-1 0,1 1 0,-1-1 0,0 1 0,-3 12 0,1-11 18,-1 0 1,0 0 0,0 0-1,-1 0 1,0-1 0,0 0 0,-1 0-1,0 0 1,0 0 0,-1-1-1,1 0 1,-2 0 0,1 0 0,0-1-1,-1 0 1,0 0 0,-11 5-1,-2 1 44,-2 0-1,1-1 0,-1-2 0,-1 0 0,-23 5 0,32-9-61,-1-2-1,0 1 0,0-2 1,1 0-1,-1-1 0,-22-2 0,34 2-252,-1-1 0,1 1 0,0-1 0,0 0 0,0 0 0,0 0 0,1-1 0,-1 1 0,0-1-1,0 0 1,1 1 0,-1-1 0,1 0 0,0 0 0,-3-4 0,3 3-379,0 1 1,1-1-1,0 0 1,0 0-1,0 0 0,0 0 1,0 0-1,1 0 1,-1 0-1,1 0 1,0-1-1,0 1 1,0 0-1,0 0 1,1 0-1,-1 0 1,1 0-1,1-5 0,12-25-12437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3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1095 550 5894,'0'0'11760,"7"-8"-11023,2 1-439,-6 4-164,0 1 1,0-1-1,0 1 1,0-1-1,-1 0 1,1 0-1,-1 0 1,1-1-1,-1 1 1,2-6-1,-3 6 178,0 1-1,0 0 0,-1 0 0,1 0 1,-1 0-1,0-1 0,0 1 0,0 0 1,0 0-1,0-1 0,0 1 0,0 0 1,-1 0-1,1-1 0,-1 1 0,-1-4 1,0 2-97,-1-1 0,0 0 0,1 1 0,-2-1 1,1 1-1,-7-7 0,-2 0-119,-1 1-1,1 0 1,-26-14 0,-251-132 235,274 148-333,-27-15-8,-2 2-1,0 2 1,0 2 0,-50-12-1,-4 2 56,65 17-69,0 1 1,0 1 0,-56-4 0,-39 1-72,74 3-3867,70 4-11423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3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274 441 6342,'0'0'14195,"-2"6"-13192,-2 9-669,1-9 824,-1-26 88,3 15-1128,-5-17 24,-1 1-1,0 0 1,-2 1-1,-1 0 1,-1 0-1,0 1 1,-17-22-1,-39-46-69,45 62-70,2-1 0,1-1 0,-21-37 0,40 63-18,0 1 1,-1 0-1,1-1 0,0 1 0,0-1 0,-1 1 0,1-1 0,0 0 0,0 1 1,0-1-1,0 1 0,0-1 0,-1 1 0,1-1 0,0 1 0,0-1 1,0 0-1,0 1 0,1-1 0,-1 1 0,0-1 0,0 1 0,0-1 1,0 1-1,1-1 0,-1 1 0,0-1 0,0 1 0,1-1 0,-1 0 0,19-2-261,27 15 68,-41-11 189,36 11-167,0-2-1,1-2 1,79 4-1,-78-11-1498,80-8 1,-107 5 450,0-1 0,0-1 0,-1 0 0,1-1 0,18-10 0,12-10-4925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217 336 18124,'-16'5'617,"1"2"1,-1 0-1,2 1 0,-1 1 1,1 0-1,1 1 0,-23 20 1,29-23-448,0 0 0,0 1 1,0 0-1,1 0 1,0 0-1,1 0 0,-1 1 1,2 0-1,-1 1 1,2-1-1,-1 1 0,1-1 1,-3 19-1,5-25-142,1 0 1,0 0-1,0-1 0,0 1 1,0 0-1,1 0 1,-1-1-1,1 1 0,-1 0 1,3 4-1,-2-6-21,0 0 0,-1 0 0,1 0 0,0 0 0,0 0 0,-1 0 0,1 0-1,0-1 1,0 1 0,0 0 0,0-1 0,0 1 0,0 0 0,0-1 0,0 0 0,0 1 0,1-1 0,-1 0 0,0 1 0,0-1 0,0 0 0,0 0 0,1 0 0,-1 0 0,0 0-1,0 0 1,0 0 0,1 0 0,0-1 0,5-1 7,0 0 0,-1 0 0,1-1 0,0 0 0,-1-1 0,0 1 0,0-1 0,0 0 0,0 0-1,-1-1 1,7-7 0,2-2 15,-1-1-1,-1-1 1,12-18 0,2-12-4,-2 0 1,-2-2-1,-2-1 1,-3 0-1,-1-2 1,14-86-1,-25 95-94,-7 31 25,-5 22-1,-13 46 238,2 1 1,3 0 0,2 1-1,-8 93 1,19-132-120,0-10-32,1 0-1,0 0 1,0 0-1,1 0 1,1 0-1,-1 0 1,2 1-1,3 15 1,-5-26-53,0 1 0,0 0 0,1 0-1,-1-1 1,0 1 0,0 0 0,1-1 0,-1 1 0,0-1 0,1 1-1,-1 0 1,1-1 0,-1 1 0,0-1 0,1 1 0,0-1 0,-1 1-1,1-1 1,-1 1 0,1-1 0,-1 0 0,1 1 0,0-1 0,-1 0-1,1 0 1,0 1 0,-1-1 0,1 0 0,0 0 0,0 0 0,-1 0-1,1 0 1,0 0 0,-1 0 0,1 0 0,0 0 0,0 0 0,-1 0 0,1 0-1,0-1 1,-1 1 0,1 0 0,0 0 0,-1-1 0,1 1 0,0-1-1,-1 1 1,1 0 0,-1-1 0,1 1 0,-1-1 0,1 1 0,-1-1-1,1 1 1,-1-2 0,5-3 38,-1 0 0,0 0 0,0 0 0,5-11-1,7-17-171,2-4-52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6887,'0'0'8034,"-5"5"-7767,2 0-93,0-1 0,0 1 1,1-1-1,-1 1 0,1 0 0,0 0 1,1 0-1,-1 1 0,1-1 1,0 0-1,0 0 0,0 1 0,1-1 1,0 1-1,0-1 0,1 7 1,-1 176 791,34 261 0,-23-350-885,-5 120 0,5 48 51,12 129 1069,-3-48-957,-1 2-109,-19-230 114,4 333 222,19-181-128,-2-54 78,-17-158-366,8 222-3,0 1 6,4 331-250,-1-220 187,2-147-63,-4-118 45,-5-61-1765,-5-41-183,-3-24 814,-1-9-77,-5-19-4980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11339,'0'0'9630,"-4"6"-8829,-26 34-198,8-13-473,1 1 0,1 1 0,1 0 0,2 2 0,-14 34 0,28-43-1634,3-21 1383,0-1 0,1 0 0,-1 0 0,0 0 0,0 1 0,1-1-1,-1 0 1,0 0 0,1 0 0,-1 0 0,0 0 0,1 0 0,-1 0 0,0 0 0,1 0 0,-1 0 0,0 0 0,1 0 0,-1 0 0,0 0 0,1 0 0,-1 0-1,0 0 1,0 0 0,1 0 0,-1 0 0,0 0 0,1-1 0,-1 1 0,0 0 0,0 0 0,1 0 0,-1-1 0,1 1 0,29-29-5851,-10-2 2443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8616,'0'0'9102,"-1"11"-8253,0 4-667,-3 79 498,4-84-631,1 1-1,0-1 0,1 1 1,0-1-1,1 0 0,0 0 1,7 18-1,-9-27-210,18 43 266,-15-26-6719,-15-18-3645</inkml:trace>
  <inkml:trace contextRef="#ctx0" brushRef="#br0" timeOffset="1">1 190 5862,'0'0'13901,"21"-28"-12812,15 28-289,13 0-511,-4-6-257,-2-1-801,1 0-2018,-14 0-2369,-3 2-3429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61 7976,'0'0'9961,"7"-8"-7628,22-25-507,-28 33-1726,-1 0 1,1-1-1,-1 1 1,1-1-1,-1 1 1,1-1 0,-1 1-1,0-1 1,1 1-1,-1-1 1,0 1-1,1-1 1,-1 0 0,0 1-1,0-1 1,0 1-1,1-1 1,-1 0-1,0 1 1,0-1-1,0 0 1,0 1 0,0-1-1,0 1 1,0-1-1,0 0 1,-1 0-1,-14-2 469,-20 11-798,7 4 233,-40 22 0,58-28 16,0 0-1,0 1 1,1 0 0,0 1-1,0 0 1,1 0-1,-8 10 1,16-18-21,-1 0 0,1 1-1,-1-1 1,1 0 0,0 1 0,-1-1 0,1 1-1,-1-1 1,1 1 0,0-1 0,0 0 0,-1 1-1,1-1 1,0 1 0,0-1 0,0 1 0,-1-1 0,1 1-1,0-1 1,0 1 0,0-1 0,0 1 0,0 0-1,0-1 1,0 1 0,0-1 0,0 1 0,0-1-1,1 1 1,-1-1 0,0 1 0,0-1 0,0 1-1,1-1 1,-1 1 0,0-1 0,0 0 0,1 1-1,-1-1 1,0 1 0,1-1 0,-1 0 0,1 1-1,-1-1 1,1 0 0,-1 1 0,0-1 0,1 0-1,-1 0 1,1 1 0,-1-1 0,1 0 0,-1 0-1,2 0 1,34 2 86,-27-2-29,55-2 47,-36 0-256,1 1 1,0 2-1,32 4 1,-59-5 141,-1 0 0,1 1 1,0-1-1,-1 0 0,1 1 0,0-1 1,-1 1-1,1-1 0,-1 1 1,1 0-1,-1-1 0,1 1 1,-1 0-1,0 0 0,1 0 1,-1 0-1,0 0 0,0 1 0,0-1 1,0 0-1,0 0 0,0 1 1,0-1-1,0 1 0,0-1 1,-1 1-1,1-1 0,-1 1 1,1-1-1,-1 1 0,1 0 0,-1-1 1,0 1-1,0 0 0,0-1 1,0 1-1,0-1 0,0 1 1,-1 3-1,0 0 92,-1 0 0,0-1 0,0 1 0,0 0 0,-1-1 0,1 1 0,-1-1 0,0 0 0,0 0 0,-1 0 0,-6 6 0,-3 1 184,0-1 1,-1-1-1,0 0 0,0 0 1,-1-1-1,0-1 0,-1-1 0,1 0 1,-1-1-1,-1-1 0,1 0 0,-31 2 1,53-16-11488,4 3 738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53 10762,'0'0'4725,"3"-8"-2334,-1 0-1694,-2 5-452,0 0 0,1 1 0,0-1 0,0 0 0,0 0 0,0 1 0,0-1 0,0 0 0,1 1 0,-1 0-1,1-1 1,2-2 0,-9 37 1912,-20 34-1383,17-48-645,0 1 0,1-1 1,2 1-1,-1 0 0,2 1 1,1-1-1,0 1 0,0 34 1,4-52-168,-1-1 0,1 0 0,0 0 1,-1 1-1,1-1 0,0 0 0,0 0 0,-1 0 0,1 0 1,0 0-1,0 0 0,0 0 0,0 0 0,1 0 1,-1 0-1,0 0 0,0-1 0,0 1 0,1-1 1,-1 1-1,0-1 0,1 1 0,-1-1 0,0 0 1,1 1-1,-1-1 0,1 0 0,-1 0 0,0 0 1,1 0-1,-1 0 0,3-1 0,1 1-633,1 0-1,0-1 1,0 0-1,0 0 1,0-1-1,-1 1 1,7-3-1,15-14-5419,-3-3-2824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12139,'0'0'5350,"-8"1"-3631,3 0-1589,0-1 0,0 1 1,0 0-1,1 1 1,-1-1-1,0 1 1,0 0-1,1 0 1,0 1-1,-1-1 1,1 1-1,0 0 1,0 0-1,0 0 1,1 1-1,-1-1 1,1 1-1,0 0 1,0 0-1,0 0 1,0 0-1,1 1 1,0-1-1,0 1 1,0-1-1,-2 7 1,3-7-49,0 1-1,0-1 1,0 0 0,0 1 0,1-1 0,-1 1 0,1-1-1,1 1 1,-1-1 0,0 0 0,1 1 0,0-1 0,0 1-1,0-1 1,1 0 0,2 4 0,-3-6-54,1 0 0,0 0 1,-1 0-1,1 0 0,0 0 0,1-1 1,-1 1-1,0-1 0,0 1 0,1-1 1,-1 0-1,0 0 0,1 0 0,-1 0 1,1-1-1,0 1 0,-1-1 0,1 1 0,-1-1 1,1 0-1,0 0 0,-1 0 0,1 0 1,0-1-1,-1 1 0,1-1 0,-1 1 1,4-2-1,-2 0-7,0 1 1,0 0 0,-1-1-1,1 0 1,-1 0-1,1 0 1,-1 0-1,0-1 1,1 1-1,-1-1 1,-1 0-1,1 0 1,0 0-1,-1 0 1,1 0-1,-1 0 1,0-1-1,2-4 1,-1 1 89,0 0 0,0 0 0,-1-1 1,1 1-1,-2-1 0,1 0 0,-1 1 0,0-13 0,-1 20-101,0 0 0,0 0 0,0 0 0,0-1 0,0 1 0,0 0 0,0 0 0,0 0 0,0-1 0,0 1 0,0 0 0,0 0 0,0 0 0,0 0 0,0-1-1,0 1 1,-1 0 0,1 0 0,0 0 0,0 0 0,0 0 0,0-1 0,0 1 0,0 0 0,0 0 0,-1 0 0,1 0 0,0 0 0,0 0 0,0 0 0,0-1 0,-1 1 0,1 0 0,0 0 0,0 0-1,0 0 1,0 0 0,-1 0 0,1 0 0,0 0 0,0 0 0,0 0 0,0 0 0,-1 0 0,1 0 0,0 0 0,-12 6 13,-6 10-167,17-16 143,0 1-1,1 0 1,-1 0-1,0-1 0,1 1 1,-1 0-1,1 0 1,-1 0-1,1 0 0,-1 0 1,1 0-1,0 0 1,-1 0-1,1 0 0,0 0 1,0 0-1,0 0 1,0 0-1,-1 0 1,2 0-1,-1 0 0,0 0 1,0 0-1,0 0 1,0 0-1,1 0 0,-1 0 1,0-1-1,1 2 1,1-1 8,-1 0 0,0-1 0,1 1 0,-1-1 0,1 1 0,-1-1 1,1 1-1,0-1 0,-1 0 0,1 0 0,-1 0 0,1 0 0,-1 0 1,1 0-1,0 0 0,1-1 0,71-20 42,-69 19-129,11-4-41,-1 0-303,0 1 0,1 0 1,0 1-1,0 1 0,31-3 0,-46 6 416,0 0 0,0 0-1,-1 0 1,1 0 0,0 0-1,-1 0 1,1 0 0,0 1-1,0-1 1,-1 0 0,1 0 0,0 1-1,-1-1 1,1 1 0,0-1-1,-1 0 1,1 1 0,-1-1-1,1 1 1,-1-1 0,1 1 0,-1 0-1,1-1 1,-1 1 0,1-1-1,-1 1 1,0 0 0,1 0-1,3 24 467,-4-22-362,0 0-1,0-1 1,0 1 0,0 0 0,1-1-1,0 1 1,-1 0 0,1-1 0,2 5-1,-2-6-73,0 0 0,0 0 1,0-1-1,0 1 0,0 0 0,0-1 0,0 1 0,0-1 0,0 1 0,0-1 0,0 0 0,1 1 1,-1-1-1,0 0 0,0 0 0,0 0 0,1 0 0,-1 0 0,0 0 0,0 0 0,0 0 0,1 0 1,-1 0-1,0-1 0,0 1 0,0-1 0,0 1 0,2-2 0,4-1-7,0 0-1,0-1 0,0 0 1,-1 0-1,11-9 0,19-12-1821,-33 23 1184,0 1 0,1-1 1,-1 1-1,0 0 0,1 0 0,-1 0 1,0 0-1,1 0 0,6 0 0,-9 8-2766,-6 17 2161,-2-13-700,-2-4-1525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8:4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10378,'7'-18'4444,"-5"18"-1023,-3 30 350,-1 0-3786,2 153 2535,-1-182-2483,1 0 1,0-1-1,0 1 0,0 0 0,0-1 1,0 1-1,0-1 0,0 1 0,0 0 0,0-1 1,0 1-1,0 0 0,1-1 0,-1 1 0,0-1 1,0 1-1,1 0 0,-1-1 0,0 1 1,1-1-1,-1 1 0,0-1 0,1 1 0,-1-1 1,1 1-1,10-9 1135,8-26-141,-16 18-993,0 1 0,0-1 0,-2 0 0,0 0 0,0 0 0,-2 0 0,-2-18 0,0 30-490,1 12 236,-1 14 137,3-20 74,-1 0 0,1 1 0,1-1 0,-1 0 0,0 0 0,0 0-1,1 0 1,-1 1 0,1-1 0,0 0 0,-1 0 0,1 0 0,0 0 0,0 0 0,0-1 0,1 1-1,-1 0 1,0 0 0,1-1 0,-1 1 0,1-1 0,2 3 0,-1-3 21,0 0 0,0 0 1,0 0-1,1 0 0,-1-1 1,0 1-1,0-1 0,0 0 1,0 0-1,1 0 0,-1 0 1,0 0-1,0-1 0,0 0 1,0 0-1,4-1 0,-1 0-9,0-1 0,0 0-1,0 0 1,0-1 0,-1 0-1,0 0 1,1 0 0,-1 0-1,-1-1 1,1 0 0,-1 0-1,4-5 1,29-29-302,-36 39 273,-1 0 1,0 0-1,1 0 1,-1 0-1,1 0 1,-1 0-1,1 0 1,-1 0-1,0 0 0,1 0 1,-1 0-1,1 0 1,-1 1-1,0-1 1,1 0-1,-1 0 0,0 0 1,1 1-1,-1-1 1,0 0-1,1 0 1,-1 1-1,0-1 1,1 0-1,-1 1 0,0-1 1,0 0-1,1 1 1,-1-1-1,0 0 1,0 1-1,0-1 0,1 0 1,-1 1-1,0-1 1,0 1-1,0-1 1,0 0-1,0 1 1,0-1-1,0 1 0,0-1 1,0 1-1,0-1 1,0 0-1,0 1 1,6 35-86,-2-14 106,-4-19 14,1-1 1,-1 0-1,1 0 1,0 0-1,0 0 1,0 0-1,0 0 0,1-1 1,-1 1-1,0 0 1,1 0-1,-1-1 1,1 1-1,0-1 1,-1 1-1,1-1 0,0 0 1,0 0-1,0 0 1,0 0-1,0 0 1,2 1-1,0-2 24,0 1 1,0-1-1,0 0 0,0 0 0,-1 0 0,1-1 1,0 1-1,0-1 0,0 0 0,-1 0 1,7-2-1,8-5 13,-1-1-1,0-1 1,30-22 0,-42 29-124,-5 2 26,1 1 0,-1-1 1,1 0-1,0 1 0,0-1 0,-1 1 1,1 0-1,0-1 0,0 1 0,-1 0 0,1-1 1,0 1-1,0 0 0,0 0 0,0 0 1,-1-1-1,1 1 0,0 0 0,0 0 1,0 0-1,0 1 0,0-1 0,-1 0 1,1 0-1,0 0 0,0 1 0,0-1 1,-1 0-1,1 1 0,0-1 0,0 0 1,-1 1-1,1-1 0,0 1 0,-1 0 0,1-1 1,0 1-1,-1-1 0,1 1 0,-1 0 1,1-1-1,-1 1 0,1 0 0,-1 0 1,0 0-1,1-1 0,-1 1 0,1 2 1,-1-2-294,1 1 0,0-1 0,-1 0 0,1 1 0,0-1 0,0 0 0,0 0 0,0 1 0,0-1 1,0 0-1,1 0 0,-1 0 0,0 0 0,0 0 0,1-1 0,-1 1 0,1 0 0,-1-1 0,1 1 1,-1-1-1,1 1 0,-1-1 0,3 1 0,9-2-5675,-2 0-4149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3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17168,'0'16'993,"-9"7"-64,-7 7 352,5 4-224,0 5-224,1 4-385,4-3-255,6 1-65,0-3-96,4-6 0,3-3-256,2-7-449,-4-8-288,-1-5-608,-4-5-994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3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22 166 11819,'0'0'3475,"-4"-11"-207,2 5-2958,-13-44 2749,15 48-2939,0 0-1,0-1 0,0 1 1,0-1-1,0 1 1,0-1-1,1 1 0,-1 0 1,1-1-1,0 1 1,-1 0-1,1-1 0,0 1 1,1 0-1,-1 0 1,0 0-1,0 0 0,1 0 1,-1 0-1,1 0 1,0 0-1,0 1 0,2-2 1,6-4-64,0 2 1,1-1-1,0 2 1,0-1-1,0 2 1,1-1-1,-1 1 0,1 1 1,14-1-1,-7 1-5,0 1-1,1 1 1,-1 1-1,37 6 1,-51-6-40,0 0 0,1 0 1,-1 1-1,0 0 0,-1 0 1,1 0-1,0 1 0,-1-1 0,1 1 1,-1 0-1,0 1 0,0-1 1,0 1-1,0-1 0,-1 1 1,1 0-1,-1 1 0,0-1 1,0 1-1,-1-1 0,1 1 1,-1 0-1,0 0 0,0 0 1,-1 0-1,1 0 0,-1 0 1,-1 0-1,1 0 0,0 1 1,-1-1-1,-1 7 0,1 2 41,-2 1-1,0-1 1,0 0-1,-1 1 0,-1-1 1,0 0-1,-1-1 1,-1 1-1,0-1 1,-13 21-1,5-15 327,1 0 0,-2-1 0,-1 0 0,-26 23 0,41-41-368,1 0 0,0 1 1,-1-1-1,1 0 0,0 0 0,-1 0 0,1 0 1,0 0-1,-1 1 0,1-1 0,0 0 0,0 0 1,-1 1-1,1-1 0,0 0 0,0 0 1,0 1-1,-1-1 0,1 0 0,0 1 0,0-1 1,0 0-1,0 1 0,0-1 0,0 0 0,0 1 1,-1-1-1,1 0 0,0 1 0,0-1 1,0 0-1,0 1 0,0-1 0,1 0 0,-1 1 1,0-1-1,14 2 79,30-11-176,-38 8 113,15-3-1050,1 1 0,37-1 0,11 7-7056,-38 2 761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38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11723,'0'0'11333,"6"9"-10313,-4-6-976,0 0 0,0 0 0,1 0-1,-1 0 1,1-1 0,-1 1 0,1-1 0,0 1-1,0-1 1,0 0 0,0 0 0,0 0 0,1 0 0,-1-1-1,1 0 1,-1 1 0,1-1 0,-1 0 0,1-1-1,0 1 1,-1-1 0,1 1 0,7-2 0,-7 2-35,1-1 1,-1 0 0,1-1-1,-1 1 1,1-1 0,-1 0-1,0 0 1,1 0 0,-1-1-1,0 1 1,0-1 0,0 0-1,0 0 1,0-1 0,0 1-1,-1-1 1,1 0 0,-1 0-1,0 0 1,0 0 0,0 0-1,0-1 1,0 1 0,-1-1-1,1 0 1,-1 0 0,0 0-1,0 0 1,-1 0 0,1-1-1,-1 1 1,0 0 0,0-1-1,-1 1 1,1-1 0,-1-5-1,0 9-20,0-1 0,0 1 0,-1 0 0,1-1 0,-1 1 0,1 0 0,-1-1 0,1 1 0,-1 0 0,0 0 0,0 0 0,1 0 0,-1 0 0,0 0 0,0 0 0,0 0 0,0 0 0,0 0 0,0 0 0,0 0 0,-1 1 0,1-1 0,0 0-1,0 1 1,-1-1 0,1 1 0,0 0 0,-1-1 0,1 1 0,0 0 0,-1 0 0,1 0 0,0 0 0,-1 0 0,1 0 0,-1 0 0,1 0 0,0 0 0,-3 2 0,-1-2-19,0 1 0,0 0 0,-1 0 0,1 0 0,0 1 0,0 0 0,1 0-1,-1 0 1,-7 5 0,4 0 44,0 0-1,1 0 0,0 1 0,0-1 0,-7 12 1,12-16 19,0 1 1,0 0-1,0 0 0,0-1 1,0 1-1,1 0 1,0 0-1,0 0 0,0 0 1,0 1-1,1-1 1,0 0-1,-1 0 1,2 0-1,0 8 0,0-11-20,0 1 0,0-1-1,0 0 1,1 1 0,-1-1 0,1 0-1,-1 0 1,1 0 0,-1 0-1,1 0 1,-1 0 0,1 0-1,0-1 1,0 1 0,-1 0 0,1-1-1,0 0 1,0 1 0,0-1-1,0 0 1,-1 0 0,1 0 0,0 0-1,3-1 1,50-2 240,-55 3-252,16-3-126,-1-1 1,1 0 0,-1-1 0,0-1 0,25-14 0,-26 13 29,0 0 1,1 1-1,-1 0 0,1 1 0,29-6 0,-43 11 124,0 0 1,0 0-1,1 0 0,-1 0 0,0 0 0,0 0 1,0 0-1,1 0 0,-1 1 0,0-1 0,0 0 0,0 1 1,1-1-1,-1 1 0,0-1 0,0 1 0,0 0 0,0-1 1,0 1-1,0 0 0,0 0 0,0 0 0,-1-1 0,1 1 1,0 0-1,0 0 0,-1 0 0,1 0 0,-1 1 1,1-1-1,-1 0 0,1 0 0,-1 0 0,1 0 0,-1 0 1,0 1-1,0-1 0,0 0 0,0 0 0,0 1 0,0-1 1,0 0-1,0 0 0,0 2 0,-1-2-2,1 1 1,0-1-1,0 1 0,0-1 1,0 1-1,0-1 0,1 1 1,-1-1-1,0 1 0,1-1 1,-1 0-1,1 1 0,-1-1 1,1 1-1,0-1 0,0 0 0,0 0 1,-1 1-1,1-1 0,0 0 1,0 0-1,1 0 0,-1 0 1,0 0-1,0 0 0,0 0 1,1-1-1,-1 1 0,0 0 1,1-1-1,-1 1 0,1-1 0,-1 1 1,3-1-1,10 1-69,0-1 0,-1-1 0,1 0 0,0-1-1,0-1 1,19-6 0,-17 5-383,0 0-1,1 1 1,30-2 0,-46 5 431,-1 0 1,1 0 0,0 1-1,0-1 1,0 0 0,-1 1 0,1-1-1,0 1 1,-1-1 0,1 1-1,0-1 1,-1 1 0,1-1 0,0 1-1,-1-1 1,1 1 0,-1 0-1,1-1 1,-1 1 0,0 0 0,1 0-1,-1-1 1,0 1 0,1 0-1,-1 0 1,0 0 0,0-1-1,0 1 1,0 0 0,0 0 0,0 0-1,0 0 1,0-1 0,0 1-1,0 0 1,0 0 0,-1 1 0,1-1 29,0 0 0,0 1 0,0-1 1,-1 0-1,1 0 0,0 0 1,1 1-1,-1-1 0,0 0 0,0 0 1,0 0-1,1 0 0,-1 1 1,0-1-1,1 0 0,-1 0 0,1 0 1,0 0-1,-1 0 0,1 0 0,0 0 1,0 0-1,-1 0 0,1-1 1,0 1-1,0 0 0,0 0 0,0-1 1,0 1-1,0-1 0,0 1 0,0 0 1,0-1-1,1 0 0,-1 1 1,0-1-1,2 1 0,9-2-134,-1 0-1,0 0 0,0-1 1,1 0-1,-1-1 1,-1 0-1,1-1 0,11-5 1,-11 4-315,1 0-1,-1 1 1,1 0 0,0 1 0,1 1 0,20-2 0,-33 5 453,1-1 1,0 1 0,-1-1 0,1 1-1,-1 0 1,1 0 0,-1-1 0,0 1 0,1 0-1,-1 0 1,0-1 0,1 1 0,-1 0 0,0 0-1,0 0 1,0 0 0,0-1 0,0 1 0,0 0-1,0 0 1,0 0 0,0 0 0,0 0-1,-2 33 540,1-23-2309,12-10-13059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14459,'0'4'259,"0"-1"0,1 1 0,0 0-1,-1-1 1,1 1 0,1-1 0,-1 1 0,0-1 0,1 1-1,0-1 1,0 0 0,2 4 0,-2-5-98,0-1 1,-1 1 0,1-1-1,0 1 1,0-1-1,0 0 1,0 0 0,0 1-1,0-1 1,0-1 0,0 1-1,0 0 1,1-1-1,-1 1 1,0-1 0,1 1-1,-1-1 1,0 0-1,1 0 1,-1 0 0,4-1-1,4-1 135,0 0 1,1-1-1,-1-1 0,0 1 0,-1-2 1,1 1-1,-1-1 0,15-10 0,-5 1 59,-1 0 0,-1-1-1,16-18 1,-24 24-166,0-2 0,-1 1 0,13-22 0,-20 29-165,1 1 1,-1-1-1,1 1 1,-1-1 0,0 0-1,0 0 1,0 0 0,-1 1-1,1-1 1,-1 0-1,1 0 1,-1 0 0,0 0-1,0 0 1,0 0-1,0 0 1,-1 0 0,1 0-1,-1 0 1,0 0-1,0 0 1,-2-5 0,1 6-22,0 0 0,0 1 0,0-1-1,1 0 1,-2 1 0,1-1 0,0 1 0,0 0 0,0 0 0,-1 0 0,1 0 0,0 0 0,-1 0 0,1 1 0,-1-1 0,1 1 0,-1 0 0,1-1 0,-1 1 0,1 0 0,-1 1-1,1-1 1,-1 0 0,1 1 0,-1-1 0,1 1 0,-3 1 0,-6 1-2,1 1 0,0 0 0,0 1 0,1 0 0,-11 7 0,8-4 52,0 1 1,0 1-1,1 0 0,0 0 1,1 1-1,0 0 1,1 1-1,1 0 1,-1 1-1,2 0 0,0 0 1,0 0-1,1 1 1,1 0-1,1 0 0,-1 1 1,-2 21-1,7-32-33,-1 0 0,1 1-1,0-1 1,0 0 0,0 1 0,0-1-1,1 0 1,0 1 0,0-1-1,0 0 1,0 0 0,1 0-1,0 0 1,0 0 0,0 0 0,0 0-1,0 0 1,1-1 0,0 1-1,0-1 1,-1 0 0,2 0 0,-1 0-1,0 0 1,1-1 0,-1 1-1,1-1 1,0 0 0,0 0 0,0 0-1,0 0 1,0-1 0,0 0-1,0 0 1,8 1 0,1-1-205,0 0-1,-1-1 1,1-1 0,0 0 0,0-1-1,23-6 1,76-29-476,-99 32 633,52-20-421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3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11 115 8520,'-1'0'295,"1"0"0,-1 0 1,0 0-1,1 0 0,-1 1 0,1-1 0,-1 0 0,1 0 0,0 1 1,-1-1-1,1 0 0,-1 1 0,1-1 0,0 0 0,-1 1 1,1-1-1,-1 1 0,1-1 0,0 1 0,0-1 0,-1 0 0,1 1 1,0-1-1,0 1 0,0-1 0,-1 1 0,1 0 0,0-1 1,0 1-1,0-1 0,0 2 0,14 8 2933,26 1-1658,-29-11-1256,0 0 1,0-1 0,-1 0-1,1-1 1,0 0-1,-1 0 1,12-5-1,-18 6-279,0-1 0,0 1 0,0-1-1,0 0 1,0 0 0,-1 0-1,1-1 1,-1 1 0,1-1 0,-1 0-1,0 0 1,0 0 0,0-1 0,0 1-1,-1 0 1,0-1 0,1 0-1,-1 0 1,0 1 0,2-7 0,-4 9-34,0 0 1,0 1-1,1-1 0,-1 0 1,0 0-1,0 1 1,0-1-1,0 0 1,0 0-1,0 1 1,0-1-1,0 0 1,0 0-1,-1 1 0,1-1 1,0 0-1,0 1 1,-1-1-1,1 0 1,0 1-1,-1-1 1,1 0-1,-1 1 1,1-1-1,0 1 0,-1-1 1,1 1-1,-1-1 1,0 1-1,1-1 1,-1 1-1,1-1 1,-1 1-1,0 0 1,1-1-1,-1 1 1,0 0-1,0 0 0,1-1 1,-1 1-1,0 0 1,0 0-1,1 0 1,-1 0-1,0 0 1,1 0-1,-1 0 1,0 0-1,0 0 0,1 0 1,-1 1-1,0-1 1,0 0-1,0 1 1,-4 0-44,0 0 0,0 1 0,0-1 0,0 1 0,1 0 0,-9 6 0,7-5 36,1 1 0,0 0 0,0 0 0,1 1 0,0-1 0,-1 1 0,1 0 0,1 0 0,-1 0 0,1 1 0,0-1 0,0 1 1,1 0-1,-1 0 0,1 0 0,-2 10 0,4-15 14,1 0 0,-1 0 0,0 0 0,0 0 0,1 0 0,-1 0 0,1-1 0,-1 1 0,1 0 0,-1 0 0,1 0 0,-1 0 0,1-1 0,0 1 0,-1 0 0,1-1 0,0 1 0,0 0 0,0-1 0,-1 1 0,1-1 0,0 1 0,0-1 0,0 0 0,0 1 0,0-1 0,0 0 0,0 1 0,0-1 0,0 0 0,0 0 0,0 0 0,0 0 0,0 0 0,1-1 0,44-1 293,-43 2-276,16-4 26,0-1 1,0 0 0,35-16 0,-40 15-77,-1 0 0,1 1 0,0 1 1,0 0-1,0 1 0,0 0 0,1 1 0,20 0 1,-34 2 21,0 1 0,0-1 1,0 0-1,0 1 0,0-1 1,0 1-1,0 0 0,0-1 1,0 1-1,0 0 0,0 0 1,0 0-1,0-1 0,-1 1 1,1 0-1,0 0 0,0 0 1,-1 0-1,1 0 0,-1 0 1,1 1-1,-1-1 0,0 0 1,1 0-1,-1 0 0,0 0 1,0 0-1,1 1 0,-1-1 1,0 0-1,0 0 0,-1 2 1,1-2 13,0 1-1,0-1 1,0 0 0,0 1 0,0-1 0,0 0 0,0 0 0,1 1 0,-1-1 0,0 0-1,1 0 1,-1 1 0,1-1 0,-1 0 0,1 0 0,0 0 0,-1 0 0,1 0-1,0 0 1,0 0 0,0 0 0,0 0 0,0 0 0,0 0 0,0 0 0,0-1 0,0 1-1,0 0 1,0-1 0,1 1 0,-1-1 0,0 1 0,0-1 0,1 0 0,-1 0 0,2 1 0,4-2-242,1 1 1,-1-2 0,0 1 0,0-1 0,0 0 0,0 0 0,-1-1 0,1 0-1,0 0 1,-1 0 0,0-1 0,0 0 0,11-10 0,-7 5-1695,0-1-1,0 0 1,-1-1 0,0 0 0,-1 0-1,9-18 1,3-9-6157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3331,'0'0'18871,"-8"9"-18097,-3 6-104,0 0-1,-18 33 0,26-42-624,0-1-1,0 0 0,1 1 1,0 0-1,0 0 0,0-1 1,1 1-1,0 0 0,0 0 1,0 0-1,1 0 0,0 1 1,0-1-1,1 0 0,2 11 1,-2-15-82,-1-1 0,1 0 1,1 0-1,-1 0 1,0 0-1,0 0 0,0 0 1,0 0-1,1 0 0,-1 0 1,0 0-1,1 0 1,-1-1-1,1 1 0,-1-1 1,1 1-1,-1-1 1,1 0-1,-1 1 0,1-1 1,-1 0-1,3 0 0,42 0-1871,-32 0 772,-7-1 699,-1 1 1,1 0-1,-1 1 0,1 0 0,0 0 0,-1 0 1,1 1-1,8 4 0,-13-5 538,0 0-1,0 0 0,-1 0 1,1 1-1,0-1 1,-1 1-1,0-1 1,1 1-1,-1 0 0,0-1 1,0 1-1,0 0 1,0 0-1,0 0 1,0 0-1,0 0 0,-1 0 1,1 0-1,-1 0 1,1 0-1,-1 0 1,0 0-1,0 1 0,0-1 1,0 0-1,0 0 1,0 0-1,-1 0 1,0 3-1,-1 0 211,0-1-1,1 0 1,-2 0 0,1 1-1,0-2 1,-1 1-1,0 0 1,0 0 0,0-1-1,0 0 1,-1 1 0,1-1-1,-1 0 1,0-1-1,-6 5 1,4-3 12,-1-1 0,1 1 0,-1-1 0,1 0 0,-1-1 0,0 0 0,0 0 0,0 0 0,-11 1 0,16-3-423,0 0 0,0-1 0,0 1 1,1 0-1,-1-1 0,0 1 0,1-1 0,-1 1 0,0-1 1,1 0-1,-1 0 0,1 0 0,-1 0 0,1 0 1,-1 0-1,1 0 0,0-1 0,0 1 0,0 0 0,-1-1 1,1 1-1,0-1 0,1 1 0,-1-1 0,0 1 1,0-1-1,0-3 0,-2-23-5449,11 2-3323,5 12 843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10698,'0'0'7992,"8"0"-5067,4 0-2094,1-2 0,-1 0-1,22-6 1,-30 7-770,1 0 0,-1 0 0,0-1 0,1 0 1,-1 1-1,0-1 0,0-1 0,-1 1 0,1-1 0,0 0 0,-1 1 0,0-1 0,1-1 0,-1 1 0,0 0 0,3-7 1,-6 10-50,1 0 0,-1 0 0,0-1 0,0 1 0,0 0 0,0 0 0,0-1-1,0 1 1,0 0 0,0 0 0,0-1 0,0 1 0,0 0 0,0-1 0,0 1 0,0 0 0,0 0 0,0-1 0,0 1 0,0 0 0,0 0 0,0-1 0,-1 1 0,1 0 0,0 0 0,0-1 0,0 1 0,0 0 0,-1 0 0,1 0 0,0-1 0,0 1 0,0 0 0,-1 0 0,1 0 0,0 0 0,0 0 0,-1 0 0,1-1 0,0 1 0,0 0 0,-1 0 0,-17-1 19,-19 8-209,29-4 188,-1 2 1,1-1-1,-1 1 0,-10 9 1,16-12 23,0 1 0,0-1 0,1 1 0,-1 0-1,1-1 1,-1 1 0,1 0 0,0 1 0,0-1 0,0 0 0,1 0 0,-1 1 0,1-1 0,-2 6-1,3-8-27,0 0 0,1 0 0,-1 0 0,0 1 0,1-1 0,-1 0 0,0 0 0,1 0 0,-1 0 0,1 0 0,0 0-1,-1 0 1,1 0 0,0 0 0,0-1 0,-1 1 0,1 0 0,0 0 0,0-1 0,0 1 0,0 0 0,0-1-1,0 1 1,0-1 0,0 1 0,0-1 0,0 0 0,1 1 0,-1-1 0,0 0 0,0 0 0,0 0 0,2 0 0,50 5-59,-44-5-74,83 1-1628,-4 0 829,-29 4 3073,-59-45 346,-18-33-3032,19 72 401,0 0 1,0 0-1,0 0 1,0 0 0,0 0-1,1 1 1,-1-1-1,0 0 1,0 1-1,1-1 1,-1 1-1,0-1 1,1 1 0,-1 0-1,0 0 1,1 0-1,-1-1 1,0 1-1,1 0 1,-1 1-1,2-1 1,1 0-288,54-6-5986,-23 2-1634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13933,'0'0'9118,"-2"13"-8872,-13 76 1283,-6 147 1,21-234-1524,0 0 0,0-1 0,0 1 0,0 0 0,0-1-1,1 1 1,-1 0 0,0-1 0,1 1 0,-1-1 0,1 1 0,0 0 0,-1-1 0,1 1 0,0-1 0,1 2 0,-2-3 22,1 1-1,0-1 1,-1 0 0,1 1-1,-1-1 1,1 0-1,0 0 1,-1 0 0,1 1-1,0-1 1,-1 0-1,1 0 1,0 0 0,-1 0-1,1 0 1,0 0-1,0 0 1,-1 0-1,1-1 1,0 1 0,-1 0-1,1 0 1,-1 0-1,1-1 1,0 1 0,0-1-1,3-1 74,0-1-1,-1 0 1,1 0 0,-1 0-1,1 0 1,-1 0-1,0-1 1,0 1-1,3-7 1,2-7-212,-1-1 0,-1 0 0,-1 0 0,0 0 0,-2 0 0,0-1 0,-1 1 0,0-1 0,-3-32 0,1 50-172,0 14-353,0-10 623,0 0 0,0 0-1,0 0 1,0 0-1,1-1 1,-1 1-1,1 0 1,0 0 0,0 0-1,0 0 1,0-1-1,0 1 1,1-1-1,-1 1 1,1-1 0,-1 1-1,1-1 1,0 0-1,4 4 1,-2-3 34,0-1-1,0 0 1,0 0 0,1 0-1,-1-1 1,1 0-1,-1 1 1,1-2 0,-1 1-1,1 0 1,-1-1 0,8 0-1,-5 0 25,0 0-1,-1-1 0,1 1 0,0-1 0,-1-1 0,1 1 1,-1-1-1,1 0 0,-1-1 0,0 0 0,0 0 0,0 0 1,0-1-1,-1 1 0,0-1 0,1-1 0,-1 1 0,8-11 1,-7 8-21,-1 0 0,0-1 1,-1 0-1,0 0 0,0 0 1,-1 0-1,0-1 0,0 1 1,-1-1-1,0 0 0,0 0 1,-1 1-1,0-18 0,-1 26-34,0-1 0,0 0 0,0 0 0,1 0 0,-1 0 0,0 0 0,-1 0 0,1 0 0,0 0-1,0 0 1,0 0 0,0 0 0,-1 0 0,1 0 0,-1 0 0,1 0 0,0 1 0,-1-1 0,1 0 0,-1 0 0,0 0-1,1 1 1,-1-1 0,0 0 0,1 1 0,-1-1 0,0 1 0,0-1 0,1 0 0,-1 1 0,0 0 0,0-1 0,0 1 0,0 0-1,0-1 1,0 1 0,0 0 0,0 0 0,0 0 0,0 0 0,0-1 0,0 2 0,1-1 0,-1 0 0,0 0 0,-1 0-1,-2 1-18,1 0-1,-1 0 0,1 1 0,0-1 0,0 1 0,0 0 0,0 0 0,0 0 0,0 0 0,0 0 0,-4 5 0,-2 4 35,1 0-1,-1 0 1,2 1-1,0 1 1,-7 15-1,11-21 54,0 0-1,1 0 0,0 1 1,0-1-1,0 1 1,1-1-1,0 1 0,1 0 1,0-1-1,0 1 0,2 10 1,-2-16-47,1 0 1,0 1-1,0-1 0,1 0 1,-1 0-1,0 0 1,1 0-1,-1 0 1,1 0-1,0 0 0,-1 0 1,1-1-1,0 1 1,0-1-1,0 1 0,0-1 1,1 0-1,-1 0 1,0 0-1,0 0 1,1 0-1,-1 0 0,0-1 1,1 1-1,-1-1 1,4 1-1,10 1-87,0-1 0,31-1 0,-30 0-276,27-6-1030,-37 5 1070,0 0 1,1 0 0,-1 0 0,0 0-1,1 1 1,11 2 0,-19 1 228,0 0 0,0 0 1,0 0-1,0 0 0,-1 0 1,0 0-1,1 0 0,-1 0 0,0 0 1,-2 4-1,2-5-5,-3 15-628,4-7-2281,14-6-15701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103 176 12172,'0'0'6224,"-9"6"-4761,4-4-1415,-52 40 2225,54-40-2154,0 0 0,1 0-1,0 0 1,0 1 0,-1-1-1,1 1 1,1-1 0,-1 1-1,0 0 1,1 0 0,-1-1-1,1 1 1,0 0 0,0 0 0,0 1-1,0-1 1,1 0 0,-1 0-1,1 0 1,0 0 0,0 7-1,1-9-101,0 1 0,0-1-1,0 0 1,0 0 0,0 1-1,0-1 1,0 0 0,0 0-1,1 0 1,-1 0 0,0 0-1,1-1 1,-1 1 0,1 0-1,-1-1 1,1 1 0,-1-1-1,1 1 1,-1-1-1,1 0 1,0 1 0,-1-1-1,1 0 1,-1 0 0,3 0-1,45-2 153,-44 2-189,0-1-63,0 0 1,1 0-1,-1-1 0,0 1 0,0-1 0,0 0 0,0-1 1,0 1-1,-1-1 0,1 0 0,-1 0 0,0-1 0,0 1 1,0-1-1,0 0 0,0 0 0,-1 0 0,0 0 0,1-1 1,-2 1-1,1-1 0,-1 0 0,1 0 0,-1 0 0,-1 0 1,1 0-1,-1 0 0,1-6 0,-1 10 79,-1 1 0,0 0 0,0-1 0,0 1 0,0 0 0,0 0 0,0-1 0,0 1 0,0 0 0,0-1 0,0 1 0,0 0 1,0-1-1,0 1 0,0 0 0,0-1 0,0 1 0,0 0 0,0-1 0,0 1 0,0 0 0,0 0 0,-1-1 0,1 1 0,0 0 0,0-1 0,0 1 0,0 0 0,-1 0 0,1 0 0,0-1 0,0 1 0,-1 0 0,1 0 0,0 0 0,0-1 0,-1 1 0,-12 6-34,-9 16 200,20-19-96,0 0 0,0 0 0,0 0 1,1 0-1,-1 0 0,1 1 0,0-1 0,0 1 0,0-1 0,1 1 0,-1-1 0,1 1 0,0-1 0,0 1 0,0-1 0,1 6 0,0-7-23,0-1 0,0 1 0,0 0 0,0 0 0,0-1 0,0 1 0,1-1 0,-1 1 0,0-1 0,1 1 0,0-1 0,-1 0 0,1 0 0,0 0 0,-1 0 0,1 0 0,0 0 0,0 0 0,0-1 0,0 1 0,0-1 0,0 1 0,0-1 0,0 0 0,0 0 0,0 0 0,0 0 0,0 0 0,2 0 0,3-1-10,-1 1 0,1-1-1,-1 0 1,1 0 0,-1 0-1,0-1 1,0 0 0,1-1-1,-1 1 1,-1-1 0,1 0-1,0-1 1,6-4 0,-4 1-54,1-1-1,-1 0 1,-1 0 0,1-1 0,-2 0 0,1 0 0,5-11 0,3-11-244,-1 0 0,-1-1 0,-2 0 1,7-34-1,-18 58 743,-9 25-343,-11 30-38,15-30 58,2-1 0,0 1 1,1 0-1,0 0 1,1 0-1,1 0 0,4 26 1,-3-35-230,0-1-1,1 0 1,0 0 0,0 1 0,1-1 0,-1 0 0,2-1-1,-1 1 1,1-1 0,0 1 0,0-1 0,1 0 0,0-1-1,0 1 1,0-1 0,1 0 0,0 0 0,0-1 0,9 6-1,-15-10 69,0 0 1,0 1-1,0-1 0,0 0 0,0 0 0,1 0 0,-1 0 0,0 0 0,0 1 0,0-1 0,0 0 0,1 0 0,-1 0 0,0 0 0,0 0 0,0 0 0,1 0 0,-1 0 0,0 0 0,0 0 0,0 0 0,1 0 0,-1 0 0,0 0 0,0 0 0,1 0 0,-1 0 0,0 0 0,0 0 0,0 0 0,1 0 1,-1 0-1,0 0 0,0 0 0,0-1 0,0 1 0,1 0 0,-1 0 0,0 0 0,0 0 0,0 0 0,0-1 0,0 1 0,1 0 0,-1 0 0,0-1 0,-2-12-141,-10-15-29,-24-31 328,-63-78 1,99 137-146,0 0 1,-1 0-1,1-1 1,0 1 0,-1 0-1,1 0 1,0-1-1,-1 1 1,1 0 0,0-1-1,-1 1 1,1 0 0,0-1-1,0 1 1,0-1-1,-1 1 1,1 0 0,0-1-1,0 1 1,0-1 0,0 1-1,0-1 1,0 1-1,0 0 1,0-1 0,0 1-1,0-1 1,0 1-1,0-1 1,0 1 0,0 0-1,0-1 1,0 1 0,1-1-1,-1 1 1,0-1-1,0 1 1,0 0 0,1-1-1,-1 1 1,1-1 0,23-2 490,38 12 261,-58-8-746,26 5-1714,0-2 0,35 1 0,-23-4-4481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16816,'0'0'5669,"2"52"-4388,-2-26-95,0 0-450,-5-1-544,5-2-95,0-7-65,0-3-481,0-6-928,9-7-513,-2 0-384,2-11-1378,-6-12-3362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17328,'0'0'5093,"33"49"-7271,-3-44-512,5-1-2019,2 0-2017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8488,'0'0'5669,"-8"4"-1894,-56 18 500,39-15-2872,0 1-1,-30 15 0,130-11-5080,-64-10 3366,1 0 0,0 0 0,-1 1 0,0 1 0,1 0 0,-1 0 0,-1 1 0,1 1 0,-1 0 0,18 13 0,-27-19 348,0 1 1,0 0-1,0 0 0,0 0 1,0 0-1,0 1 1,0-1-1,0 0 1,-1 0-1,1 0 1,0 1-1,-1-1 1,1 0-1,-1 1 1,1-1-1,-1 0 1,0 1-1,0-1 0,1 1 1,-1-1-1,0 0 1,0 1-1,0-1 1,-1 1-1,1 1 1,-1-1 86,0 0 0,0-1 0,0 1 0,-1 0 0,1 0 0,-1 0 0,1-1 1,-1 1-1,1-1 0,-1 1 0,0-1 0,0 0 0,0 0 0,-2 2 0,-6 1 285,0 0 0,0 0 0,0 0 0,-1-2 0,-15 3 0,19-4-455,-39 3 364,44-4-586,0 0 0,0 0 0,0 0 0,0-1 0,-1 1 0,1-1 0,0 1-1,0-1 1,1 0 0,-1 0 0,0 1 0,0-1 0,0-1 0,0 1 0,1 0 0,-1 0 0,1-1 0,-3-1 0,-4-14-7167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14670,'0'0'5749,"-1"10"-4355,-7 80 1873,8-89-3239,1 0 0,-1 0 1,1 0-1,-1 0 0,1 0 1,-1 0-1,1 0 0,-1 0 1,1 0-1,0 0 0,0 0 1,-1 0-1,1 0 0,0-1 1,0 1-1,0 0 0,0-1 1,0 1-1,0-1 0,0 1 0,0-1 1,0 1-1,0-1 0,0 1 1,0-1-1,0 0 0,1 0 1,-1 0-1,0 0 0,0 0 1,0 0-1,2 0 0,46-2 509,-44 2-439,11-3-14,-1-1-1,1 0 1,0-1 0,-1-1-1,19-10 1,-21 10-101,-1 0-1,1 1 1,0 0 0,0 1-1,1 1 1,-1 0 0,23-2-1,-36 5 10,1 0 0,0 0-1,0 0 1,0 0 0,0 0-1,-1 0 1,1 1 0,0-1 0,0 0-1,0 1 1,-1-1 0,1 0-1,0 1 1,0-1 0,-1 1-1,1-1 1,0 1 0,-1-1-1,1 1 1,0 0 0,-1-1 0,1 1-1,-1 0 1,1-1 0,-1 1-1,0 0 1,1 0 0,-1-1-1,0 1 1,1 0 0,-1 0 0,0 0-1,0 0 1,0 1 0,-1 39 256,0-38-214,1 0 0,-1 1 1,1-1-1,0 1 0,0-1 0,0 0 1,0 1-1,0-1 0,1 1 0,0-1 0,1 4 1,-1-6-19,1 0 0,-1 0 0,1 0 0,0 0 1,-1-1-1,1 1 0,0 0 0,0-1 1,-1 0-1,1 1 0,0-1 0,0 0 1,0 0-1,-1 0 0,1 0 0,0 0 0,0-1 1,0 1-1,-1 0 0,1-1 0,0 0 1,-1 1-1,3-2 0,39-15-293,-21 2-848,12-8-1228,-12 16-8086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14958,'0'0'3363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27 21012,'17'-13'2530,"-16"7"-1330,-12 1 74,6 4-1127,0 0 1,0 1-1,0 0 0,0 0 1,0 0-1,0 1 0,0-1 0,0 1 1,0 1-1,1-1 0,-1 1 0,0-1 1,1 1-1,-1 0 0,-4 3 0,3 0-103,-1 0-1,1 0 0,0 1 0,0 0 1,0 0-1,1 0 0,0 1 0,-6 9 1,0 6-84,0-1 1,1 2 0,2-1 0,0 1-1,-6 30 1,11-38-37,0 1 0,0-1-1,2 0 1,0 1 0,2 24-1,-1-36-29,0 0-1,1 0 0,0 0 0,0 0 1,0 0-1,0 0 0,0 0 0,1 0 0,0 0 1,0-1-1,0 1 0,0-1 0,0 1 0,1-1 1,0 0-1,-1 0 0,1 0 0,0 0 1,1-1-1,-1 1 0,0-1 0,1 1 0,-1-1 1,1-1-1,7 4 0,-4-3-113,1-1-1,0 1 1,-1-1 0,1-1-1,0 1 1,0-1-1,0-1 1,9-1 0,6-2-337,33-10 0,8-6-634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5 10474,'0'0'16528,"-11"-1"-16288,5-1-232,1 1 0,-1 1 1,1-1-1,-1 1 0,1 0 0,-1 0 1,1 1-1,-1 0 0,1 0 1,-1 0-1,1 0 0,0 1 0,-1 0 1,1 0-1,0 1 0,0-1 0,1 1 1,-1 0-1,-5 4 0,5-1-9,-1-1 0,1 1-1,0 0 1,1 0 0,-1 1-1,1-1 1,1 1 0,-1 0-1,-4 13 1,8-18 0,-1 0 1,0 0-1,1 0 0,-1 0 0,1-1 1,0 1-1,0 0 0,0 0 1,-1 0-1,2 0 0,-1 0 1,0 0-1,0 0 0,1 0 1,-1 0-1,1 0 0,0 0 1,-1 0-1,1 0 0,0-1 1,0 1-1,0 0 0,0-1 1,0 1-1,1-1 0,-1 1 0,0-1 1,1 1-1,-1-1 0,1 0 1,0 0-1,-1 0 0,1 0 1,0 0-1,0 0 0,-1 0 1,1 0-1,0-1 0,0 1 1,0-1-1,0 0 0,2 1 1,18 2-342,0 0 0,0-2 0,-1-1 1,39-3-1,37-14-5146,-41 1-1035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7655,'0'0'14280,"-6"8"-13783,-4 8-136,2 1 1,0 0 0,1 0-1,0 1 1,2 0-1,0 0 1,1 0-1,1 0 1,0 1-1,1 24 1,1-32-300,1 30 17,0-41-71,0 1 0,0 0 1,0 0-1,0 0 0,0-1 1,0 1-1,0 0 0,0 0 1,0 0-1,1-1 0,-1 1 0,0 0 1,0-1-1,1 1 0,-1 0 1,0 0-1,1-1 0,-1 1 1,1 0-1,-1-1 0,1 1 1,-1-1-1,1 1 0,0-1 1,-1 1-1,1-1 0,0 1 1,-1-1-1,1 0 0,0 1 1,-1-1-1,1 0 0,0 0 0,0 1 1,-1-1-1,3 0 0,-2-1 14,0 0 0,0 0-1,0 0 1,0 0-1,0 0 1,0-1-1,0 1 1,0 0 0,-1-1-1,1 1 1,0 0-1,-1-1 1,1 1-1,-1-1 1,1 1 0,-1-1-1,0-2 1,6-29 278,-3-48-715,-3 76 390,0 1-1,0 0 1,0 0 0,-1 0 0,0 0-1,0 0 1,0 0 0,0 0-1,0 0 1,-1 0 0,0 1 0,0-1-1,0 0 1,0 1 0,0 0-1,-1-1 1,-3-3 0,7 8-447,1 1 446,1 1 0,0-1 0,-1 0 0,1 0 1,0 0-1,0-1 0,0 1 0,0-1 0,5 2 0,19 2 91,0 0 0,35 0 0,-13-4-7691,-43-1 739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95 10186,'0'0'11157,"9"5"-9956,-4-2-1057,-1 0 1,1-1-1,1 1 0,-1-1 1,0-1-1,0 1 0,1-1 1,-1 1-1,1-2 0,-1 1 1,1-1-1,-1 1 1,1-2-1,0 1 0,-1 0 1,1-1-1,-1 0 0,1-1 1,-1 1-1,0-1 0,0 0 1,1 0-1,-1-1 0,8-5 1,-6 3-90,0 0 0,0 0 0,-1-1 0,10-11 0,-14 16-30,-1-1 0,1 1 0,-1-1-1,0 0 1,1 1 0,-1-1 0,0 0-1,0 0 1,0 0 0,-1 0 0,1 0 0,0 0-1,-1 0 1,1 0 0,-1 0 0,0 0-1,1 0 1,-1 0 0,0-1 0,-1 1 0,1 0-1,0 0 1,-1-4 0,-1 5-17,1 0-1,0 0 1,-1 0-1,1 0 1,0 1 0,-1-1-1,1 0 1,-1 1 0,1-1-1,-1 1 1,1-1-1,-1 1 1,1 0 0,-1-1-1,0 1 1,1 0 0,-1 0-1,1 0 1,-1 1 0,0-1-1,-2 1 1,-37 8-192,31-4 167,-1 1 0,1 0-1,1 1 1,-1 0 0,1 0 0,0 1 0,1 0 0,0 1 0,-10 12 0,14-16 8,0 0 1,0 1 0,0-1-1,1 1 1,0 0 0,0 0 0,0 0-1,1 1 1,0-1 0,0 0 0,0 1-1,1 0 1,0-1 0,0 1-1,1 0 1,0-1 0,1 13 0,0-17-5,0 1 0,1-1 1,-1 1-1,1-1 0,-1 0 0,1 1 1,0-1-1,0 0 0,0 0 1,0 0-1,0-1 0,0 1 1,0 0-1,1-1 0,-1 1 1,1-1-1,-1 0 0,1 0 1,0 0-1,-1 0 0,1 0 0,3 0 1,66 9-1674,-68-10 1448,61 3-4153,-21-5-1686,12-3-7093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29 11531,'0'0'9187,"-11"-6"-7852,6 3-1260,-1 0 1,1 0-1,-1 1 0,0-1 1,0 1-1,0 1 1,0-1-1,0 1 0,0 0 1,-1 0-1,1 1 0,0 0 1,0 0-1,-1 0 1,1 1-1,0 0 0,0 0 1,0 1-1,0-1 0,0 1 1,0 1-1,0-1 1,1 1-1,-11 7 0,6-3 24,1 0 0,1 1-1,-1 1 1,-9 12-1,15-17-78,0 0 0,1 0 0,-1 1 0,1-1 0,0 0 0,0 1 0,0 0 0,1-1 0,-1 1 0,1 0 0,0 0 0,0 8 0,1-12-14,1 0 1,-1 0-1,1 0 1,-1-1-1,1 1 0,0 0 1,-1 0-1,1 0 1,0 0-1,-1-1 0,1 1 1,0 0-1,0-1 1,0 1-1,0 0 0,0-1 1,0 1-1,-1-1 0,1 0 1,0 1-1,0-1 1,1 0-1,-1 1 0,0-1 1,0 0-1,0 0 1,0 0-1,0 0 0,0 0 1,0 0-1,2-1 1,39-1 333,-42 2-335,16-4-54,-1-1 0,1 0 0,-1-1 1,-1-1-1,1 0 0,-1-1 0,-1 0 0,1-1 1,-1-1-1,-1 0 0,0 0 0,0-2 0,10-13 1,-81 76 624,52-44-443,4-4-11,0 0 1,0 1-1,1-1 0,-1 0 1,0 1-1,1 0 0,0-1 0,0 1 1,-3 8-1,32-13 284,-18-4-399,0 0 0,0 0 0,-1-1 0,1 0 1,-1-1-1,0 0 0,-1 0 0,0 0 0,12-16 1,8-8-5,-20 26-73,-8 6 15,-14 18-18,-27 22 73,35-33 76,18-5-2140,19-8-6849,-19-2 1850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31 11082,'0'0'14088,"-10"-6"-14018,-33-17-27,40 22-27,0 1 1,0-1-1,0 1 1,1 0-1,-1 0 1,0 0-1,0 0 1,0 1-1,1-1 1,-1 1-1,0 0 1,0 0 0,1 0-1,-1 0 1,1 0-1,-1 0 1,1 1-1,-1-1 1,1 1-1,-3 2 1,2-2 28,0 0 0,0 1 0,0-1 0,1 1 1,-1 0-1,1 0 0,-1 0 0,1 0 0,0 0 0,0 0 0,1 1 1,-3 6-1,4-9-41,0 0 1,1 0-1,-1 0 1,0 0 0,1 0-1,0 0 1,-1 0-1,1 0 1,-1-1-1,1 1 1,0 0-1,0 0 1,0 0 0,-1-1-1,1 1 1,0 0-1,0-1 1,0 1-1,0-1 1,0 1-1,0-1 1,0 1-1,0-1 1,0 0 0,0 0-1,1 1 1,-1-1-1,0 0 1,0 0-1,0 0 1,1 0-1,48 5-198,-41-5-19,22 2-533,-21-2 468,0 0 0,1 0-1,-1 1 1,0 1 0,1 0 0,-1 0-1,0 1 1,0 0 0,10 5 0,-19-7 297,0-1 0,0 1 0,0 0 0,0 0 0,0-1 0,0 1 1,0 0-1,0 0 0,-1 0 0,1 0 0,0 0 0,-1 0 0,1 0 1,0 0-1,-1 1 0,1-1 0,-1 0 0,1 0 0,-1 0 0,0 1 1,0-1-1,0 0 0,1 0 0,-1 1 0,0-1 0,0 0 0,-1 0 1,1 1-1,0-1 0,0 0 0,-1 0 0,1 1 0,0-1 1,-1 0-1,1 0 0,-1 0 0,0 0 0,1 0 0,-1 0 0,0 0 1,0 0-1,1 0 0,-1 0 0,0 0 0,0 0 0,0 0 0,0-1 1,0 1-1,-2 0 0,-4 5 389,0 0 0,-1-1 0,0 0 0,0-1 0,-13 6 0,5-4-52,1-1 0,-1 0 0,0-1 0,-1-1 0,1-1 0,-1 0 0,1-1 0,-24-2-1,40 1-425,-1 0 0,0 0 1,1 0-1,-1 0 0,1 0 0,-1 0 0,0 0 0,1 0 0,-1 0 0,1 0 0,-1-1 0,1 1 0,-1 0 0,0 0 0,1-1 0,-1 1 0,1 0 0,-1-1 0,1 1 0,0 0 0,-1-1 0,1 1 0,-1-1 0,1 1 0,0 0 0,-1-1 0,1 1 0,0-1 0,-1 1 0,1-1 0,0 0 0,0 1 0,0-1 0,-1 1 0,1-1 0,0 1 0,0-1 0,0 0 0,0 1 0,0-1 0,0 1 0,0-1 0,0 0 0,0 1 0,0-1 0,1 1 0,-1-1 0,0 1 0,0-1 0,0 1 0,1-1 0,-1 1 0,0-1 0,1 1 0,-1-1 0,0 1 0,2-2 0,24-24-7108,1 11 879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14189,'0'0'9236,"-7"10"-7854,-19 32-335,25-41-1031,1 0 1,-1 0-1,0 0 1,1 0-1,-1 0 0,0 0 1,1 0-1,0 0 1,-1 0-1,1 1 1,0-1-1,-1 0 1,1 0-1,0 0 0,0 0 1,0 1-1,0-1 1,0 0-1,0 0 1,0 0-1,0 0 0,1 0 1,-1 1-1,0-1 1,1 0-1,-1 0 1,1 0-1,-1 0 1,1 0-1,0 0 0,-1 0 1,1 0-1,0 0 1,0 0-1,-1-1 1,1 1-1,0 0 1,0 0-1,0-1 0,0 1 1,0 0-1,0-1 1,0 1-1,0-1 1,0 0-1,1 1 1,-1-1-1,0 0 0,0 0 1,0 1-1,0-1 1,1 0-1,1 0 1,8 0-70,0 1 1,1-1 0,-1-1 0,12-2 0,-18 3-47,54-15-1885,-48 12 1831,0-1 1,0 2 0,0-1-1,0 2 1,13-1 0,-19 12 1623,-5-8-1397,0-1 1,1 1 0,-1 0 0,1 0 0,-1-1 0,1 1 0,0-1 0,0 1-1,-1-1 1,1 1 0,0-1 0,1 1 0,-1-1 0,0 0 0,0 0-1,1 1 1,1 1 0,8-2-78,-1 1 0,0-1 0,1-1 0,-1 0-1,0 0 1,1-1 0,-1-1 0,0 1 0,10-4 0,39-12-3183,-9-3-5282,-34 11 834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13485,'0'0'5125,"53"42"-7688,-24-33-1697,1-1-2402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14446,'0'0'6144,"-10"5"-4649,3-3-1341,-38 19 1585,43-20-1686,0 0 0,0 1-1,0-1 1,0 1 0,0-1 0,0 1-1,0 0 1,1 0 0,-1 0 0,1 0-1,0 0 1,-1 0 0,1 0 0,0 0-1,0 0 1,0 1 0,1-1 0,-1 0-1,0 1 1,1-1 0,-1 4-1,2-4-184,-1 1 0,1-1 0,0 0-1,0 1 1,0-1 0,0 0 0,1 1-1,-1-1 1,1 0 0,-1 0 0,1 0-1,0 0 1,-1 0 0,1-1 0,0 1-1,0-1 1,0 1 0,1-1 0,-1 1-1,0-1 1,0 0 0,5 1 0,-2 1-266,0-1 1,0 1-1,-1 0 1,0 1-1,1-1 1,4 6-1,-5-3 434,0 1 0,0 0-1,-1 0 1,0 0 0,0 0-1,-1 1 1,0-1-1,0 1 1,-1-1 0,0 1-1,0 0 1,-1 0 0,0-1-1,0 1 1,-2 11 0,-1 0 493,0 0 1,-1-1-1,-1 1 1,-1-1-1,-9 21 1,8-23 162,-2 0 0,0-1 0,-15 20 1,22-31-589,-1-1 1,0 1 0,0-1 0,0 1 0,0-1 0,0 0 0,-1-1 0,1 1 0,-1 0 0,0-1-1,0 0 1,0 0 0,0 0 0,0 0 0,0-1 0,0 0 0,-1 0 0,-7 1 0,11-2-99,0 0 1,0-1 0,0 0-1,0 1 1,0-1 0,0 1-1,1-1 1,-1 0 0,0 1-1,0-1 1,1 0 0,-1 0-1,0 0 1,1 0 0,-1 0-1,1 1 1,-1-1 0,1 0-1,0 0 1,-1 0 0,1 0-1,0 0 1,0 0 0,0-1-1,0 1 1,-1 0-1,2-2 1,-3-38-276,2 33 229,0 5 26,0-34-551,6-45-1,-5 71 365,1-1 0,1 1-1,0 0 1,0 0-1,1 1 1,0-1-1,1 1 1,10-15-1,-13 21 159,0 1-1,1 0 1,0 1-1,0-1 1,0 0-1,0 1 1,0 0-1,0 0 1,1 0-1,-1 0 1,1 0-1,0 1 1,7-3-1,54-6-3987,-32 6-1092,10-4-5885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13229,'0'0'6694,"6"48"-5317,-6-15-416,-11 5-480,2 3-321,-5-2-96,6 3-32,5-5-1025,3-9-1826,0-7-4516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13965,'0'0'8173,"0"10"-7319,0 2-541,-1 2 75,1 0 1,1 0-1,0 0 0,1-1 0,7 26 1,-8-36-351,0 1 0,1 0 0,0-1 0,-1 1 0,1-1 0,1 0 0,-1 0 1,0 0-1,1 0 0,-1 0 0,1 0 0,0-1 0,0 1 0,0-1 0,0 0 0,1 1 1,-1-2-1,1 1 0,-1 0 0,1-1 0,-1 1 0,1-1 0,0 0 0,0-1 0,-1 1 1,1 0-1,0-1 0,6 0 0,-3 0-115,0-1-1,0 0 1,0 0 0,0-1-1,0 0 1,0 0 0,0 0-1,0-1 1,-1 0 0,1 0-1,-1-1 1,0 0-1,6-5 1,-1 0-1249,0 0-1,-1-1 1,-1 0 0,0 0-1,0-1 1,7-12 0,4-12-4445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133 120 18188,'-6'1'440,"0"0"0,0 0 0,0 1 0,0 0 0,1 0 0,-1 1 0,1 0 0,-1 0 0,1 0 0,0 0 0,0 1 0,0 0 0,-4 4 0,4-3-372,0 0 0,1 1 0,-1-1 1,1 1-1,0 0 0,1 0 0,-1 0 1,1 1-1,0-1 0,1 1 0,0 0 1,0-1-1,0 1 0,1 0 0,0 0 1,0 0-1,1 13 0,0-19-59,0 0 0,0 0 0,0 0-1,0 0 1,0 0 0,0 0 0,0-1 0,0 1-1,1 0 1,-1 0 0,0 0 0,1 0 0,-1 0 0,1 0-1,-1-1 1,1 1 0,-1 0 0,1 0 0,0-1-1,-1 1 1,1 0 0,0-1 0,-1 1 0,1 0 0,0-1-1,0 1 1,0-1 0,0 0 0,0 1 0,-1-1-1,1 0 1,0 1 0,0-1 0,0 0 0,0 0 0,0 0-1,0 0 1,0 0 0,0 0 0,0 0 0,0 0-1,0 0 1,0 0 0,0 0 0,0-1 0,-1 1 0,1 0-1,0-1 1,0 1 0,0-1 0,1 0 0,6-3 70,1-1 0,-1 0 0,15-12 0,-18 14-43,36-29 190,-24 17-148,1 1-1,1 0 1,1 2-1,36-19 0,-55 31-75,1-1 0,0 0-1,0 0 1,0 1-1,-1-1 1,1 1-1,0 0 1,0-1-1,0 1 1,0 0-1,0 0 1,0 0 0,0 0-1,0 0 1,-1 1-1,1-1 1,0 1-1,0-1 1,0 1-1,0 0 1,-1-1-1,1 1 1,0 0-1,-1 0 1,1 0 0,-1 1-1,1-1 1,-1 0-1,1 0 1,-1 1-1,0-1 1,0 1-1,0-1 1,0 1-1,0 0 1,0-1 0,0 1-1,0 0 1,1 3-1,0 3 72,0 0 0,0 0 0,-1 0 0,0 0 0,-1 0 0,1 0 0,-3 14 0,2-22-58,0 0 0,0 0 0,0 0-1,0 0 1,0 0 0,0 0 0,0 0 0,0 0 0,0-1 0,0 1 0,-1 0 0,1 0-1,0 0 1,0 0 0,0 0 0,0 0 0,0 0 0,0 0 0,-1 0 0,1 0 0,0 0-1,0 0 1,0 0 0,0 0 0,0 0 0,0 0 0,-1 0 0,1 0 0,0 0-1,0 0 1,0 0 0,0 0 0,0 0 0,0 0 0,0 0 0,-1 0 0,1 0 0,0 1-1,0-1 1,0 0 0,0 0 0,0 0 0,0 0 0,0 0 0,0 0 0,0 0 0,0 0-1,-1 1 1,1-1 0,0 0 0,0 0 0,-5-12 215,-18-168 1022,24 181-1454,22 16-422,-21-16 546,0 0 1,0 0-1,0 0 1,0-1 0,0 1-1,0 0 1,0-1 0,0 1-1,0-1 1,0 0 0,1 0-1,-1 0 1,0 0 0,0 0-1,0 0 1,4-1 0,-2-1 20,0 0-1,1 0 1,-1-1 0,0 1 0,0-1 0,-1 0 0,1 0 0,0 0 0,-1-1 0,0 1 0,0-1 0,0 0 0,0 0 0,-1 0 0,1 0 0,-1 0 0,3-7 0,5-16-287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9705,'0'0'4570,"-7"8"-2125,-9 10-1262,1 2 1,1-1-1,1 2 0,1 0 1,-17 39-1,9-8 399,-26 109-1,37-113-3128,-3 53 0,11-85-6578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319 115 5605,'2'-2'439,"3"-4"953,1-1 0,-1 1 0,-1-1 0,1 0 0,-1-1 0,0 1 0,-1-1-1,0 0 1,0 0 0,-1 0 0,3-11 0,-6 18-1279,0 0 0,1 0-1,-1 0 1,0 0 0,0 0 0,0 1 0,0-1 0,0 0-1,1 0 1,-1 1 0,-1-1 0,1 1 0,0-1 0,0 1 0,0-1-1,0 1 1,0 0 0,0-1 0,0 1 0,-1 0 0,1 0-1,0 0 1,0 0 0,0 0 0,-1 0 0,1 0 0,0 0-1,0 1 1,-1-1 0,-40 6 191,29-1-292,0 1-1,0 0 1,0 1 0,1 1 0,0 0 0,0 1 0,1 0 0,-16 17-1,4-2 4,1 2-1,-28 42 0,40-53-24,1-1 0,0 2-1,1-1 1,1 1 0,0 0-1,2 0 1,0 1 0,0 0-1,2 0 1,0 0 0,0 0 0,2 1-1,1 33 1,1-47 14,0 0 0,0-1 0,0 1 0,0 0 0,0-1 0,1 1 0,-1 0 0,1-1 0,0 0 0,0 1 0,1-1 0,-1 0 0,1 0 0,-1 0 0,1-1 0,0 1 0,0-1 0,0 1 0,0-1 0,1 0 0,-1 0 0,0 0 0,1-1 0,0 1 0,-1-1 0,1 0 0,0 0 0,0 0 0,-1 0 0,1-1 0,0 0 0,0 0 0,5 0 0,2 0 123,0-1 0,0 0 0,0-1 0,0 0-1,0 0 1,-1-1 0,1-1 0,-1 0 0,0 0 0,19-12 0,-12 4-8,0-1 1,0-1-1,-2 0 0,1-1 0,-2-1 0,0 0 1,-1-1-1,-1-1 0,-1 0 0,0 0 1,-1-1-1,-1-1 0,-1 1 0,0-1 0,-2-1 1,0 1-1,-2-1 0,0 0 0,-1 0 1,0-30-1,-4 47-121,1 0 0,-1 0 0,1 1 0,-1-1 0,0 0 1,0 1-1,-1-1 0,1 1 0,-1 0 0,0-1 0,0 1 0,0 0 0,0 0 1,0 0-1,-1 0 0,1 0 0,-1 1 0,0-1 0,0 1 0,0 0 0,0 0 1,0 0-1,-1 0 0,1 0 0,0 1 0,-1-1 0,1 1 0,-1 0 0,0 0 1,1 0-1,-1 1 0,0-1 0,-7 1 0,8 0-111,-1 0 0,1 0 0,-1 1-1,1-1 1,-1 1 0,1 0 0,0 0 0,-1 0-1,1 0 1,0 1 0,0-1 0,0 1 0,0 0-1,0 0 1,0 0 0,1 0 0,-1 0 0,0 1 0,1-1-1,0 1 1,0-1 0,0 1 0,0 0 0,-2 4-1,2-2-473,0 1 0,0-1-1,0 1 1,1 0-1,0 0 1,0 0-1,1-1 1,0 9-1,6 24-6077,8-14 355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128 223 16207,'0'0'5253,"-9"0"-3486,5 0-1687,1 0 0,-1 0 1,0 0-1,1 1 0,-1 0 0,0-1 0,1 1 0,-1 1 0,1-1 0,0 0 0,-1 1 0,1 0 0,0 0 0,0 0 0,0 0 1,0 0-1,0 0 0,0 1 0,1 0 0,-1-1 0,1 1 0,0 0 0,0 0 0,0 0 0,0 1 0,-2 4 0,-3 6 152,1-1-1,1 1 1,-6 26-1,9-34-188,0 0 0,1 1 0,0-1 0,1 1 0,0-1 0,0 0 0,0 1 0,0-1 0,1 1 0,0-1 0,3 8 0,-3-13-28,0 1 1,0 0 0,1-1-1,-1 0 1,1 1-1,-1-1 1,1 0 0,0 1-1,0-1 1,-1 0-1,1 0 1,0-1 0,0 1-1,0 0 1,0 0-1,0-1 1,0 0 0,0 1-1,0-1 1,0 0-1,0 0 1,0 0 0,4 0-1,2 0 80,0-1 0,0 0 0,0 0 0,0 0 1,8-4-1,-5 1-94,-1-2 0,1 1 0,-1-1 0,-1-1 0,1 0 0,-1 0 0,0-1 0,-1 0 0,0 0 0,0-1 0,-1 0 0,0-1 0,0 1 1,-1-1-1,0-1 0,-1 1 0,0-1 0,-1 0 0,5-21 0,-22 64-605,10-26 603,0 0 1,0 1-1,1-1 1,-1 0-1,1 1 1,1 0-1,-3 12 0,5-18 0,-1-1 0,0 1 0,1 0 1,-1 0-1,1-1 0,-1 1 0,1 0 0,-1-1 0,1 1 0,-1-1 0,1 1 0,0 0 0,-1-1 0,1 1 0,0-1 0,-1 0 0,1 1 0,0-1 0,0 0 0,-1 1 0,1-1 0,0 0 0,0 0 0,0 1 0,-1-1 0,1 0 0,0 0 0,0 0 0,0 0 0,0 0 0,-1 0 0,1-1 0,0 1 0,0 0 0,1-1 1,34-7 40,-23 1-330,1-1 0,-2 0 0,1-1 0,-1-1 0,-1 1 0,1-2 0,-2 0 0,0 0 0,0-1 0,-1 0 1,0-1-1,11-22 0,5-14 264,-3-1 1,17-56-1,-39 104 49,-41 84 2011,32-57-1829,1 0-1,1 0 1,2 1-1,0 0 1,0 39-1,4-50-171,0 0 0,2 0 0,0 0 1,1 0-1,0 0 0,1 0 0,1 0 0,0-1 0,1 1 0,13 25 0,-38-98-951,-9 17-183,-2 1 0,-37-38 0,45 53 1735,25 20 1211,11 3-1477,17 2-615,-28 0 352,117 7 304,-14 0-2238,-34-7-4230,-36-1-187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20 6887,'-2'1'11804,"-12"12"-10642,-2 30-159,1 1 0,2 1 0,3 0-1,1 1 1,-3 52 0,10-33 1025,9-96-1632,17-53 0,-6 27-355,-10 28-116,1-1 1,1 2-1,1-1 0,2 1 0,28-44 1,-39 69 49,-1 1 0,1 0 0,0-1 0,0 1 0,0 0 0,1 0 0,-1 0 1,0 1-1,1-1 0,-1 0 0,1 1 0,0 0 0,-1-1 0,1 1 0,0 0 0,0 1 0,0-1 0,0 0 1,-1 1-1,1-1 0,0 1 0,0 0 0,0 0 0,4 1 0,-5-1 15,1 1-1,-1 0 1,0 0 0,0 0-1,0 0 1,1 0 0,-1 0-1,0 1 1,0-1-1,-1 1 1,1-1 0,0 1-1,0 0 1,-1 0 0,1-1-1,-1 1 1,1 0-1,-1 1 1,0-1 0,0 0-1,0 0 1,0 0-1,0 1 1,-1-1 0,1 0-1,-1 1 1,1-1 0,-1 5-1,0 0 86,0 0 0,-1 0 0,0 0 0,0 0 0,-1 0 0,0 0 0,0-1 0,-1 1 0,1-1 0,-1 1 0,-1-1 0,1 0 0,-1 0 0,0 0 0,-1-1 0,1 0 0,-1 1 0,-9 6 0,8-6 28,-1 0 0,0-1 0,-1 1-1,1-2 1,-1 1 0,0-1 0,0 0 0,-1 0 0,1-1 0,-1-1 0,0 1 0,0-1 0,1-1-1,-12 1 1,19-2-188,0 0 0,1 0 0,-1 0 0,0 0-1,0 0 1,0 0 0,1 0 0,-1 0 0,0-1 0,0 1-1,1 0 1,-1-1 0,0 1 0,1 0 0,-1-1-1,0 1 1,1-1 0,-1 1 0,1-1 0,-1 1 0,1-1-1,-1 0 1,1 1 0,-1-1 0,1 0 0,-1 1 0,1-1-1,0 0 1,-1 1 0,1-1 0,0 0 0,0 0-1,0 0 1,0 1 0,-1-1 0,1 0 0,0 0 0,0 1-1,1-1 1,-1 0 0,0 0 0,0 0 0,0 1-1,0-1 1,1 0 0,-1 0 0,0 1 0,1-2 0,0-1-476,0-1 0,1 1 1,-1-1-1,1 1 1,0 0-1,0 0 0,0 0 1,0 0-1,3-4 0,50-31-7313,-22 19 3497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19 203 833,'0'0'23590,"-3"11"-22869,2-8-618,-12 50 383,13-52-477,-1 1-1,1-1 1,0 1-1,0 0 1,0-1-1,0 1 1,0 0-1,0-1 1,0 1-1,0-1 1,0 1-1,1 0 1,-1-1-1,1 1 1,-1-1-1,1 1 1,0-1-1,0 1 1,0-1-1,-1 1 1,1-1-1,0 0 1,1 0-1,-1 1 1,0-1-1,0 0 1,0 0-1,1 0 1,-1 0-1,1 0 1,-1-1-1,3 2 1,1-1-103,0 0 1,0 0-1,0-1 1,0 0-1,1 0 0,-1 0 1,0-1-1,0 0 1,0 0-1,0 0 0,0 0 1,0-1-1,-1 0 1,1 0-1,0 0 1,-1-1-1,1 1 0,-1-1 1,0 0-1,0 0 1,0-1-1,0 1 0,-1-1 1,0 0-1,1 0 1,-1 0-1,0 0 0,-1-1 1,1 1-1,-1-1 1,3-8-1,-5 13 85,0 0 0,0 0 0,0 1 0,0-1 0,0 0 1,0 0-1,-1 0 0,1 0 0,0 0 0,0 0 0,0 0 0,0 0 0,0 0 0,-1 0 0,1 0 0,0 0 0,0 1 0,0-1 1,0 0-1,-1 0 0,1 0 0,0 0 0,0 0 0,0 0 0,0 0 0,0-1 0,-1 1 0,1 0 0,0 0 0,0 0 0,0 0 1,0 0-1,0 0 0,-1 0 0,1 0 0,0 0 0,0 0 0,0 0 0,0 0 0,0-1 0,0 1 0,0 0 0,-1 0 0,1 0 1,0 0-1,0 0 0,0 0 0,0-1 0,0 1 0,0 0 0,0 0 0,0 0 0,-11 12-126,7-6 280,1 1 1,-1 0 0,1 0 0,1 0 0,0 0 0,0 0 0,0 0 0,1 1 0,0-1 0,0 1 0,1 9 0,0-17-125,0 1 1,0-1 0,0 1-1,0 0 1,0-1 0,0 1-1,0 0 1,0-1 0,1 1 0,-1-1-1,0 1 1,0-1 0,1 1-1,-1-1 1,0 1 0,1-1-1,-1 1 1,1-1 0,-1 1 0,1-1-1,-1 1 1,1-1 0,-1 0-1,1 1 1,-1-1 0,1 0-1,-1 1 1,1-1 0,-1 0 0,2 0-1,23 1 345,-19-3-325,0 1 1,0-1-1,-1 1 1,1-2 0,0 1-1,5-4 1,11-13-156,-1-1 1,-1 0-1,0-2 1,-2 0 0,-1-2-1,-1 1 1,-1-2-1,-1 0 1,-1-1-1,-1 0 1,13-44-1,-22 50 513,-12 33-251,-11 31 16,13-20 161,1-1 0,1 1 0,1-1 1,-2 37-1,6-44-278,0 0 0,0 0 0,2 0 0,0-1 0,1 1-1,0 0 1,11 26 0,1-15-730,-9-22-89,-7-17 546,-7-9-71,-1 1 0,-1 0 0,-1 1 0,-1 0 0,-1 1 0,-28-33 1,23 28 623,8 12-246,-1-4 1729,11 14-1789,0 1 0,0-1 1,0 1-1,1 0 0,-1-1 1,0 1-1,1-1 0,-1 1 1,0 0-1,0-1 0,1 1 1,-1 0-1,1-1 0,-1 1 1,0 0-1,1 0 0,-1-1 1,1 1-1,-1 0 0,0 0 1,1 0-1,-1 0 0,1-1 1,-1 1-1,1 0 0,-1 0 0,1 0 1,-1 0-1,1 0 0,-1 0 1,1 0-1,-1 0 0,0 1 1,1-1-1,-1 0 0,1 0 1,0 1-1,79 5-37,1 0-4831,-43-6-1986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13421,'0'0'4911,"-1"11"-3080,-1 0-1586,0-2 245,1 1 0,0-1-1,1 0 1,-1 1 0,3 11-1,-2-18-383,1 0-1,-1 0 0,1-1 0,0 1 1,-1-1-1,2 1 0,-1-1 0,0 1 1,0-1-1,1 1 0,-1-1 1,1 0-1,0 0 0,-1 0 0,1 0 1,0 0-1,1 0 0,-1 0 0,0-1 1,0 1-1,1-1 0,-1 0 1,0 1-1,1-1 0,4 1 0,7 1-45,-1-1-1,0 0 0,1-1 1,-1-1-1,1 0 0,-1-1 1,1 0-1,-1-1 0,0-1 1,0 0-1,23-9 0,-16 5-854,0-1 0,-1-1 1,0-1-1,-1-1 0,0 0 0,29-26 0,-19 4-1810,-27 32 2679,-8 14 604,-7 7-16,-27 37 1972,3 1-1,-56 118 1,90-166-2678,1 0-1,0 0 0,1 0 1,0 1-1,-1 13 0,8 4-6776,1-22-835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5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87 6662,'0'0'3267,"-8"0"-1217,-26-2-80,34 2-1887,-1 0 1,1 0-1,-1 0 0,0 0 0,1-1 0,-1 1 0,1 0 1,-1 0-1,1-1 0,0 1 0,-1 0 0,1 0 1,-1-1-1,1 1 0,-1-1 0,1 1 0,0 0 1,-1-1-1,1 1 0,0-1 0,-1 1 0,1-1 0,0 1 1,0-1-1,0 1 0,-1-1 0,1 1 0,0-1 1,0 1-1,0-1 0,0 1 0,0-1 0,0 1 0,0-1 1,0 1-1,0-1 0,0 0 0,0 1 0,0-1 1,0 1-1,1-1 0,-1 1 0,0-1 0,0 1 0,1-1 1,-1 1-1,0-1 0,1 1 0,-1 0 0,1-1 1,15-20 1097,-11 16-1020,1 0 0,0 1 0,0 0 1,1 0-1,-1 1 0,1 0 0,0 0 0,-1 0 0,1 1 1,1 0-1,-1 1 0,0-1 0,0 1 0,1 1 0,8-1 0,-14 2-156,0 0-1,-1-1 1,1 1-1,-1 0 1,1 0 0,-1 0-1,0 1 1,1-1-1,-1 0 1,0 0-1,0 1 1,0-1-1,1 1 1,-2-1-1,1 1 1,0-1-1,0 1 1,0 0-1,-1-1 1,1 1-1,-1 0 1,1-1-1,-1 1 1,0 0-1,0 0 1,0-1-1,0 1 1,0 0-1,0 0 1,-1 2-1,-5 57 262,-9-21-129,12-33-120,0 1 0,0-1 0,0 0 0,1 1 0,1-1 0,-2 14 0,3-21-11,0 1-1,1-1 0,-1 1 1,0-1-1,1 1 0,-1-1 1,1 0-1,-1 1 0,1-1 1,-1 0-1,0 0 1,1 1-1,-1-1 0,1 0 1,0 0-1,-1 1 0,1-1 1,-1 0-1,1 0 0,-1 0 1,1 0-1,-1 0 0,1 0 1,0 0-1,-1 0 0,1 0 1,-1 0-1,1 0 0,-1 0 1,1-1-1,-1 1 0,2 0 1,22-7 196,4-8-257,-1-2-1,0-1 0,-2 0 1,0-2-1,-1-1 0,32-37 1,-56 58 53,0 1 1,0-1 0,0 0-1,0 0 1,0 0-1,0 0 1,0 0 0,0 0-1,0 0 1,0 0 0,-1 0-1,1 1 1,0-1-1,0 0 1,0 0 0,0 0-1,0 0 1,0 0-1,0 0 1,0 0 0,1 0-1,-1 0 1,0 1 0,0-1-1,0 0 1,0 0-1,0 0 1,0 0 0,0 0-1,0 0 1,0 0-1,0 0 1,0 0 0,0 0-1,0 1 1,0-1 0,0 0-1,0 0 1,1 0-1,-1 0 1,0 0 0,0 0-1,0 0 1,0 0-1,0 0 1,0 0 0,0 0-1,0 0 1,0 0 0,1 0-1,-1 0 1,0 0-1,0 0 1,0 0 0,0 0-1,0 0 1,0 0 0,0 0-1,0 0 1,0 0-1,1 0 1,-1 0 0,0 0-1,0 0 1,0 0-1,0 0 1,0 0 0,0-1-1,-1 17-201,-4 18-32,3-23 308,0 0 0,1-1-1,0 1 1,1 0 0,2 19 0,-2-28-24,0 1 1,1-1-1,-1 0 1,1 1 0,-1-1-1,1 0 1,0 0-1,0 1 1,0-1-1,0 0 1,0 0-1,1 0 1,-1 0-1,0-1 1,1 1-1,0 0 1,-1 0-1,1-1 1,0 1-1,0-1 1,0 0-1,0 1 1,0-1-1,0 0 1,0 0 0,0-1-1,1 1 1,-1 0-1,0-1 1,1 1-1,-1-1 1,4 1-1,1-2 28,0 1 0,0-2-1,0 1 1,0-1 0,0 0 0,0 0-1,-1 0 1,1-1 0,-1-1 0,1 1-1,-1-1 1,0 0 0,-1 0 0,1 0-1,-1-1 1,1 0 0,-1 0-1,-1 0 1,1-1 0,-1 0 0,0 0-1,0 0 1,-1 0 0,0-1 0,0 1-1,0-1 1,-1 0 0,0 1 0,0-1-1,-1 0 1,1-9 0,-3 14-64,0-1-1,0 0 1,0 0 0,-1 1-1,1-1 1,-1 1 0,1-1-1,-1 1 1,0 0 0,0 0-1,0-1 1,-1 1 0,1 1-1,0-1 1,-1 0 0,1 1 0,-1-1-1,0 1 1,1 0 0,-4-2-1,1 0-1090,64 3-6604,-34-1 502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11627,'0'0'9091,"-9"4"-8685,4 0-372,0-1 1,0 1-1,0 0 1,0 1-1,1-1 0,0 1 1,0 0-1,0 0 1,0 0-1,1 1 0,0-1 1,0 1-1,0-1 1,1 1-1,0 0 0,0 0 1,-2 13-1,-1-2 341,0 0-1,1 0 0,1 1 1,0 0-1,2 0 0,0 0 1,3 33-1,-2-49-354,1-1 0,0 1 0,0-1 0,0 1 1,0-1-1,0 0 0,1 1 0,-1-1 0,0 0 0,0 0 0,1 0 0,-1 0 0,1 0 0,-1 0 1,1 0-1,0-1 0,-1 1 0,1 0 0,0-1 0,-1 1 0,1-1 0,0 0 0,-1 0 0,1 1 1,0-1-1,0 0 0,-1-1 0,1 1 0,0 0 0,2-1 0,5 0 63,-1 0 0,0 0 0,0-1 0,0 0 0,10-4 0,19-17-97,-31 19-56,0-1-1,1 1 1,-1 0-1,1 1 1,0 0-1,12-5 1,-18 9 51,0 0 1,-1 0-1,1-1 0,-1 1 0,1 0 1,-1 0-1,1 0 0,-1 0 0,1 0 1,-1 0-1,0 0 0,1 0 0,-1 0 1,0 0-1,0 0 0,0 0 1,0 0-1,0 0 0,0 0 0,0 0 1,-1 1-1,1 34 516,0-29-411,0-6-49,0 1 0,0 0 1,0-1-1,0 1 0,0-1 1,0 1-1,0-1 0,1 1 0,-1-1 1,0 0-1,1 1 0,0-1 0,-1 1 1,1-1-1,0 0 0,-1 1 1,1-1-1,0 0 0,0 0 0,2 3 1,-1-4 11,0 1-1,0 0 1,1-1 0,-1 1 0,0-1 0,0 0 0,0 1 0,1-1 0,-1 0 0,0 0-1,0-1 1,0 1 0,1 0 0,3-2 0,-1 0-27,1 0 0,-1 0-1,1-1 1,-1 0 0,0 0 0,0 0 0,6-5 0,-7 5-71,-1 0 1,1 0 0,0 1-1,1-1 1,-1 1-1,0 0 1,1 0 0,-1 0-1,1 1 1,0-1 0,9 0-1,-13 2 41,-1 0 0,1 1 0,0-1 0,0 0 0,-1 1 0,1-1 0,0 1 0,-1-1 0,1 1-1,0 0 1,-1-1 0,1 1 0,-1 0 0,1-1 0,-1 1 0,1 0 0,-1 0 0,0-1 0,1 1 0,-1 0 0,0 0 0,0-1-1,1 1 1,-1 0 0,0 0 0,0 0 0,0 0 0,0 0 0,0-1 0,0 1 0,0 0 0,0 0 0,-1 0 0,1 1 0,0-1 22,-1 0 0,1 0 0,0 0 1,0 0-1,0 0 0,0 0 0,0 0 1,0 0-1,0 0 0,0 0 1,0 0-1,0 0 0,1 0 0,-1 0 1,0 0-1,1 0 0,-1 0 1,1 0-1,-1-1 0,1 1 0,-1 0 1,1 0-1,-1 0 0,1-1 0,0 1 1,0 0-1,-1 0 0,1-1 1,0 1-1,0-1 0,0 1 0,0-1 1,0 1-1,0-1 0,0 0 1,1 1-1,6-2-39,0 0 0,0 0 0,-1-1 0,1 0 0,0 0 0,-1-1 1,10-5-1,-9 5-268,-1 0 0,1 0 0,-1 0 1,1 1-1,0 0 0,0 0 0,12 0 1,-19 2 287,-1 0 0,1 0 1,0 0-1,-1 0 0,1 0 0,-1 1 1,1-1-1,0 0 0,-1 0 0,1 1 1,-1-1-1,1 0 0,-1 1 1,1-1-1,-1 1 0,1-1 0,-1 0 1,1 1-1,-1-1 0,0 1 0,1-1 1,-1 1-1,0-1 0,1 1 1,-1 0-1,0-1 0,0 1 0,1-1 1,-1 1-1,0 0 0,0-1 0,0 2 1,1 27 504,-1-27-533,0 1 0,-1-1 0,1 0 0,0 0-1,0 1 1,1-1 0,-1 0 0,0 0 0,1 0 0,-1 0-1,3 5 1,4-7-5956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1185,'0'0'21759,"11"-5"-21396,5-2-327,72-32 97,-76 34-172,0 1 0,1 0 0,-1 1 1,1 0-1,20-1 0,-32 9 224,-1-1 0,1 1 0,-1-1 0,1 1 0,-1 0-1,0-1 1,-2 7 0,-6 26 1116,5-28-1080,1 1-1,0-1 0,0 1 0,0 15 0,13-37-7336,-9-4-560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6278,'0'0'14670,"59"16"-23511,-37-5 321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222 127 15515,'-6'-3'497,"0"0"-1,-1 0 1,0 0-1,1 1 1,-1 0-1,0 0 1,0 1-1,0 0 1,0 0-1,-1 1 1,1 0-1,0 0 1,0 0-1,0 1 1,0 0-1,0 1 1,-11 3-1,12-3-389,1 0 0,0 1-1,0 0 1,0 0 0,0 0-1,0 1 1,1 0 0,-1-1-1,1 2 1,0-1 0,1 0-1,-1 1 1,1 0 0,-1 0-1,1 0 1,1 0 0,-1 0-1,1 0 1,0 1 0,0-1-1,-2 12 1,4-15-108,-1-1 0,1 1 0,0 0 0,0 0 0,-1 0 0,1 0 0,0 0 0,1-1 0,-1 1 0,0 0 0,0 0 0,1 0 0,-1-1 1,1 1-1,0 0 0,-1 0 0,3 2 0,-3-4 2,1 1 0,0 0 0,0 0 1,0-1-1,0 1 0,0-1 0,1 1 1,-1-1-1,0 1 0,0-1 0,0 0 1,0 0-1,0 1 0,1-1 0,-1 0 1,0 0-1,0 0 0,0 0 0,1 0 0,-1 0 1,0-1-1,0 1 0,0 0 0,0-1 1,0 1-1,1-1 0,0 0 0,12-6 28,-1 0-1,-1-1 0,1 0 0,-2-1 0,1-1 0,20-21 0,-5 5 38,-1 2-4,-10 9-18,0 0-1,1 1 0,1 1 1,26-15-1,-43 27-42,1-1-1,1 1 1,-1 1 0,0-1 0,0 0 0,0 0 0,0 1-1,1-1 1,-1 1 0,0 0 0,0 0 0,1 0-1,-1 0 1,0 0 0,0 0 0,1 0 0,-1 1-1,3 0 1,-4 0-1,1 1 0,0-1-1,0 0 1,0 1 0,-1-1-1,1 1 1,0-1 0,-1 1-1,0 0 1,1 0 0,-1-1-1,0 1 1,0 0 0,0 0-1,0 1 1,0-1 0,-1 0 0,1 2-1,3 15-7,1 4 74,-4-23-60,-1 0 0,0 0 1,1 0-1,-1 0 1,1 0-1,-1 0 1,1 0-1,-1-1 1,1 1-1,-1 0 1,1 0-1,-1 0 1,0 0-1,1-1 1,-1 1-1,1 0 1,-1 0-1,0-1 1,1 1-1,-1 0 0,0-1 1,1 1-1,-1 0 1,0-1-1,1 1 1,-1 0-1,0-1 1,0 1-1,0-1 1,1 1-1,-1 0 1,0-2-1,15-20 92,-12 17-63,1-1-25,1-1 1,0 0-1,1 1 0,-1 0 0,1 0 0,0 1 0,1-1 1,-1 1-1,1 1 0,9-6 0,-13 9-22,0 0 0,0 0-1,1 0 1,-1 0 0,0 0-1,0 0 1,0 1 0,1 0 0,-1 0-1,0 0 1,1 0 0,-1 0 0,0 1-1,0-1 1,1 1 0,-1 0-1,0 0 1,0 0 0,0 0 0,0 1-1,0-1 1,0 1 0,-1 0 0,1 0-1,0 0 1,-1 0 0,1 0-1,1 3 1,1 0-12,-1 1-1,0 0 1,0-1-1,0 2 1,3 6-1,-4-6 34,1 0 0,-1-1 0,10 12 1,-12-18-64,-1 1 0,1-1 0,-1 1 0,1-1 0,-1 0 0,1 1 0,-1-1 0,1 0 0,0 1 0,-1-1 0,1 0 0,-1 0 0,1 0 0,0 1 0,-1-1 0,1 0 0,0 0 0,-1 0 0,1 0 0,0 0 0,-1 0 0,1 0 0,0 0 0,-1-1 0,1 1 0,0 0 0,-1 0 0,1-1 0,0 1 0,-1 0 0,1 0 0,-1-1 0,1 1 0,-1-1 0,1 1 0,-1-1 0,1 1 0,-1-1 0,1 1 0,-1-1 0,0 1 0,1-1 0,-1 1 0,0-1 0,1 1 0,-1-1 0,0 0 0,0 1 0,0-1 0,1 0 0,-1 1 0,0-1 0,0 0 0,0 1 0,0-1 0,0 0 0,0 1 0,0-1-1,0 0 1,-1 1 0,1-1 0,0 0 0,0 1 0,-1-2 0,-5-12-530,-3-2-189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7175,'0'0'13666,"7"1"-12123,-2-1-1372,0 0 0,0 0 0,0 0 0,-1-1 0,1 0 0,0 0 0,0 0 1,-1-1-1,1 1 0,-1-1 0,1 0 0,-1 0 0,0-1 0,1 0 0,-1 1 0,-1-1 0,1 0 0,0-1 0,-1 1 1,4-5-1,45-51 913,-49 54-976,0 0 0,0 1 0,0-1 0,-1 0 0,1 0 0,-1-1 0,-1 1 0,1 0 0,-1-1 0,0 1 0,1-11 1,-2 16-103,0 0 1,0-1 0,0 1-1,0 0 1,0-1 0,0 1 0,0 0-1,0-1 1,0 1 0,-1 0-1,1-1 1,0 1 0,0 0 0,0-1-1,0 1 1,-1 0 0,1 0-1,0-1 1,0 1 0,0 0 0,-1 0-1,1-1 1,0 1 0,0 0-1,-1 0 1,1 0 0,0-1 0,-1 1-1,1 0 1,0 0 0,-1 0-1,1 0 1,0 0 0,-1 0 0,1 0-1,0 0 1,-1-1 0,-17 5-28,-14 14-144,24-11 175,1 1 1,0 0-1,0 0 1,0 1-1,1 0 1,-8 16 0,11-20 23,1 0 0,-1 1 1,1-1-1,0 1 1,1 0-1,-1-1 0,1 1 1,0 0-1,1 0 0,-1 0 1,1 0-1,0-1 1,2 12-1,0-14-27,-1 0 0,1 0-1,-1 0 1,1 0 0,0 0-1,0-1 1,0 1 0,1-1 0,-1 1-1,1-1 1,-1 0 0,1 0 0,0 0-1,0 0 1,0-1 0,0 1 0,0-1-1,0 1 1,0-1 0,0 0-1,6 1 1,7 1-634,0 0-1,32 2 0,30-5-7742,-47-6-962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2114,'0'0'20206,"-1"-8"-19646,2 2-527,0 0 0,0 0 0,0 0-1,1 0 1,0 0 0,0 0 0,0 0 0,1 1-1,0-1 1,0 1 0,0 0 0,1 0 0,0 0-1,0 0 1,0 1 0,1-1 0,-1 1 0,1 0-1,0 0 1,9-4 0,-13 6-36,1 0 0,0 1 1,0 0-1,-1-1 0,1 1 0,0 0 0,0 0 1,1 0-1,-1 0 0,0 0 0,0 1 0,0-1 1,0 1-1,1-1 0,-1 1 0,0 0 0,1 0 0,-1 0 1,0 0-1,0 0 0,1 0 0,2 1 0,-3 1 2,0 0-1,0 0 0,-1 0 0,1 0 1,0 0-1,-1 0 0,1 0 0,-1 0 1,0 1-1,0-1 0,0 0 0,0 1 1,0-1-1,0 1 0,-1-1 0,1 1 1,-1 5-1,2 33 120,0 1-1262,7-16-4161,-3-18-1043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13805,'0'0'9171,"-1"9"-8840,-60 452 2056,58-417-2134,2-41 15,1-5 26,2-23 252,5-13-506,1 0 1,2 1-1,1 0 0,23-48 1,-20 49-46,-4 8-15,-4 10-37,1 0 0,0 0 1,1 0-1,1 1 0,1 1 0,0 0 0,16-19 0,-24 33 30,0 0 1,0 0-1,0 0 0,0 0 0,0 1 0,1-1 0,-1 1 0,1-1 0,-1 1 0,1 0 1,0 0-1,-1 0 0,1 1 0,0-1 0,0 1 0,-1-1 0,1 1 0,0 0 0,0 0 1,0 0-1,0 0 0,-1 1 0,1-1 0,0 1 0,0-1 0,-1 1 0,1 0 0,0 0 1,-1 1-1,1-1 0,-1 0 0,0 1 0,1-1 0,-1 1 0,0 0 0,0 0 0,0 0 1,0 0-1,0 0 0,0 0 0,-1 1 0,3 4 0,0-2-2,0 0-1,-1 1 0,0-1 1,0 1-1,0 0 0,-1 0 1,0 0-1,0 0 1,-1 0-1,1 1 0,-1-1 1,-1 1-1,1-1 0,-1 0 1,0 1-1,-1-1 1,1 1-1,-3 8 0,0-9 101,0-1-1,0 1 1,-1-1-1,1 0 0,-1 0 1,0-1-1,0 1 1,-1-1-1,0 0 0,1 0 1,-1 0-1,0-1 1,-1 1-1,1-1 0,-8 2 1,5-1 45,0-1 0,0 0 0,0 0 0,0-1 0,-1 0 0,1-1 0,-1 0 0,1 0 0,-1-1 0,-12-1 0,20 1-182,-1 0 0,1-1 1,-1 1-1,1-1 0,-1 1 1,1-1-1,0 0 0,-1 1 1,1-1-1,0 0 0,0 0 1,0 0-1,-1 0 0,1 0 1,0 0-1,0 0 0,0 0 1,0-1-1,1 1 0,-1 0 0,0-1 1,1 1-1,-1 0 0,0-1 1,1 1-1,0-1 0,-1 1 1,1-3-1,-1 1-778,1 0-1,0 0 1,0 0 0,0 0-1,0 0 1,0-1-1,1 1 1,-1 0 0,1 0-1,0 0 1,0 0 0,2-5-1,12-11-10723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10794,'0'0'12054,"10"2"-10842,-2-1-1109,0-1-1,-1 1 0,1-1 1,-1-1-1,1 1 1,0-1-1,-1-1 1,1 0-1,-1 0 0,0 0 1,0-1-1,1 1 1,-2-2-1,1 1 1,12-9-1,0-1-28,0 0-1,21-21 1,-36 31-48,0-1 0,0 1-1,-1-1 1,1 0 0,-1-1 0,0 1 0,0-1 0,0 1 0,-1-1 0,0 0 0,0 0 0,0 0 0,0 0-1,-1 0 1,2-10 0,-3 14-21,-1 0 0,1 0 0,-1 0 0,1-1 0,-1 1 0,1 0 0,-1 1-1,1-1 1,-1 0 0,0 0 0,1 0 0,-1 0 0,0 0 0,0 1 0,0-1 0,0 0-1,1 1 1,-1-1 0,0 1 0,0-1 0,0 1 0,0-1 0,-1 1 0,1-1 0,0 1 0,0 0-1,0 0 1,0 0 0,0 0 0,0 0 0,0 0 0,-1 0 0,0 0 0,-45 5-134,36-1 113,-1 0 1,2 2 0,-1-1-1,0 1 1,1 1 0,0-1-1,1 2 1,0-1 0,-9 11-1,10-12 12,2 1-1,-1 0 1,1 1-1,0 0 0,1 0 1,-1 0-1,2 0 1,-1 1-1,1 0 1,1 0-1,-6 17 0,9-24-3,0 0 0,-1 0 0,1 0 0,0 0 0,0 0 0,1 0 0,-1 1 0,0-1 0,1 0 0,-1 0 0,1 0 0,-1-1 0,1 1 0,0 0 0,0 0 0,0 0 0,0 0 0,0-1 0,0 1 0,1 0 0,-1-1 0,2 2 0,0 0-69,1-1 0,0 0 0,-1 0 0,1 0-1,0 0 1,0 0 0,0-1 0,0 0 0,0 0 0,6 1-1,13 0-1202,-1 0 0,1-2 0,30-3-1,-35 1-508,31-3-4131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 12620,'0'0'5995,"-9"-4"-3950,-31-13-1042,38 16-973,-1 1-1,1-1 1,-1 1-1,1 0 1,-1 0 0,0 0-1,1 0 1,-1 1-1,1-1 1,-1 1-1,1-1 1,-1 1 0,1 0-1,-1 0 1,1 0-1,0 0 1,0 1 0,-1-1-1,1 1 1,0-1-1,0 1 1,0 0-1,0-1 1,-2 4 0,-2 3 111,-1-1 0,1 1 1,0 1-1,-6 12 1,10-18-98,0 0 1,0 0-1,1 1 1,-1-1-1,1 1 1,0-1-1,0 1 0,0-1 1,0 1-1,1 0 1,-1-1-1,1 1 1,0 0-1,0 0 0,0-1 1,1 1-1,1 5 1,-1-7-30,0 0 0,1 0 0,-1-1 0,1 1 0,0 0 0,-1 0 0,1-1 0,0 1 0,0-1 0,0 0 0,0 1 0,1-1 0,-1 0 0,0 0 0,0 0 0,1-1 0,-1 1 0,0 0 0,1-1 0,-1 0 0,1 1 0,-1-1 0,1 0 0,-1 0 0,4-1 0,1 1-1,-1-1 1,0 1-1,0-1 0,0-1 0,0 1 0,0-1 0,0 0 0,0 0 1,-1 0-1,1-1 0,-1 0 0,1 0 0,-1-1 0,0 1 0,0-1 0,-1 0 1,1-1-1,-1 1 0,0-1 0,0 0 0,0 0 0,-1 0 0,1 0 0,-1-1 1,-1 1-1,1-1 0,-1 0 0,0 1 0,0-1 0,-1 0 0,0 0 1,0-1-1,1-10 0,-2 16-14,0 0 0,0 0 0,-1 0 0,1 0 0,0 0 0,0 0 0,-1 0 0,1 0 0,0 0 0,-1 0 0,1 0 0,-1 0 0,1 0 0,-1 0 0,1 1 0,-1-1 0,0 0 0,0 0 1,1 1-1,-1-1 0,0 0 0,0 1 0,0-1 0,0 0 0,0 1 0,-1-1 0,0 0-6,-1 1 0,1-1 0,0 1 1,-1 0-1,1 0 0,-1 0 0,1 0 0,-1 0 1,1 0-1,-1 1 0,-2 0 0,1 0-89,0 0-1,0 1 0,0-1 0,0 1 0,0 0 1,0 0-1,0 0 0,1 0 0,-1 1 1,1-1-1,0 1 0,0 0 0,-6 6 0,8-8-141,0 1-1,1-1 1,-1 1-1,0 0 1,0-1-1,1 1 1,-1 0-1,1-1 1,-1 1-1,1 0 1,0 0-1,0-1 0,0 1 1,0 0-1,0 0 1,0-1-1,0 1 1,1 3-1,0-4-136,0 0-1,0 0 1,0 0-1,0 0 1,0 0-1,0 0 1,1 0-1,-1 0 1,0-1-1,0 1 1,1-1-1,-1 1 1,0-1 0,1 1-1,-1-1 1,1 0-1,-1 1 1,0-1-1,1 0 1,-1 0-1,1 0 1,-1 0-1,2-1 1,20 1-5525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8616,'0'0'10944,"-1"11"-10325,-22 97 1476,11-56-1005,2 0 0,-7 105 0,17-140-1035,0 9-14,0-24 31,1-15 70,12-157-99,-10 145-168,2 1 0,0 0 0,2 0 0,18-43 0,-23 63 102,0 0 1,0 0-1,0 1 0,0 0 1,1-1-1,0 1 0,-1 0 1,1 0-1,1 0 1,-1 1-1,0-1 0,0 1 1,1 0-1,0-1 0,-1 2 1,1-1-1,0 0 0,0 1 1,0 0-1,0 0 1,8-2-1,-9 3 13,1 0 1,-1 0-1,0 1 1,0-1-1,1 1 1,-1-1-1,0 1 1,0 0-1,0 0 1,0 0-1,0 1 1,0-1-1,0 1 1,0 0-1,-1-1 1,1 1-1,-1 0 1,1 1-1,-1-1 1,0 0-1,1 1 0,-1-1 1,-1 1-1,1 0 1,0 0-1,-1-1 1,1 1-1,0 4 1,-1-5-12,0 1 1,0-1-1,0 1 0,0 0 1,0-1-1,-1 1 1,0 0-1,1-1 1,-1 1-1,0 0 0,0 0 1,-1-1-1,1 1 1,0 0-1,-1 0 0,0-1 1,0 1-1,0-1 1,0 1-1,-2 3 0,0-2 59,0 0 1,0-1-1,0 1 0,0-1 0,-1 0 0,1 0 0,-1 0 0,0 0 0,0-1 0,0 0 0,-6 3 0,-3 0 240,-1 0 0,0-1 0,0 0 0,0-1 0,-1-1 0,-27 1 0,41-2-320,0-1 0,0 0 1,0 0-1,0 0 1,0 0-1,0 0 0,0 0 1,0 0-1,0 0 0,0 0 1,1 0-1,-1 0 0,0 0 1,0-1-1,0 1 1,0 0-1,0-1 0,0 1 1,0-1-1,1 1 0,-1-1 1,0 1-1,0-1 1,1 0-1,-1 1 0,0-1 1,1 0-1,-1 1 0,1-1 1,-1 0-1,1 0 0,-1 0 1,1 1-1,-1-1 1,1 0-1,0 0 0,-1 0 1,1 0-1,0 0 0,0 0 1,0 0-1,0 0 1,0 0-1,0 0 0,0 0 1,0 0-1,0 0 0,0 1 1,1-1-1,0-2 1,0 0-510,0 0 0,1 0 0,-1 0 1,1 0-1,0 0 0,0 0 0,0 1 1,0-1-1,1 1 0,-1-1 1,1 1-1,-1 0 0,5-3 0,19-8-5001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6342,'0'0'15134,"-2"9"-14605,-6 15 374,-1-1 1,-21 39-1,19-43-532,1 1-1,1 1 0,1 0 1,0 0-1,-8 43 0,16-63-530,0 0-1,-1 0 0,1 0 0,0 0 0,0 0 0,0 0 0,0 0 0,0 0 0,0 0 0,1 0 1,-1 0-1,0 0 0,0 0 0,1 0 0,-1 0 0,0 0 0,1 0 0,-1-1 0,1 1 0,-1 0 1,1 0-1,0 0 0,-1-1 0,1 1 0,0 0 0,-1-1 0,1 1 0,0 0 0,0-1 0,0 1 1,-1-1-1,1 0 0,0 1 0,0-1 0,0 0 0,0 1 0,0-1 0,0 0 0,0 0 0,0 0 1,0 0-1,0 0 0,0 0 0,0 0 0,0 0 0,0 0 0,0 0 0,0 0 0,0-1 0,-1 1 1,1 0-1,0-1 0,0 1 0,0-1 0,0 1 0,1-1 0,14-8-5433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10410,'0'0'9118,"11"4"-7650,-5-1-1336,1 0 0,0-1 0,0 0 1,0 0-1,1-1 0,-1 0 0,0 0 0,1-1 1,-1 1-1,0-2 0,1 1 0,-1-1 0,0 0 1,0-1-1,0 1 0,0-1 0,0-1 0,0 0 0,0 0 1,8-5-1,-12 6-68,23-18 511,-25 19-521,0 0-1,0 0 1,0 0-1,0 0 1,-1 0-1,1 0 0,0 0 1,-1 0-1,1 0 1,0 0-1,-1-1 1,1 1-1,-1 0 0,0 0 1,1 0-1,-1-1 1,0 1-1,0 0 1,0-1-1,0 1 0,0-2 1,-1 2-27,0 0 0,0 0-1,-1 0 1,1 1 0,0-1 0,0 0 0,-1 1 0,1-1 0,0 1-1,-1-1 1,1 1 0,-1-1 0,1 1 0,-1 0 0,1 0 0,0 0-1,-1 0 1,1 0 0,-1 0 0,1 0 0,-1 0 0,-2 2-1,-35 5-152,28-3 125,1 0 0,0 1 0,0 0 0,0 1 1,1 0-1,-16 14 0,21-16 16,0-1-1,0 1 1,0-1 0,1 1 0,0 0 0,-1 1-1,2-1 1,-1 1 0,0-1 0,1 1 0,0 0 0,0 0-1,0-1 1,1 2 0,-1-1 0,0 9 0,3-12-26,-1 0-1,1 1 1,0-1 0,0 0 0,0 0 0,0 1 0,0-1 0,0 0 0,1 0 0,-1 0 0,1 0 0,-1-1 0,1 1 0,0 0 0,0-1 0,0 1 0,0-1 0,0 1 0,0-1 0,0 0 0,0 0 0,0 0 0,1 0 0,-1 0 0,0-1 0,5 2 0,6 1-1037,0 0 0,0 0 0,21 0 0,12-3-6170,3-4-5957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9993,'0'0'10982,"0"9"-10310,-33 174 4085,33-182-4744,0 0 0,-1-1 0,1 1 0,0 0 1,0 0-1,0-1 0,0 1 0,0 0 0,0 0 0,0-1 1,0 1-1,0 0 0,0-1 0,0 1 0,1 0 1,-1 0-1,0-1 0,0 1 0,1 0 0,-1-1 0,1 1 1,-1-1-1,0 1 0,1 0 0,-1-1 0,1 1 1,-1-1-1,1 1 0,-1-1 0,1 0 0,0 1 1,-1-1-1,2 1 0,0-1 13,0 1 0,0-1 0,1 0 1,-1 0-1,0 0 0,0 0 0,0 0 0,1-1 0,-1 1 1,0-1-1,3 0 0,54-27 268,-59 28-293,27-17-307,43-35 0,-30 21 31,-47 71-552,4-36 832,2 0 1,-1 0-1,0 1 0,1-1 1,0 0-1,0 1 0,0-1 1,1 1-1,-1 4 0,1-8 9,1 1-1,-1-1 0,1 0 0,-1 0 1,1 0-1,-1 0 0,1 0 1,0 0-1,-1 0 0,1 0 0,0 0 1,0 0-1,0-1 0,0 1 1,-1 0-1,1 0 0,0-1 0,0 1 1,1-1-1,-1 1 0,0-1 0,0 1 1,0-1-1,0 0 0,0 1 1,0-1-1,1 0 0,-1 0 0,0 0 1,0 0-1,0 0 0,1 0 0,-1 0 1,0 0-1,0-1 0,2 1 1,5-2 7,0 1 0,-1-1 1,1 0-1,-1-1 0,0 1 1,0-1-1,0-1 0,0 0 1,0 0-1,6-5 1,-1 0-337,1-1 0,-1 0 0,20-24 0,-34 56-926,0-14 1349,1-1 0,0 1 0,0 0 0,1 0 0,1 14 0,0-21-86,0 1 1,0-1-1,0 0 1,1 0-1,-1 0 0,0 0 1,1 0-1,-1 0 1,1 0-1,-1-1 0,1 1 1,-1 0-1,1-1 1,-1 1-1,1-1 1,0 0-1,-1 1 0,1-1 1,0 0-1,-1 0 1,1 0-1,0 0 0,-1 0 1,4-1-1,40-10 347,-33 5-407,1-1 0,-2 0 0,17-13 0,-24 17-76,0 0 1,0 0-1,-1-1 1,1 1-1,-1-1 1,0 0 0,0 1-1,0-2 1,-1 1-1,0 0 1,1 0-1,-1-1 1,2-6 0,-5 11 100,1 0 1,0 0-1,0 0 1,0-1 0,0 1-1,0 0 1,0 0-1,-1 0 1,1 0 0,0 0-1,0 0 1,0-1-1,-1 1 1,1 0 0,0 0-1,0 0 1,0 0-1,0 0 1,-1 0 0,1 0-1,0 0 1,0 0-1,0 0 1,-1 0 0,1 0-1,0 0 1,0 0-1,0 0 1,-1 0 0,1 0-1,0 0 1,0 0-1,0 0 1,-1 1 0,1-1-1,0 0 1,0 0-1,0 0 1,0 0 0,0 0-1,-1 0 1,1 1-1,0-1 1,0 0 0,0 0-1,0 0 1,0 0-1,0 1 1,-1-1 0,1 0-1,0 0 1,0 0-1,0 0 1,0 1 0,0-1-1,0 0 1,-12 11-61,6-5 219,0 1-1,0 0 0,1 0 1,-1 0-1,2 1 0,-1 0 1,1 0-1,0 0 0,1 0 1,-1 1-1,2 0 1,-3 12-1,5-21-161,0 1 0,0-1 0,0 1 0,0-1 0,0 1 0,0-1 0,0 1 0,0-1 0,1 1-1,-1-1 1,0 1 0,0-1 0,0 1 0,1-1 0,-1 1 0,0-1 0,1 0 0,-1 1 0,0-1 0,1 1 0,-1-1 0,1 0 0,-1 1 0,1-1 0,-1 0 0,0 0 0,1 1 0,-1-1 0,1 0 0,-1 0 0,1 0-1,0 0 1,0 1 0,23-4-1322,-19 2 206,0-1 1,0 0-1,0 0 0,0 0 0,0 0 0,-1-1 0,6-4 1,8-12-8612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16271,'0'0'5029,"5"49"-15214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1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84 19884,'-8'-1'719,"-1"0"-1,0 1 0,0 0 0,1 0 1,-1 1-1,0 0 0,-13 4 1,17-3-617,1 0 0,0 0 0,0 0 0,-1 0 1,1 1-1,1 0 0,-1 0 0,0 0 0,1 0 1,0 0-1,-1 1 0,1 0 0,1-1 0,-1 1 1,-3 7-1,1-3-106,1 1 1,-1 0 0,2 0-1,-1 0 1,1 0 0,1 1-1,0-1 1,0 1 0,0 14-1,2-24 3,-1 1 0,1-1 0,0 1 0,0 0 0,0 0 0,0-1 0,0 1 0,0 0 0,1-1 0,-1 1 0,0-1 0,0 1 0,0 0 0,1-1 0,-1 1 0,0 0 0,1-1 0,-1 1 0,0-1 0,1 1 0,-1-1 0,1 1 0,-1-1 0,1 1 0,-1-1 0,2 1 0,-1-1 0,-1 0 1,1 0-1,0 0 1,0 0-1,0 0 1,0 0-1,0 0 1,0 0-1,0 0 1,0-1-1,-1 1 1,1 0-1,0-1 1,0 1-1,0-1 1,1 0-1,3-3 3,1 0-1,-1-1 0,1 0 1,4-5-1,12-20 91,0 0-1,-2-1 1,27-59-1,-29 55-14,-18 34-81,0 0 1,1 0-1,-1 0 1,1 0-1,-1 0 1,1 0-1,-1 1 1,1-1-1,-1 0 0,1 0 1,0 0-1,-1 1 1,1-1-1,0 0 1,0 0-1,0 1 1,0-1-1,-1 1 0,1-1 1,0 1-1,1-1 1,-1 2-17,0-1 0,0 1-1,0 0 1,0 0 0,-1-1 0,1 1 0,0 0-1,-1 0 1,1 0 0,0 0 0,-1 0 0,1 0 0,-1 0-1,0 0 1,1 0 0,-1 0 0,0 0 0,0 0 0,1 2-1,4 16-431,9 34-1352,-12-49 1640,0 0 1,0 1-1,0-1 1,0 0-1,0 0 0,1 0 1,0 0-1,5 5 1,2-4-492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15439,'0'0'2968,"-12"1"-368,-2 0-2177,-57 8 2370,66-8-2631,-1 0 0,1 0-1,0 0 1,0 1 0,0 0-1,0 0 1,1 1 0,-1-1-1,1 1 1,-1 0 0,-7 6-1,12-8-205,0-1-1,-1 0 0,1 0 0,0 1 0,0-1 1,-1 0-1,1 1 0,0-1 0,0 0 0,0 1 1,-1-1-1,1 0 0,0 1 0,0-1 0,0 1 0,0-1 1,0 0-1,0 1 0,0-1 0,0 1 0,0-1 1,0 0-1,0 1 0,0-1 0,0 0 0,0 1 1,0-1-1,0 1 0,1-1 0,-1 0 0,0 1 1,0-1-1,0 0 0,1 1 0,-1-1 0,17 9-883,27-1-261,-38-7 804,28 3-585,-17-2 447,-1 0 0,0 1 1,0 0-1,0 1 1,22 10-1,-37-14 589,0 0-1,-1 0 1,1 0-1,0 0 1,-1 0-1,1 1 1,0-1-1,-1 0 1,1 1-1,-1-1 1,1 0-1,0 1 0,-1-1 1,1 1-1,-1-1 1,1 1-1,-1-1 1,1 1-1,-1-1 1,0 1-1,1-1 1,-1 1-1,0 0 1,1-1-1,-1 1 1,0-1-1,0 1 1,0 0-1,1-1 1,-1 1-1,0 0 1,0-1-1,0 1 1,0 0-1,0 0 0,0-1 1,0 1-1,-1 0 1,1-1-1,0 1 1,0 0-1,0-1 1,-1 1-1,1-1 1,0 1-1,-1 0 1,1-1-1,0 1 1,-1-1-1,1 1 1,-1-1-1,1 1 1,-1-1-1,1 1 1,-1-1-1,1 0 0,-1 1 1,0-1-1,1 0 1,-1 1-1,1-1 1,-1 0-1,0 0 1,-1 1-1,-46 18 3009,44-17-3015,-17 5 425,1-1 1,-1-1 0,0-1 0,-40 4-1,61-9-531,0 1-1,0 0 1,0 0 0,-1 0-1,1-1 1,0 1-1,0 0 1,0 0-1,0-1 1,0 1-1,0 0 1,0 0 0,-1-1-1,1 1 1,0 0-1,0 0 1,0-1-1,0 1 1,0 0 0,0 0-1,0-1 1,0 1-1,0 0 1,0 0-1,1-1 1,-1 1 0,0 0-1,0-1 1,0 1-1,0 0 1,0 0-1,0 0 1,1-1 0,-1 1-1,0 0 1,0 0-1,0 0 1,0-1-1,1 1 1,-1 0-1,0 0 1,0 0 0,1-1-1,8-10-1943,36-20-6572,-12 14 1746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15503,'0'0'3913,"-9"0"-1308,-6 1-2123,1 0-1,-1 1 1,1 1 0,0 0 0,-1 1 0,2 0-1,-1 2 1,0-1 0,1 1 0,0 1 0,-22 16-1,34-22-501,0-1 0,0 0-1,0 1 1,1-1 0,-1 1 0,0-1-1,1 1 1,-1-1 0,0 1-1,1 0 1,-1-1 0,1 1-1,-1 0 1,1-1 0,-1 1 0,1 0-1,0 0 1,-1-1 0,1 1-1,0 0 1,0 0 0,-1 0-1,1-1 1,0 1 0,0 0 0,0 0-1,0 0 1,0 0 0,0 0-1,0 1 1,1-1-57,1 0 0,-1 0 1,0 0-1,0 0 0,0 0 0,1 0 0,-1 0 0,0 0 1,1 0-1,-1 0 0,1-1 0,-1 1 0,1-1 1,2 1-1,66 9-2290,-64-9 2116,3 0-25,1-1 135,0 1 0,0 0 0,0 1 0,0 0 0,0 0 0,-1 1 0,15 7 0,-24-10 148,1 0 0,0 0-1,-1 1 1,1-1 0,-1 0-1,1 1 1,-1-1-1,1 1 1,-1-1 0,1 0-1,-1 1 1,0-1 0,1 1-1,-1 0 1,1-1-1,-1 1 1,0-1 0,0 1-1,1-1 1,-1 1-1,0 0 1,0-1 0,0 1-1,0 0 1,0-1 0,1 1-1,-1-1 1,0 1-1,-1 0 1,1-1 0,0 1-1,0 0 1,0-1-1,0 1 1,0 0 0,-1-1-1,1 1 1,0-1 0,0 1-1,-1-1 1,1 1-1,0-1 1,-1 1 0,1-1-1,-1 1 1,1-1-1,-1 1 1,1-1 0,-1 1-1,1-1 1,-1 0 0,1 1-1,-1-1 1,0 0-1,0 1 1,-34 17 1078,34-17-1056,-14 5 226,0 0 1,-1-1-1,1-1 0,-19 4 1,-7-9-8393,29-4-5572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0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11115,'0'0'4003,"-10"2"-2657,-70 17 4131,80-19-5474,19 2 290,-13 6-4230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16 11499,'0'0'8344,"-11"-3"-7992,10 2-392,-58-10 893,56 11-787,0 0-1,0 0 1,0 0 0,0 0 0,0 1 0,-1-1-1,1 1 1,0 0 0,-3 2 0,5-3-56,0 1 1,0-1 0,0 1-1,0 0 1,0-1-1,0 1 1,0 0-1,0 0 1,0 0 0,1 0-1,-1 0 1,0 0-1,1 0 1,-1 0-1,1 0 1,-1 0 0,1 0-1,-1 0 1,1 0-1,0 1 1,0-1-1,-1 0 1,1 0 0,0 0-1,0 2 1,2-1-9,0 0 1,0 0 0,1 0-1,-1-1 1,0 1-1,1 0 1,-1-1-1,1 0 1,-1 0 0,1 0-1,0 0 1,-1 0-1,1 0 1,0-1 0,5 1-1,4 3-6,-4-1-16,4 0-89,-1 1 0,0 0 0,0 1 0,12 7 0,-22-11 114,1 0 0,0 0 0,-1 0 0,1 0 0,-1 0 0,1 0 0,-1 1 0,0-1 0,0 0 0,1 1 0,-1-1 0,0 1 0,0-1 0,0 1 0,-1-1 0,1 1 0,0 0 0,0-1 0,-1 1 0,1 0 0,-1 0 0,0 0 0,0-1 0,1 1 0,-1 0 1,0 0-1,0 0 0,-1 0 0,1-1 0,0 1 0,-1 0 0,1 0 0,-1-1 0,1 1 0,-2 3 0,-1-2 150,0 0 0,0 0 1,0 1-1,0-2 0,0 1 0,0 0 1,-1-1-1,0 1 0,1-1 1,-1 0-1,0 0 0,0-1 0,0 1 1,-6 1-1,-60 12 1706,59-13-1700,0-1-1,0 0 0,0-1 0,-20-1 0,31 1-234,-1 0 0,1 0 0,-1-1 0,1 1 0,-1 0 0,1 0 0,-1 0 0,1 0-1,-1-1 1,1 1 0,-1 0 0,1 0 0,-1-1 0,1 1 0,0 0 0,-1-1 0,1 1 0,-1-1 0,1 1 0,0 0 0,0-1-1,-1 1 1,1-1 0,0 1 0,0-1 0,-1 1 0,1-1 0,0 1 0,0-1 0,0 1 0,0-1 0,0 1 0,0-1 0,0 1-1,0-1 1,0 1 0,0-1 0,0 1 0,0-1 0,0 1 0,0-1 0,0 1 0,1-1 0,-1 1 0,0-1 0,0 1-1,0-1 1,1 1 0,-1-1 0,0 1 0,1 0 0,-1-1 0,1 1 0,0-1 0,23-22-6513,3 9 624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30 126 15214,'0'0'10832,"9"-2"-10384,-9 2-446,18-4 198,0-1-1,0-1 1,22-10 0,-36 14-169,0 0 0,0 1-1,-1-1 1,1-1 0,0 1-1,-1 0 1,0-1 0,1 0 0,-1 0-1,0 0 1,0 0 0,-1 0-1,1-1 1,-1 1 0,1-1-1,-1 1 1,0-1 0,-1 0-1,1 0 1,-1 0 0,1 0-1,-1 0 1,1-8 0,-2 12-28,-1-1 1,1 1-1,0-1 1,0 0-1,-1 1 1,1-1-1,0 1 0,-1-1 1,1 1-1,0-1 1,-1 1-1,1-1 1,-1 1-1,1-1 1,-1 1-1,1 0 1,-1-1-1,1 1 0,-1 0 1,1-1-1,-1 1 1,0 0-1,1 0 1,-1 0-1,0-1 1,1 1-1,-1 0 0,1 0 1,-1 0-1,0 0 1,1 0-1,-1 0 1,0 0-1,1 0 1,-1 1-1,1-1 0,-1 0 1,-1 1-1,-26 7-175,15-1 163,1 1-1,0 1 1,1 0-1,0 0 1,1 1-1,-1 1 1,2 0-1,0 0 1,0 1-1,1 0 1,1 0-1,0 1 1,-10 23-1,17-34 2,-1 0 0,1-1 0,-1 1 0,1 0-1,0-1 1,-1 1 0,1 0 0,0 0 0,0-1 0,1 1 0,-1 0 0,0 0 0,0-1-1,1 1 1,-1 0 0,1-1 0,0 1 0,-1-1 0,1 1 0,0-1 0,0 1 0,0-1-1,0 1 1,0-1 0,0 0 0,3 3 0,-1-3-144,0 1 1,0-1-1,0 1 1,1-1-1,-1 0 1,0 0-1,1-1 1,-1 1-1,1-1 1,-1 1-1,0-1 1,7-1-1,1 0-1065,0 0 0,0-1 0,0 0 0,-1-1 0,1 0-1,-1-1 1,0 0 0,11-6 0,10-14-5397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12588,'0'0'8162,"-8"11"-7297,-9 13-242,1 0-1,1 2 1,1-1-1,1 2 1,2 0 0,0 0-1,-8 39 1,15-29 49,1 1 1,3 51 0,23-158-782,54-113-1,-50 123-755,-21 46 612,17-37-76,-22 48 314,0 0-1,0 1 0,0-1 0,0 0 0,1 0 1,-1 1-1,0-1 0,1 1 0,-1-1 1,1 1-1,-1 0 0,1 0 0,0-1 1,0 1-1,-1 0 0,1 0 0,0 1 0,0-1 1,0 0-1,2 0 0,-3 2 6,0-1 0,0 1 1,1 0-1,-1-1 0,0 1 0,-1 0 0,1 0 0,0 0 0,0-1 0,0 1 0,0 0 1,-1 0-1,1 0 0,0 0 0,-1 1 0,1-1 0,-1 0 0,1 0 0,-1 0 0,0 0 1,1 1-1,-1-1 0,0 0 0,0 0 0,0 1 0,0 0 0,3 37-161,-3-36 194,0 0-1,-1 0 0,1 0 0,-1 0 0,0 1 0,0-1 1,0 0-1,-1 0 0,1-1 0,-1 1 0,1 0 0,-1 0 1,0-1-1,0 1 0,0-1 0,0 1 0,-1-1 0,1 0 1,-1 0-1,1 0 0,-1 0 0,-4 1 0,1 1 34,0-1 0,0 0 0,-1-1-1,1 0 1,-1 0 0,0 0 0,1-1 0,-1 0-1,-11 0 1,17 0-79,1-1 0,-1 0 1,1 0-1,-1 0 0,1 0 0,-1 0 0,1 0 0,0-1 1,-1 1-1,1 0 0,-1 0 0,1 0 0,-1 0 0,1 0 1,0-1-1,-1 1 0,1 0 0,0 0 0,-1-1 0,1 1 1,0 0-1,-1-1 0,1 1 0,0 0 0,-1-1 1,1 1-1,0 0 0,0-1 0,0 1 0,-1-1 0,1 1 1,0 0-1,0-1 0,0 0 0,4-19-2629,19-14-4739,-4 16 1076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2242,'0'0'4383,"8"-5"-1089,8-7-1868,41-26 5700,-57 38-7069,0 0 1,1 0-1,-1 0 0,0 0 1,0 0-1,0-1 1,0 1-1,1 0 0,-1 0 1,0 0-1,0 0 0,0 0 1,1 0-1,-1 0 1,0 0-1,0 0 0,0 0 1,1 0-1,-1 0 1,0 0-1,0 0 0,0 0 1,1 0-1,-1 0 0,0 0 1,0 1-1,0-1 1,1 0-1,-1 0 0,0 0 1,0 0-1,0 0 1,0 0-1,0 1 0,1-1 1,-1 0-1,0 0 0,0 0 1,0 0-1,0 1 1,0-1-1,0 0 0,0 0 1,1 0-1,-1 0 1,0 1-1,0-1 0,0 0 1,0 0-1,-2 16 896,-14 15-723,16-31-159,0-1 1,0 1 0,0 0 0,0 0 0,1-1-1,-1 1 1,0 0 0,0-1 0,0 1 0,0 0 0,0-1-1,0 1 1,0 0 0,0-1 0,0 1 0,0 0-1,0-1 1,0 1 0,0 0 0,0 0 0,0-1-1,0 1 1,-1 0 0,1-1 0,0 1 0,0 0 0,0 0-1,0-1 1,-1 1 0,1 0 0,0 0 0,0-1-1,0 1 1,-1 0 0,1 0 0,0-1 0,0 1-1,-1 0 1,1 0 0,0 0 0,-1 0 0,1 0-1,0 0 1,0-1 0,-1 1 0,1 0 0,0 0 0,-1 0-1,1 0 1,0 0 0,-1 0 0,1 0 0,0 0-1,-1 0 1,1 0 0,-1 1 0,-21-6-103,21 5-1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 12684,'-1'-4'5847,"-2"10"-2377,-6 30-1354,-9 49-1063,-12 137 2076,1-6-722,55-302-1613,63-140 0,-82 207-812,0 2-104,1 1 0,0-1 0,2 1 0,-1 1-1,18-21 1,-24 32 59,0 0 0,1 1-1,0-1 1,0 1 0,0-1-1,0 1 1,0 0 0,1 1-1,-1-1 1,1 1 0,0 0-1,-1 0 1,1 0 0,0 1-1,0 0 1,0 0-1,0 0 1,1 0 0,-1 1-1,0 0 1,0 0 0,0 0-1,8 2 1,-11-1 48,0 0-1,0 0 1,0 0 0,-1 0 0,1 1-1,0-1 1,-1 0 0,1 1-1,-1-1 1,0 1 0,1-1-1,-1 1 1,0 0 0,0-1-1,0 1 1,0 0 0,0 0 0,0 0-1,-1 0 1,1 0 0,-1 0-1,1 0 1,-1 0 0,0 0-1,0 0 1,0 0 0,0 0-1,0 0 1,0 0 0,-1 3 0,1 1 30,-1-1 1,1 0-1,-1 0 1,0 1-1,-1-1 1,1 0-1,-1 0 1,0 0-1,-1 0 1,1-1-1,-4 6 1,0-4 59,-1 1 0,1-1 0,-2 0 1,1 0-1,-1-1 0,1 0 0,-1 0 1,-1-1-1,1 0 0,-1-1 0,-9 3 0,1-1 16,-1-1 0,1-1-1,-1-1 1,-32 0 0,49-2-132,0 0-1,0 0 1,0 0 0,0 1 0,0-1 0,0 0-1,0-1 1,0 1 0,0 0 0,0 0 0,0 0-1,0 0 1,0-1 0,0 1 0,0-1 0,0 1-1,0-1 1,0 1 0,0-1 0,0 1 0,0-1-1,0 0 1,1 1 0,-1-1 0,0 0 0,1 0-1,-1 1 1,0-1 0,1 0 0,-1 0-1,1 0 1,-1 0 0,1 0 0,0 0 0,-1 0-1,1 0 1,0 0 0,0 0 0,-1 0 0,1 0-1,0 0 1,0 0 0,0 0 0,1 0 0,-1 0-1,0 0 1,0-1 0,0 1 0,1-1 0,1-2-378,-1 1 1,1-1 0,-1 1-1,1 0 1,0 0 0,0 0-1,0 0 1,0 0 0,1 0-1,-1 1 1,1-1 0,0 1-1,5-4 1,55-22-8118,-28 16 3443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10922,'0'0'11638,"7"5"-10069,3-1-1336,0 0-1,-1 0 0,1-1 0,0 0 1,1 0-1,-1-1 0,0-1 0,1 0 0,-1 0 1,1-1-1,-1 0 0,1-1 0,16-3 1,-15 0-213,0 0 1,-1 0 0,1-1 0,-1-1 0,0 0 0,-1 0 0,12-9 0,-18 12-13,0 1-1,-1-1 1,1 0 0,-1 0 0,0 0 0,0-1-1,0 1 1,0-1 0,0 1 0,-1-1 0,0 0 0,0 0-1,0 0 1,0 0 0,0-1 0,-1 1 0,0 0-1,0-1 1,0 1 0,-1-1 0,1 1 0,-1-8 0,-1 11-11,1 0 0,-1 0 0,0 0 0,0 0 0,0 1 0,0-1 0,1 0 0,-1 0 0,0 1 0,0-1 0,0 0 1,0 1-1,-1-1 0,1 1 0,0-1 0,0 1 0,0 0 0,0 0 0,0-1 0,-1 1 0,1 0 0,0 0 0,0 0 0,0 0 1,-1 0-1,1 0 0,0 1 0,0-1 0,-2 1 0,-37 7-112,21 2 176,0 0 0,1 1 0,0 1 0,1 0 0,1 2 0,0 0 0,1 0 0,-23 29 1,36-41-42,1-1 0,-1 1 0,1 0 0,-1 0 0,1 0 0,0 0 0,0 0 0,0 0 0,0 1 0,0-1 0,0 0 0,1 0 1,-1 1-1,1-1 0,0 0 0,-1 1 0,1-1 0,0 1 0,1 4 0,0-6-15,0 1 0,0 0-1,0-1 1,0 1 0,0-1 0,0 1-1,1-1 1,-1 0 0,0 1 0,1-1-1,-1 0 1,1 0 0,0 0 0,-1 0-1,1 0 1,0 0 0,-1-1 0,1 1 0,2 0-1,11 2-767,0 0 0,1-1-1,-1 0 1,26-2 0,-37 0 335,35 0-4067,-3-4-2429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14 12812,'0'0'8622,"-9"-3"-7459,-30-7-170,37 10-921,0 0 0,-1 0 0,1 0 0,0 0-1,-1 0 1,1 0 0,0 1 0,-1-1 0,1 1-1,0-1 1,-1 1 0,1 0 0,0 0 0,0 0-1,0 0 1,0 1 0,0-1 0,0 0-1,-2 3 1,-27 32 716,26-29-545,1-2-135,-1 1 0,2-1 0,-1 1 0,0 0 0,1 0 0,0 1 0,1-1 0,-1 0 0,1 1 0,0-1 0,1 1 0,0 0 0,0 0 0,0 0 0,1-1 0,0 11 0,1-15-109,0 0 1,0 0-1,0 0 0,0 0 0,1 0 1,-1 0-1,1 0 0,-1 0 1,1-1-1,-1 1 0,1 0 0,0-1 1,0 0-1,0 1 0,0-1 1,0 0-1,0 0 0,0 0 0,1 0 1,-1 0-1,0-1 0,0 1 1,1-1-1,-1 1 0,0-1 0,1 0 1,-1 0-1,4 0 0,4 0-646,0 1-1,0-1 1,-1-1-1,1 0 1,0 0-1,9-3 0,11-11-3686,-1-2-2467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22 17676,'-3'-2'502,"0"0"1,1 0-1,-2 1 1,1-1 0,0 1-1,0-1 1,0 1-1,-1 0 1,1 0-1,-1 1 1,-5-1-1,6 1-340,1 0 0,-1 1 0,0-1 0,1 1 0,-1 0 0,1 0 0,-1 0 0,1 0 0,-1 0 0,1 0 0,0 1 0,-1-1 0,1 1 0,0 0 0,-3 3 0,-4 3-85,1 2-1,1-1 1,-1 1 0,1 0 0,1 1 0,0-1 0,0 1 0,-6 20 0,40-102 710,-22 59-1638,0 0 1,13-16-1,-11 16 375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10154,'0'0'12011,"-4"10"-10500,-4 13-765,0 0 1,2 0-1,0 1 1,2-1-1,-3 39 1,7-61-821,0-1-1,0 1 1,0-1 0,0 1 0,1-1 0,-1 1 0,0-1 0,0 1 0,0-1 0,1 1 0,-1-1 0,0 1 0,1-1 0,-1 1 0,0-1-1,1 0 1,-1 1 0,0-1 0,1 0 0,-1 1 0,1-1 0,-1 0 0,1 0 0,-1 1 0,0-1 0,1 0 0,-1 0 0,1 0-1,0 1 1,-1-1 0,1 0 0,-1 0 0,1 0 0,-1 0 0,1 0 0,0 0 0,14-2-6688,-3-1-3050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61 10794,'3'-8'3294,"18"-44"2012,-29 93-2144,2-5-3105,-24 75 2733,-32 222-1,61-331-2775,1 1 0,0-1 0,0 1 0,0-1 0,0 0 0,0 1-1,0-1 1,1 0 0,-1 1 0,1-1 0,1 5 0,-1-7-3,-1 1-1,0-1 1,1 0-1,-1 1 1,0-1-1,1 0 1,-1 0-1,0 1 1,1-1-1,-1 0 1,1 0 0,-1 1-1,1-1 1,-1 0-1,1 0 1,-1 0-1,0 0 1,1 0-1,-1 0 1,1 0-1,-1 0 1,1 0 0,-1 0-1,1 0 1,-1 0-1,1 0 1,-1 0-1,1 0 1,-1 0-1,1 0 1,-1-1-1,0 1 1,2 0 0,2-3 39,0 0 0,0-1 0,0 1 0,0-1 0,0 1 0,-1-1 1,0 0-1,6-9 0,5-13-172,-1 0 0,-1-1 0,-1 0-1,-2-1 1,-1 0 0,-1 0 0,5-47 0,-17 102-3,2-1-1,0 1 1,3 46-1,0-72 149,1 1-1,-1-1 1,1 1-1,-1-1 1,1 1-1,0-1 1,0 1-1,0-1 1,-1 0-1,1 0 1,1 1-1,-1-1 1,0 0-1,0 0 0,0 0 1,0 0-1,1 0 1,-1 0-1,1-1 1,-1 1-1,0 0 1,1-1-1,-1 1 1,1-1-1,0 1 1,-1-1-1,1 0 1,-1 1-1,1-1 1,-1 0-1,1 0 1,0 0-1,-1-1 1,1 1-1,-1 0 1,1 0-1,0-1 1,1 0-1,5-1 55,0 1 0,-1-1 0,1-1-1,-1 1 1,0-1 0,12-7 0,-9 3-43,-1-1 0,1 1 0,-2-2 0,1 1 0,9-13 0,-15 16-61,1 0 0,-1 0 0,1 0-1,-2-1 1,1 1 0,0-1 0,-1 1 0,0-1-1,0 0 1,-1 0 0,0 0 0,1-8-1,-22 46-602,14-20 569,0 0-1,1 0 0,0 1 1,1 0-1,0 0 0,1 0 1,0 0-1,0 19 0,3-31-108,0-1 0,0 1-1,0-1 1,0 1 0,0-1-1,0 1 1,1-1 0,-1 1-1,0-1 1,0 1 0,1-1-1,-1 0 1,0 1 0,1-1-1,-1 1 1,0-1 0,1 0-1,-1 1 1,1-1 0,-1 0-1,0 1 1,1-1 0,-1 0-1,1 0 1,-1 1 0,1-1-1,-1 0 1,1 0 0,-1 0-1,1 0 1,-1 0 0,1 0-1,-1 0 1,1 0 0,0 0-1,-1 0 1,1 0 0,-1 0-1,1 0 1,-1 0 0,2-1-1,0 1-1147,7 0-5072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9449,'0'0'12086,"-6"12"-11734,3-7-358,-4 9 423,0 0-1,1 1 1,1 0-1,0 0 1,1 0-1,0 1 1,-2 24-1,7-39-397,-1 0 0,0 0 0,1 0 0,-1 0 1,0 0-1,1 0 0,0 0 0,-1 0 0,1 0 0,-1-1 0,1 1 0,0 0 0,0 0 0,-1-1 0,1 1 0,0 0 0,0-1 1,0 1-1,0-1 0,0 1 0,0-1 0,0 0 0,0 1 0,0-1 0,0 0 0,0 1 0,0-1 0,0 0 0,0 0 0,0 0 0,0 0 1,0 0-1,0 0 0,0 0 0,0-1 0,0 1 0,0 0 0,2-1 0,43-12 518,-34 5-678,1 0-1,-2-1 0,1 0 0,-1-1 1,-1 0-1,0-1 0,0 0 0,10-16 1,-36 71-123,-4 9 621,1 1 0,3 1 0,3 0 0,-10 85 0,21-111-244,2-6-84,-2 1 1,-5 24-1,6-43-3,0 0 0,0-1 0,0 1 0,-1-1 0,1 0-1,-1 1 1,0-1 0,-1 0 0,1 0 0,-1 0 0,1-1-1,-1 1 1,0-1 0,-1 1 0,1-1 0,-7 5 0,9-7 8,-1 0 1,1 0-1,-1 0 1,1 0-1,-1 0 1,0 0-1,1-1 1,-1 1 0,0-1-1,1 1 1,-1-1-1,0 1 1,0-1-1,1 0 1,-1 0-1,0 0 1,0 0 0,1 0-1,-1-1 1,0 1-1,0 0 1,1-1-1,-1 1 1,0-1-1,1 0 1,-1 0 0,-1 0-1,1-2-23,-1 1-1,2 0 1,-1-1-1,0 0 1,0 1-1,1-1 1,-1 0-1,1 0 1,0 0-1,0 0 1,0 0-1,0 0 1,1 0-1,-1-3 1,-1-9-187,1 0 0,1 0 0,0 0 0,1 1 0,5-23 0,0 16-174,1 0 1,1 1-1,1 0 1,1 0-1,0 1 0,2 0 1,23-29-1,8-3-486,59-55 1,-65 70 843,79-56 0,-116 91-1,1 0 1,-1 1-1,1-1 1,-1 1-1,1-1 1,-1 1 0,1-1-1,-1 1 1,1-1-1,0 1 1,-1 0-1,1-1 1,-1 1-1,1 0 1,0-1-1,0 1 1,-1 0-1,1 0 1,0 0 0,-1 0-1,1 0 1,0-1-1,0 1 1,-1 1-1,1-1 1,0 0-1,-1 0 1,1 0-1,0 0 1,0 0 0,-1 1-1,1-1 1,0 0-1,-1 1 1,1-1-1,-1 0 1,1 1-1,0-1 1,-1 1-1,1-1 1,-1 1-1,1-1 1,-1 1 0,1-1-1,-1 1 1,0-1-1,1 1 1,-1 0-1,0-1 1,1 1-1,-1 0 1,0-1-1,1 2 1,1 52 640,-1-10-358,0-42-270,-1 0-1,1 0 1,0 0 0,0-1 0,0 1-1,0 0 1,0-1 0,1 1 0,-1-1-1,0 1 1,1-1 0,-1 1 0,1-1-1,-1 0 1,1 0 0,0 0-1,0 0 1,-1 0 0,5 1 0,-1 0 38,0-1 0,0 0 0,0 0 0,1-1 1,-1 0-1,0 0 0,9 0 0,0-2 8,0-1 0,1 0 0,-2-1 0,26-10 0,69-48-135,-107 66-229,0-1 297,0 0 1,0-1-1,0 1 0,0-1 0,0 1 0,0-1 1,1 1-1,-1-1 0,1 0 0,0 0 1,0 1-1,0-1 0,0 0 0,3 2 0,4-2-247,0 0-1,0-1 1,0 0-1,0-1 1,1 1 0,-1-2-1,13-1 1,-13 0-743,-1 1 0,0-2 0,0 1 0,0-1 0,0 0 0,0 0 0,0-1 0,7-5 0,-18 13 1561,0 1-1,0 0 1,0 0 0,1 0-1,0 0 1,0 0 0,0 1-1,0 5 1,-23 79 522,7-20-1012,5-24 255,8-24 108,0-1 0,-2 0-1,0 0 1,-2 0 0,0-1-1,-1-1 1,-1 0 0,-15 21-1,25-39-373,-1 1-1,1 0 1,-1-1-1,0 0 1,1 1-1,-1-1 1,0 0-1,0 0 1,0 0 0,0 0-1,1 0 1,-5 1-1,6-2-37,-1 0 0,0 0 0,0 0-1,0 0 1,0 0 0,0 0 0,0 0 0,0 0-1,1 0 1,-1 0 0,0-1 0,0 1 0,0 0-1,0-1 1,1 1 0,-1-1 0,0 1 0,0 0-1,1-1 1,-1 0 0,0 0 0,-1-2-1,0 1 1,0-1-1,0 0 0,1 0 0,0 0 1,-1 0-1,1 0 0,0 0 1,0 0-1,1 0 0,-1-1 1,1 1-1,-1 0 0,1-4 0,2-129-667,0 121 432,0 1 1,1-1-1,0 1 0,1-1 1,1 1-1,0 0 1,8-15-1,-10 25 5,-1 0 0,1 1 0,-1-1 0,1 1 1,0 0-1,0 0 0,1 0 0,-1 0 0,1 1 0,-1-1 0,1 1 0,8-4 0,-9 4-601,4-3-3203,-6-2-2413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17649,'6'8'0,"15"3"1121,5 0-385,4 5-639,-5-6-2308,-1-2-5380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1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40 11018,'0'0'4303,"0"11"-3107,-14 201 4532,5-130-4260,3 106 0,6-188-1454,0 0 1,0 0-1,0 0 0,0 1 0,-1-1 0,1 0 1,0 0-1,0 0 0,0 0 0,0 0 0,0 0 1,0 0-1,0 0 0,0 1 0,0-1 1,0 0-1,0 0 0,0 0 0,0 0 0,0 0 1,0 0-1,0 0 0,0 0 0,0 1 0,0-1 1,0 0-1,0 0 0,0 0 0,0 0 1,0 0-1,0 0 0,1 0 0,-1 0 0,0 1 1,0-1-1,0 0 0,0 0 0,0 0 0,0 0 1,0 0-1,0 0 0,0 0 0,0 0 1,1 0-1,-1 0 0,0 0 0,0 0 0,0 0 1,0 0-1,0 0 0,0 0 0,0 0 0,0 0 1,1 0-1,-1 0 0,0 0 0,0 0 0,0 0 1,0 0-1,0 0 0,0 0 0,0 0 1,0 0-1,1 0 0,-1 0 0,0 0 0,0 0 1,0 0-1,7-10 335,6-17-184,-5-7-253,-2 0 0,-2-1 1,-1 0-1,-1 0 0,-4-40 0,1 16-52,1 57 81,13 38-587,-11-31 672,1 0 1,0 0-1,0 0 1,1 0-1,-1 0 1,1-1-1,0 0 1,1 0-1,-1 0 1,1 0-1,-1 0 1,1-1-1,0 0 1,0 0-1,1 0 1,-1-1-1,1 0 1,-1 0-1,1 0 1,0-1-1,-1 1 1,1-1-1,0-1 0,0 1 1,0-1-1,0 0 1,0-1-1,0 1 1,0-1-1,8-2 1,-1-1 8,-1 0 0,-1 0 0,1-1 1,-1 0-1,1-1 0,-2 0 0,1-1 0,-1 0 0,0-1 1,0 0-1,-1-1 0,0 0 0,12-16 0,-14 15-23,-1 0-1,-1 0 1,0 0-1,0 0 0,-1-1 1,0 0-1,-1 0 1,0 0-1,-1 0 1,0-1-1,-1 1 0,0-1 1,-1-12-1,0 23-15,0 0 0,1 0-1,-1 0 1,0 0-1,0 0 1,0 0 0,0 0-1,0 0 1,0 0 0,0 0-1,0 0 1,-1 0-1,1 0 1,0 0 0,-1 0-1,1 0 1,0 0-1,-1 0 1,1 1 0,-1-1-1,1 0 1,-1 0 0,0 1-1,1-1 1,-1 0-1,0 0 1,0 1 0,1-1-1,-1 1 1,0-1-1,0 1 1,0-1 0,0 1-1,1-1 1,-1 1 0,0 0-1,0 0 1,0-1-1,0 1 1,0 0 0,0 0-1,0 0 1,0 0-1,0 0 1,0 0 0,0 0-1,0 0 1,0 1 0,0-1-1,-2 1 1,0 0-16,-1 1 1,1 0-1,-1 0 0,1 0 1,-1 0-1,1 0 0,0 1 1,0-1-1,0 1 0,0 0 1,-4 5-1,-7 14 58,1 1 0,0 1 0,-16 45 0,24-54 33,1 0-1,0 1 1,0-1-1,2 1 0,0 0 1,1 0-1,1 26 1,1-39-58,-1 0 0,1-1 0,0 1 0,0 0 0,0 0-1,1-1 1,-1 1 0,1 0 0,-1-1 0,1 1 0,0-1 0,0 0 0,0 0 0,0 0 0,0 0 0,1 0 0,-1 0 0,0 0 0,1-1 0,0 1 0,-1-1 0,1 0 0,0 0 0,0 0 0,-1 0 0,1 0 0,0-1 0,0 1 0,0-1 0,0 0 0,0 1 0,3-2 0,0 2-20,-1-1-1,0 0 0,0 0 1,0-1-1,0 0 0,0 0 1,0 0-1,0 0 0,0-1 1,0 1-1,-1-1 0,1-1 1,-1 1-1,1-1 0,-1 1 1,0-1-1,0-1 0,5-4 1,2-7 3,0-1 1,-1 0 0,-1 0-1,-1-1 1,0-1-1,-1 1 1,5-23 0,-12 40 2,0 1 0,0-1 1,0 0-1,0 0 0,-1 0 0,1 0 0,0 0 1,0 0-1,0 0 0,0 0 0,0 0 1,0 0-1,0 0 0,0 0 0,0 0 1,0 0-1,0 0 0,-1 0 0,1 0 0,0 0 1,0 0-1,0 0 0,0 0 0,0 0 1,0 0-1,0 0 0,0 0 0,0 0 1,0 0-1,-1 0 0,1-1 0,0 1 0,0 0 1,0 0-1,0 0 0,0 0 0,0 0 1,0 0-1,0 0 0,0 0 0,0 0 1,0 0-1,0 0 0,0 0 0,0-1 1,0 1-1,0 0 0,0 0 0,0 0 0,0 0 1,0 0-1,0 0 0,0 0 0,0 0 1,0 0-1,0 0 0,0-1 0,0 1 1,0 0-1,0 0 0,0 0 0,0 0 0,0 0 1,0 0-1,0 0 0,0 0 0,-9 7-114,-8 12-76,5-2 433,0 0-1,-18 37 0,27-48-185,0 1-1,1 0 0,0 0 0,0 0 0,0 0 0,1 0 1,0 0-1,0 0 0,1 0 0,0 0 0,0 1 0,2 8 1,-2-14-44,0 0 1,1-1 0,-1 1 0,0 0 0,1 0 0,0 0 0,-1-1 0,1 1 0,0 0 0,0 0 0,0-1 0,0 1 0,0-1-1,0 1 1,0-1 0,1 1 0,-1-1 0,0 0 0,1 0 0,-1 0 0,1 0 0,0 0 0,-1 0 0,1 0 0,0 0 0,-1 0-1,1-1 1,0 1 0,0-1 0,0 1 0,0-1 0,-1 0 0,1 0 0,0 0 0,0 0 0,0 0 0,0 0 0,0 0 0,0-1 0,2 0-1,1 0-42,0-1-1,0 0 1,-1 0-1,1 0 0,0-1 1,-1 0-1,1 1 1,-1-2-1,0 1 0,0 0 1,0-1-1,0 0 1,3-5-1,4-7-2006,-1 0 0,-1-1 0,0 0 0,12-36 0,-8-3 317,-17 65 8828,-16 62-5215,18-63-1608,0 1-1,1 0 1,0 0 0,1 0 0,0-1-1,2 17 1,-2-23-264,1-1-1,-1 1 1,1 0-1,0 0 1,0 0-1,0 0 1,0-1-1,0 1 1,0-1-1,0 1 1,1 0 0,-1-1-1,0 0 1,1 1-1,-1-1 1,1 0-1,0 0 1,-1 0-1,1 0 1,0 0-1,0 0 1,-1 0-1,1-1 1,0 1-1,0-1 1,0 1 0,0-1-1,0 0 1,0 0-1,0 0 1,0 0-1,0 0 1,0 0-1,3-1 1,1 0-15,0 0-1,0 0 1,1 0 0,-1-1 0,0 0-1,0-1 1,-1 1 0,1-1 0,0 0-1,-1-1 1,6-4 0,54-51-917,-35 30 829,-30 28 75,1 1-1,-1 0 1,0 0 0,0 0-1,0 0 1,0 0-1,1 0 1,-1 0 0,0 0-1,0-1 1,0 1 0,1 0-1,-1 0 1,0 0-1,0 0 1,0 0 0,1 0-1,-1 0 1,0 0-1,0 0 1,0 0 0,1 0-1,-1 0 1,0 0 0,0 0-1,0 0 1,0 1-1,1-1 1,-1 0 0,0 0-1,0 0 1,0 0-1,1 0 1,-1 0 0,0 0-1,0 1 1,0-1-1,0 0 1,0 0 0,0 0-1,1 0 1,-1 1 0,0-1-1,0 0 1,0 0-1,0 0 1,0 0 0,0 1-1,0-1 1,0 0-1,0 0 1,0 0 0,0 1-1,0-1 1,0 0-1,0 0 1,0 1 0,2 22-87,-5 25 189,-5-29 50,7-30 117,7-36-33,-6 44-278,2-22-48,-2 17 151,1-1-1,-1 1 1,2 0 0,3-15 0,-4 22-115,-1-1 0,1 0 1,0 1-1,0-1 0,0 1 0,0-1 0,0 1 0,0-1 0,0 1 1,0 0-1,1-1 0,-1 1 0,0 0 0,1 0 0,-1 0 0,1 0 1,-1 0-1,1 0 0,0 1 0,-1-1 0,1 0 0,0 1 1,0 0-1,-1-1 0,1 1 0,0 0 0,1 0 0,-1-1-197,13-1-3025,-7-6-2069,-4-4-2741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15695,'-3'6'993,"3"2"32,0 0-705,10-3-256,7-1-2915,2-4-10281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11147,'0'0'7537,"7"6"-6159,0-2-1182,1-1 1,-1 0 0,0 0-1,1 0 1,0-1 0,-1 0-1,1 0 1,0-1 0,0 0-1,0-1 1,0 1 0,0-2-1,0 1 1,0-1 0,0 0-1,0-1 1,0 1 0,11-6 0,0 0-4,0 0 1,36-21 0,-51 25-136,0 1-1,1-1 1,-1 0 0,0 0 0,0 0 0,-1-1 0,1 1 0,-1-1 0,1 0-1,-1 0 1,0 0 0,-1-1 0,1 1 0,-1 0 0,0-1 0,0 0 0,3-9-1,-5 13-49,-1-1-1,1 1 0,0 0 1,0 0-1,-1-1 0,1 1 1,0 0-1,-1 0 0,0 0 1,1 0-1,-1-1 0,1 1 0,-1 0 1,0 0-1,0 0 0,0 0 1,0 1-1,0-1 0,0 0 1,0 0-1,0 0 0,0 1 1,0-1-1,0 0 0,0 1 0,0-1 1,-1 1-1,1 0 0,0-1 1,0 1-1,-1 0 0,1 0 1,0 0-1,0 0 0,-1 0 1,1 0-1,0 0 0,-2 0 1,-5 0-34,0 0 1,0 0 0,0 1-1,0 0 1,-8 3 0,7 0 11,-1 0 0,1 0 1,0 1-1,0 1 0,1 0 1,0 0-1,0 0 0,0 1 0,1 0 1,0 1-1,-8 10 0,7-8 52,0 0 0,1 1 0,0 0 0,1 0 0,0 1-1,1 0 1,0 0 0,-5 19 0,9-29-21,1 1-1,0-1 1,-1 0 0,1 0-1,0 0 1,0 0-1,0 1 1,0-1 0,0 0-1,1 0 1,-1 0 0,0 0-1,1 0 1,0 0-1,0 0 1,-1 0 0,1 0-1,0 0 1,1 0 0,-1 0-1,0 0 1,0-1-1,1 1 1,-1 0 0,1-1-1,0 1 1,-1-1 0,1 0-1,0 0 1,0 1-1,0-1 1,0 0 0,0-1-1,0 1 1,0 0 0,0 0-1,3 0 1,9 1 0,0 0 0,0 0 0,0-2 0,27-1 0,-13 0-136,86-6-2808,-39-8-2260,-20-3-1689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9513,'0'0'12412,"2"8"-11355,-1 2-827,0 1 0,-1-1 0,0 0 0,0 1 0,-1-1 0,-1 0 1,0 0-1,0 1 0,-1-2 0,0 1 0,-1 0 0,0-1 0,-1 1 0,-6 9 0,-4 8-66,-2 0-1,0-2 1,-39 42-1,51-67-3632,2-12 423,0-25-2478,2 24 2530,-4-22-2942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1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1634,'0'0'17104,"36"56"-15599,-18-33-192,4 0-256,5-4-224,-2-1-352,4-2-385,5-4-256,-1-3-1794,-3-4-1890,-1-5-3267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15118,'0'0'4687,"-7"10"-3806,-1 2-632,1 1-1,0 0 1,1 0-1,0 0 1,1 1-1,0 0 1,1 0-1,-2 16 1,3-9 272,-40 349 2759,42-369-3252,1-10-14,-1-34-16,5-60-54,10 22-1196,43-142 0,-55 216 1221,0 1 0,1-1-1,0 1 1,0 0-1,1 0 1,-1 0 0,1 0-1,1 0 1,5-6 0,-9 11 26,0 1 0,0-1 0,0 0 0,0 0 0,0 0 0,0 1 0,1-1 0,-1 1 0,0-1 0,0 1 0,1-1 0,-1 1 0,0 0 0,0 0 0,1-1 0,-1 1 0,0 0 0,1 0 0,-1 0 0,3 1 0,-2 0-7,0 0 0,0 0-1,1 0 1,-1 1 0,0-1 0,0 1-1,0-1 1,-1 1 0,1 0 0,0-1-1,-1 1 1,1 0 0,-1 0 0,1 0 0,1 4-1,3 6-5,0 0 0,-1 0 1,0 1-1,-1-1 0,0 1 0,-1 0 0,0 0 0,-1 1 0,-1-1 0,0 0 0,0 1 0,-2-1 0,-2 21 0,1-30 18,1 0 0,-1-1 0,0 1 0,0-1 0,0 1-1,0-1 1,-1 0 0,0 0 0,1 0 0,-1 0 0,0-1-1,0 1 1,0-1 0,-1 1 0,1-1 0,-1 0 0,1-1-1,-1 1 1,0 0 0,1-1 0,-1 0 0,0 0 0,0 0-1,0-1 1,0 1 0,0-1 0,0 0 0,0 0 0,0 0-1,0 0 1,-4-2 0,7 2-231,-1-1 0,1 0 0,0 0-1,0 0 1,-1 0 0,1 0 0,0 0 0,0-1 0,0 1-1,0 0 1,0-1 0,1 1 0,-1 0 0,0-1-1,0 1 1,1-1 0,-1 1 0,1-1 0,0 1 0,-1-1-1,1 1 1,0-3 0,-3-21-6095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88 19676,'3'-16'1523,"-2"10"-1107,0 0 0,0 0 0,1 0 0,-1 0-1,1 0 1,1 0 0,-1 0 0,1 0 0,0 1 0,5-8 0,-15 22-101,0-1 1,0 2-1,0-1 1,1 1-1,1 0 1,0 0-1,0 0 1,1 1-1,-5 16 1,0 14-332,-7 52 0,9-49 265,-9 75-14,-28 133 46,42-242-303,-1 1-1,-1-1 1,-5 12-1,8-20 2,0 0 0,0 0 0,0 0 0,-1 0 0,1 0 0,0 0-1,-1 0 1,0 0 0,1-1 0,-1 1 0,0-1 0,0 1 0,0-1 0,0 0 0,0 1-1,0-1 1,0 0 0,0 0 0,-1-1 0,-3 2 0,5-2 0,0 0 1,0 0-1,-1 0 1,1 0 0,0 0-1,0 0 1,0 0-1,0-1 1,0 1-1,-1 0 1,1-1-1,0 1 1,0-1-1,0 1 1,0-1-1,0 1 1,0-1 0,0 0-1,0 0 1,1 1-1,-2-2 1,0 0-15,0-1 1,1 1-1,-1-1 1,1 0-1,0 1 1,0-1-1,0 0 1,-1-3-1,-1-6-72,1-1-1,0 1 0,1-14 1,1 25 91,0-26-57,1 0 1,1 0 0,2 0-1,0 0 1,2 1-1,10-28 1,1 7-49,1 1 0,36-61 0,-51 102 106,-1 1-27,0 1 0,0-1-1,0 0 1,-1 0 0,1 1 0,1-8-1,-3 10 32,0 0 0,0 0 0,0 0 0,-1 0 0,1 0 0,0 0-1,0 0 1,0 0 0,-1 0 0,1 0 0,-1 0 0,1 0 0,-1 0-1,1 0 1,-1 1 0,1-1 0,-1 0 0,0 0 0,1 1 0,-1-1-1,0 0 1,0 1 0,1-1 0,-1 0 0,0 1 0,0-1 0,0 1-1,0 0 1,0-1 0,0 1 0,0 0 0,-1-1 0,-16-3-64,0 0 0,0 1 1,0 1-1,0 0 0,-36 3 1,52-1 60,-1 0 0,1 0 0,0 0 1,-1 0-1,1 1 0,0-1 0,0 1 0,-1-1 1,1 1-1,0 0 0,0 0 0,0 0 1,0 0-1,0 1 0,0-1 0,0 1 1,0-1-1,0 1 0,1-1 0,-1 1 1,1 0-1,-1 0 0,1 0 0,-2 4 1,0 0 31,1 0 1,1 1-1,-1-1 1,1 1-1,0-1 1,1 1-1,0 12 0,0-8 56,1-1 0,0 1 0,0 0 0,1 0 0,1-1 0,0 0-1,0 1 1,8 14 0,-8-18-22,1-1-1,0 1 0,0-1 1,1 0-1,0 0 0,0 0 1,0-1-1,0 0 0,1 0 1,0 0-1,0-1 0,13 8 1,53 21 267,49 28 191,-107-52-529,0 0 0,-1 1 0,0 1 1,-1 0-1,0 1 0,13 17 0,-22-26-231,-1 0-1,0 0 0,1 0 1,-1-1-1,1 1 1,5 3-1,-8-6 220,0 0-1,1 0 1,-1 0 0,0 0-1,0 0 1,0 0 0,0 0-1,1 0 1,-1 0 0,0 0-1,0 0 1,0 0 0,0 0-1,1 0 1,-1 0 0,0 0-1,0 0 1,0 0 0,0 0 0,0 0-1,1 0 1,-1 0 0,0 0-1,0-1 1,0 1 0,0 0-1,0 0 1,0 0 0,1 0-1,-1 0 1,0 0 0,0-1-1,0 1 1,0 0 0,0 0-1,0 0 1,0 0 0,0-1-1,0 1 1,0 0 0,0 0-1,0 0 1,0 0 0,0-1 0,0 1-1,0 0 1,0 0 0,-2-23-546,-5-15-199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35 115 13997,'0'0'5958,"8"1"-3636,5 1-1842,-1-1 0,1-1 0,-1 0 0,1-1 1,-1 0-1,24-5 0,-32 5-457,1 0 0,0-1 1,-1 1-1,1-1 0,-1 0 1,1 0-1,-1 0 0,0 0 1,0-1-1,0 0 0,0 0 1,0 0-1,-1 0 0,1-1 1,-1 1-1,0-1 0,0 0 0,0 0 1,-1 0-1,1 0 0,-1-1 1,3-7-1,-4 11-10,-1 0 0,0 0 0,1 0 0,-1-1-1,0 1 1,0 0 0,1 0 0,-1 0 0,0 0 0,0 0 0,-1-1 0,1 1-1,0 0 1,0 0 0,0 0 0,-1 0 0,1 0 0,0 0 0,-1 0 0,1 0-1,-1 0 1,0 0 0,1 0 0,-1 0 0,0 0 0,0-1 0,-1 1-8,0 0 1,0 0-1,1 0 1,-1 1-1,0-1 1,0 1-1,0-1 1,0 1-1,1 0 1,-1 0-1,0 0 1,0 0-1,0 0 0,-3 0 1,-3 1-13,1 1 1,-1 0-1,0 0 1,0 0-1,1 1 1,-13 6-1,6 0 20,-1 1-1,1 0 1,0 1-1,-22 24 0,31-30 44,1 0-1,-1 1 0,1 0 1,1 0-1,-1 0 0,1 0 0,0 0 1,0 1-1,1-1 0,0 1 1,0 0-1,0 0 0,1 0 1,-1 12-1,2-17-48,1 0 0,-1 0-1,1 0 1,0 0 0,-1 0 0,1 0 0,0-1 0,0 1-1,0 0 1,0 0 0,1-1 0,-1 1 0,0-1-1,1 1 1,-1-1 0,1 1 0,-1-1 0,1 0-1,0 0 1,-1 0 0,1 0 0,0 0 0,0 0 0,0 0-1,0-1 1,0 1 0,0-1 0,0 1 0,0-1-1,3 0 1,11 3-264,0-2 1,30 0-1,-36-1-108,68-8-1506,-60 4-839,1-1 0,0-1 0,-1 0 0,29-16 0,-35 16 1113,-1-1 0,1-1 0,15-14 0,6-14 980,-13 1 3516,-7-4 3966,-13 39-6727,0 0 0,0-1 1,0 1-1,0-1 0,0 1 1,0 0-1,1-1 0,-1 1 1,0-1-1,0 1 0,0-1 1,0 1-1,-1 0 0,1-1 0,0 1 1,0-1-1,0 1 0,0 0 1,0-1-1,0 1 0,-1-1 1,1 1-1,0 0 0,0-1 1,0 1-1,-1 0 0,1-1 0,0 1 1,-1 0-1,1-1 0,0 1 1,-1 0-1,1 0 0,0-1 1,-1 1-1,1 0 0,-1 0 1,0 0-1,-19 4 1669,-20 21-979,25-10-160,1 1 0,-23 33 0,34-43-490,-1-1-1,1 1 1,0 0-1,0 0 1,1 0-1,-1 0 1,1 1-1,1-1 1,-1 1-1,1-1 1,0 1-1,1-1 1,0 13-1,0-18-154,1 1 0,0-1 0,-1 1 0,1-1 0,0 1-1,0-1 1,0 1 0,0-1 0,0 0 0,0 0 0,1 1 0,-1-1 0,0 0-1,0 0 1,1 0 0,-1 0 0,1-1 0,-1 1 0,1 0 0,-1-1-1,1 1 1,0-1 0,-1 1 0,1-1 0,0 0 0,-1 1 0,1-1 0,2 0-1,55-1 65,-49 0-137,45-10-2040,-3-14-3983,-19 2-1796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 12075,'0'0'5803,"0"7"-4404,-2 26-245,-1 0 0,-12 46 1,7-44-274,2 1 1,-3 56-1,9-78-694,-1 33 370,1-46-585,0 0 0,0 0 1,0 0-1,0-1 0,0 1 1,0 0-1,1 0 1,-1 0-1,0 0 0,0 0 1,1 0-1,-1 0 0,0 0 1,1-1-1,-1 1 0,1 0 1,-1 0-1,1-1 0,0 1 1,-1 0-1,1 0 0,0-1 1,-1 1-1,1-1 0,0 1 1,0-1-1,-1 1 0,1-1 1,0 1-1,0-1 0,0 0 1,0 1-1,0-1 0,1 0 1,-1-1-218,0 0 1,-1 1 0,1-1-1,0 0 1,-1-1 0,1 1-1,-1 0 1,1 0 0,-1 0-1,0 0 1,1 0-1,-1 0 1,0 0 0,0-1-1,0 1 1,0 0 0,0 0-1,0 0 1,-1-3-1,0-29-2638,1 32 2604,-2-11-506,0 1 0,-1 0 0,-1 0 0,1 0 0,-2 1 0,0-1 0,-8-13 0,7 13 1102,8 14 219,0-1 0,0 1 0,0-1 0,0 0 1,0 0-1,1 0 0,-1 0 0,1 0 1,-1-1-1,1 1 0,-1-1 0,1 1 1,5 1-1,55 12 1332,-21-10-2301,50-2 0,-56-5-1248,26-11-5239,-57 11 6430,-1 1 1,0-1 0,0 0 0,0 0-1,0-1 1,0 1 0,-1-1 0,1 0-1,-1 0 1,7-6 0,-9 7 564,0 0 0,1 0 1,-1 0-1,0 0 0,0-1 0,0 1 1,-1 0-1,1-1 0,0 1 0,-1 0 1,1-1-1,-1 1 0,0-4 0,0 6 181,0-1-1,-1 0 0,1 0 0,0 1 0,-1-1 1,1 0-1,0 1 0,-1-1 0,1 0 0,-1 1 1,1-1-1,-1 0 0,0 1 0,1-1 0,-1 1 1,0-1-1,1 1 0,-1 0 0,0-1 1,1 1-1,-1-1 0,0 1 0,0 0 0,1 0 1,-1 0-1,0-1 0,0 1 0,0 0 0,1 0 1,-1 0-1,0 0 0,0 0 0,0 0 0,1 0 1,-3 1-1,-31 6 3044,28-4-3081,0 0 1,1 0-1,-1 1 0,1 0 1,-1 0-1,1 0 1,0 1-1,1-1 1,-1 1-1,1 0 0,0 1 1,0-1-1,1 1 1,-1 0-1,1-1 0,0 1 1,1 1-1,0-1 1,0 0-1,0 1 0,0-1 1,0 8-1,3-13-203,-1 1 0,1-1 0,-1 0 0,1 0-1,0 0 1,-1 0 0,1 0 0,0 0 0,0 0 0,0 0-1,0 0 1,-1 0 0,1 0 0,1-1 0,-1 1 0,0 0-1,0-1 1,0 1 0,0 0 0,0-1 0,1 0 0,-1 1-1,0-1 1,0 0 0,1 1 0,-1-1 0,0 0 0,0 0-1,1 0 1,-1 0 0,0 0 0,1-1 0,1 1 0,48-8-280,-42 4-131,-1 0-1,0-1 1,-1 0-1,1 0 0,-1-1 1,0 0-1,0 0 1,-1-1-1,0 1 0,0-2 1,0 1-1,5-10 1,1 1-2211,-20 51 2450,8-34 269,-1 1 0,1-1 0,0 0 1,0 1-1,0-1 0,0 0 0,0 1 1,0-1-1,0 0 0,0 1 0,0-1 0,1 0 1,-1 1-1,1-1 0,-1 0 0,1 0 1,-1 1-1,1-1 0,0 0 0,-1 0 0,1 0 1,0 0-1,0 0 0,2 2 0,1-2 70,0 0-1,1-1 0,-1 1 1,1-1-1,-1 0 0,1 0 1,-1-1-1,0 1 0,1-1 1,-1 0-1,1 0 0,-1 0 1,0-1-1,7-3 0,-3 1-85,1-1-1,-2-1 0,1 1 1,0-1-1,-1-1 0,10-11 1,-4 4-98,-2-1 0,0-1 0,-1 0 0,0-1 0,-1 1 0,9-27 0,-15 35-15,0 0-1,-1 0 0,0 0 1,0-1-1,0 1 0,-1-1 1,-1 1-1,0-1 1,-1-14-1,1 23 10,0-1 0,-1 1 1,1 0-1,0-1 0,-1 1 0,1 0 0,0 0 0,-1-1 1,1 1-1,0 0 0,-1 0 0,1 0 0,0 0 0,-1 0 1,1-1-1,-1 1 0,1 0 0,0 0 0,-1 0 0,1 0 1,-1 0-1,1 0 0,-1 0 0,1 0 0,0 1 0,-1-1 0,1 0 1,-1 0-1,1 0 0,0 0 0,-1 0 0,1 1 0,0-1 1,-1 0-1,1 0 0,0 1 0,-1-1 0,1 0 0,0 0 1,0 1-1,-1-1 0,1 0 0,0 1 0,0-1 0,-1 0 1,1 1-1,0-1 0,0 1 0,0 0 0,-16 16-75,5 4 137,0 0 0,1 0 1,1 1-1,0 0 0,2 0 1,1 1-1,1 0 0,1 0 0,1 1 1,1-1-1,1 39 0,1-60-44,0-1 1,0 0-1,1 1 0,-1-1 1,0 0-1,1 1 0,-1-1 1,1 0-1,0 1 0,-1-1 0,1 0 1,0 0-1,0 0 0,-1 1 1,1-1-1,0 0 0,0 0 0,0 0 1,0-1-1,1 1 0,-1 0 1,0 0-1,0 0 0,0-1 0,1 1 1,-1-1-1,0 1 0,1-1 1,-1 0-1,0 1 0,1-1 0,-1 0 1,3 0-1,-1 0 9,-1 0-1,0 0 1,0-1 0,1 1-1,-1-1 1,0 1 0,0-1-1,0 0 1,0 0 0,0 0-1,0 0 1,0 0 0,0 0-1,0 0 1,0-1 0,-1 1 0,1-1-1,0 0 1,-1 1 0,2-3-1,1-6-2,0 1 0,0-1 1,-1 0-1,0-1 0,-1 1 0,0 0 0,-1-1 0,1-11 0,-1-40 1959,-1 66-1965,0 0 1,0 1 0,0-1 0,0 0-1,1 0 1,0 0 0,0 1 0,0-1-1,1 0 1,-1 0 0,1 0 0,0-1-1,0 1 1,0 0 0,1-1 0,-1 1-1,1-1 1,0 0 0,0 0 0,0 0 0,0 0-1,0 0 1,1-1 0,5 4 0,-2-3 9,0-1 0,1 1 1,-1-1-1,1-1 1,-1 1-1,1-1 1,0-1-1,-1 1 1,1-1-1,0-1 0,-1 1 1,1-1-1,10-3 1,-7 1-172,0-1 1,0 0-1,0 0 1,0-1-1,11-7 1,-18 10 128,1-1 0,-1 0 0,0 0 0,0 0 0,0 0 0,0-1 0,-1 1 0,1-1 0,-1 0 0,0 0 0,0 0 0,0-1 0,-1 1 0,4-7 0,-6 11 25,-1 0 1,1 1 0,0-1 0,0 0-1,0 0 1,0 0 0,-1 0 0,1 0 0,0 1-1,0-1 1,0 0 0,-1 0 0,1 0-1,0 0 1,0 0 0,-1 0 0,1 0 0,0 0-1,0 0 1,0 0 0,-1 0 0,1 0 0,0 0-1,0 0 1,-1 0 0,1 0 0,0 0-1,0 0 1,-1 0 0,1 0 0,0 0 0,0 0-1,0 0 1,-1-1 0,1 1 0,0 0-1,0 0 1,0 0 0,-1 0 0,1 0 0,0-1-1,0 1 1,0 0 0,0 0 0,0 0-1,-1-1 1,1 1 0,0 0 0,0 0 0,0 0-1,0-1 1,0 1 0,0 0 0,0 0-1,0-1 1,0 1 0,0 0 0,0 0 0,0-1-1,0 1 1,0 0 0,-17 14 119,9-4 19,1 0 1,0 1-1,0 0 0,1 0 0,-6 15 1,10-21-66,0 1 0,0-1 0,0 1 1,1-1-1,0 1 0,0 0 1,0-1-1,1 1 0,-1 0 0,1 0 1,1 0-1,-1-1 0,1 1 1,1 6-1,-1-11-94,-1-1 0,1 1 0,0 0 0,-1 0-1,1 0 1,-1 0 0,1 0 0,0-1 0,0 1 0,-1 0 0,1-1 0,0 1 0,0 0 0,0-1 0,0 1 0,0-1-1,0 1 1,0-1 0,0 0 0,0 1 0,0-1 0,0 0 0,0 0 0,0 0 0,0 0 0,0 0 0,0 0 0,0 0 0,0 0-1,0 0 1,1 0 0,-1-1 0,0 1 0,1-1 0,1 0-440,1 0 0,-1 0 0,0-1 0,0 1 0,0-1 0,0 1 0,-1-1 0,1 0 0,4-4 0,9-16-4534,-3-6-2723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14318,'-1'0'150,"-1"1"0,1 0 0,-1 0 0,1-1 0,-1 1 0,1 1 0,0-1 1,-1 0-1,1 0 0,0 0 0,0 1 0,0-1 0,0 0 0,0 1 0,0-1 0,0 1 1,0-1-1,1 1 0,-1 0 0,1-1 0,-1 1 0,1-1 0,-1 1 0,1 0 1,0 0-1,0-1 0,0 1 0,0 0 0,0-1 0,0 1 0,1 2 0,-1 1-106,1 0 0,-1 1 0,1-1 0,0 0 0,0 0-1,0 0 1,1 0 0,0 0 0,3 6 0,25 18-1171,-23-24-58,1 0 1,1 0-1,-1-1 0,1 0 0,0-1 0,0 0 1,0 0-1,0-1 0,12 2 0,11-3 702,-2-6 3969,-30 5-3364,0 0-1,-1 0 1,1-1 0,0 1 0,0 0 0,0 0 0,0 0-1,0 0 1,0 0 0,0-1 0,-1 1 0,1 0 0,0 0-1,0 0 1,0 0 0,0-1 0,0 1 0,0 0 0,0 0-1,0 0 1,0-1 0,0 1 0,0 0 0,0 0 0,0 0-1,0 0 1,0-1 0,0 1 0,0 0 0,1 0 0,-1 0-1,0 0 1,0-1 0,0 1 0,0 0 0,0 0 0,0 0-1,0 0 1,0 0 0,1-1 0,-1 1 0,0 0 0,0 0-1,0 0 1,0 0 0,1 0 0,-1 0 0,0 0 0,0 0-1,0 0 1,0 0 0,1-1 0,-1 1 0,0 0 0,0 0-1,0 0 1,1 0 0,-1 0 0,0 0 0,0 1 0,-10-4 3516,3 4-4341,1 2 1001,0 0 1,-1 0-1,1 0 1,1 1-1,-1 0 1,0 0-1,1 0 1,0 1-1,0 0 1,0 0-1,1 0 0,0 0 1,0 1-1,0 0 1,0 0-1,1 0 1,0 0-1,1 1 1,-1-1-1,1 1 1,-2 9-1,4-15-283,1 0 1,-1 0-1,0 0 1,1 0-1,-1-1 1,1 1-1,-1 0 0,1-1 1,-1 1-1,1 0 1,0-1-1,-1 1 0,1-1 1,0 1-1,-1-1 1,1 1-1,0-1 0,0 1 1,-1-1-1,1 0 1,0 1-1,0-1 0,0 0 1,0 0-1,-1 1 1,1-1-1,0 0 0,0 0 1,0 0-1,1-1 1,37 2 248,-29-2-221,7 0-465,0-1 1,0-1 0,-1 0-1,1-2 1,24-9 0,-19 7-373,45-11 0,-67 18 798,1 0 0,-1 0 0,1 0 1,-1 0-1,0 0 0,1 0 0,-1-1 0,1 1 0,-1 0 1,1 0-1,-1 0 0,0 0 0,1 0 0,-1 1 0,1-1 1,-1 0-1,0 0 0,1 0 0,-1 0 0,1 0 0,-1 1 0,0-1 1,1 0-1,-1 0 0,0 0 0,1 1 0,-1-1 0,0 0 1,1 1-1,-1-1 0,0 0 0,0 1 0,1-1 0,-1 0 1,0 1-1,0-1 0,0 0 0,0 1 0,1-1 0,-1 1 1,0-1-1,0 0 0,0 1 0,0 0 0,-5 24 369,-2 5-90,7-29-288,0 0 0,0-1 0,0 1 0,0 0 0,0-1 0,1 1 0,-1-1 0,0 1 0,0 0 0,0-1 0,1 1 0,-1 0 0,0-1 0,1 1-1,-1-1 1,0 1 0,1-1 0,-1 1 0,1-1 0,-1 1 0,1-1 0,-1 1 0,1-1 0,-1 0 0,1 1 0,0-1 0,-1 0 0,1 0 0,-1 1 0,1-1 0,0 0 0,-1 0 0,1 0 0,0 0 0,-1 0 0,2 1 0,5-1-919,1 1 0,-1-1 1,1 0-1,-1-1 1,1 1-1,-1-1 1,10-3-1,14-9-4516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8552,'0'0'9865,"-11"5"-8087,2-2-1501,0-1 125,0 0 1,0 1-1,1 1 1,0 0-1,-1 0 0,1 0 1,1 1-1,-1 0 0,1 0 1,-10 10-1,16-14-435,1-1-1,0 0 1,0 0-1,0 1 1,0-1-1,-1 0 1,1 1-1,0-1 0,0 1 1,0-1-1,0 0 1,0 1-1,0-1 1,0 0-1,0 1 1,0-1-1,0 0 1,0 1-1,0-1 1,0 1-1,1-1 1,-1 0-1,0 1 1,0-1-1,0 0 0,0 0 1,1 1-1,-1-1 1,0 0-1,0 1 1,1-1-1,-1 0 1,0 0-1,0 1 1,1-1-1,-1 0 1,0 0-1,1 0 1,-1 1-1,23 6-910,24-1-687,-45-6 1453,11 0-332,50 6-709,-59-5 1344,0 0 0,0 0 0,1 0 0,-1 0 0,0 1 0,0-1 0,0 1 0,-1 0-1,1 1 1,0-1 0,3 4 0,-6-6 43,0 1 0,0 0-1,0 0 1,-1 0 0,1 0-1,0-1 1,-1 1 0,1 0-1,-1 0 1,1 0 0,-1 0 0,0 0-1,1 0 1,-1 0 0,0 1-1,0-1 1,1 0 0,-1 0-1,0 0 1,0 0 0,0 0-1,-1 0 1,1 0 0,0 0 0,-1 2-1,0-1 67,0 0-1,0 1 1,0-1 0,-1 0-1,1 0 1,-1 0-1,0 0 1,1 0 0,-1 0-1,-3 2 1,-51 28 2151,56-32-2368,-17 8 266,1-1 0,-1-1 1,-31 6-1,5-8-8613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8456,'0'0'8920,"-9"8"-7516,-1 1-1131,0 1 0,0 0-1,1 1 1,0 0-1,1 1 1,-9 17-1,12-20-31,1 0-1,0 0 1,0 1-1,1 0 1,0-1-1,1 1 1,0 0-1,0 0 1,1 0-1,0 0 1,2 14-1,-1-22-199,0 0 0,1-1-1,-1 1 1,1 0-1,-1-1 1,1 1 0,-1-1-1,1 1 1,0-1-1,0 1 1,0-1 0,0 1-1,0-1 1,0 0-1,0 1 1,1-1 0,-1 0-1,0 0 1,1 0-1,-1 0 1,4 1 0,-1 0 31,1 0 1,0 0 0,0-1 0,1 0 0,-1 0 0,0 0 0,7 0 0,6-1 53,1 0 0,-1-2 0,24-4 0,-21 1-160,-1-1 0,0 0 0,0-2 0,-1-1 0,0 0 0,21-14 0,5-7 65,49-43 0,-107 105 70,11-29-75,0 1 1,0-1-1,0 1 1,1-1-1,-1 1 0,1 0 1,0 0-1,0 0 0,0 0 1,1 0-1,-1 0 1,1 0-1,0 4 0,1-6-5,0-1-1,-1 1 1,1-1-1,0 1 1,0-1-1,-1 1 1,1-1-1,0 0 1,1 1-1,-1-1 1,0 0-1,0 0 1,0 0 0,1 0-1,-1 0 1,1 0-1,-1 0 1,0-1-1,1 1 1,-1 0-1,1-1 1,0 1-1,-1-1 1,1 0-1,0 1 1,-1-1-1,1 0 1,-1 0-1,1 0 1,0 0-1,-1 0 1,3-1-1,20-1-767,-1-2-1,0 0 0,0-1 0,0-2 1,-1 0-1,1-2 0,21-11 0,68-22-11724,-83 35 5265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155 214 8968,'0'0'10432,"-8"-1"-9306,4 0-1021,0 0 0,0 1-1,0 0 1,0 0 0,0 0 0,0 0-1,0 0 1,0 1 0,0 0 0,0 0 0,0 0-1,0 0 1,1 1 0,-1-1 0,0 1-1,1 0 1,-1 0 0,1 0 0,0 1-1,0-1 1,0 1 0,0 0 0,-4 3-1,-3 4 259,6-7-191,0 0 0,0 1 0,1-1 1,0 1-1,-1-1 0,1 1 1,1 0-1,-1 0 0,0 0 1,1 0-1,0 1 0,0-1 1,0 1-1,-1 6 0,3-10-160,0-1 1,0 1-1,0-1 0,0 1 0,0-1 1,1 1-1,-1-1 0,0 1 0,0-1 1,0 1-1,1-1 0,-1 0 0,0 1 1,1-1-1,-1 0 0,0 1 0,1-1 1,-1 0-1,0 1 0,1-1 0,-1 0 1,1 1-1,-1-1 0,1 0 0,-1 0 1,0 0-1,1 0 0,-1 1 0,1-1 1,-1 0-1,1 0 0,-1 0 0,1 0 1,-1 0-1,1 0 0,0 0 0,22-1 220,-19 1-175,10-2-83,-1-1 0,0 0-1,0-1 1,0-1 0,0 0-1,-1 0 1,1-1 0,-2-1-1,1 0 1,-1-1 0,17-13-1,-8 3-200,0 0 0,-1-2 0,-1 0-1,29-42 1,-41 53 131,24-42-186,-28 48 291,0 0-1,-1-1 1,0 1-1,1 0 1,-1-1-1,-1 1 1,1-1 0,0 1-1,-1-1 1,1 1-1,-1-1 1,-1-6-1,0 10 19,1-1-1,-1 1 1,0 0-1,0-1 1,0 1-1,0 0 1,0-1-1,0 1 1,0 0-1,0 0 0,0 0 1,0 0-1,0 0 1,0 0-1,0 0 1,0 0-1,0 0 1,0 1-1,1-1 1,-1 0-1,0 1 1,0-1-1,-1 1 1,-8 6 31,0 1 1,1 0 0,-1 0-1,2 0 1,-1 2 0,1-1 0,1 1-1,0 0 1,0 0 0,-8 19 0,11-21 22,0 0 0,1 0 0,0 0 1,0 0-1,1 0 0,0 1 1,0-1-1,1 1 0,0-1 1,1 1-1,0 0 0,0-1 0,3 15 1,-2-18-112,1 0 0,0 0-1,0 0 1,0-1 0,0 1 0,1-1 0,-1 1 0,1-1 0,1 0 0,-1 0 0,0 0 0,1 0 0,0-1 0,0 0 0,0 0 0,0 0-1,0 0 1,1 0 0,-1-1 0,1 0 0,0 0 0,0 0 0,7 2 0,-1-2-1060,1 0 0,-1 0 0,1-1 0,0-1 0,12 0 0,17-2-7003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13164,'0'0'3978,"-8"0"-2099,1 0-1711,0 0 0,0 0 0,0 1 0,1 0 0,-1 0 0,0 1 0,0 0 0,1 0 0,-1 1 0,1 0 0,0 0 0,0 0 0,0 1 0,0-1 0,1 1 0,-1 1 0,1-1 0,-9 11 0,5-5 120,0 1 1,1 1-1,-10 17 0,15-25-238,2-1 0,-1 0-1,0 1 1,1-1 0,-1 1 0,1-1-1,0 1 1,0 0 0,1-1 0,-1 1-1,1 0 1,0 0 0,0 0-1,0-1 1,0 1 0,0 0 0,1 0-1,1 3 1,-1-5-34,0-1-1,0 0 1,1 0 0,-1 0 0,0 0-1,1 0 1,-1 0 0,1 0 0,-1-1-1,1 1 1,-1 0 0,1-1 0,0 1-1,-1-1 1,1 0 0,-1 0 0,1 1-1,0-1 1,-1 0 0,1 0-1,3-1 1,36-3 209,-28 1-229,0-1-1,0 0 0,0-1 1,-1 0-1,0-1 1,0 0-1,-1-1 0,12-9 1,-17 12-2,0-1 0,0 0 0,0 0 0,0 0-1,-1-1 1,0 0 0,0 0 0,-1 0 0,1 0 0,-1-1 0,-1 0 0,1 0 0,-1 0 0,-1 0-1,4-10 1,-6 16 27,0 1 0,0 0 0,0-1-1,0 1 1,1-1 0,-1 1 0,0 0-1,0-1 1,0 1 0,0-1-1,0 1 1,0-1 0,0 1 0,0 0-1,0-1 1,-1 1 0,1-1 0,0 1-1,0 0 1,0-1 0,0 1 0,0-1-1,-1 1 1,1 0 0,0-1-1,0 1 1,-1 0 0,1-1 0,0 1-1,-1 0 1,1 0 0,0-1 0,-1 1-1,1 0 1,0 0 0,-1-1 0,1 1-1,-17 6 374,-15 22 95,27-21-432,1 0 0,-1 0-1,1 1 1,0 0 0,1 0-1,0 0 1,0 0 0,0 0-1,1 0 1,-1 14 0,3-19-65,-1-1 1,1 1-1,1 0 1,-1 0 0,0-1-1,1 1 1,-1 0 0,1 0-1,0-1 1,0 1-1,0-1 1,0 1 0,0-1-1,0 1 1,1-1 0,-1 0-1,1 1 1,0-1-1,0 0 1,0 0 0,0 0-1,0-1 1,0 1-1,0 0 1,0-1 0,1 1-1,-1-1 1,1 0 0,-1 0-1,1 0 1,0 0-1,-1 0 1,1-1 0,0 1-1,4 0 1,7 1-1017,0-1 0,1 0-1,-1 0 1,1-2 0,-1 1 0,27-7 0,4-7-5735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2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15407,'0'0'2605,"-10"2"-358,-3 1-1712,1 1 0,-1 0 0,1 1 0,0 0 1,0 0-1,1 2 0,0-1 0,0 2 0,0-1 0,1 1 0,0 1 0,-15 16 0,20-19-435,1 0 1,-1 1-1,1-1 1,0 1-1,0 0 0,1 0 1,-3 9-1,5-14-93,1-1-1,0 0 1,-1 1-1,1-1 1,0 0-1,0 1 1,0-1-1,0 1 1,0-1 0,0 0-1,0 1 1,1-1-1,-1 0 1,0 1-1,1-1 1,-1 0-1,1 1 1,-1-1-1,1 0 1,0 0-1,0 1 1,-1-1 0,1 0-1,0 0 1,0 0-1,0 0 1,0 0-1,0 0 1,0-1-1,1 1 1,-1 0-1,0 0 1,0-1-1,1 1 1,-1-1 0,0 1-1,1-1 1,-1 0-1,0 1 1,1-1-1,-1 0 1,0 0-1,1 0 1,-1 0-1,1 0 1,1 0-1,13 1-234,0-1 0,0 0 0,0-1 0,0 0-1,26-7 1,-31 5-920,-1 0 0,1-1 0,-1 0-1,0-1 1,14-8 0,2-7-5658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58 10570,'1'-8'2781,"4"-26"83,-2 18-92,-1 29 1175,-6 45-2953,-2 0 1,-3-1-1,-18 62 0,0 6-386,24-90-430,13-48 190,16-55-497,-22 52-33,0 1 1,-1-1-1,-1 0 1,0 0-1,-1-1 1,-1 1-1,-2-20 1,2 36 156,0 0 0,0 0 1,0-1-1,0 1 0,0 0 0,0 0 1,0-1-1,0 1 0,0 0 0,0 0 0,0 0 1,0-1-1,0 1 0,0 0 0,0 0 1,-1-1-1,1 1 0,0 0 0,0 0 1,0 0-1,0 0 0,0-1 0,-1 1 1,1 0-1,0 0 0,0 0 0,0 0 0,0 0 1,-1-1-1,1 1 0,0 0 0,0 0 1,0 0-1,-1 0 0,1 0 0,0 0 1,0 0-1,-1 0 0,1 0 0,0 0 1,0 0-1,0 0 0,-1 0 0,1 0 1,0 0-1,0 0 0,-1 0 0,1 0 0,0 0 1,0 0-1,0 0 0,-1 0 0,1 0 1,0 1-1,0-1 0,0 0 0,-1 0 1,1 0-1,0 0 0,0 0 0,0 1 1,0-1-1,-1 0 0,1 0 0,-9 13-208,7-8 208,0 0 0,1 0 0,0 0 1,-1 1-1,2-1 0,-1 0 0,1 1 1,-1-1-1,1 0 0,1 1 0,-1-1 1,1 1-1,3 8 0,-3-11 27,0 0 0,0 0 0,0-1 0,1 1 0,0 0 0,-1-1 0,1 0 0,0 1 0,0-1 0,0 0 1,0 0-1,1 0 0,-1 0 0,1 0 0,-1-1 0,1 1 0,-1-1 0,1 0 0,0 0 0,0 0 0,0 0 0,0 0 0,0 0 0,0-1 0,0 1 0,3-1 0,2 0 7,-1 1 0,1-2 0,0 1 0,0-1 0,-1 0 0,1-1 0,0 0 0,-1 0 0,0 0 0,1-1-1,-1 0 1,0-1 0,0 1 0,-1-1 0,1-1 0,-1 1 0,0-1 0,0 0 0,-1-1 0,1 1 0,-1-1 0,0 0 0,-1-1 0,1 1-1,-1-1 1,-1 0 0,1 0 0,-1 0 0,0 0 0,1-8 0,-4-1-56,-10 25-74,-11 25-59,17-23 236,0-1 0,1 1 0,0-1-1,1 1 1,0 0 0,1 0 0,0 0 0,1 16 0,0-26-60,1 0-1,-1 0 1,1 0 0,0 0-1,-1-1 1,1 1-1,0 0 1,-1-1 0,1 1-1,0 0 1,0-1-1,0 1 1,-1-1 0,1 1-1,0-1 1,0 0-1,0 1 1,0-1 0,0 0-1,0 0 1,0 1 0,0-1-1,0 0 1,0 0-1,0 0 1,0 0 0,0 0-1,0 0 1,0-1-1,1 1 1,36-5 269,-27 0-337,0 0-1,-1 0 1,1-1 0,-1 0-1,0-1 1,-1 0 0,0-1-1,0 0 1,-1 0 0,0-1-1,0 0 1,-1 0 0,0 0-1,10-19 1,-36 60-65,16-25 168,1-1 0,1 0 0,-1 1 0,1 0 1,0-1-1,1 1 0,0-1 0,0 1 0,1 8 1,-1-14-154,1 1 1,-1 0 0,1-1-1,0 1 1,-1 0 0,1-1-1,0 1 1,0-1 0,0 1 0,0-1-1,0 1 1,1-1 0,-1 0-1,0 0 1,2 2 0,0-2-492,-1 1 0,1-1 1,0 0-1,-1 0 0,1 0 1,0 0-1,0-1 0,0 1 1,0-1-1,-1 1 0,7-1 1,19 0-9610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112 251 9449,'0'0'14937,"-10"-3"-14526,6 2-367,0 0 1,-1 0-1,1 0 0,-1 1 1,0-1-1,1 1 0,-1 1 1,1-1-1,-1 0 1,1 1-1,-9 2 0,10-2-18,1 0-1,0 1 1,-1-1-1,1 0 0,0 0 1,0 1-1,0 0 1,0-1-1,0 1 1,0 0-1,0 0 1,1 0-1,-1 0 1,1 0-1,-1 0 0,1 1 1,0-1-1,0 0 1,0 1-1,0-1 1,0 1-1,1-1 1,-1 1-1,1-1 1,0 1-1,-1-1 0,1 1 1,1 3-1,-1-5-20,1 0 0,0 0 0,0 0-1,0 0 1,0 0 0,0-1 0,0 1-1,0 0 1,0-1 0,0 1 0,0 0-1,1-1 1,-1 0 0,0 1-1,0-1 1,0 0 0,1 1 0,-1-1-1,0 0 1,0 0 0,1 0 0,-1 0-1,0 0 1,0-1 0,1 1 0,-1 0-1,0 0 1,2-2 0,42-6 140,-28 3-252,-1-2 0,0 0 0,24-15 0,-33 19 89,-1-1 0,1-1 0,-1 1 0,0-1 1,-1 0-1,1-1 0,-1 1 0,0-1 0,-1 0 0,8-12 1,-31 33-587,14-8 595,0 0-1,0 0 1,1 1-1,0 0 1,1 0-1,0 0 1,0 0-1,0 0 1,1 1-1,1-1 1,-1 1-1,1-1 1,1 18-1,0-24 26,1-1 1,-1 1-1,1 0 0,0 0 0,-1-1 1,1 1-1,0 0 0,0-1 1,0 1-1,0-1 0,1 1 1,-1-1-1,0 0 0,1 1 0,-1-1 1,0 0-1,1 0 0,0 0 1,-1 0-1,1 0 0,0 0 1,-1-1-1,1 1 0,0 0 0,0-1 1,-1 0-1,1 1 0,0-1 1,0 0-1,0 0 0,0 0 1,0 0-1,2 0 0,5 0 32,0-1-1,-1 0 0,1 0 1,-1 0-1,1-1 1,8-4-1,-1 0-77,-1-2-1,0 0 1,0-1-1,0-1 0,-1 0 1,-1-1-1,0 0 1,0-1-1,-1 0 1,-1-1-1,0-1 1,0 1-1,-2-2 1,0 0-1,0 0 1,-1 0-1,-1-1 1,-1 0-1,0 0 0,-1-1 1,-1 0-1,-1 0 1,0 0-1,1-30 1,-4 46 30,0 1 0,0 0 0,0 0 0,0-1 1,0 1-1,0 0 0,0 0 0,0-1 0,0 1 0,0 0 1,0 0-1,0-1 0,0 1 0,0 0 0,0 0 1,0-1-1,0 1 0,-1 0 0,1 0 0,0 0 0,0-1 1,0 1-1,0 0 0,0 0 0,-1 0 0,1-1 0,0 1 1,0 0-1,0 0 0,-1 0 0,1 0 0,0 0 0,0-1 1,0 1-1,-1 0 0,1 0 0,0 0 0,0 0 0,-1 0 1,1 0-1,0 0 0,0 0 0,-1 0 0,1 0 0,0 0 1,0 0-1,-1 0 0,1 0 0,0 0 0,0 0 1,-1 0-1,1 0 0,0 0 0,0 1 0,0-1 0,-1 0 1,1 0-1,0 0 0,0 0 0,0 0 0,-1 1 0,1-1 1,0 0-1,-14 12-17,-2 12 100,0 1-1,1 0 1,2 1-1,0 1 0,2-1 1,-8 30-1,17-50-30,0-1 0,1 0 1,-1 0-1,1 1 0,0-1 0,1 0 1,-1 1-1,1-1 0,0 1 0,1-1 1,-1 1-1,3 9 0,-1-12-33,-1-1 0,1 1-1,-1-1 1,1 1 0,0-1 0,0 0-1,0 1 1,0-1 0,0 0 0,0 0-1,1-1 1,-1 1 0,1 0 0,-1-1-1,1 0 1,0 1 0,0-1-1,-1 0 1,1 0 0,0-1 0,0 1-1,0 0 1,0-1 0,3 0 0,54 3-582,-57-3 240,0 0 0,0-1 0,0 1 0,0-1 0,0 0 0,0 0 0,0 0 0,0 0 0,-1-1 0,1 1 0,0-1 0,-1 0 0,1 1 0,-1-1 0,0 0 0,4-4 0,9-15-5656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 16219,'1'-26'1117,"0"18"-742,0 0 1,-1 0-1,0 0 1,-1 0-1,0 0 1,-3-14-1,-2 47 2427,-1 99-932,10 149 0,-2-251-1728,4 107 721,27 153 0,-32-281-863,1 7 46,0 0 0,1 0 0,1 0 0,3 9-1,-6-16-41,0-1 0,0 0-1,0 0 1,0 0 0,0 0-1,0 1 1,0-1 0,0 0-1,0 0 1,0 0-1,0 1 1,1-1 0,-1 0-1,0 0 1,0 0 0,0 0-1,0 0 1,0 1-1,0-1 1,1 0 0,-1 0-1,0 0 1,0 0 0,0 0-1,0 0 1,1 0 0,-1 0-1,0 0 1,0 0-1,0 1 1,1-1 0,-1 0-1,0 0 1,0 0 0,0 0-1,1 0 1,-1 0-1,0 0 1,0-1 0,0 1-1,0 0 1,1 0 0,3-9 88,0-14 20,-2-54 228,-10-115 0,-2 3-288,11 160-123,-1 29 68,0 0 0,0 0 0,0 1 0,0-1 0,1 0 0,-1 0-1,0 0 1,0 1 0,0-1 0,0 0 0,1 0 0,-1 0 0,0 0 0,0 1 0,0-1 0,1 0 0,-1 0 0,0 0 0,0 0-1,1 0 1,-1 0 0,0 0 0,0 0 0,1 0 0,-1 1 0,0-1 0,0 0 0,1 0 0,-1 0 0,0 0 0,0-1 0,1 1-1,-1 0 1,0 0 0,0 0 0,1 0 0,-1 0 0,0 0 0,0 0 0,0 0 0,1 0 0,-1-1 0,0 1 0,0 0-1,0 0 1,1 0 0,-1 0 0,0-1 0,0 1 0,0 0 0,0 0 0,1 0 0,-1-1 0,0 1 0,0 0 0,0 0 0,0-1-1,0 1 1,0 0 0,0 0 0,0-1 0,0 1 0,0 0 0,0 0 0,0-1 0,0 1 0,11 16-107,-11-15 106,11 18-89,-3-4 50,0 0 0,1-1-1,17 22 1,-23-33 44,-1 0 0,0-1 0,1 1 0,0-1 0,0 0 1,-1 0-1,1 0 0,0 0 0,1 0 0,-1 0 0,0-1 0,0 0 0,1 0 0,-1 0 0,1 0 0,-1 0 0,1 0 0,-1-1 1,1 0-1,0 0 0,-1 0 0,1 0 0,3-1 0,0-1 8,0 0-1,0 0 1,0-1-1,0 0 1,-1 0 0,1-1-1,-1 0 1,6-4-1,6-7 25,20-20-1,-28 24-16,1 0 0,1 1 0,0 0-1,24-15 1,-35 25-15,1-1-1,-1 1 0,0-1 0,0 1 1,1-1-1,-1 1 0,0 0 1,1-1-1,-1 1 0,0 0 1,1 0-1,-1 0 0,0 0 0,1 0 1,-1 1-1,0-1 0,1 0 1,-1 0-1,0 1 0,0-1 1,1 1-1,-1-1 0,0 1 1,0 0-1,0 0 0,0-1 0,0 1 1,0 0-1,0 0 0,0 0 1,0 0-1,0 0 0,0 0 1,1 2-1,3 5 5,-1-1 0,0 1 0,0 1 0,3 10 1,2 4 21,-9-23-21,0 1 0,1 0 0,-1-1 0,0 1-1,1-1 1,-1 1 0,0-1 0,1 1 0,-1-1-1,1 1 1,-1-1 0,1 1 0,-1-1 0,1 1-1,-1-1 1,1 0 0,-1 1 0,1-1 0,0 0-1,-1 0 1,1 1 0,-1-1 0,1 0 0,0 0 0,-1 0-1,1 0 1,0 0 0,-1 0 0,1 0 0,0 0-1,-1 0 1,1 0 0,0 0 0,-1 0 0,1 0-1,0-1 1,-1 1 0,1 0 0,-1 0 0,1-1-1,0 1 1,-1 0 0,1-1 0,-1 1 0,1-1 0,-1 1-1,1-1 1,0 0 0,4-4 43,0 0 0,0 0 0,7-12 1,-6 8 2,2 0-82,2-4 112,1 0 0,1 0 1,0 1-1,18-13 0,-28 23-171,1 0 0,0 0 0,1 0 0,-1 0 0,0 0 0,0 1 1,1 0-1,-1 0 0,1 0 0,-1 0 0,1 0 0,-1 1 0,1-1 0,0 1 0,-1 0 0,1 0 0,0 0 0,-1 1 0,1-1 0,-1 1 0,1 0 0,-1 0 0,1 0 1,-1 1-1,7 2 0,-10-3 45,0-1-1,0 0 1,1 0 0,-1 1 0,0-1 0,0 0 0,1 0 0,-1 0 0,0 0 0,0 1 0,1-1 0,-1 0 0,0 0 0,1 0-1,-1 0 1,0 0 0,1 0 0,-1 0 0,0 0 0,1 0 0,-1 0 0,0 0 0,1 0 0,-1 0 0,0 0 0,1 0-1,-1 0 1,0 0 0,0 0 0,1 0 0,-1-1 0,0 1 0,1 0 0,-1 0 0,0 0 0,0-1 0,1 1 0,-1-15-574,-4-6-21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13293,'0'0'5012,"-8"9"-3474,-1 1-1084,0 0 0,1 0 0,-12 21-1,17-26-291,0 0-1,0 1 0,1-1 0,0 1 1,0 0-1,0 0 0,1-1 0,0 1 1,0 0-1,0 1 0,1-1 0,0 0 1,1 6-1,-1-10-120,1-1 0,0 1 0,0 0-1,0-1 1,0 1 0,0 0 0,1-1 0,-1 0 0,0 1 0,1-1-1,-1 0 1,1 0 0,-1 1 0,1-1 0,-1 0 0,1-1-1,0 1 1,0 0 0,-1 0 0,1-1 0,0 1 0,0-1 0,0 0-1,0 1 1,0-1 0,-1 0 0,1 0 0,0 0 0,0 0 0,0 0-1,0-1 1,2 0 0,8 0 148,-1 0-1,1-1 0,0 0 1,10-5-1,6-4-135,-1-1 0,30-19 0,25-11-94,-82 42 36,1 0 1,-1-1 0,1 1 0,0 0-1,-1 0 1,1 0 0,-1 0-1,1 0 1,-1 1 0,1-1 0,0 0-1,-1 0 1,1 0 0,-1 0 0,1 1-1,-1-1 1,1 0 0,-1 1 0,1-1-1,-1 0 1,1 1 0,-1-1 0,0 0-1,1 1 1,-1-1 0,1 1 0,-1-1-1,0 1 1,1-1 0,-1 1 0,0-1-1,0 1 1,0-1 0,1 1-1,-1-1 1,0 1 0,0-1 0,0 1-1,0 0 1,0-1 0,0 1 0,0-1-1,0 1 1,0-1 0,0 1 0,0 0-1,0 46 397,1-16-103,0-29-274,0-1-1,0 1 1,0-1 0,0 1 0,1-1-1,-1 0 1,1 1 0,-1-1-1,1 0 1,-1 0 0,1 0 0,-1 0-1,1 0 1,0 0 0,0-1-1,-1 1 1,1 0 0,0-1 0,0 1-1,0-1 1,0 0 0,0 0-1,0 0 1,0 0 0,3 0 0,52-4 109,-36 0-706,-1-1-1,23-10 1,8-9-5262,-49 23 4105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14734,'0'0'5894,"49"21"-13197,-26-8-2403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18 11979,'0'0'4896,"-8"-3"-2398,-27-10-592,33 13-1833,0 0 0,0-1 0,0 1 1,0 0-1,0 0 0,0 0 0,0 0 1,1 0-1,-1 1 0,0-1 0,0 1 1,0-1-1,0 1 0,1-1 0,-1 1 1,0 0-1,0 0 0,1 0 0,-1 0 0,1 0 1,-1 0-1,1 1 0,-1-1 0,1 0 1,-2 3-1,-25 43 720,23-37-463,-4 10 39,1 0 1,0 1 0,2 0 0,0 0-1,1 1 1,-2 26 0,3 8-193,4 70-1,0-117-324,0 0 0,1-1 0,0 1 1,1 0-1,0-1 0,1 1 0,-1-1 0,2 0 0,3 9 0,-28-86-1848,0 21 2638,3 0 1,-18-75-1,36 122-601,0 1 0,0-1 0,0 0 0,0 0-1,0 0 1,0 0 0,0 0 0,0 1 0,0-1 0,0 0 0,1 0 0,-1 0 0,0 0 0,1 1-1,-1-1 1,0 0 0,1 0 0,-1 1 0,1-1 0,-1 0 0,1 1 0,-1-1 0,1 0 0,0 1-1,-1-1 1,1 1 0,0-1 0,0 1 0,-1-1 0,1 1 0,0 0 0,0-1 0,-1 1 0,1 0-1,0 0 1,0-1 0,0 1 0,0 0 0,1 0 0,44 0-370,-28 1 309,57-1-2741,-24 0-3799,-9 0-5660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11115,'0'0'11205,"0"13"-9993,2 18-420,-1-1 1,-2 1 0,-7 39 0,-4-16-460,5-30-304,2 0-1,1 0 1,-2 35 0,6-58-81,0 0 0,0 0 0,0 0-1,0 0 1,0 0 0,0-1 0,0 1 0,0 0-1,0 0 1,1 0 0,-1 0 0,0 0 0,1 0 0,-1 0-1,1-1 1,-1 1 0,1 0 0,-1 0 0,1-1 0,0 1-1,-1 0 1,1-1 0,0 1 0,-1 0 0,1-1 0,0 1-1,0-1 1,0 1 0,1-1 0,0 1-154,0-1 0,1 1 0,-1-1 1,1 0-1,-1 0 0,1 0 0,-1-1 1,0 1-1,1-1 0,-1 1 0,4-2 0,3-1-1289,0-1 0,-1 0 1,1-1-1,-1 1 0,9-8 0,10-11-5445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49 11050,'0'0'12087,"-10"5"-11095,-2 1-691,7-5-196,1 1-1,0 0 1,0 0 0,0 1-1,0-1 1,0 1 0,0 0-1,0 0 1,1 0 0,-4 4 0,7-7-100,0 1 1,0-1 0,-1 0 0,1 0 0,0 0 0,0 0 0,0 1 0,-1-1 0,1 0 0,0 0-1,0 0 1,0 1 0,-1-1 0,1 0 0,0 0 0,0 1 0,0-1 0,0 0 0,0 0 0,0 1 0,0-1-1,0 0 1,0 0 0,-1 1 0,1-1 0,0 0 0,0 1 0,0-1 0,1 0 0,-1 0 0,0 1-1,0-1 1,0 0 0,0 0 0,0 1 0,0-1 0,0 0 0,0 1 0,0-1 0,1 0 0,-1 0 0,0 0-1,0 1 1,0-1 0,1 0 0,16 2 110,26-11-76,-32 3-155,0 0 1,0 0 0,16-13-1,-24 17 101,0-1 0,0 1 0,0 0 0,-1-1 0,1 1 0,-1-1 0,0 0 0,0 0 0,0 0 0,0 0 0,0 0 0,-1 0 0,0-1 0,1 1 0,-1 0 0,0-1 0,0-4 0,-2 8 14,0 0 1,-1 0-1,1 0 1,-1 0 0,1 1-1,0-1 1,-1 0-1,1 1 1,0-1 0,-1 1-1,1 0 1,0-1-1,0 1 1,0 0 0,0 0-1,0 0 1,-2 1-1,-3 4 38,0 0 1,1 0-1,0 0 0,0 0 0,1 1 1,-1 0-1,1 0 0,1 0 0,-1 1 0,1-1 1,1 1-1,-1-1 0,1 1 0,1 0 0,-1 0 1,1 0-1,1 0 0,0 16 0,1-22-23,0 1 0,1-1 0,-1 0 0,1 0-1,-1 0 1,1 0 0,0 0 0,0-1 0,0 1 0,0 0-1,0-1 1,0 1 0,0-1 0,0 0 0,1 0-1,-1 0 1,0 0 0,1 0 0,-1-1 0,1 1 0,-1-1-1,1 1 1,-1-1 0,1 0 0,-1 0 0,1 0 0,2 0-1,5 0-165,0 0 0,-1 0 0,1-1 0,0-1 0,18-4 0,-23 4-393,0 0 0,0-1 0,0 0 0,0 0-1,-1 0 1,7-5 0,9-14-5443,-5 1-2907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11691,'0'0'5557,"1"12"-4324,-2 43 424,-2 1 0,-17 88 0,14-113-1036,2-1 1,1 1 0,2 53 0,1-83-617,-1 0 0,1-1 0,0 1 0,0-1 1,0 1-1,0 0 0,0-1 0,0 1 0,0-1 0,0 1 0,0 0 0,1-1 0,-1 1 0,0-1 0,0 1 0,0 0 0,1-1 0,-1 1 1,0-1-1,1 1 0,-1-1 0,0 1 0,1-1 0,-1 1 0,1-1 0,-1 0 0,0 1 0,1-1 0,-1 0 0,1 1 0,0-1 0,-1 0 0,1 1 1,-1-1-1,1 0 0,-1 0 0,1 0 0,0 1 0,-1-1 0,1 0 0,-1 0 0,1 0 0,0 0 0,-1 0 0,1 0 0,-1 0 0,1-1 0,0 1 1,-1 0-1,1 0 0,-1 0 0,1-1 0,-1 1 0,1 0 0,-1 0 0,2-1 0,0-1-17,1 1 1,-1-1-1,0 0 0,1 0 1,-1 0-1,0 0 0,0 0 0,0 0 1,-1-1-1,4-4 0,1-8-286,-1-1 0,-1 0-1,-1 0 1,0 0-1,-1 0 1,0-1-1,-2 1 1,0 0 0,-2-20-1,2 36 290,0-1 0,0 0-1,0 1 1,1-1 0,-1 0-1,0 1 1,-1-1 0,1 0-1,0 0 1,0 1 0,0-1-1,0 0 1,0 1 0,-1-1-1,1 0 1,0 1 0,-1-1 0,1 1-1,0-1 1,-1 0 0,1 1-1,-1-1 1,1 1 0,-1-1-1,1 1 1,-1-1 0,1 1-1,-1 0 1,1-1 0,-1 1-1,0 0 1,1-1 0,-1 1 0,0 0-1,1 0 1,-1-1 0,-1 1-1,1 1 11,0-1-1,0 1 1,0-1-1,1 1 1,-1 0-1,0-1 1,0 1-1,0 0 1,1 0-1,-1-1 1,0 1-1,1 0 1,-1 0-1,1 0 1,-1 0-1,1 0 1,0 0-1,-1 0 1,1 0-1,0 0 1,0 0-1,-1 0 1,1 0-1,0 2 1,0 1 35,-1-1-1,1 0 1,0 1 0,0-1 0,0 1 0,1-1 0,-1 1 0,1-1 0,0 1 0,0-1 0,0 0 0,0 0 0,0 1 0,1-1 0,0 0 0,-1 0 0,1 0 0,0-1 0,3 4 0,-1-3 2,0 0 0,0-1-1,0 1 1,0-1 0,0 0 0,1 0 0,-1 0-1,0-1 1,1 1 0,0-1 0,-1 0 0,1 0-1,0-1 1,4 0 0,1 1-34,-1 0-1,1-1 1,0-1-1,-1 0 1,1 0-1,-1 0 1,0-2-1,1 1 1,12-6-1,-17 6 4,-1-1 0,1 0 0,-1 1 0,0-1 0,0-1 0,0 1 1,0-1-1,-1 1 0,1-1 0,-1 0 0,0-1 0,0 1 0,0 0 0,-1-1 0,0 0 0,1 1 0,-2-1 0,1 0 0,1-6 0,-10 30 407,3-10-349,1 0-1,0-1 1,0 1-1,1 0 1,-2 15-1,3-18-272,2 45 346,8-34-2804,-8-17 2391,0 0 0,-1 0 1,1 1-1,0-1 1,0 0-1,0 0 0,-1-1 1,1 1-1,0 0 1,0 0-1,0 0 0,-1 0 1,1-1-1,0 1 1,0 0-1,-1-1 0,1 1 1,0-1-1,-1 1 1,1-1-1,0 1 0,-1-1 1,1 1-1,-1-1 1,2 0-1,10-14-6078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13036,'0'0'4036,"-16"60"-3748,16-39-159,9-3-65,7-1-353,-3-2-1985,5-4-2306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10730,'0'0'8579,"-8"0"-7629,2 0-742,0 0-1,1 1 0,-1 0 1,0 0-1,1 0 0,-1 1 1,1-1-1,0 1 0,-1 1 1,1-1-1,0 1 0,0 0 1,0 0-1,1 0 0,-1 1 1,1 0-1,0 0 0,0 0 1,0 0-1,0 1 0,1-1 1,0 1-1,0 0 0,-4 7 1,6-10-151,0 0 0,0-1 1,1 1-1,-1 0 1,0 0-1,0 0 0,1-1 1,-1 1-1,1 0 0,0 0 1,0 0-1,0 0 0,-1 0 1,2 0-1,-1 0 1,0 0-1,0 0 0,1 0 1,-1 0-1,1 0 0,-1 0 1,1-1-1,1 4 0,0-4-32,-1 1 0,1-1 0,0 0 0,0 0-1,0 0 1,0 0 0,0 0 0,0 0 0,0 0-1,0 0 1,0-1 0,0 1 0,0-1 0,0 0-1,0 0 1,1 0 0,2 0 0,9-1-339,0 0 0,-1-1 1,1-1-1,-1 0 1,20-7-1,9-9-881,-27 12 958,-1 1 0,31-9 0,-37 31 2139,-7-13-1851,0 0 1,0 0 0,0-1-1,0 1 1,0 0 0,1 0-1,-1-1 1,1 1 0,0-1-1,0 1 1,0-1 0,4 4-1,2-3-42,0-1 0,-1 1 0,1-2 0,0 1 0,1-1 0,-1 0 0,0-1 0,0 0 0,10-1 0,78-14-1708,-73 11 1162,-12 2 329,14 0-451,-25 3 655,1 0 0,-1 0 0,1-1 0,-1 1 0,1 0 0,-1 0 0,0 0 0,1 0 0,-1 0 0,0 0 0,0 0 0,1 0 0,-1 0 0,0 0 0,0 0 0,0 0 0,0 0 0,-1 0 0,1 0 0,0 0 0,0 0 0,-1 0 0,1 0 0,0-1 0,-1 3 0,-5 22-347,6-14-3254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10954,'-4'21'7813,"-11"19"-7284,6-15 12,2-7 177,1 1-1,1-1 0,0 1 0,2 0 0,-2 30 0,9-46-1096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13389,'0'0'7399,"9"65"-6695,-7-40-319,-2 3-161,0-2-128,0-2-32,0-2-544,0-7-1346,0-3-897,0-9-2370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11859,'6'-1'936,"2"9"-856,4 7-216,4 1-296,4 0-825,4 0 1145,0 1-256,2-8-272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7655,'0'0'12076,"54"-24"-10763,-15 16-288,10 2-96,5-1-321,5 3-287,-5 2-257,4 2-32,-9 0-673,-4 0-1249,-11 1-2626,-11-1-3235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12620,'0'0'6545,"0"8"-5104,-3 21 168,0-1-1,-2 1 1,-17 53-1,6-20-915,11-40-628,1 0 1,1 1-1,1 32 0,2-55-90,0 1-1,0 0 0,0 0 0,0 0 0,0 0 0,0-1 0,1 1 0,-1 0 0,0 0 0,1-1 1,-1 1-1,1 0 0,-1 0 0,0-1 0,1 1 0,0-1 0,-1 1 0,1 0 0,-1-1 0,1 1 0,0-1 1,-1 1-1,1-1 0,0 0 0,0 1 0,-1-1 0,1 0 0,0 1 0,0-1 0,-1 0 0,1 0 1,0 0-1,0 1 0,0-1 0,0 0 0,-1 0 0,1 0 0,0-1 0,0 1 0,0 0 0,-1 0 0,1 0 1,0-1-1,0 1 0,0 0 0,0-1 0,3 0-216,1-1 0,-1 1-1,0-1 1,-1 1 0,1-1 0,0-1 0,6-3-1,-5 1-368,0-1 0,0 1 0,-1 0 0,1-1 0,-1 0 0,3-7 0,4-24-6349,-10 14 789</inkml:trace>
  <inkml:trace contextRef="#ctx0" brushRef="#br0" timeOffset="1">1 170 10442,'0'0'12364,"61"30"-11628,-25-30-319,4 0-289,-1-6-96,1-1-865,-6-2-2530,-5 0-4677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10858,'0'0'8947,"11"3"-8648,91 21 467,164 49-1446,-263-73 630,-1 1 1,0-1 0,0 1-1,1 0 1,-1 0-1,0 0 1,0 0 0,0 0-1,0 1 1,-1-1-1,1 0 1,0 1 0,0 0-1,-1-1 1,1 1-1,-1 0 1,0 0 0,3 3-1,-4-3 62,-1-1-1,1 1 1,-1-1 0,1 1-1,-1-1 1,1 0-1,-1 1 1,0-1-1,1 0 1,-1 0-1,0 1 1,0-1 0,0 0-1,0 0 1,0 0-1,0 0 1,-1 0-1,1 0 1,0 0 0,0-1-1,-1 1 1,1 0-1,0-1 1,-1 1-1,1-1 1,-1 1-1,1-1 1,-3 1 0,-161 49 1950,-16 6-316,167-46-1670,22-8-11040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18321,'0'0'2018,"0"4"-320,0 14-1346,0 6 321,0 3 192,0 4-129,-5-2-415,5 1-193,0-8-96,0-4 0,0-2-64,5-5-737,4-6-704,6-5-801,-1 0-1122,2-7-2946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11979,'0'0'8777,"-3"8"-8281,-1 0-426,-12 29 1033,-14 53 0,27-77-935,0-1 0,1 0 0,0 1 0,1 0 0,0-1 0,1 1 0,1 0 0,0 0 0,3 14 0,12 5-352,1-20-3791,-16-30-11853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15375,'0'0'8968,"74"-9"-8391,-27 9-129,9 0-288,2 0-128,1-5-64,-7 1-801,-1 1-1249,-12-2-1121,-10-1-3363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39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69 149 8616,'0'0'10463,"9"-4"-9891,-2 1-480,1 0 100,1 0 0,-1 0 0,0-1 0,0 0 0,-1 0 0,1-1 0,-1 0 0,0-1 0,11-10 0,-20 12 1069,-9 6-809,-9 7 216,12-6-184,5-2-237,0 0-1,0 0 1,0 1-1,0-1 1,1 1 0,-1-1-1,0 1 1,1 0 0,-1 0-1,1 0 1,-4 4 282,46-7 929,-26-3-1400,1-1 1,-1-1 0,0 0 0,-1-1-1,1 0 1,-1-1 0,-1 0-1,0-1 1,18-17 0,-29 26-65,0-1 0,0 1 0,-1-1 1,1 0-1,0 1 0,0-1 0,0 0 0,-1 0 1,1 1-1,0-1 0,-1 0 0,1 0 0,-1 0 1,1 0-1,-1 0 0,1 0 0,-1 0 0,0 0 0,1 0 1,-1 0-1,0 0 0,0 0 0,0 0 0,0 0 1,0 0-1,0 0 0,0-2 0,-1 2-24,0 0-1,0 0 0,0 1 1,-1-1-1,1 0 1,0 1-1,0-1 1,-1 1-1,1-1 1,0 1-1,-1 0 1,1-1-1,0 1 0,-1 0 1,1 0-1,0 0 1,-3 0-1,-8 1-107,0-1 0,0 2 0,-21 5 0,12-1 116,2 2 0,-1 0 1,1 2-1,0 0 1,-19 13-1,33-20 30,0 0 0,0 1 0,0-1-1,1 1 1,-1 0 0,1 0 0,0 1 0,1-1 0,-1 1 0,1 0-1,0 0 1,0 0 0,0 0 0,0 0 0,1 1 0,0-1-1,0 1 1,1-1 0,0 1 0,0 0 0,0 0 0,0 0 0,1 6-1,1-8 3,1-1-1,-1 1 0,1 0 0,0 0 0,0-1 0,0 1 0,0-1 0,0 0 1,1 1-1,0-1 0,-1 0 0,1-1 0,0 1 0,1 0 0,-1-1 0,0 0 1,1 0-1,-1 0 0,1 0 0,0 0 0,0-1 0,7 2 0,9 4-327,0-2 0,1-1 0,20 2 0,40 0-3581,-28-13-4747,-18-8-4049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12236,'0'0'2920,"0"8"-1148,-7 203 4004,-2 18-4383,18-267-3015,-8 20-493,-2 0 0,0 1 0,-1-1 0,0 1 0,-7-23 0,-2 6-3378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8008,'0'0'4874,"1"8"-3647,-1-4-1006,1 0-1,0 0 0,0 0 1,0 0-1,0 0 1,1 0-1,-1 0 0,1 0 1,0-1-1,0 1 0,1-1 1,-1 1-1,1-1 1,-1 0-1,1 0 0,0 0 1,0 0-1,1-1 0,-1 1 1,0-1-1,1 0 1,0 0-1,-1 0 0,1 0 1,0-1-1,0 1 0,0-1 1,0 0-1,0 0 1,0-1-1,6 1 0,5 0-92,-1-1 1,1 0-1,0-2 0,0 1 0,-1-2 0,1 0 0,-1-1 0,0 0 0,0-1 1,0 0-1,-1-2 0,1 1 0,-1-2 0,-1 1 0,0-2 0,0 0 0,0 0 1,-1-1-1,-1 0 0,0-1 0,0 0 0,-1-1 0,0 0 0,-1-1 0,-1 1 1,0-1-1,6-17 0,-11 25-98,-1 0-1,1 0 1,-1 0 0,0 0 0,-1 0 0,1 0 0,-1 0 0,-1-7-1,1 11-27,0 0 0,0 0 0,-1 0 0,1 0 0,0 0 0,-1 0 0,1 1 0,-1-1 0,1 0 1,-1 0-1,1 0 0,-1 0 0,0 1 0,1-1 0,-1 0 0,0 1 0,0-1 0,0 0 0,1 1 0,-1-1 0,0 1 0,0-1 0,0 1 0,0 0 0,0-1 0,0 1 0,0 0 0,0 0 0,0-1 0,0 1 0,0 0 0,0 0 0,0 0 0,0 0 0,0 1 0,0-1 0,0 0 0,0 0 0,0 1 0,0-1 0,0 0 0,0 1 0,0-1 0,0 1 0,0-1 0,-1 2 0,-4 1-14,0 1 1,1 0-1,-1 0 1,1 0-1,0 1 1,0-1-1,0 1 1,1 0-1,-1 1 1,1-1-1,-5 11 1,-35 71 352,38-73-154,1 0-1,0 0 1,1 0 0,1 1 0,0 0 0,-2 29 0,5-41-169,0 1 0,0-1 1,1 0-1,-1 1 0,1-1 0,-1 1 1,1-1-1,0 0 0,0 0 0,1 1 0,-1-1 1,1 0-1,0 0 0,-1 0 0,1-1 1,0 1-1,1 0 0,-1-1 0,0 1 0,1-1 1,-1 0-1,1 0 0,0 0 0,0 0 1,0 0-1,0-1 0,0 1 0,0-1 1,0 0-1,1 0 0,-1 0 0,0 0 0,1 0 1,-1-1-1,6 1 0,4 0-25,0-1 0,-1 0 0,1-1-1,0-1 1,0 1 0,-1-2 0,1 0 0,-1 0-1,1-2 1,-1 1 0,-1-1 0,17-10 0,-19 10-30,-1 0 0,0-1 0,0 0 0,0-1 0,-1 0 0,0 0 0,-1 0 1,1-1-1,-1 0 0,-1 0 0,1 0 0,-1-1 0,-1 0 0,0 0 0,0 0 0,5-19 0,-9 26 44,1 0 0,-1 0 0,1 0 0,-1 0 0,0 0 0,0 0 0,0 0 0,0-1 0,0 1 0,0 0-1,-1 0 1,1 0 0,-1 0 0,1 0 0,-1 0 0,0 0 0,0-2 0,0 4 1,0-1 1,0 0 0,0 0-1,0 0 1,0 1 0,1-1-1,-1 1 1,0-1 0,0 1-1,-1-1 1,1 1 0,0-1-1,0 1 1,0 0 0,0 0-1,0 0 1,0-1 0,0 1-1,0 0 1,-1 0 0,1 0-1,-2 1 1,-2 0 2,1 0 1,-1 1-1,0-1 0,0 1 0,0 0 1,1 1-1,-1-1 0,1 1 0,0 0 0,0 0 1,0 0-1,-4 5 0,2-3 21,1 1 0,-1 0-1,2 1 1,-1-1 0,1 1 0,0 0-1,0 0 1,1 0 0,0 0 0,0 1-1,1 0 1,0-1 0,0 1 0,1 0-1,0 0 1,0 0 0,1 11-1,1-16-26,-1 0-1,1-1 0,1 1 0,-1-1 0,0 1 0,1-1 0,-1 0 0,1 1 0,-1-1 0,1 0 0,0 0 0,0 0 0,0 0 0,0-1 1,1 1-1,-1 0 0,0-1 0,1 0 0,-1 1 0,1-1 0,-1 0 0,1 0 0,0-1 0,-1 1 0,1 0 0,0-1 0,4 1 0,12 1-1377,1 0 0,34-1 0,-41-1-675,25 0-5437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17 133 5189,'-16'5'9118,"15"7"-4569,2-10-4385,0-1 0,0 1 1,0-1-1,0 1 0,0-1 0,0 0 0,0 1 1,0-1-1,1 0 0,-1 0 0,0 0 0,1 0 0,-1 0 1,1 0-1,-1 0 0,3 1 0,7 0 82,0 1-1,0-2 1,0 1-1,0-2 1,0 0 0,0 0-1,1-1 1,-1 0-1,0 0 1,0-2-1,-1 1 1,21-9 0,-9 3-190,-2-1 1,1-1 0,-1-1 0,-1-1 0,25-19 0,-11 0 18,-32 30-75,0 0-1,0-1 0,0 1 0,0-1 1,0 1-1,0-1 0,0 1 0,0-1 1,-1 0-1,1 1 0,0-1 0,-1 0 1,0 0-1,1 1 0,-1-1 0,0 0 1,0 0-1,0 1 0,0-1 0,0 0 1,-1-3-1,0 4 1,0 0 1,0 0-1,1 1 1,-1-1-1,0 0 1,0 1-1,0-1 1,0 0 0,0 1-1,0 0 1,0-1-1,0 1 1,0-1-1,0 1 1,-1 0-1,1 0 1,0 0-1,0-1 1,0 1-1,0 0 1,-2 1-1,-30 0-34,25-1 30,-3 1 13,0 1-1,0 0 1,0 1-1,1 0 1,-1 1-1,1 0 1,-1 1-1,1 0 0,1 0 1,-1 1-1,-13 11 1,15-11 62,0 0 0,1 1 0,0 0-1,0 0 1,1 0 0,0 1 0,0 0 0,0 0 0,1 1 0,1 0 0,-1-1 0,1 2 0,-3 11 0,6-19-68,1 0 1,0 0 0,-1 0 0,1 0 0,0 0 0,0-1 0,0 1 0,0 0 0,0 0 0,1 0 0,-1 0 0,0 0 0,1 0 0,0 0 0,-1 0 0,1-1 0,0 1 0,0 0 0,0 0-1,0-1 1,0 1 0,0-1 0,1 1 0,-1-1 0,0 0 0,1 1 0,-1-1 0,1 0 0,0 0 0,-1 0 0,1 0 0,0 0 0,-1 0 0,1 0 0,0-1 0,0 1 0,0-1-1,0 1 1,0-1 0,3 0 0,10 2-261,0-1 1,0-1-1,0 0 0,20-3 0,-24 2-153,8-1-1370,0-1 0,0-1-1,35-12 1,2-6-5752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55 10186,'1'2'193,"0"0"0,-1-1 0,1 1-1,0-1 1,-1 1 0,0 0 0,1-1 0,-1 1-1,0 0 1,0 0 0,0-1 0,0 1 0,0 0 0,0 0-1,0-1 1,0 1 0,-1 0 0,1-1 0,-1 1-1,0 0 1,0 1 0,-22 40 2869,11-22-1897,10-16-914,-23 54 2023,24-54-2112,-1 0 1,1 0-1,0 0 1,0 0-1,1 0 1,-1 0-1,1 0 1,0 0-1,1 0 1,0 7 0,-1-12-146,0 1 0,0-1 0,1 1 0,-1-1 0,0 1 0,0-1 0,0 1 0,1-1 0,-1 1 0,0-1 0,1 1 1,-1-1-1,0 1 0,1-1 0,-1 1 0,1-1 0,-1 0 0,0 1 0,1-1 0,-1 0 0,1 1 0,-1-1 0,1 0 0,-1 0 1,1 0-1,0 1 0,-1-1 0,1 0 0,0 0 0,1 0 4,0 0-1,0 0 1,0-1 0,-1 1-1,1-1 1,0 1 0,-1-1-1,1 0 1,0 1 0,1-2-1,37-28 87,-36 27-87,23-23 98,-1-2 0,-1-1-1,-1 0 1,-1-2-1,23-43 1,-46 74-116,0 0 0,0 0-1,0 0 1,0 0 0,0 0 0,0 0 0,0 0 0,0 0 0,0 0-1,0 1 1,0-1 0,0 0 0,0 0 0,0 0 0,0 0 0,0 0-1,0 0 1,0 0 0,0 0 0,0 0 0,0 0 0,0 0-1,0 1 1,1-1 0,-1 0 0,0 0 0,0 0 0,0 0 0,0 0-1,0 0 1,0 0 0,0 0 0,0 0 0,0 0 0,0 0-1,0 0 1,0 0 0,0 0 0,1 0 0,-1 0 0,0 0 0,0 0-1,0 0 1,0 0 0,0 0 0,0 0 0,0 0 0,0 0 0,0 0-1,0 0 1,0 0 0,1 0 0,-2 17 19,-4 20 15,-1-11 422,-6 55 1,12-80-436,0-1 1,0 1-1,0-1 0,-1 1 0,1-1 0,0 1 0,0 0 1,0-1-1,0 1 0,1-1 0,-1 1 0,0-1 1,0 1-1,0 0 0,0-1 0,0 1 0,1-1 1,-1 1-1,0-1 0,1 1 0,-1-1 0,0 1 1,1-1-1,-1 0 0,0 1 0,1-1 0,-1 1 0,1-1 1,-1 0-1,1 1 0,0-1 0,0 0 8,0 0 0,0 0 0,1 0 0,-1 0 0,0 0 0,0-1-1,0 1 1,0-1 0,0 1 0,0-1 0,0 1 0,0-1 0,0 1 0,2-2-1,33-30 426,-36 31-443,44-47 253,-13 15-291,39-35 0,-66 65-36,1 0 1,-1-1-1,1 1 0,8-3 1,-13 5 49,1 1 0,-1 0 1,1-1-1,0 1 0,-1 0 1,1 0-1,-1-1 0,1 1 1,0 0-1,-1 0 1,1 0-1,0 0 0,-1 0 1,1 0-1,-1 0 0,1 0 1,0 0-1,-1 0 1,1 0-1,0 0 0,-1 1 1,1-1-1,0 0 0,-1 0 1,1 1-1,-1-1 1,1 0-1,-1 1 0,1-1 1,-1 0-1,1 1 0,-1-1 1,1 1-1,-1-1 1,1 1-1,-1-1 0,0 1 1,1-1-1,-1 1 0,0 0 1,1-1-1,-1 1 0,0-1 1,0 1-1,0 0 1,1-1-1,-1 1 0,0 0 1,0 10-21,1-1 0,-2 1 0,1 0 0,-1-1 1,-5 20-1,3-16 126,3-13-86,0-1 1,0 0-1,-1 0 0,1 1 0,0-1 0,0 0 0,0 0 0,0 1 0,0-1 0,0 0 0,0 1 1,0-1-1,0 0 0,0 0 0,0 1 0,0-1 0,0 0 0,0 0 0,0 1 0,0-1 0,0 0 0,1 1 1,-1-1-1,0 0 0,0 0 0,0 1 0,0-1 0,0 0 0,1 0 0,-1 0 0,0 1 0,0-1 1,0 0-1,1 0 0,-1 0 0,0 1 0,11-6 205,15-18-7,-23 19-175,6-5-2,9-7-100,28-23 1,-42 35 22,1 1 0,-1 0 0,0 1-1,1-1 1,0 1 0,-1 0 0,1 0 0,0 1-1,0-1 1,0 1 0,0 0 0,0 0 0,8 1-1,-11 0 29,0 0-1,0 0 1,0 1-1,-1 0 1,1-1 0,0 1-1,0 0 1,-1-1-1,1 1 1,-1 0-1,1 0 1,-1 0-1,1 1 1,-1-1-1,1 0 1,-1 1-1,0-1 1,0 0-1,0 1 1,0-1 0,0 1-1,0 0 1,0-1-1,0 1 1,-1 0-1,1 0 1,0 1-1,1 8 53,0 0-1,0-1 1,0 20 0,1 4 467,2-50-659,-4-5 238,-2-39-1,-2 22-188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14029,'0'0'4741,"-42"66"-3268,21-30 1,-3 4-257,-3 0 160,4-2-576,3-7-481,0-6-192,10-8-64,6-8-64,-1-8-736,-1-2-3557,3-15 162,3-6-1379,-6-4-2433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11371,'0'0'9769,"54"64"-8776,-27-47-352,3-3-385,5 1-192,-3-8-1570,2-4-3106,-1-3-5221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 12812,'-6'10'3155,"-8"15"-1857,0 0-1,2 2 1,2 0 0,0 0 0,1 0-1,-6 38 1,7-8-634,1 0 1,2 79-1,6-113-542,1-21 84,5-34 189,1-2-418,25-91-443,-16 54-1749,50-126 0,-64 190 2201,0 0 0,1 1 0,0 0 0,0-1 0,1 1 0,0 1 0,0-1 0,6-5 0,-10 10 20,1 0 0,-1 0 0,0 0 0,0 0 0,0 0 0,1 1 0,-1-1 0,0 0 0,1 1 0,-1-1-1,1 1 1,-1 0 0,0-1 0,1 1 0,-1 0 0,1 0 0,-1 0 0,1 0 0,-1 0 0,1 0 0,-1 0 0,1 1 0,-1-1 0,1 0 0,-1 1 0,0-1 0,1 1 0,-1 0 0,0-1 0,1 1 0,-1 0 0,0 0 0,0 0 0,0 0 0,0 0 0,0 0 0,0 0 0,0 0 0,0 0 0,0 1 0,0-1 0,-1 0 0,1 0 0,0 1 0,-1-1 0,1 1-1,0 1 1,2 5 56,0 1-1,0 0 0,-1 0 0,0 0 1,-1 0-1,0 1 0,0-1 0,-1 0 1,0 0-1,-1 1 0,0-1 0,0 0 1,-1 0-1,-5 14 0,7-19-25,-2 0 0,1 0 0,0-1 0,-1 1 0,1-1 0,-1 1-1,0-1 1,0 1 0,0-1 0,-1 0 0,1 0 0,-1 0 0,0 0 0,0-1 0,0 1 0,0-1 0,0 1-1,0-1 1,-1 0 0,1-1 0,-1 1 0,0 0 0,1-1 0,-1 0 0,0 0 0,0 0 0,0 0 0,1-1 0,-1 1-1,0-1 1,0 0 0,0 0 0,0-1 0,0 1 0,0-1 0,-4-1 0,5 1-351,1-1 1,-1 1-1,1-1 1,-1 0-1,1 0 1,0 0 0,-1 0-1,1 0 1,0 0-1,0 0 1,1-1-1,-1 1 1,0-1-1,1 0 1,0 1-1,-1-1 1,1 0-1,0 0 1,0 1-1,1-1 1,-2-6-1,-1-17-6747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79 12524,'0'0'11435,"8"5"-10309,-2-2-1057,-1 0 1,1 0-1,0-1 1,0 1-1,0-1 0,0-1 1,1 1-1,-1-1 1,0 0-1,1 0 0,-1-1 1,0 0-1,1 0 1,-1-1-1,1 1 0,-1-1 1,0-1-1,0 1 1,0-1-1,0 0 0,0-1 1,11-5-1,-14 7-53,0-1-1,0 1 1,0-1 0,0 0-1,0 0 1,0 0-1,0-1 1,-1 1-1,1-1 1,-1 1 0,0-1-1,0 0 1,0 0-1,0 0 1,0 0-1,0 0 1,-1 0 0,0 0-1,1-1 1,-1 1-1,0-1 1,-1 1-1,2-7 1,-3 9-21,0 0 0,0-1 0,0 1 0,0 0-1,0 0 1,0 0 0,0 0 0,0 1 0,0-1 0,0 0 0,0 0 0,-1 1 0,1-1 0,0 1 0,0-1-1,-1 1 1,1-1 0,0 1 0,-1 0 0,1-1 0,-1 1 0,1 0 0,0 0 0,-1 0 0,1 0 0,-2 1-1,-41 1-171,36 0 161,-1 0 0,0 1-1,1 0 1,0 0 0,-1 1 0,1 0 0,1 0-1,-1 1 1,1 0 0,-1 1 0,-8 8 0,10-8 36,0-1 0,1 1 0,0-1 0,0 1 0,0 1 0,1-1 0,0 1 0,0 0-1,0 0 1,1 0 0,0 0 0,1 1 0,-3 11 0,5-18-16,0 1 0,0-1 0,0 1 0,0 0 0,0-1 0,0 1-1,0 0 1,0-1 0,1 1 0,-1-1 0,1 1 0,-1-1 0,1 1 0,0-1-1,0 1 1,-1-1 0,1 1 0,0-1 0,0 0 0,0 0 0,1 1-1,-1-1 1,1 1 0,2 0-33,-1 0 0,1 0-1,-1 0 1,1-1 0,0 1 0,0-1-1,0 0 1,-1 0 0,7 0-1,9 1-854,1-2 0,-1 0-1,22-3 1,-35 3 271,13-3-1714,-1 0 1,0-1 0,32-11 0,1-5-1139</inkml:trace>
  <inkml:trace contextRef="#ctx0" brushRef="#br0" timeOffset="1">539 1 16912,'0'0'1831,"-12"3"-320,-7 2-874,0 1-1,1 1 1,0 1 0,1 1-1,0 0 1,0 1 0,1 0 0,0 2-1,1 0 1,-15 15 0,28-26-616,1 1 1,-1-1-1,1 1 0,0-1 1,0 1-1,-1 0 1,1 0-1,0 0 1,1 0-1,-1 0 0,0 0 1,0 0-1,1 0 1,-1 0-1,1 0 0,0 0 1,-1 3-1,2-4-8,-1 0-1,0 1 1,1-1-1,-1 0 1,1 0-1,0 0 1,-1 0 0,1 0-1,0 0 1,0 0-1,-1 0 1,1 0-1,0 0 1,0 0-1,0 0 1,0-1-1,0 1 1,0 0 0,1-1-1,1 2 1,5 1 6,0-1 1,0 0 0,0 0-1,0-1 1,0 0 0,1 0-1,7-1 1,-1 0-408,0-1 1,0 0 0,0-1-1,15-5 1,27-14-4045,-26 1-1280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16111,'0'0'2029,"-3"8"-241,-13 45-532,3 0 1,1 1-1,4 1 0,1 0 1,1 95-1,10-137-1185,3-13 104,7-20-245,-9 0-263,-2 0 1,0-1-1,-2 1 0,-1-40 1,-1 26-17,4 39 274,1-1 0,-1 0 0,1 0 1,-1 0-1,1 0 0,0-1 0,5 4 1,1 0 118,1-1 0,-1 0 1,1 0-1,0-1 1,0-1-1,1 0 0,0 0 1,-1-1-1,23 2 0,-7-2 4,1-1 0,0-2 0,33-3 0,-53 2-41,0 0 0,0-1 0,0-1 0,0 1 0,0-1 0,0 0 0,8-6 0,-14 8-6,1 0 0,-1 0 0,-1 0 0,1 0 0,0 0 0,0 0 0,0-1 0,-1 1 0,1-1-1,-1 0 1,1 1 0,-1-1 0,1 0 0,-1 0 0,0 0 0,0 0 0,0 0 0,0 0 0,0 0 0,-1 0-1,1 0 1,-1 0 0,1-1 0,-1 1 0,0 0 0,0 0 0,1 0 0,-2-1 0,1 1 0,0 0-1,-1-3 1,0 3 3,0 1 1,0 0-1,-1-1 0,1 1 0,0 0 0,-1-1 0,1 1 0,-1 0 0,1 0 0,-1 0 0,1 0 1,-1 1-1,0-1 0,1 0 0,-1 1 0,0-1 0,0 1 0,0 0 0,1-1 0,-1 1 0,0 0 1,0 0-1,-2 0 0,-47 3 20,44-1-17,-1 0 0,1 1-1,-1-1 1,1 2 0,0-1 0,0 1-1,0 0 1,1 0 0,-1 1-1,1-1 1,0 2 0,-9 10 0,10-12 21,1 1 1,0-1 0,1 1-1,-1 0 1,1 0 0,0 1-1,0-1 1,1 1 0,-1-1-1,1 1 1,0 0-1,1 0 1,0 0 0,0 0-1,0 0 1,0 0 0,1 6-1,1-9-89,0 0 0,0-1 0,0 1 0,1-1 0,-1 1 0,1-1 0,-1 0 0,1 1 0,0-1 0,0 0 0,0 0 0,0 0 0,0 0 0,0-1 0,1 1 0,-1-1 0,0 1-1,1-1 1,0 0 0,-1 0 0,1 0 0,0 0 0,-1 0 0,1-1 0,0 1 0,0-1 0,-1 0 0,5 1 0,11 0-1764,-1 0 0,1-1 0,20-2 0,11-5-5493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177 182 9001,'0'0'6539,"-10"-2"-3373,5 1-2954,0 1 1,0-1-1,0 1 1,0 0-1,0 0 1,0 1-1,0-1 1,0 1-1,0 0 1,0 1-1,0-1 1,0 1-1,0 0 1,1 0-1,-1 0 1,1 1 0,-1-1-1,1 1 1,0 1-1,-6 5 1,-32 35 2210,40-41-2300,0 0 0,0 0 0,0 0 1,0 0-1,1 0 0,-1 0 0,1 0 0,0 1 0,0-1 0,0 0 1,1 1-1,-1-1 0,1 1 0,0 5 0,1-7-109,0 0-1,0 0 0,0-1 0,0 1 1,0-1-1,0 1 0,1-1 1,-1 1-1,1-1 0,-1 0 0,1 0 1,-1 0-1,1 0 0,0 0 1,-1 0-1,1 0 0,0 0 0,0-1 1,0 1-1,0-1 0,0 1 0,-1-1 1,1 0-1,0 1 0,0-1 1,0 0-1,0-1 0,0 1 0,3 0 1,4 0-1,1-1 0,0 0 0,-1 0 1,18-4-1,-16 0-127,0-1 0,-1 1 0,1-2 0,-1 1 0,-1-1-1,0-1 1,0 0 0,0 0 0,-1-1 0,0 0 0,0 0 0,-1 0 0,0-1 0,6-14 0,-5 9 80,0-1 0,-1 0 0,-1 0 0,0 0 0,-1 0 0,-1-1 1,-1 0-1,0 0 0,0-22 0,-7 25 768,-7 20-226,-9 22-250,12-14-161,1-1 1,1 1 0,0 1-1,1-1 1,1 1 0,0 0-1,1 0 1,0 1-1,1-1 1,1 0 0,1 1-1,0-1 1,4 31 0,-2-41-121,0-1 0,0 1 0,0 0 0,1-1 0,-1 1 1,1-1-1,0 0 0,0 0 0,1 0 0,-1 0 0,1-1 1,0 1-1,0-1 0,0 0 0,7 4 0,-3-2-815,-1-1-1,1-1 1,0 1-1,0-2 1,0 1-1,1-1 1,-1 0 0,16 1-1,15-2-8471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13421,'0'0'9796,"-1"10"-8649,-11 105 1325,12-114-2459,1 0 0,-1 1 0,0-1 0,1 0 0,-1 0 0,1 0 0,-1 0 0,1 0 0,-1 0 0,1-1-1,0 1 1,-1 0 0,1 0 0,0 0 0,0 0 0,-1-1 0,1 1 0,0 0 0,0-1 0,0 1 0,0-1 0,0 1 0,0-1 0,0 0 0,0 1 0,0-1 0,0 0 0,0 1-1,1-1 1,-1 0 0,0 0 0,0 0 0,2 0 0,44-2 299,-41 2-247,15-4-11,1 0 0,-1-2-1,0 0 1,36-17 0,40-12-168,-95 35 104,-1-1 0,0 1 1,0 0-1,0-1 0,0 1 1,0 0-1,0 0 0,1 0 1,-1 0-1,0 0 0,0 0 1,0 0-1,0 0 0,1 0 0,-1 0 1,0 1-1,0-1 0,0 0 1,0 1-1,0-1 0,0 1 1,0-1-1,0 1 0,0 0 1,0-1-1,0 1 0,0 0 1,0 1-1,7 29 3,-2 1 133,-6-31-120,1 0-1,0 0 1,-1 0 0,1 0 0,0 0 0,0 0 0,0 0-1,-1 0 1,1 0 0,0 0 0,0-1 0,0 1 0,1 0-1,-1-1 1,0 1 0,0-1 0,0 1 0,0-1 0,1 1-1,-1-1 1,0 0 0,0 0 0,1 0 0,0 1 0,2-1-163,-1 0 0,0 0 0,0 0 0,1-1 0,-1 1 0,0-1 0,0 1 0,1-1 0,-1 0 0,0 0 0,5-3 0,-5 2-535,0 0-1,0 0 1,0 0-1,-1-1 0,1 1 1,-1-1-1,1 0 0,-1 1 1,0-1-1,3-6 0,5-11-6578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6118,'0'0'17072,"10"48"-20403,12-45-4677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 12620,'0'0'11504,"-8"-1"-11381,6 1-118,-1 0-1,1 0 1,0 0 0,-1 0 0,1 0-1,0 0 1,-1 1 0,1-1 0,0 1-1,-1-1 1,1 1 0,0 0-1,0 0 1,0 0 0,0 0 0,0 0-1,-3 2 1,2 1 13,-1 0-1,1 1 1,0-1 0,0 0-1,0 1 1,1 0 0,0-1-1,0 1 1,-2 6 0,-6 23 332,1 0 0,2 0 0,1 1 0,2 0 0,2 0 0,2 46 0,0-73-362,0 0 0,1 1 0,0-1 0,0 0 0,1 0 0,0 0 0,1 0 0,0-1 0,0 1 0,1-1 0,-1 1 0,2-1 0,-1 0 0,1-1 0,0 1 0,0-1 0,1 0 0,0 0 0,11 9 0,-16-15 17,-25-21-1324,-7-8 382,2-1 0,-29-40 0,46 55 1117,0-2 1,2 0-1,0 0 1,1-1-1,0 0 1,-9-33-1,18 51-128,0-1-1,-1 1 1,1-1-1,0 1 1,0 0-1,0-1 1,0 1-1,0-1 0,0 1 1,0-1-1,0 1 1,0 0-1,0-1 1,1 1-1,-1-1 1,0 1-1,0 0 1,0-1-1,0 1 1,1-1-1,-1 1 1,0 0-1,0-1 1,1 1-1,-1 0 0,0-1 1,0 1-1,1 0 1,-1 0-1,1-1 1,-1 1-1,0 0 1,1-1-1,19-1 472,28 10-575,-43-7 169,59 12-373,89 8 0,-60-20-7383,-52-5-4127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4164,'0'0'14307,"0"9"-12796,-3 18 164,-10 46 0,7-52-1357,2 0 1,0 0-1,2 0 0,0 0 1,1 1-1,3 29 0,-2-50-359,1 0 0,-1 0 0,1 1-1,-1-1 1,1 0 0,-1 0 0,1 0 0,0 0 0,0 0-1,0 0 1,-1 0 0,1 0 0,0 0 0,0 0-1,0-1 1,0 1 0,1 0 0,-1-1 0,0 1 0,0-1-1,0 1 1,0-1 0,1 1 0,-1-1 0,0 0-1,0 0 1,1 1 0,-1-1 0,0 0 0,2 0 0,1 0-619,0 0 1,0-1 0,-1 1 0,1 0-1,0-1 1,0 0 0,0 0 0,-1 0 0,6-3-1,15-11-5852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22805,'-3'3'2256,"1"-1"-1680,0 1 1281,2 2-2081,0 1-680,0 2 672,0 0-169,0 1-159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90 14798,'0'0'2685,"-11"6"-283,3-2-2021,-2 0 93,0 1-1,0 0 0,1 1 1,-1 0-1,1 1 0,1 0 1,-1 0-1,1 1 0,-10 12 1,18-20-465,0 0 0,-1 1 0,1-1 0,0 1 1,-1-1-1,1 1 0,0-1 0,0 1 0,0-1 1,-1 1-1,1-1 0,0 1 0,0-1 0,0 1 1,0-1-1,0 1 0,0-1 0,0 1 1,0-1-1,0 1 0,0-1 0,0 1 0,1-1 1,-1 1-1,0-1 0,0 1 0,0-1 0,1 1 1,-1-1-1,0 1 0,0-1 0,1 1 0,-1-1 1,0 0-1,1 1 0,-1-1 0,1 0 0,-1 1 1,1-1-1,27 5 192,29-14-23,-43 2-288,0 0-1,-1-1 1,0 0-1,0-1 1,-1-1-1,0 0 0,-1 0 1,0-1-1,12-16 1,-29 37 93,1 0-1,0 0 1,1 0 0,0 1 0,1 0-1,0 0 1,0 0 0,1 0 0,0 0 0,1 0-1,1 1 1,0 13 0,1-24 24,-1 0 1,1 0-1,0 1 1,-1-1 0,1 0-1,0 0 1,0 0-1,0 0 1,0 0-1,0 0 1,0 0-1,0-1 1,0 1 0,0 0-1,0 0 1,0-1-1,0 1 1,1-1-1,-1 1 1,0-1-1,0 1 1,1-1-1,-1 0 1,0 0 0,1 0-1,-1 1 1,0-1-1,1 0 1,1-1-1,42-6-105,-35 3-314,-1-1-1,0 0 1,0 0-1,0 0 1,0-1 0,-1-1-1,0 0 1,0 0 0,-1 0-1,0-1 1,7-9 0,-5 5-912,0-1 0,-1 0 0,-1-1 0,0 0 0,-1 0 0,9-29 0,-7 1-2536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3395,'0'0'9556,"-9"11"-8547,1-2-651,1 0-1,0 1 1,0 0 0,1 0-1,1 1 1,0 0 0,0-1-1,1 2 1,0-1 0,1 0-1,0 1 1,-1 13 0,3-10 93,0 0 0,1 0 0,1 0 0,4 22 0,-4-31-417,1 0-1,0 0 0,0 0 1,0 0-1,0-1 0,1 1 1,0-1-1,0 0 0,1 1 1,-1-2-1,1 1 0,0 0 1,8 6-1,-12-50-60,-5 27 30,0 0 0,-1 0 0,0 0 0,0 1 0,-11-14 0,-15-26 1752,32 50-1515,6 13-122,-1-6-68,1 0 1,0-1 0,0 0 0,0 0 0,1 0 0,0-1 0,0 0 0,0-1 0,0 1 0,1-1 0,-1 0 0,1-1 0,0 0 0,11 2 0,11 0-471,0-1-1,42-1 1,-65-2 265,-1-1-1,0 1 1,1-1 0,-1-1-1,0 1 1,0-1 0,0 0-1,0-1 1,0 1 0,0-1 0,6-5-1,-9 6 192,0 0 0,0 0 1,0-1-1,0 1 0,0-1 0,-1 1 0,0-1 0,1 0 0,-1 0 1,0 0-1,0-1 0,-1 1 0,1 0 0,-1-1 0,0 1 0,1-1 0,-1 1 1,-1-1-1,1 1 0,0-7 0,-1 10-13,0 0-1,0 0 1,0 0-1,0-1 1,0 1 0,0 0-1,0 0 1,0 0-1,0 0 1,0 0-1,0 0 1,0-1 0,0 1-1,0 0 1,0 0-1,0 0 1,0 0 0,0 0-1,-1 0 1,1 0-1,0-1 1,0 1-1,0 0 1,0 0 0,0 0-1,0 0 1,0 0-1,0 0 1,-1 0 0,1 0-1,0 0 1,0 0-1,0 0 1,0-1-1,0 1 1,0 0 0,-1 0-1,1 0 1,0 0-1,0 0 1,0 0 0,0 0-1,0 0 1,0 0-1,-1 0 1,1 0 0,0 0-1,0 0 1,0 1-1,0-1 1,0 0-1,0 0 1,-1 0 0,1 0-1,0 0 1,-11 8 367,-6 10-177,10-7-35,2 0 0,0 0 0,0 1 0,1-1-1,0 1 1,1 0 0,0 0 0,1 0 0,1 1 0,0-1-1,0 0 1,2 17 0,-1-28-179,0 1 0,1-1-1,-1 1 1,0-1 0,1 0 0,0 1-1,-1-1 1,1 0 0,0 1 0,-1-1 0,1 0-1,0 1 1,0-1 0,0 0 0,0 0-1,0 0 1,0 0 0,0 0 0,1 0 0,-1-1-1,0 1 1,0 0 0,1 0 0,-1-1-1,1 1 1,-1-1 0,0 1 0,1-1 0,-1 0-1,1 0 1,-1 1 0,1-1 0,-1 0 0,1 0-1,1-1 1,0 1-384,0 0 1,1-1-1,-1 1 1,0-1-1,0 0 0,0 0 1,0 0-1,-1 0 0,1-1 1,0 1-1,0-1 1,-1 0-1,1 0 0,-1 0 1,5-4-1,9-17-6149,1-4-3225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12684,'0'0'8648,"-40"60"-8552,53-45-32,3 2-1185,2-5-1025,0-2-2626,6-2-3492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1:4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11275,'0'0'10778,"-8"7"-9417,5-5-1294,-38 36 1819,40-36-1810,-1-1 0,0 1 0,1 0 0,-1 0-1,1 1 1,0-1 0,-1 0 0,1 0 0,0 1 0,1-1 0,-1 0 0,0 1 0,1-1-1,-1 1 1,1-1 0,0 1 0,0-1 0,0 1 0,0-1 0,0 1 0,0-1 0,1 1 0,0 3-1,0-5-66,0 0 0,0 0-1,0 0 1,0 0-1,0 0 1,1 0-1,-1 0 1,0 0 0,0-1-1,1 1 1,-1-1-1,0 1 1,1-1-1,-1 1 1,0-1 0,1 0-1,-1 1 1,1-1-1,-1 0 1,2 0-1,38 0-70,-27-1-194,4 0-364,0-1 1,1-1 0,-1-1 0,29-10 0,38-6-519,-85 20 1193,0 0-1,1-1 1,-1 1-1,1 0 1,-1 0-1,1 0 1,-1 0-1,1 0 1,-1 0-1,1 0 1,-1 0-1,1 0 1,-1 0-1,0 1 1,1-1-1,-1 0 1,1 0-1,-1 0 1,1 0-1,-1 1 1,0-1-1,1 0 1,-1 0-1,0 1 1,1-1-1,-1 0 0,0 1 1,1-1-1,-1 1 1,0-1-1,1 0 1,-1 1-1,0-1 1,0 1-1,1 0 1,-2 18 1078,1-18-1107,0 0 1,-1 0 0,1-1 0,0 1-1,-1 0 1,1 0 0,0 0 0,0 0-1,0 0 1,0 0 0,0 0 0,0 0-1,0 0 1,0 0 0,0 0 0,1-1-1,-1 1 1,0 0 0,0 0 0,1 0-1,-1 0 1,1 0 0,-1-1-1,1 1 1,-1 0 0,1 0 0,-1-1-1,1 1 1,0 0 0,-1-1 0,1 1-1,0 0 1,0-1 0,-1 1 0,1-1-1,1 1 1,18 0-267,-1-1 0,0-1 1,0-1-1,-1 0 0,27-7 0,12-2-1412,-57 11 1647,0 0 0,1 0 0,-1 0 0,0 1 0,1-1 0,-1 0 0,0 0 0,1 0 0,-1 0 0,0 1 0,0-1 0,1 0 0,-1 0 0,0 1 0,0-1 0,1 0 0,-1 0 0,0 1 0,0-1 0,0 0 0,0 1 0,1-1 0,-1 0 0,0 1 0,0-1 0,0 0 0,0 1 0,0-1 0,0 0 0,0 1 0,0-1 0,0 0 0,0 1-1,0-1 1,0 0 0,0 1 0,0-1 0,0 0 0,-1 1 0,1-1 0,0 0 0,0 0 0,0 1 0,0-1 0,-1 0 0,1 1 0,0-1 0,0 0 0,0 0 0,-1 1 0,1-1 0,-1 0 0,-14 31 47,6-14-4879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9353,'0'0'11285,"8"1"-10436,124-3 259,-70 0-1734,114 11 0,-174-9 411,34 8-1929,-19 5-3798,-16-8 1804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10666,'0'0'8520,"90"22"-7879,-39-20-385,6-1-256,1 0-128,-2 2-1666,-9-3-2626,-4 0-1121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 11179,'0'0'5909,"9"-2"-5076,-1 1-736,-1 1 0,0-1-1,0 1 1,0 0 0,0 1 0,0 0 0,0 0 0,0 0-1,0 1 1,0 0 0,0 1 0,0-1 0,-1 1-1,0 1 1,1-1 0,-1 1 0,0 0 0,-1 0 0,1 1-1,-1 0 1,8 8 0,-11-10-91,1 0 1,-1 1-1,1-1 1,-1 1-1,0-1 1,-1 1-1,1 0 1,0-1-1,-1 1 1,0 0-1,0 0 1,0 0-1,-1 0 1,1 0-1,-1 0 1,0 7-1,-1-5 19,0 1 0,-1-1 1,0 1-1,0-1 0,0 0 0,-1 0 1,1 0-1,-1 0 0,-6 7 0,-6 6 37,0 0 0,-1-1 0,-1-1 1,-28 21-1,29-24-288,-49 38-523,19-24-6177,26-20-3142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26 166 6278,'2'-10'1799,"1"-3"-1103,7-35 2075,3 16 3083,-11 40-1902,2 33-3393,-6-3 257,-2 0 1,-2 0-1,-12 43 1,9-44-458,1 0 0,2 1 1,-1 45-1,7-83-354,0 1 1,0-1-1,0 1 1,0-1-1,0 1 1,0-1-1,0 1 1,0-1-1,0 1 1,1-1 0,-1 1-1,0-1 1,0 1-1,0-1 1,0 0-1,1 1 1,-1-1-1,0 1 1,0-1-1,1 0 1,-1 1-1,0-1 1,1 1-1,-1-1 1,1 0-1,-1 0 1,0 1-1,1-1 1,-1 0-1,1 0 1,-1 1-1,1-1 1,17-4 225,16-20 103,-23 12-318,0-1 1,-1 0-1,-1-1 0,0 0 0,-1-1 1,-1 1-1,0-1 0,-1-1 0,0 1 0,3-19 1,-2 4-222,-2 0 0,0-1 0,0-50 1,-5 208 156,1-124 56,-1 0 1,1 0-1,-1 0 1,1 0-1,0 0 1,0 0-1,0 0 1,1 0-1,-1 0 1,1-1-1,-1 1 1,1-1 0,0 1-1,0-1 1,0 1-1,0-1 1,1 0-1,-1 0 1,1 0-1,-1 0 1,1-1-1,0 1 1,-1-1-1,1 0 1,0 1 0,0-1-1,0 0 1,0-1-1,0 1 1,0 0-1,0-1 1,4 0-1,0 1-3,-1 0 0,0-1 1,1 0-1,-1-1 0,1 1 0,-1-1 0,0 0 0,1-1 0,-1 1 0,0-1 0,0-1 0,0 1 0,0-1 0,-1 0 0,7-4 1,0-5-12,0-1 1,-2 1 0,1-2-1,-1 0 1,-1 0 0,-1 0-1,0-1 1,-1 0 0,0-1-1,-1 0 1,-1 0 0,0 0-1,-2-1 1,0 1 0,0-1-1,-1-30 1,-1 46 2,-1 0 0,0 1 0,0-1 0,0 0 0,0 0 0,0 1 0,0-1 0,0 0 0,0 0 0,0 1 0,0-1 0,0 0 1,0 0-1,0 1 0,0-1 0,-1 0 0,1 0 0,0 1 0,-1-1 0,1 0 0,0 1 0,-1-1 0,1 0 0,-1 1 0,1-1 0,-1 1 0,0-1 0,1 1 0,-1-1 0,1 1 1,-1-1-1,0 1 0,1 0 0,-1-1 0,0 1 0,1 0 0,-1 0 0,0-1 0,0 1 0,1 0 0,-1 0 0,0 0 0,0 0 0,0 0 0,1 0 0,-1 0 0,0 0 0,0 0 1,1 0-1,-1 1 0,0-1 0,1 0 0,-1 0 0,0 1 0,0-1 0,-3 2-22,1 0 0,-1 0-1,1 0 1,0 0 0,0 1 0,0-1 0,0 1 0,1-1 0,-5 6-1,-6 15 40,1-1 0,1 2 0,1-1 0,1 2 0,2-1 0,-6 28 0,-20 157 1102,29-172-803,2-23-224,0-7-20,1 1 0,0-1 0,0 1 0,1-1 0,0 1 0,1-1 0,2 15 0,-3-22-48,0 1 0,0-1 0,1 0 0,-1 1 0,0-1 0,1 0 0,-1 1 0,0-1 0,1 0 0,-1 0 0,1 1 0,-1-1 0,0 0 1,1 0-1,-1 0 0,1 1 0,-1-1 0,0 0 0,1 0 0,-1 0 0,1 0 0,-1 0 0,1 0 0,-1 0 0,1 0 0,-1 0 0,1 0 0,-1 0 0,0 0 0,1 0 0,-1-1 0,1 1 1,-1 0-1,1 0 0,-1 0 0,0-1 0,1 1 0,-1 0 0,0 0 0,1-1 0,-1 1 0,0 0 0,1-1 0,-1 1 0,0-1 0,0 1 0,1 0 0,-1-1 0,15-17 389,21-55-350,-29 56-756,0 1 1,2 0 0,-1 0 0,20-25 0,-27 40 653,-1 0 0,1 0 0,0 0 0,-1 0 0,1 0 0,0 0 0,0 0 0,0 0 0,-1 1 0,1-1 0,0 0 0,0 0 0,0 1 0,0-1 0,1 1 0,-1-1 0,0 1 0,0-1 0,0 1 0,0 0 0,0-1 0,1 1 0,-1 0 0,0 0 0,0 0 0,0 0 0,1 0 0,0 0 0,0 2 26,-1-1 1,0 0-1,0 0 1,0 1-1,0-1 1,0 1-1,0-1 0,0 1 1,0-1-1,0 1 1,-1-1-1,1 1 1,-1 0-1,1-1 1,-1 1-1,0 3 0,2 8 201,-1 1 0,0-1 1,-3 23-1,-11 10 493,11-40-570,-1 1 0,1-1 1,1 1-1,-1 0 0,1-1 0,-1 9 1,3-15-99,-1 0 0,0 1 0,1-1 0,-1 0 0,1 0 1,-1 1-1,0-1 0,1 0 0,-1 0 0,1 0 0,-1 1 1,1-1-1,-1 0 0,1 0 0,-1 0 0,0 0 0,1 0 1,-1 0-1,1 0 0,-1 0 0,1 0 0,-1 0 1,1 0-1,-1-1 0,1 1 0,-1 0 0,1 0 0,-1 0 1,0-1-1,1 1 0,-1 0 0,1 0 0,-1-1 0,0 1 1,1 0-1,-1-1 0,0 1 0,1 0 0,-1-1 0,19-11 85,-1-10-560,0-1 0,-2 0 0,-1-1-1,0 0 1,17-44 0,11-17-203,-43 103 1629,-6 15-662,-1-16-36,1 2 0,1-1-1,0 1 1,1 0 0,1 0 0,1 0-1,1 0 1,1 28 0,0-45-316,1-1 0,-1 1 0,0-1 0,1 1 0,0 0-1,-1-1 1,1 1 0,0-1 0,0 0 0,-1 1 0,1-1 0,0 0 0,1 1 0,-1-1 0,0 0 0,0 0 0,0 0 0,1 0-1,-1 0 1,1 0 0,-1 0 0,1-1 0,-1 1 0,1 0 0,-1-1 0,1 1 0,-1-1 0,1 0 0,0 1 0,-1-1 0,1 0-1,0 0 1,-1 0 0,1 0 0,0 0 0,-1-1 0,1 1 0,-1 0 0,1-1 0,0 1 0,-1-1 0,1 1 0,-1-1 0,1 0-1,-1 0 1,0 0 0,1 0 0,-1 0 0,0 0 0,0 0 0,3-2 0,0-5-1194,0 0-1,0-1 1,0 1-1,-1-1 1,0 1 0,-1-1-1,0 0 1,2-13-1,4-20-4677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13068,'-5'-2'3460,"0"2"-578,1 0-1472,0 4-674,4 6-31,0 0-353,0 2-256,8-1-31,6-4-450,4 0-1409,5-4-1601,4-1-2723,2-1-3074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10570,'0'0'11050,"-8"5"-9010,-25 10-498,18-10-1078,1 1 0,0 1-1,0 0 1,1 1-1,-14 10 1,27-18-496,-1 1 0,1-1 1,0 1-1,0-1 0,0 1 0,0-1 1,0 1-1,0-1 0,0 1 1,1 0-1,-1-1 0,0 1 0,0-1 1,0 1-1,0-1 0,1 0 0,-1 1 1,0-1-1,0 1 0,1-1 0,-1 1 1,0-1-1,1 0 0,-1 1 1,0-1-1,1 0 0,-1 1 0,1-1 1,-1 0-1,1 1 0,-1-1 0,1 0 1,-1 0-1,1 0 0,-1 1 1,1-1-1,-1 0 0,1 0 0,-1 0 1,1 0-1,-1 0 0,1 0 0,31 10-1121,-27-8 841,19 5-841,-8-3 954,1 1 1,-1 1-1,0 0 0,0 1 1,-1 0-1,0 1 0,0 1 1,15 13-1,-29-21 250,1 0 0,-1 0 0,0 0 0,0 1 0,0-1 0,0 0-1,0 1 1,0-1 0,0 0 0,-1 1 0,1-1 0,0 1 0,-1 0 0,1-1 0,-1 1 0,0-1 0,1 1 0,-1 0-1,0-1 1,0 1 0,0 0 0,0-1 0,0 1 0,0-1 0,-1 4 0,-1-2 97,1 0 0,-1-1 0,0 1 0,0 0 0,0 0 0,0-1 0,0 1 0,0-1-1,-1 0 1,1 1 0,-6 2 0,-3 2 197,0 0 0,-1-1-1,1-1 1,-1 0 0,-19 5 0,-29-1-565,39-15-4691,13-6-1836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 15955,'1'0'110,"-1"1"-1,1-1 1,-1 0-1,1 1 0,-1-1 1,1 0-1,-1 1 1,0-1-1,1 1 0,-1-1 1,0 1-1,1-1 0,-1 1 1,0-1-1,0 1 1,1-1-1,-1 1 0,0-1 1,0 1-1,0-1 1,0 1-1,0 0 0,1-1 1,-1 1-1,0-1 0,-1 1 1,1 0-1,0-1 1,0 1-1,0-1 0,0 1 1,-15 14 3152,-1 0-1601,5-3-1477,2 2 0,-1-1 1,2 2-1,0-1 0,1 1 1,0 0-1,1 1 1,1-1-1,0 1 0,1 0 1,-2 21-1,6-34-173,-1 0 0,1 1 0,1-1 1,-1 0-1,0 0 0,1 0 0,0 0 0,-1 0 0,1 0 1,0 0-1,1 0 0,-1 0 0,3 4 0,-3-6-9,0 1-1,1 0 1,-1-1-1,1 1 0,0-1 1,0 1-1,-1-1 1,1 0-1,0 0 1,0 0-1,0 0 1,0 0-1,0 0 1,0-1-1,3 2 1,1-2-73,-1 1 0,1-1 1,0 0-1,-1-1 0,1 1 1,0-1-1,-1 0 0,1 0 1,-1-1-1,0 0 0,1 0 1,-1 0-1,9-5 1,-5 1-89,0 0 0,0-1 0,-1 0 0,1 0 0,-2-1 0,1 0 0,-1 0 0,-1 0 0,1-1 0,5-11 0,11-23-341</inkml:trace>
  <inkml:trace contextRef="#ctx0" brushRef="#br0" timeOffset="1">334 1 19316,'-3'29'1672,"-2"2"-1127,0 2-225,0 2 768,2 1-392,1-5-256,1-3-64,1-12-272,1-3-112,2-13-472,2-8-288,0-12 632,-2-7-160,1-17-88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84 7976,'6'-20'1205,"4"-11"5381,-5 23-1300,-8 36-4628,-65 376 3826,64-360-4121,14-46-58,-2-6-229,-1 0 1,0-1-1,0 0 1,-1 0 0,0 0-1,-1-1 1,0 0-1,0 0 1,3-12-1,3-9-37,11-59 0,-14 33-39,-3 1 0,-3-82 1,-2 115-55,-13 175-523,8 260 540,5-419-232,1-5-705,0 1-1,-1-1 0,-1 1 1,0-1-1,-1 1 1,0 0-1,0-1 1,-1 1-1,-1 0 1,0 1-1,-9-19 1,-45-60-6217,43 70 7326,-1 0 0,-22-22 1,3 25 4252,21 11 699,27 3-1553,74 2-1016,99 0-3077,-184 0 238,-1 0 0,1 0 0,-1 0 0,1 0 0,0-1 0,-1 1 0,1 0 0,-1 0 0,1-1 0,-1 1 0,1-1 0,-1 0-1,1 1 1,-1-1 0,0 0 0,1 0 0,-1 0 0,0 0 0,0 0 0,3-2 0,2-12-8028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0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80 9257,'0'0'5589,"3"-8"-2407,9-26-972,-12 33-2127,0 0-1,1-1 1,-1 1 0,0 0 0,0 0-1,0-1 1,0 1 0,0 0 0,0 0-1,-1 0 1,1-1 0,0 1-1,0 0 1,-1 0 0,1 0 0,-1 0-1,1-1 1,-1 1 0,0 0 0,1 0-1,-1 0 1,0 0 0,0 0 0,0 1-1,1-1 1,-1 0 0,0 0 0,0 0-1,0 1 1,0-1 0,-1 1 0,1-1-1,0 1 1,0-1 0,0 1 0,0-1-1,-1 1 1,1 0 0,0 0 0,0 0-1,0 0 1,-1 0 0,0 0 0,-4-1-26,0 1 0,0-1 1,0 1-1,0 1 1,0-1-1,0 1 0,-8 2 1,5 1-48,1 1 0,-1-1 0,1 2 0,1-1 0,-1 1 0,1 0 0,-1 0 0,2 1 0,-11 13 0,7-8 54,1 1 0,0 0 1,1 1-1,0-1 0,-6 18 0,12-27-57,1-1 0,0 0 0,0 1 0,0-1 0,0 1 0,0-1 0,1 1 0,-1-1 0,1 1 0,0-1 0,0 1 0,0 0 0,1-1 0,-1 1 0,2 4 0,0-6-29,-1 0 1,1 0 0,-1 0-1,1-1 1,0 1 0,-1 0-1,1-1 1,0 1 0,0-1-1,0 0 1,0 0 0,0 0 0,1 0-1,-1 0 1,0 0 0,0 0-1,1-1 1,-1 1 0,1-1-1,-1 1 1,0-1 0,1 0-1,-1 0 1,3-1 0,9 2-507,0-2 0,0 0 0,0 0 0,0-1 0,0-1 0,0-1 0,15-5 0,-14 3-1547,0-1 0,0-1 0,18-11 0,2-6-4198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9769,'0'0'4372,"-7"6"-3630,-3 2 71,1 1-1,1 0 0,0 1 1,0 0-1,-9 17 0,15-25-587,0 1 1,1 0-1,-1 0 0,1 0 0,0 0 0,0 0 0,0 0 0,0 0 0,0 1 0,1-1 0,-1 5 3737,30-32-3695,-14 14-531,0 0 0,0 1 0,32-13-1,-45 22 240,-1-1 1,1 0-1,0 1 0,-1-1 0,1 0 0,-1 0 0,1 0 0,-1 0 1,1 0-1,-1 0 0,0 0 0,0-1 0,1 1 0,-1-1 0,0 1 0,0 0 1,0-1-1,0-2 0,-5-6 366,-16 6-146,8 4-112,0 0-1,1 1 1,-1 0-1,0 1 0,0 1 1,1 0-1,-17 6 0,22-6-47,-1 1 0,0 0 0,1 0-1,-1 0 1,1 1 0,1 0 0,-1 0-1,0 0 1,1 1 0,0 0-1,1 0 1,-7 11 0,9-15-32,0 1-1,1-1 1,0 1 0,-1 0-1,1 0 1,0-1 0,0 1 0,1 0-1,-1 0 1,1 0 0,-1 0-1,1 0 1,0 4 0,0-6 0,1 0 0,-1 0 0,1 0 0,-1 0 0,1 0 0,0 1 0,-1-1 0,1 0 0,0-1 0,0 1 0,0 0 0,-1 0 1,1 0-1,0 0 0,0-1 0,0 1 0,0 0 0,0-1 0,1 1 0,-1-1 0,0 1 0,0-1 0,0 0 0,0 1 0,1-1 0,-1 0 0,0 0 0,0 0 0,0 0 0,1 0 0,-1 0 1,2-1-1,17 0 25,-1-2 1,0-1-1,0 0 0,-1-1 1,1-1-1,-1-1 1,0-1-1,-1 0 1,32-21-1,46-19-3,-92 46-31,0 1 0,0-1 1,0 1-1,0 0 0,1 0 0,-1 1 0,0-1 0,0 1 0,1-1 1,-1 1-1,0 0 0,1 0 0,-1 1 0,1-1 0,3 1 0,-6 0 4,0 0 1,0 0-1,1 0 0,-1 1 0,0-1 0,0 0 0,0 0 1,0 1-1,0-1 0,-1 0 0,1 1 0,0-1 0,0 1 0,-1-1 1,1 1-1,-1-1 0,0 1 0,1 0 0,-1-1 0,0 1 1,0-1-1,0 1 0,0 0 0,0-1 0,0 1 0,-1-1 0,1 1 1,0 0-1,-1-1 0,1 1 0,-1-1 0,-1 3 0,-18 31 81,17-32-51,1 0-1,-1 0 1,1 0 0,0 1 0,0-1-1,0 1 1,1-1 0,-1 1-1,1 0 1,0-1 0,-1 6-1,38-18 198,3-10-253,38-15-249,-70 32 228,0 0 0,0 0 0,0 1 0,0-1 0,0 2-1,0-1 1,0 1 0,1 0 0,7 1 0,-14 3 6,0 0-1,0 1 1,0-1-1,-1 0 0,0 0 1,0 1-1,0-1 1,-1 6-1,1-4-909,3-6-3407,5 0 2422,-7 0 928,14 0-5775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13 14029,'0'0'10245,"-10"-4"-10000,7 2-219,-1 1 0,0 0 0,0 0 0,1 0 0,-1 0 0,0 0 0,0 1 0,0 0 0,0-1 0,0 2 0,0-1 0,0 0 1,0 1-1,0 0 0,0-1 0,1 2 0,-1-1 0,0 0 0,0 1 0,1 0 0,-1-1 0,1 2 0,-5 2 0,1 0 34,-62 47 1030,65-49-1039,1 0-1,-1 0 0,1 0 0,0 1 0,0-1 1,1 1-1,-1 0 0,1 0 0,0 0 0,0 0 1,0 0-1,0 0 0,1 0 0,-1 1 0,0 8 1,2-12-87,0 0-1,1 1 1,-1-1 0,0 0 0,1 0 0,-1 0 0,1 1 0,0-1 0,-1 0 0,1 0 0,0 0 0,0 0 0,0 0 0,0 0-1,0 0 1,0-1 0,0 1 0,0 0 0,0 0 0,0-1 0,0 1 0,0-1 0,0 1 0,1-1 0,-1 1 0,0-1 0,0 0-1,1 0 1,-1 1 0,0-1 0,3 0 0,50 1-2209,-42-1 1587,2 0-1266,0 0-1,0-1 1,0-1 0,-1 0-1,15-4 1,-1-5-4830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90 4837,'0'0'18310,"2"4"-17295,-2-3-964,1 0 1,0 0 0,-1 1 0,1-1 0,0 0 0,0 0-1,0 0 1,0 0 0,0 0 0,0 0 0,0 0 0,0 0-1,0 0 1,1-1 0,-1 1 0,0 0 0,1-1 0,-1 1-1,0-1 1,1 1 0,-1-1 0,0 0 0,1 1 0,-1-1-1,1 0 1,-1 0 0,2 0 0,4-1 23,-1 1 0,0-1 0,0-1 0,0 1 0,0-1 0,0 0 0,5-3 0,5-2-20,-1-1 0,0-1 1,-1 0-1,22-19 0,-34 27-45,0-1 0,0 0 0,-1 1 0,1-1 0,-1 0 0,1 0 0,-1 0 0,0 0 0,1 0 0,-1 0 0,0 0 0,1-3 0,-2 4-6,0 1 0,0-1 0,0 1 0,0-1 0,-1 1 0,1-1 0,0 1 0,0 0 1,0-1-1,0 1 0,0-1 0,-1 1 0,1-1 0,0 1 0,0 0 0,-1-1 0,1 1 0,0 0 0,-1-1 0,1 1 0,0 0 1,-1-1-1,1 1 0,-1 0 0,1 0 0,0 0 0,-1-1 0,1 1 0,-1 0 0,1 0 0,0 0 0,-1 0 0,1 0 0,-1-1 0,0 1 1,-4 0-8,1 0 0,-1 0-1,1 1 1,0-1 0,-1 1 0,1 0 0,-1 0 0,1 0 0,0 1 0,0-1 0,-5 4 0,-17 8 15,2 1 0,-29 23 0,47-33 23,1 0-1,-1 1 0,1 0 0,0 0 1,0 0-1,0 1 0,1-1 0,0 1 1,0 0-1,0 1 0,1-1 0,0 1 1,0-1-1,-2 11 0,5-16-46,0 0 0,0 1 0,0-1-1,1 1 1,-1-1 0,0 0 0,1 1 0,-1-1-1,1 0 1,-1 0 0,1 1 0,0-1 0,-1 0 0,1 0-1,0 0 1,0 0 0,0 0 0,0 0 0,0 0-1,0 0 1,0 0 0,0 0 0,0 0 0,1-1-1,-1 1 1,0 0 0,0-1 0,1 1 0,-1-1-1,0 0 1,1 1 0,-1-1 0,1 0 0,-1 0 0,0 0-1,1 0 1,1 0 0,63 0-2859,-58 0 1966,0-1-400,0 0-1,-1 0 0,1-1 0,0 0 0,0 0 0,-1 0 0,14-8 0,18-12-6995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9737,'0'0'10458,"-9"6"-9737,-6 8-267,0-1-1,1 2 1,0 0 0,2 0 0,0 2-1,0-1 1,2 1 0,-12 25 0,6 0-347,2 1 1,2 1 0,1 0 0,-6 66 0,20-109 39,5-10 173,19-30 603,28-48 388,-32 48-1407,-8 11-161,1 0 1,1 2 0,1 0 0,1 1 0,45-44 0,-61 67 178,0 0 1,0 0-1,0 0 1,1 1-1,-1-1 1,0 1-1,1 0 1,-1 0-1,1 1 1,0-1-1,-1 1 1,1-1-1,-1 1 1,1 0-1,5 1 1,-8-1 61,0 0 1,0 0 0,1 1-1,-1-1 1,0 0-1,0 1 1,0-1-1,0 1 1,1-1-1,-1 1 1,0 0 0,0-1-1,0 1 1,0 0-1,-1 0 1,1-1-1,0 1 1,0 0-1,0 0 1,-1 0-1,1 0 1,0 0 0,-1 0-1,1 1 1,-1-1-1,1 0 1,-1 0-1,0 0 1,1 0-1,-1 1 1,0-1 0,0 0-1,0 0 1,0 0-1,0 1 1,0-1-1,0 0 1,0 0-1,-1 0 1,1 1-1,0-1 1,-1 0 0,1 0-1,-1 0 1,1 0-1,-1 0 1,1 0-1,-2 2 1,-1 2 74,-1-1-1,0 1 1,1-1 0,-2 1 0,1-1 0,0 0-1,-1-1 1,0 1 0,1-1 0,-2 0-1,-6 4 1,-63 26 1088,66-29-1089,-1 0 0,0-1 0,0 0 0,0 0 0,0-1 0,-16 1 0,26-4-115,0 1 0,0 0 0,-1 0 0,1 0 0,0 0 0,0 0 0,-1 0 0,1 0 0,0-1 0,0 1 0,0 0 0,-1 0 0,1 0 0,0-1 0,0 1 0,0 0 0,0 0 0,-1 0 0,1-1-1,0 1 1,0 0 0,0 0 0,0-1 0,0 1 0,0 0 0,0 0 0,0-1 0,0 1 0,0 0 0,0 0 0,0-1 0,0 1 0,0 0 0,0 0 0,0-1 0,0 1 0,0 0 0,0 0 0,0-1 0,0 1 0,1 0 0,-1 0 0,0-1 0,0 1 0,0 0 0,0 0 0,0 0 0,1-1 0,-1 1 0,0 0 0,0 0 0,0 0 0,1 0-1,-1 0 1,0-1 0,1 1 0,10-14-2276,36-27-6059,-15 14 3508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3716,'0'0'16826,"3"12"-15667,-1-5-991,-1 1 0,1 0 1,-1 0-1,-1 0 1,0 0-1,0 0 0,0-1 1,-1 1-1,0 0 1,-4 14-1,-4 7 349,2 0 0,-5 33-1,10-50-492,1 0-1,0-1 1,1 1-1,1 0 1,-1-1-1,2 1 1,0-1-1,5 18 1,-1-17-2873,-5-19-3529,-5-11 35,0 7 6298,-25-33-1450,-12-20 4383,36 55-1574,0 0 0,1 0 1,0-1-1,-5-18 1,9 27-1196,0 1 1,0-1-1,0 0 1,0 0 0,0 1-1,0-1 1,1 0-1,-1 0 1,0 1-1,1-1 1,-1 0-1,0 1 1,1-1 0,-1 0-1,1 1 1,-1-1-1,1 1 1,-1-1-1,1 0 1,-1 1 0,1 0-1,0-1 1,-1 1-1,1-1 1,0 1-1,-1 0 1,1-1-1,0 1 1,0 0 0,-1 0-1,1-1 1,0 1-1,0 0 1,-1 0-1,1 0 1,0 0 0,0 0-1,0 0 1,-1 0-1,2 1 1,40 1 38,-38-1-3,61 10-175,-42-6-1450,-1-1 0,24 1-1,-5-5-3878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10314,'0'0'11040,"-3"12"-10944,-37 138 1093,-40 184 2261,79-301-2933,6-26 66,6-19-71,-4-2-436,0-1 1,-1-1 0,-1 1-1,-1-1 1,0 0-1,-1 0 1,2-24-1,1-93-544,-6 112-109,0 25 570,0 0-1,0-1 1,0 1-1,0 0 0,0 0 1,1-1-1,-1 1 0,1-1 1,0 1-1,0 0 1,0-1-1,1 0 0,-1 1 1,1-1-1,0 0 0,0 0 1,0 0-1,5 6 1,-3-6 9,0 0 1,0 0 0,0-1 0,0 1 0,0-1 0,1 0 0,-1 0 0,1-1 0,0 1 0,-1-1-1,1 0 1,0 0 0,0 0 0,6-1 0,0 1 14,-1 0 0,1-1 0,0-1 0,-1 0 0,1 0 0,-1-1 0,1 0 0,-1-1 0,0 0 0,19-9 0,-14 3 11,-1 0-1,0-1 1,-1-1-1,-1 0 0,1-1 1,17-23-1,-29 85-176,-1-47 186,0 1 0,0-1 1,0 1-1,0-1 0,0 1 0,1-1 1,0 0-1,0 1 0,0-1 1,0 0-1,0 0 0,1 1 1,2 4-1,-1-6-7,-1 0 0,0 0 0,1-1 1,-1 1-1,1-1 0,0 1 0,0-1 0,-1 0 1,1 0-1,0 0 0,0-1 0,0 1 0,0-1 1,0 1-1,0-1 0,6 0 0,22 0-140,-1 0-1,54-9 1,-36-1-3251,-2-4-4424,-37 8 1683,-3 0 1175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14 13773,'0'0'9246,"-11"-3"-8424,2 1-681,-1-1 0,0 1 0,0 1 0,1 0 0,-1 0 1,0 1-1,0 0 0,0 1 0,0 0 0,0 1 0,1-1 0,-1 2 0,0 0 0,1 0 0,0 0 0,0 1 0,0 1 0,-11 7 0,17-10-123,0 0-1,0 1 1,0-1-1,0 1 1,1 0-1,-1 0 1,1 0-1,0 0 1,0 1-1,0-1 1,0 0-1,0 1 1,1-1-1,0 1 1,0 0 0,0 0-1,-1 4 1,2-6-18,0 1 0,1-1 0,-1 0 0,1 0 0,-1 0 0,1 0-1,0 0 1,0 0 0,-1 0 0,2 0 0,-1-1 0,0 1 0,0 0 0,0 0 0,1-1 0,-1 1 0,1-1 0,-1 1 0,1-1 0,0 0 0,0 0 0,-1 0 0,1 0 0,0 0 0,0 0 0,0 0 0,0 0 0,0-1 0,0 1 0,0-1 0,1 0 0,1 1 0,12 2-445,0-1-1,0 0 1,0-1-1,0-1 1,0 0 0,28-5-1,-33 3-1139,1-1-1,-1 0 1,0-1-1,0 0 1,-1 0-1,11-7 1,14-12-9177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7655,'0'0'10629,"0"8"-9492,-18 356 5568,18-381-6597,1-8-250,-1-1 0,-2 0-1,0 0 1,-8-29 0,6 49 115,15 30-26,-4-18 71,0 0 0,1 0 0,0-1 1,0 0-1,0 0 0,1-1 0,0 0 0,0 0 1,0-1-1,0-1 0,0 1 0,0-1 0,1-1 1,-1 0-1,1 0 0,-1-1 0,1 0 0,-1 0 1,1-1-1,-1-1 0,11-2 0,-14 1-5,0 1-1,-1-1 0,1 0 1,-1-1-1,0 1 1,0-1-1,-1 0 1,1-1-1,-1 1 1,0-1-1,0 0 1,0 0-1,-1 0 1,1 0-1,-1 0 0,-1-1 1,1 0-1,-1 1 1,0-1-1,2-8 1,-11 15-13,1 5 45,1 1 0,0-1 0,0 1 0,1 0-1,0 0 1,0 1 0,1 0 0,0-1 0,0 1 0,1 0 0,0 0 0,0 0 0,1 0 0,0 1 0,0-1 0,1 0 0,0 1 0,2 9 0,-1-16-28,0 0 1,0 0-1,0 0 0,0 0 1,0-1-1,1 1 0,-1 0 1,1-1-1,-1 1 1,1-1-1,0 0 0,0 1 1,-1-1-1,1 0 0,0 0 1,0 0-1,0 0 0,0-1 1,0 1-1,0 0 1,1-1-1,-1 1 0,0-1 1,0 0-1,0 0 0,0 0 1,1 0-1,-1 0 1,0 0-1,0-1 0,3 0 1,1 1-198,0-1-1,0 0 1,0 0 0,0-1 0,0 0 0,0 0 0,0 0 0,0-1 0,-1 0 0,8-4-1,-10 4-306,0 0-1,0 0 1,-1-1-1,1 1 1,-1-1-1,1 1 0,-1-1 1,2-4-1,9-36-7242,-6 4-1841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19412,'-5'-3'1881,"-1"4"-1265,-2 1-264,1 3 1144,1 1-696,3 4-1160,-1 1-440,1 2 664,1 0-168,2 0-160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11435,'0'0'8840,"-35"51"-7014,35-32-161,0-1-896,8 1-448,8-3-193,0-2-224,-2-1-1538,1-4-1761,-2-5-4196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 15791,'0'0'5397,"-10"-2"-3715,6 1-1556,0 0 1,0 1-1,0-1 1,0 1-1,0 0 1,0 0 0,0 0-1,0 0 1,0 1-1,0 0 1,0 0-1,0 0 1,0 0 0,0 0-1,0 1 1,0 0-1,1 0 1,-1 0-1,1 0 1,-1 0-1,1 1 1,0 0 0,-5 5-1,-4 3 558,0 1-1,-20 26 1,30-35-642,0 0 1,0 0-1,0 0 1,0 0-1,1 0 1,-1 0-1,1 0 0,0 0 1,-1 1-1,2-1 1,-1 1-1,0-1 1,1 1-1,-1-1 0,1 1 1,0-1-1,0 1 1,1-1-1,-1 1 0,1-1 1,0 4-1,1-5-31,-1-1-1,1 1 0,0-1 0,-1 0 1,1 0-1,0 1 0,0-1 0,0 0 1,0-1-1,-1 1 0,1 0 0,1 0 1,-1-1-1,0 1 0,0-1 0,0 0 1,0 0-1,0 0 0,0 0 0,3 0 1,48-3-113,-51 3 74,7-1-104,0-2 1,1 1-1,-1-1 0,0 0 1,0-1-1,-1 0 1,1-1-1,-1 1 0,11-10 1,-6 4-91,0 0 1,-1-1-1,0 0 1,18-23-1,-29 31 322,-6 7 163,-12 17 533,16-20-747,1 0 0,-1 0 0,0 1 0,0-1 1,1 1-1,-1-1 0,1 0 0,-1 1 0,1-1 1,0 1-1,-1-1 0,1 1 0,0-1 1,0 1-1,0 1 0,1-2-38,-1 0 1,1 0-1,-1-1 0,1 1 0,0 0 1,-1 0-1,1-1 0,0 1 1,-1 0-1,1-1 0,0 1 1,0-1-1,0 1 0,0-1 0,-1 1 1,1-1-1,0 0 0,0 1 1,0-1-1,0 0 0,0 0 1,0 0-1,0 1 0,0-1 0,0 0 1,0 0-1,0-1 0,0 1 1,1 0-1,8-1-195,1 1 0,-1-2 0,0 1 0,0-2 0,0 1 0,0-1 0,-1-1 0,1 0 1,-1 0-1,11-7 0,-22 58 867,3-45-731,-1-1 0,1 0 1,0 0-1,0 0 0,0 0 0,-1 0 0,1 0 0,0 0 1,0 0-1,1 0 0,-1 0 0,0 0 0,0 0 0,0-1 1,1 1-1,-1 0 0,0-1 0,0 0 0,1 1 0,-1-1 0,1 1 1,-1-1-1,0 0 0,3 0 0,40 1-4140,-34-1 2472,-5 0 813,0 0-1,0-1 1,0 1 0,0-1 0,0 0-1,-1-1 1,1 1 0,0-1 0,7-3-1,18-12-5176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7 7143,'0'0'15668,"-9"-2"-15252,7 1-375,-1 0 0,0 1 0,1-1-1,-1 0 1,0 1 0,1 0 0,-1-1 0,0 1-1,0 0 1,1 1 0,-1-1 0,0 0-1,1 1 1,-1-1 0,0 1 0,1 0 0,-1 0-1,1 0 1,-1 0 0,1 1 0,-1-1-1,1 1 1,0-1 0,0 1 0,0 0 0,0 0-1,0-1 1,0 2 0,0-1 0,1 0-1,-1 0 1,1 0 0,-1 1 0,1-1 0,-2 5-1,3-6-45,0 0-1,0 0 1,1 0-1,-1 0 1,0 0-1,0-1 1,0 1-1,1 0 1,-1 0-1,0 0 1,1 0-1,-1-1 0,0 1 1,1 0-1,-1 0 1,1-1-1,0 1 1,-1 0-1,1-1 1,-1 1-1,1-1 1,0 1-1,0-1 1,-1 1-1,1-1 1,0 1-1,0-1 1,0 0-1,-1 1 0,1-1 1,0 0-1,0 0 1,0 1-1,2-1 1,42 9-340,-28-6 99,-3 0 33,45 13-350,-56-15 557,1 0 0,-1 1 0,0-1 0,0 1 0,0 0 0,0-1 0,0 1 0,0 1 0,-1-1 0,1 0 0,-1 1 0,1-1 0,3 6 0,-6-7 88,0 0-1,1-1 1,-1 1 0,0 0-1,0 0 1,0 0 0,0-1-1,0 1 1,0 0 0,0 0-1,0 0 1,0-1 0,0 1-1,-1 0 1,1 0-1,0 0 1,0-1 0,-1 1-1,1 0 1,0-1 0,-1 1-1,1 0 1,-1 0 0,1-1-1,-1 1 1,0-1 0,1 1-1,-1-1 1,1 1 0,-1-1-1,0 1 1,1-1 0,-1 1-1,0-1 1,0 0-1,1 1 1,-1-1 0,0 0-1,0 0 1,0 0 0,-1 1-1,-41 9 1876,37-9-1668,-26 2 105,-1 0 0,-41-3 0,37 0-3466,33-1-1332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4 222 10698,'0'38'9096,"-1"13"-6022,0 91-2373,1-140-687,-1 1-1,1-1 1,0 1 0,0-1 0,0 0-1,0 1 1,0-1 0,1 0-1,-1 1 1,1-1 0,0 0 0,-1 0-1,1 1 1,0-1 0,0 0 0,1 0-1,-1 0 1,0 0 0,1 0-1,-1 0 1,1 0 0,-1-1 0,1 1-1,0-1 1,0 1 0,0-1-1,0 1 1,0-1 0,0 0 0,0 0-1,0 0 1,0 0 0,1-1 0,-1 1-1,0 0 1,0-1 0,1 0-1,-1 1 1,1-1 0,3 0 0,1-1 8,1-1 1,-1 1-1,1-1 1,-1 0-1,0-1 1,1 0-1,-1 0 1,-1 0-1,1-1 1,0 0-1,9-9 1,7-6-9,-2-2 0,0-1 0,-2-1 0,0 0-1,-2-1 1,22-41 0,-19 29 83,-2-2 0,-2-1 0,-2 0 0,10-43 0,-19 48 538,-5 33-629,0 1 1,0-1 0,0 1 0,0-1 0,0 1 0,0-1-1,0 1 1,0-1 0,0 1 0,0 0 0,0-1 0,-1 1-1,1-1 1,0 1 0,0-1 0,-1 1 0,1 0-1,0-1 1,-1 1 0,1-1 0,0 1 0,-1 0 0,1-1-1,0 1 1,-1 0 0,1 0 0,-1-1 0,1 1 0,-1 0-1,1 0 1,0 0 0,-1 0 0,1-1 0,-1 1 0,1 0-1,-1 0 1,1 0 0,-1 0 0,1 0 0,-1 0 0,1 0-1,-1 0 1,1 0 0,-1 1 0,1-1 0,-1 0 0,1 0-1,-1 0 1,1 1 0,-1-1 0,1 0 0,0 0 0,-1 1-1,1-1 1,-1 0 0,1 1 0,0-1 0,-1 0 0,1 1-1,0 0 1,-7 4-19,1 0-1,0 1 1,0 0-1,1 0 1,-1 0-1,2 1 1,-1-1-1,1 1 1,0 1-1,-5 11 1,-2 5 8,2 1 0,-7 26 0,9-22 23,0 1 0,3 0-1,0 0 1,2 0 0,1 0 0,2 1 0,0-1 0,2 0 0,2 0 0,1 0 0,1-1-1,11 31 1,-14-49-15,2 1-5,-1 1 1,-1 0-1,0 0 1,-1 0-1,0 0 1,2 23-1,-6-35 17,1 0 0,-1 0-1,1 0 1,0 0 0,-1 0-1,0-1 1,1 1 0,-1 0-1,1 0 1,-1-1 0,0 1-1,1 0 1,-1-1 0,0 1-1,0-1 1,0 1 0,1-1-1,-1 1 1,0-1 0,0 0-1,0 1 1,0-1 0,0 0-1,0 0 1,0 0 0,0 1-1,0-1 1,0 0 0,0 0-1,0 0 1,0-1 0,0 1-1,0 0 1,1 0 0,-3-1-1,-36-9 350,32 5-348,0-1 0,0 0 0,0-1 0,1 1-1,0-1 1,1 0 0,0-1 0,0 1 0,0-1-1,1 0 1,0 0 0,-3-9 0,2 2-29,0 1 1,1-1 0,0 0-1,1 0 1,1 0-1,-1-21 1,4 34 20,-1 0-1,1 0 1,-1-1 0,1 1-1,0 0 1,0 0 0,0 0-1,0 0 1,1 0-1,-1 0 1,0 0 0,1 0-1,-1 0 1,1 1 0,0-1-1,0 0 1,-1 1 0,1 0-1,0-1 1,0 1 0,0 0-1,0 0 1,1 0-1,-1 0 1,0 1 0,0-1-1,1 0 1,3 1 0,12-4 126,0 0 1,31 0-1,-32 3-114,20-1-54,-21 2-233,0-1 1,-1-1 0,1 0 0,0-1 0,-1 0-1,18-7 1,-32 9-63,0 1-1,0-1 0,0 0 0,0 0 1,0 0-1,-1 0 0,1 0 1,0 0-1,0-1 0,-1 1 0,1 0 1,0 0-1,-1 0 0,1-1 0,-1 1 1,0 0-1,1-1 0,-1 1 1,0 0-1,0-1 0,0 1 0,0 0 1,0-1-1,0 1 0,0-1 1,-1 1-1,1 0 0,0 0 0,-1-1 1,0-1-1,1 2-13,-6-22-7458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13068,'0'0'7015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12172,'0'0'6443,"2"9"-5082,9 76 1012,0 91 1,-3-40-1734,-1 11 128,-16-201-1038,2-1 0,0-83 0,7 119 128,0 1 1,2 0-1,1-1 1,0 1-1,1 0 0,1 0 1,0 1-1,2 0 1,0 0-1,1 0 1,14-23-1,-19 37 144,0-1 0,1 0-1,-1 1 1,1 0 0,0 0 0,0 0-1,0 0 1,0 1 0,0-1-1,1 1 1,-1 0 0,1 0-1,-1 1 1,1-1 0,0 1 0,0 0-1,-1 1 1,1-1 0,0 1-1,0 0 1,0 0 0,0 0 0,0 1-1,0-1 1,-1 1 0,1 1-1,0-1 1,6 3 0,-6-2 1,0 0-1,0 0 1,0 0 0,-1 1 0,1-1 0,-1 1-1,1 0 1,-1 1 0,0-1 0,0 1 0,0-1 0,-1 1-1,1 1 1,-1-1 0,0 0 0,0 1 0,-1-1 0,1 1-1,-1 0 1,0 0 0,0 0 0,-1 0 0,1 0-1,-1 0 1,1 10 0,-3-12 17,1 0 0,0 0-1,-1 0 1,1 0 0,-1 0-1,0 0 1,0 0 0,0 0 0,-1-1-1,1 1 1,-1 0 0,1-1 0,-1 1-1,0-1 1,0 0 0,-3 4-1,0-1 88,-1-1 0,0 1-1,-1-1 1,1 0-1,-1 0 1,-9 4-1,0-2 88,0 0-1,0-1 1,-1-1-1,1-1 1,-23 2-1,35-4-330,-43-2 519,46 1-483,0 1-1,0-1 1,1 0-1,-1 0 1,0 0-1,0 0 1,1-1-1,-1 1 0,0 0 1,1 0-1,-1 0 1,0 0-1,0-1 1,1 1-1,-1 0 1,0-1-1,1 1 1,-1-1-1,1 1 1,-1-1-1,1 1 1,-1-1-1,1 1 1,-1-1-1,1 1 1,-1-1-1,1 1 1,-1-1-1,1 0 1,0 1-1,-1-1 1,1 0-1,0 1 1,0-1-1,0 0 1,0 0-1,-1 1 1,1-1-1,0 0 0,0 0 1,0 1-1,0-1 1,0 0-1,1 0 1,-1 1-1,0-1 1,0 0-1,0 1 1,1-1-1,-1 0 1,0 1-1,1-2 1,13-11-4672,6 0-1857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58 169 6887,'0'0'7270,"-8"-2"-4141,-28-7-850,24 8-111,11 6-816,12 5-25,-3-9-1171,1 1 0,0-1-1,0-1 1,0 1-1,-1-2 1,1 1-1,0-1 1,0 0-1,0-1 1,-1 0 0,1-1-1,-1 0 1,0 0-1,14-7 1,-13 5-127,0 0 0,0 0 0,-1-1 0,0 0 0,0-1 1,-1 0-1,0 0 0,0 0 0,0-1 0,-1 0 0,0 0 0,8-16 0,-13 23-23,0 0-1,0-1 0,0 1 1,-1-1-1,1 1 1,0-1-1,-1 0 0,1 1 1,-1-1-1,0 0 0,1 1 1,-1-1-1,0 0 1,0 1-1,0-1 0,0 0 1,0 1-1,-1-1 0,1 0 1,0 1-1,-1-1 1,1 0-1,-2-2 0,0 3-7,1 0 1,0 1-1,-1-1 0,1 0 0,0 1 0,-1-1 0,1 1 0,-1-1 0,1 1 0,-1 0 0,1-1 0,-1 1 1,1 0-1,-1 0 0,0 0 0,1 0 0,-1 1 0,1-1 0,-1 0 0,-1 1 0,-6 1-17,0 1 0,0 0 0,0 1 0,0-1 0,1 2 0,-1-1-1,-7 6 1,-1 5 4,0 0 1,1 1-1,-21 27 0,31-36 41,1 0 1,1 0-1,-1 1 0,1-1 1,0 1-1,1 0 0,0 0 1,0 0-1,1 0 0,0 0 1,0 1-1,0 12 0,2-19-27,0 1 0,0-1 0,1 0 0,0 1 0,-1-1-1,1 1 1,0-1 0,0 0 0,0 0 0,0 1 0,1-1 0,-1 0 0,0 0-1,1 0 1,0 0 0,-1-1 0,1 1 0,0 0 0,0-1 0,0 1-1,0-1 1,0 0 0,0 0 0,0 1 0,1-1 0,-1-1 0,0 1 0,1 0-1,-1 0 1,1-1 0,-1 0 0,4 1 0,11 1-964,0-1 0,0 0 0,28-3 0,-34 1-332,28-4-5098,-1-7-5387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99 14830,'0'0'4586,"-3"-7"-2830,3 4-1663,-1 1-1,1-1 1,-1 1-1,0 0 1,0-1-1,0 1 1,0 0-1,0 0 1,-1 0-1,1 0 1,-1 0-1,1 0 1,-1 0-1,0 1 1,0-1 0,0 0-1,0 1 1,0-1-1,0 1 1,0 0-1,0 0 1,0 0-1,-1 0 1,1 0-1,0 0 1,-1 1-1,1-1 1,0 1-1,-1 0 1,1-1 0,-1 1-1,1 0 1,-1 0-1,1 1 1,-1-1-1,1 0 1,0 1-1,-1 0 1,1-1-1,0 1 1,-1 0-1,1 0 1,0 1-1,-3 1 1,-4 2 39,1 0 0,0 1 1,1 0-1,-1 0 0,1 1 0,0 0 1,-6 9-1,9-12-69,0 1 1,1 0 0,-1 0-1,1 0 1,0 1-1,1-1 1,0 1-1,-1 0 1,2-1 0,-1 1-1,1 0 1,-2 10-1,3-15-59,0 0 0,0 1 0,1-1 0,-1 0 0,0 0 0,0 0-1,1 0 1,-1 0 0,0 0 0,1 0 0,-1 0 0,1 0-1,-1 0 1,1 0 0,0-1 0,-1 1 0,1 0 0,0 0 0,0 0-1,0-1 1,0 1 0,-1 0 0,1-1 0,0 1 0,0-1-1,0 1 1,1 0 0,2 0 10,0 0 1,0 0-1,0 0 0,0-1 1,0 0-1,0 1 0,0-1 0,4-1 1,1 1-3,-1-1 1,1-1-1,-1 0 1,0 0-1,0 0 1,1-1-1,8-5 1,-8 2-57,0 0 0,0-1 1,-1 0-1,0-1 0,0 0 1,-1 0-1,12-18 0,-15 20 36,-1 0 0,0 0 0,0 1 0,-1-2 0,1 1 0,-1 0 0,0 0 0,-1-1 0,0 1 0,0-1 0,0 1 0,-1-1 0,0 0 0,-1-8 0,1 14 0,0-1 0,-1 1 0,1 0 0,-1 0 0,1 0 1,-1 0-1,0 0 0,0-1 0,1 1 0,-1 0 0,0 0 0,0 1 0,0-1 0,0 0 0,0 0 1,0 0-1,0 1 0,0-1 0,0 0 0,0 1 0,-1-1 0,1 1 0,0-1 0,0 1 1,-1 0-1,1 0 0,0-1 0,0 1 0,-1 0 0,1 0 0,0 0 0,0 0 0,-1 1 0,1-1 1,0 0-1,-1 0 0,0 1 0,-2 0-94,0 0 0,0 0 0,0 0 1,0 0-1,1 1 0,-1-1 0,1 1 0,-1 0 1,1 0-1,-7 5 0,8-4-106,-1 1 0,1-1 0,-1 0 0,1 1 0,0 0 0,0-1 1,0 1-1,1 0 0,0 0 0,-1 0 0,1 0 0,1 0 0,-1 1 0,0 4 0,1-7-72,0 0-1,0-1 1,0 1 0,1 0-1,-1 0 1,1 0 0,-1-1-1,1 1 1,-1 0-1,1-1 1,0 1 0,0 0-1,-1-1 1,1 1-1,1-1 1,-1 1 0,0-1-1,0 0 1,0 1-1,1-1 1,-1 0 0,1 0-1,-1 0 1,1 0-1,-1 0 1,1 0 0,-1-1-1,1 1 1,0 0 0,0-1-1,-1 1 1,1-1-1,2 1 1,22 0-5336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1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13837,'0'0'4308,"-7"11"-3288,-11 19-533,1 1 0,1 0 1,2 1-1,2 1 0,1 0 0,1 1 1,1 0-1,3 0 0,0 1 0,0 37 1,6 40-478,19-145 2788,25-85-1928,57-132-1073,-99 246 156,0 1 0,0-1 1,0 0-1,1 1 0,-1 0 0,1-1 1,0 1-1,0 0 0,0 0 0,0 1 1,1-1-1,-1 1 0,1 0 1,6-4-1,-8 6 20,0-1 1,0 1 0,0-1 0,0 1-1,1 0 1,-1 0 0,0 0-1,0 0 1,0 1 0,0-1-1,0 0 1,0 1 0,0 0 0,0-1-1,0 1 1,0 0 0,0 0-1,0 0 1,0 0 0,0 0-1,-1 1 1,1-1 0,-1 0-1,1 1 1,-1-1 0,1 1 0,-1 0-1,0-1 1,1 1 0,-1 0-1,1 2 1,0-1 26,0 0 0,1 1 1,-1-1-1,-1 1 0,1 0 0,0-1 0,-1 1 0,0 0 1,0 0-1,0 0 0,0 0 0,-1 0 0,0 0 0,1 0 1,-1 0-1,-1 0 0,1 0 0,-1 0 0,1 0 0,-1 0 1,-2 4-1,1-4 89,0 1 0,-1-1 0,0 0 0,0 0 0,-1 0 0,1 0 0,-1 0-1,0-1 1,1 0 0,-2 1 0,1-1 0,0-1 0,-1 1 0,1-1 0,-1 0 0,-5 2 0,2-1-6,0 0 0,0 0 0,0-1 0,-1 0 0,1-1 0,-1 1 0,0-2 0,-14 0 1,22 0-224,0 0 1,0 0 0,1-1-1,-1 1 1,0-1 0,0 1 0,1 0-1,-1-1 1,0 1 0,1-1-1,-1 0 1,0 1 0,1-1 0,-1 1-1,1-1 1,-1 0 0,1 0 0,-1 1-1,1-1 1,0 0 0,-1 0-1,1 1 1,0-1 0,0 0 0,-1 0-1,1 0 1,0 0 0,0 1 0,0-1-1,0 0 1,0 0 0,0 0-1,0 0 1,0 0 0,1 1 0,-1-1-1,0 0 1,1-1 0,0-7-2544,-1-18-6008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9641,'0'0'11750,"-1"12"-10597,-21 143 814,13-109-1292,1 1 0,3 1 0,2-1-1,2 1 1,5 49 0,-4-95-978,1 1-1,-1-1 0,1 1 0,0-1 1,0 0-1,0 1 0,1-1 0,-1 0 1,1 1-1,-1-1 0,1 0 0,-1 0 1,1 0-1,0-1 0,0 1 1,2 1-1,-3-2 71,0 0 1,0-1 0,0 1-1,0-1 1,0 1-1,1-1 1,-1 0 0,0 1-1,0-1 1,0 0-1,0 0 1,0 0 0,1 0-1,-1 0 1,0 0 0,0 0-1,0 0 1,0 0-1,0 0 1,1-1 0,-1 1-1,0-1 1,0 1-1,0 0 1,0-1 0,0 0-1,0 1 1,0-1-1,0 0 1,0 1 0,-1-1-1,1 0 1,0 0-1,0 0 1,0 0 0,-1 0-1,1 0 1,0-1 0,13-19-8753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70 417 21773,'-1'-17'1861,"1"17"-1821,0-1 0,-1 1 1,1 0-1,0-1 0,0 1 1,0 0-1,-1-1 0,1 1 1,0 0-1,0 0 0,-1-1 1,1 1-1,0 0 0,-1 0 1,1 0-1,0 0 0,-1-1 1,1 1-1,0 0 0,-1 0 1,1 0-1,0 0 0,-1 0 1,1 0-1,-1 0 0,0 0 19,-1 0 0,1 1 0,0-1 0,0 1 0,-1-1 0,1 1-1,0 0 1,0 0 0,0-1 0,0 1 0,0 0 0,0 0 0,0 0 0,0 0-1,1 0 1,-1 0 0,0 0 0,0 0 0,1 0 0,-1 0 0,0 2 0,-7 17-6,1 0 0,1 1 0,1 0 0,0 0 0,2 0 0,1 0 0,0 1 0,1-1 0,4 32 0,-3-51-56,0 0-1,0 0 0,1 0 0,-1 0 0,0 1 1,1-1-1,0 0 0,-1 0 0,1-1 0,0 1 1,0 0-1,0 0 0,0 0 0,0 0 0,1-1 1,-1 1-1,1-1 0,-1 1 0,2 1 0,-1-3-4,0 1 0,-1 0-1,1-1 1,-1 1 0,1-1-1,0 0 1,-1 0-1,1 1 1,0-1 0,-1 0-1,1-1 1,0 1-1,0 0 1,-1 0 0,1-1-1,-1 1 1,1-1-1,2 0 1,5-4-28,0 1 0,0-2 0,0 1 0,-1-1 0,0-1 1,9-8-1,13-16-33,-2-2 0,-1-1 0,-1 0 0,-2-2 0,25-52 0,-33 46 34,-14 34 7,-12 26 10,1 5 58,1 1 1,0 0-1,2 0 1,0 0-1,2 1 1,1-1-1,0 43 1,3-60-7,0-1 0,1 1 0,0 0 0,1 0 0,1 6 0,-2-11-17,-1-1 0,1 1-1,-1-1 1,1 0 0,0 1 0,-1-1 0,1 0 0,0 1-1,0-1 1,0 0 0,0 0 0,0 0 0,0 0 0,0 0 0,0 0-1,1 0 1,-1 0 0,0-1 0,1 1 0,-1 0 0,0-1 0,1 1-1,-1-1 1,1 0 0,-1 1 0,1-1 0,-1 0 0,1 0-1,2 0 1,0 0 18,0-1-1,0 0 1,0 0-1,0-1 1,-1 1-1,1-1 0,0 0 1,-1 0-1,1 0 1,-1 0-1,0-1 1,0 1-1,1-1 1,1-3-1,8-8 107,18-26 1,-29 37-124,24-35 159,-1-2 0,-3 0 0,27-66 0,-25 41-306,27-112 1,-47 163 55,-1 0 1,-1 0-1,0-1 0,0-23 1,-2 37 62,0 0-1,0 0 1,0 0 0,0 0-1,-1 0 1,1 0 0,0 0-1,0 0 1,-1 1 0,1-1-1,0 0 1,-1 0 0,1 0-1,-1 1 1,1-1 0,-2-1-1,2 2 5,0-1 0,-1 1 0,1 0 0,-1 0 0,1 0 0,0 0-1,-1 0 1,1 0 0,-1 0 0,1 0 0,0 0 0,-1 0 0,1 0-1,-1 0 1,1 0 0,0 0 0,-1 0 0,1 0 0,-1 0 0,1 0-1,0 1 1,-1-1 0,1 0 0,0 0 0,-1 0 0,1 1 0,-3 1-18,0 1 1,0-1-1,0 1 1,1 0-1,-1 0 0,1 0 1,-4 7-1,-9 21 79,0 1 0,2 1 0,2 0 0,1 0 0,1 1 0,2 1 0,2-1 0,-2 56 0,9-35-473,-1-51 369,0 0 0,-1-1 0,2 1 0,-1 0 0,0-1 0,1 1 0,-1 0 0,1-1 0,0 0 0,0 1 1,4 3-1,-5-6 34,0 0 1,-1 0 0,1-1 0,0 1 0,0 0 0,0-1-1,0 1 1,0-1 0,0 1 0,-1-1 0,1 1 0,0-1-1,0 0 1,1 1 0,0-1 0,17-5-291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15695,'0'0'5712,"10"7"-4329,-9-6-1357,7 4 237,-1 1 0,1-2 0,-1 1 0,1-1 0,1 0 0,-1 0 0,1-1-1,-1 0 1,1-1 0,0 0 0,11 1 0,-4-3-167,-1-1 0,0 0 0,0-1 0,1 0 0,-1-2 0,14-4 0,-23 6-85,-1 0-1,0 0 1,0 0 0,0 0-1,0-1 1,0 0 0,0 0 0,-1 0-1,0-1 1,1 1 0,-1-1 0,0 0-1,-1 0 1,1 0 0,-1-1-1,0 0 1,0 1 0,0-1 0,-1 0-1,3-6 1,-5 10-8,1 0 0,-1 0 0,0-1 0,0 1 0,1 0-1,-1-1 1,0 1 0,0 0 0,0-1 0,0 1 0,0 0 0,-1 0 0,1-1 0,0 1-1,-1 0 1,1-1 0,0 1 0,-1 0 0,0 0 0,1 0 0,-1 0 0,0-1 0,1 1-1,-1 0 1,-1-1 0,0 1-6,0-1 0,-1 1 0,1 0 0,0 0 0,-1 0 0,1 0 0,-1 0 0,1 0-1,-1 0 1,1 1 0,-1-1 0,-2 1 0,-5 0-13,1 0-1,0 0 1,0 1-1,0 0 1,0 0-1,-15 6 1,13-3 5,1 1-1,0 1 1,0 0-1,0 0 1,1 1-1,0 0 1,0 0-1,1 1 1,-12 14-1,15-16 15,1-1-1,-1 1 1,1 0-1,0 1 1,0-1-1,1 1 1,0 0-1,0 0 1,1 0-1,0 0 1,0 0-1,0 0 1,1 1-1,0-1 1,1 13-1,0-17 4,1 0 0,0 0 0,0 0 0,1 0 1,-1 0-1,0 0 0,1-1 0,0 1 0,0-1 0,0 1 0,0-1 0,0 1 0,0-1 0,0 0 0,1 0 0,-1 0 0,1-1 0,0 1 0,-1 0 0,1-1 0,0 0 0,0 0 0,0 0 0,0 0 0,0 0 1,0 0-1,6 0 0,11 2-1207,0-1 0,1-1 0,21-1 0,-32 0-357,35-1-7304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19 5701,'0'0'11489,"-8"-4"-8607,3 1-2379,3 2-400,0-1 0,0 1 1,0 0-1,0 0 0,-1 0 0,1 0 1,0 0-1,0 1 0,-1-1 0,1 1 1,0-1-1,-1 1 0,1 0 0,0 0 1,-1 0-1,1 0 0,0 0 0,-1 0 1,1 1-1,0-1 0,0 1 0,-1 0 1,1-1-1,0 1 0,-3 2 0,-3 4 14,-1 2 0,1-1 0,0 1 0,0 0-1,1 1 1,1 0 0,-1 0 0,2 0 0,-1 1 0,2 0-1,-1 0 1,1 0 0,1 0 0,0 1 0,1-1-1,-2 16 1,4-27-111,0 1 0,0-1 0,0 1-1,0 0 1,0-1 0,0 1 0,0-1 0,1 1-1,-1-1 1,0 1 0,0-1 0,0 1 0,1-1-1,-1 1 1,0-1 0,0 1 0,1-1 0,-1 1-1,0-1 1,1 1 0,-1-1 0,1 0-1,-1 1 1,1-1 0,-1 0 0,1 1 0,-1-1-1,1 0 1,-1 0 0,1 1 0,-1-1 0,1 0-1,0 0 1,24-3 241,21-21 57,-33 13-278,0-1 0,-1 0 0,0-1 0,-1 0 0,-1-1 0,0 0 0,0 0 0,14-31 0,-71 109-618,42-55 732,0 0 0,0 0 0,1 0-1,1 0 1,-1 0 0,2 1 0,-1 0 0,1 0 0,-1 17 0,3-26-127,0-1 0,1 1 0,-1 0 0,0 0 1,1 0-1,-1 0 0,1-1 0,-1 1 1,1 0-1,-1 0 0,1-1 0,0 1 1,-1 0-1,1-1 0,0 1 0,-1 0 0,1-1 1,0 1-1,0-1 0,0 0 0,-1 1 1,1-1-1,0 0 0,0 1 0,0-1 0,0 0 1,0 0-1,0 0 0,0 0 0,-1 1 1,3-2-1,33 1 129,-30-1-110,20-2-79,-1-2-1,0-1 0,-1 0 0,1-2 0,29-14 0,-27 10-442,2 2 0,-1 0 0,34-5 0,-61 15 476,-1 0 1,1 0-1,-1 0 0,1 0 1,0 0-1,-1 0 0,1 0 0,0 0 1,-1 0-1,1 0 0,-1 0 1,1 0-1,0 0 0,-1 1 1,1-1-1,-1 0 0,1 0 1,0 1-1,-1-1 0,1 1 0,-1-1 1,1 0-1,-1 1 0,0-1 1,1 1-1,-1-1 0,1 1 1,-1-1-1,0 1 0,1-1 1,-1 1-1,0-1 0,0 1 1,1 0-1,-1-1 0,0 1 0,0-1 1,0 1-1,0 0 0,0-1 1,0 1-1,0 0 0,0-1 1,0 1-1,0 0 0,0-1 1,0 1-1,0-1 0,-1 1 0,1 0 1,0-1-1,0 1 0,-1-1 1,1 1-1,0-1 0,-1 2 1,-19 39 582,18-37-502,-13 19 337,12-18-263,-1 0 1,0 0 0,1 0-1,0 1 1,1-1 0,-1 1-1,1 0 1,0-1 0,-2 8-1,38-42 809,-27 21-1025,0 0 0,0-1-1,-1 1 1,-1-2-1,1 1 1,-1 0 0,-1-1-1,0 0 1,0 0-1,-1 0 1,0-1 0,-1 1-1,0-1 1,-1 1-1,0-14 1,-1 23-37,41 12-264,-5 0 570,-15-8-145,1-1-1,0-1 0,34-2 1,-51 0-29,1 1 1,0-1-1,-1 0 0,1 0 1,-1 0-1,1-1 1,-1 0-1,0 0 1,0 0-1,0-1 1,0 0-1,0 0 1,0 0-1,-1 0 0,1-1 1,-1 0-1,0 0 1,7-9-1,-10 12-6,0 0-1,-1 1 1,1-1-1,0 0 0,-1 0 1,1 0-1,-1 0 1,1 0-1,-1 0 1,0 0-1,1-1 0,-1 1 1,0 0-1,0 0 1,1 0-1,-1 0 1,0 0-1,0 0 0,0-1 1,-1 1-1,1 0 1,0 0-1,0 0 1,-1 0-1,1 0 1,-1-2-1,0 3-11,0-1 1,0 0-1,-1 0 1,1 1-1,0-1 0,0 1 1,-1-1-1,1 1 1,0-1-1,-1 1 0,1 0 1,0 0-1,-1 0 1,1 0-1,0 0 0,-1 0 1,-2 0-1,-2 1-18,-1 0-1,1 0 0,-1 1 0,1 0 1,-1 0-1,1 0 0,-11 7 1,10-4 32,0 0 1,1 1 0,-1 0 0,1 0-1,1 1 1,-1-1 0,1 1 0,0 0-1,1 1 1,0-1 0,-4 11 0,6-15-76,2 1 1,-1-1 0,0 0 0,1 1 0,-1-1 0,1 1 0,0-1-1,0 0 1,0 1 0,1-1 0,-1 1 0,1-1 0,0 0 0,0 1-1,0-1 1,0 0 0,0 0 0,1 0 0,0 0 0,-1 0 0,1 0-1,0 0 1,0-1 0,1 1 0,-1-1 0,1 1 0,-1-1-1,1 0 1,0 0 0,4 3 0,0-1-679,0 0 1,0 0-1,0-1 0,0 0 1,1 0-1,-1-1 0,11 2 0,23 2-4782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9833,'2'9'9066,"-4"28"-6291,-5-2-1040,5-27-1375,0 1-1,1 0 0,0-1 1,0 1-1,1 16 1,1-23-347,0-1 0,-1 0 0,1 1 0,0-1 0,0 0 1,0 0-1,0 1 0,0-1 0,0 0 0,0 0 1,0 0-1,0 0 0,0-1 0,1 1 0,-1 0 0,0 0 1,1-1-1,-1 1 0,0-1 0,1 1 0,-1-1 1,1 0-1,-1 1 0,1-1 0,-1 0 0,1 0 0,-1 0 1,1 0-1,-1 0 0,1 0 0,1-1 0,50-7 227,13-25-142,-58 28-121,0 0-1,1 0 1,0 1 0,-1 0 0,2 0 0,-1 1 0,0 0 0,1 1 0,15-3 0,-23 6 11,-1 0 1,0-1-1,1 1 0,-1 0 0,0 0 1,0 0-1,1 0 0,-1 0 1,0 0-1,0 0 0,0 0 0,0 1 1,-1-1-1,1 0 0,0 0 1,0 1-1,-1-1 0,1 1 0,-1-1 1,1 1-1,-1-1 0,1 1 1,-1-1-1,0 1 0,0-1 0,0 1 1,0 2-1,3 51 200,-3-51-133,0-2-34,-1-1 0,1 0 0,0 1 0,0-1 0,1 0 0,-1 1 0,0-1 0,0 0 1,1 0-1,-1 1 0,1-1 0,-1 0 0,1 0 0,-1 0 0,1 1 0,0-1 0,-1 0 0,1 0 1,0 0-1,0 0 0,0 0 0,0 0 0,0-1 0,0 1 0,1 1 0,1-1 14,-1-1-1,0 1 1,1-1 0,-1 1-1,0-1 1,1 0-1,-1 0 1,0 0-1,1 0 1,-1-1-1,0 1 1,0 0 0,3-2-1,10-3 51,-1 0 1,-1-1-1,21-11 1,-28 13-136,9-4-13,-9 4 28,1 0 0,-1 0 0,1 1 0,-1 0 1,1 0-1,0 1 0,0 0 0,0 0 0,10-1 0,-16 7 8,0 0-1,0 1 0,0-1 1,-1 0-1,0 0 0,0 1 1,0-1-1,-1 0 1,1 0-1,-2 6 0,-11 10-3855,13-19 3621,0-1 1,-1 1 0,1 0-1,-1-1 1,1 1 0,-1-1-1,1 1 1,-1-1 0,0 1-1,1-1 1,-1 0 0,0 1-1,1-1 1,-1 0 0,0 1 0,1-1-1,-1 0 1,0 0 0,0 0-1,1 0 1,-1 1 0,0-1-1,0 0 1,1 0 0,-1-1-1,0 1 1,0 0 0,1 0-1,-2 0 1,-4-6-9572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15439,'0'0'5925,"52"29"-21716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333 118 14157,'3'-9'3695,"0"3"-3027,-1 0 1,-1 0-1,1 0 1,-1 0-1,0-1 1,0 1-1,0-10 1,-1 14-554,-1 0 0,1 0 0,-1 0 1,1 0-1,-1 0 0,0 0 1,0 1-1,0-1 0,0 0 0,0 1 1,0-1-1,0 0 0,0 1 0,-1-1 1,1 1-1,-1 0 0,1 0 1,-1-1-1,1 1 0,-1 0 0,0 0 1,0 0-1,1 1 0,-1-1 1,0 0-1,0 1 0,0-1 0,0 1 1,0-1-1,0 1 0,0 0 0,0 0 1,-3 0-1,-8 0-83,1 0-1,-1 0 1,1 1 0,-1 1-1,1 0 1,0 1 0,-1 0-1,-16 8 1,22-9-37,1 1 1,0 0-1,0 0 1,0 0-1,0 1 1,0 0-1,1 0 0,0 1 1,0 0-1,0-1 1,0 2-1,1-1 1,0 0-1,0 1 1,0 0-1,1 0 0,-4 7 1,7-12-1,0-1 1,0 0 0,0 1-1,-1-1 1,1 1-1,0-1 1,0 0-1,0 1 1,0-1 0,0 1-1,0-1 1,0 0-1,0 1 1,0-1-1,0 1 1,0-1 0,0 1-1,0-1 1,0 0-1,0 1 1,1-1-1,-1 1 1,0-1 0,0 0-1,0 1 1,1-1-1,-1 0 1,0 1-1,0-1 1,1 0 0,-1 1-1,0-1 1,1 0-1,-1 0 1,0 1-1,1-1 1,-1 0 0,0 0-1,1 0 1,-1 0-1,1 1 1,-1-1-1,0 0 1,1 0 0,28-2-157,25-16-381,-32 4 74,-19 11 368,1 1 1,-1-1 0,1 1-1,0-1 1,-1 1-1,1 0 1,0 0-1,1 1 1,-1-1 0,0 1-1,0 0 1,1 0-1,-1 1 1,9-1-1,-12 3 80,1 0-1,-1-1 1,0 2-1,0-1 1,0 0-1,0 0 1,0 0-1,-1 0 1,1 0-1,-1 1 1,1-1-1,-1 0 1,0 1-1,0-1 1,0 0-1,0 1 1,0-1-1,0 0 1,-1 3-1,1 2 10,-1 31 259,-1 0 0,-2-1 0,-2 1 0,-1-1 0,-19 56 0,17-66 162,-2-1 1,0-1 0,-2 0-1,-1-1 1,-1 0-1,-1-1 1,0-1 0,-26 25-1,41-44-352,-1-1-1,0 0 0,0 0 0,0 0 1,0 0-1,-1 0 0,1-1 0,0 1 1,-1-1-1,1 0 0,-1 1 1,1-1-1,-1 0 0,0 0 0,0-1 1,1 1-1,-1 0 0,0-1 0,-5 0 1,7 0-42,0 0 0,0-1 0,1 1 0,-1 0 0,0-1-1,0 1 1,0-1 0,0 0 0,1 1 0,-1-1 0,0 0 0,1 1 0,-1-1 0,0 0 0,1 0 0,-1 1 0,1-1 0,-1 0 0,1 0 0,-1-2 0,-2-32-93,5 22-101,1 0-1,0 1 0,0 0 0,2-1 1,-1 1-1,2 1 0,-1-1 1,2 1-1,-1 0 0,2 1 0,-1-1 1,13-11-1,15-15-167,68-56 1,-90 82 407,79-62-81,-45 37 24,-2-2-1,67-71 1,-110 106-2,1 0 0,-1 0 0,0 0 0,0 0 0,0 0 0,0-1 0,0 1 0,-1-1 0,0 1 0,0-1 0,2-5 0,-3 8-2,0 0 0,-1 0-1,1 0 1,0 0 0,0 0-1,-1 0 1,1 0-1,0 0 1,-1 0 0,1 0-1,-1 0 1,1 1 0,-1-1-1,0 0 1,1 0 0,-1 1-1,0-1 1,1 0 0,-1 1-1,0-1 1,0 0-1,0 1 1,0-1 0,0 1-1,1 0 1,-1-1 0,0 1-1,0 0 1,0-1 0,0 1-1,0 0 1,0 0-1,0 0 1,0 0 0,0 0-1,0 0 1,0 0 0,0 0-1,0 0 1,0 1 0,0-1-1,-1 1 1,-8 0 17,1 1 0,-1 1 0,1 0 0,0 0 0,0 0 0,0 1 0,1 1 0,-1-1 0,-12 11 0,15-12 8,1 1 1,0 0 0,0 0 0,0 1 0,0-1-1,1 1 1,0 0 0,0 1 0,0-1 0,1 0-1,-1 1 1,1 0 0,1 0 0,-1 0 0,-2 8-1,5-13-17,0 1 0,0-1 0,0 1 0,1-1 0,-1 1 0,0-1 0,0 1 0,1-1 0,-1 1 0,1-1 0,-1 0 0,1 1-1,0-1 1,-1 0 0,1 1 0,0-1 0,0 0 0,0 0 0,0 0 0,0 0 0,0 0 0,0 0 0,0 0 0,1 0-1,-1 0 1,0-1 0,1 1 0,-1 0 0,0-1 0,1 1 0,-1-1 0,1 1 0,-1-1 0,1 0 0,-1 0 0,1 0-1,1 0 1,11 2 35,-1-1 0,1-1-1,17-1 1,-15 0-40,-1 0 5,-1-1-1,0-1 0,0 0 1,0-1-1,0-1 0,0 0 1,-1 0-1,0-2 0,17-10 1,35-15 676,-65 33-679,1 1 1,-1-1-1,1 1 0,-1-1 0,0 1 1,0-1-1,1 1 0,-1-1 1,0 1-1,0-1 0,-1 1 0,1-1 1,0 1-1,0-1 0,-1 0 1,0 3-1,-25 39 13,22-38-12,0 0 0,1 0 0,0 0-1,-1 0 1,2 1 0,-1-1 0,1 1 0,-1 0 0,2 0 0,-1 0-1,-1 9 1,6-16 37,0 0 0,0-1 0,0 1-1,0-1 1,0 0 0,-1 1 0,1-1-1,-1-1 1,5-3 0,18-34 47,6-6-118,-31 46-26,6-1-529,-1 0 513,0 0-1,0 0 1,0 0 0,0-1-1,0 0 1,0 0 0,-1 0-1,8-5 1,-7 4 56,-1 0 0,0 1 0,1 0 0,0 0 1,-1 0-1,1 1 0,0-1 0,0 1 0,8-1 0,-13 3 7,1-1 0,-1 1 0,1 0 0,-1-1 0,1 1-1,-1-1 1,1 1 0,-1 0 0,0 0 0,1-1 0,-1 1 0,0 0 0,0-1 0,1 1 0,-1 0-1,0 0 1,0 0 0,0-1 0,0 1 0,0 0 0,0 0 0,0-1 0,0 1 0,-1 0 0,1 0-1,0-1 1,0 1 0,-1 0 0,1 0 0,-1 0 0,-8 27 14,-15 10 60,17-30 72,1 1-1,0 0 0,1 0 1,0 0-1,0 0 0,1 1 1,0 0-1,1 0 0,0 0 1,-2 11-1,19-21-988,14-8-8584,-16-1 2125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10698,'7'-1'8888,"6"-4"-3692,25-15-2408,-35 18-2815,1 0-1,0-1 1,-1 1 0,0-1-1,1 0 1,-1 0 0,0 0-1,-1 0 1,1 0 0,0-1-1,-1 1 1,0-1-1,0 0 1,0 1 0,0-1-1,0 0 1,-1 0 0,0 0-1,2-8 1,-4 12 25,1-1-1,0 1 1,0-1 0,0 1-1,-1-1 1,1 1 0,0-1-1,-1 1 1,1-1 0,0 1 0,-1-1-1,1 1 1,-1 0 0,1-1-1,-1 1 1,1 0 0,-1-1-1,1 1 1,-1 0 0,1 0 0,-1-1-1,1 1 1,-1 0 0,1 0-1,-1 0 1,0 0 0,1 0-1,-1 0 1,1 0 0,-1 0 0,1 0-1,-1 0 1,0 0 0,1 0-1,-1 0 1,1 0 0,-1 0-1,1 1 1,-1-1 0,1 0-1,-1 0 1,1 1 0,-1-1 0,1 0-1,-1 1 1,0 0 0,-26 14-98,22-10 105,0 1 0,1 0 0,-1 0 0,1 0 1,0 1-1,-4 11 0,7-16 0,0-1 0,0 0-1,1 1 1,-1-1 0,1 0 0,-1 1 0,1-1 0,-1 1-1,1-1 1,0 1 0,0-1 0,0 0 0,0 1-1,0-1 1,0 1 0,0-1 0,0 1 0,1-1 0,-1 1-1,0-1 1,1 0 0,-1 1 0,1-1 0,0 1-1,-1-1 1,1 0 0,0 0 0,0 0 0,0 1 0,0-1-1,0 0 1,0 0 0,0 0 0,0 0 0,1-1-1,-1 1 1,0 0 0,3 1 0,9 2-90,1-1 1,0-1-1,21 2 1,-25-3-26,0-1 0,0 2 0,0-1 0,-1 2 0,1-1 1,-1 1-1,18 8 0,-26-11 172,-1 1 0,1-1 0,0 1 0,0-1 0,-1 1 0,1-1 0,0 1 0,-1 0 1,1-1-1,-1 1 0,1 0 0,-1-1 0,1 1 0,-1 0 0,1 0 0,-1-1 0,0 1 0,1 0 0,-1 0 0,0 0 1,0 0-1,0 0 0,-2-13 2492,2-97-2746,0 37-3993,0 72 3926,1-1 1,-1 0 0,1 1-1,0-1 1,0 1 0,-1-1-1,1 1 1,0-1 0,0 1-1,0-1 1,0 1 0,-1 0-1,1 0 1,0-1 0,0 1 0,0 0-1,0 0 1,0 0 0,0 0-1,0 0 1,0 0 0,0 0-1,-1 0 1,1 0 0,0 1-1,0-1 1,1 1 0,29 5-6560,-9 5 887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145 295 8456,'0'0'11387,"0"-9"-8825,0 4-2320,1 3-164,-1 1 0,0-1 0,0 0 0,1 1 0,-1-1 0,0 0-1,0 0 1,0 1 0,-1-1 0,1 0 0,0 0 0,-1 1 0,1-1-1,-1 1 1,0-1 0,1 0 0,-1 1 0,0-1 0,0 1 0,0-1 0,0 1-1,0 0 1,0-1 0,0 1 0,-1 0 0,1 0 0,0 0 0,-1 0 0,1 0-1,-1 0 1,1 0 0,-1 0 0,1 1 0,-1-1 0,0 1 0,1-1 0,-1 1-1,0-1 1,0 1 0,1 0 0,-4 0 0,1 0-30,0 0 0,0 0 0,0 0 1,-1 0-1,1 1 0,0 0 0,0 0 0,0 0 1,0 0-1,0 0 0,0 1 0,1 0 0,-1 0 1,0 0-1,1 0 0,0 1 0,-1-1 0,1 1 1,0 0-1,0 0 0,0 0 0,1 0 0,-1 0 1,1 1-1,0-1 0,0 1 0,0 0 0,0-1 1,1 1-1,-1 0 0,1 0 0,0 0 0,0 0 1,0 5-1,2-8-39,-1 1 0,1-1 1,0 0-1,0 0 0,0 1 1,0-1-1,0 0 0,0 0 1,0 0-1,0 0 0,0 0 1,1 0-1,-1 0 0,0-1 1,0 1-1,1 0 0,-1-1 0,1 1 1,-1-1-1,1 1 0,-1-1 1,1 0-1,-1 0 0,1 1 1,-1-1-1,1 0 0,-1 0 1,1-1-1,2 1 0,50-4 43,-42 1-282,-1-1 0,0-1 1,0 0-1,0-1 0,0 0 0,-1-1 1,0 0-1,10-9 0,28-17-1658,-47 32 1637,-10 27 1095,8-23-670,0 1 0,0-1 0,0 1 0,0 0 1,0-1-1,1 1 0,-1 0 0,1-1 0,0 1 1,0 0-1,1 5 0,0-7-128,0-1 0,0 0 1,0 1-1,0-1 0,0 0 0,0 0 0,0 1 1,0-1-1,1 0 0,-1 0 0,0 0 1,1 0-1,-1-1 0,0 1 0,1 0 0,-1 0 1,1-1-1,0 1 0,-1-1 0,1 0 1,-1 1-1,1-1 0,0 0 0,-1 0 0,1 0 1,0 0-1,2-1 0,10 0-15,0-1-1,-1 0 0,1-1 1,-1 0-1,0-2 1,0 1-1,0-1 1,-1-1-1,0-1 0,0 1 1,0-2-1,-1 0 1,0 0-1,-1-1 0,14-14 1,-14 14-73,-1 0 1,0-1-1,-1 0 1,0-1-1,-1 1 1,0-1-1,0-1 1,-2 1-1,1-1 1,-1 0-1,-1-1 1,0 1-1,-1-1 1,0 0-1,-1 1 1,1-18-1,-3 29 40,0 0 0,0 0 0,0 0 0,0 0-1,0 0 1,0 0 0,-1 0 0,1 1 0,0-1-1,0 0 1,-1 0 0,1 0 0,0 0 0,-1 0-1,1 0 1,-1 1 0,0-1 0,1 0 0,-1 0 0,1 1-1,-1-1 1,0 1 0,0-1 0,1 0 0,-1 1-1,0-1 1,0 1 0,-1-1 0,0 1-2,0-1 1,0 1 0,0 0-1,0 0 1,0 0-1,0 1 1,0-1-1,0 0 1,1 1-1,-1-1 1,0 1-1,0 0 1,-2 0 0,-2 2 2,0 0 0,0 1 0,0 0 1,0 0-1,0 0 0,1 0 1,-7 8-1,4-2 100,1 0-1,0 1 1,0 1 0,1-1-1,0 1 1,1 0 0,1 0 0,0 0-1,0 1 1,1 0 0,1 0 0,0-1-1,0 26 1,2-30-197,1 0-1,0 0 1,0 0-1,1 0 1,0-1 0,0 1-1,1-1 1,0 1-1,0-1 1,1 0-1,0 0 1,0 0 0,1-1-1,-1 0 1,1 1-1,1-2 1,-1 1-1,1 0 1,0-1 0,1 0-1,-1-1 1,1 0-1,0 0 1,7 4-1,23 5-4097,-3-4-2359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91 7911,'5'-8'2744,"-4"7"-2406,19-33 2533,-19 32-2503,0 0 0,0 1 1,0-1-1,0 0 1,-1 0-1,1 0 0,0 0 1,-1 0-1,0 0 0,1 0 1,-1 0-1,0 0 0,0 0 1,0 0-1,0 0 0,0 0 1,-1 0-1,1 0 0,-2-3 1,-1 4-186,0 0 1,-1 0-1,0 0 1,1 1 0,-1-1-1,1 1 1,-1 0-1,0 0 1,1 0-1,-1 1 1,1-1-1,-6 2 1,-8 4-151,0 0 0,0 1 0,1 1 0,0 0 0,1 2 0,0-1-1,0 2 1,1 0 0,0 1 0,1 0 0,-20 24 0,22-14-176,11-21 131,0-1-1,0 1 1,0-1 0,0 1-1,0-1 1,0 1-1,0-1 1,1 1 0,-1-1-1,0 0 1,0 1 0,0-1-1,1 1 1,-1-1-1,0 0 1,0 1 0,1-1-1,-1 1 1,0-1-1,1 0 1,-1 0 0,1 1-1,-1-1 1,0 0-1,1 1 1,-1-1 0,1 0-1,4 1-103,0 0 0,-1 0-1,1 0 1,0-1 0,0 0 0,8-1-1,4 1-79,1 1 63,0 0 0,0 1 0,0 0-1,0 2 1,27 9 0,-41-12 184,0 0-1,0 1 1,0-1 0,-1 1-1,1 0 1,-1 0 0,1 0-1,-1 1 1,0-1 0,0 1-1,0-1 1,0 1 0,0 0-1,-1 1 1,1-1 0,-1 0-1,0 1 1,0-1 0,0 1-1,0-1 1,-1 1 0,0 0-1,1 0 1,-1 0-1,-1 0 1,1 0 0,-1 0-1,1 0 1,-1 0 0,0 0-1,-1 4 1,0-3 123,0-1 0,-1 0 0,0 1 0,0-1 0,0 0 0,0 0 0,-1 0 0,0 0 0,0 0 0,0-1 0,0 1 0,0-1 0,0 0 0,-1 0 0,0 0 0,0-1 0,0 1 0,0-1 0,-6 3 0,-12 6 265,0-2 1,-32 9 0,52-17-434,-8 2 100,-1 0 0,0-1 0,0-1 0,-18 2 1,27-3-170,0 0 0,0-1 0,0 1 0,0 0 0,0 0 0,0-1 0,0 1 0,0-1 0,0 0 0,0 0 0,0 0 0,0 0 1,-3-2-1,4 2-110,0 0 1,1 0 0,-1 0 0,0 0 0,1 0 0,-1 0 0,1 0 0,-1-1 0,1 1 0,0 0-1,-1 0 1,1 0 0,0-1 0,0 1 0,0 0 0,0 0 0,0 0 0,0-1 0,0 1 0,1 0-1,-1 0 1,0-1 0,1 1 0,-1 0 0,0 0 0,2-1 0,0-2-633,1 1-1,0-1 1,0 1-1,1 0 1,-1 0 0,1 0-1,-1 1 1,1-1 0,0 1-1,0 0 1,0 0 0,0 0-1,0 0 1,9-1 0,3-4-1337,16-6-2422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43 12460,'0'0'9331,"-8"2"-8925,4-1-365,1 0 0,0 0 0,0 1 0,0-1 0,0 1-1,0 0 1,0-1 0,0 1 0,1 0 0,-1 1 0,1-1 0,-1 0 0,1 1 0,0 0 0,0-1-1,-2 5 1,0-1 116,1 1-1,0-1 1,1 1-1,0 0 1,0 0-1,0 0 0,1 0 1,-1 11-1,2-13-31,-1 0-1,1 0 0,0 1 0,0-1 0,0 0 1,1 0-1,0 0 0,0 0 0,0 0 0,1 0 0,3 9 1,-3-12-101,0 1 1,0-1 0,0 0 0,0 0-1,1 0 1,-1 0 0,1 0-1,-1 0 1,1-1 0,0 1-1,0-1 1,-1 1 0,1-1 0,0 0-1,0-1 1,0 1 0,0 0-1,0-1 1,1 0 0,-1 1 0,3-1-1,5 0 5,0-1-1,-1 1 1,1-2 0,0 1-1,-1-1 1,1-1-1,-1 0 1,1-1-1,-1 0 1,-1 0 0,1-1-1,0 0 1,-1-1-1,0 0 1,13-12-1,-14 12-28,-1-1-1,0 0 0,-1 0 0,1-1 0,-1 0 1,-1 0-1,0-1 0,0 1 0,-1-1 1,0 0-1,0 0 0,-1-1 0,0 1 0,-1-1 1,0 1-1,0-1 0,0-15 0,-2 24-1,0 0 1,0 0-1,1 1 0,-1-1 0,0 0 0,0 0 0,0 0 1,-1 0-1,1 0 0,0 1 0,0-1 0,0 0 0,-1 0 1,1 0-1,0 0 0,-1 1 0,1-1 0,0 0 0,-1 1 0,1-1 1,-1 0-1,0 0 0,1 1 0,-1-1 0,1 1 0,-2-2 1,1 2-7,0 0 1,0 0-1,0 1 1,0-1-1,0 0 1,0 0-1,0 0 1,0 1-1,0-1 1,0 1-1,0-1 1,0 0-1,0 1 1,0 0-1,0-1 1,0 1-1,1 0 1,-2 0-1,-3 4-13,-1 1-1,1-1 1,0 1 0,-8 12-1,4-2 258,0 1 1,0-1-1,2 1 0,0 1 0,1-1 0,1 1 0,0 0 0,-3 29 0,8-45-220,0 0 0,0-1 0,0 1 0,0 0-1,0 0 1,1 0 0,-1 0 0,0 0 0,1-1 0,0 1 0,-1 0-1,1 0 1,0-1 0,0 1 0,0 0 0,0-1 0,0 1 0,0-1-1,1 1 1,-1-1 0,0 0 0,1 0 0,2 3 0,0-3 9,-1 1 1,1-1-1,-1 0 1,1 0-1,0 0 1,-1 0-1,1-1 1,0 1-1,0-1 1,0 0-1,5 0 1,2-2-31,1 1 0,-1-1-1,0-1 1,1 0 0,-1-1 0,0 0 0,13-7 0,-7 0-223,0-1 0,21-20 0,14-10-113,-52 41 331,1 0 1,0 1-1,0-1 0,0 0 0,0 1 1,0-1-1,0 0 0,0 1 1,-1-1-1,2 1 0,-1 0 0,0-1 1,0 1-1,0 0 0,0 0 1,0-1-1,0 1 0,0 0 0,0 0 1,0 0-1,0 0 0,0 1 0,0-1 1,1 0-1,-1 0 0,0 1 1,0-1-1,0 0 0,0 1 0,0-1 1,1 2-1,-1 0 8,1 0 1,-1 0-1,0 0 0,1 0 1,-1 1-1,0-1 1,-1 0-1,1 1 0,0-1 1,-1 1-1,1-1 0,-1 1 1,1 2-1,-1 14 95,1 0-1,-5 31 1,4-50-90,-9 47 621,9-46-512,2-3-40,1-1-1,-1 0 1,-1 0-1,1 0 1,0 0 0,-1 0-1,0 0 1,1-1-1,0-5 1,5-13-55,-2 0 0,0-1 0,-1 0 0,1-29 0,-1 41-418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54 2402,'0'0'22235,"0"9"-21488,-4 40 155,-1 0 1,-15 54-1,0 11-465,7-47-335,-31 101-1,44-196 653,9-29-659,37-119-32,-34 118-338,3 1 1,2 0-1,30-65 0,-45 119 249,-1-1-1,1 0 0,0 1 1,0 0-1,0-1 0,1 1 1,-1 0-1,1 0 1,0 0-1,0 0 0,0 1 1,0-1-1,0 1 0,1 0 1,-1 0-1,1 0 0,-1 0 1,1 0-1,0 1 0,0 0 1,4-1-1,-4 2 1,-1 0 1,0 0-1,1 1 0,-1-1 1,0 1-1,0 0 0,0 0 1,0 0-1,0 1 0,0-1 0,0 1 1,0-1-1,0 1 0,-1 0 1,1 0-1,-1 0 0,1 1 0,-1-1 1,0 0-1,0 1 0,0 0 1,0-1-1,0 1 0,-1 0 1,3 6-1,-1-4 23,-1 1-1,0-1 1,0 1 0,0 0 0,-1-1 0,0 1 0,0 0-1,0 0 1,-1 0 0,0-1 0,0 1 0,-1 0 0,1 0-1,-1 0 1,-1 0 0,1-1 0,-1 1 0,0-1 0,0 1-1,0-1 1,-1 1 0,0-1 0,0 0 0,-5 5-1,0 1 115,0-1 0,-1 0 0,0-1 0,-1 0 0,0-1 0,-1 0 0,1-1 0,-2 0 0,-21 11 0,29-16-155,0-1-1,0 1 1,0-1-1,0 0 1,0 0-1,0 0 1,0-1-1,-1 1 1,1-1-1,0 0 1,-5-1-1,9 0-383,-1-1 0,1 1 0,-1-1 0,1 1-1,0-1 1,0 0 0,-1 1 0,1-1 0,0 0-1,0 1 1,1-1 0,-1 0 0,0 1 0,1-1-1,-1 1 1,1-1 0,-1 0 0,2-1 0,12-17-5183,7-1-1446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 24397,'-1'0'78,"1"-1"1,-1 1-1,1 0 0,-1 0 0,1 0 0,-1-1 0,0 1 0,1 0 1,-1 0-1,0 0 0,1 0 0,-1 0 0,1 0 0,-1 0 0,0 0 1,1 0-1,-1 0 0,0 1 0,1-1 0,-1 0 0,1 0 0,-1 1 1,1-1-1,-1 0 0,1 1 0,-1-1 0,0 0 0,1 1 0,-22 11 65,13-5 13,0 1 0,1 1 0,0-1 0,1 1 0,0 1-1,0-1 1,-9 19 0,-30 78-47,45-103-104,-7 17-7,1 1-1,-5 28 0,10-39-52,1 0-1,0 0 1,1 0 0,0 0-1,0 0 1,1 1 0,2 11 0,-3-20-1,1 0 0,0 0 1,-1-1-1,1 1 1,0 0-1,0 0 1,0 0-1,0 0 0,0-1 1,0 1-1,0 0 1,1-1-1,-1 1 1,0-1-1,1 0 0,0 1 1,-1-1-1,1 0 1,3 2-1,-2-2-20,1 0-1,-1 0 1,1 0-1,-1 0 1,1-1-1,-1 0 1,1 1-1,-1-1 1,1-1-1,6 0 1,1-1-9,1-1-1,-1 0 1,1-1 0,-1-1-1,0 0 1,10-6 0,26-20-405,-2-5-62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45 7079,'0'0'17750,"-5"11"-17035,-16 31-27,-4 7 460,-25 74 0,49-122-1140,1-1-1,-1 1 0,1-1 0,0 1 1,-1 0-1,1-1 0,0 1 0,0-1 1,-1 1-1,1 0 0,0-1 0,0 1 0,0-1 1,0 1-1,0 0 0,0-1 0,0 1 1,0 0-1,0-1 0,0 1 0,0 0 1,0-1-1,1 1 0,-1-1 0,0 1 1,0 0-1,1-1 0,-1 1 0,0-1 1,1 1-1,-1-1 0,0 1 0,1-1 1,-1 1-1,1-1 0,-1 1 0,1-1 1,-1 0-1,1 1 0,-1-1 0,1 0 1,-1 1-1,1-1 0,0 0 0,-1 0 1,1 0-1,-1 1 0,1-1 0,0 0 1,-1 0-1,1 0 0,0 0 0,-1 0 0,1 0 1,0 0-1,-1 0 0,1-1 0,-1 1 1,1 0-1,0 0 0,-1 0 0,1-1 1,-1 1-1,1 0 0,-1-1 0,2 0 1,2 0 20,1-1 0,-1 0 0,0-1 0,0 1 0,0-1 0,0 1 0,6-7 0,-1-2-24,-1 0-1,-1-1 1,0 1-1,-1-1 1,0-1-1,0 1 1,-1-1-1,-1 0 0,0 0 1,-1 0-1,-1 0 1,0-1-1,-1 1 1,0-1-1,-1 0 1,-1-14-1,1 28-6,0-1 0,0 1 1,-1-1-1,1 1 0,0-1 0,0 1 0,-1-1 0,1 1 0,0 0 1,-1-1-1,1 1 0,0-1 0,-1 1 0,1 0 0,0-1 0,-1 1 1,1 0-1,-1-1 0,1 1 0,-1 0 0,1 0 0,-1 0 1,1-1-1,-1 1 0,1 0 0,-1 0 0,1 0 0,-1 0 0,1 0 1,-1 0-1,1 0 0,-1 0 0,1 0 0,-1 0 0,1 0 0,-1 0 1,1 0-1,-1 0 0,1 1 0,-1-1 0,1 0 0,-1 0 1,1 1-1,-1-1 0,1 0 0,0 0 0,-1 1 0,1-1 0,-1 0 1,1 1-1,-1 0 0,-20 19-121,19-17 146,1 0 0,-1 0 0,1 1-1,-1-1 1,1 0 0,0 1 0,0 0 0,1-1 0,-1 1 0,1-1 0,0 1 0,0 0 0,0-1 0,0 1 0,0-1 0,1 1-1,2 6 1,-2-7-3,0-1-1,0 1 1,1-1-1,-1 0 0,1 0 1,-1 0-1,1 0 0,0 0 1,0 0-1,0 0 1,0-1-1,0 1 0,1 0 1,-1-1-1,0 0 1,1 0-1,-1 0 0,1 0 1,-1 0-1,1 0 0,-1 0 1,1-1-1,0 0 1,4 1-1,4 0 11,0-1-1,0-1 1,0 0 0,0 0 0,0-1-1,0 0 1,0-1 0,-1 0-1,1-1 1,-1 0 0,17-9 0,-13 4-26,0 0 0,0-1 0,-1 0-1,0-1 1,-1-1 0,0 0 0,11-15 0,-12 8-33,-15 12-105,2 7 124,0 1 0,0-1 0,0 1 0,1-1 0,-1 1 0,0 0 0,0-1 0,1 1 0,-1 0 0,0 0 0,1 0 0,-1 1 0,1-1 0,-1 0 0,1 1 0,-2 1 0,-4 5 44,0 1 0,0 0 1,1 0-1,0 0 0,0 0 0,1 1 0,0 0 1,1 0-1,0 1 0,1-1 0,0 1 1,1 0-1,0-1 0,0 1 0,1 0 0,1 0 1,1 19-1,0-28-23,-1 0 0,1 0 0,0 1 1,-1-1-1,1 0 0,0 0 0,1 0 0,-1 0 0,0 0 1,0 0-1,1 0 0,0 0 0,-1 0 0,1-1 0,0 1 1,0-1-1,-1 1 0,1-1 0,0 0 0,1 0 0,-1 0 0,0 0 1,0 0-1,0 0 0,1 0 0,-1-1 0,0 1 0,1-1 1,3 0-1,-2 1-165,0 0 1,0-1-1,1 0 1,-1 0-1,0 0 1,0-1-1,1 1 1,-1-1-1,0 0 1,0 0-1,0-1 1,0 1-1,0-1 1,0 0-1,7-4 0,-7 2-531,0 0-1,0 0 0,0-1 0,-1 1 1,0-1-1,4-5 0,12-35-8038,-8 3-2993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16496,'0'0'6833,"-5"8"-5718,-11 25-340,15-31-758,1 0 1,-1 0 0,1 0 0,0-1 0,0 1 0,0 0 0,0 0-1,0 0 1,0 0 0,1 0 0,-1-1 0,0 1 0,1 0 0,0 0-1,-1 0 1,1-1 0,0 1 0,0 0 0,0-1 0,0 1 0,0-1-1,0 1 1,1-1 0,-1 0 0,0 1 0,1-1 0,-1 0 0,1 0-1,1 1 1,4 3-368,0 0-1,0-1 1,1 0-1,13 5 0,4 0-1120,21 2-5015,1-6 1930,-21-8 6515,-31 4 5338,-1-1-3756,4 0-3409,0 0 0,0 1-1,0-1 1,-1 0-1,1 1 1,0 0 0,0-1-1,0 1 1,0 0-1,0 0 1,-3 2-1,-6 5 299,0 0-1,1 1 0,0 1 0,-15 17 0,21-23-388,1 0 0,0 0 0,0 1 1,1-1-1,-1 1 0,1 0 0,0 0 0,1 0 0,-1 0 0,1 0 0,0 0 0,0 0 0,0 0 0,1 1 0,-1 5 0,2-10-96,-1 0-1,1 1 0,-1-1 1,1 0-1,0 0 0,-1 0 1,1 0-1,0 0 1,0 0-1,0 0 0,0 0 1,0 0-1,0 0 1,0 0-1,0-1 0,0 1 1,0 0-1,0-1 1,0 1-1,3 0 0,30 11-1441,-24-9 826,14 4-710,-13-4 1005,0 0-1,0 0 0,0 1 1,-1 1-1,1 0 0,-1 0 1,12 10-1,-21-15 473,0 1-1,0 0 1,0 0 0,0 0-1,-1-1 1,1 1-1,0 0 1,0 0 0,-1 0-1,1 0 1,-1 0-1,1 0 1,-1 1-1,1-1 1,-1 0 0,0 0-1,1 0 1,-1 0-1,0 1 1,0-1 0,0 0-1,0 0 1,0 0-1,0 1 1,0-1 0,-1 1-1,0 0 90,0 0 0,0 0 0,0 0 1,-1 0-1,1 0 0,0-1 0,-1 1 0,0 0 0,1-1 0,-1 1 0,0-1 0,-3 2 0,-6 3 337,0 0-1,0-1 1,-20 6 0,21-8-377,1 0 1,0-1 0,-1 0 0,1-1 0,-17 0 0,24 0-263,0-1 0,0 0 1,1 0-1,-1-1 1,0 1-1,1 0 0,-1-1 1,0 1-1,1-1 1,-1 1-1,1-1 1,-1 0-1,1 1 0,-1-1 1,1 0-1,-1 0 1,1 0-1,0 0 0,-1 0 1,1-1-1,0 1 1,0 0-1,0-1 0,0 1 1,0 0-1,0-1 1,1 1-1,-1-1 0,0 0 1,1 1-1,-1-1 1,1 1-1,-1-1 1,1 0-1,0 1 0,0-1 1,0-3-1,0 1-574,0 1-1,0-1 0,0 1 1,0-1-1,1 1 1,0-1-1,-1 1 1,1 0-1,1-1 1,0-2-1,14-14-5266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2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4 127 7751,'0'0'6956,"8"-3"-2856,98-43 4524,-34 6-7521,-70 39-1098,-1 0 0,1 0 0,-1 0 0,1-1 0,-1 1 1,0-1-1,1 1 0,-1-1 0,0 0 0,0 1 0,0-1 1,0 0-1,0-1 0,-1 2-6,0 1-1,0-1 1,0 1-1,0-1 1,0 0 0,0 1-1,0-1 1,0 1-1,0-1 1,0 1 0,0-1-1,0 1 1,-1-1-1,1 1 1,0-1 0,0 1-1,-1 0 1,1-1-1,0 1 1,0-1 0,-1 1-1,1-1 1,-1 1-1,1 0 1,0-1 0,-1 1-1,1 0 1,-1 0 0,1-1-1,-1 1 1,1 0-1,-1 0 1,1 0 0,-1-1-1,1 1 1,-1 0-1,1 0 1,-1 0 0,1 0-1,-1 0 1,1 0-1,-1 0 1,1 0 0,-1 0-1,1 0 1,-1 0-1,0 1 1,-7 0 15,0 0 1,0 0-1,0 1 1,0 1-1,0-1 1,1 1-1,-1 0 0,1 1 1,0 0-1,0 0 1,0 1-1,0-1 0,1 1 1,0 1-1,0-1 1,-9 12-1,8-10 109,1 1-1,0 0 0,1 0 1,0 0-1,0 1 1,0-1-1,1 1 1,1 0-1,-1 0 0,1 1 1,1-1-1,0 1 1,-2 17-1,4-25-108,0 1-1,1 0 1,-1-1-1,0 1 1,1-1-1,-1 1 1,1-1 0,0 0-1,0 1 1,0-1-1,0 0 1,0 1-1,1-1 1,-1 0-1,1 0 1,-1 0-1,1 0 1,0 0-1,3 2 1,-1-1-35,0-1 0,0 1 0,1-1 0,-1 0 0,1 0 0,0 0 0,0-1 0,-1 1 0,9 0 0,0-1-563,-1 0 1,1 0-1,-1-1 1,1-1-1,0 0 1,-1-1 0,19-5-1,14-12-3703,0-8-2007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194 131 13901,'-9'2'4837,"-5"3"-4121,0 0 0,1 1-1,0 0 1,0 1 0,0 1 0,1 0 0,-23 19 0,29-22-383,0 1 0,0 0-1,1 1 1,0-1 0,0 1 0,0 0-1,-5 12 1,8-15-230,1 0 0,-1 0 0,1 0 0,0 0 0,0 0 0,0 0 0,1 1 0,0-1-1,0 0 1,0 1 0,0-1 0,0 0 0,1 0 0,0 1 0,2 5 0,-2-8-90,0 1-1,1-1 1,0 0-1,0 0 1,-1 1 0,1-1-1,1-1 1,-1 1-1,0 0 1,0 0 0,1-1-1,-1 0 1,1 1 0,-1-1-1,1 0 1,-1 0-1,1 0 1,0-1 0,-1 1-1,1 0 1,0-1 0,0 0-1,0 0 1,4 0-1,2 0-57,0 0-1,0 0 0,0-1 0,0 0 0,0-1 0,15-4 1,-7-2-240,-1-1 1,-1 0-1,1-1 1,-1 0 0,-1-1-1,0-1 1,-1 0-1,16-19 1,1-4-511,-1-2 1,25-42-1,-50 73 821,0 0-1,0-1 0,0 1 1,-1-1-1,0 0 0,0 0 1,-1 0-1,0 0 0,0 0 1,0-1-1,0-8 0,-2 16 16,0-1-1,-1 1 0,1-1 1,0 1-1,0 0 0,0-1 1,0 1-1,0-1 0,0 1 0,-1 0 1,1-1-1,0 1 0,0-1 1,-1 1-1,1 0 0,0 0 0,-1-1 1,1 1-1,0 0 0,-1-1 1,1 1-1,0 0 0,-1 0 0,1 0 1,0-1-1,-1 1 0,1 0 1,-1 0-1,1 0 0,0 0 0,-1 0 1,1 0-1,-1 0 0,1 0 1,-1 0-1,1 0 0,0 0 1,-1 0-1,1 0 0,-1 0 0,1 0 1,-1 0-1,1 0 0,0 0 1,-1 1-1,1-1 0,-1 0 0,1 1 1,-23 10 403,14-3-288,1 1 0,-1 0 0,2 0 0,-1 0 0,1 1 0,0 1 0,1-1 0,0 1-1,1 0 1,0 0 0,1 0 0,0 1 0,1 0 0,0 0 0,-1 13 0,3-16-204,-1 1-1,1-1 0,1 0 1,0 0-1,0 0 0,1 1 1,0-1-1,0 0 0,1 0 1,1 0-1,-1 0 0,1 0 1,1-1-1,0 1 0,0-1 1,1 0-1,-1 0 0,2-1 1,-1 1-1,10 8 0,13 2-3652,-7-13-3114,4-5-9121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29 7911,'2'-9'1436,"4"-10"5317,-5 28-2653,-3 22-2771,-1 1 0,-13 53 1,-1-2 122,14-62-1117,-2 10 283,-1 48-1,6-78-611,0 0 1,0 0 0,0-1 0,1 1-1,-1 0 1,0 0 0,1 0 0,-1 0 0,1-1-1,-1 1 1,1 0 0,-1 0 0,1-1-1,-1 1 1,1 0 0,0-1 0,-1 1-1,1-1 1,0 1 0,0-1 0,-1 1-1,1-1 1,0 1 0,0-1 0,0 0-1,0 1 1,0-1 0,-1 0 0,1 0-1,0 0 1,0 0 0,0 0 0,0 0-1,0 0 1,0 0 0,0 0 0,0 0-1,-1 0 1,1 0 0,0-1 0,1 1-1,41-13 186,21-27-570,-55 33 291,1 0 0,-1 0 0,1 1 0,1 0 1,-1 1-1,1 0 0,0 0 0,0 2 0,0-1 0,1 1 1,13-1-1,-24 4 85,0-1 0,0 1 0,0 1 0,0-1-1,0 0 1,0 0 0,0 0 0,0 0 0,0 1 0,0-1 0,0 0 0,0 1 0,0-1 0,-1 1 0,1-1 0,0 1 0,0 0-1,0-1 1,-1 1 0,1 0 0,0-1 0,-1 1 0,1 0 0,-1 0 0,1-1 0,-1 1 0,1 0 0,-1 0 0,1 0 0,-1 0-1,0 0 1,1 0 0,-1 0 0,0 0 0,0 0 0,0 0 0,0 0 0,0 0 0,0 0 0,0 0 0,0 0 0,0 0-1,-1-1 1,1 1 0,0 0 0,0 0 0,-1 0 0,1 0 0,-1 0 0,1 0 0,-1 1 0,-1 2 35,0 1-1,-1 0 1,1-1 0,-1 1-1,0-1 1,0 0 0,0 0-1,0 0 1,-6 5 0,-10 4 101,0 0 0,0-2 1,-2 0-1,1-1 0,-1-1 1,0-1-1,-1-1 1,0-1-1,0-1 0,-1-1 1,-40 3-1,63-7-214,-1-1-1,0 1 1,0 0 0,1 0 0,-1 0-1,0 0 1,0 0 0,1-1 0,-1 1-1,0 0 1,1-1 0,-1 1 0,0 0-1,1-1 1,-1 1 0,0-1 0,1 1 0,-1-1-1,1 1 1,-1-1 0,1 0 0,-1 1-1,1-1 1,-1 0 0,1 1 0,0-1-1,-1 0 1,1 1 0,0-1 0,0 0-1,0 0 1,-1 1 0,1-1 0,0 0-1,0 0 1,0 1 0,0-1 0,0 0-1,0 0 1,1 0 0,-1 1 0,0-1-1,0 0 1,0 0 0,1 1 0,-1-1-1,0 0 1,1 1 0,-1-1 0,1 0-1,-1 1 1,1-1 0,-1 1 0,1-1-1,-1 1 1,1-1 0,-1 1 0,1-1-1,0 1 1,-1-1 0,1 1 0,1-1-1,7-3-1127,0 0 0,-1 1-1,1 0 1,1 0 0,-1 1-1,10-2 1,-1 1-1042,22-5-2363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2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 12011,'0'0'5867,"-9"-2"-3945,-32-6-865,39 8-994,0 0-1,1 0 0,-1 1 1,0-1-1,0 0 1,1 1-1,-1-1 1,0 1-1,1 0 0,-1-1 1,1 1-1,-1 0 1,1 0-1,-1 0 1,1 0-1,0 0 1,-1 1-1,1-1 0,0 0 1,0 1-1,0-1 1,0 0-1,0 1 1,0-1-1,0 1 0,0 0 1,1-1-1,-1 1 1,1 0-1,-1 2 1,0-3-13,0 1 0,1-1 0,-1 1 0,1 0-1,0-1 1,-1 1 0,1 0 0,0-1 0,0 1 0,0-1 0,0 1 0,0 0 0,0-1 0,1 1 0,-1 0 0,1-1 0,-1 1 0,1-1 0,-1 1 0,1-1 0,0 1 0,0-1 0,-1 1 0,1-1 0,0 0 0,1 1 0,-1-1 0,1 1 0,3 0-21,0 0 1,0-1 0,1 1-1,-1-1 1,0-1 0,0 1-1,1-1 1,-1 0 0,0 0 0,1 0-1,-1-1 1,0 0 0,0 0-1,1 0 1,-1 0 0,0-1-1,9-4 1,4-4-115,0-1 0,0 0 0,20-19-1,1 1-417,-39 29 489,0 0-1,1 0 1,-1 0 0,0-1-1,0 1 1,1 0 0,-1 0-1,0 0 1,0-1 0,1 1 0,-1 0-1,0 0 1,1 0 0,-1 0-1,0 0 1,0 0 0,1 0-1,-1 0 1,0 0 0,1 0-1,-1 0 1,0 0 0,1 0-1,-1 0 1,0 0 0,1 0 0,-1 0-1,0 0 1,0 0 0,1 0-1,-1 1 1,0-1 0,1 0-1,-1 0 1,0 0 0,0 1-1,0-1 1,1 0 0,-1 0-1,0 0 1,0 1 0,0-1 0,1 0-1,-1 0 1,0 1 0,0-1-1,0 0 1,0 1 0,0-1-1,1 1 1,0 25-132,-10 31 467,4-38-139,-19 83 1617,-5-1 0,-79 182-1,108-282-1791,0 0 0,-1 0 0,1 1-1,-1-1 1,1 0 0,-1 0-1,0 0 1,1 0 0,-1 0-1,0-1 1,0 1 0,1 0 0,-1 0-1,0 0 1,0-1 0,0 1-1,0 0 1,0-1 0,0 1 0,0-1-1,-1 1 1,1-1 0,0 0-1,0 0 1,0 1 0,0-1 0,0 0-1,-1 0 1,0 0 0,0-1-6,-1 0 1,1 1-1,0-2 1,0 1-1,0 0 1,0 0 0,0-1-1,0 1 1,0-1-1,0 1 1,0-1-1,1 0 1,-3-2-1,-4-8-51,0 0 0,0-1-1,-9-21 1,13 27-27,1 0 0,0 0 0,1 0-1,0 0 1,0 0 0,0-1 0,1 1 0,0 0 0,1-1 0,-1 1 0,1-1 0,1 1 0,0-1 0,0 1 0,0-1 0,1 1 0,0 0 0,0-1 0,1 1-1,0 1 1,0-1 0,1 0 0,-1 1 0,2-1 0,-1 1 0,1 0 0,-1 1 0,2-1 0,-1 1 0,1 0 0,-1 0 0,1 1 0,1-1 0,-1 1 0,1 1-1,-1-1 1,1 1 0,13-4 0,137-38-8833,-96 23 1939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10250,'0'0'8749,"-2"10"-7622,-21 89 1208,9-46-926,2 0 0,3 1-1,-3 73 1,13-127-1381,0 0 0,0 0 0,0 0 0,0-1-1,-1 1 1,1 0 0,0 0 0,0 0 0,0-1 0,0 1 0,0 0 0,0-1 0,-1 1 0,1-1 0,0 1-1,0-1 1,0 0 0,-1 1 0,1-1 0,0 0 0,0 0 0,4-7-37,0-1 0,0 0 0,-1 0 0,0 0-1,-1 0 1,0-1 0,0 1 0,-1-1 0,2-15 0,2-51-1811,-6 81 1812,0 1 0,0-1-1,1 1 1,-1-1 0,1 1 0,1-1 0,-1 0 0,1 1 0,0-1 0,0 0 0,4 6 0,-4-8 37,0-1 0,0 1 0,1 0 0,-1-1 0,1 0 0,0 1 0,0-1 0,0 0 0,0 0 0,0-1 0,0 1 0,0-1 0,1 1 0,-1-1 0,1 0 0,-1 0-1,1-1 1,6 1 0,3 0 28,0-1 0,0 0 0,0-1 0,0-1-1,0 0 1,0 0 0,-1-2 0,1 1 0,-1-2 0,0 1-1,0-2 1,0 0 0,-1 0 0,12-9 0,-16 11-67,0-1 0,-1 0 0,0-1 0,0 1 0,0-1 0,0-1 0,-1 1 0,0-1 0,0 0 0,-1 0 0,0 0 0,0 0 1,-1-1-1,0 0 0,0 0 0,0 0 0,-1 0 0,-1 0 0,1 0 0,-1 0 0,-1-1 0,0 1 0,0-9 0,0 16 4,0 1-1,0-1 1,0 1-1,0-1 0,0 1 1,-1-1-1,1 1 1,0-1-1,0 1 1,0-1-1,0 1 0,-1-1 1,1 1-1,0-1 1,-1 1-1,1-1 1,0 1-1,-1-1 0,1 1 1,0 0-1,-1-1 1,1 1-1,-1 0 0,1-1 1,-1 1-1,1 0 1,-1 0-1,1-1 1,-1 1-1,1 0 0,-1 0 1,0 0-1,-20 6-158,-15 22-8,18-6 193,2 1 0,-23 39-1,34-52 55,0 1 0,0 0-1,1-1 1,1 2-1,0-1 1,0 0 0,1 1-1,0-1 1,1 13 0,1-21-62,0 0-1,1-1 1,-1 1 0,1 0 0,0 0 0,-1-1 0,1 1 0,1-1 0,-1 1 0,0-1 0,1 1 0,-1-1 0,1 0 0,0 1 0,0-1 0,-1 0 0,1 0 0,1 0 0,-1-1 0,0 1 0,0 0 0,1-1 0,-1 0 0,1 1 0,-1-1 0,1 0-1,0 0 1,-1 0 0,1-1 0,0 1 0,0-1 0,-1 1 0,7-1 0,2 1 14,1-1 0,-1 0 0,1 0 0,-1-1 0,1-1 0,-1 0 0,16-5 0,-14 2-62,0 0 0,0-2 1,0 1-1,-1-2 1,21-15-1,-28 20 18,-1 0 1,0-1-1,0 0 1,0 0-1,0 0 1,0 0-1,-1 0 1,1-1-1,-1 0 1,-1 0-1,1 0 1,-1 0-1,1 0 1,-1 0 0,-1 0-1,1-1 1,0-7-1,-2 12 15,0 0 0,0 1 1,-1-1-1,1 1 0,-1-1 0,1 1 0,0-1 0,-1 1 1,1-1-1,-1 1 0,0-1 0,1 1 0,-1 0 1,1-1-1,-1 1 0,1 0 0,-1-1 0,0 1 0,1 0 1,-1 0-1,0 0 0,1-1 0,-1 1 0,0 0 1,1 0-1,-1 0 0,0 0 0,1 0 0,-1 0 0,0 0 1,1 1-1,-1-1 0,0 0 0,1 0 0,-2 1 1,-28 7-127,24-4 157,0 1-1,0 0 0,0 0 0,0 0 0,1 0 0,-1 1 1,1 0-1,1 0 0,-1 0 0,1 1 0,0-1 0,1 1 0,0 0 1,0 0-1,-3 10 0,5-13-125,0-1 1,1 0 0,-1 0-1,1 1 1,0-1-1,0 1 1,0-1-1,0 0 1,0 1-1,1-1 1,0 0-1,-1 0 1,1 1 0,1-1-1,1 5 1,-1-5-298,0-1 0,0 1 1,0-1-1,1 1 1,-1-1-1,1 0 1,0 0-1,-1 0 1,1 0-1,0-1 0,0 1 1,0-1-1,0 1 1,0-1-1,0 0 1,1 0-1,-1-1 1,6 2-1,18-1-7319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41 12332,'-1'-3'315,"-1"1"0,1-1 0,0 1 0,-1 0 0,1-1 0,-1 1 0,0 0 1,1 0-1,-1 0 0,0 0 0,0 1 0,0-1 0,-1 0 0,1 1 0,0 0 0,-1-1 0,1 1 1,-1 0-1,1 0 0,-1 0 0,1 1 0,-1-1 0,0 1 0,1-1 0,-1 1 0,0 0 0,-2 0 1,-4 0-133,0-1 0,0 2 0,0-1 0,1 1 0,-1 1 0,0-1 0,-9 4 0,5 1-143,1 0 1,-1 0-1,2 2 1,-1-1 0,1 1-1,0 1 1,1 0-1,-14 15 1,17-17 66,0 1 1,1 0-1,0 1 1,0-1-1,1 1 1,0 0-1,0 1 1,1-1-1,0 1 1,1 0-1,-4 18 1,7-27-95,0 1 0,0-1 0,0 0 0,0 0 1,0 0-1,0 0 0,0 0 0,0 0 1,0 0-1,1 1 0,-1-1 0,0 0 0,1 0 1,-1 0-1,1 0 0,-1 0 0,1 0 0,-1 0 1,1-1-1,0 1 0,-1 0 0,1 0 0,0 0 1,0-1-1,0 1 0,1 0 0,0 1 9,0-1 0,1 0 0,0-1 0,-1 1 0,1 0 0,-1-1-1,1 1 1,0-1 0,-1 0 0,6 0 0,2-1 23,0 0-1,0-1 1,0 0-1,0-1 1,10-3-1,-2-2-28,0-1-1,-1-1 0,0 0 1,0-2-1,17-15 1,-24 19-26,-1 0 1,0-1 0,0 0 0,-1-1-1,-1 0 1,1 0 0,-2 0 0,1-1 0,6-16-1,-13 27 6,-1 0-1,1 0 1,0 0-1,0 0 0,-1 0 1,1 0-1,0 0 1,-1 0-1,1 0 1,0 0-1,0 0 0,-1 0 1,1 0-1,0 0 1,0 0-1,-1 0 0,1 0 1,0 0-1,0 0 1,-1 0-1,1 0 0,0 0 1,0-1-1,-1 1 1,1 0-1,0 0 0,0 0 1,0 0-1,-1-1 1,1 1-1,0 0 1,0 0-1,0 0 0,0-1 1,0 1-1,-1 0 1,1 0-1,0-1 0,0 1 1,0 0-1,0 0 1,0-1-1,0 1 0,0 0 1,0 0-1,0-1 1,0 1-1,0 0 0,0-1 1,0 1-1,0 0 1,0 0-1,0-1 0,-19 19-99,11-5 165,0 1 0,1 0-1,0 0 1,2 1 0,-1-1 0,2 1 0,0 0-1,1 0 1,0 1 0,1-1 0,1 1-1,1 23 1,0-36-84,1 0-1,-1-1 1,1 1 0,0 0-1,0 0 1,0 0-1,0-1 1,0 1 0,1-1-1,-1 1 1,1-1-1,-1 1 1,1-1 0,0 0-1,0 0 1,0 0-1,0 0 1,1 0 0,-1 0-1,0-1 1,1 1-1,-1-1 1,1 1 0,0-1-1,-1 0 1,1 0-1,0 0 1,0-1 0,0 1-1,5 0 1,44 0-2912,-6-12-3308,-8-9-1903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 16720,'0'0'2215,"-11"0"-122,3-1-1850,0 1-1,0 0 1,1 0 0,-1 1-1,0 0 1,1 1 0,-1 0 0,1 0-1,0 0 1,-1 1 0,1 0 0,0 0-1,1 1 1,-10 6 0,5-1 177,0 0 0,0 1 1,1 0-1,-11 14 1,17-19-358,0 1 1,1-1 0,-1 1 0,1 0-1,0 0 1,1 0 0,-1 0-1,1 1 1,1-1 0,-1 0 0,0 9-1,2-14-62,0 1-1,0 0 1,0 0-1,0-1 1,0 1-1,0 0 1,1-1-1,-1 1 1,1 0-1,-1-1 1,1 1-1,0-1 1,0 1-1,-1-1 1,1 1-1,0-1 1,0 1-1,0-1 1,1 0-1,-1 0 1,2 2-1,1 0-41,-1-1 0,1 0 0,0 0 0,0 0-1,0-1 1,0 1 0,0-1 0,7 1 0,7 1-648,0-2-1,0 0 1,21-2-1,-37 1 530,7-1-664,-1 0 0,1 0 0,-1-1 1,0 0-1,0-1 0,0 1 0,0-2 1,0 1-1,0-1 0,-1 0 0,0-1 1,8-5-1,22-18-5454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14542,'0'0'2850,"-9"8"-517,-7 9-1783,1 1-1,1 1 0,1 0 1,0 1-1,1 0 0,2 1 1,0 0-1,1 1 0,1 0 1,-7 30-1,-2 21 204,3 0 0,-5 80 0,21-136-519,8-32-189,9-34-447,-8 20-48,-2-1 1,-1-1 0,-2 0-1,-1 0 1,2-49 0,-7 80 450,0-1 0,0 1 0,1-1 0,-1 1 0,0-1 0,0 1 0,0-1 0,0 1 0,0-1 0,0 1 0,0-1 0,0 1 0,0-1 0,0 1 0,0-1 0,0 1 0,0-1 0,0 1 0,-1 0 0,1-1 0,0 1 0,0-1 0,0 1 0,-1-1 0,1 1 0,0-1 0,-1 1 0,1 0 0,0-1 0,-1 1 0,1 0 0,0-1 0,-1 1 0,0-1 0,-3 5 39,1 3 40,1 1 0,-1-1 0,1 0 0,0 1 0,1-1 0,0 1 0,0-1 0,0 1 0,1 0 0,0 0 0,1-1 0,0 1 1,0-1-1,1 1 0,-1-1 0,2 1 0,-1-1 0,1 0 0,5 10 0,-5-13-46,0-1 0,0 0-1,0 0 1,1 0 0,-1-1-1,1 1 1,0-1 0,-1 0-1,1 0 1,0 0 0,0 0 0,0-1-1,0 0 1,1 1 0,-1-2-1,0 1 1,1 0 0,-1-1 0,0 0-1,1 0 1,-1 0 0,0 0-1,1-1 1,7-2 0,-5 1 1,1-1 1,-1-1-1,0 1 0,0-1 1,0 0-1,0-1 0,-1 0 1,1 0-1,-1 0 1,-1-1-1,1 1 0,6-11 1,29-43 46,-38 53-77,1 1 0,-2-1 0,1 0 0,-1 0 1,1 0-1,-2 0 0,1 0 0,-1-1 0,1-6 0,-27 49-314,-12 42 774,34-71-361,1-1 1,0 1-1,0 0 0,1-1 0,0 1 0,0 0 1,1 0-1,0 0 0,0 0 0,1 9 1,0-15-92,-1 0 0,1 0 0,-1 0 0,1 0 0,0 0 0,-1 0 0,1 0 0,0 0 0,0-1 0,0 1 0,0 0 0,0 0 0,-1-1 0,1 1 0,0-1 0,1 1 0,-1-1 0,0 1 0,0-1 0,0 1 0,0-1 0,0 0 0,0 0 0,0 0 0,1 0 0,-1 0 1,0 0-1,0 0 0,0 0 0,0 0 0,1 0 0,-1 0 0,0-1 0,0 1 0,0-1 0,0 1 0,0-1 0,2 0 0,3-1 19,0 0 0,-1-1 0,1 0-1,-1 0 1,1 0 0,4-4 0,7-8-92,-1 0 0,-1-1 0,-1-1 0,0 0 0,-2-1 0,1-1 0,17-38 0,-36 71-286,-29 79 133,32-83 114,0 0 0,1 1 0,0-1 0,0 1 0,1 0 0,1 0 0,1 20 0,-1-30-65,1 0 1,-1 0-1,0 0 0,1 0 1,-1 1-1,1-1 0,-1 0 1,1 0-1,0 0 0,-1 0 1,1-1-1,0 1 0,0 0 1,0 0-1,0 0 1,-1 0-1,1-1 0,0 1 1,0 0-1,0-1 0,1 1 1,-1-1-1,0 1 0,0-1 1,0 0-1,0 1 0,2-1 1,33 1-5690,-33-1 5280,22-2-5571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9 319 12427,'-1'1'126,"1"-1"1,-1 0 0,1 0 0,-1 1-1,1-1 1,-1 0 0,1 1 0,-1-1-1,1 1 1,0-1 0,-1 1 0,1-1-1,-1 1 1,1-1 0,0 1 0,0-1-1,-1 1 1,1-1 0,0 1-1,0-1 1,0 1 0,0-1 0,-1 1-1,1 0 1,0 0 0,1 0 0,-1-1 0,1 0 0,-1 0 0,1 0-1,0 1 1,-1-1 0,1 0 0,-1 0 0,1 0 0,0 0 0,-1 0 0,1 0 0,-1 0-1,1 0 1,-1 0 0,1-1 0,0 1 0,-1 0 0,1 0 0,-1 0 0,1-1 0,-1 1 0,1 0-1,-1-1 1,1 1 0,0-1 0,45-27 2970,18-10-379,-58 35-2536,-1 0 1,1 1 0,0 0 0,0 0-1,0 1 1,1-1 0,-1 1-1,0 1 1,8-1 0,-13 1-161,1 0 0,0 1 0,-1-1 0,1 0 0,0 1 0,-1-1 0,1 1 0,-1 0 0,1-1-1,-1 1 1,1 0 0,-1 0 0,1 0 0,-1 0 0,0 0 0,0 0 0,1 0 0,-1 1 0,0-1 0,1 2 0,0 0-14,0 1 0,0 0-1,0 0 1,-1 0 0,1 0-1,-1 1 1,1 6 0,0 4-49,-1-1 0,0 1 0,-3 24-1,-7 21 122,8-98 710,6-35-209,-6-95 1,7 172-599,9 12-19,5 4-27,-15-16 58,0 0 0,0-1 0,1 1 0,-1-1 0,1-1 0,0 1 0,0-1 0,0 0 0,0 0 0,0 0 0,0-1 0,0 0 0,8 0 0,-6-1 4,1-1 0,-1 0 0,1 0 0,-1-1 0,0 0 0,0 0 0,0-1 0,15-7 0,-5 0 19,-1-1-1,0 0 0,0-2 0,-1 0 0,-1-1 0,0 0 0,15-20 1,-17 16 7,0-1 1,15-33 0,-22 42-63,-23 42-11,2 1 0,2 0 1,1 2-1,2-1 1,-12 70-1,21-101 32,-1 35-35,2-37 22,0 1 0,0-1 0,0 0 0,0 1 0,1-1 0,-1 0 0,0 0 0,1 1 1,-1-1-1,1 0 0,-1 0 0,1 0 0,0 0 0,-1 1 0,1-1 0,0 0 0,0 0 1,0 0-1,0 0 0,0-1 0,0 1 0,2 1 0,-2-1-34,-1-1 1,1 0-1,0 0 0,0 0 1,0 0-1,0 0 1,0 0-1,0 0 0,0 0 1,0 0-1,0 0 0,0-1 1,0 1-1,0 0 0,0-1 1,0 1-1,-1-1 1,1 1-1,0 0 0,0-1 1,0 0-1,-1 1 0,1-1 1,0 0-1,-1 1 1,1-1-1,0 0 0,-1 0 1,1 1-1,0-2 0,15-28-608,0-11 126,-1-10-174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173 274 15310,'0'0'7042,"-9"-2"-6450,4 1-496,1 1-1,0-1 1,0 1-1,0 0 1,0 0-1,0 1 1,0-1-1,0 1 1,0 0-1,0 0 1,0 0-1,0 1 1,0-1-1,0 1 1,0 0-1,1 0 0,-1 0 1,1 1-1,0-1 1,0 1-1,0 0 1,0-1-1,0 2 1,0-1-1,-3 6 1,-1-1 157,0 0 0,1 0 0,0 1 0,0 0 1,1 0-1,0 0 0,1 1 0,0 0 0,1 0 1,0 0-1,0 0 0,1 0 0,-2 18 0,4-27-243,0 0-1,0 1 0,0-1 0,0 0 1,1 0-1,-1 1 0,0-1 0,1 0 0,-1 0 1,0 0-1,1 0 0,0 1 0,-1-1 1,1 0-1,-1 0 0,1 0 0,0 0 0,0 0 1,0 0-1,0 0 0,0-1 0,0 1 1,0 0-1,2 1 0,-1-1 9,1 0-1,0 0 0,-1-1 1,1 1-1,0-1 1,0 1-1,0-1 1,0 0-1,0 0 1,4-1-1,1 0-7,0 0 0,0 0 0,-1-1 0,1-1 0,-1 1-1,0-1 1,12-7 0,-4-1-171,-1-1-1,0 0 0,-1-1 1,0-1-1,-1 0 1,-1 0-1,0-1 0,-1-1 1,0 0-1,8-19 1,-12 14-226,-13 22 83,-18 31 279,20-24 159,0 1 0,1-1 0,1 1 0,-1 0 0,1 0 0,1 1 0,0-1 0,0 1 0,1-1 0,0 17 0,0-25-121,1 0 0,0 0 0,0 0 0,0 0 0,1-1 0,-1 1 0,0 0 0,0 0 0,0 0 0,0 0 0,1-1 0,-1 1 0,0 0 0,1 0 0,-1-1 0,1 1 0,-1 0 0,1 0 0,-1-1-1,1 1 1,0-1 0,-1 1 0,1 0 0,0-1 0,-1 1 0,1-1 0,0 0 0,-1 1 0,1-1 0,1 1 0,1-1 22,-1 1-1,1-1 0,0 0 0,-1 0 0,1 0 1,-1 0-1,1-1 0,-1 1 0,1-1 0,3-1 1,5-2 51,-1 0 1,0 0 0,20-13 0,-3-2-93,0-2-1,-1-1 1,-1-1-1,-2-1 1,31-40 0,-43 51-20,-1-1 0,-1-1 0,0 1 0,-1-2 1,0 1-1,-1-1 0,-1 0 0,-1-1 0,0 1 1,-1-1-1,-1 0 0,2-26 0,-5 43 20,0-1 0,0 0 0,0 1 0,0-1 0,-1 0-1,1 1 1,0-1 0,0 0 0,0 1 0,-1-1 0,1 0 0,0 1-1,-1-1 1,1 1 0,-1-1 0,1 1 0,0-1 0,-1 1 0,1-1-1,-1 1 1,0-1 0,1 1 0,-1-1 0,1 1 0,-1 0 0,0-1 0,1 1-1,-1 0 1,1 0 0,-1 0 0,0-1 0,0 1 0,1 0 0,-1 0-1,0 0 1,1 0 0,-1 0 0,0 0 0,1 0 0,-1 0 0,0 0-1,1 1 1,-1-1 0,0 0 0,1 0 0,-1 1 0,0-1 0,1 0-1,-1 1 1,1-1 0,-1 0 0,0 1 0,-35 22-133,20-9 257,1 1 0,1 0 0,1 2 0,0-1 0,1 2 0,1 0 0,0 0 0,2 1 1,0 0-1,1 0 0,1 1 0,1 0 0,0 1 0,2-1 0,0 1 0,0 25 0,4-42-104,0 0 0,1 1 1,0-1-1,0 0 0,0 1 0,1-1 0,-1 0 0,1 0 0,0 0 1,0 0-1,0 0 0,1-1 0,-1 1 0,1-1 0,0 1 0,0-1 1,0 0-1,0 0 0,1-1 0,-1 1 0,1 0 0,0-1 0,-1 0 1,9 3-1,-3-1-361,1 0 1,-1-1 0,0 0 0,15 2-1,35-3-5503,-34-6 138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11979,'0'0'5045,"0"14"-3326,-3 281 4023,0 32-3311,3-319-2348,0-5-54,-1 0-1,1 0 1,0 1 0,0-1 0,1 0 0,-1 0-1,0 0 1,1 0 0,0 1 0,0-1 0,0 0-1,0 0 1,2 2 0,0-9 56,0 0 1,0 0-1,-1 0 1,1-1-1,-1 1 0,0-1 1,0 1-1,1-9 1,23-77-100,-5-1 1,13-108-1,-12 55-848,-20 133 718,0 1-1,0 0 0,1-1 0,1 1 0,6-14 1,-9 23 104,0-1 0,-1 1 0,1 0 1,0-1-1,0 1 0,0 0 0,0 0 1,0 0-1,0 0 0,1 0 1,-1 0-1,0 0 0,0 1 0,1-1 1,-1 0-1,0 1 0,1-1 0,2 0 1,-2 1 7,0 0 0,0 0 0,-1 1 0,1-1 0,0 1 0,0-1 0,0 1 0,0-1 0,-1 1 0,1 0 0,0 0 0,-1 0 0,1 0 0,-1 0 0,1 1 0,-1-1 0,1 0 0,-1 1 0,1 1 0,2 0 35,0 1-1,-1 0 1,1 0-1,-1 0 1,0 0 0,-1 1-1,1-1 1,-1 1-1,0 0 1,0-1 0,0 1-1,-1 0 1,1 0-1,-1 0 1,0 1 0,-1-1-1,1 0 1,-1 0-1,0 0 1,-1 1 0,0 5-1,-1-4 94,0 0-1,-1 0 1,0 0-1,0-1 1,0 1-1,-1-1 1,0 0-1,0 0 0,-1 0 1,1 0-1,-1-1 1,-1 0-1,1 0 1,-9 6-1,1-1 161,-1 0-1,0-2 0,-17 9 0,26-14-218,0-1-1,-1 0 1,0 0-1,1 0 0,-1-1 1,0 0-1,0 0 1,0 0-1,0-1 1,0 1-1,0-2 1,-7 0-1,11 1-168,1-1 0,-1 0 1,1 0-1,-1 0 0,1 0 0,-1 0 0,1 0 1,0 0-1,-1-1 0,1 1 0,0 0 0,0-1 0,0 1 1,0-1-1,0 1 0,0-1 0,1 1 0,-1-1 0,0 0 1,1 1-1,-1-1 0,1 0 0,0 0 0,0 1 1,-1-1-1,1 0 0,0 0 0,0 1 0,1-4 0,-1 0-653,0 0-1,1 0 0,0 0 0,-1 0 0,2 1 1,-1-1-1,0 0 0,1 1 0,0-1 0,3-5 1,18-16-4565,2 1-1200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47 13389,'0'0'7724,"-7"10"-6843,-11 14-20,1 1-1,-19 39 1,30-53-615,0 0 0,2 0 0,-1 1 1,1 0-1,1 0 0,0 0 0,1 0 1,0 0-1,1 0 0,0 16 0,1-28-240,0 1 0,0-1 0,1 0 0,-1 1 0,0-1 0,0 0 0,0 1 0,0-1 0,0 0 0,0 1 0,1-1 0,-1 0 0,0 1 0,0-1 0,0 0 0,1 0 0,-1 1 0,0-1 0,0 0-1,1 0 1,-1 0 0,0 1 0,0-1 0,1 0 0,-1 0 0,0 0 0,1 0 0,-1 0 0,0 1 0,1-1 0,-1 0 0,0 0 0,1 0 0,-1 0 0,0 0 0,1 0 0,17-5 155,11-13 2,-18 5-187,-1 0 0,0 0 0,-1-1 1,-1 0-1,0 0 0,0-1 0,-2 0 0,0 0 0,-1-1 1,0 0-1,-1 0 0,-1 0 0,0 0 0,0-32 0,-9 59-141,-12 53 223,18-59-18,-1-1 0,0 0 0,1 1 0,0-1 0,0 0 0,0 1 0,0-1 1,1 0-1,0 1 0,0-1 0,0 0 0,0 0 0,3 6 0,-2-8-25,-1-1 0,1 1 0,-1-1-1,1 1 1,0-1 0,0 0 0,-1 0 0,1 0 0,0 0-1,0 0 1,0 0 0,0 0 0,0-1 0,1 1 0,-1-1-1,0 0 1,0 1 0,0-1 0,0 0 0,1 0 0,-1-1 0,0 1-1,0 0 1,0-1 0,0 1 0,3-2 0,2 1 14,0-2 1,0 1 0,0-1 0,0 0-1,0 0 1,8-6 0,1-3-38,-1 0 1,0-1-1,-1-1 1,-1 0-1,0-1 1,0 0-1,-2-1 1,0 0-1,17-34 1,-37 76 36,2 0 1,1 0-1,-5 40 0,10-55 137,0-1-1,0 1 0,1-1 0,0 0 1,1 1-1,3 19 0,-3-28-163,0 1-1,0-1 1,0 1-1,0-1 1,0 0-1,1 1 1,-1-1 0,1 0-1,-1 0 1,1 0-1,0 0 1,0 0-1,0 0 1,0-1-1,0 1 1,0-1 0,0 1-1,0-1 1,1 0-1,-1 0 1,1 0-1,-1 0 1,1 0-1,-1-1 1,1 1 0,-1-1-1,1 1 1,0-1-1,-1 0 1,1 0-1,4-1 1,-4 1-242,0-1 0,0 1 0,0-1 0,0 0 0,0 1 0,0-1 0,0-1 0,-1 1 0,1 0 0,0-1 0,-1 1 0,0-1 0,1 0 0,-1 0 1,0 0-1,0 0 0,0 0 0,0 0 0,0-1 0,2-3 0,0-1-1263,0 0-1,-1 0 1,1-1 0,-2 1 0,1-1 0,1-12-1,2-19-6887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17264,'0'0'4709,"-20"50"-4613,29-34-64,6-4-833,1 0-1473,7-6-2466,2 2-2371</inkml:trace>
  <inkml:trace contextRef="#ctx0" brushRef="#br0" timeOffset="1">288 147 9097,'0'0'16613,"-11"0"-15935,6 0-598,0 1 0,0-1 0,0 1 0,-1 0 0,1 0 0,0 0 0,0 1 0,0 0 0,1 0 0,-1 0 0,0 0 1,1 1-1,-1 0 0,1 0 0,0 0 0,0 0 0,0 1 0,1-1 0,-1 1 0,1 0 0,0 0 0,-4 7 0,1-3 63,1 0-1,0 0 0,1 0 0,0 1 1,0 0-1,1 0 0,0 0 0,0 0 1,-1 13-1,3-19-194,1 0-1,0-1 1,0 1-1,0 0 1,0 0 0,1 0-1,-1-1 1,1 1-1,0 0 1,0 0 0,0-1-1,0 1 1,0-1-1,0 1 1,1-1 0,-1 1-1,1-1 1,0 0 0,0 0-1,0 0 1,0 0-1,0 0 1,0 0 0,0 0-1,1-1 1,-1 1-1,0-1 1,1 0 0,0 1-1,-1-1 1,1 0-1,0-1 1,-1 1 0,5 0-1,51 5-4676,-53-6 3920,0 0 1,0-1 0,-1 0 0,1 0-1,0 0 1,0 0 0,0-1 0,-1 0-1,5-2 1,13-13-4909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63 7815,'0'0'15551,"-4"8"-14387,3-6-1111,0-1-1,0 1 1,0-1 0,1 1-1,-1 0 1,0-1 0,1 1 0,-1 0-1,1-1 1,0 1 0,-1 0-1,1 0 1,0-1 0,0 1 0,0 0-1,0 0 1,1-1 0,-1 1-1,0 0 1,2 2 0,0-3-9,0 1 1,0 0-1,1-1 0,-1 1 1,0-1-1,1 0 0,0 0 1,-1 0-1,1 0 1,0 0-1,-1-1 0,1 1 1,0-1-1,0 0 1,-1 1-1,1-1 0,3-1 1,19 2 36,0 0 0,0-2 1,0-1-1,28-6 0,-44 7-69,-1-1 0,1 0 0,-1-1 0,0 0 0,0 0 0,0-1 0,-1 0 0,1-1 0,-1 1 0,0-1 0,0 0 0,0-1 0,-1 0 0,0 0 0,9-11 0,-14 16-11,-1 0 0,1 0 1,0 0-1,-1 0 0,1 0 1,0 0-1,-1 0 0,1 0 0,-1 0 1,0 0-1,1 0 0,-1 0 1,0 0-1,1 0 0,-1 0 1,0 0-1,0-1 0,0 1 1,0 0-1,0 0 0,0 0 1,-1 0-1,1 0 0,-1-3 1,0 3-1,0 0 1,0 1 0,0-1 0,0 0-1,0 0 1,0 1 0,0-1-1,-1 1 1,1-1 0,0 1 0,0-1-1,-1 1 1,1 0 0,0-1-1,0 1 1,-1 0 0,-1 0 0,-8 0 4,1 0 0,0 1 1,0 1-1,-14 3 1,9 0 136,-1 0 0,1 1 0,0 1 0,1 1 1,0 0-1,-23 18 0,30-22-72,1 1 0,0 0 0,0 1 1,0-1-1,1 1 0,-1 0 0,2 1 0,-1-1 0,1 1 0,0 0 1,0 0-1,0 0 0,1 1 0,1-1 0,-4 14 0,6-20-57,0 1-1,0 0 0,0 0 1,0-1-1,0 1 0,0 0 1,0-1-1,1 1 0,-1 0 1,1-1-1,-1 1 0,1 0 1,0-1-1,0 1 1,-1-1-1,1 1 0,0-1 1,0 0-1,0 1 0,1-1 1,1 2-1,1 0 5,0-1 0,0 0 1,-1 0-1,1 0 0,0 0 1,1 0-1,-1-1 0,7 2 0,10 0-388,-1-1 0,41-1 0,-50-1-125,1 0-603,0 0 1,0-1-1,0 0 1,-1-1 0,1 0-1,15-6 1,17-14-8326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191 259 13100,'-2'-10'3374,"1"3"-2847,0 1 1,-1-1-1,-1 0 0,1 1 0,-1-1 1,0 1-1,0 0 0,-1 0 0,-5-7 1,7 11-429,1-1 1,-1 1-1,0 1 1,0-1-1,0 0 1,0 0-1,-1 1 1,1-1 0,0 1-1,-1 0 1,1-1-1,0 1 1,-1 0-1,0 1 1,1-1-1,-1 0 1,0 1-1,1-1 1,-1 1 0,0 0-1,1 0 1,-1 0-1,0 0 1,0 1-1,1-1 1,-1 1-1,1 0 1,-1-1-1,0 1 1,1 0 0,-1 0-1,-2 3 1,-2 0-64,1 2 0,0-1 0,1 0 1,-1 1-1,1 0 0,0 1 0,1-1 1,0 1-1,0 0 0,0 0 1,1 0-1,0 0 0,0 0 0,1 1 1,-1 0-1,2-1 0,-1 1 0,1 0 1,1 0-1,-1 0 0,1 0 0,1 0 1,0 8-1,1-14-25,-1 1 0,0-1 1,0 0-1,1 0 0,-1 0 0,1-1 1,-1 1-1,1 0 0,0-1 0,0 1 0,0-1 1,0 1-1,0-1 0,0 0 0,0 0 1,0 0-1,0 0 0,1 0 0,-1 0 1,0-1-1,1 1 0,-1-1 0,0 0 1,1 1-1,3-1 0,5 0 41,-1 0-1,0 0 1,1-1-1,18-4 1,-11 0-31,-1-2 0,-1 0-1,1 0 1,-1-2 0,-1 0 0,1-1 0,-2 0 0,1-1 0,-2-1 0,1 0 0,-2-1 0,1-1-1,-2 0 1,0 0 0,0-1 0,-2 0 0,0-1 0,-1 0 0,0 0 0,-1-1 0,-1 0 0,-1-1 0,6-28 0,-11 44-10,1 0 1,-1 0 0,0 1-1,0-1 1,0 0 0,0 0 0,0 1-1,0-1 1,-1 0 0,1 1 0,0-1-1,-1 0 1,1 1 0,-1-1 0,-1-3-1,1 5-7,1 0 0,-1 0 0,1-1-1,-1 1 1,1 0 0,-1 0-1,0 0 1,1 0 0,-1 0-1,1 0 1,-1 0 0,1 0 0,-1 0-1,0 0 1,1 0 0,-1 0-1,1 0 1,-1 0 0,1 0-1,-1 1 1,1-1 0,-1 0-1,1 0 1,-1 1 0,1-1 0,-1 0-1,1 1 1,-1-1 0,1 0-1,-1 1 1,-4 4 19,0-1 0,1 1 0,-1 0 1,1 0-1,0 1 0,-5 8 0,-2 10 233,1 0 0,0 1 1,2 0-1,1 1 0,2 0 0,0 0 1,1 0-1,2 0 0,1 49 0,2-72-276,-1 0 0,1 0 0,-1 1-1,1-1 1,0 0 0,0 0 0,0 0-1,1 0 1,-1 0 0,1-1 0,-1 1 0,1 0-1,0-1 1,0 1 0,0-1 0,0 0-1,1 1 1,-1-1 0,1 0 0,-1 0-1,1-1 1,0 1 0,0-1 0,4 3-1,-4-3-330,-1-1-1,1 1 0,-1-1 0,1 1 0,-1-1 0,1 0 0,-1 0 0,1 0 1,0 0-1,-1 0 0,1 0 0,-1-1 0,1 1 0,-1-1 0,0 0 0,1 0 0,-1 0 1,1 0-1,-1 0 0,4-3 0,13-15-6198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14734,'0'0'6721,"9"8"-5365,-5-4-1210,1 0 0,0 0 1,1 0-1,-1-1 0,0 0 1,1 0-1,0 0 0,0-1 0,0 0 1,0 0-1,0 0 0,0-1 0,0 0 1,1 0-1,-1 0 0,0-1 1,1 0-1,-1 0 0,1-1 0,-1 0 1,0 0-1,0 0 0,0-1 0,11-4 1,-13 4-83,0-1 1,0 1 0,0-1-1,0 1 1,0-1 0,-1 0-1,1-1 1,-1 1 0,0-1-1,0 1 1,0-1-1,0 0 1,-1 0 0,0 0-1,0 0 1,2-5 0,-3 7-46,-1 1 0,0-1 1,1 1-1,-1-1 1,0 0-1,0 1 0,0-1 1,0 1-1,0-1 0,0 0 1,0 1-1,-1-1 1,1 1-1,-1-1 0,1 1 1,-1-1-1,1 1 0,-1-1 1,-1-1-1,0 1-20,0 1-1,0-1 1,0 0 0,0 1-1,0-1 1,0 1-1,0 0 1,0 0 0,0 0-1,-1 0 1,1 0-1,0 0 1,-1 1 0,1-1-1,-1 1 1,-2-1-1,-2 1-6,1 0-1,0 0 0,0 1 0,0 0 1,1 0-1,-1 0 0,0 1 0,0 0 1,0 0-1,1 0 0,-1 1 0,1-1 0,0 2 1,0-1-1,0 0 0,0 1 0,1 0 1,-1 0-1,1 0 0,0 1 0,0-1 1,0 1-1,-3 7 0,2-5 46,0 0 0,1 1 0,0 0-1,0-1 1,1 2 0,0-1 0,0 0 0,1 0 0,0 1-1,1 0 1,0-1 0,0 1 0,1 0 0,0-1 0,2 17-1,-1-22-74,0 0-1,1 1 1,0-1-1,0 0 0,0 0 1,0 0-1,0 0 1,0 0-1,1-1 0,-1 1 1,1-1-1,0 0 0,0 1 1,0-1-1,0 0 1,0-1-1,0 1 0,1-1 1,-1 1-1,0-1 1,1 0-1,-1 0 0,1 0 1,0-1-1,6 1 0,11 1-2446,0 0-1,42-3 0,-20-3-4454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10474,'0'0'9662,"9"-9"-8637,-4 4-848,1 0-1,-1 0 1,1 0-1,0 1 1,0 0-1,1 0 1,-1 1-1,1-1 1,0 1-1,0 1 1,0-1-1,0 1 1,0 1-1,0-1 1,9 1-1,-11 0-70,1 1 1,0-1-1,-1 2 0,1-1 0,-1 1 0,1-1 0,0 1 0,-1 1 0,1-1 0,7 4 0,-11-3-103,0 0 0,0 0 0,0 0 0,0 0 0,0 0 0,0 0 0,-1 0 0,1 1 0,-1-1 0,1 0 0,-1 1 0,0 0 0,0-1 0,0 1 0,-1 0 0,1-1 0,0 1 0,-1 0 0,0 0 0,0-1 0,0 1 0,0 0 0,0 3 0,-1 3 153,0 0-1,-1-1 1,0 1 0,0-1 0,-1 0 0,0 1-1,0-1 1,-6 8 0,5-8-27,1 0 0,-1-1 0,1 2 0,0-1 0,1 0-1,0 1 1,0-1 0,0 10 0,3-17-115,-1 0-1,0 0 0,1 0 0,-1 0 0,1-1 1,0 1-1,-1 0 0,1 0 0,0 0 1,-1-1-1,1 1 0,0 0 0,0-1 0,-1 1 1,1 0-1,0-1 0,0 1 0,0-1 1,0 0-1,0 1 0,0-1 0,0 0 1,0 1-1,0-1 0,0 0 0,0 0 0,0 0 1,0 0-1,0 0 0,0 0 0,0 0 1,0 0-1,0-1 0,0 1 0,0 0 1,0-1-1,2 0 0,41-13 136,-30 4-153,0-1 1,0-1 0,-1 0 0,-1 0 0,12-16-1,-18 21-4,-1 1 0,0-1-1,-1 0 1,0-1-1,0 1 1,0-1 0,-1 0-1,0 1 1,-1-1 0,1-1-1,-2 1 1,2-14-1,-2 21 6,-1 1 0,0-1 0,0 1-1,0-1 1,0 1 0,0-1 0,0 0-1,0 1 1,0-1 0,0 1 0,0-1-1,-1 1 1,1-1 0,0 1 0,0-1-1,0 1 1,-1-1 0,1 1 0,0-1-1,-1 1 1,1-1 0,0 1 0,-1-1-1,1 1 1,0 0 0,-1-1 0,1 1-1,-1 0 1,1-1 0,-1 1 0,1 0-1,-1-1 1,1 1 0,-1 0 0,1 0-1,-1 0 1,1 0 0,-1 0 0,1-1-1,-1 1 1,0 0 0,1 0 0,-2 0-1,1 1-3,0-1-1,0 1 0,0-1 0,0 0 0,-1 1 1,1 0-1,0-1 0,0 1 0,0 0 0,0-1 1,0 1-1,1 0 0,-1 0 0,0 0 0,0 0 1,0 0-1,1 0 0,-1 0 0,0 2 0,-1-1 22,1 1 0,0 0 0,0-1 0,0 1-1,0 0 1,0 0 0,0 0 0,1 0-1,0 0 1,-1 0 0,1 0 0,0 0-1,0-1 1,1 1 0,-1 0 0,1 0-1,-1 0 1,1 0 0,0 0 0,0 0-1,0-1 1,0 1 0,1 0 0,-1-1 0,1 1-1,0-1 1,-1 1 0,1-1 0,0 0-1,1 0 1,-1 0 0,0 0 0,0 0-1,1-1 1,-1 1 0,1 0 0,0-1-1,-1 0 1,1 0 0,0 0 0,0 0-1,5 1 1,1 0 18,0 0 0,0 0 1,0-1-1,1 0 0,-1-1 0,0 0 0,1 0 0,-1-1 0,0 0 0,0-1 0,0 0 0,17-6 0,-16 4-18,-1-1-1,-1 0 0,1-1 0,-1 0 1,0 0-1,13-14 0,-17 17-6,0-2 0,-1 1 0,0 0 0,1-1 0,-2 0 0,1 1 0,0-1 0,-1 0 0,0 0 0,0-1 0,-1 1 0,1 0 0,-1-1 0,0-5 0,-1 10-7,1 0-1,-1 0 1,0 0 0,0 0-1,0 0 1,0-1-1,0 1 1,-1 0 0,1 0-1,0 0 1,-1 0 0,1 0-1,0 0 1,-1 0 0,1 0-1,-1 0 1,1 0 0,-1 0-1,0 0 1,1 1-1,-1-1 1,0 0 0,0 0-1,0 1 1,1-1 0,-3-1-1,1 2-1,0-1-1,0 1 1,0-1 0,0 1-1,0 0 1,-1-1-1,1 1 1,0 0-1,0 1 1,0-1-1,0 0 1,-4 2 0,-1 0-5,0 0 1,1 0 0,-1 1 0,1 0 0,-1 0 0,1 1-1,-9 7 1,8-5 86,0 1 0,0 0 0,0 0-1,1 0 1,0 1 0,1 0 0,-1 0-1,2 1 1,-1-1 0,1 1 0,1 0 0,-1 0-1,1 0 1,1 1 0,0-1 0,0 1-1,0 19 1,3-26-71,-1 0 0,1-1 0,0 1 0,0 0 0,1-1 0,-1 1 0,0 0 0,1-1 0,0 0-1,-1 1 1,1-1 0,0 0 0,0 0 0,1 0 0,-1 0 0,0 0 0,1 0 0,-1-1 0,1 1 0,-1-1 0,1 0-1,0 0 1,-1 0 0,1 0 0,0 0 0,0 0 0,5 0 0,8 2-723,1-1 1,0 0-1,23-1 0,-35-1 221,33-2-3806,-14-4-1490,6-14-8928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10282,'0'0'15769,"-11"13"-15288,-2 5-246,1 0 1,0 2-1,2-1 0,0 1 1,1 1-1,1 0 0,1 0 1,1 1-1,0-1 1,-1 25-1,5-36-203,1 1 1,1-1-1,0 0 1,0 1-1,1-1 0,3 14 1,-3-21-111,0 0-1,0 0 1,0-1 0,1 1 0,-1-1 0,1 1-1,-1-1 1,1 1 0,0-1 0,0 0 0,0 0-1,0 0 1,1 0 0,-1 0 0,0-1 0,1 1-1,-1 0 1,1-1 0,0 0 0,0 0 0,-1 0-1,1 0 1,0 0 0,0-1 0,0 1 0,4 0-1,1 0-609,-1-1-1,1 1 0,-1-1 0,1-1 0,0 1 1,-1-1-1,1 0 0,-1-1 0,9-3 0,-7 2-946,0-1-1,-1 0 0,1-1 1,-1 0-1,0 0 1,13-13-1,8-8-5373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94 6566,'0'0'3433,"2"-9"368,3-30-225,-5 39-3471,0-1 0,0 0 0,0 1 0,0-1 0,0 0 0,-1 1 0,1-1 0,0 1 0,0-1 0,0 0 0,-1 1 0,1-1 0,0 1 0,-1-1 0,1 1 0,0-1 0,-1 1 0,1-1 0,-1 1 0,1-1 0,-1 1 0,1 0 0,-1-1 0,1 1-1,-1-1 1,1 1 0,-1 0 0,1 0 0,-1-1 0,0 1 0,1 0 0,-1 0 0,1 0 0,-1 0 0,0 0 0,1 0 0,-1 0 0,0 0 0,1 0 0,-2 0 0,-21 5 989,17-2-857,-1 1 1,2 0-1,-1 0 1,0 1 0,1-1-1,0 2 1,0-1-1,0 0 1,1 1-1,-1 0 1,-6 12 0,8-13-104,0 0 0,1 1 0,-1-1 0,1 1 0,0-1 0,1 1 0,-1 0 0,1-1 1,0 1-1,1 0 0,-1 0 0,1 0 0,0 0 0,1 0 0,1 7 0,-1-11-114,0 1 1,1-1-1,0 0 0,-1 1 0,1-1 0,0 0 1,0 0-1,1 0 0,-1 0 0,0-1 0,0 1 1,1-1-1,-1 1 0,1-1 0,0 0 0,-1 0 0,1 0 1,0 0-1,-1 0 0,1 0 0,0-1 0,0 0 1,0 1-1,0-1 0,3-1 0,3 2 71,-1-1 1,1 0-1,-1-1 0,0 0 0,1 0 0,-1-1 1,14-5-1,-14 3-70,0 0 1,0-1-1,-1 0 0,0 0 1,0-1-1,0 0 1,-1 0-1,1 0 1,-2-1-1,8-11 0,-10 14-15,0 0-1,0-1 0,0 1 0,-1-1 0,0 0 0,0 0 0,0 0 0,-1 0 0,0 0 0,0 0 0,0 0 0,0 0 0,-1 0 0,0-1 0,0 1 0,0 0 0,-1 0 0,0-1 0,-1-4 0,0 7-13,0-1-1,0 1 1,0 0 0,-1 0 0,1 0-1,-1 0 1,0 1 0,0-1-1,0 1 1,0-1 0,0 1-1,-1 0 1,1 1 0,-1-1-1,1 0 1,-1 1 0,0 0-1,-6-2 1,5 2-81,0-1 0,-1 1 0,1 0 0,0 1 0,-1-1 0,1 1 0,0 0 0,-1 0 0,1 1 0,-1 0 0,1 0 0,0 0 0,-6 2 0,9-2 9,1-1 0,0 1 0,0-1-1,0 1 1,0 0 0,0 0 0,0-1 0,0 1-1,0 0 1,0 0 0,0 0 0,1 0 0,-1 0 0,0 0-1,0 0 1,1 0 0,-1 0 0,1 1 0,-1-1-1,1 0 1,0 0 0,-1 1 0,1-1 0,0 0-1,0 0 1,0 1 0,0-1 0,0 0 0,0 0 0,0 1-1,0-1 1,1 0 0,-1 0 0,0 1 0,1 1-1,0-1-188,1 1 0,-1-1-1,0 1 1,1-1 0,0 0-1,-1 0 1,1 0 0,0 0-1,0 0 1,0 0 0,0 0-1,1 0 1,-1-1 0,0 1-1,4 0 1,8 3-1139,0-1 0,0-1-1,0 0 1,1-2 0,0 1 0,-1-2-1,1 1 1,16-4 0,-27 3 1078,35-2-5729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21213,'-2'0'1768,"-1"6"-1296,3 2-240,3 4 704,5-1-952,7 1-400,6 1 264,5-7-168,-2-3-80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4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59 5285,'0'0'4137,"5"-8"-544,14-25-491,-24 38 2438,-25 39-4066,14-13-1000,2 0-1,1 2 1,2-1-1,1 1 1,2 1-1,1 0 1,1 0-1,2 0 1,1 67-1,3 31-366,0-130-37,0-19 458,3-43-414,3 1 0,2 0 0,2 0 0,3 1-1,41-111 1,-49 155-129,1 0 0,1 0-1,16-26 1,-22 37-2,1 1 0,-1 0-1,1-1 1,0 1 0,0 0 0,-1 0 0,1 0 0,1 0-1,-1 1 1,0-1 0,0 0 0,1 1 0,-1 0 0,1-1-1,-1 1 1,1 0 0,-1 0 0,1 0 0,0 1 0,0-1-1,-1 1 1,1-1 0,0 1 0,0 0 0,-1 0-1,1 0 1,0 1 0,0-1 0,4 2 0,-3 0-28,-1 0 0,0 0 0,0 1 1,-1-1-1,1 1 0,0-1 0,-1 1 0,1 0 0,-1 0 1,0 0-1,0 1 0,0-1 0,-1 0 0,1 1 1,-1-1-1,0 1 0,2 6 0,-1-4 39,-1 0 1,1 0-1,-1 0 0,-1 1 0,1-1 1,-1 0-1,0 0 0,0 1 0,-1-1 0,-1 7 1,0-9 34,-1 0 0,1 0 0,-1 0 0,1 0 1,-1-1-1,-1 0 0,1 1 0,0-1 0,-1 0 1,1 0-1,-1-1 0,0 1 0,0-1 0,0 0 0,0 0 1,0 0-1,-1 0 0,-4 0 0,-4 3 69,-1-1-1,0-1 0,0 0 0,-22 1 1,26-4-295,-27-1-114,24-7-2291,7-9-3657,6-3-3836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4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11627,'0'0'7351,"-4"11"-6315,-8 28 522,2 0 1,1 0 0,-7 76 0,16-114-1546,0-1 1,0 1 0,0-1-1,0 1 1,0 0 0,0-1-1,1 1 1,-1 0-1,0-1 1,0 1 0,0-1-1,1 1 1,-1-1-1,0 1 1,1 0 0,-1-1-1,0 1 1,1-1-1,-1 1 1,1-1 0,-1 0-1,1 1 1,-1-1-1,1 1 1,-1-1 0,1 0-1,-1 1 1,1-1 0,-1 0-1,1 0 1,0 0-1,-1 1 1,2-1 0,27-4 379,25-21 27,-24 3-402,-1-1 1,-1-1 0,-1-2-1,-2-1 1,38-51-1,-60 75-17,-2 30-241,-4-14 328,-1-1 1,0 0 0,0 0 0,-7 12 0,7-15 5,-1 0 1,1 0 0,1 0-1,0 1 1,0 0-1,1 0 1,-1 14 0,5-23-66,-1 0 1,1-1-1,0 1 1,0 0-1,0-1 1,-1 1-1,1-1 1,0 0-1,0 1 1,0-1-1,0 0 1,0 0-1,0 0 1,0-1-1,0 1 1,0 0-1,0-1 1,2 0-1,15-5-49,0-1 0,0-1 0,-1 0 0,0-2 0,21-14 0,42-20-281,-81 43 293,0 1 0,1 0 1,-1 0-1,1-1 0,-1 1 1,0 0-1,1 0 0,-1 0 1,1-1-1,-1 1 0,1 0 1,-1 0-1,1 0 0,-1 0 1,1 0-1,-1 0 0,1 0 1,-1 0-1,1 0 0,-1 0 1,1 0-1,-1 0 0,0 1 1,1-1-1,-1 0 0,1 0 1,-1 0-1,1 1 0,-1-1 1,0 0-1,1 0 0,-1 1 1,1-1-1,-1 0 0,0 1 1,1-1-1,-1 1 0,1 23 3,-20 39 426,15-51-279,-2 21 549,12-24-423,12-13-623,-2-8-2861,-6-6-7934,-9 7-2041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2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14286,'0'0'13121,"8"1"-12485,0 0-591,-1 0 0,0-1 0,0 0 0,1 0 0,-1-1 0,0 0 0,0 0 0,0 0 1,0-1-1,0 0 0,0-1 0,0 0 0,-1 0 0,1 0 0,-1-1 0,0 1 0,0-2 1,0 1-1,7-8 0,-7 7-37,-1-1 1,0 0-1,0 0 1,-1-1-1,5-8 1,-7 12-8,-1 0 1,1 1-1,-1-1 1,0 0-1,0 0 0,0 0 1,-1 0-1,1 0 0,-1 0 1,1 0-1,-1 0 1,0 0-1,0 0 0,-1 0 1,1 0-1,-2-5 0,2 7-18,-1 0 0,1 0-1,-1 0 1,0 0 0,0 1-1,0-1 1,1 0-1,-1 0 1,0 1 0,0-1-1,0 0 1,0 1-1,0-1 1,0 1 0,0-1-1,0 1 1,-1 0-1,1-1 1,0 1 0,0 0-1,0 0 1,0 0 0,0 0-1,-1 0 1,1 0-1,0 0 1,0 0 0,0 0-1,0 0 1,0 1-1,-2 0 1,-1-1-15,0 1-1,0 1 0,0-1 1,1 0-1,-1 1 1,0 0-1,-6 5 1,-3 3 16,1 2 0,1 0 0,0 0 0,0 1 0,-10 17 0,16-22 54,0 1 0,0-1-1,1 1 1,0 0 0,1 0 0,0 0 0,0 0 0,1 0-1,0 1 1,0 13 0,2-22-31,0 0 0,0 0-1,0 0 1,0 0 0,1 0 0,-1 0 0,0 0 0,1 0-1,-1 0 1,0 0 0,1-1 0,-1 1 0,1 0-1,0 0 1,-1 0 0,1-1 0,0 1 0,-1 0 0,1-1-1,0 1 1,0 0 0,0-1 0,-1 1 0,1-1-1,0 1 1,2 0 0,34 4 125,-23-5-114,0-1 1,0-1-1,17-5 1,-10 0-141,-1-1 0,1-2 0,-2 0-1,0-1 1,26-18 0,-20 11-72,44-21 0,-69 39 193,1 0 0,-1 0 0,0 0 0,1 0 1,-1 0-1,0 0 0,1 0 0,-1 0 0,0 0 0,0 0 1,1 0-1,-1 0 0,0 0 0,1 1 0,-1-1 0,0 0 1,0 0-1,1 0 0,-1 0 0,0 1 0,0-1 1,1 0-1,-1 0 0,0 0 0,0 1 0,0-1 0,1 0 1,-1 0-1,0 1 0,0-1 0,0 0 0,0 1 1,0-1-1,0 0 0,1 0 0,-1 1 0,0-1 0,0 0 1,0 1-1,0-1 0,0 0 0,0 1 0,0-1 0,0 0 1,-1 1-1,1-1 0,0 0 0,0 0 0,0 1 1,0-1-1,0 0 0,0 1 0,0-1 0,-1 0 0,1 0 1,0 1-1,0-1 0,0 0 0,-1 0 0,-6 22 24,5-17 3,-18 43 320,19-45-305,0 0 1,0 0 0,1 0-1,-1 0 1,0 0 0,1 0 0,0 0-1,0 0 1,0 1 0,0-1-1,0 0 1,1 0 0,1 5 0,-1-7-34,0 0 1,1 0 0,-1 0 0,1 0 0,-1 0 0,1 0 0,-1-1 0,1 1-1,-1 0 1,1-1 0,0 0 0,-1 1 0,1-1 0,0 0 0,-1 0 0,1 0 0,0 0-1,-1 0 1,1 0 0,2-1 0,37-5-324,-29 0-1,1 0 0,-1-1 0,0-1 0,0 0 0,-1 0 0,0-1 0,0-1 0,-1 1 0,0-2 0,9-12 0,17-17-57,-34 39 432,-16 32 651,13-29-707,0 1 1,0 0-1,0-1 0,0 1 0,0 0 0,0 0 1,1 0-1,-1-1 0,1 1 0,0 0 1,0 0-1,0 0 0,0 0 0,1 0 1,0 5-1,0-7-97,0 1 1,0-1-1,0 1 1,0-1-1,0 0 1,0 0 0,1 1-1,-1-1 1,0 0-1,1 0 1,-1 0-1,1-1 1,-1 1-1,0 0 1,1 0-1,0-1 1,-1 1 0,1-1-1,-1 1 1,1-1-1,0 0 1,-1 0-1,1 0 1,0 1-1,-1-2 1,3 1-1,7-1-627,-1 0 0,0-1 0,1-1-1,-1 1 1,0-2 0,-1 1 0,1-1-1,-1-1 1,1 0 0,-1 0-1,-1-1 1,1 0 0,-1 0 0,0-1-1,0 0 1,-1-1 0,0 1 0,9-14-1,-4 5 246,0-1-1,-1 0 1,13-30-1,-17 31 908,0-1 1,-2 0-1,7-30 0,-9 28-597,-3-8 4120,0 27-3827,0-1 1,0 1-1,0-1 1,0 1-1,0 0 1,0-1-1,0 1 1,-1-1-1,1 1 1,0 0-1,0-1 1,0 1-1,0 0 1,-1-1-1,1 1 0,0 0 1,0-1-1,0 1 1,-1 0-1,1-1 1,0 1-1,-1 0 1,1 0-1,0-1 1,-1 1-1,1 0 1,0 0-1,-1 0 1,1-1-1,0 1 1,-1 0-1,-15 15 1690,2 6-1333,2 0 0,0 1 1,2 0-1,0 1 0,2 0 0,0 1 0,2 0 0,0 0 1,2 0-1,0 0 0,2 1 0,1 25 0,1-44-466,1 1-1,-1-1 1,2 1 0,-1-1 0,1 1-1,-1-1 1,5 8 0,-5-12-220,-1 0 0,1 0 0,0 0 0,0 0 0,1 0 0,-1 0 0,0-1 0,1 1 0,-1 0 1,1-1-1,-1 1 0,1-1 0,0 1 0,-1-1 0,1 0 0,0 0 0,0 0 0,0 0 1,0 0-1,0 0 0,0-1 0,0 1 0,1 0 0,2-1 0,-4-5-3056,-9-17 1962,-13-6 1389,-1 1-1,-1 0 0,-27-23 0,-37-42 8118,119 88-5129,13 7-2427,59 9 1,24 3-988,-40-13-2156,-31-6-2196,14-11-6489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7015,'0'0'12705,"6"-1"-11872,237 3 476,-91 2-4081,-136-5 2061,9 1-558,-10 4-2757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8712,'0'0'7784,"74"37"-6599,-20-37-513,9 0-319,5 0-257,1 0-96,-5-5-769,-10 1-2114,-5-4-1024,-15-6-257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11691,'0'0'2392,"10"-1"-1431,6-1-686,0 2 0,0 0 0,-1 1 0,1 0 1,0 2-1,-1 0 0,1 0 0,16 7 1,-24-7-263,0 0 0,0 1 0,-1-1 0,0 2 0,1-1 0,-1 1 0,-1 0 0,1 0 0,-1 1 0,0 0 0,8 10 0,-12-13 13,0 1-1,0 0 1,0 0-1,-1-1 1,1 1 0,-1 0-1,0 0 1,0 0-1,-1 0 1,1 1 0,-1-1-1,0 0 1,0 0-1,0 0 1,-1 0 0,1 0-1,-1 0 1,0 0-1,0 0 1,-1 0 0,1 0-1,-1 0 1,1 0-1,-1-1 1,-5 8 0,-16 19 99,-1 0 1,-1-1-1,-2-1 1,-1-2-1,-54 41 1,23-19-271,38-31-1515,4-8-2306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90 8520,'0'0'1223,"-1"-8"682,1 2-1425,-2 0 270,1-1 0,0 1 0,1-1-1,-1 0 1,1 1 0,1-1 0,-1 1 0,4-13 0,-4 19-714,0-1 0,0 1 0,0 0 0,0 0 0,0 0 0,0 0 0,0-1 0,0 1 0,0 0 0,0 0 0,0 0 0,0 0 0,1-1 0,-1 1 0,0 0 0,0 0 0,0 0 0,0 0 0,0 0 0,0-1 0,1 1 0,-1 0 0,0 0 0,0 0 0,0 0 0,0 0 0,1 0 0,-1 0 0,0 0 0,0 0 0,0 0 0,0 0 0,1 0 0,-1-1 0,0 1 0,0 0 0,0 0 0,1 1 0,-1-1 0,0 0 0,0 0 0,0 0 0,0 0 0,1 0 0,-1 0 0,0 0 0,0 0 0,0 0 0,0 0 0,1 0 0,-1 1 0,5 12 493,0 17-245,-12 303 2529,7-330-2807,0-1 1,0 0-1,0 0 0,0 0 0,0 0 1,0 0-1,1 0 0,-1 0 1,1 0-1,-1 0 0,1 0 0,0 0 1,0 0-1,0 0 0,0-1 0,0 1 1,0 0-1,1 0 0,-1-1 1,0 1-1,1-1 0,2 3 0,-1-3 7,0 0 0,-1 0-1,1 0 1,0-1 0,-1 1-1,1-1 1,0 0 0,0 1-1,-1-1 1,1 0 0,0-1-1,0 1 1,0 0 0,4-2-1,6-2-144,0-1 0,0 0 0,-1 0-1,1-2 1,17-11 0,22-22-487,-99 95 1435,36-46-740,0 0-1,0-1 0,-1 0 0,0 0 0,-1-2 0,1 1 0,-1-2 0,0 1 0,-1-2 0,1 0 1,-1 0-1,0-2 0,0 1 0,-19-1 0,32-1-173,1-1 0,0 0 0,-1 0 0,1 0 1,-1 0-1,1 0 0,-1 0 0,1 0 0,0 0 0,-1 0 0,1 0 1,-1 0-1,1 0 0,0 0 0,-1-1 0,1 1 0,-1 0 0,1 0 0,0 0 1,-1-1-1,1 1 0,0 0 0,-1 0 0,1-1 0,0 1 0,-1 0 1,1 0-1,0-1 0,0 1 0,-1-1 0,1 1 0,0 0 0,0-1 1,0 1-1,-1 0 0,1-1 0,0 1 0,0-1 0,0 1 0,0 0 1,0-1-1,0 1 0,0-1 0,0 1 0,0-1 0,0 1 0,0 0 0,0-1 1,0 1-1,0-1 0,0 1 0,1 0 0,-1-1 0,0 1 0,0-1 1,0 1-1,1 0 0,-1-1 0,0 1 0,0 0 0,1-1 0,-1 1 1,0 0-1,1 0 0,0-1 0,21-21-7093,1 10 2199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56 212 13965,'0'0'8125,"-8"2"-7938,6-2-174,-1 0-1,1 1 1,0-1 0,0 1 0,0-1-1,0 1 1,0 0 0,0 0-1,0-1 1,0 1 0,0 1 0,1-1-1,-1 0 1,0 0 0,1 1-1,-1-1 1,1 1 0,-1-1 0,1 1-1,0 0 1,-1 0 0,1 0-1,0-1 1,0 1 0,1 0 0,-1 0-1,0 0 1,0 0 0,1 0-1,0 1 1,-1-1 0,1 0 0,0 0-1,0 0 1,0 0 0,0 0-1,0 1 1,1-1 0,-1 0-1,0 0 1,2 2 0,-1-2 3,1 0 1,-1-1-1,1 1 0,-1-1 1,1 1-1,0-1 0,0 1 1,0-1-1,-1 0 1,1 0-1,0 0 0,1 0 1,-1 0-1,0-1 0,0 1 1,0-1-1,0 1 0,1-1 1,-1 0-1,0 0 1,0 0-1,0 0 0,1 0 1,1 0-1,3-1 21,0 1 0,0-1 0,0 0 0,0-1-1,0 0 1,11-4 0,-6-2-14,0 0 0,-1 0-1,0-1 1,0-1 0,-1 0-1,-1 0 1,1-1 0,-2 0-1,0 0 1,0-1 0,9-19-1,-23 72-358,2-29 364,0 0 0,1 0-1,0 0 1,1 0 0,1 0 0,0 1-1,0-1 1,2 0 0,1 18 0,-1-28-21,0 0 1,0-1-1,1 1 0,-1 0 1,0-1-1,1 1 1,0-1-1,-1 0 0,1 1 1,0-1-1,-1 0 1,1 0-1,0 0 1,0 0-1,0 0 0,0 0 1,0-1-1,0 1 1,0-1-1,0 1 0,0-1 1,0 0-1,0 0 1,0 0-1,1 0 1,-1 0-1,0 0 0,0-1 1,0 1-1,0-1 1,3-1-1,4 0-110,1 0 1,-1-1-1,0 0 0,0 0 0,13-8 1,-8 2-502,-1-1 1,0 0-1,-1-1 1,0 0 0,-1-1-1,0 0 1,-1-1-1,11-16 1,-4 0-2655,-1 0 1,23-62-1,-17 32-3698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5093,'0'0'8312,"-5"12"-6017,-7 18-1078,1 1 0,1 0 1,-11 63-1,19-80-1084,1 1 0,0-1 0,1 0 0,1 1 0,0-1 0,0 0 0,2 0 0,0 0 0,0 0 0,2 0 0,-1 0 0,10 17 0,7 0-54,5 15-1428,-25-46 751,-18-20 320,10 13 177,-154-189 923,160 196-756,1-1 0,0 1 0,0 0 0,-1 0 0,1-1 0,0 1 0,0 0-1,-1-1 1,1 1 0,0 0 0,0-1 0,0 1 0,0 0 0,-1-1 0,1 1 0,0 0 0,0-1 0,0 1 0,0 0 0,0-1-1,0 1 1,0-1 0,0 1 0,0 0 0,0-1 0,0 1 0,0 0 0,0-1 0,1 1 0,-1 0 0,0-1 0,0 1 0,0 0-1,0-1 1,1 1 0,-1 0 0,0-1 0,0 1 0,1 0 0,-1 0 0,0-1 0,0 1 0,1 0 0,-1 0 0,0-1 0,1 1-1,26-6 861,46 8-1174,-62-1 508,15 1-230,81 2-1692,-36-8-3795,-20-6-1505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7655,'0'0'12732,"-1"7"-11995,0 7-385,1-1 0,0 0 1,3 22-1,-3-32-319,1 0 0,-1 0 0,0 0 0,1 0 0,0 0 0,0-1 0,0 1 0,0 0 0,0-1 0,1 1 0,-1-1 0,1 1 0,-1-1 0,1 0 0,0 1 0,0-1 0,0 0 1,0 0-1,0 0 0,1-1 0,-1 1 0,1-1 0,-1 1 0,1-1 0,-1 0 0,6 2 0,-1-2 8,1 0 0,-1-1-1,0 0 1,0 0 0,0-1 0,0 0 0,0 0 0,0-1 0,0 0 0,-1 0-1,1 0 1,10-6 0,6-5-16,-1 0 0,24-20-1,19-11-63,-64 43 35,-1 1 0,1-1 1,-1 1-1,1-1 0,0 1 1,-1-1-1,1 1 1,0-1-1,-1 1 0,1-1 1,0 1-1,-1 0 0,1 0 1,0-1-1,0 1 0,-1 0 1,1 0-1,0 0 0,0 0 1,0 0-1,-1 0 1,1 0-1,0 0 0,0 0 1,0 0-1,-1 0 0,1 1 1,0-1-1,0 0 0,-1 0 1,1 1-1,0-1 0,-1 1 1,1-1-1,0 0 1,-1 1-1,1-1 0,-1 1 1,1 0-1,0 0 0,2 35 909,0 7 305,-3-42-1186,0 0 1,1 1 0,-1-1-1,0 0 1,1 0 0,0 0 0,-1 0-1,1 0 1,-1 0 0,1-1-1,0 1 1,0 0 0,-1 0-1,1 0 1,0-1 0,0 1-1,0 0 1,0-1 0,0 1-1,0-1 1,0 1 0,0-1-1,0 1 1,0-1 0,0 0-1,0 1 1,1-1 0,-1 0-1,0 0 1,0 0 0,1 0-1,4-1 42,0 0 0,0 0-1,0-1 1,0 0 0,0 0-1,0 0 1,-1-1 0,1 0-1,-1 0 1,0 0 0,9-8-1,-10 8-141,0-1-1,0 1 1,0 0-1,1 0 1,-1 1-1,1-1 1,-1 1-1,1 0 1,0 1-1,0-1 1,0 1-1,0 0 1,0 0-1,0 0 1,0 1-1,9 0 1,-13 0 23,0 1 0,1 0 0,-1 0 0,0 0 0,0 0 0,0 0 0,0 0 0,0 0 0,0 1 0,0-1 0,0 0 0,0 0 0,-1 1 0,1-1 0,0 0 0,-1 1 0,1-1 0,-1 1 0,0-1 0,1 1 0,-1-1 0,0 1 0,0-1 0,0 1 0,0-1 0,0 3 1,-2 45-1676,2-44 1122,-4 3-1683,1-20-10236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77 16716,'-4'8'850,"-1"0"1,0-1-1,0 1 1,-1-1-1,-10 11 1,-11 15 1375,21-25-1918,2-3-170,0 0-1,0 1 1,0 0 0,1 0 0,0 0-1,0 0 1,0 0 0,1 1 0,0-1 0,0 1-1,1 0 1,-1-1 0,1 9 0,1-14-137,0-1 1,1 1-1,-1 0 1,0 0-1,0 0 0,1-1 1,-1 1-1,1 0 1,-1 0-1,1-1 1,-1 1-1,1 0 1,-1-1-1,1 1 1,0-1-1,-1 1 1,1-1-1,0 1 1,-1-1-1,1 1 1,0-1-1,0 0 1,-1 1-1,1-1 1,0 0-1,0 0 0,0 0 1,-1 1-1,3-1 1,30 1-79,-22-1 54,-1 0 7,-1 0 0,1 1 0,-1 1 0,0-1 0,0 1 0,15 6 0,-22-7 33,1 0 0,-1 0 0,0 1 0,1-1 0,-1 1 0,0 0 0,0-1 0,0 1 0,0 0 0,0 0 0,-1 0 0,1 0 0,-1 1 0,1-1 0,-1 0 1,0 1-1,0-1 0,0 1 0,0-1 0,0 1 0,0 0 0,-1-1 0,1 1 0,-1 0 0,0-1 0,0 1 0,0 4 0,-1 0 64,0 0-1,0 0 1,-1 0-1,0-1 1,0 1-1,-1 0 1,0-1-1,0 1 1,0-1 0,-1 0-1,0 0 1,-5 6-1,0-1 41,0-1-1,-1 0 1,0 0-1,-1-1 0,-15 10 1,24-17-190,-1-1 0,0 1 0,0-1 0,0 1 0,0-1 0,0 0 0,0 0 0,0 0 0,-5 0 0,7-1 12,0 0 0,0 0-1,0 0 1,1 0 0,-1 0-1,0 0 1,0-1 0,0 1 0,1 0-1,-1 0 1,0-1 0,0 1 0,1-1-1,-1 1 1,0 0 0,0-1-1,1 1 1,-1-1 0,1 0 0,-1 1-1,0-1 1,1 1 0,-1-1 0,1 0-1,0 1 1,-1-1 0,1 0-1,0 0 1,-1 1 0,1-1 0,0 0-1,0 0 1,-1 0 0,1 0 0,0 1-1,0-1 1,0 0 0,0-1-1,0-7-53,0 0-1,1-1 0,0 1 1,1 0-1,0 0 0,0 0 1,6-14-1,-7 20 48,14-40-555</inkml:trace>
  <inkml:trace contextRef="#ctx0" brushRef="#br0" timeOffset="1">283 15 18684,'12'-12'2192,"-11"9"-711,-7 18 343,-4 8-288,-1 14-543,-2 7-225,1 5-360,1 4-112,5 1-88,2-4-40,3-9-256,2-5-168,6-20-512,3-8-312,3-13 816,0-13-193,1-16-143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13357,'0'0'5765,"31"50"-6021,-15-37-2082,2-5-3396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14798,'0'0'6390,"-5"11"-6032,-12 39 394,2 0 1,3 1 0,1 1 0,3 0-1,2 0 1,1 79 0,5-128-737,0 0-1,0-1 1,1 1 0,-1 0 0,1 0 0,-1 0 0,1 0-1,0-1 1,0 1 0,0 0 0,1-1 0,-1 1 0,0-1-1,1 1 1,0-1 0,0 0 0,-1 0 0,1 0 0,3 3-1,-4-5 1,0 1-1,0-1 0,0 1 0,0-1 1,0 0-1,0 1 0,0-1 1,0 0-1,0 0 0,0 0 0,0 0 1,0 1-1,0-1 0,0-1 0,0 1 1,0 0-1,0 0 0,0 0 1,0-1-1,0 1 0,1-1 0,0 0 22,0 0-1,0-1 1,0 1-1,0-1 1,0 1-1,-1-1 0,1 0 1,0 0-1,-1 0 1,0 0-1,1 0 1,1-3-1,3-9 11,0 1 0,-1-1 0,-1 1 0,0-1 0,0 0 0,2-27 0,-2-87-69,-4 91-66,0 34 43,-5-60-702,5 60 688,0 1 0,-1-1 1,1 1-1,-1-1 0,0 1 1,1-1-1,-1 1 1,0 0-1,-1-1 0,1 1 1,0 0-1,-1 0 1,1 0-1,-1 0 0,1 0 1,-1 0-1,0 0 0,0 1 1,0-1-1,0 1 1,-3-2-1,4 3 41,0 0-1,0 0 1,0 0-1,0 0 1,0 1 0,0-1-1,0 0 1,0 1-1,0-1 1,0 1-1,0-1 1,0 1 0,0-1-1,0 1 1,0 0-1,0-1 1,0 1-1,1 0 1,-1 0 0,0 0-1,0 0 1,1-1-1,-1 1 1,1 0 0,-1 0-1,1 0 1,-1 0-1,1 0 1,0 0-1,-1 1 1,1-1 0,0 0-1,0 0 1,0 0-1,0 1 1,-8 44-88,6-36 138,2 0-1,-1 0 0,1 0 1,1 0-1,0 0 1,0 0-1,1 0 1,1 0-1,-1-1 0,6 13 1,-6-18-5,0 0 0,1 1 0,0-1 0,0-1 0,0 1 0,0 0 0,0-1 0,1 1 0,0-1 0,-1 0-1,1 0 1,0-1 0,1 1 0,-1-1 0,0 0 0,1 0 0,-1 0 0,1-1 0,0 1 0,-1-1 0,1 0 0,0-1 0,7 1 0,3-1 9,-1 0 0,1-1 0,0-1 1,-1 0-1,1-1 0,-1 0 0,0-2 0,0 1 0,0-2 0,0 0 0,-1 0 0,0-2 0,-1 1 0,1-1 1,-1-1-1,-1-1 0,0 1 0,0-2 0,-1 1 0,0-1 0,-1-1 0,0 0 0,-1 0 0,11-24 0,-18 35-29,0-1 0,0 1-1,0-1 1,0 1 0,-1-1 0,1 1-1,0-1 1,-1 1 0,0-1-1,1 0 1,-1 1 0,0-1-1,0 0 1,0 1 0,0-1 0,0-3-1,-1 5-6,1 0-1,-1 0 1,1-1-1,-1 1 1,1 0-1,-1 0 1,0-1-1,1 1 1,-1 0-1,1 0 1,-1 0 0,0 0-1,1 0 1,-1 0-1,0 0 1,1 0-1,-1 0 1,1 0-1,-1 1 1,1-1-1,-1 0 1,0 0-1,1 0 1,-1 1-1,1-1 1,-1 0-1,1 1 1,-1 0-1,-7 3-11,2 0 0,-1 0 0,0 1 0,1 0-1,-8 9 1,4-2 53,1 0-1,0 1 1,1 0-1,-12 29 1,16-35-16,1 1 1,1 0 0,-1-1 0,1 1 0,1 0 0,-1 0-1,1 0 1,1 0 0,0 0 0,0 0 0,1 12 0,1-17-22,-1 1 1,1-1 0,-1 0-1,1 0 1,0 0 0,0-1 0,0 1-1,0 0 1,0-1 0,1 1 0,-1-1-1,1 0 1,0 0 0,0 0-1,0 0 1,0 0 0,0-1 0,0 1-1,0-1 1,0 0 0,1 0-1,-1 0 1,0 0 0,1-1 0,-1 1-1,4-1 1,13 2 15,0-1 0,0 0 1,22-4-1,-33 2-29,1 0 0,-1-1 0,0 0 0,1-1 0,-1 0 1,0 0-1,-1-1 0,1-1 0,9-5 0,-14 7 17,1 0 0,-1 0 1,1 0-1,-1-1 0,0 0 0,0 0 0,-1 0 1,1 0-1,-1-1 0,0 1 0,0-1 0,0 0 1,-1 0-1,0 0 0,1 0 0,-2 0 0,2-7 0,-2 11 8,-1 0 0,0 0 0,0 0-1,0 0 1,0 0 0,0 0-1,0 0 1,0 0 0,0 0 0,0 0-1,0 1 1,0-1 0,-1 0-1,1 0 1,0 0 0,-1 0-1,1 0 1,-1 0 0,1 0 0,-1 1-1,1-1 1,-1 0 0,0 0-1,1 1 1,-1-1 0,0 0 0,-1 0-1,0 0 0,0 0 0,0 0 0,-1 1 0,1-1 0,0 1 0,0-1 0,-1 1 0,1 0 0,0 0-1,-1 0 1,-3 1 0,-1-1-5,1 2-1,-1-1 0,0 1 1,1 0-1,-1 0 1,1 1-1,-9 4 0,9-3 12,1 0 0,0 1 0,0-1 0,0 1-1,1 0 1,0 0 0,0 0 0,0 1 0,-4 7-1,7-11-17,0 0 0,0-1-1,1 1 1,-1-1 0,1 1-1,-1 0 1,1 0 0,0-1-1,-1 1 1,1 0 0,0 0 0,0-1-1,0 1 1,1 0 0,-1-1-1,0 1 1,1 0 0,-1 0-1,1-1 1,-1 1 0,1 0-1,0-1 1,0 1 0,-1-1-1,1 1 1,0-1 0,1 0-1,-1 1 1,0-1 0,0 0-1,0 0 1,1 0 0,-1 1-1,1-2 1,-1 1 0,1 0-1,-1 0 1,1 0 0,2 0-1,8 4-330,1 0-1,0-1 0,0 0 0,1-1 0,-1-1 1,17 1-1,46-3-5975,-17-6-3348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67 10602,'19'-62'6004,"-17"58"-3749,-6 17-624,2-7-1415,-11 36 355,1 1 0,2 1 0,2 0 0,2 0 1,3 0-1,1 66 0,2-108-550,1 1-1,0-1 1,-1 0 0,1 1-1,0-1 1,0 0 0,0 1-1,0-1 1,1 0 0,-1 0-1,1 0 1,-1 0 0,1 0-1,0 0 1,0-1 0,0 1-1,0 0 1,0-1 0,0 0-1,0 1 1,0-1 0,0 0-1,1 0 1,-1 0 0,0-1-1,1 1 1,-1 0 0,1-1-1,-1 1 1,1-1 0,-1 0-1,1 0 1,-1 0 0,5-1-1,4 1-185,0-1 0,0-1 0,0 1 0,0-2 0,0 1 0,17-8 0,-11 2-1479,-1 0 1,28-19 0,-31 18-566,-1-1-1,0-1 0,16-18 1,-2-3-3653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1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7431,'0'0'6155,"-10"10"-3486,0-1-2125,0 0 0,1 1-1,0 0 1,0 1 0,1 0-1,1 1 1,0-1-1,0 1 1,1 1 0,1-1-1,-6 19 1,10-27-437,0 0 1,0 0-1,1 0 0,-1-1 0,1 1 1,0 0-1,0 0 0,0 0 1,0 0-1,1 0 0,-1 0 1,1-1-1,3 8 0,-3-9-92,1 0 0,-1-1 0,1 1 0,0 0 0,0-1 0,0 1 0,0-1 0,0 1 0,1-1 0,-1 0 0,0 0 0,0 0-1,1 0 1,-1 0 0,1-1 0,-1 1 0,1-1 0,-1 0 0,1 1 0,-1-1 0,6-1 0,1 1 11,0 0-1,0-1 1,0 0 0,-1 0 0,1-1-1,0 0 1,0-1 0,-1 0 0,0 0-1,1-1 1,-1 0 0,11-7 0,-15 8 7,1-1 0,-1 1 1,0-1-1,0 1 0,0-1 1,-1 0-1,1-1 0,-1 1 1,0-1-1,0 1 0,-1-1 0,1 0 1,-1 0-1,0 0 0,0 0 1,-1-1-1,1 1 0,-1 0 1,-1-1-1,1 1 0,-1-11 1,0 14-2,0 1 1,0 0-1,0-1 1,-1 1-1,1 0 1,-1 0 0,1 0-1,-1-1 1,1 1-1,-1 0 1,1 0-1,-1 0 1,0 0-1,0 0 1,0 0 0,1 0-1,-1 0 1,0 0-1,0 1 1,0-1-1,-1 0 1,1 0-1,0 1 1,-2-2 0,-1 1-9,0 0 1,0-1 0,-1 2 0,1-1 0,0 0-1,-1 1 1,-7 0 0,5 0-38,-1 0 0,0 1 1,1 0-1,-1 1 0,1 0 0,-1 0 0,1 0 0,-12 7 0,-4 14-324,22-23 218,1 1 0,0 0 1,-1 0-1,1 0 1,0 0-1,0-1 0,0 1 1,-1 0-1,1 0 0,0 0 1,0 0-1,0 0 1,0-1-1,1 1 0,-1 0 1,0 0-1,0 0 0,0 0 1,1 0-1,-1-1 1,1 2-1,0 0-243,1 0-1,0-1 1,0 1-1,0 0 1,0-1-1,0 0 1,0 1-1,0-1 1,0 0 0,0 0-1,1 0 1,-1 0-1,0 0 1,1-1-1,-1 1 1,1-1-1,-1 0 1,1 0 0,2 0-1,33 1-5285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10698,'0'0'9134,"-4"13"-8328,3-10-758,-5 12 248,2-1-1,0 0 0,0 1 1,2 0-1,0 0 1,0 0-1,1 0 0,2 16 1,-1-30-269,0 1-1,1-1 1,-1 0 0,0 1 0,1-1-1,-1 0 1,1 1 0,0-1 0,-1 0 0,1 0-1,0 1 1,0-1 0,0 0 0,0 0 0,0 0-1,0 0 1,0 0 0,0-1 0,0 1-1,0 0 1,1 0 0,-1-1 0,3 2 0,-1-1 19,1 0 1,-1-1-1,1 1 1,0-1-1,0 1 1,-1-1-1,1-1 1,0 1-1,3-1 1,6-1 59,0-1 0,-1-1 0,0 0 0,17-8 1,9-9-211,-2-2-1,0-1 1,35-31 0,-56 43 94,-15 11 10,1 1 0,-1-1 1,0 1-1,1 0 0,-1-1 1,1 1-1,-1-1 0,0 1 1,1-1-1,-1 1 0,1 0 1,-1 0-1,1-1 0,-1 1 1,1 0-1,-1 0 0,1-1 1,0 1-1,-1 0 0,1 0 0,-1 0 1,1 0-1,-1 0 0,1 0 1,0 0-1,-1 0 0,1 0 1,-1 0-1,1 0 0,0 0 1,-1 0-1,1 0 0,-1 1 1,1-1-1,0 1 0,-2 22 32,-20 39 63,19-57-79,-1 3-19,0-1-1,1 1 0,0-1 0,1 1 0,-1 0 0,0 15 1,3-22-136,-1-1 0,0 1-1,1-1 1,-1 1 0,0-1 0,1 1 0,-1-1 0,1 1 0,-1-1 0,1 1 0,-1-1 0,1 0 0,0 1-1,-1-1 1,1 0 0,-1 0 0,1 1 0,0-1 0,-1 0 0,1 0 0,-1 0 0,1 0 0,0 1 0,-1-1-1,1 0 1,0 0 0,-1 0 0,1-1 0,0 1 0,0 0 0,26-4-6968,-3-6-1354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 7271,'0'0'5498,"-9"-3"-2305,0 0-2623,0 0 1,0 0 0,0 1 0,0 1-1,0 0 1,-11-1 0,18 2-480,0 0 0,0 1 0,0-1 0,0 0 0,0 1 0,0-1 0,1 1 0,-1-1-1,0 1 1,0 0 0,0 0 0,1 0 0,-1 0 0,1 0 0,-1 0 0,1 0 0,-3 2 0,3-1-80,0 0 0,0 0 0,0 0 0,0 0 0,1 1 0,-1-1 0,0 0 0,1 0 0,0 1 0,-1-1 0,1 0-1,0 1 1,0-1 0,0 0 0,1 0 0,-1 1 0,0-1 0,2 4 0,-1-4-12,-1-1 1,1 0-1,0 1 1,0-1-1,-1 0 1,1 0-1,0 0 1,0 0-1,0 0 1,0 0-1,1 0 1,-1 0-1,0 0 1,0 0-1,0-1 1,1 1-1,-1-1 0,0 1 1,1 0-1,-1-1 1,1 0-1,2 1 1,44 5-386,-13-1-593,-32-3 939,0-1 0,0 1 0,0 0 1,0 0-1,0 0 0,0 1 0,0-1 1,-1 0-1,1 1 0,-1 0 0,0 0 1,0 0-1,0 0 0,0 0 0,0 0 0,-1 0 1,1 0-1,-1 1 0,0-1 0,0 1 1,0-1-1,-1 1 0,1 3 0,2 14 163,-2-1-1,-1 41 1,-1-31 58,1 3 557,-1 1 1,-8 45-1,7-68-333,0-1 1,-1 0-1,0 1 0,-1-1 1,0-1-1,-1 1 0,0-1 0,0 1 1,-1-1-1,0-1 0,-12 15 1,17-22-392,0 0 0,0-1 1,0 1-1,0 0 0,0 0 1,0 0-1,-1-1 0,1 1 1,0 0-1,0-1 1,-1 1-1,1-1 0,0 0 1,0 1-1,-1-1 0,1 0 1,0 0-1,-1 0 0,1 0 1,-1 0-1,1 0 0,0 0 1,-1 0-1,1-1 1,0 1-1,-1-1 0,1 1 1,0-1-1,0 1 0,0-1 1,-1 1-1,1-1 0,0 0 1,0 0-1,0 0 0,0 0 1,0 0-1,0 0 0,0 0 1,0 0-1,1 0 1,-1 0-1,-1-2 0,-5-8-67,1 0 0,0 0 0,-9-21 0,11 21-62,-2-2-13,0 0-1,2 0 1,0 0 0,0-1 0,1 1-1,-1-15 1,4 24 113,-1-1-1,1 1 1,0 0 0,1 0-1,-1-1 1,1 1 0,0 0 0,0 0-1,0-1 1,0 1 0,1 0-1,-1 0 1,1 1 0,0-1-1,1 0 1,-1 0 0,1 1 0,-1 0-1,1-1 1,0 1 0,0 0-1,0 0 1,5-2 0,13-7-731,0 1 1,0 2 0,1 0-1,45-11 1,2-2-5602,-24 5-491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14 1986,'-9'-4'4836,"2"0"-2497,-4-1 9416,17 5-10762,4 0 0,8 3 0,0-1-353,4 2-416,3-1-192,6-2-256,-6-1-1313,2 0-1570,-4-3-3075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13613,'0'0'6630,"-1"11"-5931,-7 207 3001,10-209-2934,1-13-248,1-18-222,-3-1-264,0 13-18,-1-1 0,0 1 1,0-1-1,-1 1 0,0 0 0,0-1 1,-2 1-1,1 0 0,-1 0 0,-1 0 1,-6-14-1,10 24-16,0 0 0,0 0 0,0 1 0,0-1 0,0 0 0,0 0 0,0 1 0,0-1 0,0 0 0,-1 0 0,1 1 0,0-1 0,0 0 0,0 0 0,0 0 0,0 1 0,-1-1 0,1 0 0,0 0 0,0 0 0,0 1 0,0-1 0,-1 0 0,1 0 0,0 0 1,0 0-1,-1 0 0,1 0 0,0 1 0,0-1 0,-1 0 0,1 0 0,0 0 0,0 0 0,-1 0 0,1 0 0,0 0 0,0 0 0,-1 0 0,1 0 0,0 0 0,0 0 0,-1 0 0,1 0 0,0-1 0,0 1 0,-1 0 0,1 0 0,0 0 0,0 0 0,0 0 0,-1 0 0,1-1 0,0 1 0,0 0 0,0 0 0,-1 0 0,1-1 0,0 1 0,0 0 0,0 0 0,0 0 0,-1-1 0,0 25-158,1-22 153,0 1 12,1 0-1,-1 0 0,0 0 1,1-1-1,0 1 0,0 0 1,0 0-1,0 0 0,0 0 1,0-1-1,1 1 0,-1-1 1,1 1-1,0-1 0,0 0 1,-1 1-1,2-1 0,-1 0 1,0 0-1,0 0 0,1-1 1,-1 1-1,1 0 0,-1-1 1,1 0-1,0 0 0,0 1 1,-1-2-1,1 1 0,0 0 0,0 0 1,6-1-1,-4 1 11,1 0 0,0-1 0,0 0 0,0 0-1,0-1 1,0 1 0,0-1 0,-1-1 0,1 1 0,0-1-1,-1 0 1,1 0 0,-1 0 0,0-1 0,0 0 0,8-5-1,-8 3 0,0 0 0,0 0-1,0 0 1,0-1 0,-1 0-1,0 0 1,0 0 0,0 0-1,-1 0 1,0-1 0,-1 0-1,1 1 1,-1-1-1,0 0 1,-1 0 0,0 0-1,1-13 1,-2 20-16,0-1-1,1 1 1,-1 0-1,0-1 1,0 1 0,0-1-1,0 1 1,0 0 0,0-1-1,0 1 1,0-1-1,0 1 1,0 0 0,0-1-1,0 1 1,0-1 0,0 1-1,-1 0 1,1-1-1,0 1 1,0 0 0,0-1-1,0 1 1,-1-1 0,1 1-1,0 0 1,0 0-1,-1-1 1,1 1 0,0 0-1,-1 0 1,1-1 0,0 1-1,-1 0 1,0-1-1,-9 12-117,-9 26 11,14-20 147,1 1 0,0-1 0,2 1 0,-2 23 0,4-36-15,0 0 1,0 0 0,1 0 0,0 0 0,0-1 0,0 1 0,0 0 0,1-1 0,3 7 0,-4-9-13,0 1 0,1-1 0,-1 0 0,1-1 1,0 1-1,-1 0 0,1 0 0,0-1 0,0 1 0,0-1 0,0 1 0,1-1 0,-1 0 1,0 0-1,0 0 0,1 0 0,-1-1 0,1 1 0,3 0 0,2 0 0,1 0 0,-1 0 0,1-1 0,-1-1 0,1 1 0,-1-1-1,1-1 1,-1 0 0,1 0 0,-1 0 0,0-1 0,0 0 0,0-1 0,10-6-1,5-5-169,-1-2 0,0 0-1,21-23 1,-32 30 110,-11 10 45,0-1 1,0 1-1,0-1 0,1 1 0,-1 0 1,0-1-1,0 1 0,1 0 0,-1-1 0,0 1 1,1 0-1,-1-1 0,0 1 0,1 0 1,-1-1-1,0 1 0,1 0 0,-1 0 1,1-1-1,-1 1 0,1 0 0,-1 0 0,0 0 1,1 0-1,-1 0 0,1 0 0,-1 0 1,1 0-1,-1 0 0,1 0 0,-1 0 0,1 0 1,-1 0-1,0 0 0,1 0 0,-1 0 1,1 0-1,-1 1 0,1-1 0,-1 0 1,0 0-1,1 1 0,-1-1 0,1 0 0,-1 0 1,0 1-1,1-1 0,-1 0 0,0 1 1,0-1-1,1 0 0,-1 1 0,0-1 1,0 1-1,1-1 0,-1 1 0,0-1 0,0 0 1,0 1-1,0-1 0,0 1 0,0-1 1,0 1-1,0 0 0,1 48 421,1-5 361,-1-43-755,-1 0-1,1 0 0,0-1 0,0 1 0,0 0 0,0-1 0,0 1 1,0 0-1,0-1 0,0 1 0,0-1 0,0 0 0,1 1 1,-1-1-1,0 0 0,0 0 0,0 1 0,0-1 0,1 0 0,-1 0 1,0-1-1,0 1 0,0 0 0,0 0 0,1 0 0,-1-1 1,0 1-1,1-1 0,34-13 254,7-12-142,35-19-644,-71 42 404,1 0 1,-1 0 0,0 1-1,0-1 1,1 1 0,0 1-1,-1 0 1,14-1 0,-20 3 103,0-1 1,0 1-1,0-1 1,0 1-1,0-1 1,0 1-1,0 0 1,0 0-1,-1-1 1,1 1-1,0 0 1,0 0-1,-1 0 1,1 0-1,0 0 0,-1 0 1,1 0-1,-1 0 1,1 0-1,-1 0 1,0 0-1,0 1 1,1-1-1,-1 0 1,0 0-1,0 0 1,0 0-1,0 3 1,1 41 403,-2-36-296,1-8-112,0-1 0,1 1 0,-1 0 0,0 0-1,0 0 1,0 0 0,1 0 0,-1-1 0,0 1 0,1 0 0,-1 0 0,1 0-1,-1-1 1,1 1 0,-1 0 0,1-1 0,-1 1 0,1 0 0,0-1-1,-1 1 1,1-1 0,0 1 0,-1-1 0,1 1 0,0-1 0,0 1 0,0-1-1,0 0 1,-1 0 0,1 1 0,0-1 0,1 0 0,19-4-3668,-8-8-2075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11915,'0'0'2435,"0"4"-22,-2 300 4506,0 3-4635,4-331-2118,1 0-1,1 1 1,1-1 0,10-27-1,2-10-22,-4 3-169,3 1-1,2 1 0,3 1 1,28-55-1,-46 105-3,0 1 0,0-1 1,0 1-1,1-1 0,0 1 0,0 0 1,0 0-1,1 1 0,-1-1 0,1 1 0,0 0 1,-1 0-1,2 1 0,-1-1 0,0 1 1,0 0-1,11-2 0,-13 4-7,-1-1 1,0 1-1,1 0 1,-1 0-1,0 0 0,1 1 1,-1-1-1,0 1 0,1-1 1,-1 1-1,0 0 0,0-1 1,1 1-1,-1 0 1,0 1-1,0-1 0,3 3 1,-2-2 2,-1 1 0,0 0 0,0-1-1,0 1 1,0 0 0,-1 0 0,1 1 0,-1-1 0,1 0 0,-1 0 0,0 1 0,-1-1 0,1 1 0,0-1 0,-1 6 0,0-2 23,-1 0 1,1 0-1,-2 1 0,1-1 1,-1 0-1,0 0 1,0 0-1,-1-1 1,0 1-1,0 0 0,-1-1 1,0 0-1,0 0 1,0 0-1,-1 0 1,0-1-1,0 0 0,0 0 1,-7 5-1,-7 6 75,0-2 0,0 0-1,-2-2 1,-33 17-1,47-26-14,0 0-1,0 0 0,-1-1 0,1 0 1,-15 2-1,21-4-72,0 0 0,1 0 0,-1 0 0,0 0 0,0 0 0,0 0 0,0 0 0,0-1 0,0 1 0,0 0 0,0 0 1,0-1-1,0 1 0,1-1 0,-1 1 0,0 0 0,0-1 0,0 0 0,1 1 0,-1-1 0,-1-1 0,2 1-76,-1 0 1,1-1-1,0 1 0,-1 0 1,1-1-1,0 1 0,0-1 1,0 1-1,0 0 0,0-1 0,0 1 1,0-1-1,1 1 0,-1-1 1,0 1-1,1 0 0,-1-1 0,1 1 1,1-2-1,4-7-1179,1-1 0,0 1 1,1 1-1,0 0 0,0 0 0,1 0 0,0 1 0,15-10 0,16-11-5634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3523,'0'0'11691,"4"8"-9368,-3-4-2130,1-1 0,-1 0 0,1 0 0,0 0 0,0 0 0,0 0 0,0-1 0,1 1 1,-1 0-1,1-1 0,-1 0 0,1 0 0,0 1 0,0-2 0,0 1 0,0 0 0,0-1 0,0 1 1,1-1-1,-1 0 0,0 0 0,1 0 0,-1 0 0,1-1 0,-1 1 0,1-1 0,-1 0 0,8-1 1,-1 1-108,0-1 1,0-1 0,0 0 0,0 0 0,0-1 0,0 0 0,-1 0 0,0-1 0,1 0 0,-1-1 0,11-8 0,-15 10-68,0-1 1,0 1-1,0-1 0,-1-1 1,0 1-1,1 0 1,-2-1-1,1 0 1,0 0-1,-1 0 1,0 0-1,0-1 1,-1 1-1,0-1 1,1 0-1,-2 0 1,1 1-1,-1-1 1,0 0-1,1-9 1,-2 14 20,0 0 1,0 0-1,0 0 1,0-1-1,-1 1 1,1 0 0,0 0-1,0 0 1,-1 0-1,1 0 1,-1-1-1,1 1 1,-1 0 0,1 0-1,-1 0 1,0 0-1,1 0 1,-1 0-1,0 1 1,0-1 0,0 0-1,1 0 1,-1 0-1,0 1 1,-2-2-1,1 1-7,0 1 0,-1-1 0,1 1 0,-1-1 0,1 1-1,-1 0 1,1 0 0,0 0 0,-1 0 0,1 0 0,-5 1-1,0 1-14,0-1 0,0 1-1,1 1 1,-1-1-1,1 1 1,-1 1-1,1-1 1,-6 5-1,-4 6 10,0 1 0,2 0-1,-24 30 1,33-37-17,0 0 0,0 0 1,0 0-1,1 1 0,1-1 0,-1 1 0,1 0 1,1 0-1,-1 0 0,-1 18 0,5-25-57,-1 0 0,0 0 0,1 1 0,-1-1 0,1 0 0,0 0 0,0 0 0,0 1 0,0-1 0,0 0 0,0 0 0,0-1 0,1 1 0,-1 0 0,1 0 0,-1-1 0,1 1 0,0-1 0,0 1 0,0-1 0,-1 0 0,1 1 0,1-1 0,-1 0 0,0-1 0,0 1 0,0 0 0,0 0 0,1-1 0,-1 1 0,0-1 0,0 0-1,5 0 1,41 3-3274,-7-7-3370,-2-5-2987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19420,'10'-20'2865,"-4"2"-1673,-1 3-576,0 6 2129,-2 10-1241,2 6-536,1 9-1040,3 2-576,2 6-896,5 2-225,5 2 1257,0 1-376,7-4-312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56 7015,'0'0'11675,"-7"-7"-9951,4 3-1663,-1 0 148,1 1-1,-1-1 0,0 0 1,0 1-1,0 0 0,-1 0 1,1 0-1,-1 0 0,0 1 1,0 0-1,1 0 0,-1 0 1,-1 0-1,1 1 1,0 0-1,0 0 0,-8 0 1,4 2-61,0 0-1,0 0 1,0 1 0,1 1 0,-1-1 0,0 2 0,1-1 0,0 1 0,0 0 0,0 1 0,0-1 0,1 2 0,-9 7 0,11-9-69,-1 1 1,1-1-1,0 2 1,0-1-1,1 0 1,-1 1-1,1 0 1,1 0-1,-1 0 1,1 1-1,0-1 1,0 1-1,1-1 1,0 1-1,0 0 1,1 0-1,-2 10 1,3-16-72,0 1 1,1 0-1,-1-1 0,0 1 1,0 0-1,1-1 1,-1 1-1,1-1 1,-1 1-1,1 0 1,0-1-1,0 1 1,0-1-1,0 0 1,0 1-1,0-1 1,0 0-1,0 0 1,0 1-1,0-1 1,1 0-1,-1 0 1,1 0-1,2 1 1,0 0 7,1 0 1,0-1 0,0 0 0,0 1-1,0-1 1,0-1 0,0 1 0,8-1 0,1 0 14,0-1 0,-1-1 0,1 0 0,0-1 0,22-8 0,-24 6-61,1-1-1,-1 0 1,0-1-1,-1 0 1,0-1-1,17-15 0,-23 18 23,-1 0 0,1 0 0,-1 0 0,0 0 1,0-1-1,-1 1 0,1-1 0,-1 0 0,0 0 0,-1 0 0,0-1 0,0 1 0,0-1 0,0 1 0,0-9 0,-2 14-35,0-1 0,0 1-1,0 0 1,-1-1 0,1 1 0,0 0 0,0 0 0,-1-1 0,1 1 0,-1 0-1,1 0 1,-1 0 0,0-1 0,1 1 0,-1 0 0,0 0 0,0 0-1,1 0 1,-1 0 0,0 0 0,0 1 0,0-1 0,0 0 0,-1 0 0,1 1-1,0-1 1,0 1 0,0-1 0,0 1 0,-1-1 0,1 1 0,0 0 0,0-1-1,-1 1 1,1 0 0,0 0 0,-1 0 0,1 0 0,0 0 0,-1 0 0,1 0-1,0 1 1,0-1 0,-1 0 0,1 1 0,-2 0 0,1 0-276,-1-1 0,0 1 0,0 0 0,1 0 0,-1 0 0,0 0 0,1 0 0,-1 1 1,1-1-1,0 1 0,-1 0 0,1 0 0,0 0 0,0 0 0,0 0 0,0 0 0,1 0 0,-1 0 0,0 1 0,1-1 0,-3 6 1,4 4-3889,0-2-1414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12588,'0'0'5803,"-3"12"-4207,-32 116 2096,16-68-2887,3 0-1,2 0 0,3 2 1,-4 90-1,16-142 314,1-10-355,7-22-44,12-55-740,-16 57 132,-3 14-96,54-182-375,-47 163 233,1 0-1,2 1 1,0 1-1,1-1 1,23-28-1,-29 44 54,1-1 0,1 1 0,-1 0 0,13-8 0,-19 14 53,1 0-1,-1 0 1,1 1 0,-1-1-1,1 1 1,0-1 0,0 1 0,0 0-1,-1 0 1,1 0 0,0 1 0,0-1-1,0 1 1,0 0 0,1-1 0,-1 1-1,0 0 1,0 1 0,0-1-1,0 1 1,3 0 0,-5 0 12,0 0 0,1 0 0,-1 0 0,0 0 0,0 0 1,-1 0-1,1 0 0,0 1 0,0-1 0,-1 0 0,1 0 0,0 1 0,-1-1 0,1 0 1,-1 1-1,0-1 0,1 1 0,-1-1 0,0 0 0,0 1 0,0-1 0,0 1 0,0-1 1,0 1-1,0-1 0,-1 1 0,0 1 0,0 2 0,0 1-1,0-1 1,-1 0-1,0 0 1,0 1-1,-4 6 1,-5 4 20,-1 1 0,-1-1 0,-1-1 1,0-1-1,-23 19 0,26-23-10,-1-2 1,1 0-1,-1 0 1,-1-1-1,1-1 1,-1 0-1,0 0 1,-23 5-1,36-11-115,-1 0 0,1 0 1,0 1-1,-1-1 0,1 0 0,-1 0 0,1 0 0,0 0 1,-1 0-1,1 0 0,-1 0 0,1 0 0,0 0 0,-1 0 1,1 0-1,0-1 0,-1 1 0,1 0 0,-1 0 0,1 0 0,0 0 1,-1-1-1,1 1 0,0 0 0,-1 0 0,1-1 0,0 1 1,0 0-1,-1 0 0,1-1 0,0 1 0,0 0 0,0-1 1,-1 0-1,3-15-2803,13-17-1985,5-5-1413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13068,'0'0'4677,"7"53"-2339,-19-9-448,-6 6 0,0 2-321,-2-4-480,7-4-448,6-6-417,7-7-128,0-8-96,6-9-352,6-8-833,4-6-737,-1 0-961,-4-17-2626,3-8-4260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12876,'0'0'2899,"3"8"-134,-2-5-2573,0 1 1,0 0-1,0-1 0,0 1 0,1-1 0,-1 1 0,1-1 1,0 0-1,0 1 0,1-1 0,-1 0 0,1 0 1,-1-1-1,1 1 0,0 0 0,0-1 0,0 0 0,0 0 1,1 0-1,-1 0 0,0 0 0,1-1 0,0 1 1,-1-1-1,8 2 0,-3-2-138,-1 0 0,1 0 0,0 0 0,0-1 0,0 0 1,0-1-1,0 1 0,0-2 0,0 1 0,0-1 0,-1 0 0,1-1 0,-1 0 0,1 0 1,-1 0-1,0-1 0,0 0 0,-1-1 0,1 1 0,-1-1 0,9-9 0,-14 12-42,1 1-1,-1 0 0,0 0 0,0 0 0,0 0 0,-1-1 0,1 1 1,0 0-1,0-1 0,-1 1 0,1-1 0,-1 1 0,1-1 1,-1 1-1,1-1 0,-1 1 0,0-1 0,0 1 0,0-1 1,0 1-1,0-1 0,0 1 0,0-1 0,-1 1 0,0-3 0,0 3 14,0-1-1,0 1 1,-1 0-1,1 0 1,-1 0-1,1 0 1,-1 0-1,1 0 1,-1 0-1,1 0 1,-1 0-1,0 1 1,0-1-1,1 1 1,-1-1-1,0 1 1,-3 0-1,-4-1 53,-1 0 0,0 1 0,1 1-1,-1-1 1,1 2 0,-1-1 0,-8 4 0,10-2 3,0 0 0,0 1 0,1 0 0,-1 0 1,1 0-1,0 1 0,-6 6 0,10-8-25,0-1 0,1 1 0,-1 0 0,1 0 0,0 0 0,0 0 0,0 0 0,0 0 0,0 1 0,1-1 0,-1 1 0,1-1 0,0 1 0,0-1 1,0 1-1,0 0 0,1-1 0,0 6 0,0-7-45,1 0 0,-1 0 0,1 0 0,0 0 1,0 0-1,0 0 0,0 0 0,0 0 0,0 0 0,0-1 1,1 1-1,-1 0 0,1-1 0,-1 1 0,1-1 1,0 0-1,-1 1 0,1-1 0,0 0 0,0 0 1,0 0-1,0 0 0,0-1 0,4 2 0,57 13-453,-59-14 343,25 2-2241,46 0 1,-22-3-2417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9449,'0'0'2787,"0"-9"667,0 5-3154,0 0 0,0 1 1,1-1-1,-1 0 1,1 1-1,0-1 1,0 0-1,0 1 1,1-1-1,-1 1 0,1-1 1,0 1-1,0 0 1,0 0-1,0 0 1,1 0-1,-1 0 1,1 0-1,0 1 0,0-1 1,0 1-1,0 0 1,0 0-1,6-3 1,4-2 233,0 0 0,1 1 0,0 1 0,0 0 0,15-3 0,-24 7-451,1 0-1,-1 1 1,0-1 0,0 1-1,0 0 1,1 0 0,-1 1-1,6 0 1,-9 0-77,-1-1 0,1 1 0,0-1 0,-1 1 0,1 0 1,-1 0-1,1 0 0,-1 0 0,1 0 0,-1 0 0,1 0 0,-1 0 0,0 1 0,0-1 0,1 0 0,-1 1 1,0-1-1,0 1 0,-1-1 0,1 1 0,0-1 0,0 1 0,0 2 0,1 6 13,-1 1 1,0 0-1,-1-1 0,0 1 0,0 0 0,-1-1 1,-1 1-1,0 0 0,0-1 0,-1 0 0,0 1 1,-8 15-1,4-8 17,2-1 0,-8 37 0,13-52-34,0-1 0,0 0 0,0 0 0,-1 0 1,1 1-1,0-1 0,1 0 0,-1 0 0,0 0 0,0 0 0,0 1 1,1-1-1,-1 0 0,1 0 0,-1 0 0,1 0 0,-1 0 1,1 0-1,-1 0 0,1 0 0,0 0 0,0 0 0,-1 0 0,1 0 1,0-1-1,2 2 0,-1-1 8,0 0 0,0 0 0,1 0 0,-1-1 0,1 1 0,-1-1 0,0 0 0,1 0 0,-1 0 0,1 0 0,-1 0 0,4-1 0,6-1 32,-1-1 1,1 0-1,-1-1 1,16-7-1,-10 3-21,1-2-1,-2 0 1,1 0 0,24-22-1,-36 28-62,0-1-1,0 0 1,-1 0-1,1 0 1,-1 0-1,0 0 1,-1-1-1,1 0 1,-1 0-1,0 0 1,-1 0-1,1 0 1,-1-1-1,0 1 1,-1-1-1,0 1 1,1-8-1,-2 13 37,0 1 1,-1-1-1,1 1 0,0-1 0,0 1 0,0-1 0,-1 1 0,1-1 0,0 1 1,-1-1-1,1 1 0,0-1 0,-1 1 0,1 0 0,-1-1 0,1 1 0,0-1 1,-1 1-1,1 0 0,-1 0 0,1-1 0,-1 1 0,1 0 0,-1 0 0,0 0 1,1-1-1,-1 1 0,1 0 0,-1 0 0,1 0 0,-1 0 0,1 0 0,-1 0 1,0 0-1,1 0 0,-1 0 0,1 0 0,-1 1 0,1-1 0,-1 0 0,1 0 1,-1 1-1,1-1 0,-1 0 0,1 0 0,-1 1 0,0 0 0,-27 15-112,23-11 175,1 0 0,0 1 0,1-1 0,-1 1 0,1-1 0,0 1 0,1 0 0,-1 0-1,1 1 1,0-1 0,1 0 0,-2 13 0,3-16-31,0-1 0,0 1 0,0-1 0,0 1 0,0-1-1,1 1 1,-1-1 0,1 1 0,0-1 0,0 0 0,0 1-1,0-1 1,0 0 0,0 1 0,1-1 0,-1 0 0,1 0 0,-1 0-1,1 0 1,0-1 0,0 1 0,0 0 0,0-1 0,0 1-1,0-1 1,0 0 0,0 0 0,1 0 0,-1 0 0,0 0 0,1 0-1,-1 0 1,1-1 0,-1 1 0,5-1 0,4 2 63,-1-2 0,1 1 0,-1-1 0,1-1 1,-1 0-1,1 0 0,-1-1 0,1 0 0,-1-1 0,0 0 0,0-1 1,0 0-1,13-8 0,-18 9-57,0 0 0,-1 0-1,1-1 1,0 0 0,-1 0 0,0 0 0,0-1 0,0 1 0,-1-1 0,1 0-1,-1 0 1,0 0 0,-1 0 0,1-1 0,-1 1 0,0-1 0,-1 1-1,1-1 1,-1 0 0,0 0 0,0 0 0,-1 0 0,0 1 0,0-1 0,-1-9-1,1 14-36,0 0-1,-1 0 1,1 0-1,0-1 0,-1 1 1,1 0-1,-1 0 1,1 0-1,-1 0 1,0 0-1,1 0 0,-1 0 1,0 0-1,0 1 1,0-1-1,0 0 0,0 0 1,1 1-1,-1-1 1,-1 0-1,1 1 0,0-1 1,0 1-1,0-1 1,0 1-1,0 0 1,0-1-1,0 1 0,-1 0 1,1 0-1,0 0 1,0 0-1,0 0 0,0 0 1,-1 0-1,1 0 1,0 0-1,0 1 0,0-1 1,-2 1-1,-1 0-21,1 0-1,0 0 1,0 0-1,-1 0 1,1 1-1,0-1 1,0 1-1,0 0 1,1 0-1,-1 0 1,0 0-1,1 0 1,-5 5-1,5-5-66,1 1 0,-1-1-1,1 0 1,-1 1 0,1-1-1,0 1 1,0-1 0,0 1-1,0-1 1,0 1 0,0 0-1,1-1 1,-1 1-1,1 0 1,0 0 0,0 0-1,0-1 1,0 1 0,1 0-1,-1 0 1,1-1 0,-1 1-1,1 0 1,0-1-1,0 1 1,0-1 0,0 1-1,1-1 1,1 3 0,1-1-593,-1-2 0,1 1 1,0 0-1,0-1 0,0 0 1,1 1-1,-1-2 0,0 1 1,1 0-1,-1-1 0,1 0 1,-1 0-1,1-1 0,0 1 0,0-1 1,7 0-1,14 0-6989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14157,'0'0'8809,"-63"37"-7560,45-9 288,2 2-287,5 0-386,6-2-479,5-2-225,0-3-128,14-4 0,2-5-320,-1-2-769,5-7-929,-2-5-1217,-2 0-1794,4-9-3843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8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14414,'0'0'1665,"-9"10"390,-7 10-1316,2 1 0,0 1 0,2 0 0,0 0 0,2 2 0,-16 47 0,19-43 317,-6 57-1,12-78-1006,0 0 0,1 0 0,0 0 0,0 0 0,0 0 0,1 0 0,0 0 0,1-1 0,0 1 1,0 0-1,0 0 0,1-1 0,5 12 0,-6-16-44,0 0 0,-1 0 0,1-1 0,0 1 0,0 0 0,0 0 0,0-1 1,0 0-1,0 1 0,1-1 0,-1 0 0,0 0 0,1 0 0,-1 0 0,1 0 0,-1-1 1,1 1-1,-1-1 0,1 0 0,0 1 0,-1-1 0,1-1 0,-1 1 0,1 0 0,0 0 1,-1-1-1,1 0 0,-1 1 0,1-1 0,-1 0 0,0 0 0,1 0 0,-1-1 0,0 1 1,0 0-1,0-1 0,3-2 0,5-4-64,0-1 0,-1 1 0,0-2 0,0 1 0,-1-1 0,8-13 0,7-17-71,-2-1 0,-1-1 0,-2-1 0,-3-1 0,16-64 0,-29 95-66,-4 12 76,-11 22 54,-15 39 235,17-36 95,0 1 0,2 0 1,1 0-1,1 0 0,1 1 0,1 0 1,1 1-1,2-1 0,0 28 0,2-50-254,1 0-1,0 0 0,0 0 0,0-1 0,0 1 0,1 0 0,0-1 0,-1 1 1,1-1-1,0 0 0,1 1 0,-1-1 0,1 0 0,4 4 0,-5-5-156,0 0 0,0-1-1,0 1 1,0-1 0,0 0-1,0 0 1,0 0 0,1 0-1,-1 0 1,0 0 0,0 0-1,1-1 1,-1 1 0,1-1-1,-1 0 1,1 0-1,-1 0 1,0 0 0,1 0-1,-1 0 1,1 0 0,-1-1-1,1 0 1,-1 1 0,3-2-1,-3 0-320,0 1 0,0-1 0,-1 0 0,1 0 0,0 0 0,-1 0 0,1 0 0,-1 0 0,0-1 0,0 1-1,0 0 1,0-1 0,0 1 0,0-1 0,0 1 0,-1-1 0,0 1 0,1-1 0,-1 1 0,0-1 0,0 0 0,0 1 0,-1-1 0,0-2-1,1-30-8787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34 11339,'0'0'3139,"-54"-29"-225,39 24 1891,24 14-4805,13 7 0,1-2-1409,3-3-3076,-3-5-8583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75 9385,'3'-8'1132,"-2"2"-548,8-33 1475,2 17 3812,-13 41-4739,-41 150 2159,-11 62-144,53-225-3111,0 1 0,1-1-1,-1 0 1,1 0 0,2 12 0,-2-17-28,0-1 1,0 1-1,1 0 1,-1 0-1,0-1 0,0 1 1,1 0-1,-1 0 1,1-1-1,-1 1 1,0 0-1,1-1 1,-1 1-1,1-1 1,-1 1-1,1 0 1,0-1-1,-1 1 1,1-1-1,0 1 1,-1-1-1,1 0 1,0 1-1,0-1 1,-1 0-1,1 1 1,0-1-1,0 0 1,-1 0-1,1 0 1,0 0-1,0 0 1,0 0-1,-1 0 1,1 0-1,0 0 1,0 0-1,0 0 1,-1 0-1,1-1 1,0 1-1,0 0 0,-1-1 1,1 1-1,0 0 1,0-1-1,-1 1 1,1-1-1,-1 1 1,1-1-1,0 1 1,-1-1-1,1 0 1,3-2 4,-1 0 0,1 1 0,-1-1 0,0-1 0,0 1 0,0 0 0,0-1-1,-1 1 1,0-1 0,1 0 0,-1 0 0,-1 0 0,1 0 0,0 0 0,0-7 0,1-2 2,-1 0 0,0 0 0,0-26 0,6 39-551,9-2 533,-17 2 1,1 0 1,-1 0-1,0 0 0,0 0 1,1 0-1,-1 0 0,0 0 1,0 0-1,1 1 1,-1-1-1,0 0 0,0 0 1,0 0-1,1 0 1,-1 1-1,0-1 0,0 0 1,0 0-1,0 1 0,1-1 1,-1 0-1,0 0 1,0 1-1,0-1 0,0 0 1,0 0-1,0 1 1,0-1-1,0 0 0,0 0 1,0 1-1,0-1 0,0 0 1,0 0-1,0 1 1,0-1-1,0 0 0,0 1 1,0-1-1,0 0 1,0 0-1,0 1 0,-1-1 1,1 0-1,0 0 0,0 1 1,0-1-1,0 0 1,-1 0-1,1 0 0,0 1 1,0-1-1,-22 23 428,18-18-3243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75 186 897,'0'0'8632,"-9"2"-7927,-36 17 772,43-19-1286,1 1 0,0 0 1,-1-1-1,1 1 1,0 0-1,0 0 1,0 0-1,0 0 0,0 0 1,0 0-1,0 0 1,0 1-1,0-1 1,1 0-1,-1 0 0,0 1 1,1-1-1,-1 0 1,1 1-1,-1-1 1,1 0-1,0 1 0,-1-1 1,1 1-1,0-1 1,0 1-1,0-1 1,0 1-1,1-1 0,-1 1 1,0-1-1,0 0 1,1 1-1,-1-1 1,1 1-1,0-1 0,-1 0 1,1 0-1,1 3 1,0-3-8,0 1 1,0-1 0,0 0-1,0 0 1,0 0 0,0 0-1,0 0 1,0 0 0,0 0-1,1-1 1,-1 1 0,0-1-1,1 0 1,-1 1 0,0-1-1,1 0 1,-1-1 0,0 1-1,1 0 1,2-1 0,48-12 1168,-28 2-1224,0-2 0,-2 0-1,1-1 1,-2-1 0,0-1-1,0-2 1,-2 0 0,0-1-1,19-24 1,-37 42-123,-1-1-1,1 0 1,0 0 0,-1 0 0,1 0-1,-1 0 1,0-1 0,0 1 0,0 0-1,0-1 1,0 1 0,0-1-1,-1 1 1,1 0 0,-1-1 0,0 1-1,0-1 1,0 0 0,0 1 0,0-1-1,0 1 1,-1-4 0,-1 4-2,0 0 1,1 1-1,-1-1 1,0 1-1,0-1 1,0 1-1,0 0 1,0 0-1,0 0 1,0 0-1,0 0 1,0 0 0,-1 1-1,1-1 1,0 1-1,-1-1 1,1 1-1,0 0 1,-1 0-1,1 0 1,0 0-1,-1 1 1,-2 0-1,-1 0 10,-1 0 1,0 1-1,1 0 1,0 1-1,0-1 1,-1 1-1,2 1 0,-1-1 1,0 1-1,1 0 1,-1 0-1,1 0 0,0 1 1,-8 10-1,6-8 9,1 1 1,0 0-1,0 0 0,1 0 0,0 1 1,1 0-1,0 0 0,0 0 0,-4 16 0,7-23-33,1 1-1,-1 0 0,1 0 0,0 0 0,0 0 0,0 0 0,0 0 0,0 0 1,1 0-1,-1 0 0,1 0 0,0 0 0,0-1 0,0 1 0,0 0 0,0 0 1,1-1-1,-1 1 0,1-1 0,0 1 0,3 3 0,-1-3-70,0 0-1,1 0 0,-1 0 1,1 0-1,0-1 1,0 0-1,0 0 0,0 0 1,0 0-1,0-1 1,7 1-1,7 1-1350,0-2-1,0 0 1,0-1 0,0-2 0,37-5 0,-13-5-5530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16924,'15'6'2045,"-15"-6"-1957,1 0 0,-1 0 1,0 0-1,0 0 0,0 0 0,0 1 1,0-1-1,0 0 0,1 0 0,-1 0 0,0 0 1,0 1-1,0-1 0,0 0 0,0 0 1,0 0-1,0 1 0,0-1 0,0 0 1,0 0-1,0 1 0,0-1 0,0 0 1,0 0-1,0 0 0,0 1 0,0-1 1,0 0-1,0 0 0,0 0 0,0 0 0,-1 1 1,1-1-1,0 0 0,0 0 0,0 1 1,-24 15 3455,-31 20-1751,50-32-1739,0 0 0,0 0 0,0 0 0,1 1-1,0 0 1,0 0 0,-7 11 0,10-15-57,1 0 0,0 0 1,-1-1-1,1 1 0,-1 0 0,1 0 1,0 0-1,0 0 0,0 0 0,0 0 0,-1 0 1,1-1-1,0 1 0,0 0 0,1 0 1,-1 0-1,0 0 0,0 0 0,0 0 0,1 0 1,-1-1-1,0 1 0,1 0 0,0 1 1,0-1-15,0 0 0,0 1 1,1-1-1,-1 0 1,0 0-1,1 0 0,-1 0 1,1-1-1,-1 1 1,1 0-1,-1-1 1,3 1-1,6 2-116,1-2 1,-1 1-1,16-1 0,-19 0 61,21-1-195,35 4-368,-57-3 568,-1 0-1,0 0 1,1 1-1,-1 0 1,0-1-1,0 2 1,0-1-1,0 0 1,4 4-1,-7-5 68,0 1 0,-1-1 0,0 0 0,1 1 0,-1-1 0,0 0 0,0 1 0,0 0 0,0-1 0,0 1 0,0 0 0,0-1 0,0 1 0,-1 0 0,1 0 0,-1 0 0,1-1 0,-1 1 0,1 3 0,-2-2 20,1 1 0,0 0 1,-1 0-1,0-1 0,1 1 0,-2 0 0,1-1 0,0 1 0,-3 4 0,-3 4 81,0-1 0,-1 1 0,0-1 0,-13 13 0,-7 4 166,-2-1-1,-54 39 1,-75 35-1673,30-35 692,76-38 172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60 1473,'0'0'14110,"0"-9"-10800,0 6-3050,0 0 0,0 1 0,0-1 1,0 0-1,-1 0 0,1 1 0,-1-1 1,0 0-1,1 1 0,-1-1 0,-3-4 1,3 5-142,-1 1 0,1 0 0,-1 0-1,0-1 1,1 1 0,-1 0 0,0 1 0,0-1 0,1 0 0,-1 0 0,0 1 0,0-1 0,0 1 0,0 0 0,0-1 0,0 1 0,0 0-1,0 0 1,0 0 0,0 1 0,0-1 0,0 0 0,0 1 0,-2 0 0,-2 1-84,0 0 0,0 0 0,0 1 0,0-1 0,1 1 0,-1 1 0,1-1 0,0 1 0,0 0-1,0 0 1,1 0 0,-1 1 0,-6 8 0,6-7 61,1 0 0,-1 1 0,1-1-1,0 1 1,1 0 0,-1 0 0,1 1-1,1-1 1,0 0 0,-3 14 0,5-20-86,0 0-1,0 0 1,0 0 0,-1 0 0,2 0 0,-1 1-1,0-1 1,0 0 0,0 0 0,0 0 0,1 0-1,-1 0 1,0 0 0,1 0 0,-1 0 0,1 0 0,-1 0-1,1 0 1,0 0 0,-1-1 0,1 1 0,0 0-1,0 0 1,-1-1 0,1 1 0,0 0 0,0-1-1,0 1 1,2 0 0,0 0 6,0 0 1,0 0-1,1-1 0,-1 1 0,0-1 1,0 0-1,1 0 0,-1 0 1,0-1-1,4 0 0,5-1 12,0-1 0,-1-1 0,1 1 1,19-11-1,-16 5-89,-1-1 0,0 0 0,15-15-1,-26 22 47,1 0-1,0-1 0,-1 0 0,1 1 1,-1-1-1,0 0 0,-1-1 0,1 1 1,-1-1-1,0 1 0,0-1 0,0 1 1,0-1-1,-1 0 0,1-6 0,-2 11 14,0 0-1,0-1 1,0 1 0,0 0-1,0 0 1,0-1 0,0 1-1,0 0 1,-1-1 0,1 1-1,0 0 1,0-1-1,0 1 1,0 0 0,-1 0-1,1-1 1,0 1 0,0 0-1,-1 0 1,1-1 0,0 1-1,0 0 1,-1 0-1,1 0 1,0 0 0,-1-1-1,1 1 1,0 0 0,-1 0-1,1 0 1,0 0 0,-1 0-1,1 0 1,0 0-1,-1 0 1,1 0 0,0 0-1,-1 0 1,1 0 0,0 0-1,-1 0 1,1 0 0,0 0-1,0 1 1,-1-1-1,1 0 1,0 0 0,-1 0-1,1 0 1,0 1 0,0-1-1,-1 0 1,1 0 0,0 0-1,0 1 1,-1-1-1,1 0 1,0 1 0,0-1-1,-1 1 1,-16 14-142,-23 44 687,38-54-493,-1-1 0,1 1-1,0-1 1,0 1 0,1 0 0,-1-1 0,1 1-1,0 0 1,0 0 0,1 0 0,0 0 0,0 6-1,1-10-34,-1 0-1,1 0 1,0-1-1,0 1 0,0 0 1,0 0-1,0 0 0,0-1 1,1 1-1,-1 0 0,0-1 1,0 1-1,0-1 1,1 0-1,-1 1 0,0-1 1,0 0-1,1 0 0,-1 1 1,0-1-1,1 0 1,-1-1-1,3 1 0,39-2 111,-37 2-98,37-6-60,-33 3-80,-1 2 0,1-1 1,-1 1-1,1 1 0,0 0 1,-1 0-1,16 2 1,-24 0 110,1 0 0,0 0 0,0 0 0,-1 0 0,1 0 0,-1 0 0,0 0 0,0 0 1,1 1-1,-1-1 0,-1 0 0,1 1 0,0-1 0,-1 1 0,1-1 0,-1 1 0,1 4 0,-1-3 91,1 0-1,0 0 0,0 0 1,0 0-1,1 0 1,-1 0-1,1 0 0,4 6 1,-6-10-67,1 1 1,-1-1 0,0 0-1,1 1 1,-1-1-1,1 0 1,-1 1 0,1-1-1,-1 0 1,1 0 0,-1 0-1,1 1 1,0-1-1,-1 0 1,1 0 0,-1 0-1,1 0 1,-1 0 0,1 0-1,0 0 1,-1 0 0,1 0-1,-1 0 1,1 0-1,-1-1 1,2 1 0,21-19 697,-18 13-690,-1-1-1,1 0 0,-1 0 1,-1 0-1,1 0 0,-1-1 1,-1 1-1,1-1 1,-1 0-1,-1 0 0,1 0 1,-1 0-1,-1 0 0,1 0 1,-1 0-1,-1 0 0,0 0 1,0 0-1,-3-10 1,4 16-62,0 1 1,-1 0 0,1 0 0,-1 0 0,1 0 0,-1 0 0,1 0 0,-1 1 0,0-1 0,1 0 0,-1 0 0,0 0 0,0 0 0,0 1 0,0-1 0,1 0 0,-1 1 0,0-1 0,0 1-1,-2-1 1,17 5-774,27-2 595,1-1 0,46-6-1,19-1-172,-106 6 385,0 0 0,0 0 1,0 0-1,-1 0 0,1 0 1,0 0-1,0 1 0,0-1 0,0 0 1,0 0-1,0 1 0,-1-1 1,1 0-1,0 1 0,0-1 0,0 1 1,-1-1-1,1 1 0,0-1 1,-1 1-1,1 0 0,0-1 0,-1 1 1,1 0-1,-1 0 0,1-1 1,-1 1-1,0 0 0,1 0 0,-1 0 1,0-1-1,1 1 0,-1 0 0,0 0 1,0 0-1,0 0 0,0 0 1,0 0-1,0 0 0,0 0 0,0-1 1,0 2-1,-13 50 812,11-48-683,0 1-1,1-1 0,-1 1 0,1-1 0,0 1 0,0-1 1,1 7-1,3-11-70,1 1 0,0-1-1,-1 0 1,1 0 0,0 0 0,0 0 0,-1-1 0,8-1 0,50-25-74,-53 22-146,0 1 0,0 0 1,1 0-1,-1 0 0,1 1 0,0 1 0,0-1 0,1 1 0,-1 1 0,16-1 1,-24 4 141,0-1 1,0 1 0,-1 0-1,1 0 1,-1-1 0,0 1 0,1 0-1,-1 0 1,0 0 0,0-1 0,0 1-1,0 0 1,0 0 0,-1 0-1,1-1 1,-1 4 0,-17 36 317,0-2-908,14-10-5495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67 15503,'-2'26'1279,"-1"0"0,-1-1 0,-1 0 0,-2 0 0,-10 27 0,7-20-540,0 1 1,-4 37-1,13-62-643,-1 2-1,1 1 0,0-1 0,0 1 0,3 18 1,-2-27-87,0-1 0,0 0 1,1 1-1,-1-1 0,0 0 1,1 0-1,-1 0 0,1 1 1,-1-1-1,1 0 0,-1 0 1,1 0-1,0 0 1,0 0-1,0 0 0,-1 0 1,1 0-1,0 0 0,0 0 1,0-1-1,0 1 0,1 0 1,-1-1-1,0 1 0,0 0 1,0-1-1,0 0 1,1 1-1,-1-1 0,0 0 1,0 1-1,1-1 0,-1 0 1,0 0-1,1 0 0,-1 0 1,0 0-1,0-1 0,1 1 1,-1 0-1,0 0 1,0-1-1,1 1 0,-1-1 1,0 1-1,0-1 0,0 0 1,2-1-1,2-1 0,-1 1 1,0-2-1,0 1 1,0 0-1,0-1 1,0 0-1,-1 1 0,0-2 1,0 1-1,0 0 1,0 0-1,-1-1 0,1 0 1,2-9-1,2-5-237,-1 0-1,6-28 0,-7-14-48,-4 47 105,-1 21-318,0-5 492,0 1 1,1-1 0,-1 0-1,0 0 1,1 1-1,-1-1 1,1 0-1,0 0 1,0 0 0,0 1-1,0-1 1,0 0-1,0 0 1,0 0-1,1-1 1,-1 1 0,1 0-1,-1 0 1,1-1-1,0 1 1,0-1-1,1 2 1,2-1 53,0 1 0,0-1-1,0 0 1,0-1 0,0 1 0,0-1-1,0 0 1,0 0 0,9 0 0,-3 0 45,0-1 1,0-1 0,0 0-1,0-1 1,0 1 0,-1-2-1,1 0 1,0 0 0,11-6-1,-11 2-84,0 0-1,0-1 0,-1 0 0,0-1 1,-1 0-1,0-1 0,0 0 0,-1 0 1,0 0-1,-1-1 0,0 0 0,-1-1 1,0 0-1,-1 0 0,0 0 0,-1 0 1,-1-1-1,0 0 0,0 1 0,-1-1 0,-1 0 1,0-1-1,-1-19 0,0 32-19,0 0-1,0 0 1,0 0-1,-1 1 1,1-1-1,0 0 1,0 0 0,0 0-1,-1 0 1,1 1-1,0-1 1,-1 0-1,1 0 1,-1 0-1,1 1 1,-1-1 0,1 0-1,-1 1 1,1-1-1,-1 0 1,0 1-1,1-1 1,-1 1-1,0-1 1,1 1 0,-1-1-1,0 1 1,0 0-1,0-1 1,1 1-1,-1 0 1,0 0-1,0-1 1,0 1 0,0 0-1,0 0 1,0 0-1,1 0 1,-1 0-1,0 0 1,0 0-1,0 1 1,0-1 0,0 0-1,1 0 1,-1 1-1,0-1 1,0 0-1,0 1 1,0 0-1,-4 1-10,0 1 0,0 0 0,1 0 0,-1 0 0,1 1 0,0-1 0,-4 5 0,-21 26 179,-31 46 1,52-69-19,1 0 1,1 0 0,0 1 0,0 0-1,1 1 1,1-1 0,0 1-1,-4 23 1,8-34-140,0 0-1,0-1 1,0 1 0,0-1-1,0 1 1,0 0 0,1-1-1,-1 1 1,0-1 0,1 1-1,-1-1 1,1 1 0,0-1-1,-1 0 1,1 1 0,0-1-1,0 0 1,0 1 0,0-1-1,0 0 1,0 0 0,0 0-1,1 0 1,-1 0 0,2 1-1,1 0 13,0 0-1,1 0 1,-1 0-1,1-1 1,-1 0-1,1 0 1,-1 0-1,10 0 1,3-1-142,1-1 0,0 0 1,30-6-1,-7-5-645,-31 8 573,0 1 1,1 0-1,-1 1 1,21-2-1,-31 4 185,1 0 1,-1 0-1,0 0 0,1 0 0,-1 0 0,0 0 1,0 0-1,1 0 0,-1 0 0,0 0 0,1 0 1,-1 0-1,0 1 0,1-1 0,-1 0 1,0 0-1,0 0 0,1 0 0,-1 1 0,0-1 1,0 0-1,1 0 0,-1 1 0,0-1 1,0 0-1,0 0 0,0 1 0,1-1 0,-1 0 1,0 1-1,0-1 0,0 0 0,0 0 1,0 1-1,0-1 0,0 1 0,-3 16-99,-17 20 157,17-31-55,-18 41-204,18-25-2468,3-22 2542,0 0-1,0 0 0,0 1 0,0-1 0,0 0 1,0 0-1,0 1 0,0-1 0,0 0 1,0 0-1,0 0 0,0 1 0,0-1 0,0 0 1,0 0-1,0 1 0,0-1 0,1 0 1,-1 0-1,0 0 0,0 1 0,0-1 0,0 0 1,0 0-1,1 0 0,-1 0 0,0 1 1,0-1-1,0 0 0,1 0 0,-1 0 0,0 0 1,0 0-1,0 0 0,1 0 0,-1 0 1,0 0-1,0 0 0,1 0 0,-1 0 0,0 0 1,0 0-1,1 0 0,-1 0 0,0 0 1,0 0-1,1 0 0,-1 0 0,2 0-784,7 0-4449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161 283 10570,'0'0'11248,"-11"-4"-9700,6 3-1423,1-1 1,-1 1-1,1 0 1,-1 1-1,0-1 0,0 1 1,1 0-1,-1 0 0,0 1 1,0-1-1,1 1 1,-1 0-1,1 0 0,-1 1 1,1-1-1,-1 1 0,1 0 1,0 0-1,0 0 1,-1 1-1,2 0 0,-1-1 1,0 2-1,1-1 0,-1 0 1,1 1-1,0-1 1,0 1-1,0 0 0,1 0 1,-1 0-1,-1 5 0,2-6-66,0 0-1,1 0 0,-1 0 0,1 0 1,-1 1-1,1-1 0,0 0 0,1 1 1,-1-1-1,0 1 0,1-1 0,0 1 1,0-1-1,0 5 0,1-6-53,-1-1 1,1 1-1,0-1 0,0 1 0,0-1 0,0 1 1,0-1-1,0 0 0,0 1 0,0-1 1,0 0-1,0 0 0,1 0 0,-1 0 0,1 0 1,-1 0-1,0 0 0,1 0 0,0-1 1,-1 1-1,1-1 0,-1 1 0,1-1 0,0 1 1,-1-1-1,1 0 0,0 0 0,-1 0 0,4 0 1,4 0-122,1 0 0,-1-1 1,0 0-1,1-1 0,-1 0 1,0 0-1,0-1 0,0 0 1,0-1-1,-1 0 0,0 0 1,1-1-1,-1 0 0,-1 0 1,1-1-1,-1 0 0,0 0 1,0 0-1,-1-1 0,0 0 1,0-1-1,0 0 0,7-14 1,-13 21-31,3-2-838,-4 5 428,-4 5 558,1 1 1,1 0-1,0 1 1,0-1-1,-3 16 1,6-22 40,-1 0 1,1 0 0,0 0 0,0 0-1,0 0 1,0 0 0,1 0-1,-1 1 1,0-1 0,1 0-1,0 0 1,-1 0 0,1 0-1,0 0 1,0-1 0,0 1-1,0 0 1,0 0 0,1 0-1,-1-1 1,0 1 0,4 2-1,-1-2 22,0-1 0,-1 0 0,1 1 0,0-1 0,0-1 0,1 1-1,-1 0 1,0-1 0,0 0 0,0 0 0,6-1 0,1 0 8,0-1 0,0-1 0,0 0 0,0 0 0,-1-1 0,1 0 1,-1-1-1,0 0 0,0 0 0,-1-1 0,1-1 0,15-14 0,-8 5-83,-1 1-1,-1-2 0,0 0 0,-1-1 1,18-31-1,-24 34-88,0-1-1,-1 1 1,-1-2 0,0 1 0,-1-1-1,-1 0 1,-1 0 0,0 0-1,0-30 1,-2 46 85,-1 0 1,0 0-1,0 0 0,0 0 0,0 0 1,-1 0-1,1 0 0,0 0 0,0-1 1,0 1-1,-1 0 0,1 0 1,-1 0-1,1 0 0,-1 0 0,1 0 1,-1 1-1,0-1 0,1 0 0,-2-1 1,1 2 7,1-1 0,-1 1 1,0 0-1,0 0 0,1 0 1,-1 0-1,0 0 0,0-1 1,1 1-1,-1 1 0,0-1 1,0 0-1,1 0 0,-1 0 1,0 0-1,0 0 0,1 1 1,-1-1-1,0 0 0,1 1 1,-2 0-1,-2 1 10,-1 1 0,1 0 1,1 0-1,-1 1 0,0-1 1,1 1-1,-5 5 0,-3 10 141,0 0 0,1 0 1,1 1-1,1 0 0,1 1 0,1 0 0,0 0 1,2 0-1,0 0 0,2 1 0,0 0 0,2-1 1,0 1-1,4 30 0,-2-44-125,-1-1 0,1 1 0,0-1 0,1 0 1,0 0-1,0 0 0,0 0 0,9 13 0,-10-18-56,0 1 1,0 0-1,0-1 1,0 1-1,0-1 1,1 0 0,-1 0-1,1 0 1,0 0-1,-1 0 1,1-1-1,0 1 1,0-1-1,0 1 1,0-1-1,0 0 1,0 0-1,1-1 1,-1 1-1,0-1 1,0 1-1,7-1 1,-9-1 20,0 1 0,0-1 0,0 1 0,0-1 0,0 0 0,0 1 0,0-1 0,0 0 0,0 0 0,0 1 0,0-1 0,0 0 0,-1 0 0,1 0 0,0 0 0,-1 0 0,1 0 0,-1 0 0,1 0 0,-1-1 0,0 1 0,1 0 0,-1 0 0,0 0 0,0 0 0,1-1 0,-1 1 0,0 0 0,-1-2 0,-2-38-112,-2 29 57,0 0 1,0 0-1,-1 1 0,0 0 0,-1 0 0,-1 1 0,0-1 1,-15-14-1,-8-7-24,-40-29-1,61 53-14,-8-7 1131,19 11-462,12 4-351,86 18 267,37 4-1030,-116-21-1214,0-1 1,34-3-1,1-8-5140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4068,'0'0'4089,"2"-10"-1014,-1-7-1634,3-8 406,2-4 3871,-9 59-1787,5 25-2449,0-10-671,-12 262 956,12-331-1784,1 0-1,1 0 1,1 1 0,8-25-1,8-35-589,-14 47 250,-2 13 124,-1 0 0,2-37-1,-21 129-187,14-62 438,-1 6 34,2 1 0,-1 0 0,1 0 0,4 24 0,-3-35-39,-1 0 1,1 0-1,0-1 1,0 1-1,0 0 1,0-1-1,0 1 1,1 0-1,-1-1 0,1 0 1,-1 1-1,1-1 1,0 0-1,0 0 1,0 0-1,0 0 1,0 0-1,1 0 1,-1-1-1,1 1 0,-1-1 1,1 1-1,-1-1 1,1 0-1,0 0 1,0 0-1,-1-1 1,1 1-1,5 0 1,1-1 25,-1 0 1,1-1 0,0 0 0,-1 0 0,1-1 0,-1 0-1,0 0 1,1-1 0,-1 0 0,0 0 0,-1-1 0,1 0-1,-1-1 1,0 1 0,0-1 0,0-1 0,0 1 0,-1-1-1,9-10 1,-1-1-4,0-1 0,-2 0-1,0-1 1,-1 0 0,0-1 0,11-31-1,-20 45-13,0 1 0,0 0-1,-1 0 1,0-1 0,0 1-1,0 0 1,0-1 0,-1 1 0,0-1-1,0 1 1,0-1 0,-1 1-1,0-1 1,-2-6 0,2 9-29,0 1 0,-1 0 1,1 0-1,-1-1 0,1 1 1,-1 0-1,0 0 0,0 1 1,0-1-1,0 0 0,0 1 1,-1-1-1,1 1 0,0 0 1,-1-1-1,1 1 0,-1 0 0,1 1 1,-1-1-1,1 0 0,-1 1 1,0-1-1,1 1 0,-1 0 1,0 0-1,1 0 0,-1 0 1,0 0-1,-4 2 0,4-1-4,0 0 0,1-1 0,-1 1-1,0 1 1,1-1 0,-1 0 0,1 1 0,0-1-1,-1 1 1,1 0 0,0 0 0,0 0-1,0 0 1,0 0 0,1 0 0,-1 0 0,1 0-1,-1 1 1,1-1 0,0 1 0,-1-1-1,1 1 1,0 3 0,-5 10 10,1 1 0,-4 27 0,6-25-8,-3 6 147,1 0 0,1-1 0,1 1 0,2 1 0,1 27 0,0-51-126,0-1-1,1 0 1,-1 1 0,0-1 0,1 1-1,-1-1 1,1 0 0,-1 1 0,1-1-1,0 0 1,-1 0 0,1 0 0,0 1 0,0-1-1,0 0 1,0 0 0,0 0 0,0 0-1,0 0 1,0-1 0,1 1 0,-1 0-1,3 1 1,-1-1 12,0 0 1,1 0-1,-1-1 0,1 1 0,-1-1 1,1 0-1,-1 0 0,1 0 0,5-1 1,1 0-32,1-2 0,-1 1 0,0-1 0,0-1 0,17-8 0,-2-5-304,-20 13 288,0 1 0,0-1 1,0 1-1,1 0 0,-1 1 1,1-1-1,6-1 0,-11 5 42,0 0-1,0 0 1,0 0-1,0 0 0,-1 0 1,1 1-1,0-1 1,-1 0-1,1 1 1,-1-1-1,0 0 1,1 1-1,-1-1 1,0 0-1,0 1 1,0-1-1,0 1 1,0-1-1,0 0 1,0 1-1,-1 1 1,0 40 344,-9 62-495,10-105 72,0 1-1,0-1 1,0 0-1,0 0 1,0 0-1,0 0 1,0 1-1,0-1 1,0 0 0,0 0-1,0 0 1,0 0-1,0 0 1,1 1-1,-1-1 1,0 0-1,0 0 1,0 0 0,0 0-1,0 0 1,0 0-1,0 1 1,1-1-1,-1 0 1,0 0 0,0 0-1,0 0 1,0 0-1,1 0 1,-1 0-1,0 0 1,0 0-1,0 0 1,0 0 0,0 0-1,1 0 1,-1 0-1,0 0 1,0 0-1,0 0 1,0 0-1,1 0 1,-1 0 0,0 0-1,0 0 1,0 0-1,0 0 1,1 0-1,-1 0 1,0 0-1,0 0 1,0-1 0,9-6-6831,-2-7-1708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68 144 15503,'-8'4'3043,"4"-2"-2367,0-1-236,0 0 1,0 1-1,1-1 0,-1 1 1,0 0-1,1 0 0,-1 0 1,1 0-1,0 1 0,0 0 1,-1-1-1,2 1 0,-1 0 1,-5 7-1,8-10-390,1 1 1,-1-1-1,0 1 0,0-1 0,0 1 0,0-1 1,0 1-1,0-1 0,1 0 0,-1 1 0,0-1 1,0 1-1,1-1 0,-1 0 0,0 1 0,1-1 1,-1 0-1,0 1 0,1-1 0,-1 0 0,1 1 1,-1-1-1,0 0 0,1 0 0,-1 1 0,1-1 1,-1 0-1,1 0 0,-1 0 0,1 0 0,-1 0 1,1 0-1,-1 0 0,1 0 0,-1 0 0,1 0 1,0 0-1,24 1 403,-20-1-246,11-1-105,0 0 0,0 0 1,-1-2-1,1 0 0,-1-1 1,0 0-1,0-1 0,27-13 0,-36 15-117,0 0 0,-1-1 0,1 1 0,-1-1 0,0 0 0,0 0 0,0-1 0,0 1 0,-1-1 0,0 0 0,0 0 0,0-1 0,-1 1 0,1-1 0,-1 0 0,-1 0 0,1 0 0,-1 0 0,0 0 0,0-1 0,-1 1 0,0-1 0,1-10 0,-2 16 10,0 0 0,-1 0 0,1 0 0,0-1 0,0 1 0,-1 0 0,1 0-1,-1 0 1,1 0 0,-1 0 0,0 0 0,1 0 0,-1 0 0,0 0-1,0 0 1,1 0 0,-1 0 0,0 0 0,0 0 0,0 1 0,0-1 0,0 0-1,0 1 1,0-1 0,-1 1 0,1-1 0,0 1 0,0 0 0,0-1 0,0 1-1,-1 0 1,1 0 0,0 0 0,0 0 0,-1 0 0,1 0 0,0 0 0,0 0-1,0 0 1,-1 1 0,1-1 0,-2 1 0,-2 0-16,-1 0 0,1 0-1,0 1 1,0 0 0,0 0 0,0 0 0,0 1 0,-8 5-1,3 0 31,0 0-1,1 0 0,0 1 0,1 0 0,0 1 0,0 0 0,1 0 1,0 1-1,1 0 0,0 0 0,1 0 0,0 1 0,1 0 1,0 0-1,1 0 0,-2 16 0,4-27-6,1 1 1,0 0-1,0-1 0,0 1 1,0-1-1,1 1 0,-1-1 1,0 1-1,1 0 0,-1-1 1,1 1-1,-1-1 0,1 1 0,0-1 1,0 0-1,-1 1 0,1-1 1,0 0-1,0 0 0,0 1 1,1-1-1,-1 0 0,0 0 0,2 1 1,0 0 9,1-1 0,-1 1 0,1-1 0,-1 0 0,0 0 1,1-1-1,0 1 0,-1-1 0,1 1 0,5-1 0,1-1-37,-1 0 1,0 0-1,0-1 0,1 0 0,-1 0 0,-1-1 1,1 0-1,9-5 0,-6 0-100,0 1 0,-1-2 0,0 1 0,0-2 0,-1 1 0,0-2 0,-1 1 0,0-1-1,-1 0 1,0-1 0,-1 0 0,0-1 0,7-17 0,-13 28 40,-2 5-75,-7 23 179,4-17 115,1 1 0,0 0 1,0 0-1,-2 20 0,5-28-110,0-1 0,0 1 0,0-1 0,0 1 0,0-1 0,1 1 0,-1-1 0,0 1 0,1-1 0,-1 1 0,1-1 0,-1 1 0,1-1 0,0 0 0,0 1 0,-1-1 0,1 0 0,0 0 0,0 1 0,0-1 0,0 0 0,1 0 0,-1 0 0,0 0 0,0-1-1,1 1 1,-1 0 0,0 0 0,1-1 0,-1 1 0,1-1 0,-1 1 0,0-1 0,1 0 0,0 1 0,-1-1 0,1 0 0,-1 0 0,3 0 0,5 0-45,0-1-1,-1 0 1,1 0 0,0-1-1,0 0 1,-1-1 0,0 0-1,1 0 1,-1-1 0,0 0-1,-1 0 1,1-1 0,-1 1-1,0-2 1,0 1-1,0-1 1,-1 0 0,0-1-1,0 1 1,0-1 0,-1-1-1,0 1 1,-1 0 0,1-1-1,5-16 1,-43 90-145,28-48 311,0 1 0,2-1 0,0 0 0,0 1 0,2 0 0,1 0 0,2 32 0,6 1 253,20 74-1,-23-108-440,0 5 48,0 0 1,-1 0-1,0 28 1,-4-44 28,0 0 0,-1 0 1,1 0-1,-1 0 0,-1 0 1,-4 12-1,6-16 7,-2-1 1,1 0 0,0 1-1,0-1 1,-1 0-1,1 0 1,-1 1-1,0-1 1,0 0-1,0-1 1,0 1-1,0 0 1,0-1 0,0 1-1,0-1 1,-1 1-1,1-1 1,-3 1-1,2-1 0,1 0 0,-1-1-1,1 1 1,0-1 0,-1 1-1,1-1 1,-1 0 0,1 0-1,-1 0 1,1-1 0,-1 1-1,1 0 1,-1-1 0,1 0-1,-1 1 1,1-1 0,0 0-1,-1 0 1,-2-2 0,1-1-2,-1 1 1,1 0 0,1-1 0,-1 0 0,0 0 0,1 0 0,0 0 0,-5-9 0,-2-7-69,1 0 1,1-1-1,-7-30 0,13 46 7,-3-12-192,1 0 0,0 0-1,2-1 1,-1 1 0,2-1 0,2-35 0,0 48 151,-1-1 0,1 1 0,1-1 0,-1 1 1,1-1-1,0 1 0,0 0 0,1 0 0,-1 0 0,1 0 0,0 0 0,1 1 1,-1-1-1,1 1 0,0 0 0,0 0 0,0 0 0,0 0 0,1 1 0,0 0 1,-1 0-1,1 0 0,0 1 0,1-1 0,7-1 0,53-15-3459,6 0-5058,-21-1-4819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75 102 6118,'0'-94'13725,"0"94"-13643,0 0 0,0 0 0,0-1-1,0 1 1,0 0 0,0 0 0,1 0 0,-1-1 0,0 1 0,0 0 0,0 0 0,0-1 0,0 1 0,0 0-1,0 0 1,0 0 0,0-1 0,0 1 0,0 0 0,-1 0 0,1 0 0,0-1 0,0 1 0,0 0 0,0 0 0,0 0-1,0-1 1,0 1 0,0 0 0,-1 0 0,1 0 0,0 0 0,0-1 0,0 1 0,0 0 0,-1 0 0,1 0-1,0 0 1,0 0 0,0 0 0,-1 0 0,1 0 0,0 0 0,0-1 0,0 1 0,-1 0 0,1 0 0,0 0 0,0 0-1,0 0 1,-1 0 0,1 0 0,0 0 0,0 0 0,-1 1 0,-12 11 1073,-8 22-838,-6 32 476,25-61-737,1 1 0,-1 0 0,1-1 0,0 1 0,1 0 0,-1-1 0,1 1 0,0 0 0,1 0 0,0 6 0,0-10-47,0-1-1,0 1 1,0-1-1,0 1 0,0-1 1,0 0-1,0 1 1,0-1-1,1 0 1,-1 0-1,0 0 1,1 0-1,-1 0 0,1 0 1,-1-1-1,1 1 1,0 0-1,-1-1 1,1 1-1,-1-1 1,1 0-1,0 1 0,-1-1 1,1 0-1,0 0 1,0 0-1,-1 0 1,1 0-1,0 0 1,-1-1-1,1 1 0,0-1 1,-1 1-1,3-2 1,4 0 22,1 0-1,-1-1 1,1 0 0,-1 0 0,9-6 0,-5 1-74,0 1 1,0-2 0,-1 0-1,0 0 1,-1-1 0,0 0 0,0-1-1,-1 0 1,-1-1 0,0 0-1,0 0 1,6-16 0,-18 49 90,1-1 0,1 1 0,0 0 0,3 35 0,-1-54-31,0-1-1,1 1 1,-1 0-1,1-1 1,-1 1-1,1 0 1,-1 0-1,1-1 1,0 1 0,0-1-1,0 1 1,0-1-1,0 1 1,0-1-1,0 0 1,0 1 0,1-1-1,-1 0 1,0 0-1,1 0 1,-1 0-1,1 0 1,-1 0-1,1 0 1,0-1 0,-1 1-1,1-1 1,0 1-1,-1-1 1,1 1-1,0-1 1,0 0-1,-1 0 1,1 0 0,0 0-1,0 0 1,-1 0-1,1-1 1,2 1-1,3-1 13,0 0-1,0-1 1,0 1-1,0-1 1,-1 0-1,1-1 0,-1 0 1,12-6-1,-10 3-65,1 0 1,-2 0-1,1-1 0,-1 0 0,0 0 0,0-1 1,-1 0-1,0 0 0,-1-1 0,1 1 0,-2-1 1,1 0-1,-1 0 0,0-1 0,-1 0 0,-1 1 1,1-1-1,1-13 0,-20 64-235,10 9 625,5-49-335,1 0-1,0 0 0,0 1 0,0-1 1,0 0-1,0 1 0,0-1 0,0 0 1,1 1-1,-1-1 0,0 0 0,1 0 1,-1 1-1,1-1 0,-1 0 1,1 0-1,0 0 0,-1 0 0,1 1 1,0-1-1,0 0 0,0-1 0,0 1 1,0 0-1,0 0 0,0 0 1,0 0-1,0-1 0,0 1 0,0 0 1,1-1-1,0 1 0,6-1 0,-1 0 1,1 0-1,-1-1 0,1 0 1,-1 0-1,1 0 0,-1-1 0,0-1 1,0 1-1,0-1 0,10-6 1,-12 7-66,0-1 1,-1 0-1,0 0 1,1 0-1,-1 0 1,-1-1 0,1 0-1,0 0 1,-1 0-1,0 0 1,0 0 0,0 0-1,0-1 1,-1 0-1,0 1 1,0-1 0,3-8-1,-24 33 48,15-11 77,1 1-1,-1-1 1,2 1-1,-1 0 1,1 0-1,1 0 1,-1 0-1,2 0 1,0 0-1,0 0 1,3 18-1,-3-27-103,0 0 0,1 0 0,-1 1 0,0-1 0,1 0 0,0 0 0,-1 0 0,1 1 0,0-1 0,-1 0 0,1 0 0,0 0 0,0 0 0,0 0 0,0-1 0,0 1 0,0 0 0,0 0 0,0-1 0,0 1-1,1 0 1,-1-1 0,0 1 0,0-1 0,1 0 0,0 1 0,38 2-5861,-34-3 3938,11 0-4813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53 13773,'0'0'6689,"3"-8"-3913,9-24-662,-13 31-2052,1 0 0,0 1 0,0-1-1,-1 0 1,1 1 0,-1-1 0,1 1 0,0-1 0,-1 0-1,1 1 1,-1-1 0,1 1 0,-1-1 0,0 1 0,1 0 0,-1-1-1,0 1 1,1-1 0,-1 1 0,0 0 0,1 0 0,-1-1 0,0 1-1,1 0 1,-1 0 0,0 0 0,0 0 0,1 0 0,-1 0-1,0 0 1,1 0 0,-1 0 0,0 0 0,0 0 0,-1 1 0,-27 1 375,14 1-404,0 1 0,1 0 0,-1 1 0,1 1-1,1 0 1,-1 1 0,1 1 0,0 0 0,1 0 0,-1 1 0,-18 19 0,30-27-39,0 0 0,0 0 1,0-1-1,0 1 0,0 0 1,1 0-1,-1 1 0,0-1 0,1 0 1,-1 0-1,0 0 0,1 0 1,0 1-1,-1-1 0,1 0 0,0 0 1,-1 1-1,1-1 0,0 0 1,0 1-1,0 0 0,1-1-8,-1 0 0,1 0 0,-1 0 0,1 0 0,0-1 0,-1 1-1,1 0 1,0-1 0,0 1 0,-1 0 0,1-1 0,0 1 0,0-1 0,0 0 0,0 1 0,0-1-1,0 1 1,0-1 0,0 0 0,0 0 0,1 0 0,11 2-179,0-1 0,0-1 0,19-2 0,-14 2-14,-8 0 72,8-1 13,0 1 0,0 0 0,0 2 0,0 0 0,0 1 1,-1 1-1,20 6 0,-36-9 129,1-1 0,-1 1 0,0-1-1,0 1 1,1 0 0,-1-1 0,0 1 0,0 0 0,0 0 0,0 0 0,0 0 0,0 0-1,0 0 1,0 0 0,0 0 0,0 0 0,-1 0 0,1 0 0,0 1 0,-1-1 0,1 0 0,-1 1-1,1-1 1,-1 0 0,0 1 0,0-1 0,1 3 0,-2-1 61,0-1 0,1 1 0,-1 0 0,0-1 0,0 1 0,-1-1 0,1 1 0,-1-1 0,1 1 0,-1-1 0,0 0 0,-3 4 0,-5 4 134,-1-1 0,-1 0 0,1 0 0,-15 8 0,16-12-199,0 1-1,1-2 1,-2 1-1,1-1 1,0-1-1,-17 4 1,23-7-236,0 0 0,0 1 1,0-1-1,0-1 0,0 1 0,0 0 0,0-1 1,-6-2-1,7 2-309,-1-1 0,1 1 0,-1-1 0,1 0 0,0 0 0,0-1 0,0 1 0,0 0 0,0-1 0,-3-3 0,-17-23-6388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13421,'0'0'6854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11403,'0'0'-7495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24 13741,'0'0'9508,"-9"-5"-8585,3 2-751,-1 0-1,0 0 1,0 1-1,0 0 1,0 0 0,0 1-1,0 0 1,-13 0-1,17 0-151,0 1 0,0 1 0,0-1 0,0 0-1,0 1 1,0-1 0,0 1 0,0 0 0,0 0 0,1 0 0,-1 1-1,0-1 1,1 0 0,-1 1 0,1 0 0,-1 0 0,1 0-1,0 0 1,-1 0 0,1 0 0,0 0 0,1 1 0,-1-1-1,0 1 1,1-1 0,-1 1 0,1 0 0,-2 5 0,3-7-28,-1 1 1,1 0 0,-1 0 0,1 0-1,0 0 1,0-1 0,0 1 0,0 0 0,0 0-1,0 0 1,1 0 0,-1-1 0,0 1-1,1 0 1,0 0 0,-1-1 0,1 1 0,0 0-1,0-1 1,0 1 0,0-1 0,0 1-1,0-1 1,0 1 0,1-1 0,-1 0 0,1 0-1,-1 1 1,1-1 0,-1 0 0,1 0-1,-1-1 1,1 1 0,0 0 0,2 0 0,10 5-76,1-2-1,-1 0 1,27 4 0,2 1 46,-40-8 28,0 0 1,-1 0 0,1 0-1,-1 0 1,1 0 0,-1 1 0,0-1-1,1 1 1,-1 0 0,0 0-1,0 0 1,0 0 0,3 3 0,-5-3 22,1-1 0,0 1 1,0-1-1,-1 1 0,1-1 1,-1 1-1,0-1 0,1 1 1,-1-1-1,0 1 0,0 0 1,0-1-1,0 1 0,0-1 1,0 1-1,-1 0 0,0 2 1,-1 1 80,0-1 1,0 1 0,-1-1 0,0 1 0,0-1 0,0 0 0,0 0-1,-1-1 1,1 1 0,-1-1 0,0 1 0,0-1 0,-5 3 0,-4 3-15,-1-1 0,0 0 0,0 0 0,-1-1 0,0-1 0,0-1 0,0 0 0,-1-1 0,0-1 0,-19 2 0,51-23-6070,43-13-4160,-22 12 1837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0 658 17348,'7'0'573,"1"-1"1,-1 0 0,0 0 0,0-1 0,0 0-1,13-6 1,17-4 615,310-73 2064,48-13-3121,661-234-1978,-967 304 1487,-48 16-144,-1-1 0,60-29-1,-99 42 482,0-1 0,0 1-1,0-1 1,0 0 0,1 1-1,-1-1 1,-1 0-1,1 1 1,0-1 0,0 0-1,0 0 1,0 0 0,0 0-1,0-2 1,-1 3 38,0-1 1,0 1-1,0 0 1,-1-1-1,1 1 1,0-1-1,-1 1 1,1 0-1,0-1 1,-1 1 0,1 0-1,0 0 1,-1-1-1,1 1 1,0 0-1,-1 0 1,1-1-1,-1 1 1,1 0-1,-1 0 1,1 0-1,-1 0 1,1 0-1,0 0 1,-1 0-1,1 0 1,-1 0-1,1 0 1,-2 0-1,-9-2 54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97 12011,'3'-8'3796,"0"1"-3283,-1 1 407,0 0 0,0 0 0,0-1 0,-1 1 0,1-12 0,-2 17-817,0 0 0,0-1 0,0 1 0,0 0 0,0 0 0,0-1 0,-1 1 1,1 0-1,0-1 0,-1 1 0,0 0 0,1 0 0,-1 0 0,1 0 0,-1-1 0,0 1 0,0 0 0,0 0 0,0 0 0,1 1 0,-1-1 0,0 0 0,-1 0 0,1 0 0,0 1 0,0-1 1,0 0-1,0 1 0,-1-1 0,1 1 0,0 0 0,0-1 0,-1 1 0,1 0 0,0 0 0,-1 0 0,1 0 0,-2 0 0,-9 0-63,1 0 0,-1 1-1,0 1 1,0 0 0,1 1 0,0 0-1,-1 0 1,1 1 0,0 1 0,1 0-1,-1 0 1,1 1 0,0 0 0,0 1-1,1 0 1,0 1 0,-16 17-1,25-25-38,-1 1-1,1-1 0,0 0 0,-1 1 1,1-1-1,-1 1 0,1-1 0,0 1 1,0-1-1,-1 1 0,1-1 0,0 1 1,0-1-1,0 1 0,-1-1 0,1 1 1,0-1-1,0 1 0,0-1 0,0 1 0,0 0 1,0-1-1,0 1 0,0-1 0,0 1 1,1-1-1,-1 1 0,0-1 0,0 1 1,0-1-1,1 1 0,-1-1 0,0 1 1,0-1-1,1 1 0,-1-1 0,1 1 1,-1-1-1,0 0 0,1 1 0,-1-1 0,1 1 1,-1-1-1,1 0 0,-1 0 0,1 1 1,-1-1-1,1 0 0,-1 0 0,1 0 1,-1 1-1,1-1 0,-1 0 0,1 0 1,-1 0-1,1 0 0,0 0 0,-1 0 1,1 0-1,0 0 0,49 1-66,-32-2-43,3 2-65,72 5-800,-88-5 917,0 0 0,0 0 1,0 0-1,0 1 0,0-1 0,0 1 0,0 0 0,0 1 0,0-1 0,-1 1 0,0 0 0,1 0 0,-1 1 0,5 4 0,-8-7 78,-1 0-1,1 0 1,0 0-1,0 0 0,-1 1 1,1-1-1,0 0 1,-1 0-1,1 1 1,-1-1-1,0 0 0,1 1 1,-1-1-1,0 0 1,0 1-1,0-1 0,0 1 1,0-1-1,0 0 1,0 1-1,-1-1 1,1 0-1,-1 3 0,0-2 46,-1 1 1,1-1-1,-1 0 0,0 1 0,1-1 0,-1 0 0,0 0 0,0 0 0,-1 0 0,-3 3 0,-7 2 198,1 0-1,-1-1 0,-21 8 1,29-12-255,0 0-39,-7 3-134,0-1 0,-1 1-1,1-2 1,-1 0 0,0 0-1,-16 0 1,43-9-5797,12-16 2473,-13 11 1145,21-13-2088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12780,'0'0'8264,"-1"9"-7074,-8 45 354,-3-2 0,-20 57 0,7-28-805,-3 22-426,-31 102-156,70-276 398,22-54-696,-20 71-559,1 1-1,3 0 1,38-81 0,-52 129 642,-1 0-1,1 0 1,1 0-1,-1 0 1,1 1-1,-1 0 1,1-1-1,0 2 0,1-1 1,-1 0-1,1 1 1,0 0-1,0 0 1,0 0-1,0 0 1,0 1-1,0 0 1,1 0-1,-1 1 1,1-1-1,-1 1 0,1 0 1,0 1-1,-1-1 1,1 1-1,0 0 1,0 1-1,7 1 1,-11-2 53,-1 1 1,1 0 0,-1 0-1,0 0 1,1 0 0,-1 0-1,0 0 1,0 0 0,0 0-1,0 0 1,0 1 0,0-1-1,0 0 1,0 1-1,0-1 1,-1 1 0,1-1-1,0 1 1,-1-1 0,0 1-1,1-1 1,-1 1 0,0-1-1,1 1 1,-1 0 0,0-1-1,0 1 1,-1-1 0,1 1-1,0 0 1,-1 2 0,0 0 2,0 1 1,0-1-1,0 1 1,0-1-1,-1 0 1,0 0 0,0 0-1,0 0 1,0 0-1,-4 4 1,-4 4-9,-1-1 0,-1 0-1,1-1 1,-2-1 0,1 0 0,-1 0 0,-1-1 0,0-1 0,-19 8-1,33-15-143,0 0 1,-1 0-1,1 0 0,0 0 0,-1 0 0,1 0 0,0 0 0,0 0 0,-1 0 0,1 0 0,0 0 0,0 0 0,-1 0 0,1 0 0,0-1 0,0 1 0,-1 0 0,1 0 0,0 0 0,0 0 0,0 0 0,-1-1 0,1 1 0,0 0 0,0 0 0,0 0 0,-1-1 0,1 1 0,0 0 0,0 0 1,0 0-1,0-1 0,0 1 0,0 0 0,0 0 0,-1-1 0,1 1 0,0 0 0,0-1 0,0 1 0,0 0 0,0 0 0,0-1 0,0 1 0,0 0 0,0 0 0,1-1 0,-1 1 0,0 0 0,0 0 0,0-1 0,0 1 0,0 0 0,0 0 0,0-1 0,1 1 0,-1 0 0,0 0 0,0 0 0,0-1 1,0 1-1,1 0 0,6-15-6866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3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86 10890,'0'0'3502,"8"-2"-42,29-2-725,39-6 40,-71 9-2760,-1 0 0,1 0 0,-1 0 1,0-1-1,0 0 0,0 0 0,0 0 0,0 0 0,0 0 1,0-1-1,-1 0 0,1 0 0,4-5 0,-7 7-5,0 0-1,-1 1 0,1-1 0,-1 0 0,1 1 1,-1-1-1,1 0 0,-1 0 0,0 0 1,1 1-1,-1-1 0,0 0 0,1 0 0,-1 0 1,0 0-1,0 0 0,0 1 0,0-1 1,0 0-1,0 0 0,0 0 0,0 0 0,0 0 1,0 0-1,-1 1 0,1-1 0,0 0 1,-1-1-1,0 1-5,0 0 1,0 0-1,-1 0 0,1 0 1,0 1-1,0-1 1,-1 0-1,1 1 0,0-1 1,-1 1-1,1-1 1,-1 1-1,1-1 0,-1 1 1,-1 0-1,-3-1 0,-1 1-1,1-1 1,-1 2 0,0-1-1,1 1 1,-11 2-1,7 1 176,1 1-1,0 0 1,0 0 0,0 1-1,1 0 1,0 1-1,0 0 1,0 0-1,1 1 1,0-1 0,1 2-1,0-1 1,0 1-1,0 0 1,1 0-1,1 0 1,0 1 0,0-1-1,-3 13 1,7-20-170,0 0 1,0 0 0,1 0-1,-1 0 1,0 0 0,1 0-1,-1 0 1,1 0 0,0 0-1,0 0 1,0 0 0,0 0-1,0-1 1,0 1 0,0 0-1,0-1 1,1 1 0,-1-1-1,0 1 1,1-1 0,-1 0-1,1 0 1,0 0 0,0 1-1,-1-1 1,1-1 0,0 1-1,0 0 1,0 0 0,0-1-1,0 1 1,4 0 0,7 2-311,1-1 1,0 0 0,21 0 0,-30-2 50,81 0-6919,-41-7-1277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48 10698,'0'0'10223,"-6"-8"-8077,3 5-2063,1 0 0,-1 0 0,1 0 0,-1 0 0,0 0 0,0 1 0,0-1-1,0 1 1,-1 0 0,1 0 0,-1 0 0,1 1 0,-1-1 0,0 1 0,0 0 0,1 0 0,-1 0 0,0 0-1,0 1 1,0 0 0,0 0 0,0 0 0,0 0 0,0 0 0,0 1 0,0-1 0,1 1 0,-1 0 0,0 1 0,0-1-1,-5 3 1,-1 1-53,0 1 0,1-1-1,0 1 1,0 1 0,1 0 0,-1 0-1,2 0 1,-8 10 0,11-13-17,0 1 0,0 0 0,0 0 0,1 0 0,0 0 0,0 0 0,0 1 0,1 0 0,0-1 0,0 1 0,0 0 0,1 0 0,0 0-1,0 0 1,0 10 0,1-14-9,1 1-1,0-1 1,-1 0-1,1 0 1,0 0-1,0 0 1,0 0-1,1-1 1,-1 1-1,0 0 1,1 0-1,-1-1 0,1 1 1,-1-1-1,1 1 1,0-1-1,0 0 1,-1 1-1,1-1 1,0 0-1,0 0 1,0-1-1,0 1 1,1 0-1,-1-1 0,0 1 1,0-1-1,3 1 1,9 1-97,1 0-1,-1-1 1,17-1 0,-20 0-152,2 0-78,19 1-2205,1-2 0,43-6 0,-28-4-3520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3395,'0'0'4757,"0"-8"-2488,1-3-3421,0-10 7269,1 17 763,-2 26-3623,-9 129-2905,9-150-580,0 0-1,0-1 1,0 1-1,0 0 1,0 0-1,0 0 1,0-1-1,0 1 1,0 0-1,1 0 1,-1-1-1,0 1 1,0 0-1,1-1 1,-1 1-1,0 0 1,1 0-1,-1-1 1,1 1-1,-1-1 1,1 1 0,-1-1-1,1 1 1,0-1-1,-1 1 1,1-1-1,-1 1 1,1-1-1,0 1 1,0-1-1,-1 0 1,1 0-1,0 1 1,-1-1-1,1 0 1,0 0-1,0 0 1,0 0-1,0 0 1,10 1-6226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25 18225,'0'0'4490,"-8"-6"-3198,6 4-1264,0 1 0,0-1 0,0 0 0,0 1-1,0-1 1,-1 1 0,1 0 0,0 0 0,-1 0 0,1 0 0,-1 0 0,1 0 0,-1 0 0,1 1 0,-1 0 0,0-1 0,1 1 0,-1 0 0,0 0 0,1 1 0,-1-1 0,0 0 0,1 1 0,-1 0 0,1-1 0,-1 1 0,1 0-1,-1 0 1,1 1 0,0-1 0,0 0 0,-1 1 0,1-1 0,0 1 0,0 0 0,0 0 0,-2 3 0,-10 11 148,1 1 0,1 0 1,0 0-1,1 2 0,1-1 0,1 1 0,1 1 0,1-1 1,0 1-1,1 1 0,1-1 0,2 1 0,0 0 0,1 0 1,0 0-1,2 0 0,5 41 0,-3-51-320,0 0-1,1 1 0,1-1 1,0 0-1,0-1 1,1 1-1,1-1 1,0 0-1,0 0 1,1-1-1,0 0 0,14 14 1,-21-23 147,0 0 1,0 0 0,0 0-1,0 0 1,1 0-1,-1 0 1,0 0-1,0 0 1,0 0-1,1 0 1,-1 0-1,0 0 1,0 0-1,0 0 1,0 0 0,1 0-1,-1-1 1,0 1-1,0 0 1,0 0-1,0 0 1,1 0-1,-1 0 1,0 0-1,0-1 1,0 1-1,0 0 1,0 0 0,0 0-1,0 0 1,1 0-1,-1-1 1,0 1-1,0 0 1,0 0-1,0 0 1,0-1-1,0 1 1,0 0 0,0 0-1,0 0 1,0-1-1,0 1 1,0 0-1,0 0 1,0 0-1,0 0 1,0-1-1,2-20 103,-2-22 21,-1 11-110,-2 0 0,-1 0 0,-1 0 0,-16-52 0,132 126 875,-104-40-894,0-1 0,0 1 0,0-1 1,0-1-1,0 1 0,0-1 1,0-1-1,0 1 0,0-1 0,0 0 1,0-1-1,0 1 0,0-1 1,9-4-1,-11 2 16,0 1-1,0-1 1,0 0 0,0 0 0,0 0-1,-1 0 1,0-1 0,0 0 0,0 0-1,0 0 1,-1-1 0,0 1 0,0-1-1,0 1 1,-1-1 0,2-8 0,-10 39 349,1 1 0,1-1 0,1 1 0,2-1 0,2 42 0,-1-65-361,0 1 1,0-1 0,0 0-1,1 1 1,-1-1 0,1 0-1,0 0 1,0 1 0,0-1-1,0 0 1,0 0-1,0 0 1,1 0 0,-1 0-1,1 0 1,-1 0 0,1-1-1,-1 1 1,1-1-1,0 1 1,0-1 0,0 1-1,0-1 1,0 0 0,0 0-1,1 0 1,-1 0 0,0-1-1,0 1 1,1 0-1,-1-1 1,0 0 0,1 1-1,-1-1 1,0 0 0,1 0-1,-1 0 1,1-1 0,-1 1-1,0 0 1,5-3-1,0 2-468,-1-1 0,1 0-1,-1-1 1,1 1 0,-1-2-1,7-3 1,-8 4-653,-1 0 1,1-1-1,-1 1 1,0-1-1,0 0 1,0 0-1,4-6 1,8-16-7942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1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92 165 10025,'0'0'14681,"8"7"-13480,-6-5-1142,0 0-2,0 0-1,-1-1 1,1 1-1,0 0 1,0-1-1,0 1 1,0-1-1,0 0 1,0 0-1,0 0 1,1 0-1,-1 0 1,0 0-1,1 0 1,-1-1-1,0 1 1,1-1-1,-1 0 1,1 0-1,-1 0 1,0 0-1,1 0 1,-1 0 0,1-1-1,-1 1 1,0-1-1,1 1 1,-1-1-1,0 0 1,0 0-1,1 0 1,-1-1-1,3-1 1,5-5 14,0 0 1,0-1 0,-1 0-1,0 0 1,10-16-1,-16 22-37,-1 1-1,0-1 1,0 0-1,0 0 1,-1 0-1,1-1 0,-1 1 1,1 0-1,-1-1 1,0 1-1,0 0 0,-1-1 1,1 1-1,-1-1 1,0 1-1,0-1 1,0 0-1,0 1 0,-1-1 1,1 1-1,-1-1 1,0 1-1,0 0 1,-2-7-1,1 8-35,-1-1 0,1 1-1,-1 0 1,1 0 0,-1 0 0,1 0 0,-1 1 0,0-1 0,0 1-1,0-1 1,0 1 0,0 0 0,0 0 0,0 0 0,-1 1-1,1-1 1,0 1 0,0 0 0,-1 0 0,1 0 0,0 0 0,-7 1-1,2 0-15,-1 1-1,1-1 1,-1 1-1,1 1 1,-1 0-1,1 0 1,-12 6-1,7-1 34,0 1 0,1 0-1,0 0 1,-10 12-1,18-17 29,1-1-1,0 1 1,0 0-1,0 0 1,0 0-1,1 0 1,-1 0-1,1 0 1,0 1-1,1-1 1,-1 1-1,1 0 1,0 0-1,0-1 1,0 1-1,0 8 1,2-11-31,0 1 0,0-1 0,0 0 0,0 0 0,0 0 1,0 0-1,0 0 0,1 0 0,-1 0 0,1 0 0,-1 0 0,1-1 0,0 1 0,0 0 1,-1-1-1,1 0 0,0 1 0,0-1 0,1 0 0,-1 0 0,0 0 0,0 0 0,1-1 1,-1 1-1,0-1 0,1 1 0,2-1 0,75 11-1055,-69-11 434,38 5-3068,30 1-10034,-61-6 6601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149 154 14414,'0'0'6400,"-10"-3"-4563,7 1-1744,0 1-1,0-1 1,0 1 0,0 0 0,-1 0 0,1 0 0,0 1-1,-1-1 1,1 1 0,0 0 0,-1 0 0,1 0 0,-1 0-1,1 0 1,0 1 0,-1 0 0,1-1 0,0 1 0,-1 0-1,1 1 1,0-1 0,0 1 0,0-1 0,0 1-1,0 0 1,1 0 0,-1 0 0,1 0 0,-1 1 0,1-1-1,0 1 1,-1-1 0,1 1 0,1 0 0,-3 4 0,0-1 102,0 1 0,0-1 0,1 1 0,0 0 0,0 1 0,1-1 0,0 0 0,-2 14 0,3-20-173,1 1 1,0 0 0,0 0 0,0 0-1,0 0 1,0 0 0,0 0 0,0 0 0,1 0-1,-1 0 1,1 0 0,-1-1 0,1 1-1,0 0 1,0 0 0,0-1 0,0 1-1,0 0 1,0-1 0,0 1 0,0-1-1,1 1 1,-1-1 0,0 0 0,1 0-1,0 1 1,-1-1 0,1 0 0,0 0-1,-1-1 1,1 1 0,0 0 0,0 0-1,0-1 1,-1 1 0,1-1 0,0 0-1,4 1 1,3-1-18,1-1 0,-1 1-1,0-1 1,0-1 0,0 0-1,0 0 1,0-1 0,0 0 0,-1-1-1,1 1 1,-1-2 0,0 1 0,0-1-1,0 0 1,-1-1 0,0 0 0,13-13-1,-5 3-37,0 0-1,-1-2 1,-1 1-1,0-2 1,-2 0-1,15-29 1,-23 40 25,-1 1 0,1 0 0,-1-1 0,0 0 0,-1 1 0,1-9-1,-2 15 5,0 0-1,0 0 1,0 0-1,0 0 1,0 0-1,0 0 1,0 0-1,0 0 1,0 0-1,0 0 1,0 0-1,-1 0 0,1 0 1,0 0-1,-1 0 1,1 0-1,-1 1 1,1-1-1,-1 0 1,1 0-1,-1 0 1,0 1-1,1-1 1,-1 0-1,0 0 0,1 1 1,-1-1-1,0 1 1,0-1-1,0 1 1,0-1-1,0 1 1,0 0-1,0-1 1,1 1-1,-1 0 0,0-1 1,0 1-1,0 0 1,0 0-1,0 0 1,0 0-1,0 0 1,0 0-1,0 0 1,0 1-1,0-1 1,0 0-1,0 0 0,0 1 1,0-1-1,0 1 1,0-1-1,0 1 1,0-1-1,-1 2 1,-3 1 15,-1 0 0,1 1 0,0 0 1,0 0-1,0 0 0,0 1 0,1-1 0,-1 1 1,1 0-1,1 1 0,-1-1 0,1 1 0,0-1 1,0 1-1,0 0 0,-2 9 0,0 0 108,0 0-1,2 0 1,0 1 0,0-1-1,0 29 1,3-37-82,1 0 1,-1-1-1,1 1 0,0 0 1,1-1-1,0 1 0,0 0 1,0-1-1,1 0 1,0 0-1,0 0 0,1 0 1,-1 0-1,1 0 0,7 6 1,-7-8-205,-1 0 1,2-1 0,-1 0 0,0 0-1,1 0 1,-1 0 0,1-1 0,0 1-1,-1-1 1,1-1 0,1 1 0,-1-1-1,0 1 1,0-1 0,0-1 0,1 1-1,-1-1 1,0 0 0,0 0 0,8-2-1,-10 1-314,-1 0 0,0 0 0,0 0-1,0 0 1,0-1 0,0 1 0,-1-1-1,1 0 1,0 1 0,-1-1 0,1 0-1,-1 0 1,1 0 0,-1 0 0,0 0 0,0 0-1,0 0 1,0 0 0,0-1 0,-1 1-1,1 0 1,-1-1 0,1 1 0,-1 0-1,0-1 1,0-2 0,2-30-10303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14862,'0'0'2338,"-52"-39"577,32 34-609,13 5-961,3 3-704,4 12-545,0 3-96,15-1-1185,1-5-2530,-2-5-6823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63 14446,'0'0'6096,"-7"14"-5268,-12 29-223,2 2 0,2-1 0,2 2 1,2 0-1,2 0 0,1 1 0,0 49 0,8-95-578,0 1 0,0-1-1,0 1 1,0-1-1,0 1 1,0 0 0,1-1-1,-1 1 1,0-1 0,1 1-1,-1-1 1,1 1-1,0-1 1,-1 0 0,1 1-1,0-1 1,0 0-1,0 1 1,0-1 0,0 0-1,0 0 1,0 0-1,0 0 1,1 0 0,-1 0-1,2 1 1,-1-2 7,-1 0 1,0 0 0,1 0-1,-1 0 1,0 0-1,1 0 1,-1 0 0,0 0-1,1-1 1,-1 1-1,0 0 1,1-1 0,-1 0-1,0 1 1,0-1-1,0 1 1,0-1 0,1 0-1,-1 0 1,0 0-1,0 0 1,0 0 0,0 0-1,-1 0 1,1 0-1,0 0 1,0 0 0,-1 0-1,2-2 1,5-12-41,-1 0-1,0 0 1,-1 0 0,0-1 0,-1 0-1,-1 0 1,-1 0 0,0 0 0,-1 0 0,-1-1-1,0 1 1,-1 0 0,-1 0 0,0 0-1,-2 0 1,1 0 0,-12-26 0,15 40-21,-1 1 1,1-1 0,-1 1 0,1-1-1,-1 1 1,0-1 0,0 1 0,0 0-1,0-1 1,0 1 0,0 0 0,0 0-1,0 0 1,-1 0 0,1 0 0,0 0-1,-1 0 1,-1-1 0,2 2 13,1 0-1,-1 1 1,0-1 0,1 0 0,-1 0 0,0 1 0,1-1 0,-1 0-1,0 1 1,1-1 0,-1 1 0,1-1 0,-1 1 0,1-1-1,-1 1 1,1-1 0,-1 1 0,1-1 0,-1 1 0,1 0 0,0-1-1,-1 1 1,1 0 0,0-1 0,0 1 0,-1 1 0,-1 6-19,-1 0 0,2 0-1,-1 0 1,1 0 0,0 12 0,0-12 39,1 0 0,0-1 0,1 1 0,0 0 0,0 0 0,1 0 0,4 13 0,-4-19 16,-1 1-1,1-1 0,0 1 1,-1-1-1,1 0 0,1 0 0,-1 0 1,0 0-1,0 0 0,1 0 1,-1-1-1,1 1 0,-1-1 1,1 0-1,0 0 0,-1 0 1,1 0-1,0 0 0,0 0 1,0-1-1,0 1 0,0-1 1,0 0-1,3 0 0,8 1-8,0-1 0,0-1-1,0 0 1,0-1-1,-1 0 1,1-1 0,-1 0-1,1-1 1,-1-1 0,0 0-1,-1-1 1,0 0 0,1-1-1,-2 0 1,1-1 0,-1-1-1,0 1 1,-1-2-1,0 1 1,-1-2 0,0 1-1,0-1 1,-1 0 0,-1-1-1,0 0 1,0 0 0,-1-1-1,-1 0 1,0 0 0,-1 0-1,0 0 1,-1-1-1,0 1 1,-1-1 0,0-14-1,-2 26-21,0 0-1,0 1 0,0-1 0,0 0 1,0 0-1,0 0 0,-1 0 0,1 0 1,-1 1-1,1-1 0,-1 0 0,0 0 1,0 1-1,0-1 0,0 0 0,0 1 0,0-1 1,0 1-1,0-1 0,0 1 0,-1 0 1,1-1-1,-1 1 0,1 0 0,-1 0 1,1 0-1,-1 0 0,0 0 0,1 1 1,-1-1-1,0 0 0,0 1 0,0-1 1,1 1-1,-1 0 0,0-1 0,0 1 1,0 0-1,0 0 0,0 0 0,1 1 1,-4-1-1,-1 1-9,-1 0 1,1 1-1,0 0 1,0 0-1,0 0 0,0 0 1,0 1-1,1 0 1,-1 0-1,1 1 1,-8 6-1,-4 7 62,2 1 0,0 0 1,0 1-1,2 1 0,1 0 0,0 1 0,2 0 0,0 1 0,1 0 1,1 0-1,2 1 0,0 0 0,1 0 0,-3 47 0,8-68-38,0 0-1,0 1 1,0-1 0,0 0 0,1 0-1,-1 1 1,1-1 0,-1 0-1,1 0 1,0 0 0,0 0-1,0 0 1,0 0 0,0 0-1,0 0 1,1 0 0,-1-1-1,1 1 1,-1 0 0,1-1-1,0 1 1,-1-1 0,5 3-1,-1-2 6,-1 0 0,1-1-1,0 1 1,0-1-1,0 0 1,0 0-1,-1-1 1,1 1 0,0-1-1,8-1 1,4-1-203,0 0 1,0-2-1,0 0 0,-1-1 1,27-11-1,-9-4-516,-28 15 616,1 1 0,-1 0 0,1 0 0,0 1 0,0-1-1,0 2 1,0-1 0,14-3 0,-21 9 97,0-1 1,0 0-1,0 1 0,0-1 1,-1 0-1,1 1 0,-1-1 1,1 0-1,-1 0 0,-1 3 1,-8 14-208,-4 12-2,10-7-6800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4:3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3489 254 4497,'-11'2'659,"0"-1"-1,0 0 1,0-1-1,0 0 1,0 0-1,0-1 1,-1-1 0,2 0-1,-1 0 1,0-1-1,-13-6 1,-56-19 959,-2 3 0,-108-19 0,-54-15-1516,177 40-89,-1 2-1,-1 3 1,0 3 0,-111-2 0,-141 29 51,19 0 150,215-16-127,-305 13 139,326-6-223,-261 39-30,278-36 10,1 3 0,0 1-1,1 3 1,-72 35 0,-249 176-48,358-220 65,1 0-1,-1 0 1,2 1 0,-1 1 0,1-1 0,1 1-1,-1 1 1,2-1 0,0 1 0,0 1 0,1-1 0,0 1-1,1 0 1,0 0 0,1 0 0,-3 23 0,2-3-20,2 1 1,1-1 0,2 0 0,1 1-1,8 44 1,1-22 9,2-2 0,2 1 0,3-2 0,2-1 0,46 87 0,-41-96-2,1-1 0,3-1 0,0-1 0,3-2 0,1-1 0,68 56 0,-69-66 14,1-2 0,2 0 0,0-3 0,2-1 0,0-2-1,1-1 1,1-2 0,0-1 0,1-3 0,0-1 0,71 8 0,-55-15-2,1-2 0,-1-3-1,-1-2 1,1-3 0,67-16 0,267-93-34,-6 0-193,-173 71 147,97-23 68,-186 33 16,-1-5 0,119-58 0,217-132 110,-427 214-94,169-94 86,-157 84-62,-2-2 0,59-52 0,-82 63-23,-1 0 0,-1-1 0,-1 0-1,0-2 1,-2 1 0,0-2 0,-1 0-1,-1 0 1,-1-1 0,-1 0-1,6-26 1,-10 30 0,0-1 0,-1 0-1,-1 0 1,-1-1 0,-1 1 0,0 0-1,-2 0 1,0-1 0,-1 1 0,-1 1 0,0-1-1,-2 0 1,0 1 0,-9-18 0,10 26-7,-1 0 0,-1 0 0,1 1 0,-2 0 0,1 0 1,-1 1-1,0 0 0,-12-9 0,5 6 19,0 1 1,-1 0-1,-1 2 1,-25-11-1,-4 3-53,-1 2-1,-94-14 1,16 13-372,101 13 272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10474,'0'0'5445,"8"1"-3310,4-2-1718,0 0-1,0 0 1,0-1-1,0-1 0,-1 0 1,1 0-1,-1-1 1,0-1-1,0 0 0,0-1 1,-1 0-1,12-8 1,-10 5-71,0 0 0,-1-1 1,0 0-1,11-14 1,-18 20-242,-1 0 0,0 0 0,-1 0 0,1 0 0,-1 0 0,1 0 0,-1-1 0,-1 1 0,1-1 0,-1 0 0,1 1 0,-1-1 0,-1 0 0,1 0 0,-1 0 0,0-9 1,0 13-99,-1 0 1,1-1 0,-1 1 0,0-1 0,0 1-1,0 0 1,0-1 0,0 1 0,0 0-1,0 0 1,0 0 0,0 0 0,0 0 0,-1 0-1,1 0 1,0 0 0,-1 1 0,1-1 0,-1 0-1,1 1 1,-1-1 0,1 1 0,-1-1 0,1 1-1,-1 0 1,1 0 0,-1 0 0,0 0 0,1 0-1,-1 0 1,1 0 0,-1 0 0,1 1 0,-1-1-1,-2 1 1,-3 1-23,-1-1 0,1 1 0,0 0 0,0 0 1,0 1-1,-9 5 0,0 2 5,1 1 1,1 0 0,-17 18 0,26-25 27,1 0 0,0 0 0,0 0 0,0 1 0,1 0 0,0 0 1,0 0-1,0 0 0,0 0 0,1 0 0,0 1 0,0-1 0,1 1 0,-2 8 1,3-13-14,0 0 1,1-1-1,-1 1 1,1-1 0,-1 1-1,1 0 1,-1-1 0,1 0-1,-1 1 1,1-1 0,0 1-1,-1-1 1,1 0-1,0 1 1,-1-1 0,1 0-1,0 1 1,-1-1 0,1 0-1,0 0 1,-1 0 0,1 0-1,0 0 1,0 0-1,-1 0 1,1 0 0,0 0-1,0 0 1,-1 0 0,1 0-1,0-1 1,-1 1 0,1 0-1,0 0 1,-1-1-1,1 1 1,0 0 0,-1-1-1,2 0 1,29-14 78,-25 9 6,-19 24-126,-22 17 303,34-35-203,21-3-10576,-11-2 3951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1954,'0'0'8168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 8136,'-1'-1'288,"1"1"1,-1 0-1,1-1 0,0 1 1,-1 0-1,1 0 1,-1-1-1,1 1 1,-1 0-1,1 0 0,0 0 1,-1-1-1,1 1 1,-1 0-1,1 0 1,-1 0-1,1 0 0,-1 0 1,1 0-1,-1 0 1,1 0-1,-1 0 1,1 0-1,-1 0 0,1 1 1,-2-1-1,-15 11 4027,-15 24-1015,24-26-2335,3-3-532,-24 26 1663,-31 45 1,54-68-2011,0 0 0,0 0 0,2 0 0,-1 1 0,1-1 0,0 1 1,1 0-1,0 0 0,1 0 0,0 1 0,-1 11 0,3-22-131,1 1-1,-1-1 1,0 1 0,1-1 0,-1 1 0,1-1-1,-1 1 1,1-1 0,-1 0 0,1 1-1,-1-1 1,1 0 0,-1 1 0,1-1 0,0 0-1,-1 0 1,1 1 0,-1-1 0,1 0 0,0 0-1,-1 0 1,1 0 0,-1 0 0,1 0-1,0 0 1,-1 0 0,1 0 0,-1 0 0,1 0-1,0-1 1,-1 1 0,2 0 0,23-7-2755,-18 3 1356,-1 0 0,1-1 0,-1 1 0,0-2 0,6-5 0,10-11-5897</inkml:trace>
  <inkml:trace contextRef="#ctx0" brushRef="#br0" timeOffset="1">252 111 6278,'0'0'5573,"24"-7"-11338,-24 11 608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7271,'30'31'827,"-13"-22"10235,3-11-7194,19-14-4039,-31 13 1246,5-3-895,0 0 0,-1-1 0,0-1 1,0 0-1,-1 0 0,0-1 0,19-20 0,-36 27 1464,5 2-1612,0 0-1,0 1 1,1-1-1,-1 0 1,0 0-1,0 0 0,0 0 1,1 0-1,-1 0 1,0 0-1,0-1 1,0 1-1,1 0 0,-1 0 1,0-1-1,0 1 1,1 0-1,-1-1 0,0 1 1,1 0-1,-1-1 1,0 1-1,1-1 1,-1 0-1,1 1 0,-1-1 1,1 1-1,-1-1 1,1 0-1,-1 1 1,1-1-1,-1 0 0,1 0 1,-1-1-1,1 2-57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47 186 9577,'0'0'13698,"11"4"-12667,-5-2-923,0-1 0,-1 0 1,1 0-1,0 0 1,-1 0-1,1-1 0,0 0 1,0 0-1,0-1 0,-1 1 1,1-1-1,0-1 0,-1 1 1,1-1-1,-1 0 1,1 0-1,-1-1 0,0 1 1,9-7-1,6-4 219,0-1 0,27-24 0,-42 35-297,-1-1-1,0 0 0,0-1 0,0 1 1,-1-1-1,1 1 0,-1-1 0,0 0 1,-1 0-1,1-1 0,-1 1 0,0-1 1,0 1-1,-1-1 0,1 1 1,0-8-1,-3 12-31,1 0 0,0 0 1,-1 0-1,1 0 1,0 0-1,-1 1 0,1-1 1,-1 0-1,0 0 0,1 1 1,-1-1-1,0 0 0,1 1 1,-1-1-1,0 0 0,0 1 1,1-1-1,-1 1 0,0-1 1,0 1-1,0 0 1,0-1-1,0 1 0,0 0 1,0 0-1,1-1 0,-1 1 1,0 0-1,0 0 0,0 0 1,0 0-1,0 0 0,0 0 1,0 1-1,-2-1 1,-38 8-95,21 2 108,1 0 1,-1 2-1,2 0 0,0 1 1,0 1-1,1 1 0,1 0 1,0 1-1,2 1 0,0 0 0,0 1 1,-16 29-1,29-45-7,0 0-1,0 0 1,-1-1-1,1 1 1,0 0-1,0 1 1,1-1-1,-1 0 1,0 0-1,1 0 1,-1 0-1,1 0 0,0 1 1,0-1-1,0 0 1,0 0-1,0 1 1,0-1-1,1 0 1,-1 0-1,1 0 1,-1 1-1,1-1 1,0 0-1,0 0 1,0 0-1,0 0 1,0 0-1,0-1 1,1 1-1,-1 0 1,0 0-1,1-1 1,0 1-1,-1-1 1,1 1-1,0-1 1,0 0-1,0 0 1,0 0-1,0 0 1,0 0-1,0 0 1,0 0-1,0-1 1,0 1-1,5 0 1,12 3-54,1-1 0,0-1 1,-1-1-1,28-1 1,-31 0 11,-9-1 43,0 0 0,1 0 1,-1 0-1,0-1 0,0 0 0,0-1 0,0 0 0,0 0 1,0 0-1,-1-1 0,7-4 0,65-55 57,-61 48-34,-9 8-29,39-37 153,-44 41-145,0-1 1,0 1 0,0-1 0,-1 0 0,1 0 0,-1 0 0,0 0 0,0 0 0,0-1 0,2-8-1,-4 13-9,0-1-1,0 1 1,0 0-1,-1 0 0,1 0 1,0-1-1,0 1 0,0 0 1,0 0-1,0-1 1,0 1-1,0 0 0,0 0 1,-1 0-1,1-1 0,0 1 1,0 0-1,0 0 1,0 0-1,-1 0 0,1-1 1,0 1-1,0 0 0,-1 0 1,1 0-1,0 0 1,0 0-1,0 0 0,-1 0 1,1 0-1,0 0 0,0 0 1,-1-1-1,1 1 1,0 0-1,0 0 0,-1 1 1,1-1-1,0 0 0,0 0 1,-1 0-1,1 0 1,0 0-1,0 0 0,0 0 1,-1 0-1,1 0 0,0 0 1,0 1-1,-1-1 1,1 0-1,0 0 0,0 0 1,0 0-1,0 1 0,-1-1 1,1 0-1,0 0 1,0 1-1,-12 6-50,1 4 166,1 1-1,0 0 1,1 0 0,0 0 0,1 1-1,1 1 1,0-1 0,1 1-1,-7 20 1,13-33-111,0 0 0,1 0 1,-1 0-1,0 0 0,1 0 0,-1 0 1,1-1-1,-1 1 0,1 0 0,-1 0 0,1-1 1,0 1-1,-1 0 0,1 0 0,0-1 0,-1 1 1,1-1-1,0 1 0,0-1 0,0 1 0,-1-1 1,1 0-1,0 1 0,0-1 0,0 0 1,0 1-1,0-1 0,0 0 0,0 0 0,0 0 1,0 0-1,-1 0 0,1 0 0,0 0 0,0 0 1,0-1-1,2 1 0,40-6-34,-34 1-5,1 0 1,-1-1-1,0 0 0,0-1 1,0 0-1,-1 0 1,0-1-1,-1 0 1,0-1-1,0 1 0,0-1 1,-1-1-1,-1 1 1,0-1-1,0 0 0,-1 0 1,6-19-1,-13 27-84,-7 9 73,-7 11 49,7-5 60,0 1 0,1 0 1,1 0-1,1 1 0,0 0 0,0 0 1,2 0-1,0 1 0,1 0 1,0 0-1,-1 20 0,5-35-59,0 0 0,0 0 0,0 0 0,0-1 0,0 1 0,1 0 0,-1 0 0,0 0 0,0-1-1,1 1 1,-1 0 0,1-1 0,-1 1 0,0 0 0,1-1 0,-1 1 0,1 0 0,0-1 0,-1 1 0,1-1 0,-1 1 0,1-1 0,0 1 0,-1-1 0,1 0 0,0 1-1,1 0 1,29 2 91,-21-4-163,-1-1-1,1 0 1,0 0 0,11-5-1,71-38-1419,-83 40 1429,-1 0 1,0-1 0,0 0-1,0 0 1,-1-1 0,0 0 0,0 0-1,8-11 1,-53 36 507,15-1-281,22-16 36,14-11-210,-5 5-69,1 0-1,-1 0 1,1 1-1,0 0 1,1 0-1,-1 1 1,0 0-1,1 1 1,0 0-1,0 1 1,-1 0-1,1 0 1,0 1-1,11 1 1,-20-1-139,1 0 0,-1-1 0,1 1 0,-1 0 0,1 0 1,-1-1-1,1 1 0,-1-1 0,1 1 0,-1-1 0,1 0 1,-1 0-1,0 1 0,1-1 0,-1 0 0,0 0 0,0 0 1,0 0-1,2-2 0,-1 0-498,-1 1 0,1 0 0,-1-1 0,0 1 0,0-1 0,0 0 0,0 1 0,0-1 0,-1 0 0,1-3 0,3-16-5330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10186,'-13'-4'6181,"6"1"1507,16 5-6343,11 6-448,3 3-545,2 2-288,1-2-448,-8-6-2787,-2-5-5157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10826,'0'0'10469,"10"7"-8857,-7-5-1514,0 1-16,0-1 1,1 1 0,-1-1-1,0 0 1,1 0 0,0 0-1,-1 0 1,1-1 0,0 0-1,0 0 1,0 0 0,0 0-1,0 0 1,0-1 0,0 0 0,0 1-1,0-2 1,0 1 0,0 0-1,0-1 1,0 0 0,0 0-1,4-1 1,22-10 103,0-1 1,53-33-1,-76 42-193,0 0 0,-1 0 0,0-1 0,0 0 0,0 0 0,0-1 0,-1 0 0,0 0 0,0 0 0,-1 0 0,0-1 0,0 0 0,0 0 0,-1 0 0,0 0 0,0 0-1,3-15 1,-6 20-4,1 0-1,-1 0 1,0 0-1,0 0 0,0 0 1,0 0-1,0 0 1,-1 0-1,1 0 0,-1 1 1,1-1-1,-1 0 1,0 0-1,1 0 0,-1 0 1,0 1-1,0-1 1,0 0-1,0 1 0,-1-1 1,1 1-1,0-1 1,-1 1-1,1 0 1,-1 0-1,1-1 0,-1 1 1,0 0-1,0 0 1,1 1-1,-1-1 0,0 0 1,0 1-1,0-1 1,0 1-1,0-1 0,1 1 1,-1 0-1,0 0 1,0 0-1,0 0 0,0 0 1,0 0-1,-2 1 1,-4-1-10,1 1 0,-1 1 0,1-1 0,0 1 0,-1 0 0,1 1 0,0 0 0,1 0 0,-1 0 0,-10 8 0,0 3 72,1 0-1,1 2 1,0 0 0,2 0 0,0 1 0,-14 23 0,21-30 54,1-1 0,0 1 0,0 0 0,1 1 0,0-1 0,1 1 0,0 0 0,1 0 0,0-1 0,0 2-1,1-1 1,1 0 0,1 21 0,0-30-91,0 1 0,-1 0-1,1-1 1,0 1 0,0-1-1,1 1 1,-1-1 0,0 0-1,1 1 1,-1-1 0,1 0 0,0 0-1,0 0 1,0 0 0,0-1-1,0 1 1,0 0 0,0-1-1,3 2 1,1 0-22,1 0-1,-1-1 1,0 0 0,1 0 0,-1-1-1,1 1 1,10-1 0,5 0-392,0-1-1,-1-2 1,41-6 0,-38 2-731,0-1 0,0 0-1,28-15 1,26-19-6628,-19 3-3521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0 14798,'0'0'2402,"-5"8"-870,-157 180 3678,13-18-3661,148-169-1265,-16 18-2413,10-19-994,4-12 323,7-89-8074,1 55 6491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6118,'0'0'3972,"7"-52"256,-5 38-97,1 7-1120,-1 7-1121,3 9-1281,1 14-513,5 5 320,1 7 257,5 0-97,6 1-255,0-5-193,10-3-64,-1-3-769,2-4-1633,2-8-1121,-7-6-2211,0-7-2626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13261,'0'0'1441,"-6"10"171,-8 13-1011,1 2 0,1 0 0,1 0-1,2 1 1,0 0 0,-7 41 0,-18 176 3982,27-184-4318,3-35-313,3-47-59,5-49-48,3 23-357,2 1-1,3 0 1,1 1-1,32-74 1,-39 110 481,0 0 0,0 0 1,1 1-1,0 0 0,1 1 0,0 0 1,0 0-1,1 0 0,0 1 0,0 1 1,13-8-1,-19 12 24,1 1-1,0 0 1,0 0 0,0 0 0,1 0-1,-1 1 1,0-1 0,1 1 0,-1 0-1,1 0 1,-1 1 0,1 0 0,-1 0-1,1 0 1,0 0 0,-1 0-1,1 1 1,-1 0 0,0 0 0,1 0-1,-1 1 1,0-1 0,1 1 0,-1 0-1,0 0 1,0 1 0,-1-1 0,1 1-1,0 0 1,-1 0 0,0 0 0,4 4-1,-2-1 0,0-1-1,-1 1 0,0 0 0,-1 0 0,1 0 0,-1 1 1,0 0-1,-1-1 0,0 1 0,3 13 0,-4-17 42,-1 1 0,1-1 0,-1 1 0,0-1 0,0 0 0,0 1 0,-1-1 0,1 1 0,-1-1-1,0 0 1,0 1 0,0-1 0,0 0 0,0 0 0,-1 0 0,1 0 0,-1 0 0,0 0 0,0 0 0,0 0 0,0-1 0,-1 1 0,1-1-1,-5 3 1,-3 2 202,-1-2 0,1 1 0,-1-1 0,-1-1 0,1 0 0,-1 0 0,1-2 0,-1 1-1,0-1 1,0-1 0,0 0 0,0-1 0,-24-2 0,33 2-337,0-1 0,0 1 0,0-1 0,0 0 0,0 0 0,0 0 0,1 0 0,-1-1 0,0 1 0,1-1 0,-1 0 0,1 1 0,-1-1 0,1 0 0,0 0 0,0-1 0,0 1 0,-3-4 0,3 3-678,1-1 0,-1 1 0,0-1 0,1 1 0,0-1 0,0 0 0,0 1 0,-1-8 0,1-13-7260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1229 275 10122,'0'-6'316,"-1"0"0,0 1 0,0-1 1,-1 1-1,1-1 0,-1 1 0,-1 0 0,1 0 0,-1 0 0,1 0 0,-5-5 0,-2-1 674,1-1-1,-1 2 1,-15-14-1,14 16-815,-1 0 0,-1 0 0,1 1 0,-1 0 0,-1 1 0,1 0 0,-1 1 0,0 0 0,-15-2 0,-18-3-177,-62-5-1,45 7 308,-51-12 444,-47-6-9,138 24-733,0 1-1,0 1 0,1 1 0,-1 1 0,-26 7 1,36-6-11,1 1 0,1 1 0,-1 0 0,1 0 0,-1 2 0,2-1 0,-1 1 0,-14 12 1,-3 6-18,-37 43 0,47-46 15,1 1 0,2 1 0,-19 35 0,27-43-3,1 0 1,1 0 0,-5 20 0,5-18 56,-14 36 1,13-42 39,-5 14 262,11-24-332,0-1-1,0 1 0,0-1 1,0 0-1,0 1 1,0-1-1,0 0 0,1 1 1,-1-1-1,0 0 1,1 1-1,-1-1 1,1 0-1,-1 1 0,1-1 1,0 0-1,-1 0 1,1 0-1,1 1 0,6 8 82,1-1-1,0 0 0,0-1 1,1 0-1,19 11 0,57 25 275,-45-24-289,10 12-21,-45-27-64,0 0 0,1-1 0,0 1 1,0-1-1,0-1 0,1 1 0,-1-1 1,1-1-1,0 1 0,0-1 0,0-1 1,16 2-1,40-6 41,89-16 1,-10 1-7,-55 12-26,-32 3-9,0-2-1,89-21 1,-132 23-2,0-1 0,-1-1-1,0 0 1,0-1 0,0 0 0,20-14 0,-27 16 10,0 0 0,0-1 0,-1 1 0,1-1 0,-1 0 0,0 0 0,0-1 0,-1 1 0,1-1 0,-1 1 1,0-1-1,-1 0 0,0-1 0,0 1 0,2-11 0,0-10 28,-1 0 0,-2 0 0,-2-42-1,0 55-38,-1 0 0,0 0-1,-1 1 1,-1-1-1,0 1 1,-1 0 0,0 0-1,-12-21 1,13 29-126,0-1 1,-1 1-1,0 0 1,0 0 0,0 1-1,0-1 1,-1 1-1,0 0 1,0 1 0,0-1-1,0 1 1,-1 0-1,-8-2 1,4 0-289,0 0 0,-20-12 1,18 6-152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4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63 10250,'0'0'5610,"1"8"-3362,-1-6-2103,1 1-1,-1 0 1,1-1 0,-1 1 0,1-1-1,0 1 1,0-1 0,0 1 0,0-1 0,0 0-1,1 1 1,-1-1 0,1 0 0,-1 0 0,1 0-1,0 0 1,0 0 0,0 0 0,0 0-1,0-1 1,0 1 0,0-1 0,1 0 0,-1 1-1,0-1 1,1 0 0,-1-1 0,1 1-1,0 0 1,-1-1 0,1 1 0,5-1 0,1 1-91,0-1 1,0-1 0,1 0 0,-1 0 0,0-1 0,0 0-1,0 0 1,13-6 0,-19 6-47,1 1-1,-1-1 1,0 1-1,0-1 1,0 0-1,0 0 1,-1 0-1,1 0 1,0-1-1,-1 1 1,0-1-1,1 0 1,-1 0-1,0 0 1,0 0-1,-1 0 1,1 0-1,-1 0 1,1 0-1,-1-1 1,0 1-1,0 0 1,-1-1-1,1 1 1,0-6-1,-2 7-4,1 0 0,-1 0-1,1 0 1,-1 1 0,0-1-1,0 0 1,0 0 0,0 1 0,0-1-1,0 1 1,0-1 0,0 1-1,-1-1 1,1 1 0,-1 0-1,1-1 1,-1 1 0,1 0-1,-1 0 1,0 0 0,1 0 0,-1 1-1,0-1 1,0 0 0,0 1-1,1-1 1,-1 1 0,0 0-1,0-1 1,0 1 0,0 0-1,-2 0 1,-8-1-18,0 1-1,0 0 1,-23 3-1,23 0 41,0 0 1,1 0-1,-1 2 0,1-1 1,0 1-1,1 1 0,-1 0 0,1 0 1,-13 11-1,17-12 91,0 0 0,0 0 0,0 1 0,1-1 0,0 1 0,0 1 0,0-1 0,1 0 0,0 1 0,0 0 0,0 0 0,1 1 0,0-1 0,1 0 0,-3 10 0,5-15-108,0-1 0,0 1 0,0 0 0,0-1 0,0 1 0,0-1 0,1 1 0,-1 0 0,1-1 0,-1 1 0,1-1 0,-1 1 0,1-1 0,0 1 0,0-1 0,0 0 0,-1 1 0,1-1 0,1 0 0,-1 0 0,2 3 0,1-2-32,-1 0 1,1 1 0,0-1-1,0 0 1,0-1 0,0 1 0,0-1-1,6 1 1,8 2-676,0-2 0,37 1 0,-52-3 486,20 0-1564,-1 0 1,1-2-1,-1 0 0,0-1 0,23-7 0,3-6-1607</inkml:trace>
  <inkml:trace contextRef="#ctx0" brushRef="#br0" timeOffset="1">532 89 9257,'0'0'8418,"-2"-8"-7297,2 6-1065,-1 0-1,1 0 0,-1 1 1,0-1-1,0 0 0,1 0 1,-1 0-1,0 1 0,-1-1 0,1 0 1,0 1-1,0-1 0,-1 1 1,1 0-1,0-1 0,-1 1 0,0 0 1,1 0-1,-1 0 0,0 0 1,1 0-1,-1 0 0,-3-1 0,1 2 26,0-1-1,0 1 0,-1 0 0,1 0 1,0 0-1,0 0 0,-1 1 0,1-1 1,0 1-1,0 0 0,0 1 0,0-1 1,-6 3-1,-3 3 322,0 0 1,1 0-1,-1 1 1,1 0-1,1 2 0,-15 13 1,22-19-236,-1 0-1,1 0 1,0 1 0,1-1-1,-1 1 1,1 0 0,0 0-1,0 0 1,0 1 0,1-1 0,0 1-1,0-1 1,0 1 0,1 0-1,0 0 1,0 0 0,0 0-1,1 6 1,0-10-150,1 1 0,0-1 0,0 0 0,0 0 0,0 0 0,0 0 0,1 0 0,-1 0 0,0 0 1,1-1-1,-1 1 0,1 0 0,0-1 0,0 1 0,-1-1 0,1 0 0,0 1 0,0-1 0,0 0 0,1 0 0,-1 0 0,0-1 0,0 1 0,0 0 0,1-1 0,-1 1 0,0-1 0,3 0 0,12 2 0,1 0-1,29-2 1,-29-1-80,1 1-499,-1-1 0,1-1 0,-1 0 1,19-6-1,-25 5-548,0-1-1,0-1 1,-1 0 0,12-7 0,15-11-5366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11147,'0'0'8557,"-9"12"-7842,5-6-580,-2 2 101,-1 1 0,1 0 0,1 1 0,0-1 0,0 1-1,1 0 1,1 0 0,-4 15 0,-4 22 478,2 0-1,2 0 0,2 1 0,3 90 0,2-138-755,0 1-1,0-1 0,0 1 0,0 0 0,0-1 0,0 1 0,0 0 0,1-1 1,-1 1-1,0 0 0,0-1 0,0 1 0,1-1 0,-1 1 0,0-1 0,1 1 0,-1 0 1,0-1-1,1 1 0,-1-1 0,1 0 0,-1 1 0,1-1 0,-1 1 0,1-1 0,0 1 1,-1-1-81,1-1 1,-1 1 0,1 0 0,-1-1 0,1 1 0,-1 0 0,0-1 0,1 1 0,-1-1 0,0 1 0,1 0-1,-1-1 1,0 1 0,0-1 0,1 1 0,-1-1 0,0 1 0,0-1 0,0 1 0,0-1 0,0 1 0,1-1 0,-1 1-1,0-1 1,0 0 0,0 1 0,-1-1 0,1 1 0,0-2 0,0-7-954,-1-1 1,-1 0-1,0 0 0,0 1 0,-1-1 1,0 1-1,0 0 0,-6-10 0,-43-71-1200,18 34 7967,42 62-662,13 5-4392,-8-4-308,5 3-511,-1-1 1,1 0 0,1-2 0,-1 0 0,1-1-1,1-1 1,31 4 0,-24-6-2774,0-2 1,46-3-1,-68 2 2801,-1-1 1,0 1 0,1-2-1,-1 1 1,0 0-1,0-1 1,0 1 0,0-1-1,0 0 1,-1-1-1,1 1 1,-1-1-1,4-2 1,-5 3 277,0 0-1,0 0 1,0 0-1,0 0 1,-1-1 0,1 1-1,-1 0 1,0-1-1,1 1 1,-1-1 0,0 0-1,-1 1 1,1-1-1,0 0 1,-1 1 0,1-1-1,-1 0 1,0 0-1,0 1 1,0-1 0,-1-4-1,1 6-4,0 0-1,-1-1 1,1 1 0,-1 0-1,1 0 1,-1 0-1,1 0 1,-1 0 0,1 0-1,-1 0 1,0 0 0,1 0-1,-1 0 1,0 0-1,0 0 1,0 1 0,0-1-1,0 0 1,0 1 0,0-1-1,0 0 1,0 1-1,0-1 1,-2 0 0,0 1 119,-1-1 0,1 1 0,0-1-1,-1 1 1,1 0 0,-1 0 0,1 0 0,-7 2 0,3-1 63,0 1-1,0 0 0,0 0 1,0 1-1,1 0 0,-1 0 1,1 1-1,-7 4 0,4 0 36,0 0-1,1 1 1,0 0 0,-9 13-1,14-19-231,1 1 1,-1 0-1,1 0 0,1 0 0,-1 0 0,0 1 0,1-1 1,0 0-1,0 1 0,0-1 0,1 1 0,-1-1 0,1 1 0,0 6 1,1-9-82,0 0 0,-1-1 0,1 1 0,0-1 0,0 1 0,0-1 1,0 1-1,0-1 0,0 0 0,1 0 0,-1 1 0,0-1 0,1 0 1,-1 0-1,1 0 0,-1 0 0,1 0 0,-1-1 0,1 1 0,-1 0 1,1-1-1,0 1 0,-1-1 0,1 0 0,0 1 0,0-1 0,-1 0 1,4 0-1,54-2 256,-47 0-329,1-1 0,-1 0 1,0-1-1,0 0 0,-1-1 0,1 0 1,-1-1-1,0 0 0,0-1 0,-1 0 1,0-1-1,0 0 0,-1 0 1,0-1-1,-1 0 0,1-1 0,-2 0 1,10-15-1,-34 39-1189,12-4 1243,1 0-1,0 0 0,1 0 0,0 0 0,0 1 0,1 0 0,1-1 0,0 1 0,0 0 1,1 0-1,2 16 0,-2-26 1,0 0 1,0 1-1,0-1 0,0 1 1,1-1-1,-1 0 1,1 1-1,-1-1 0,1 0 1,-1 1-1,1-1 1,-1 0-1,1 0 1,0 0-1,0 1 0,0-1 1,0 0-1,0 0 1,0 0-1,0 0 0,0-1 1,0 1-1,0 0 1,0 0-1,1-1 0,1 2 1,0-1-4,0-1 1,0 1-1,0-1 1,0 0-1,1 0 1,-1 0-1,0 0 1,0 0-1,0-1 1,1 0-1,3 0 1,4-3-145,0 0 0,-1 0 0,1-1 0,-1-1 0,16-10 0,-12 5-47,-1 0 0,-1 0 0,0-2 0,0 1 0,-1-2 0,-1 1 0,0-1 0,-1-1 0,-1 0 0,0 0 0,-1-1 0,-1 0 0,0 0 0,-1 0 0,-1-1 0,0 1 0,-1-1 0,-1 0 0,-1 0 0,0-1 0,-3-21 0,-3 23 74,-6 20 366,-7 23 342,3 13 259,2 1-1,-8 44 1,17-65-564,1-1-1,1 1 1,1-1 0,0 1 0,2 0-1,4 33 1,-5-52-280,0 0 0,0 0 0,0 0-1,0 0 1,1-1 0,-1 1 0,0 0 0,0 0-1,1 0 1,-1 0 0,1-1 0,-1 1 0,0 0-1,1-1 1,0 1 0,-1 0 0,1-1 0,-1 1-1,1 0 1,0-1 0,-1 1 0,1-1 0,0 1 0,0-1-1,-1 1 1,1-1 0,0 0 0,0 1 0,0-1-1,-1 0 1,1 0 0,0 0 0,0 0 0,1 1-1,0-2 9,-1 1 1,0-1-1,1 1 0,-1-1 0,0 1 0,1-1 0,-1 1 0,0-1 0,0 0 0,0 0 0,0 0 0,0 0 1,0 0-1,0 0 0,0 0 0,0 0 0,0 0 0,0 0 0,-1 0 0,2-2 0,3-8 96,-1 0 0,0-1 0,-1 1-1,0-1 1,0 0 0,-1 0 0,-1 0 0,0 0-1,-1 0 1,0 0 0,-2-15 0,2 26-113,0 0 0,0 1 0,0-1 0,0 0 0,0 0 0,0 0 0,0 0 1,0 0-1,0 1 0,-1-1 0,1 0 0,0 0 0,0 0 0,-1 0 0,1 1 1,-1-1-1,1 0 0,0 0 0,-1 1 0,1-1 0,-1 0 0,0 1 0,1-1 1,-1 1-1,0-1 0,1 1 0,-1-1 0,0 1 0,1-1 0,-1 1 0,0 0 1,0-1-1,0 1 0,1 0 0,-1 0 0,0-1 0,0 1 0,0 0 0,0 0 1,0 0-1,1 0 0,-1 0 0,0 0 0,0 0 0,-1 1 0,0 0-3,1 0-1,-1 0 0,1 0 0,0 0 0,-1 0 1,1 0-1,0 0 0,-1 1 0,1-1 0,0 1 0,0-1 1,0 1-1,0-1 0,1 1 0,-1 0 0,0-1 1,1 1-1,-1 0 0,1-1 0,-1 4 0,0 0 16,0-1-1,1 0 0,0 1 1,0-1-1,0 1 0,0-1 0,1 0 1,0 1-1,-1-1 0,2 0 1,-1 1-1,0-1 0,1 0 0,0 0 1,0 0-1,0 0 0,0-1 0,1 1 1,0-1-1,5 7 0,-4-7 10,1 0 0,-1 0 0,1-1 0,0 1-1,0-1 1,0 0 0,0-1 0,0 1 0,0-1 0,0 0-1,0 0 1,1-1 0,-1 1 0,0-1 0,1 0 0,-1-1-1,7 0 1,-6 0-9,0-1 0,0 0 0,0 1 0,0-2 0,0 1 0,-1-1 0,1 0 0,-1 0-1,0 0 1,0-1 0,0 0 0,0 0 0,-1 0 0,0 0 0,5-6 0,6-10 12,-1 0-1,18-33 1,-15 24-22,-17 28-53,0 4-54,0 7 253,-2 1 1,1-1-1,-2 0 0,-3 11 0,3-10 197,0 0 0,1 0 0,0 0-1,-1 14 1,3-20-232,0 0 0,0-1 0,0 1 0,0 0 0,1-1-1,0 1 1,0 0 0,0-1 0,0 1 0,1-1 0,0 0-1,0 0 1,4 7 0,-4-9-153,1 0 0,-1 0 1,1 0-1,0-1 0,0 1 0,0-1 0,-1 1 0,2-1 0,-1 0 0,0 0 1,0 0-1,0-1 0,0 1 0,1-1 0,-1 0 0,0 0 0,0 0 1,1 0-1,-1 0 0,6-2 0,-6 1-411,0 1 0,1-1 1,-1 0-1,0 0 0,0 0 0,0 0 0,0-1 1,0 1-1,0-1 0,0 0 0,0 0 0,0 0 1,-1 0-1,1 0 0,-1-1 0,1 1 0,-1-1 1,0 1-1,0-1 0,0 0 0,2-5 0,10-22-6727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5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13485,'-16'0'2242,"2"0"288,5 17-1249,7 6-704,2 4-97,0 4-319,7-3-97,11 2-641,4-6-1281,-1-2-2658,4-8-2691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5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 7399,'0'0'8621,"-11"-3"-6432,10 3-2168,-3-1 177,0-1 1,0 1-1,-1 1 0,1-1 1,0 1-1,0-1 1,0 1-1,-1 0 1,1 1-1,0-1 1,0 1-1,0 0 1,-1 0-1,1 0 0,0 1 1,0-1-1,1 1 1,-1 0-1,0 0 1,1 0-1,-1 0 1,1 1-1,-6 4 0,4-2 139,1 0-1,-1 1 1,1-1-1,0 1 0,1 0 1,-1 0-1,1 0 0,0 1 1,1-1-1,-3 11 0,4-15-312,1 0 0,-1 0 0,1 0 0,0 0 0,0-1 0,0 1 0,0 0-1,0 0 1,1 0 0,-1 0 0,0 0 0,1-1 0,-1 1 0,1 0 0,0 0 0,0-1-1,0 1 1,-1 0 0,2-1 0,-1 1 0,0-1 0,0 1 0,0-1 0,1 0-1,-1 1 1,0-1 0,1 0 0,0 0 0,-1 0 0,1 0 0,-1 0 0,1 0 0,0-1-1,0 1 1,-1-1 0,1 1 0,0-1 0,0 1 0,0-1 0,0 0 0,3 0 0,4 1-75,0-1 0,0 0 0,0 0 0,0-1 0,-1 0 0,1 0 0,0-1 0,-1 0 0,1-1 1,14-6-1,-1-2-458,-1-2-1,31-22 1,-15 9 274,-37 25 231,0 1 0,1 0 0,-1 0 0,0 0 0,0-1 0,0 1 0,1 0-1,-1 0 1,0 0 0,0 0 0,1-1 0,-1 1 0,0 0 0,0 0 0,1 0 0,-1 0-1,0 0 1,0 0 0,1 0 0,-1 0 0,0 0 0,0 0 0,1 0 0,-1 0 0,0 0-1,1 0 1,-1 0 0,0 0 0,0 0 0,1 0 0,-1 0 0,0 0 0,0 0 0,1 0-1,-1 0 1,0 1 0,0-1 0,1 0 0,-2 13 168,-14 23 510,12-30-530,0 2-6,1-1-1,0 1 0,0-1 1,0 1-1,1 0 0,0 14 0,2-21-147,-1 0-1,1 0 0,0 0 0,0 0 1,0 0-1,-1 0 0,1 0 1,0 0-1,0-1 0,0 1 0,0 0 1,1-1-1,-1 1 0,0-1 1,0 1-1,0-1 0,0 1 0,1-1 1,-1 0-1,0 0 0,0 0 1,1 0-1,-1 0 0,0 0 0,0 0 1,1 0-1,-1 0 0,0 0 1,0-1-1,2 1 0,44-8-1792,-28 2-275,0-2 0,0 0 0,20-12 0,-8-1-3837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5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39 11851,'0'0'11392,"-9"-6"-10004,0 0-1114,0 2 0,-1-1 1,1 1-1,-20-5 0,27 8-233,-1 0 0,1 0 1,-1 1-1,1-1 0,-1 1 0,1-1 1,-1 1-1,1 0 0,-1 0 0,1 0 1,-1 1-1,0-1 0,1 1 0,0-1 1,-1 1-1,1 0 0,-1 0 0,1 0 1,0 0-1,-1 0 0,1 0 0,0 1 1,0-1-1,0 1 0,0-1 0,0 1 1,0 0-1,1 0 0,-1 0 0,1 0 1,-3 3-1,4-4-48,0-1-1,0 1 1,0-1 0,0 1-1,0 0 1,0-1 0,0 1-1,0-1 1,0 1 0,0-1-1,0 1 1,0-1 0,0 1-1,0-1 1,1 1 0,-1-1-1,0 1 1,0-1 0,0 1-1,1-1 1,-1 1 0,0-1-1,1 0 1,-1 1 0,1-1 0,-1 1-1,0-1 1,1 0 0,-1 1-1,1-1 1,-1 0 0,1 0-1,-1 1 1,1-1 0,-1 0-1,1 0 1,-1 0 0,1 0-1,-1 0 1,1 0 0,0 1-1,30 4-642,-22-4 401,34 6-1199,-27-5 1115,0 0 0,1 2 1,-1-1-1,0 2 0,-1 0 0,1 1 1,16 9-1,-31-15 357,0 1 1,0-1 0,-1 1-1,1-1 1,0 1 0,0-1-1,0 1 1,0 0 0,0-1-1,-1 1 1,1 0-1,0 0 1,-1-1 0,1 1-1,0 0 1,-1 0 0,1 0-1,-1 0 1,0 0-1,1 0 1,-1 0 0,0 0-1,1 0 1,-1 0 0,0 0-1,0 0 1,0 0 0,0 0-1,0 0 1,0 1-1,-1 0 115,0 0 0,0-1 0,-1 1-1,1-1 1,0 1 0,-1-1 0,1 0-1,-1 0 1,1 1 0,-1-1-1,0 0 1,1 0 0,-1 0 0,-3 0-1,-9 5 718,0-2 0,0 0-1,-15 2 1,-62 6 1703,29-10-4776,69-10-9400,5 2 2628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5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1193 499 3651,'0'0'9166,"4"-5"-8114,-1 0-959,4-11 813,-8 14-815,0 1 0,0 0 0,-1 0 0,1 0 0,0 0 0,0 0 0,-1 0 1,1 1-1,-1-1 0,1 0 0,-1 1 0,1-1 0,-1 1 0,1-1 0,-4 1 0,-1-3 242,0 0 1,0 0-1,0 0 1,0-1-1,0 1 1,-8-9-1,-25-15 312,20 17-484,0-1 0,2-1 0,-1 0 0,-22-22 0,27 22-26,-1 0 0,-1 0 0,0 2 0,0 0 0,-1 0 1,-31-12-1,3 3-126,-1-1 0,-72-48 0,82 46-1,0 1-1,-2 2 0,0 1 0,-70-23 1,87 38-59,0 1 0,0 1 0,0 0 0,0 1 0,1 2 0,-40 6 0,-48 2-116,5-13 98,102 3-11,14 0-9284,-8 0 3727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3:5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221 313 2114,'0'0'12230,"-8"-5"-11450,-3-4-397,1-1 0,-1-1 0,2 0 0,-1 0 1,2-1-1,-1 0 0,2-1 0,-7-14 0,-3-6-149,-2 0-1,-1 1 1,-48-57-1,68 89-243,0 0 0,0 0 0,0 0 0,1 0 0,-1 0 0,0 0 0,0 0-1,0 0 1,0 0 0,0 0 0,0 0 0,0 0 0,0 0 0,0 0-1,1 0 1,-1 0 0,0-1 0,0 1 0,0 0 0,0 0 0,0 0 0,0 0-1,0 0 1,0 0 0,0 0 0,0 0 0,0 0 0,1 0 0,-1 0 0,0 0-1,0 0 1,0-1 0,0 1 0,0 0 0,0 0 0,0 0 0,0 0-1,0 0 1,0 0 0,0 0 0,0 0 0,0-1 0,0 1 0,0 0 0,0 0-1,0 0 1,0 0 0,0 0 0,0 0 0,0 0 0,0 0 0,0 0 0,0-1-1,0 1 1,0 0 0,0 0 0,-1 0 0,1 0 0,0 0 0,0 0-1,0 0 1,0 0 0,0 0 0,0 0 0,0 0 0,0 0 0,0-1 0,14 3-142,16 7 186,-5-2-55,-1-2 0,1 0 0,1-2-1,38 1 1,103-11-3828,-123-1-2098,-28 2 192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7143,'0'0'13533,"13"-3"-12701,22-3-857,213-36 1455,-78 30-7500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11883,'0'0'7143,"79"34"-6631,-25-34-351,0 0-97,7-9-673,-3-5-1825,-6-5-1826,-9-4-1025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13196,'0'0'5878,"11"-2"-5376,2 1-426,-1 1 0,0 0 0,0 1 0,1 0 0,-1 1 0,0 0 0,0 1 0,0 1 0,-1 0 0,1 0 0,-1 1-1,13 8 1,-17-10-87,0 1-1,-1 0 1,1 1-1,-1 0 0,0 0 1,-1 0-1,1 1 0,-1 0 1,9 12-1,-12-15 10,0 1 0,-1 0 0,1-1 0,-1 1 0,0 0 0,0-1 0,0 1 0,-1 0 0,1 0 0,-1 0 0,0 0 0,0 0 0,0 0 0,-1 0 0,1-1 0,-1 1 0,0 0 0,0 0 0,0 0 0,-1-1 0,-3 7 0,-9 14 77,-2-2 0,-1 0 0,0 0 0,-1-2 0,-35 29 0,0 3-295,11-12-4942,30-33-2622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15923,'-12'16'1721,"6"0"-985,-2-3-264,11-9 1144,5-1-687,8-2-321,2-1-72,8-3-280,3 2-256,2-6-576,3 1-376,-3-8 768,0-2-145,-10-8-143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5894,'3'-8'1484,"-3"7"-1109,15-43 2044,-14 42-1856,0 0 1,0 1-1,-1-1 1,1 0-1,1 0 0,-1 0 1,0 1-1,0-1 1,0 1-1,1-1 0,-1 1 1,1-1-1,1 0 1,-2 6-213,0-1 0,0 1 0,0 0 1,-1-1-1,0 1 0,0 0 0,0 0 1,0 3-1,0-4-112,0 290 2537,1-311-2335,1 0-1,7-30 0,2-25-437,-9 13 20,0-9 6,0 49-189,-2 20 152,0 0-1,0 0 1,0 0-1,0 0 1,0 0-1,0 0 1,0 0-1,0 0 1,0 0 0,0 0-1,0 0 1,0 1-1,1-1 1,-1 0-1,0 0 1,0 0-1,0 0 1,0 0-1,0 0 1,0 0-1,0 0 1,0-1-1,0 1 1,0 0 0,0 0-1,1 0 1,-1 0-1,0 0 1,0 0-1,0 0 1,0 0-1,0 0 1,0 0-1,0 0 1,0 0-1,0 0 1,0 0 0,0 0-1,0 0 1,0 0-1,0 0 1,0 0-1,1-1 1,1 7 4,0 0 0,0 0 0,1-1 0,0 0 0,0 1 0,0-1 0,1 0 0,0 0 0,0-1 0,0 1 0,1-1 0,-1 0 0,1 0 0,0 0 0,0-1 0,0 0 0,1 0 0,10 4 0,-8-4-12,1 0 0,1-1 0,-1 0-1,0-1 1,0 0 0,1-1 0,-1 0-1,0 0 1,1-1 0,-1 0-1,16-4 1,-14 2 3,-1 0 0,1 0 1,-1-1-1,0-1 0,-1 0 0,1 0 0,-1-1 0,0 0 1,0-1-1,8-8 0,-12 10 18,0 0 0,-1 0 0,1 0 0,-1-1 0,-1 0 0,1 1 0,-1-1 0,0-1 0,0 1 1,-1 0-1,1-1 0,-2 1 0,1-1 0,-1 0 0,0 1 0,1-11 0,-2 16-4,0 0 0,0 0 0,0 0-1,0 0 1,0 1 0,0-1 0,0 0 0,0 0-1,0 0 1,-1 0 0,1 0 0,0 0 0,0 1-1,-1-1 1,1 0 0,-1 0 0,1 0 0,-1 1 0,1-1-1,-1 0 1,1 1 0,-1-1 0,0 0 0,1 1-1,-1-1 1,0 1 0,1-1 0,-2 0 0,0 1 0,0 0 1,1 0-1,-1 0 1,1 0-1,-1 0 1,1 0-1,-1 0 1,0 1-1,1-1 1,-1 1-1,1-1 1,0 1-1,-1-1 1,-2 3-1,-2 0 25,0 2-1,-1-1 1,2 1-1,-1-1 0,0 1 1,-5 8-1,-2 5 29,1 0-1,1 1 0,0 0 1,-9 25-1,16-34-33,1-1-1,0 1 1,0 0-1,1-1 1,1 1 0,-1 0-1,2 1 1,-1-1-1,1 0 1,1 0 0,2 16-1,-1-23-60,-1 1 0,1-1 0,0 0-1,0 0 1,0 0 0,0 0 0,0 0 0,0-1-1,1 1 1,-1-1 0,1 1 0,0-1 0,0 0-1,0 0 1,0 0 0,0 0 0,0-1 0,1 1-1,-1-1 1,1 0 0,-1 0 0,1 0 0,-1 0 0,1-1-1,-1 1 1,6-1 0,2 1-912,1 0 1,0-1-1,0-1 0,0 0 1,-1 0-1,1-1 0,12-4 1,12-10-5492,-4-7-2642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 14446,'0'0'2957,"-13"-1"-699,6 1-2024,-1-1-1,0 1 1,1 1-1,-1-1 1,1 1-1,-1 1 1,1-1-1,-1 1 0,1 1 1,0-1-1,0 1 1,0 1-1,0-1 1,-10 8-1,8-3 8,0 0-1,0 0 1,1 1 0,-14 18-1,20-24-235,0 0-1,0 0 1,1 0-1,-1 0 0,1 0 1,0 0-1,0 1 1,0-1-1,0 0 1,0 5-1,1-7-12,0 1-1,0-1 1,0 1 0,1-1-1,-1 0 1,0 1-1,1-1 1,-1 1-1,1-1 1,-1 0-1,1 1 1,0-1 0,0 0-1,-1 0 1,1 0-1,0 0 1,0 1-1,0-1 1,0 0-1,0-1 1,1 1 0,-1 0-1,0 0 1,2 1-1,12 4-93,0 0 0,0-1-1,1 0 1,0-1 0,-1-1-1,28 2 1,-27-3 9,-1 0 0,1 0 0,-1 2 0,0 0 0,0 0 1,29 14-1,-43-17 115,0-1 0,0 1 0,0-1 1,0 1-1,0-1 0,0 1 1,0 0-1,0 0 0,-1-1 0,1 1 1,0 0-1,0 0 0,-1 0 1,1 0-1,0 0 0,-1 0 1,1 0-1,-1 0 0,1 0 0,-1 0 1,0 0-1,1 0 0,-1 1 1,0-1-1,0 0 0,0 0 0,0 0 1,0 0-1,0 0 0,0 1 1,0-1-1,0 0 0,-1 0 0,1 0 1,0 0-1,-1 0 0,1 0 1,-1 0-1,1 0 0,-1 0 0,1 0 1,-1 0-1,0 0 0,0 0 1,1 0-1,-1 0 0,0 0 0,0-1 1,-2 2-1,-4 4 267,0 0-1,0-1 1,-1 0-1,-14 7 1,0-2 70,0 0 1,-1-2 0,0-1-1,-40 8 1,-6-9-8372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 11851,'-7'38'9007,"3"-23"-8629,1 1 0,1-1 0,0 1 0,1 0 0,1 24 0,0-39-352,0 0 1,0 0-1,1 1 1,-1-1-1,0 0 1,1 0-1,-1 0 1,1 0-1,-1 0 1,1 0-1,-1 0 1,1 0-1,0 0 1,-1 0-1,1 0 0,0 0 1,0 0-1,0 0 1,0-1-1,0 1 1,0 0-1,0-1 1,0 1-1,0-1 1,2 2-1,-1-2 14,1 0 0,-1 1 0,1-1 0,-1 0 0,1 0 0,-1-1 0,1 1-1,-1 0 1,1-1 0,-1 1 0,4-3 0,3 0 27,-1-1 0,0 0 0,-1 0 0,1 0 0,13-12 0,-7 2-37,0 0 0,-1 0 0,12-18 0,-21 26-20,0 0 0,0-1 0,0 1 0,-1-1 0,0 1 0,0-1 0,-1 0 0,0 0 1,0 0-1,-1-1 0,1-9 0,-16 45 705,6-11-675,2 0 0,0 1 1,1-1-1,1 1 0,0 1 1,1-1-1,1 0 0,1 1 0,1-1 1,3 33-1,-2-49-83,-1 0 1,1 0-1,0-1 1,0 1-1,0 0 1,0 0-1,0 0 0,0-1 1,0 1-1,1 0 1,-1-1-1,0 1 1,1-1-1,-1 0 0,1 1 1,0-1-1,-1 0 1,1 0-1,3 2 1,0-2-203,0 1 0,-1-1 1,1 1-1,0-2 1,0 1-1,0 0 1,0-1-1,6 0 1,-2 0-389,0-1 0,-1 0 1,1-1-1,0 1 0,-1-2 0,1 1 1,-1-1-1,0 0 0,9-6 0,11-12-7465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11371,'0'0'8931,"0"10"-7847,-14 278 3378,13-272-4363,-1 4-46,1 1-1,0 0 1,5 37 0,-3-57-138,-1 1-1,1 0 1,0-1-1,-1 1 1,1 0-1,0-1 1,0 1-1,0-1 1,1 0-1,-1 1 1,0-1-1,0 0 1,1 0-1,-1 0 1,1 0 0,-1 0-1,1 0 1,-1 0-1,1 0 1,0 0-1,-1-1 1,1 1-1,0-1 1,0 1-1,2-1 1,-2 1-368,0-1 1,0 0 0,0 0-1,0 0 1,0 0-1,0-1 1,-1 1-1,1 0 1,0-1 0,0 1-1,0-1 1,-1 0-1,1 1 1,0-1 0,-1 0-1,3-2 1,12-14-7529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9737,'0'0'10939,"-2"13"-10171,-18 91 598,7-46-88,3 1 0,-4 85 0,14-142-1252,0 0 0,0 0 0,0 0 0,0 0 0,1 0 0,-1-1 0,0 1 0,1 0 0,0 0 0,-1 0 0,1 0 0,0-1 1,0 1-1,0 0 0,0-1 0,0 1 0,0-1 0,1 1 0,-1-1 0,0 0 0,1 1 0,2 1 0,0-1 8,-1-1-1,0 0 1,1 1 0,-1-1-1,1-1 1,-1 1 0,1 0-1,-1-1 1,1 0 0,0 0-1,5 0 1,0-1-69,0 0 0,-1-1-1,1 0 1,0 0 0,-1-1 0,0 0 0,0-1 0,0 1-1,13-9 1,-17 9-288,-1-1 1,1 1-1,-1 0 0,0-1 0,0 0 1,0 0-1,4-7 0,-6 10 31,0-1-1,-1 1 1,1-1 0,0 0 0,-1 1-1,1-1 1,-1 1 0,0-1-1,1 0 1,-1 0 0,0 1 0,0-1-1,0 0 1,0 1 0,-1-1-1,1 0 1,0 1 0,-1-1 0,1 0-1,-1 1 1,1-1 0,-1 1-1,0-1 1,0 1 0,1-1 0,-3-1-1,-14-12-5189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8296,'0'0'14093,"77"-3"-12523,-33-2-481,6-2-449,-1 2-415,-6-1-193,-4 3-1025,-10-1-1602,-7-2-2818,-11-5-6310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11179,'0'0'7607,"1"-8"-5798,-1 5-1706,1 0 0,-1 0 0,1 1 0,-1-1 0,1 0 0,0 0 0,0 1 0,0-1 0,0 1 0,1-1 0,-1 1 0,1-1 0,-1 1 0,3-2 0,0 0 26,0 1-1,1 0 1,-1 0-1,0 1 1,1-1-1,0 1 0,0 0 1,-1 0-1,7-1 1,-1-1-43,1 0 0,-1 1 0,1 1-1,0 0 1,-1 0 0,1 1 0,0 0 0,0 1 0,0 0 0,22 4 0,-31-3-88,0 1-1,0-1 1,-1 0 0,1 1 0,0-1-1,-1 1 1,1 0 0,-1 0 0,1-1 0,-1 1-1,0 0 1,0 0 0,0 0 0,0 1-1,0-1 1,0 0 0,0 0 0,-1 0 0,1 1-1,-1-1 1,0 0 0,0 0 0,1 1 0,-2 2-1,2 6 13,-2 0 0,1 0 0,-5 19 0,-19 40 123,18-57-86,1 1 0,0-1 0,1 1 0,-3 18 0,7-32-28,0 1 1,0-1-1,0 1 1,0-1-1,0 1 1,0-1-1,0 1 0,0-1 1,0 1-1,0-1 1,0 1-1,0-1 1,1 1-1,-1-1 0,0 1 1,0-1-1,0 1 1,1-1-1,-1 1 1,0-1-1,1 1 0,-1-1 1,0 0-1,1 1 1,-1-1-1,1 0 1,-1 1-1,1-1 0,-1 0 1,1 1-1,-1-1 1,1 0-1,-1 0 1,1 0-1,25 0 493,21-17-6,-27 5-461,0-2 0,-1-1 1,30-28-1,-40 34-52,-1 0 0,0-1 0,0 0 0,-1 0-1,0 0 1,0-1 0,-2 0 0,9-22 0,-12 20-56,-10 21 27,-10 24 34,13-21 63,1 0 1,0 0-1,1 1 1,0-1 0,-2 24-1,4-32-33,1-1 1,0 0-1,0 0 0,0 0 0,0 0 1,0 1-1,1-1 0,-1 0 0,1 0 1,-1 0-1,1 0 0,0 0 1,0 0-1,0 0 0,0 0 0,0 0 1,0 0-1,0-1 0,1 1 0,-1 0 1,1-1-1,-1 1 0,1-1 0,0 1 1,0-1-1,-1 0 0,1 0 1,0 0-1,0 0 0,0 0 0,0 0 1,0-1-1,0 1 0,0 0 0,1-1 1,-1 0-1,0 1 0,0-1 0,3 0 1,1 0 21,0 0 0,1 0 0,-1-1 1,0 0-1,0 0 0,0 0 0,0-1 0,0 0 1,0 0-1,0 0 0,0-1 0,-1 0 1,1 0-1,-1-1 0,0 1 0,0-1 0,0 0 1,-1 0-1,1-1 0,-1 1 0,0-1 0,0 0 1,5-9-1,-3 2-15,0 0 0,-1 0 0,0 0 0,-1-1 0,0 0 0,-1 0 0,-1 0 0,0 0 0,0 0 1,-1-16-1,-1 28-32,0 0 1,0 0 0,0 0-1,0 0 1,0-1 0,0 1-1,0 0 1,0 0 0,0 0-1,0 0 1,0 0 0,-1 0-1,1 0 1,0 0 0,-1 1-1,1-1 1,-1 0-1,1 0 1,-1 0 0,0 0-1,1 0 1,-1 1 0,0-1-1,1 0 1,-1 0 0,0 1-1,0-1 1,0 1 0,1-1-1,-1 1 1,0-1 0,0 1-1,0-1 1,0 1 0,0 0-1,0 0 1,0-1 0,0 1-1,0 0 1,0 0 0,0 0-1,0 0 1,-2 0 0,0 1-6,1 0 1,-1-1 0,1 1 0,0 0-1,0 0 1,-1 1 0,1-1 0,0 0 0,0 1-1,0-1 1,0 1 0,0 0 0,1-1-1,-1 1 1,0 0 0,1 0 0,-3 4-1,2-3 14,1-1 0,0 1-1,-1-1 1,1 1 0,0 0-1,1 0 1,-1-1 0,0 1 0,1 0-1,-1 0 1,1 0 0,0 0-1,0-1 1,0 1 0,0 0-1,1 0 1,-1 0 0,1 0-1,0 0 1,0-1 0,0 1-1,0 0 1,0-1 0,0 1-1,1-1 1,-1 1 0,1-1-1,0 0 1,2 3 0,-2-3-232,1 0 1,0 0 0,-1 0 0,1 0-1,0-1 1,0 1 0,0-1-1,0 0 1,0 0 0,0 0 0,4 1-1,-3-1-743,0-1-1,0 0 1,1 0 0,-1 0-1,0 0 1,1 0-1,-1-1 1,0 0 0,6-1-1,3-6-6216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6246,'0'0'15278,"-3"8"-14055,-2 3-814,-5 12-70,1 0-1,0 0 1,2 0-1,1 1 1,0 1-1,2-1 1,-2 47-1,6-70-423,0-1 0,0 1 0,0 0 0,0-1 0,1 1-1,-1 0 1,0-1 0,0 1 0,0 0 0,1-1-1,-1 1 1,0-1 0,1 1 0,-1 0 0,0-1-1,1 1 1,-1-1 0,1 1 0,-1-1 0,1 1 0,-1-1-1,1 0 1,-1 1 0,1-1 0,-1 0 0,1 1-1,0-1 1,-1 0 0,1 0 0,0 1 0,-1-1-1,1 0 1,-1 0 0,1 0 0,0 0 0,-1 0 0,1 0-1,0 0 1,-1 0 0,1 0 0,0 0 0,-1 0-1,1 0 1,0-1 0,0 1 0,2-1-490,-1 0 0,0 0 0,0 0 0,0 0 0,0 0 1,0 0-1,0 0 0,0-1 0,0 1 0,0-1 0,-1 1 0,3-3 0,9-19-6722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30 13677,'0'0'3998,"-5"11"-2471,-11 28-270,-49 134 2967,57-146-3846,1-1-1,1 1 0,1 0 0,-2 50 0,7-76-373,0 1-1,0-1 1,0 0 0,0 1-1,0-1 1,0 0-1,0 1 1,0-1 0,1 0-1,-1 0 1,1 1-1,-1-1 1,1 0 0,-1 0-1,1 0 1,0 1-1,-1-1 1,1 0 0,0 0-1,1 1 1,-1-2-4,0 1 0,0-1 1,0 0-1,0 1 0,0-1 0,0 0 1,0 0-1,0 0 0,0 0 1,0 0-1,0 0 0,0 0 0,0 0 1,0 0-1,0 0 0,0-1 0,0 1 1,0 0-1,0-1 0,1 0 0,3-2-53,1 0-1,-1 0 1,0-1-1,0 0 1,0 0-1,0 0 1,4-6-1,8-12-325,0 0 0,-2-1 0,-1-1 0,0 0 0,17-46 0,35-136 61,-56 170 321,-42 124 617,19-54-415,-14 54 0,21-67-121,1 0 0,1 0 1,1 1-1,1 0 0,1-1 0,1 1 0,5 37 0,-5-57-184,0 0 1,1 0-1,-1 0 1,1 0-1,-1-1 0,1 1 1,0 0-1,0 0 1,0-1-1,0 1 0,0-1 1,0 1-1,0-1 1,0 1-1,1-1 1,-1 1-1,1-1 0,-1 0 1,1 0-1,-1 0 1,1 0-1,0 0 0,-1 0 1,1 0-1,0-1 1,0 1-1,0-1 0,2 1 1,-3-1-187,-1-1 0,1 0 1,-1 0-1,1 0 0,-1 1 0,0-1 1,1 0-1,-1 0 0,0 0 0,0 0 1,0 1-1,0-1 0,0 0 0,0 0 1,0 0-1,0 0 0,0 0 0,0-1 1,-1-1-719,1-21-4409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9801,'0'0'13325,"73"31"-13870,-44-28-3394,-7-3-5767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43 9994,'0'-1'172,"1"0"0,-1 0 0,1 0 0,-1 0 0,1 0 0,-1 0 0,1 0 0,-1 0 0,0 0 0,0 0 0,0-1 0,1 1 0,-1 0 0,0 0 0,-1 0 0,1 0 0,0-1 0,0 1 0,0 0 0,-1 0 0,1 0 0,0 0 0,-1 0-1,1 0 1,-1 0 0,0 0 0,1 0 0,-1 0 0,0 0 0,1 0 0,-1 0 0,0 0 0,0 0 0,0 1 0,0-1 0,0 0 0,0 1 0,0-1 0,0 1 0,0-1 0,0 1 0,0-1 0,0 1 0,0 0 0,0-1 0,-1 1 0,1 0 0,-2 0 0,-3-1 76,0 1-1,0 0 1,0 1 0,0-1 0,0 1 0,0 0-1,0 1 1,-6 2 0,0 1-202,1 1 0,0 0 0,1 1 0,-1 0 0,1 1 0,1 0 0,0 1 0,0 0 0,0 0 0,1 1 0,1 0 0,-1 0 0,2 1 0,0 0 0,0 0 0,1 0 0,0 1 0,1 0 0,0 0 0,1 0 0,0 1 0,-1 17 0,4-27-33,-1 0 0,1 0 0,1 0 0,-1 1 0,0-1 1,1 0-1,0 0 0,-1 0 0,1 0 0,1 0 0,-1 0 1,0 0-1,1 0 0,-1 0 0,1-1 0,0 1 0,0-1 0,0 1 1,0-1-1,0 0 0,1 0 0,-1 0 0,1 0 0,-1 0 1,1 0-1,0-1 0,0 1 0,0-1 0,0 0 0,0 1 1,0-2-1,0 1 0,0 0 0,0-1 0,0 1 0,0-1 0,1 0 1,-1 0-1,0 0 0,0 0 0,0-1 0,0 1 0,0-1 1,5-1-1,4-2 43,0 0 1,-1-1 0,1-1-1,-1 0 1,0 0-1,0-1 1,-1 0 0,1-1-1,-2 0 1,11-11 0,-12 11-9,-1 0 0,0-1 0,0 0 0,0 0 1,-1-1-1,-1 0 0,0 0 0,0 0 1,-1-1-1,0 0 0,3-17 0,-6 25-38,0 0-1,-1 0 0,0 0 0,0 0 0,0 0 0,0 0 1,0 0-1,-1 0 0,1 0 0,-1 0 0,0 0 1,0 0-1,0 1 0,0-1 0,-3-4 0,3 6-30,0 0 0,0 0 0,0 0-1,0 0 1,-1 0 0,1 0 0,0 0-1,0 0 1,-1 1 0,1-1-1,-1 1 1,1-1 0,-1 1 0,1-1-1,-1 1 1,1 0 0,-1 0 0,1 0-1,-1 0 1,1 0 0,-1 0 0,1 0-1,-1 0 1,1 0 0,-1 1-1,1-1 1,0 1 0,-1-1 0,1 1-1,-1 0 1,1-1 0,-3 3 0,0 0-170,-1-1 0,1 2 0,-1-1 0,1 0 0,0 1 0,0 0 0,1 0 1,-1 0-1,1 1 0,0-1 0,0 1 0,0-1 0,0 1 0,1 0 0,-2 7 1,2 5-508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13805,'0'0'8547,"-3"14"-7463,-10 46-171,-26 147 1457,39-206-2365,-1 0 0,1 0 0,0 0 1,0 0-1,0 0 0,0-1 0,0 1 1,0 0-1,0 0 0,0 0 0,0 0 1,0 0-1,1 0 0,-1 0 0,0-1 0,0 1 1,1 0-1,-1 0 0,1 0 0,-1 0 1,1-1-1,-1 1 0,1 0 0,-1-1 1,1 1-1,0 0 0,-1-1 0,1 1 1,0-1-1,0 1 0,0 0 0,1-1 9,0 0-1,1 1 0,-1-1 0,0 0 1,0 0-1,0-1 0,0 1 0,0 0 1,0-1-1,1 1 0,-1-1 0,3-1 1,11-5 15,-1-1 0,22-15 0,-31 19-83,5-3-87,0 1 0,0-1 0,0 2 0,1 0 0,15-5 0,-25 9 131,0 1 0,0-1 0,0 1 0,0 0 1,0-1-1,0 1 0,0 0 0,0 0 0,0 0 0,0 1 1,0-1-1,0 0 0,0 1 0,0-1 0,0 1 0,-1 0 0,1 0 1,0-1-1,0 1 0,-1 0 0,1 0 0,0 1 0,-1-1 1,1 0-1,-1 1 0,1-1 0,-1 1 0,0-1 0,0 1 1,0-1-1,0 1 0,0 0 0,0 0 0,0-1 0,0 1 0,-1 0 1,1 0-1,-1 0 0,1 0 0,-1 0 0,0 3 0,2 1 65,-1 0-1,0 0 0,-1 0 1,1 0-1,-1 0 0,-1 0 0,1 0 1,-1 0-1,0 0 0,0 0 0,-1 0 1,1 0-1,-1-1 0,-1 1 1,1-1-1,-1 1 0,0-1 0,-6 8 1,3-7 142,1-1 1,-1 0 0,0 0 0,-1 0 0,1-1 0,-1 0 0,0 0-1,0-1 1,0 0 0,0 0 0,-1-1 0,1 0 0,-16 2-1,17-2-172,1-1 0,-1-1 0,0 1 0,1-1 0,-1 0 0,0 0 0,1-1 0,-1 0 0,1 0 0,-1 0-1,1 0 1,-1-1 0,1 0 0,0 0 0,0-1 0,-9-4 0,11 4-264,-1 0 0,1 0 0,0-1 1,0 1-1,1-1 0,-1 1 0,1-1 0,-1 0 0,1 0 0,1 0 1,-1 0-1,0-1 0,1 1 0,0 0 0,0-1 0,0 1 0,1-1 1,-1 1-1,1-1 0,0 1 0,1-6 0,-1 9 50,0 0 0,0 0-1,0-1 1,1 1 0,-1 0 0,0 0-1,1 0 1,-1 0 0,1 0 0,-1 0-1,1 0 1,-1 1 0,1-1 0,0 0-1,0 0 1,-1 0 0,1 0 0,0 1-1,0-1 1,0 0 0,0 1 0,0-1-1,-1 1 1,1-1 0,0 1 0,0-1-1,1 1 1,-1 0 0,0 0 0,2-1-1,38 0-6588,-27 2 3445,7-1-3217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1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49 129 10474,'0'0'7404,"8"0"-5706,8 1-1090,39 0 2280,-52-2-2715,1 1-1,0 0 1,0-1 0,0 1-1,-1-1 1,1 0 0,0-1-1,-1 1 1,1 0-1,-1-1 1,6-3 0,-1-2 18,-1 0 1,0-1-1,12-16 1,-18 22-152,1 0 0,-1 0 1,1 0-1,-1 0 0,0-1 0,0 1 1,0 0-1,0-1 0,0 1 0,-1-1 1,1 1-1,-1-1 0,1 1 1,-1-1-1,0 1 0,0-1 0,0 1 1,0-1-1,-1 1 0,1-1 1,-1 1-1,0-3 0,-1 3-6,1 1 0,0 0 0,-1 0 0,0 0 0,1 0 1,-1 0-1,1 0 0,-1 0 0,0 1 0,0-1 0,1 1 0,-1-1 0,0 1 0,0-1 0,0 1 0,1 0 0,-1 0 0,0 0 1,0 0-1,0 0 0,0 1 0,-2 0 0,-43 11 186,37-7-172,0 1-1,0 1 1,1 0 0,0 0 0,0 1 0,1 0 0,0 1 0,0-1 0,-11 18-1,14-18 22,0-1 0,0 1 0,1 0-1,1 0 1,-1 1 0,1-1 0,1 1 0,-1-1-1,1 1 1,1 0 0,0 0 0,0 0-1,1 11 1,0-16-56,1-1 1,0 0-1,0 0 1,1 0-1,-1 0 0,0 0 1,1 0-1,0 0 0,-1 0 1,1-1-1,1 1 0,-1-1 1,0 1-1,0-1 1,1 0-1,-1 0 0,1 0 1,0 0-1,0 0 0,0-1 1,0 1-1,0-1 0,0 0 1,0 0-1,0 0 1,0 0-1,0-1 0,5 1 1,13 3-275,0-2 1,0 0 0,28-2 0,-31-1-341,-1 1-44,60-3-4455,-32-9-1327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38 13004,'0'0'4469,"-3"9"-2953,-18 88 862,19-84-2110,1 0 0,0 0 0,0 1 0,1-1 0,1 1 0,4 17 0,-5-30-225,0 1 0,1-1-1,-1 1 1,1-1 0,0 0 0,-1 1-1,1-1 1,0 0 0,0 1 0,0-1-1,0 0 1,0 0 0,0 0-1,0 0 1,1 0 0,-1 0 0,0 0-1,0 0 1,1 0 0,-1-1-1,1 1 1,-1 0 0,1-1 0,-1 1-1,1-1 1,-1 0 0,1 0-1,-1 1 1,1-1 0,-1 0 0,1 0-1,-1 0 1,1-1 0,-1 1-1,1 0 1,-1 0 0,1-1 0,-1 1-1,1-1 1,1-1 0,4 0 190,0-1-1,-1 0 1,0 0 0,0-1 0,0 0 0,0 0 0,8-8-1,-3 2-82,-1-1-1,0-1 1,-1 0-1,0 0 1,-1-1-1,-1 0 1,0 0-1,0-1 1,-1 1-1,-1-2 1,0 1-1,-1 0 1,-1-1-1,0 0 1,-1 0-1,0-16 0,-4 33-134,-1 0 0,1 0 0,-1 0 0,1 1 0,0-1-1,0 1 1,0-1 0,-2 7 0,1-3-12,1 0 0,0 1 1,0-1-1,1 1 0,0 0 1,0 0-1,0-1 0,1 9 0,0-13-1,0-1-1,0 1 0,1 0 0,-1 0 1,0 0-1,1-1 0,-1 1 1,1 0-1,0-1 0,0 1 1,0 0-1,-1-1 0,1 1 0,1-1 1,-1 1-1,0-1 0,0 0 1,0 0-1,1 1 0,-1-1 1,1 0-1,-1 0 0,1 0 0,-1 0 1,1-1-1,-1 1 0,1 0 1,0-1-1,0 1 0,-1-1 1,1 1-1,0-1 0,0 0 0,1 0 1,7 1 15,0-1 0,0 0-1,0-1 1,-1 0 0,1-1 0,-1 0 0,1 0 0,-1-1 0,10-4 0,-14 5-13,0 0 1,0-1-1,0 0 0,-1 0 0,1 0 0,-1 0 1,0-1-1,0 1 0,0-1 0,0 0 1,-1-1-1,1 1 0,-1 0 0,0-1 1,0 0-1,-1 0 0,4-9 0,-1-4 72,-7 18-45,-10 32-95,9-19 54,-1 2 46,0 1-1,0 0 1,2 0-1,0 0 1,0 1-1,2-1 1,0 0-1,4 25 1,-3-39-40,0 0 0,0-1 1,0 1-1,0 0 0,1 0 1,-1-1-1,1 1 0,-1 0 0,1-1 1,-1 0-1,1 1 0,0-1 1,0 0-1,0 0 0,0 0 1,0 0-1,0 0 0,0 0 1,0-1-1,0 1 0,0-1 1,0 1-1,1-1 0,-1 0 1,0 0-1,0 0 0,0 0 1,0 0-1,3-1 0,-3 1-159,0-1 1,-1 1-1,1 0 0,0-1 0,-1 1 1,1-1-1,0 1 0,-1-1 0,1 0 0,0 0 1,-1 0-1,1 0 0,-1 0 0,0 0 1,1 0-1,-1 0 0,0-1 0,0 1 0,0 0 1,0-1-1,0 1 0,2-4 0,8-46-8506,-7 15 693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2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15727,'0'0'12011,"15"51"-13997,5-39-1153,1 3-1665,3-3-4389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 7847,'0'0'8451,"-8"-1"-4730,0 0-3105,0 0-1,0 0 1,0 0-1,0 1 1,-15 2 0,19-1-474,1 0 1,-1 0-1,1 0 1,0 1-1,0-1 1,-1 1-1,1 0 1,0 0-1,1 0 0,-1 0 1,0 0-1,0 0 1,1 1-1,0 0 1,-1-1-1,1 1 1,0 0-1,-3 6 1,1-2 24,1 0 1,0 1-1,0 0 1,0-1 0,1 1-1,0 0 1,1 0 0,-1 12-1,1-18-151,1 1 0,0-1 0,0 1 0,0-1 0,0 1 0,1-1 0,-1 0 0,1 1-1,-1-1 1,1 1 0,0-1 0,0 0 0,0 0 0,0 0 0,0 1 0,1-1 0,-1 0 0,1 0 0,-1-1 0,1 1 0,0 0-1,0 0 1,-1-1 0,1 1 0,0-1 0,0 0 0,1 0 0,-1 1 0,0-1 0,0 0 0,1-1 0,1 2 0,3-1-9,0 0 1,-1 0-1,1 0 1,0-1-1,0 0 1,0 0-1,-1-1 0,1 1 1,0-2-1,0 1 1,-1-1-1,1 0 1,-1 0-1,0-1 1,0 0-1,1 0 1,-2 0-1,1-1 1,0 0-1,-1 0 1,6-5-1,-2 0 8,-1 0 0,0-1-1,0 1 1,-1-1-1,-1-1 1,1 0 0,-2 0-1,1 0 1,-2 0 0,7-22-1,-37 60 819,23-22-797,1 0-1,0 0 1,0 0 0,0 0-1,1 0 1,-1 0 0,1 1-1,0-1 1,1 1 0,-1-1-1,1 1 1,0-1 0,1 0-1,-1 1 1,2 6 0,0-9-67,-1 0-1,0 0 1,1 0 0,-1 0 0,1 0 0,0-1-1,0 1 1,0 0 0,0-1 0,1 0 0,-1 1-1,1-1 1,-1 0 0,1 0 0,0 0 0,0-1 0,0 1-1,0-1 1,0 0 0,0 1 0,0-1 0,0-1-1,1 1 1,-1 0 0,6 0 0,6 0-1420,0 0 0,0-1 1,17-2-1,15-4-6231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2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48 10570,'0'0'7666,"1"-8"-5242,-1-1-2198,2-9 2547,-1 40-578,-4 17-1236,-1-1 0,-14 60 0,10-60-776,1 0 1,-2 63-1,9-100-177,0-1 0,0 0 0,0 0 1,0 1-1,0-1 0,0 0 0,0 0 0,0 1 0,0-1 0,1 0 0,-1 0 1,0 1-1,0-1 0,0 0 0,0 0 0,0 0 0,1 1 0,-1-1 0,0 0 1,0 0-1,0 0 0,1 0 0,-1 0 0,0 1 0,0-1 0,1 0 0,-1 0 1,0 0-1,0 0 0,1 0 0,-1 0 0,0 0 0,0 0 0,1 0 0,-1 0 1,0 0-1,0 0 0,1 0 0,-1 0 0,0 0 0,0 0 0,1 0 0,-1 0 1,0 0-1,0 0 0,0 0 0,1-1 0,-1 1 0,0 0 0,0 0 0,1 0 1,-1 0-1,0 0 0,0-1 0,0 1 0,0 0 0,1 0 0,-1 0 0,0-1 1,14-11 282,-5-2-219,-1 0 0,0-1 1,-1-1-1,-1 1 1,-1-1-1,0 0 1,5-29-1,-4 6-101,-1 0 0,-2-48-1,-2 93 28,0-1-1,0 0 1,0 1-1,0-1 0,1 1 1,0-1-1,0 0 0,1 0 1,-1 0-1,1 0 1,0-1-1,0 1 0,1-1 1,-1 0-1,1 0 0,0 0 1,0 0-1,1 0 1,-1-1-1,1 0 0,-1 0 1,1 0-1,0-1 0,0 1 1,0-1-1,1 0 1,-1-1-1,0 1 0,1-1 1,-1 0-1,1-1 0,-1 1 1,1-1-1,-1 0 0,1 0 1,-1-1-1,1 0 1,-1 0-1,1 0 0,-1-1 1,1 1-1,-1-1 0,0 0 1,6-4-1,-3 0-25,-1 0 0,0 0-1,-1-1 1,1 0 0,-1 0 0,-1 0-1,0-1 1,0 0 0,0 0 0,-1 0-1,0 0 1,0-1 0,-1 0 0,0 0-1,-1 1 1,0-2 0,2-15 0,-4 25 27,0 0 0,0-1 1,0 1-1,0 0 0,0 0 0,0 0 1,0-1-1,0 1 0,0 0 1,0 0-1,0 0 0,0-1 0,0 1 1,0 0-1,0 0 0,0 0 1,0-1-1,-1 1 0,1 0 0,0 0 1,0 0-1,0-1 0,0 1 1,0 0-1,0 0 0,-1 0 0,1 0 1,0-1-1,0 1 0,0 0 1,0 0-1,-1 0 0,1 0 0,0 0 1,0 0-1,0 0 0,-1 0 1,1 0-1,0-1 0,0 1 0,0 0 1,-1 0-1,1 0 0,0 0 1,-1 0-1,-10 7-142,-9 14-12,8-2 246,0 0 0,2 1 1,-14 38-1,20-47 3,0 0 0,1 1 0,0 0-1,1-1 1,1 1 0,0 0 0,0 0 0,1 0 0,2 11 0,-2-20-85,1 0 1,0 0 0,0 0 0,0-1 0,0 1 0,1 0-1,-1-1 1,1 1 0,-1-1 0,1 1 0,0-1 0,0 0-1,0 0 1,0 0 0,1 0 0,-1 0 0,0 0 0,1-1 0,0 1-1,-1-1 1,1 0 0,0 1 0,-1-1 0,1-1 0,0 1-1,0 0 1,0-1 0,0 1 0,5-1 0,-2 1-28,0-1 1,-1 0 0,1-1-1,-1 1 1,1-1 0,0 0-1,-1 0 1,1-1-1,-1 0 1,0 0 0,0 0-1,1 0 1,-1-1 0,-1 0-1,7-4 1,2-8-105,-5 6-89,-13 16 101,2 4-2954,10-10 2748,15-17 1524,-15 9-1126,-2-1 0,1 0 1,-1 0-1,0-1 0,-1 1 0,0-1 0,0 0 0,-1 0 0,0 0 0,0-1 0,-1 1 0,0-1 0,0-10 0,-2 20-79,0 0 0,0-1 0,0 1 0,0 0 0,0-1 0,0 1 0,0 0 0,0-1 0,-1 1 0,1 0 0,0-1-1,0 1 1,0 0 0,0-1 0,0 1 0,-1 0 0,1-1 0,0 1 0,0 0 0,0-1 0,-1 1 0,1 0 0,0 0 0,-1 0 0,1-1-1,0 1 1,0 0 0,-1 0 0,1 0 0,0-1 0,-1 1 0,1 0 0,0 0 0,-1 0 0,1 0 0,0 0 0,-1 0 0,-18 4-87,-11 15-24,16-3 133,1 0 0,-17 27 1,27-39 11,1-1-1,0 1 1,0 0 0,0 0 0,0 0 0,1 0 0,-1 0 0,1 0 0,0 1 0,1-1 0,-1 0 0,1 1 0,-1-1 0,1 0 0,1 1 0,-1-1 0,1 0 0,-1 1 0,3 4 0,-2-7-25,0 0 0,1 0-1,0 0 1,-1 0 0,1-1 0,0 1 0,0 0 0,0-1-1,0 0 1,0 1 0,1-1 0,-1 0 0,0 0 0,0 0 0,1 0-1,-1-1 1,1 1 0,-1-1 0,1 1 0,-1-1 0,4 0-1,61 0-817,-51-1 55,-7 1-364,0-1 1,-1 0-1,1-1 1,0 1-1,-1-2 1,14-4-1,14-9-7819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2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 12204,'4'-7'7358,"0"16"-4619,-1 19-1215,-6 22-187,-2 1 0,-16 72-1,7-50-974,91-211 589,-67 118-943,1 1 0,0 0 0,2 1 0,27-33 0,-36 47-26,-1 1-1,1-1 1,0 0-1,0 1 0,0 0 1,0 0-1,0 0 0,1 1 1,0-1-1,-1 1 1,1 0-1,0 1 0,0-1 1,0 1-1,0 0 1,0 0-1,0 0 0,1 1 1,-1 0-1,0 0 0,0 0 1,0 0-1,0 1 1,0 0-1,1 0 0,-1 1 1,5 1-1,-9-2 9,1-1-1,-1 1 0,1 0 1,-1-1-1,0 1 0,1 0 1,-1 0-1,0 0 1,0 0-1,1 0 0,-1 0 1,0 0-1,0 0 0,0 1 1,0-1-1,-1 0 1,1 1-1,0-1 0,0 0 1,-1 1-1,1-1 1,-1 1-1,1-1 0,-1 1 1,0-1-1,0 1 0,0-1 1,1 1-1,-1 0 1,-1-1-1,1 1 0,0-1 1,0 1-1,-1-1 0,1 2 1,-2 1 12,1-1-1,0 0 1,-1 0-1,0 0 1,1 0 0,-1 0-1,-1 0 1,1 0 0,0-1-1,-1 1 1,1-1 0,-1 1-1,1-1 1,-5 2-1,-11 5 130,0 0 1,-1-1-1,0-1 0,-1-1 0,0-1 0,0-1 0,0 0 0,0-2 0,-1 0 0,-23-1 0,43-1-160,1 0 0,-1 0 0,0 0 0,0 0 0,1 0 1,-1 0-1,0 0 0,0 0 0,0 0 0,1 0 0,-1 0 0,0 0 1,0 0-1,0-1 0,1 1 0,-1 0 0,0-1 0,1 1 0,-1-1 1,0 1-1,1-1 0,-1 1 0,0-1 0,1 1 0,-1-1 0,1 1 0,-1-1 1,1 0-1,-1 1 0,1-1 0,0 0 0,-1 1 0,1-1 0,-1-1 1,2 1-105,-1-1 1,0 1-1,1 0 1,-1 0-1,1 0 0,-1 0 1,1 0-1,-1 0 1,1 0-1,0 0 1,-1 0-1,1 0 1,0 0-1,0 0 1,0 0-1,0 1 1,0-1-1,0 0 1,0 1-1,0-1 1,0 1-1,0-1 1,1 0-1,13-4-1808,1 0 0,-1 1 0,1 0 0,21-1 0,-7 1-2020,10-4-950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2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27 11307,'0'0'15812,"-8"13"-15070,1-3-633,-6 8 100,1 0-1,1 1 1,1 1 0,0 0-1,2 0 1,-7 23 0,14-42-206,1-1 1,0 1 0,0-1-1,0 1 1,0-1 0,0 1-1,-1-1 1,1 1 0,0-1-1,0 1 1,0-1 0,0 1-1,0-1 1,0 1 0,1-1-1,-1 1 1,0-1 0,0 1-1,0-1 1,0 1 0,1-1-1,-1 1 1,0-1 0,0 0-1,1 1 1,-1-1 0,0 1-1,1-1 1,-1 0 0,0 1-1,1-1 1,-1 0 0,1 1-1,0-1 1,17-5 157,17-22 25,-26 14-279,0 0 1,-1 0 0,-1-1-1,0 0 1,-1 0 0,-1-1-1,0 1 1,-1-1-1,5-29 1,-10 65 19,1-12 99,-1 0 0,2 0 1,-1 0-1,1-1 1,0 1-1,4 14 1,-3-20-14,-1-1 1,0 0 0,0 1-1,1-1 1,-1 0 0,1 0-1,0 0 1,0 0 0,0 0-1,0 0 1,0 0 0,0-1-1,0 1 1,1-1 0,-1 1-1,0-1 1,1 0 0,-1 0-1,1 0 1,0 0 0,-1-1-1,1 1 1,0-1 0,-1 1-1,1-1 1,5 0 0,-1 0-16,-1-1 1,1 1-1,0-1 1,0-1-1,-1 1 1,1-1-1,-1 0 1,1-1-1,-1 1 1,0-1-1,0 0 1,0-1-1,0 0 1,-1 0-1,1 0 1,5-6-1,-4 3-4,0 0 0,-1 0 0,0-1 0,0 0 0,0 0 1,-1 0-1,-1-1 0,1 0 0,-1 0 0,5-18 0,-11 22-33,-5 10-44,-7 12-14,8-7 185,1 1 1,0 0-1,0-1 0,1 2 1,0-1-1,1 0 0,1 1 1,0-1-1,0 1 0,0 20 0,2-31-131,1 0-1,-1 0 1,0 0-1,0 0 0,0 0 1,1 1-1,-1-1 0,1 0 1,-1 0-1,1 0 1,-1 0-1,1 0 0,0 0 1,-1-1-1,1 1 0,0 0 1,0 0-1,-1 0 1,1-1-1,0 1 0,0 0 1,0-1-1,0 1 0,0 0 1,0-1-1,0 0 1,0 1-1,0-1 0,1 0 1,-1 1-1,0-1 0,0 0 1,0 0-1,0 0 1,2 0-1,-1 0-577,1 0 0,-1 0 1,0 0-1,1 0 0,-1-1 0,1 1 1,-1-1-1,0 1 0,1-1 0,-1 0 1,0 0-1,0 0 0,0 0 0,0-1 1,0 1-1,4-3 0,10-16-8379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15887,'0'0'7463,"42"45"-17552</inkml:trace>
  <inkml:trace contextRef="#ctx0" brushRef="#br0" timeOffset="1">281 100 14382,'0'0'7206,"-8"0"-5113,-5 1-1578,1 1 0,-1 1-1,1 0 1,0 0 0,0 1-1,0 1 1,1 0 0,-18 11 0,22-13-403,1 1 1,0-1 0,0 2 0,0-1-1,1 0 1,-1 1 0,1 0-1,0 0 1,1 1 0,-1 0 0,1-1-1,0 1 1,1 1 0,-1-1 0,1 0-1,1 1 1,-1 0 0,-1 7-1,4-12-114,0 0 0,0 0-1,0 0 1,0 0 0,0 0-1,1 0 1,-1 0-1,1 0 1,-1 0 0,1 0-1,0-1 1,-1 1-1,1 0 1,0 0 0,1 0-1,-1-1 1,0 1-1,0-1 1,1 1 0,-1-1-1,1 1 1,-1-1-1,1 0 1,-1 0 0,1 0-1,0 0 1,0 0-1,0 0 1,-1 0 0,1 0-1,0-1 1,0 1 0,0-1-1,0 0 1,3 1-1,10 1-802,0 0-1,0 0 1,25-2-1,-26 0-690,-6 0 378,-1-1 0,1 1 1,-1-1-1,1 0 0,-1-1 1,0 0-1,9-3 0,19-11-5566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36 13965,'0'0'3502,"-8"4"-352,-25 13-673,33-16-2412,-1-1 0,1 0 0,-1 0-1,1 0 1,-1 0 0,0 1 0,1-1 0,-1 0 0,1 0 0,0 1 0,-1-1 0,1 0 0,-1 1 0,1-1 0,-1 1-1,1-1 1,0 0 0,-1 1 0,1-1 0,0 1 0,-1-1 0,1 1 0,0-1 0,0 1 0,-1-1 0,1 1-1,0 0 1,0-1 0,0 1 0,0-1 0,0 1 0,0-1 0,0 1 0,0 0 0,0-1 0,0 1 0,0-1 0,0 1-1,0-1 1,1 1 0,-1-1 0,0 1 0,0-1 0,1 1 0,-1-1 0,0 1 0,0-1 0,1 1 0,-1-1-1,1 1 1,-1-1 0,0 0 0,1 1 0,0 0 0,25 8 571,-8-6-595,0-2-1,0-1 1,0 0-1,0-1 1,20-3-1,-31 3-36,0-1 0,-1 1 0,1-1 0,-1 0 0,1 0 0,-1-1 0,0 0 0,0 0 0,0 0 0,0-1 0,0 0-1,-1 0 1,0 0 0,0-1 0,0 0 0,8-10 0,-13 15-4,1-1-1,-1 1 0,1-1 1,-1 1-1,0-1 1,1 1-1,-1-1 1,0 0-1,1 1 0,-1-1 1,0 0-1,0 1 1,0-1-1,1 0 1,-1 1-1,0-1 0,0 0 1,0 1-1,0-1 1,0 0-1,0 1 1,0-1-1,0 0 1,-1 0-1,1 1 0,0-1 1,0 0-1,-1 1 1,1-1-1,0 1 1,-1-1-1,0-1 0,0 2-1,0-1-1,-1 0 0,1 1 0,-1-1 1,0 1-1,1-1 0,-1 1 0,1-1 1,-1 1-1,0 0 0,1 0 0,-1 0 0,-2 0 1,-52 11-32,42-6 159,0 1-1,1 1 0,-1 0 0,1 0 1,-19 16-1,28-21-88,1 1-1,0-1 1,0 1 0,0 0-1,0 0 1,1 0 0,-1 0-1,1 0 1,-1 0 0,1 1-1,0-1 1,1 1-1,-1-1 1,0 1 0,1 0-1,0 0 1,0 0 0,0 0-1,1 0 1,-1 0 0,1 0-1,0 0 1,0 0 0,0 0-1,0 0 1,2 4 0,-1-6-77,1 1 0,0 0 0,-1-1 0,1 1 0,0-1 0,0 1 0,0-1 1,1 0-1,-1 0 0,1 0 0,-1 0 0,1-1 0,-1 1 0,1-1 0,0 1 1,0-1-1,5 1 0,54 14-3302,-21-13-1082,6-2-1789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14307,'0'25'1376,"0"-4"-912,0-2-272,-2-1 441,0 2-969,2-7 408,0-2-88,4-1-240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94 13741,'1'-8'3945,"-1"8"-3921,0-5 625,1 0 0,-1 0-1,0-1 1,0 1 0,0 0 0,-1 0 0,-1-6 0,2 9-479,-1 0-1,0 0 1,0 0 0,0 0 0,0 0 0,0 0-1,-1 0 1,1 1 0,0-1 0,-1 1 0,0-1-1,1 1 1,-1-1 0,0 1 0,1 0 0,-1 0-1,0 0 1,0 0 0,0 0 0,0 0 0,0 1-1,0-1 1,0 0 0,-4 1 0,-1-1-108,-1 0 0,1 1 0,0 0 0,0 0 1,0 1-1,0 0 0,-1 0 0,1 1 0,1 0 0,-1 0 1,0 1-1,0-1 0,1 2 0,-1-1 0,-7 6 1,11-7-58,-1 1 0,1-1 1,-1 1-1,1 0 1,0 0-1,0 0 1,0 1-1,0-1 1,0 1-1,1-1 1,0 1-1,0 0 1,0 0-1,0 0 1,0 0-1,1 1 0,0-1 1,0 0-1,0 0 1,0 1-1,1-1 1,0 1-1,0-1 1,0 1-1,0-1 1,1 5-1,1-6 1,-1-1 1,0 0-1,0 0 0,1-1 0,-1 1 0,1 0 1,-1 0-1,1-1 0,0 1 0,0-1 0,0 1 1,0-1-1,0 0 0,0 0 0,0 1 0,0-2 1,0 1-1,0 0 0,1 0 0,-1-1 0,0 1 1,1-1-1,-1 0 0,0 0 0,1 0 1,-1 0-1,1 0 0,-1 0 0,3-1 0,6 0 27,0 0-1,-1 0 0,1-1 0,-1 0 0,15-6 0,-10 1-23,-1 0-1,0-2 1,0 1 0,-1-1-1,0-1 1,0-1-1,-1 0 1,-1 0 0,0-1-1,0-1 1,-1 1 0,11-20-1,-21 30-99,-13 49-320,12-42 364,-4 9 0,0 1-1,2 0 1,0 0 0,-1 17 0,3-30-119,1 0 0,0 0 0,-1 1 0,1-1 0,0 0 0,1 1 0,-1-1 0,0 0 0,1 0-1,-1 1 1,1-1 0,0 0 0,-1 0 0,1 0 0,0 0 0,0 0 0,1 0 0,-1 0 0,0 0 0,1 0 0,-1 0 0,1-1 0,-1 1 0,1 0 0,0-1 0,0 0 0,0 1-1,0-1 1,0 0 0,0 0 0,0 0 0,0 0 0,0 0 0,0-1 0,1 1 0,2 0 0,3 0-1433,1-1-1,0 0 1,0 0-1,14-2 1,9-8-3638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105 173 11531,'0'0'10191,"-9"3"-9155,3-1-890,1 0 1,-1 0-1,1 1 1,0 0 0,-1 0-1,1 1 1,1-1-1,-1 1 1,0 0 0,1 1-1,0-1 1,0 1 0,0-1-1,1 1 1,-1 0-1,1 1 1,0-1 0,1 0-1,-1 1 1,1 0-1,0-1 1,1 1 0,-1 0-1,1 0 1,1 0 0,-1 0-1,1 9 1,0-14-143,0 0 1,1 0 0,-1 0-1,0 0 1,1 0 0,0 0-1,-1-1 1,1 1-1,-1 0 1,1 0 0,0 0-1,0-1 1,-1 1 0,1 0-1,0-1 1,0 1-1,0-1 1,0 1 0,0-1-1,0 1 1,0-1 0,0 1-1,0-1 1,0 0-1,0 0 1,0 1 0,0-1-1,0 0 1,0 0 0,0 0-1,0 0 1,0 0-1,0-1 1,0 1 0,1 0-1,4-1-8,-1 1 0,0-1 0,0 0 0,0-1 0,-1 1 1,9-4-1,0-3-100,-2 0 0,1 0 0,-1-1 1,-1 0-1,0-1 0,0-1 0,-1 1 1,15-22-1,55-105-32,-56 92 186,-11 22-6,-9 15 133,-8 14 376,0 1-572,-19 27 1058,-35 68 0,55-93-925,-1 1-1,2-1 0,-1 1 1,1 0-1,1-1 0,-1 1 1,2 0-1,-1 1 0,2-1 1,-1 0-1,1 0 0,1 0 1,2 17-1,-2-24-302,0 0 0,0 0-1,1 0 1,-1 0 0,1-1 0,-1 1 0,1 0-1,0-1 1,0 1 0,0-1 0,0 1-1,1-1 1,-1 0 0,4 2 0,-4-2-880,1-1 0,0 1 0,-1-1 0,1 0 0,0 0 0,0 0 0,0 0 0,0 0 1,5 0-1,8 0-11162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30 13132,'0'0'11361,"-9"-3"-10134,5 1-1183,0 0 0,1 1 0,-1 0-1,0 0 1,0 0 0,0 0 0,0 1 0,0-1-1,0 1 1,0 0 0,0 1 0,0-1-1,0 0 1,0 1 0,0 0 0,0 0-1,0 0 1,0 1 0,1-1 0,-1 1 0,0 0-1,1 0 1,-1 0 0,1 1 0,0-1-1,0 1 1,0-1 0,0 1 0,-3 4 0,3-4-40,1 0 0,-1 1 0,1-1 0,0 1 0,0-1 0,0 1 0,0 0 0,0 0 0,1 0 0,0 0 0,0 0 1,0 0-1,0 0 0,0 0 0,1 0 0,0 8 0,1-11-1,0 0 0,-1 0-1,1-1 1,0 1 0,0 0 0,0 0-1,0-1 1,0 1 0,0 0 0,-1-1 0,2 1-1,-1-1 1,0 0 0,0 1 0,0-1 0,0 0-1,0 1 1,0-1 0,0 0 0,0 0-1,1 0 1,-1 0 0,0 0 0,0 0 0,2-1-1,33-2 113,-18-2-92,0-1 0,-1-1 0,1 0 0,-1-1 1,-1-1-1,0-1 0,28-21 0,29-16-891,-73 47 780,0 0 0,0 0 0,0 0 0,1-1 0,-1 1 0,0 0 0,0 0 0,1 0 0,-1 0 0,0 0 0,0 0 0,1 0 0,-1-1 0,0 1 0,0 0 0,1 0 0,-1 0 0,0 0 0,0 0 0,1 0 0,-1 0 0,0 0 0,0 1 0,1-1 0,-1 0 0,0 0 0,0 0 0,1 0 0,-1 0 0,0 0 0,0 0 0,1 1 0,-1-1 0,0 0 0,0 0 0,0 0 0,1 0 0,-1 1 0,1 12-1674,-9 28 385,4-26 121,4-13 1065,0 0-132,-1-1-1,1 1 1,-1 0-1,1 0 1,0-1-1,0 1 1,-1 0-1,2 0 1,-1-1-1,0 1 1,0 0-1,0 0 1,1-1-1,-1 1 1,1 0-1,-1-1 1,1 1-1,0 0 1,0-1-1,0 1 1,-1-1-1,1 1 1,1-1-1,-1 1 1,0-1-1,2 1 1,13 2-4599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73 8232,'0'0'13954,"-9"14"-13681,-17 25 197,-30 64 0,49-90-288,1 1 0,0 0 0,1 1 0,0-1 0,1 1 0,1 0 0,0 0-1,1 0 1,1 1 0,1 17 0,0-32-180,0-1-1,0 0 1,0 0-1,0 1 1,0-1-1,0 0 1,0 0 0,0 1-1,0-1 1,1 0-1,-1 0 1,0 1-1,0-1 1,0 0 0,0 0-1,1 0 1,-1 1-1,0-1 1,0 0 0,0 0-1,1 0 1,-1 0-1,0 1 1,0-1-1,1 0 1,-1 0 0,0 0-1,0 0 1,1 0-1,-1 0 1,0 0-1,0 0 1,1 0 0,-1 0-1,0 0 1,0 0-1,1 0 1,-1 0-1,0 0 1,1 0 0,-1 0-1,0 0 1,0 0-1,1 0 1,-1 0-1,0 0 1,0-1 0,1 1-1,-1 0 1,0 0-1,0 0 1,0 0-1,1-1 1,-1 1 0,0 0-1,0 0 1,0 0-1,0-1 1,0 1-1,1 0 1,-1 0 0,0-1-1,0 1 1,0 0-1,0 0 1,0-1-1,0 1 1,0-1 0,12-16 49,-2-17 266,9-57 0,-13 55-19,21-65-1,-24 91-284,1 0 0,0 1 0,1 0 0,0 0-1,0 0 1,1 0 0,0 1 0,1 0-1,0 0 1,0 1 0,9-8 0,-13 13-9,-1 0 1,0 1-1,1-1 1,-1 0-1,1 1 1,0 0-1,-1-1 1,1 1-1,0 0 0,0 1 1,0-1-1,0 0 1,0 1-1,0 0 1,0-1-1,0 1 1,0 0-1,0 1 1,0-1-1,0 0 1,0 1-1,0 0 0,-1-1 1,1 1-1,0 1 1,0-1-1,-1 0 1,4 2-1,-3 0-1,0-1-1,-1 0 1,1 1-1,-1 0 1,1 0-1,-1-1 1,0 2-1,0-1 1,0 0-1,-1 0 1,1 0-1,-1 1 1,1-1-1,-1 1 1,0-1-1,-1 1 1,1 0-1,-1-1 1,1 1-1,-1 0 1,0-1-1,-1 6 1,0-5 18,0 0 0,-1-1 0,1 1 0,-1-1 0,0 0 1,0 1-1,0-1 0,0 0 0,0 0 0,-1 0 0,0-1 1,1 1-1,-1 0 0,0-1 0,0 0 0,0 0 0,-1 0 0,1 0 1,-5 2-1,-3 1 75,-1 0-1,1 0 1,-1-1 0,-20 5 0,31-9-116,-44 4-376,26-10-3385,19 5 3446,0 0 0,-1 1 0,1-1 0,0 1 0,0-1 0,-1 0 0,1 1 0,0-1 0,0 0 0,0 1 0,0-1 0,0 0 0,0 1 0,0-1 0,0 0 0,0 1 0,0-1 0,0 0 0,0 1 0,1-1 0,-1 0 0,0 1 0,0-1 0,1 1 0,-1-1 0,0 0 0,1 1 0,0-2 0,11-11-7059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14862,'0'0'8622,"-10"10"-7283,-8 9-810,1 1-1,1 0 1,1 1-1,1 1 1,0 1-1,2 0 1,-17 45-1,24-50-444,0 0-1,1 0 1,-1 20-1,4-32-77,0 0 0,1 0 0,0 0 0,0 0 0,1 0 0,0 0-1,0 0 1,0 0 0,1-1 0,-1 1 0,1 0 0,1-1 0,3 7 0,-6-11-38,0 0 1,0-1 0,1 1-1,-1-1 1,1 1-1,-1-1 1,0 1-1,1 0 1,-1-1-1,1 1 1,-1-1-1,1 0 1,-1 1 0,1-1-1,-1 1 1,1-1-1,0 0 1,-1 1-1,1-1 1,-1 0-1,1 0 1,0 0-1,-1 1 1,1-1 0,0 0-1,1 0 1,5-14-1029,-4-31-597,-3 43 1587,0-1 0,0-16-363,0 0 0,-7-36 0,6 50 480,1 1 1,-1 0 0,-1 0-1,1-1 1,-1 1 0,0 0-1,0 0 1,0 0 0,0 0-1,-1 1 1,1-1 0,-1 1-1,0-1 1,0 1-1,0 0 1,-1 0 0,1 0-1,-7-4 1,22 23 662,1-10-959,0 0 0,0-1 0,0-1 0,0 0 0,1-1 0,0 0 0,27 1 0,99-5-9929,-137 1 9787,33-3-4894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 4644,'0'0'13090,"-9"-1"-10170,0 1-2449,0 0-1,1 0 1,-1 1 0,0 0-1,1 1 1,-1 0-1,1 0 1,-12 6 0,15-6-278,0 0 1,0 0-1,1 1 1,0-1-1,-1 1 1,1 0-1,0 1 1,0-1-1,1 1 0,-1 0 1,1-1-1,-1 2 1,1-1-1,1 0 1,-1 1-1,0-1 1,1 1-1,-2 7 1,3-10-169,0 0 0,0 0 0,1 0 1,-1 0-1,1 0 0,0 0 0,0 0 1,0 0-1,0 0 0,0 0 0,0 1 0,0-1 1,0 0-1,1 0 0,0 0 0,-1 0 1,1 0-1,0 0 0,0 0 0,0 0 0,0-1 1,0 1-1,2 3 0,0-3-6,0 0 0,0 0 0,-1 0-1,1-1 1,0 1 0,0-1 0,1 1 0,-1-1 0,0 0-1,0-1 1,1 1 0,-1 0 0,6-1 0,1 1-49,1-1 1,-1-1 0,1 0 0,-1 0-1,0-1 1,0 0 0,0-1 0,0 0-1,13-6 1,-3-2-310,-1-1 0,29-23 0,-40 28 270,-1 1 0,1-1 0,-2-1 0,1 1 0,-1-1 0,0 0 0,-1 0-1,7-13 1,-13 12-80,-9 12 76,-11 10 135,13-6 55,1 1-1,1-1 1,-1 1-1,1 0 1,1 0-1,-1 1 1,1 0-1,1 0 1,0 0-1,0 0 1,1 1-1,0 0 1,0-1-1,1 1 1,0 0-1,1 11 1,1-19-131,0-1 0,0 1-1,0 0 1,0-1 0,1 1 0,-1-1 0,1 1 0,-1-1 0,1 1 0,0-1 0,0 1 0,-1-1 0,1 0-1,0 1 1,0-1 0,0 0 0,1 0 0,-1 1 0,0-1 0,0 0 0,1 0 0,-1 0 0,0-1 0,1 1 0,-1 0-1,1-1 1,-1 1 0,1 0 0,-1-1 0,3 1 0,2 0-938,0 0 0,1 0 0,-1 0 0,0-1 0,1 0 1,10-2-1,12-4-7243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14253,'0'0'9834,"-6"9"-8831,-21 36-169,2 2 0,2 0 0,2 2 0,-26 93 0,39-94-712,8-47-118,1-1 1,-1 0-1,0 0 0,0 0 0,0 1 0,1-1 0,-1 0 0,0 0 0,0 0 0,1 0 0,-1 0 0,0 1 0,0-1 0,1 0 0,-1 0 0,0 0 0,0 0 0,1 0 0,-1 0 0,0 0 0,1 0 0,-1 0 0,0 0 0,0 0 0,1 0 0,-1 0 0,0 0 0,0 0 0,1 0 0,-1 0 0,0-1 0,0 1 0,1 0 1,-1 0-1,0 0 0,0 0 0,1 0 0,-1-1 0,0 1 0,0 0 0,0 0 0,1-1 0,-1 1 0,0 0 0,0 0 0,0 0 0,0-1 0,13-10 128,-5 2-120,0-1 1,-1 1-1,-1-2 0,0 1 1,0-1-1,-1 0 0,0 0 1,-1-1-1,0 1 0,-1-1 1,-1 0-1,2-12 0,-15 71-439,11-44 429,0 0 0,0 0-1,1 0 1,-1 0 0,0 0 0,1 0-1,0 0 1,0-1 0,0 1 0,0 0-1,0 0 1,1-1 0,-1 1 0,1-1-1,-1 1 1,1-1 0,0 1 0,0-1 0,0 0-1,0 0 1,1 0 0,-1 0 0,0-1-1,1 1 1,0-1 0,-1 1 0,1-1-1,0 0 1,-1 0 0,1 0 0,0 0-1,0 0 1,0-1 0,0 0 0,3 1-1,2-1 11,0 0 0,0 0 0,0 0 0,0-1 0,0 0 0,0-1 0,0 0 0,-1 0 0,1-1 0,-1 0 0,1 0 0,9-6 0,-1-1 12,-1-1 0,21-19 1,-31 25-10,0 0 1,-1 0 0,1 0 0,-1 0-1,0-1 1,-1 0 0,1 0-1,-1 0 1,0 0 0,2-7 0,-42 70-379,33-49 367,-29 64 159,31-67-127,0 1 0,0 0 0,1 0 1,-1 0-1,1 0 0,1 0 0,-1 0 1,1 0-1,0 0 0,2 9 0,-2-14-30,1 0-1,0 1 0,-1-1 0,1 0 0,0 0 1,0 0-1,0 0 0,0-1 0,0 1 0,0 0 0,0 0 1,0-1-1,0 1 0,0 0 0,1-1 0,-1 1 0,0-1 1,0 1-1,1-1 0,-1 0 0,0 0 0,1 1 0,-1-1 1,0 0-1,3 0 0,40-2-1182,-38 2 533,0-1-212,0 1 0,0-1 0,0-1 0,-1 1 0,1-1 0,-1 0 0,1 0 0,-1-1 0,0 1 0,0-1 0,7-5 1,10-12-6278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27 15278,'0'0'11339,"-52"-26"-10602,47 27-545,-1 9-160,6 1-96,0 0-545,0-1-1024,4 2-1218,3-3-1441,0-1-3844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42 16432,'0'0'6331,"-10"-8"-4687,-31-21-240,39 28-1370,1 1 0,0-1 0,0 1 0,0-1 0,-1 1 0,1 0 0,0-1 0,0 1 0,-1 0 0,1 0-1,0 0 1,-1 0 0,1 0 0,0 0 0,-1 0 0,1 1 0,0-1 0,0 0 0,-1 1 0,1-1 0,0 1 0,0-1 0,0 1 0,0 0 0,0-1 0,-2 3 0,-21 24 290,18-19-102,1-2-74,0 1 0,1-1 1,0 1-1,0 0 0,0 0 1,1 0-1,0 0 0,0 0 1,1 1-1,0 0 0,0-1 1,1 1-1,-1 8 0,2-15-142,0 0-1,0 0 1,0 0-1,0 0 1,0 0-1,0 0 0,0 0 1,1 0-1,-1 0 1,0 0-1,1 0 1,-1 0-1,1 0 0,-1 0 1,1 0-1,-1-1 1,1 1-1,0 0 1,-1 0-1,1-1 0,0 1 1,0 0-1,0-1 1,-1 1-1,3 0 1,31 9 132,-21-9-97,1-1 0,-1-1 0,19-2 0,-13-2-195,0 0 1,-1-1 0,0-1-1,24-13 1,-19 9-16,43-14-1,-66 25 186,1 0 0,-1 0 0,1 0 0,-1 0 0,0 0-1,1 0 1,-1 1 0,0-1 0,1 0 0,-1 0 0,0 0-1,1 0 1,-1 1 0,0-1 0,0 0 0,1 0 0,-1 1-1,0-1 1,0 0 0,1 0 0,-1 1 0,0-1 0,0 0-1,0 1 1,1-1 0,-1 0 0,0 1 0,0-1 0,0 0-1,0 1 1,0-1 0,0 1 0,0-1 0,0 0 0,0 1-1,0-1 1,0 0 0,0 1 0,0-1 0,0 1 0,0-1-1,0 0 1,0 1 0,0-1 0,-1 0 0,1 1 0,0-1-1,0 0 1,0 1 0,-1-1 0,-9 36 543,3-6 12,7-29-562,1 0 0,-1 0-1,1 0 1,0-1 0,-1 1 0,1 0-1,0-1 1,0 1 0,0-1-1,-1 1 1,1-1 0,0 1 0,0-1-1,0 0 1,0 1 0,0-1 0,0 0-1,0 0 1,0 0 0,0 1-1,0-1 1,0 0 0,0 0 0,0 0-1,0-1 1,1 1 0,34-2 93,-34 2-98,17-3-39,1-1 1,-1-1-1,22-8 1,-26 7-98,1 1 0,0 1 0,0 0 1,1 1-1,19-1 0,-35 4 126,0 1 0,-1-1 1,1 0-1,0 1 0,-1-1 0,1 0 0,0 1 1,-1-1-1,1 1 0,-1-1 0,1 1 0,-1-1 1,1 1-1,-1 0 0,0-1 0,1 1 0,-1 0 1,0-1-1,1 1 0,-1 0 0,0-1 0,0 1 1,1 0-1,-1-1 0,0 1 0,0 0 0,0 0 1,0-1-1,0 1 0,0 0 0,0 0 0,0-1 1,-1 1-1,1 0 0,0-1 0,0 1 0,0 0 1,-1 0-1,-9 39 150,7-32-115,3-7-18,-1-1 0,1 1 1,0 0-1,-1 0 0,1 0 1,0 0-1,0-1 0,0 1 0,0 0 1,0 0-1,0 0 0,0 0 1,0 0-1,0-1 0,0 1 1,0 0-1,0 0 0,1 0 0,-1 0 1,0-1-1,1 1 0,-1 0 1,0 0-1,1-1 0,-1 1 1,1 0-1,-1-1 0,1 1 0,0 0 1,-1-1-1,1 1 0,0-1 1,-1 1-1,1-1 0,0 1 1,0-1-1,1 1 0,35 0-3557,-18-3-5429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33 9289,'0'0'8269,"-11"-6"-7079,-39-17-346,48 22-791,-1 1 1,0-1-1,1 1 1,-1-1-1,0 1 0,0 0 1,1 0-1,-1 0 1,0 0-1,0 1 1,1-1-1,-1 1 0,0-1 1,1 1-1,-1 0 1,0 0-1,1 0 1,-1 0-1,1 1 0,-5 3 1,0 1 117,-1 0 1,1 1-1,0 0 1,-6 9-1,6-7 92,1-4-44,1 1-1,0 1 1,0-1-1,1 1 1,0 0-1,0 0 1,1 0-1,0 1 1,0-1 0,0 1-1,1-1 1,1 1-1,-1 0 1,1 0-1,0 0 1,1 15 0,0-22-205,1 0 0,0 1 0,-1-1 1,1 0-1,0 0 0,-1 0 1,1 1-1,0-1 0,0 0 0,0 0 1,0-1-1,0 1 0,0 0 1,0 0-1,1 0 0,-1-1 1,0 1-1,0 0 0,1-1 0,-1 1 1,0-1-1,1 0 0,-1 1 1,0-1-1,1 0 0,-1 0 1,0 0-1,1 0 0,-1 0 0,0 0 1,1 0-1,-1 0 0,3-1 1,3 0 17,0 0 0,1-1 0,-1 1 0,0-1 0,8-4-1,-1-1-42,0 0 0,-1-1-1,-1-1 1,1 0 0,-1-1-1,-1 0 1,1 0 0,-2-1-1,0-1 1,0 0 0,-1 0-1,0-1 1,-1 0 0,-1-1-1,8-17 1,-14 21 41,-6 10 5,-9 14 76,5 1 38,1 0-1,1 0 1,0 1-1,1 0 1,1 0-1,1 0 1,0 1-1,1-1 1,0 1-1,1 28 1,2-43-142,0 0 0,0 0 0,0 0 1,0 0-1,0 0 0,1 0 0,-1 0 0,1 0 1,0 0-1,0 0 0,0 0 0,-1 0 1,2 0-1,-1-1 0,0 1 0,0 0 1,0-1-1,1 1 0,-1-1 0,1 1 0,0-1 1,-1 0-1,4 2 0,-1-1 15,0 0 0,1 0 0,-1-1 0,1 0 0,-1 0 1,1 0-1,0 0 0,-1-1 0,1 0 0,6 0 0,54-10-2311,-15-10-5132,-15-3-5215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 16524,'0'0'9,"19"-6"824,-1 1 1,21-2 0,-35 6-687,0 1 0,0-1 0,0 1 0,0 0 0,0 0 0,0 0 1,0 1-1,0-1 0,0 1 0,-1 0 0,1 0 0,0 0 0,0 1 0,-1 0 1,1-1-1,-1 1 0,5 3 0,-7-4-119,0 0 0,0 1 1,0-1-1,0 0 0,0 1 0,-1-1 1,1 1-1,0-1 0,-1 1 0,1-1 1,-1 1-1,0-1 0,1 1 0,-1-1 0,0 1 1,0 0-1,0-1 0,0 1 0,0-1 1,0 1-1,-1 0 0,1-1 0,0 1 0,-1-1 1,1 1-1,-1-1 0,0 1 0,1-1 1,-1 0-1,0 1 0,-1 0 0,-4 7 8,0 0-1,0-1 1,-13 12-1,13-14 0,-33 27 45,33-29-62,-1 1 1,1 0-1,0 0 1,0 1 0,0 0-1,1 0 1,0 0-1,-8 12 1,13-18-18,0 0-1,0 1 1,0-1-1,0 0 1,0 0 0,0 1-1,0-1 1,0 0 0,-1 1-1,1-1 1,0 0-1,0 1 1,0-1 0,0 0-1,0 1 1,1-1 0,-1 0-1,0 0 1,0 1 0,0-1-1,0 0 1,0 1-1,0-1 1,0 0 0,1 0-1,-1 1 1,0-1 0,0 0-1,0 0 1,1 1-1,-1-1 1,13 5 23,20-4 12,-29-1-35,3 0-2,20 0-52,36 5-1,-56-4 41,0 0 0,0 0 1,0 1-1,0 0 0,0 0 1,-1 1-1,1 0 0,-1 0 1,0 1-1,9 6 0,-13-8 5,1 0 0,-1 0 0,0 0 0,0 1 0,0-1 0,0 1 0,0-1 0,0 1 0,-1 0 0,1 0 0,-1 0 0,0-1 0,0 1 0,0 1 0,0-1 0,-1 0 0,1 0 0,-1 0 0,0 0 0,0 0 0,0 0 0,0 1 0,0-1 0,-1 0 0,1 0 0,-1 0 0,0 0 0,0 0 0,0 0 0,-2 4 0,-1 1 65,-1-1-1,0 0 1,0 1 0,0-2 0,-1 1-1,0-1 1,0 1 0,0-2 0,-1 1 0,-7 4-1,2-1 177,-1-1-1,0-1 0,0 0 0,-1 0 1,0-2-1,0 1 0,0-2 0,-1 0 1,0-1-1,1 0 0,-28 0 1,41-2-236,0-1 1,0 0 0,0 0 0,0 0-1,0 0 1,0-1 0,0 1 0,-1 0 0,1 0-1,0 0 1,0-1 0,0 1 0,0-1 0,0 1-1,1-1 1,-1 1 0,0-1 0,0 0-1,0 1 1,0-1 0,1 0 0,-1 0 0,0 1-1,0-1 1,1 0 0,-1 0 0,1 0 0,-1 0-1,1 0 1,-1 0 0,1 0 0,0 0-1,-1 0 1,1 0 0,0 0 0,0 0 0,0-2-1,0 0 8,0 0 0,1 0-1,-1 0 1,1 0 0,0 0-1,0 0 1,0 0-1,1 1 1,-1-1 0,1 0-1,-1 0 1,3-2 0,18-21-149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12204,'-3'59'9503,"-3"5"-6026,1-18-2960,2 82-1,3-126-498,-1-1 1,1 1-1,0 0 0,1-1 1,-1 1-1,0 0 0,0-1 1,1 1-1,-1-1 0,1 1 1,-1-1-1,1 1 1,0-1-1,-1 1 0,1-1 1,0 1-1,0-1 0,0 0 1,0 0-1,0 1 1,0-1-1,1 0 0,-1 0 1,0 0-1,1 0 0,-1 0 1,0-1-1,1 1 0,-1 0 1,1-1-1,-1 1 1,1-1-1,2 1 0,-1-1 23,0 0-1,-1-1 1,1 1 0,0-1-1,-1 0 1,1 0-1,0 0 1,-1 0-1,1 0 1,-1 0 0,0-1-1,1 1 1,-1-1-1,0 1 1,0-1 0,0 0-1,0 0 1,0 0-1,2-4 1,5-6-30,-1 0 0,0 0 0,-1-1 0,0 0 0,-1 0 0,-1 0 0,0-1 0,-1 0 0,0 0 0,-1 0 0,-1 0 1,0-1-1,-1-14 0,-1 30-14,0-1 0,0 1 1,0-1-1,0 1 0,0 0 1,-1-1-1,1 1 1,0-1-1,0 1 0,-1-1 1,1 1-1,0-1 0,-1 1 1,1-1-1,-1 1 1,1-1-1,0 0 0,-1 1 1,1-1-1,-1 0 0,1 1 1,-1-1-1,1 0 1,-1 1-1,1-1 0,-1 0 1,0 0-1,1 0 0,-1 0 1,1 0-1,-1 1 0,0-1 1,1 0-1,-1 0 1,1 0-1,-1 0 0,1-1 1,-1 1-1,0 0 0,1 0 1,-1 0-1,1 0 1,-1-1-1,1 1 0,-1 0 1,1 0-1,-1-1 0,1 1 1,-1 0-1,1-1 0,-1 1 1,1-1-1,-1 1 1,1-1-1,0 1 0,-1-1 1,1 1-1,0-1 0,0 1 1,-1-1-1,1 1 1,0-1-1,0 1 0,0-1 1,-1 1-1,1-1 0,0 0 1,0 0-1,-1 5 16,-1 0-1,1 0 1,0 0 0,0 0-1,0 0 1,1 0 0,-1 0-1,1 0 1,0 0 0,0 0-1,0 0 1,1 0 0,0 0-1,-1 0 1,1 0-1,1 0 1,-1 0 0,1 0-1,-1-1 1,1 1 0,0 0-1,0-1 1,1 0 0,4 6-1,-2-5 7,0 0-1,1 0 1,0-1 0,-1 0-1,1 0 1,0-1 0,0 0-1,0 0 1,1 0-1,-1-1 1,0 1 0,1-2-1,-1 1 1,1-1-1,8 0 1,-7-1-29,-1 1 0,1-1 0,-1-1-1,0 1 1,1-1 0,-1-1 0,0 1 0,0-1 0,-1 0-1,1-1 1,-1 0 0,1 0 0,-1 0 0,0-1 0,-1 1 0,1-2-1,-1 1 1,0 0 0,0-1 0,-1 0 0,1 0 0,-1-1-1,-1 1 1,1-1 0,-1 0 0,0 0 0,-1 0 0,0 0-1,0 0 1,2-15 0,-4 21 7,0 0 0,0 1 0,0-1-1,0 0 1,0 0 0,0 0 0,0 0 0,0 0-1,0 1 1,0-1 0,0 0 0,-1 0 0,1 0-1,0 0 1,-1 1 0,1-1 0,0 0 0,-1 0-1,1 1 1,-1-1 0,1 0 0,-1 1 0,0-1-1,1 0 1,-1 1 0,0-1 0,1 1 0,-1-1-1,0 1 1,0-1 0,1 1 0,-1 0 0,0-1 0,0 1-1,0 0 1,1 0 0,-1 0 0,0-1 0,0 1-1,0 0 1,0 0 0,0 0 0,0 0 0,1 1-1,-1-1 1,-1 0 0,-2 1-9,0-1 1,1 1-1,-1 0 0,0 0 1,0 1-1,1-1 0,-1 1 1,1 0-1,-5 3 0,-1 2 38,1 0 0,1 1-1,-1 0 1,2 1 0,-12 16-1,16-22 9,-1 1 0,1 0 0,0 0 0,0-1 0,0 2-1,1-1 1,-1 0 0,1 0 0,0 0 0,0 1 0,1-1-1,-1 0 1,1 1 0,0-1 0,0 0 0,0 1 0,2 5 0,-1-8-28,1 0 0,0-1 0,-1 1 1,1-1-1,0 1 0,0-1 0,0 0 1,0 1-1,0-1 0,0 0 1,0 0-1,1-1 0,-1 1 0,0 0 1,0-1-1,1 1 0,-1-1 0,0 0 1,1 0-1,-1 0 0,0 0 1,3 0-1,57-4-156,5-17-862,-58 17 757,0 0 0,0 1 0,0 0 0,0 0 0,1 1 0,-1 0 0,1 1 0,-1 0 0,1 1 0,14 0 0,-23 1 284,-1 0 0,1 0 0,0 0-1,0 0 1,-1 0 0,1 0 0,0 0-1,-1 0 1,1 0 0,-1 0 0,0 1-1,1-1 1,-1 0 0,0 0 0,0 0-1,1 1 1,-1-1 0,0 0 0,0 0-1,0 1 1,-1-1 0,1 3 0,-4 28 1343,-6-9-775,9-20-500,-1 1-1,0-1 1,1 1 0,0-1 0,0 1 0,0 0 0,-1 6 0,20-40 368,-12 9-929,0 0 1,-2 1-1,0-2 0,-1 1 1,-1-33-1,1 53 105,-1 0-1,0 0 0,1 1 1,-1-1-1,0 0 1,1 1-1,-1 0 0,1-1 1,-1 1-1,1 0 0,3 1 1,9-2-2378,14-8-3311,4-3-2536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14958,'0'0'5344,"-8"8"-3737,0 1-1213,1 0 1,1 0-1,-1 0 1,2 1-1,-1 0 1,1 0-1,1 0 1,0 1-1,-5 18 1,4-6-218,1 0 0,0 0 0,2 0 0,1 0 0,1 0 1,1 0-1,0 0 0,2 0 0,1 0 0,12 40 0,14 22-107,-46-160 410,3 42-431,-1 1 0,-2 0 0,-1 1 1,-28-38-1,44 69 239,42 7-128,-8 0-465,1-2-1,0-1 1,0-2 0,40-2-1,-71 0 292,0 0 1,0 0-1,0-1 0,0 1 0,0-1 0,0 0 0,0 0 0,0 0 0,-1 0 0,1 0 0,0-1 0,-1 1 1,1-1-1,-1 0 0,1 0 0,-1 0 0,0 0 0,0 0 0,1 0 0,-2-1 0,1 1 0,0-1 0,0 1 1,-1-1-1,0 0 0,1 1 0,-1-1 0,0 0 0,0 0 0,-1 0 0,1 0 0,-1 0 0,1 0 1,-1 0-1,0 0 0,0 0 0,-1-5 0,-22 36 558,16-10-347,0-1 0,2 2 0,0-1 1,1 0-1,0 1 0,2 0 0,0 0 0,2 0 0,0-1 0,3 26 0,-3-42-198,1 0 1,-1 1 0,1-1-1,-1 1 1,1-1 0,0 0-1,0 0 1,0 1 0,1-1 0,-1 0-1,0 0 1,1 0 0,-1 0-1,1 0 1,0-1 0,0 1-1,0 0 1,0-1 0,0 0-1,0 1 1,0-1 0,0 0-1,0 0 1,0 0 0,1 0-1,-1 0 1,1-1 0,-1 1-1,0-1 1,1 1 0,-1-1-1,3 0 1,-1 0-369,0 0 0,-1 0 0,1-1 0,-1 1 0,1-1 0,-1 0 0,0 0 0,1 0 0,5-4 0,-6 4-419,-1-1 0,1 1 0,-1-1 0,1 0 0,-1 0 0,0 0 0,0-1 0,0 1 0,0 0 1,0-1-1,0 1 0,1-4 0,8-21-10903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3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17008,'0'0'9577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 18033,'0'0'4335,"-10"0"-2499,6 0-1749,-3-1 174,-1 1 0,0 0 0,1 0 0,-1 1 0,1 0 0,-1 0 0,1 0 0,-1 1 0,1 1 0,0-1 0,-13 7 0,12-3-142,-1 1-1,1 0 0,0 1 1,1 0-1,-1 0 1,2 0-1,-1 1 0,1 0 1,0 0-1,-7 19 0,11-26-115,1 1-1,0 0 0,0 0 0,0-1 1,0 1-1,1 0 0,-1 0 0,1 0 1,-1 0-1,1 0 0,0 0 1,0-1-1,1 1 0,-1 0 0,0 0 1,1 0-1,0 0 0,0 0 0,0-1 1,0 1-1,0 0 0,0-1 0,1 1 1,-1-1-1,1 1 0,0-1 0,0 0 1,0 0-1,0 0 0,0 0 1,0 0-1,0 0 0,1 0 0,-1-1 1,1 1-1,-1-1 0,1 0 0,0 1 1,-1-1-1,1-1 0,0 1 0,0 0 1,0-1-1,4 1 0,2 1-564,1 0 0,-1-1-1,1 0 1,0-1 0,0 0 0,-1 0-1,1-1 1,17-4 0,-18 3-1088,-1-1 1,1 0-1,-1-1 0,1 1 1,12-10-1,10-9-8471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131 288 12780,'0'0'5782,"-8"0"-3353,3 0-2210,-1 0 0,1 1 1,0-1-1,0 1 1,0 0-1,0 1 1,0-1-1,0 1 1,0 0-1,0 0 0,0 0 1,1 1-1,-1 0 1,1 0-1,0 0 1,0 0-1,0 1 1,0-1-1,1 1 0,-1 0 1,1 0-1,0 1 1,0-1-1,1 1 1,-1-1-1,1 1 1,-3 6-1,4-7-146,0-1 1,0 1-1,1-1 1,-1 1-1,1-1 1,-1 1-1,1-1 1,0 1-1,0 0 0,1-1 1,-1 1-1,2 4 1,-2-7-60,1 0 0,0 0 0,0 0 0,-1 0 0,1 0 0,0 0 0,0 0 0,0 0 0,0 0 0,1 0 0,-1 0 0,0-1 0,0 1 0,0 0 0,1-1 0,-1 1 0,0-1 0,0 1 0,1-1 0,-1 0 0,0 1 0,1-1 0,-1 0 0,1 0 0,-1 0 0,0 0 0,1 0 0,-1-1 0,0 1 0,1 0 0,-1 0 0,0-1 0,3 0 0,0-1-50,0 1 1,-1-1-1,1 0 0,0 1 1,-1-2-1,0 1 1,1 0-1,-1-1 1,0 0-1,0 1 0,0-1 1,0 0-1,3-6 1,29-49-532,-29 48 580,-52 64 1476,43-49-1351,0 0-1,0 1 0,1 0 1,0 0-1,0 0 0,0 0 1,1 0-1,0 0 0,0 0 1,0 10-1,1-14-125,0 0-1,0-1 1,0 1-1,1 0 1,-1 0-1,1 0 1,-1 0-1,1-1 1,0 1-1,0 0 1,0-1-1,0 1 1,0-1-1,0 1 1,0-1-1,0 1 1,1-1-1,-1 0 1,0 1 0,1-1-1,-1 0 1,1 0-1,0 0 1,-1 0-1,1-1 1,0 1-1,-1 0 1,1-1-1,0 1 1,0-1-1,0 1 1,-1-1-1,1 0 1,0 0-1,0 0 1,0 0-1,3 0 1,-1-1 2,0 1 1,0-1-1,0 0 0,0 0 0,0-1 1,-1 1-1,1-1 0,0 0 1,-1 0-1,1 0 0,-1 0 1,1 0-1,3-5 0,43-43 12,-27 26-12,8-7-186,-1-2 0,49-70 0,-70 89 128,0 0 0,-1-1 1,-1 1-1,-1-2 0,0 1 0,0-1 1,-2 0-1,0 0 0,-1 0 1,0 0-1,-1-18 0,-2 33 41,0-1-1,0 1 0,0 0 1,0-1-1,-1 1 1,1 0-1,-1 0 0,1-1 1,-1 1-1,1 0 0,-1 0 1,0 0-1,1 0 1,-1 0-1,0 0 0,0 0 1,0 0-1,0 0 1,0 0-1,0 0 0,0 0 1,0 1-1,0-1 1,0 0-1,0 1 0,-1-1 1,1 1-1,0 0 1,0-1-1,-1 1 0,1 0 1,0 0-1,-1-1 0,1 1 1,0 0-1,-1 0 1,1 0-1,0 1 0,0-1 1,-1 0-1,1 1 1,0-1-1,-3 1 0,-1 0-11,0 0 0,0 1 0,0-1 0,0 1 0,1 0-1,-1 1 1,0-1 0,1 1 0,-1-1 0,-4 6 0,0 3 22,0 0 0,1 1 1,0 0-1,1 1 0,0-1 0,1 1 1,1 1-1,0-1 0,0 1 1,-2 15-1,3-6 132,0 0 0,2 0-1,0 0 1,2 0 0,3 36-1,-2-52-156,0 1 0,1-1 0,0 0 0,1 0 0,-1 0 0,1 0 0,1 0 0,-1 0 0,1-1-1,0 1 1,1-1 0,0 0 0,-1-1 0,2 1 0,-1-1 0,1 0 0,0 0 0,0-1 0,0 1-1,1-1 1,-1-1 0,1 1 0,13 4 0,-11-5-1326,0-1 0,0 0-1,1 0 1,-1 0 0,1-1 0,17-1-1,-5-1-7281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18 5541,'4'-18'9228,"-13"25"-4409,-14 27-2824,10-2-1408,2 2-1,1 0 1,2 0 0,2 0-1,1 1 1,1 0-1,2 0 1,3 47 0,-1-79-588,0-1-1,0 1 1,1-1 0,-1 1 0,0-1 0,1 1-1,0-1 1,0 1 0,0-1 0,0 0-1,0 0 1,0 1 0,0-1 0,1 0 0,-1 0-1,1 0 1,-1 0 0,1-1 0,0 1 0,0 0-1,0-1 1,3 3 0,-1-3-119,0 1 0,0-1 0,0 1 0,0-1 0,0 0 0,0-1 0,1 1 0,-1-1 0,0 0 0,1 0 0,-1 0-1,5-1 1,6-2-834,-1 0 0,1-1-1,-1-1 1,1 0-1,-1-1 1,19-11 0,-16 7-2182,0-2 1,25-23-1,-12 5-4129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 8712,'0'0'7090,"-11"-3"-3967,8 2-2987,0 0 0,0 0 1,-1 0-1,1 0 1,0 1-1,-1 0 1,1-1-1,-1 1 1,1 1-1,0-1 1,-1 0-1,1 1 1,0-1-1,-1 1 1,1 0-1,0 0 0,0 1 1,0-1-1,-1 1 1,2-1-1,-1 1 1,0 0-1,0 0 1,0 0-1,1 1 1,-1-1-1,1 0 1,0 1-1,0 0 0,0 0 1,-2 3-1,-2 3 119,1 0 1,0 0-1,0 0 0,1 1 0,1-1 0,0 1 0,0 0 0,-2 13 0,5-21-227,-1 1-1,1-1 1,0 1 0,0-1-1,0 0 1,0 1 0,0-1-1,0 1 1,1-1 0,-1 1-1,1-1 1,0 0-1,0 1 1,0-1 0,0 0-1,0 0 1,0 1 0,0-1-1,1 0 1,-1 0 0,1-1-1,0 1 1,-1 0 0,1 0-1,0-1 1,0 1-1,0-1 1,0 0 0,0 1-1,1-1 1,-1 0 0,0 0-1,0 0 1,1-1 0,-1 1-1,1 0 1,-1-1 0,5 1-1,3 0-4,-1-1-1,1 0 0,0 0 1,-1-1-1,1 0 0,0 0 1,-1-1-1,0 0 0,1-1 1,-1 0-1,0-1 0,0 0 1,8-5-1,-12 6-10,0 0 0,0-1 0,0 0 1,-1 1-1,1-1 0,-1-1 0,0 1 0,0-1 0,-1 0 1,1 0-1,-1 0 0,0 0 0,-1 0 0,1-1 0,-1 1 1,0-1-1,0 1 0,-1-1 0,0 0 0,0 0 0,0 0 1,0-8-1,-1 12 25,0 0-1,-1 0 1,1 0 0,0 0 0,-1 1 0,1-1-1,-1 0 1,0 0 0,0 0 0,0 0 0,0 1-1,0-1 1,0 0 0,0 1 0,0-1 0,0 1-1,-1-1 1,1 1 0,-1 0 0,1 0 0,-1-1-1,1 1 1,-4-1 0,0 0-1,0 0 1,1 0-1,-1 0 1,0 1-1,0 0 0,0 0 1,0 1-1,0-1 0,-10 1 1,9 1-69,1-1 1,-1 1 0,0 0-1,1 0 1,-1 1 0,0 0-1,1 0 1,-10 5-1,13-6-20,0 0-1,-1 1 0,1-1 0,0 1 1,0-1-1,1 1 0,-1 0 0,0 0 1,1 0-1,-1 0 0,1 0 0,-1 0 0,1 0 1,0 0-1,0 1 0,0-1 0,0 0 1,0 1-1,0 3 0,1-4-107,0-1 0,0 0 0,0 1 0,0-1 0,0 0 0,0 1 0,0-1 0,1 0 0,-1 1 0,0-1 0,1 0 0,-1 0 0,1 1 0,0-1 1,-1 0-1,1 0 0,0 0 0,0 0 0,0 0 0,-1 0 0,1 0 0,0 0 0,0 0 0,0 0 0,1-1 0,-1 1 0,0 0 0,0-1 0,0 1 0,1-1 0,0 1 0,45 7-6113,-9-7 588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 11147,'0'0'4350,"-8"-3"-2193,-27-9-523,33 11-1517,1 1 1,0 0-1,-1-1 1,1 1 0,0 0-1,-1 0 1,1 0-1,0 0 1,-1 0-1,1 0 1,0 1 0,0-1-1,-1 0 1,1 1-1,0-1 1,-1 1 0,1-1-1,0 1 1,0-1-1,0 1 1,0 0 0,0 0-1,0 0 1,0 0-1,0-1 1,0 1-1,0 0 1,0 0 0,0 1-1,0 1 1,-15 38 1333,13-31-969,-2 4-62,1 0 0,1 0-1,0 0 1,1 1 0,0-1 0,1 0-1,2 28 1,-1-40-407,0-1 0,1 1 0,-1-1 0,1 0 0,-1 1 0,1-1 0,-1 1 0,1-1 1,-1 0-1,1 1 0,0-1 0,0 0 0,0 0 0,0 0 0,0 0 0,0 0 0,0 0 0,0 0 0,0 0 0,1 0 0,-1 0 0,0-1 0,0 1 0,3 0 0,-1 1 6,1-2 0,0 1 0,0 0 0,0-1 0,0 0 0,0 1 0,0-2 0,0 1 0,4-1 0,5-1 15,0-1 1,-1-1 0,1 0-1,20-10 1,22-20-164,-42 25 65,0 0 0,1 1 0,0 1 0,26-10 0,-40 16 69,1 1 0,0 0 1,0 0-1,-1 0 0,1 0 0,0-1 0,0 1 0,0 0 0,-1 0 0,1 1 0,0-1 1,0 0-1,0 0 0,-1 0 0,1 1 0,0-1 0,0 0 0,-1 0 0,1 1 0,0-1 0,-1 1 1,1-1-1,0 1 0,-1-1 0,1 1 0,-1-1 0,1 1 0,-1 0 0,1-1 0,-1 1 0,1 0 1,-1-1-1,1 1 0,-1 0 0,0-1 0,0 1 0,1 0 0,-1 1 0,6 43 477,0-5-138,-5-38-332,0 0 1,0 0-1,0-1 0,0 1 0,0-1 0,0 1 0,1-1 0,-1 1 1,1-1-1,-1 0 0,1 0 0,-1 0 0,1 0 0,0 0 0,0 0 1,-1 0-1,1 0 0,0-1 0,0 1 0,0-1 0,3 1 1,-1-1-150,0 0 1,-1 0-1,1-1 1,0 1-1,0-1 1,-1 0-1,1 0 1,-1-1 0,1 1-1,5-3 1,35-27-3976,-10 2-3452,-31 26 6401,15-12-5125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8712,'0'0'13154,"-5"1"-12679,3 0-415,1 0-1,-1-1 1,0 1-1,1 0 1,-1 0-1,1 1 1,-1-1-1,1 0 1,0 0-1,0 1 1,-1-1-1,1 1 1,0-1-1,0 1 1,0-1-1,1 1 1,-1 0-1,0-1 1,0 1-1,1 0 1,-1 2-1,-1 4 239,0 1 1,1 0-1,0 0 1,0 15-1,1-2 28,2-1 0,0 1 0,9 32 0,-1-20-215,-2-8-97,0 1 1,-2 1-1,4 42 0,-9-64 93,-1 0 1,1 0 0,-2 0-1,1 0 1,-1-1-1,1 1 1,-2 0 0,1 0-1,-1 0 1,1-1-1,-2 1 1,1-1 0,-1 1-1,1-1 1,-2 0 0,1 0-1,0 0 1,-1-1-1,0 1 1,0-1 0,0 0-1,-8 5 1,10-7-48,-1 0-1,0 0 1,0-1 0,0 1 0,0-1-1,0 0 1,0 0 0,0 0-1,0 0 1,0-1 0,0 1 0,-1-1-1,1 0 1,0 0 0,0 0 0,-1 0-1,1 0 1,0-1 0,0 0 0,0 1-1,-1-1 1,1 0 0,0-1 0,0 1-1,1-1 1,-1 1 0,0-1-1,0 0 1,1 0 0,-1 0 0,1 0-1,-1 0 1,1 0 0,0-1 0,-2-3-1,-1 0-45,0-1-1,0-1 0,0 1 0,1 0 0,1-1 1,-1 0-1,1 0 0,1 0 0,-1 0 0,1-1 1,1 1-1,-1-11 0,1 12-60,2-1 1,-1 0-1,1 1 1,0-1-1,1 1 0,0-1 1,0 1-1,0-1 1,1 1-1,0 0 0,0 0 1,1 0-1,0 1 1,1-1-1,-1 1 0,1 0 1,0 0-1,0 1 0,1 0 1,0 0-1,0 0 1,0 0-1,0 1 0,1 0 1,14-6-1,24-11-1781,13-8-5296,-31 11 34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14286,'0'0'12043,"57"15"-11755,-19-15-224,-2 0-256,2 0-1538,-2-6-1537,-3-5-3139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1907 199 11458,'-86'-22'1656,"-116"-15"0,70 16-924,-228-60-301,312 69-437,-1 3 0,-93-7 0,119 16-1,0 0-1,-1 1 1,1 2 0,0 0 0,0 2 0,1 0-1,-1 2 1,-28 12 0,15-2-6,2 3 0,0 0 1,1 3-1,1 0 0,1 2 0,1 2 1,1 0-1,-32 42 0,10-5-13,3 3 1,-77 144-1,59-74-24,57-114 20,1 0 0,1 1-1,0-1 1,-2 28 0,8-45 21,0 0-1,1-1 1,0 1 0,0 0 0,0 0 0,1-1 0,0 1 0,0 0 0,0-1 0,1 1 0,-1-1 0,1 1 0,1-1-1,-1 0 1,1 0 0,0 0 0,0 0 0,0 0 0,1-1 0,0 0 0,0 1 0,0-1 0,0-1 0,1 1 0,-1-1-1,1 1 1,0-1 0,0-1 0,0 1 0,0-1 0,8 3 0,8 2 45,1-1-1,0 0 1,0-2 0,43 3 0,96-6 258,-134-2-239,278-10 443,163-1-668,-316 15-89,234-8-516,-341 1 878,0-2-1,-1-2 1,0-2 0,-1-2 0,0-1 0,61-29-1,-86 33 119,0-1 0,-1 0 0,-1-1 0,1-1 0,-2 0 0,1-2 0,-2 1 0,20-25 0,-29 31-108,0 0-1,0 0 1,-1-1-1,0 0 1,0 0 0,0 0-1,-1 0 1,-1-1-1,1 1 1,-1-1-1,-1 0 1,0 1-1,0-1 1,-1 0-1,0 0 1,0 0 0,-1 0-1,0 1 1,0-1-1,-1 0 1,-5-13-1,-2 2 26,0 0-1,-1 1 1,-2 0-1,1 0 0,-2 2 1,-1-1-1,0 2 1,-28-26-1,2 7-26,-1 2-1,-67-40 1,73 51-334,-2 1 1,0 2 0,-1 2 0,-43-13 0,40 22 40,8 6-94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8552,'0'0'17078,"-4"9"-16139,0 5-571,0-1-1,0 1 1,1 0-1,-1 26 1,3-31-281,0 1 0,1-1 0,1 0 0,-1 1-1,2-1 1,-1 0 0,1 0 0,1 0 0,6 17 0,-9-25-83,0-1 0,0 1 1,0-1-1,0 1 0,1-1 1,-1 1-1,0-1 0,0 1 1,1-1-1,-1 1 0,0-1 0,0 1 1,1-1-1,-1 1 0,1-1 1,-1 1-1,0-1 0,1 0 1,-1 1-1,1-1 0,-1 0 1,1 1-1,-1-1 0,1 0 1,-1 0-1,1 0 0,-1 1 0,1-1 1,-1 0-1,1 0 0,-1 0 1,1 0-1,0 0 0,-1 0 1,2 0-1,7-20 14,-4-29-122,-4 40 96,-1 0 0,0 0 1,0 0-1,-1 0 0,0 1 0,-1-1 0,0 0 1,0 0-1,-1 1 0,0-1 0,0 1 0,-8-13 1,11 21 4,0-1 1,-1 1 0,1-1 0,0 1-1,0-1 1,0 1 0,0-1 0,-1 1-1,1-1 1,0 1 0,-1 0-1,1-1 1,0 1 0,-1 0 0,1-1-1,0 1 1,-1 0 0,1-1 0,-1 1-1,1 0 1,0 0 0,-1-1 0,1 1-1,-1 0 1,1 0 0,-1 0-1,1 0 1,-1 0 0,1 0 0,-1 0-1,1-1 1,-1 2 0,1-1 0,-1 0-1,1 0 1,-1 0 0,1 0 0,-1 0-1,1 0 1,-1 0 0,1 0-1,0 1 1,-1-1 0,1 0 0,-1 0-1,1 1 1,-1-1 0,1 0 0,0 1-1,-1-1 1,1 0 0,0 1-1,-1-1 1,1 1 0,0-1 0,0 0-1,-1 1 1,1-1 0,0 1 0,0-1-1,0 1 1,0-1 0,-1 1 0,1-1-1,0 2 1,0 1 7,-1-1 1,1 1-1,0 0 0,-1 0 1,1 0-1,1 0 0,-1 0 1,0 0-1,1 0 1,1 4-1,0-3 13,1 0 0,0 0 0,0-1 1,0 1-1,1-1 0,-1 0 0,1 0 0,0 0 1,0 0-1,0 0 0,0-1 0,0 0 0,0 0 1,1 0-1,-1-1 0,1 1 0,-1-1 0,1 0 1,9 1-1,-8-1-27,1 0-1,0 0 1,0-1 0,0 0 0,-1 0-1,1-1 1,0 1 0,0-2 0,-1 1 0,1-1-1,-1 0 1,1 0 0,7-4 0,-7 1-43,-1 0 0,0-1 0,0 0 0,0 0 1,-1 0-1,0-1 0,0 1 0,0-1 0,-1 0 0,0-1 0,-1 1 1,0-1-1,4-12 0,-11 31 4,1-3 115,-1 0 0,1 0 1,1 0-1,0 1 0,0-1 1,1 0-1,-1 1 0,2-1 1,-1 1-1,1 0 1,1-1-1,2 14 0,-2-20-52,0 0 0,1 0 0,-1 0 1,1 0-1,-1-1 0,1 1 0,0 0 0,-1-1 0,1 1 0,0-1 0,0 0 0,0 0 0,0 0 0,0 0 0,1 0 1,-1 0-1,0 0 0,0-1 0,1 1 0,-1-1 0,0 0 0,1 1 0,-1-1 0,4-1 0,5 2-4,0-2 1,0 1-1,21-5 0,-13-1-286,0 0 0,0-1 0,18-11 0,-18 9-50,-1 1-1,37-11 0,-54 19 337,-1 0 0,1 0-1,-1 0 1,1-1 0,0 1-1,-1 0 1,1 0 0,-1 0-1,1 0 1,-1 0 0,1 0-1,0 1 1,-1-1 0,1 0 0,-1 0-1,1 0 1,-1 0 0,1 1-1,-1-1 1,1 0 0,-1 0-1,1 1 1,-1-1 0,1 1-1,-1-1 1,1 0 0,-1 1-1,0-1 1,1 1 0,0 0-1,4 20 742,-5-19-708,0 0 0,0 0 0,0 0-1,1 0 1,-1-1 0,0 1 0,1 0-1,-1 0 1,1-1 0,0 1 0,-1 0-1,1 0 1,0-1 0,0 1 0,0-1-1,0 1 1,0-1 0,1 0 0,-1 1 0,0-1-1,1 0 1,-1 0 0,0 1 0,1-1-1,0-1 1,-1 1 0,1 0 0,0 0-1,-1 0 1,4 0 0,10-1-173,0 0 0,-1-1 1,1 0-1,0-1 0,-1-1 0,1 0 1,-1-1-1,0-1 0,0 0 1,13-7-1,62-20-542,-61 30 756,-18 14 246,1 4-1420,-3-15-7388,2-3-1944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6758,'0'0'-160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46 5862,'5'-19'-315,"5"-7"6014,-7 29-2001,-2 19-929,-1 73 1944,0 52-1461,9 72-2852,-12-190-1657,3-29 1161,0 0 0,-1 0 0,1 0 0,0 1-1,-1-1 1,1 0 0,0 0 0,-1 0 0,1 0-1,0 0 1,-1 0 0,1 0 0,0 0-1,-1 0 1,1 0 0,0 0 0,-1 0 0,1 0-1,0 0 1,-1 0 0,1 0 0,0 0 0,-1 0-1,1 0 1,0 0 0,-1-1 0,1 1 0,0 0-1,-1 0 1,1 0 0,0-1 0,0 1 0,-1 0-1,1 0 1,0-1 0,0 1 0,0 0 0,-1-1-1,-28-41-6409,-9-40-204,18 31 1676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8 178 7399,'-2'-13'2189,"1"1"-1810,-1 1 505,1-1-1,0 1 0,1 0 0,0 0 0,2-13 0,-2 20-656,1 1 0,0 0 1,0 0-1,0 0 0,0-1 1,0 1-1,1 0 0,-1 0 0,1 1 1,0-1-1,0 0 0,0 1 1,0-1-1,0 1 0,1-1 0,-1 1 1,1 0-1,-1 0 0,1 0 0,0 0 1,0 1-1,0-1 0,0 1 1,6-2-1,1 0-52,0 1 0,1 1 0,-1 0 0,1 0 0,-1 1 0,0 0 0,1 1 0,-1 0 0,0 1 0,1 0 0,14 5 0,-11-2-146,0 0 0,-1 1 0,1 1 0,-1 0 0,0 1 1,-1 0-1,17 14 0,-27-20-30,0 0 0,0 0 1,0 0-1,0 0 0,0 0 1,0 0-1,0 1 0,-1-1 1,1 1-1,-1-1 0,0 1 1,1-1-1,-1 1 0,0 0 1,-1-1-1,1 1 0,0 0 1,-1 3-1,0-3 16,0-1-1,-1 1 1,0-1 0,1 0 0,-1 1-1,0-1 1,0 0 0,0 0 0,0 0-1,-1 0 1,1 0 0,-1 0-1,1 0 1,-1 0 0,1 0 0,-1-1-1,-2 3 1,-9 5 76,-1-1-1,0 0 1,0-1-1,-1 0 1,-17 5 0,15-5-92,-11 2-31,22-8-348,0 0-1,1 1 0,-1 0 0,1 1 0,-1-1 0,1 1 1,0 0-1,-7 5 0,12-8 262,0 0 1,0 0-1,0 0 0,0 0 1,0 1-1,0-1 0,-1 0 1,1 0-1,0 0 0,0 0 1,0 1-1,0-1 1,0 0-1,0 0 0,0 0 1,0 1-1,0-1 0,0 0 1,0 0-1,0 0 0,0 0 1,0 1-1,1-1 0,-1 0 1,0 0-1,0 0 1,0 0-1,0 1 0,0-1 1,0 0-1,0 0 0,0 0 1,0 0-1,1 0 0,-1 0 1,0 1-1,0-1 0,0 0 1,0 0-1,0 0 1,1 0-1,-1 0 0,0 0 1,0 0-1,0 0 0,0 0 1,1 0-1,-1 0 0,0 0 1,0 0-1,0 0 1,1 0-1,-1 0 0,0 0 1,0 0-1,0 0 0,1 0 1,14 1-4906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12300,'0'0'8114,"-2"15"-7169,-15 125 2760,4 215 0,13-352-3675,0 0 1,0 0 0,0 1 0,0-1 0,1 0 0,-1 0 0,1 0 0,0 0-1,0 0 1,0-1 0,0 1 0,0 0 0,1 0 0,0-1 0,-1 1 0,4 3-1,-3-5-18,-1 0 0,1 0-1,-1-1 1,1 1-1,-1 0 1,1-1 0,0 0-1,-1 1 1,1-1-1,0 0 1,-1 0 0,1 0-1,0 0 1,-1 0-1,1 0 1,0-1 0,-1 1-1,1 0 1,0-1-1,-1 1 1,1-1 0,-1 0-1,1 0 1,-1 1-1,1-1 1,-1 0 0,0 0-1,1 0 1,-1 0-1,0-1 1,0 1-1,2-2 1,9-9-200,0-1 1,0 0-1,-1-1 0,-1 0 0,0 0 1,-1-1-1,-1-1 0,0 1 0,-1-1 1,-1-1-1,7-26 0,-26 104 291,9-46-24,0 0 0,2 0 0,-1 1 0,2-1 0,0 25 0,1-38-71,0-1 0,0 1 0,0 0 0,0-1 0,1 1 0,-1 0 0,0-1 0,1 1 0,-1 0 0,1-1 0,0 1 0,-1-1 0,1 1-1,0-1 1,0 1 0,0-1 0,0 0 0,0 1 0,1-1 0,-1 0 0,0 0 0,0 0 0,1 0 0,-1 0 0,1 0 0,-1 0 0,1 0 0,-1-1 0,1 1 0,0-1 0,-1 1 0,1-1 0,0 1 0,-1-1 0,1 0 0,0 0 0,-1 0 0,1 0 0,0 0 0,-1 0 0,1 0 0,0-1 0,-1 1 0,1-1 0,0 1 0,2-2 0,2 0-4,1-1 0,-1 1 0,0-1 1,0-1-1,0 1 0,0-1 1,-1 0-1,1 0 0,-1-1 0,7-7 1,-4 2-35,-1-1 0,-1 0 0,0 0 1,0 0-1,-1-1 0,0 1 0,-1-1 1,-1-1-1,0 1 0,0 0 0,-1-1 1,-1 1-1,1-15 0,-22 151 2011,20-114-1904,0 0 0,0-1 0,1 1 0,0 0 0,1-1 0,3 13 0,-4-20-247,0 0 0,0 0 0,0 0 1,0-1-1,0 1 0,0 0 1,0 0-1,0-1 0,1 1 0,-1-1 1,1 1-1,-1-1 0,1 0 1,0 1-1,2 0 0,-2-1-323,0-1 0,0 1 0,0-1-1,0 1 1,0-1 0,0 0 0,0 0 0,0 0 0,0 0-1,0 0 1,1 0 0,-1-1 0,0 1 0,0-1-1,0 1 1,0-1 0,0 0 0,2-1 0,15-12-11444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13997,'0'0'12332,"-32"47"-15375,43-47-224,-4 0-4388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16560,'0'0'6593,"-6"14"-5547,-3 16-521,1 1 0,1 0 0,2 1 0,1-1 0,0 44 0,4-26-333,8 69 0,-5-100-239,0-1-1,1 0 1,1-1-1,1 1 1,0-1 0,1 0-1,14 23 1,-20-37-54,0 0 0,1 0 0,-1 0 0,1 0 0,0 0 0,-1 0 0,1 0 0,0 0 0,0-1 0,0 1 0,0-1 0,1 1-1,3 1 1,-5-3-66,1 1-1,-1-1 1,0 0-1,1 0 0,-1 0 1,1 0-1,-1 0 0,0 0 1,1 0-1,-1 0 0,0-1 1,0 1-1,1 0 0,-1-1 1,0 1-1,1-1 1,-1 0-1,0 1 0,1-2 1,3-2-641,-1 0 1,0 0-1,0 0 0,0-1 1,-1 0-1,1 1 1,-1-1-1,-1-1 1,1 1-1,2-7 1,11-29-4185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13933,'0'0'9673,"-20"76"-8552,15-35-448,1 4-257,1 0 65,3 0-225,0-1-160,0-3-32,3 1 0,5-5-32,-1-5 0,4-5-192,3-10-1730,-7-9-1921,4-8-4421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11755,'0'0'14222,"-21"74"-13358,15-36-383,5-3-321,1-1-160,0-3 32,7-5-544,5-7-1058,8-8-896,-7-7-673,-1-4-1089,-1-9-2691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11979,'0'0'2584,"-3"10"48,-3 16-1807,1 0 0,1 0-1,2 1 1,0 0 0,4 34 0,3 27-349,2 3 1678,-7 118-1,-7-178-1753,3-22-50,2-22 74,3-58-367,3 1-1,16-82 1,-13 115-574,1 0 0,2 1 1,2 1-1,1 0 0,33-62 0,-45 95 508,0 0 0,0 0 0,0 0-1,0 0 1,1 0 0,-1 1-1,0-1 1,1 0 0,0 0-1,-1 1 1,1-1 0,0 1-1,0 0 1,0-1 0,0 1-1,0 0 1,0 0 0,0 0-1,0 0 1,0 1 0,0-1-1,0 0 1,1 1 0,-1 0-1,3-1 1,-3 2 2,0 0-1,0 0 1,0 0 0,-1 0-1,1 0 1,0 0 0,-1 1-1,1-1 1,-1 0 0,0 1-1,1-1 1,-1 1-1,0 0 1,0-1 0,0 1-1,0 0 1,0 0 0,0 0-1,-1-1 1,1 1 0,0 0-1,-1 0 1,0 0 0,1 0-1,-1 0 1,0 0-1,0 3 1,0 4 9,0 0-1,-1 0 1,0 0-1,0 0 1,-1 0-1,0 0 1,0 0 0,-1-1-1,-1 1 1,1-1-1,-1 0 1,0 0-1,-1 0 1,0 0-1,0-1 1,-1 0 0,0 0-1,0-1 1,-1 1-1,0-1 1,0-1-1,0 1 1,-11 5-1,17-10-82,1 0-1,-1-1 1,0 0-1,1 1 1,-1-1-1,0 1 0,0-1 1,1 0-1,-1 1 1,0-1-1,0 0 0,1 0 1,-1 0-1,0 1 1,0-1-1,0 0 1,1 0-1,-1 0 0,0 0 1,0 0-1,0-1 1,0 1-1,1 0 1,-1 0-1,0 0 0,0-1 1,-1 0-1,2 0-344,0 0 0,0 0-1,-1 0 1,1-1 0,0 1 0,0 0-1,0 0 1,0 0 0,0 0 0,0-1-1,1 1 1,-1 0 0,0 0 0,1 0-1,-1 0 1,0 0 0,1-1 0,1-1-1,12-21-8119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9:5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9 11306,'-14'-3'206,"1"1"0,-1 0-1,0 1 1,1 0-1,-1 1 1,0 1-1,1 0 1,-1 1-1,0 0 1,-25 8-1,7 1 58,1 1 0,0 2-1,-40 24 1,43-21-86,0 2-1,1 1 1,1 2 0,1 0 0,1 1 0,1 2 0,1 0 0,-22 34-1,30-37-85,0 0 0,2 1 0,0 1 0,2 0 0,0 0 0,2 1 0,0 0 0,2 0 0,1 1 0,1 0 0,-1 27 0,5-41-77,0-1 0,1 1 1,0-1-1,1 1 0,1-1 0,-1 0 0,1 0 0,1 0 0,0 0 1,1-1-1,0 1 0,1-1 0,0 0 0,0-1 0,1 1 1,0-1-1,1-1 0,0 1 0,0-1 0,1-1 0,0 1 0,0-2 1,1 1-1,0-1 0,0-1 0,0 0 0,1 0 0,0-1 1,0 0-1,17 3 0,-2-3 118,-1-1 0,1-1 0,0-1 0,0-1 0,-1-1 0,1-2 0,0-1 0,-1 0 0,0-2 0,0-1 0,-1-1-1,1-1 1,30-17 0,-20 7 165,-1 0-1,0-3 0,-2-1 0,0-1 0,-2-1 0,-1-2 0,-1-1 1,26-33-1,-39 41-150,-1 0 0,0-1 1,-2 0-1,0-1 0,-1 0 1,-1-1-1,-2 0 0,7-26 1,-13 39-148,0 0 1,0-1-1,-1 1 1,0-1 0,-1 0-1,0 1 1,0-1-1,-1 1 1,-1-1 0,0 1-1,0-1 1,-1 1-1,-1 0 1,1 0 0,-2 0-1,1 1 1,-1-1-1,-1 1 1,0 0-1,-13-15 1,9 14-33,-1 1-1,0 0 1,0 0-1,-1 1 1,0 1 0,0 0-1,-1 1 1,0 0-1,0 1 1,0 0 0,-1 1-1,0 1 1,0 0-1,0 1 1,0 0-1,0 1 1,0 1 0,-20 1-1,-4 6-175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12 8840,'0'0'16112,"-11"-3"-16054,6 2-56,2 0-1,1-1-1,-1 1 0,0 0 0,1 1 0,-1-1 0,0 0 0,0 1 0,0 0 0,1-1 1,-1 1-1,0 1 0,0-1 0,0 0 0,0 0 0,0 1 0,1 0 0,-1 0 0,0-1 0,1 2 1,-1-1-1,0 0 0,1 0 0,-1 1 0,1-1 0,0 1 0,-1 0 0,1 0 0,0 0 1,-2 3-1,-14 24-389,18-29 375,0 1 0,0 0 0,0-1-1,0 1 1,0-1 0,0 1-1,0 0 1,0-1 0,0 1 0,0-1-1,1 1 1,-1-1 0,0 1 0,0 0-1,1-1 1,-1 1 0,0-1 0,1 0-1,-1 1 1,1-1 0,-1 1 0,1-1-1,-1 1 1,0-1 0,1 0-1,-1 1 1,1-1 0,0 0 0,-1 0-1,1 1 1,-1-1 0,1 0 0,-1 0-1,1 0 1,0 0 0,-1 0 0,1 0-1,-1 0 1,1 0 0,0 0 0,-1 0-1,1 0 1,-1 0 0,1 0-1,-1 0 1,1 0 0,1-1 0,167-8-2389,-170 12 2842,0 1-1,0-1 0,-1 0 1,1 0-1,-1 1 0,0-1 1,0 0-1,-3 3 0,-3 3 141,4-3-363,0 0 0,0-1 1,-1 1-1,0-1 0,0 0 0,0 0 1,-1-1-1,1 1 0,-1-1 0,0-1 1,-1 1-1,1-1 0,0 0 0,-1 0 1,0-1-1,-10 3 0,13-4-237,0 0-1,0 1 1,0 0-1,0-1 1,0 1-1,1 1 1,-1-1-1,1 0 1,0 1 0,0 0-1,0 0 1,0 0-1,0 0 1,0 0-1,1 1 1,-1-1-1,1 1 1,0-1-1,-3 9 1,2-7-78,0 1 0,0-1-1,-1 0 1,1 0 0,-1 0 0,0 0 0,-7 5 0,10-9 20,1-1 1,0 0 0,-1 1 0,1-1 0,0 1 0,-1-1 0,1 0-1,-1 1 1,1-1 0,0 0 0,-1 0 0,1 1 0,-1-1-1,1 0 1,-1 0 0,1 0 0,-1 0 0,1 0 0,-1 0 0,1 1-1,0-1 1,-1 0 0,1 0 0,-1 0 0,1 0 0,-1-1-1,1 1 1,-1 0 0,1 0 0,-1 0 0,1 0 0,-1 0 0,1-1-1,-1 1 1,1 0 0,0 0 0,-1-1 0,1 1 0,-1 0-1,1-1 1,0 1 0,-1 0 0,1-1 0,0 1 0,-1-1-1,1 1 1,0 0 0,0-1 0,-1 0 0,-2-25-7135,3 25 6792,0-18-7266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12748,'0'0'12908,"82"12"-12748,-39-12-96,5 0-384,-3-1-1858,-1-11-1569,-5-1-4325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 15182,'0'0'4228,"-11"0"-2114,-2-1-1780,-1 1-1,1 0 1,0 1-1,0 1 1,0 0-1,1 1 1,-1 0-1,0 1 1,1 0-1,0 1 1,0 0-1,0 1 0,1 1 1,-16 10-1,21-11-274,0 1-1,1-1 0,0 1 1,0 0-1,0 0 0,1 0 1,0 1-1,0-1 1,1 1-1,-3 10 0,5-15-83,0-1 0,1 0-1,-1 1 1,1-1 0,-1 0 0,1 1-1,0-1 1,0 1 0,0-1 0,0 0-1,0 1 1,1-1 0,-1 0 0,1 1-1,-1-1 1,1 0 0,0 1 0,0-1-1,0 0 1,0 0 0,0 0 0,1 0-1,-1 0 1,1 0 0,-1 0 0,1-1-1,0 1 1,-1 0 0,1-1 0,0 1-1,0-1 1,0 0 0,0 0 0,0 0-1,1 0 1,-1 0 0,0 0 0,0 0-1,5 0 1,4 1-812,-1 0 0,1-1 0,-1-1 0,15 0 0,21-7-5516,-3-8-3726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65 16015,'0'0'4025,"-10"6"-2354,4-2-1421,-1 1-1,1 0 0,0 0 1,0 0-1,0 1 0,1 0 1,-1 0-1,1 0 1,1 0-1,-1 1 0,1 0 1,1 0-1,-1 0 1,1 0-1,0 1 0,1 0 1,0-1-1,0 1 0,0 0 1,0 10-1,2-17-241,1 0 0,-1 1-1,0-1 1,0 0 0,1 0-1,-1 1 1,0-1 0,1 0-1,0 0 1,-1 0 0,1 1 0,0-1-1,-1 0 1,1 0 0,0 0-1,0 0 1,0 0 0,0 0-1,0-1 1,0 1 0,0 0 0,0 0-1,0-1 1,0 1 0,1-1-1,-1 1 1,0-1 0,0 1-1,1-1 1,-1 0 0,0 1 0,0-1-1,1 0 1,-1 0 0,0 0-1,1 0 1,-1 0 0,0-1-1,1 1 1,-1 0 0,2-1 0,2 0-5,1 0 1,-1 0 0,0 0 0,0-1 0,0 0 0,0 0 0,0 0 0,-1 0 0,7-5 0,-2-1-80,0 0 0,0-1-1,-1 0 1,0 0 0,-1-1 0,0 0-1,0 0 1,-1 0 0,0-1 0,-1 0-1,-1 0 1,1-1 0,2-15-1,-7 27 82,0 0-1,0 0 0,0-1 0,1 1 1,-1 0-1,0 0 0,0 0 0,0 0 0,0 0 1,0 0-1,0 0 0,0-1 0,0 1 0,0 0 1,0 0-1,0 0 0,0 0 0,0 0 0,0 0 1,0 0-1,0-1 0,0 1 0,-1 0 0,1 0 1,0 0-1,0 0 0,0 0 0,0 0 0,0 0 1,0 0-1,0-1 0,0 1 0,0 0 0,0 0 1,0 0-1,0 0 0,-1 0 0,1 0 0,0 0 1,0 0-1,0 0 0,0 0 0,0 0 1,0 0-1,0 0 0,0 0 0,-1 0 0,1 0 1,0 0-1,0 0 0,0 0 0,0 0 0,0 0 1,0 0-1,-1 0 0,1 0 0,0 0 0,0 0 1,0 0-1,0 0 0,0 0 0,0 0 0,0 0 1,0 0-1,0 0 0,-1 0 0,-11 8 171,-8 12-2,14-11-94,0 1-1,1 0 1,0 0-1,1 1 1,0-1-1,0 1 0,1 0 1,1 0-1,0 0 1,0 1-1,1-1 1,1 16-1,0-25-75,0-1 0,1 0 1,-1 0-1,0 0 0,1 0 0,-1 0 0,1 0 1,-1 0-1,1 0 0,-1 0 0,1-1 0,0 1 0,0 0 1,-1 0-1,1 0 0,0-1 0,0 1 0,0 0 1,0-1-1,0 1 0,0-1 0,0 1 0,0-1 0,0 1 1,0-1-1,0 0 0,0 0 0,0 1 0,0-1 1,0 0-1,0 0 0,1 0 0,-1 0 0,0 0 0,0 0 1,0-1-1,0 1 0,0 0 0,2-1 0,3 0-73,0 0-1,-1 0 0,1-1 0,0 1 0,-1-1 1,9-5-1,1-4-490,0 0 0,0-1 1,12-14-1,26-21-154,-53 47 743,0-1 0,0 1-1,0 0 1,0 0-1,0 0 1,0 0 0,1 0-1,-1 0 1,0 0 0,0 0-1,0 0 1,0 0 0,1 0-1,-1-1 1,0 1 0,0 0-1,0 0 1,1 0-1,-1 0 1,0 0 0,0 0-1,0 1 1,0-1 0,1 0-1,-1 0 1,0 0 0,0 0-1,0 0 1,0 0 0,1 0-1,-1 0 1,0 0-1,0 0 1,0 0 0,0 1-1,0-1 1,0 0 0,1 0-1,-1 0 1,0 0 0,0 0-1,0 1 1,0-1-1,0 0 1,0 0 0,0 0-1,0 0 1,0 0 0,0 1-1,0-1 1,0 0 0,3 17 646,-6 26-426,3-36-173,-1 3-52,-1 16 62,5-21-48,6-15-22,-4 0 108,0-1 1,-1 0-1,0-1 1,-1 1 0,0-1-1,0 1 1,-2-1-1,1 0 1,-2 0-1,1 0 1,-3-18-1,2 12 7,21 29 236,1-2 1,37 11 0,-46-18-377,0 0 0,0-1 0,0-1 1,-1 0-1,1-1 0,0 0 0,24-6 0,-30 6 10,-1-1 0,0 0 0,-1-1 0,1 1 0,0-1 0,-1-1 0,1 1 0,-1-1-1,0 1 1,0-1 0,-1-1 0,1 1 0,-1-1 0,0 0 0,0 0 0,0 0 0,5-11 0,-9 16 0,1-1 1,-1 1 0,0-1 0,1 0 0,-1 1 0,0-1 0,1 0 0,-1 0 0,0 1 0,0-1 0,0 0-1,1 0 1,-1 1 0,0-1 0,0 0 0,0 0 0,0 1 0,-1-1 0,1 0 0,0 0 0,0 1 0,0-1 0,-1 0-1,1 1 1,0-1 0,0 0 0,-1 1 0,1-1 0,-1 0 0,1 1 0,-1-1 0,0 0 0,-1 0-3,0 0 1,0 0-1,0 0 1,0 1-1,0-1 1,0 1-1,0-1 1,0 1-1,0 0 1,0 0-1,0 0 1,-2 0 0,-5 0-13,0 1 1,1 1-1,0-1 1,-1 1 0,-11 5-1,12-4 19,1 1 0,0-1 0,0 1 0,0 1 0,1-1 0,-1 1 0,1 1-1,0-1 1,1 1 0,-1 0 0,1 0 0,0 0 0,1 1 0,-1 0 0,1 0 0,1 0 0,-1 0 0,1 1-1,1-1 1,-1 1 0,1 0 0,0 0 0,1 0 0,-1 10 0,2-14-31,1-1 0,-1 0 1,1 0-1,0 0 0,0 0 0,0 0 1,0 0-1,0 0 0,1-1 0,-1 1 1,1 0-1,0-1 0,0 1 0,0-1 0,0 1 1,0-1-1,0 0 0,1 0 0,-1 0 1,1 0-1,-1 0 0,1-1 0,0 1 1,0-1-1,5 2 0,38 10-3104,-2-11-4590,-10-6-5162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13613,'0'0'6224,"-8"3"-5060,-3 1-1037,1 0 0,0 2-1,1-1 1,-1 1 0,1 0-1,0 1 1,1 0 0,0 1-1,0 0 1,0 0 0,1 1 0,0-1-1,-8 16 1,1-3 155,1 1 0,2 1-1,0 0 1,1 0 0,-9 34 0,17-49-236,0 1 0,0-1 1,0 1-1,1 0 0,1-1 1,0 1-1,0 0 0,0 0 1,1 0-1,0-1 0,3 11 0,-2-16-146,0 1-1,-1 0 1,1-1-1,1 1 0,-1-1 1,0 0-1,1 1 0,0-1 1,-1 0-1,1-1 1,0 1-1,1 0 0,-1-1 1,0 0-1,1 1 0,-1-2 1,1 1-1,0 0 1,0-1-1,0 1 0,-1-1 1,1 0-1,0 0 0,1-1 1,5 1-1,33 0-3299,2-2-2729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36 12172,'0'0'5178,"-9"-7"-2941,4 4-2065,1 0 0,0 0 0,-1 0 0,1 1 0,-1-1 0,0 1 0,1 0 0,-1 1 0,0-1 0,-1 1 0,1 0 0,0 0 0,0 0 1,0 1-1,-1 0 0,1 0 0,0 0 0,0 1 0,0 0 0,-1 0 0,1 0 0,0 0 0,0 1 0,0 0 0,1 0 0,-1 0 1,0 1-1,1-1 0,-5 4 0,1 1-36,0 1-1,1-1 1,0 1 0,0 0 0,1 1-1,-10 15 1,13-19-85,1-1 1,0 0-1,0 1 0,0 0 0,0-1 0,1 1 0,0 0 1,0 0-1,0 0 0,1 0 0,-1 0 0,1 0 0,0 0 1,1 0-1,-1 0 0,3 7 0,-2-9-71,1 0 0,0 0 0,0-1-1,0 1 1,0-1 0,0 1 0,1-1 0,-1 0 0,1 0-1,-1 0 1,1 0 0,0-1 0,0 1 0,0-1 0,0 0-1,0 1 1,0-1 0,0-1 0,0 1 0,0 0 0,1-1-1,-1 1 1,6-1 0,10 1-1188,1-1 0,28-2 0,-46 1 1061,44-7-3723,-2-7-2499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13997,'0'0'2579,"-8"0"-204,0 1-1737,-1 0 0,1 1 0,0 0 0,-1 0 0,1 1 0,-12 5 0,18-7-523,0 0 1,-1 0-1,1 0 0,0 0 0,0 0 1,0 0-1,0 1 0,0-1 0,0 1 1,1 0-1,-1-1 0,0 1 0,1 0 1,-1 0-1,1 0 0,0 0 0,-1 0 1,1 0-1,0 0 0,0 1 0,1-1 1,-1 0-1,0 0 0,1 1 0,-1-1 1,1 1-1,0-1 0,0 0 0,0 1 1,0-1-1,0 1 0,1 3 0,1-4-101,0-1-1,0 0 0,0 0 1,1 0-1,-1 0 0,0-1 1,0 1-1,1 0 0,-1-1 0,0 0 1,1 1-1,-1-1 0,0 0 1,1 0-1,-1 0 0,0-1 1,5 0-1,0 1 30,7-1-88,0-1-1,0 0 0,0-1 0,-1-1 0,21-7 0,-21 6-73,0 1-1,0 0 0,1 1 1,-1 1-1,22-2 0,-34 8 326,0-1 0,-1 1 0,1 0 0,-1 0 0,0 0-1,0 0 1,0-1 0,-1 6 0,-3 5 163,1 9 279,3-23-639,1 1 1,-1 0 0,0-1-1,1 1 1,-1-1 0,1 1-1,-1-1 1,1 1-1,-1-1 1,1 1 0,-1-1-1,1 1 1,-1-1 0,1 0-1,0 1 1,-1-1-1,1 0 1,-1 0 0,1 1-1,0-1 1,-1 0 0,1 0-1,0 0 1,-1 0-1,1 0 1,0 0 0,0 0-1,-1 0 1,1 0 0,0 0-1,-1 0 1,2 0-1,13-3-109,0 1 0,-1-2-1,1 0 1,-1 0 0,1-1-1,-2-1 1,20-11 0,-16 8-248,1 1 0,-1 1 1,2 0-1,19-4 0,-37 11 372,0 0 0,-1 0-1,1 0 1,0 0 0,0 1-1,-1-1 1,1 0 0,0 0-1,-1 1 1,1-1 0,-1 1-1,1-1 1,0 0-1,-1 1 1,1-1 0,-1 1-1,1-1 1,-1 1 0,1-1-1,-1 1 1,1 0 0,-1-1-1,0 1 1,1 0 0,-1-1-1,0 1 1,0 0 0,1-1-1,-1 1 1,0 0-1,0-1 1,0 1 0,0 0-1,0 0 1,0-1 0,0 1-1,0 0 1,0 0 0,0-1-1,0 1 1,-1 0 0,1 1-51,0 0 0,0-1-1,0 1 1,0-1 0,0 1 0,0 0 0,1-1 0,-1 1 0,0-1 0,1 1 0,0-1 0,-1 1 0,1-1 0,0 1 0,-1-1 0,1 0 0,0 1 0,0-1 0,0 0 0,0 0 0,1 0 0,-1 0 0,0 0-1,0 0 1,1 0 0,-1 0 0,0 0 0,1-1 0,-1 1 0,2 0 0,26 1-8050,-11-2-331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9929,'0'0'14174,"0"15"-12760,-1 13-898,-14 168 1691,7-152-1887,1-4-104,-5 77 1,13-121-188,0 1 0,0-1 0,0 1 0,1-1 1,-1 1-1,1 0 0,0 0 0,0 0 0,4-5 0,5-8-21,42-97-541,-38 77 366,1 1 0,2 0 0,43-61 0,-58 93 154,0 0 1,1 0 0,-1 0 0,1 0-1,0 1 1,-1 0 0,1 0 0,0 0 0,0 0-1,1 0 1,-1 1 0,0 0 0,0 0 0,1 0-1,-1 0 1,6 1 0,-9 0 6,1 0 1,-1-1-1,1 1 1,-1 1-1,1-1 1,-1 0-1,1 0 0,-1 1 1,1-1-1,-1 0 1,0 1-1,1 0 1,-1-1-1,0 1 0,1 0 1,-1 0-1,0-1 1,0 1-1,0 0 1,1 0-1,-1 0 1,0 1-1,0-1 0,-1 0 1,1 0-1,0 0 1,0 1-1,-1-1 1,1 0-1,0 1 0,-1-1 1,1 1-1,-1-1 1,0 1-1,0-1 1,1 0-1,-1 1 1,0-1-1,0 1 0,0-1 1,-1 1-1,1-1 1,0 1-1,0-1 1,-1 1-1,1-1 0,-1 1 1,1-1-1,-2 2 1,0 1-4,0 1 0,0-1 0,-1 0 1,1 0-1,-1 0 0,0-1 0,0 1 0,0-1 1,0 1-1,-1-1 0,1 0 0,-1 0 0,-8 4 1,-60 29-84,59-30 88,7-3-59,0 0 0,-1 0 0,1-1 0,0 0-1,-1 0 1,1-1 0,-1 0 0,0 0 0,1 0 0,-9-1 0,15 0-86,0-1 1,0 1-1,-1 0 0,1 0 0,0-1 1,0 1-1,0 0 0,0-1 1,0 1-1,0 0 0,0-1 1,0 1-1,0 0 0,0-1 1,0 1-1,0 0 0,0-1 1,0 1-1,0 0 0,0-1 0,0 1 1,0 0-1,1 0 0,-1-1 1,0 1-1,0 0 0,0-1 1,0 1-1,1 0 0,-1 0 1,0-1-1,0 1 0,1 0 0,16-12-4778,6-2-1757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44 14446,'0'0'8557,"-8"6"-7826,2-3-588,1 1 0,0 0 0,0 0 0,1 0 0,-1 1 0,1-1 0,0 1 0,0 0 0,0 1 0,1-1 0,0 1 0,0-1 0,0 1 0,1 0 0,0 0 0,0 0 0,-2 10 0,4-15-120,0 0 0,-1 0 0,1 0 0,0 0 0,0 0 0,-1 0 0,1 0 0,0 1 0,0-1 0,0 0 0,1 0 0,-1 0 0,0 0 0,0 0 0,1 0 0,-1 0 0,0 0 0,1 0 0,-1 0 0,1 0 0,-1 0 0,1 0 0,0 0 0,-1 0 0,1-1 0,0 1 0,0 0 0,-1 0 0,1-1 0,1 2 0,2-1 10,-1-1-1,1 1 0,-1-1 1,1 0-1,-1 1 1,1-1-1,-1-1 1,5 0-1,1 0-7,89-13-785,-67 8 357,0 2-1,36-1 1,-66 5 431,0 0 0,-1 0 0,1 0 0,0 0 0,0 0-1,0 0 1,-1 1 0,1-1 0,0 0 0,-1 0 0,1 1 0,0-1 0,-1 0 0,1 1 0,0-1 0,-1 1-1,1-1 1,0 1 0,-1-1 0,1 1 0,-1 0 0,1-1 0,-1 1 0,0 0 0,1-1 0,-1 1-1,0 0 1,1-1 0,-1 1 0,0 0 0,0 0 0,0-1 0,1 1 0,-1 0 0,0 0 0,0-1 0,0 1-1,0 0 1,0 0 0,0-1 0,-1 1 0,1 0 0,0 0 0,-1 0 0,1 1 22,0-1-1,0 0 1,-1 0 0,1 0 0,0 1 0,-1-1-1,1 0 1,-1 0 0,0 0 0,1 0-1,-1 0 1,0 0 0,0 0 0,0 0-1,1 0 1,-1 0 0,0-1 0,0 1 0,0 0-1,0 0 1,0-1 0,-1 1 0,1-1-1,0 1 1,0-1 0,-2 1 0,2-47 201,1 43-319,0 0 0,-1 0-1,1 0 1,1 0 0,-1 0 0,0 0 0,1 0 0,0 0 0,-1 0 0,1 0 0,0 0 0,1 0-1,-1 0 1,0 1 0,1-1 0,-1 1 0,4-4 0,-3 4 53,1 1 0,-1 0 0,1 0 0,-1 1-1,1-1 1,-1 0 0,1 1 0,0 0 0,-1-1 0,1 1 0,0 0 0,-1 0 0,1 1 0,0-1-1,-1 1 1,1-1 0,-1 1 0,1 0 0,0 0 0,3 2 0,13 3 9,1-1 0,-1-1 0,1 0 0,0-2 0,28 1 0,-41-3 0,-1 1 1,0-2-1,1 1 0,-1-1 1,0 0-1,0 0 0,1-1 1,-1 1-1,0-1 0,0-1 1,-1 1-1,1-1 0,0 0 1,-1-1-1,0 1 0,0-1 1,0 0-1,0 0 0,0 0 1,6-9-1,-10 11 20,1 1-1,-1-1 1,0 0-1,0 1 1,0-1-1,0 0 1,-1 0-1,1 0 1,0 1-1,-1-1 1,1 0-1,-1 0 1,0 0-1,1 0 1,-1 0-1,0 0 1,0 0-1,-1 0 1,1 0-1,0 0 1,-1 0-1,1 0 1,-2-2-1,1 2 5,0 0 0,-1 1 0,1-1 0,-1 1 0,0-1 0,1 1 0,-1 0 0,0 0 0,0 0 0,0 0 0,0 0 0,0 0 0,0 0 0,0 1 0,0-1 1,0 1-1,-4-1 0,0 0-4,0 0 0,0 1 0,0 0 0,0 0 0,0 1 0,0 0 0,0 0 0,0 0 0,0 0 0,0 1 0,0 0 0,1 0 0,-1 1 1,-8 5-1,9-4 28,1 0 0,-1 1 0,1 0 0,0 0 0,0 0 0,1 0 0,-1 0 0,1 1 0,0 0 0,1 0 0,-1-1 0,1 1 0,1 1 0,-3 10 0,4-14-102,-1 0 0,1 1 1,0-1-1,1 0 1,-1 0-1,1 0 1,-1 0-1,1 0 0,0 0 1,0 0-1,0 0 1,1 0-1,-1 0 0,1 0 1,-1 0-1,1-1 1,0 1-1,0-1 0,0 1 1,0-1-1,1 0 1,-1 0-1,1 0 1,-1 0-1,1 0 0,0-1 1,-1 1-1,1-1 1,0 1-1,5 0 0,27 7-3650,3-6-2440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13805,'0'0'9508,"-6"12"-8622,-11 25-172,2 1 1,1 1 0,2 0-1,2 0 1,1 1-1,-5 73 1,14-112-712,0-1 0,0 0 0,0 1 0,0-1 0,0 0 0,1 1 0,-1-1 0,0 0 0,0 0 0,0 1 0,1-1 0,-1 0 0,0 0 0,0 1 0,1-1 0,-1 0 1,0 0-1,1 0 0,-1 0 0,0 1 0,0-1 0,1 0 0,-1 0 0,0 0 0,1 0 0,-1 0 0,0 0 0,1 0 0,-1 0 0,0 0 0,1 0 0,-1 0 0,1 0 0,-1 0 0,0 0 0,1 0 0,-1 0 0,0 0 0,0 0 0,1-1 0,-1 1 0,0 0 0,1 0 0,16-8 99,-11 3-186,0 0 1,-1-1-1,0 0 0,0 0 1,0-1-1,0 1 0,-1-1 1,0 0-1,-1 0 1,1 0-1,3-15 0,-1 2-175,0-1 0,-2 1 0,3-27 1,-6 37 214,-1 7-151,0 7 183,0 1-1,0-1 1,0 0 0,1 0 0,0 0 0,0 0-1,1 4 1,0-5 26,1 0-1,-1 0 0,1 0 1,0 0-1,0-1 1,0 1-1,0-1 1,1 0-1,-1 0 0,0 0 1,1 0-1,-1-1 1,1 1-1,0-1 0,0 0 1,-1 0-1,1 0 1,0-1-1,0 1 0,0-1 1,0 0-1,7-1 1,-5 1-5,0-1 0,0 0 1,-1 0-1,1 0 1,-1-1-1,1 1 1,-1-2-1,0 1 0,1 0 1,-1-1-1,0 0 1,-1 0-1,1-1 1,-1 1-1,6-6 0,-5 3-2,0 0-1,-1 0 1,0 0-1,0-1 1,0 0-1,-1 0 1,0 1-1,0-2 1,-1 1-1,0 0 0,0-1 1,-1 1-1,1-1 1,-2 1-1,1-1 1,-1 1-1,0-1 1,-3-13-1,3 20-7,0 0-1,0 0 1,0 0-1,0 0 1,0 0-1,-1 0 1,1 0-1,0 1 1,-1-1-1,1 0 1,0 0-1,-1 0 1,1 0-1,-1 1 1,1-1-1,-1 0 1,0 1-1,1-1 1,-1 0-1,0 1 1,1-1-1,-1 1 1,0-1-1,0 1 1,1-1 0,-1 1-1,0-1 1,0 1-1,0 0 1,0 0-1,0-1 1,0 1-1,1 0 1,-1 0-1,0 0 1,0 0-1,0 0 1,0 0-1,0 0 1,0 0-1,0 1 1,0-1-1,-1 1 1,-1 0-1,1 0 0,0 1 0,-1-1 1,1 1-1,0 0 0,0-1 0,0 1 0,0 0 0,0 0 1,0 1-1,1-1 0,-1 0 0,-1 4 0,-6 14 157,0 0-1,2 0 0,0 1 0,2 0 0,0 0 0,1 1 0,-1 42 1,5-61-178,0 1 1,0-1-1,0 0 1,1 0-1,-1 0 1,1 0-1,0 0 1,0 0-1,0 0 1,0 0-1,0-1 1,1 1-1,-1 0 1,1 0-1,0-1 1,-1 1-1,1-1 1,1 0-1,-1 0 1,0 1-1,0-1 1,1-1-1,-1 1 1,1 0-1,0-1 1,-1 1-1,1-1 1,5 2-1,5 1-157,1-1-1,0 0 1,0-1-1,1-1 1,15 0-1,21 3-69,-52-4 234,-1 0-739,0 0 1,0-1 0,0 1-1,1 0 1,-1-1-1,0 0 1,0 1 0,0-1-1,0 0 1,1 0-1,-1 0 1,0 0 0,1 0-1,-1 0 1,-1-2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5:2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3426 441 10746,'-27'-24'1141,"12"9"-694,-1 2 0,-1 0-1,0 1 1,-25-14-1,-230-81 1824,149 63-1438,32 11-565,-1 3-1,-1 5 1,-1 4-1,-188-18 1,62 28-71,-105-7 230,235 12-361,-1 3 0,0 4 0,1 4 0,-114 21 0,98-3-72,0 4 1,-145 59 0,188-60 3,1 3 1,1 3-1,2 3 0,1 2 1,-54 47-1,87-63-7,0 2 0,2 1 1,1 1-1,1 1 0,1 0 0,1 2 0,-29 56 1,39-63-13,0-1 0,1 2 0,2-1 0,0 1 1,1 0-1,1 0 0,1 0 0,2 1 1,0-1-1,1 1 0,1-1 0,6 37 0,0-30 1,0-1 0,2 1 0,1-2 1,1 0-1,1 0 0,1-1 0,2 0 0,27 36 0,-20-35 14,2 0 0,0-2 0,2-1 0,0-1 0,2-1 0,55 33 0,-20-20 2,1-2 0,2-4 0,126 40 1,-100-45 15,2-4 0,131 11 1,198-22 87,-6-42 76,-248 12 91,-1-8-1,-2-7 1,-1-8-1,259-105 0,-346 114 66,87-52 0,-121 60-202,-2-2 0,-2-2 0,51-48 0,165-203-26,-245 268-113,-1-1 0,-1 0 0,0-1 0,-1 0 0,-1 0 0,-1 0 0,0-1 0,-1 0 0,-1-1 0,0 1 0,-1-1 0,-1 1 0,-1-1 0,0 0 0,-3-19 0,1 24-50,-1 0 0,0-1 0,-1 1 0,-1 0 1,0 0-1,0 1 0,-1-1 0,-1 1 0,0 0 0,-1 0 0,0 1 0,-1 0 0,0 0 0,-1 1 0,0 0 1,-1 0-1,0 1 0,0 1 0,-1-1 0,-15-8 0,-33-13-1017,34 18 507,-29-19-1,34 16 62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16912,'0'0'7180,"-9"7"-5829,3-2-1190,0 1 1,1-1 0,-1 1-1,1 1 1,1-1 0,-1 1-1,1-1 1,0 1 0,1 0 0,-1 1-1,1-1 1,1 1 0,-4 14-1,6-21-152,-5 16 76,1 0 0,1 0 0,1 0 0,0 1 0,2-1 0,-1 1 0,5 25 0,6-24-1139,4-14-6001,-5-8 638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7143,'0'0'18577,"-11"-27"-19922,16 30-1890,1 3-3619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 18193,'0'0'5696,"-11"-4"-3443,3 1-1958,-1 1-1,1-1 1,-1 1 0,0 1-1,1 0 1,-1 0 0,-10 0-1,16 2-277,0-1-1,1 0 1,-1 1-1,0-1 0,1 1 1,-1 0-1,0 0 1,1 0-1,-1 0 0,1 0 1,-1 1-1,1-1 1,0 1-1,0-1 0,-1 1 1,1 0-1,0 0 1,1 0-1,-1 0 0,0 0 1,0 1-1,1-1 1,0 0-1,-1 1 1,1-1-1,0 1 0,0-1 1,0 1-1,1 0 1,-1-1-1,0 1 0,1 4 1,-1-2-83,1-1 0,0 0 0,0 0 0,0 1 0,0-1 0,1 0-1,0 0 1,0 1 0,0-1 0,0 0 0,1 0 0,0 0 0,-1 0 0,1-1 0,1 1 0,-1 0 0,1-1 0,-1 1 0,1-1 0,5 5 0,7 4-222,-1-1 1,1 0 0,29 15-1,-30-19 274,0 1 1,-1 1-1,0 0 0,12 11 1,-24-19 64,0 0-1,-1 0 1,1-1 0,0 1 0,0 0 0,-1 0 0,1 0 0,0 0 0,-1 0 0,1 0 0,-1 0-1,1 0 1,-1 0 0,1 0 0,-1 0 0,0 0 0,0 0 0,1 0 0,-1 1 0,0-1-1,0 0 1,0 0 0,0 0 0,0 0 0,-1 0 0,1 0 0,0 2 0,-2-1-6,1-1 1,0 1 0,0 0-1,-1-1 1,1 0 0,-1 1-1,1-1 1,-1 0 0,0 0-1,0 0 1,1 0 0,-1 0-1,0 0 1,-2 0-1,-9 3-3,0 0-1,-1-1 1,-17 2-1,27-5-53,-4 1-188,-23 2-963,13-5-3170,11-2-1438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10602,'0'0'2456,"6"-8"154,3-5-1763,1 1-1,1 1 1,0-1-1,0 2 1,13-10-1,-18 15-583,-1 1 0,1 0-1,-1 1 1,1-1 0,0 1-1,0 0 1,0 1 0,1-1 0,-1 1-1,1 0 1,-1 1 0,1 0-1,0 0 1,0 0 0,-1 1-1,10 0 1,-15 1-237,1 0 0,-1-1 0,0 1-1,1 0 1,-1 0 0,0 0 0,0 0 0,0 0-1,0 1 1,1-1 0,-2 0 0,1 0 0,0 1 0,0-1-1,0 0 1,-1 1 0,1-1 0,0 1 0,-1-1-1,0 1 1,1-1 0,-1 1 0,0-1 0,0 1-1,0 0 1,0-1 0,0 1 0,0-1 0,0 3 0,-6 54 475,4-51-416,-53 210 284,54-216-366,1 0 0,0 0 0,-1 0 0,1 0 0,0 0 0,0 0 0,0 1 0,0-1 0,0 0 0,0 0 0,0 0 0,0 0 0,0 0 0,1 1 0,-1-1 0,0 0 0,1 0 0,-1 0 0,1 0 0,-1 0 0,1 0 0,0 0 0,-1 0 0,1 0 0,0 0 0,0 0 0,-1-1 0,1 1 0,0 0 0,0 0 0,0-1 0,0 1 0,0-1 0,0 1 0,0-1 0,0 1 0,0-1 0,0 0 0,1 1 0,-1-1 0,0 0 0,0 0 0,0 0 0,0 0 0,1 0 0,-1 0 0,1 0 0,3-1 17,1 1 0,-1-1-1,0-1 1,0 1 0,0-1 0,0 0-1,0 0 1,0 0 0,5-4-1,6-6-11,-1 0-1,0-1 1,0-1-1,-2 0 1,0-1-1,14-19 1,-20 24-8,-1 0 1,1 0 0,-2 0-1,0-1 1,0 0-1,-1 0 1,0 0-1,0 0 1,-2-1-1,1 0 1,0-17-1,-10 32-32,2 6 81,1 1 0,1 0 0,0-1 0,0 1 0,1 0 0,0 0 0,1 1 1,0-1-1,0 0 0,1 0 0,1 1 0,0-1 0,0 0 0,1 0 0,4 13 0,-5-21-21,0 1 1,1 0 0,-1-1-1,1 1 1,0-1-1,-1 0 1,1 0-1,0 1 1,1-1-1,-1 0 1,0-1-1,1 1 1,-1 0-1,1-1 1,-1 1 0,1-1-1,0 0 1,-1 0-1,1 0 1,0 0-1,0 0 1,0-1-1,0 0 1,0 1-1,0-1 1,0 0-1,-1 0 1,1 0 0,0-1-1,4 0 1,-1 0 20,0 0 1,0-1 0,0 0-1,0 0 1,0 0 0,-1-1-1,1 0 1,-1 0 0,1 0-1,-1-1 1,0 0 0,-1 0-1,7-6 1,-4 2-35,-1-1 0,0 0 0,0 0 0,-1 0 0,0 0 0,-1-1 0,0 0 0,0 0 0,-1 0 0,-1 0 0,0-1 0,0 1 0,-1 0 0,0-1 0,-1-10 0,0 20-15,1 0 0,-1 0 0,0 0-1,0 0 1,0 1 0,0-1 0,0 0-1,0 0 1,0 0 0,-1 0 0,1 1-1,0-1 1,0 0 0,-1 0 0,1 1-1,0-1 1,-1 0 0,1 0 0,-1 1-1,1-1 1,-1 0 0,1 1 0,-1-1-1,1 1 1,-1-1 0,0 0 0,1 1-1,-1 0 1,0-1 0,1 1-1,-1-1 1,0 1 0,0 0 0,1-1-1,-1 1 1,0 0 0,0 0 0,0 0-1,0 0 1,1 0 0,-1 0 0,-1 0-1,0 0-2,0 0 0,1 1 0,-1 0 0,0-1 0,0 1 0,1 0 0,-1 0 0,0 0 0,1 0 0,-1 0 0,1 0-1,0 0 1,-1 1 0,1-1 0,0 0 0,-1 1 0,1-1 0,-1 3 0,-1 2 14,0-1 0,0 1 0,1 1 1,0-1-1,0 0 0,1 1 0,-1-1 0,1 1 0,1-1 1,-1 1-1,2 9 0,-1-13-105,0-1 0,0 0-1,1 1 1,-1-1 0,1 0 0,0 1-1,-1-1 1,1 0 0,0 0 0,1 0-1,-1 0 1,0 0 0,0 0 0,1 0 0,0 0-1,-1 0 1,1-1 0,0 1 0,-1-1-1,1 1 1,0-1 0,0 0 0,0 1 0,1-1-1,-1 0 1,0 0 0,0-1 0,1 1-1,-1 0 1,0-1 0,1 0 0,-1 1 0,4-1-1,-1 0-621,-1 1 1,0-1-1,0-1 0,1 1 0,-1-1 0,0 1 0,0-1 0,0 0 0,8-4 1,12-10-7053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61 9641,'0'0'246,"-1"-8"239,-2 0-331,2 5-84,0 0 0,0 0 1,0 1-1,1-1 0,-1 0 0,0 0 1,1 0-1,0 0 0,0 0 0,0 0 1,0 0-1,0 0 0,2-4 1,-9 26 10391,-1 4-6224,-15 44-1872,9-7-1789,3 0-1,3 1 1,-1 102 0,9-148-930,-2-17-1872,1-28-10588,1 24 6289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10378,'0'0'667,"4"-8"-715,13-24-422,-7 8 7526,-9 18-8201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11018,'0'0'9156,"3"11"-7640,32 202 2221,-34-203-4277,6 30 1531,3-24-3547,7-9-5472,-12-7 2023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7719,'0'0'14521,"9"-2"-13694,28-5 366,47-2 0,-14 1-1232,-4-3-4150,-50 5-1384,-6-1-3929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9673,'0'0'15001,"0"14"-14120,-12 135 1214,-3 40-288,15-189-1802,0 1-1,0 0 0,1 0 0,-1 0 1,0-1-1,0 1 0,1 0 1,-1 0-1,0-1 0,1 1 0,-1 0 1,0-1-1,1 1 0,-1 0 1,1-1-1,-1 1 0,1-1 1,0 1-1,-1-1 0,1 1 0,0-1 1,-1 1-1,1-1 0,0 0 1,-1 1-1,1-1 0,0 0 1,0 0-1,-1 1 0,1-1 0,0 0 1,0 0-1,0 0 0,-1 0 1,1 0-1,0 0 0,0 0 1,-1 0-1,1 0 0,0-1 0,0 1 1,0 0-1,1-1 0,37-14 112,-14-3-798,37-33 0,-20 15 214,-42 36 471,0 0 0,0-1 0,1 1 0,-1 0 0,0-1 0,0 1 0,1 0-1,-1 0 1,0-1 0,1 1 0,-1 0 0,0 0 0,1-1 0,-1 1 0,1 0 0,-1 0-1,0 0 1,1 0 0,-1 0 0,1-1 0,-1 1 0,0 0 0,1 0 0,-1 0-1,1 0 1,-1 0 0,0 0 0,1 0 0,-1 1 0,1-1 0,-1 0 0,0 0 0,1 0-1,-1 0 1,1 0 0,-1 1 0,0-1 0,1 0 0,-1 0 0,0 1 0,1-1-1,-1 0 1,0 0 0,0 1 0,1-1 0,-1 1 0,3 27 297,-12 33 151,-1-26-876,-4 22 886,11-39-4053,2 0-3572,1-25-2157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4:5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72 15150,'0'0'11120,"11"0"-10394,1 0-667,0 0 0,1-2-1,-1 1 1,0-1 0,0-1 0,0-1-1,0 1 1,0-2 0,-1 1-1,0-2 1,0 1 0,15-12 0,-25 17-47,-1 0 0,1-1 0,-1 1 0,1 0 1,-1-1-1,1 1 0,-1 0 0,1-1 0,-1 1 1,1-1-1,-1 1 0,0-1 0,1 1 0,-1-1 1,0 1-1,1-1 0,-1 1 0,0-1 0,0 1 1,0-1-1,1 1 0,-1-1 0,0 0 1,0 1-1,0-1 0,0 1 0,0-1 0,0-1 1,-15-3 286,-28 9-29,32 0-241,0 0 0,0 0 1,0 1-1,0 1 0,1 0 0,-1 0 0,2 1 0,-1 0 1,1 1-1,-9 9 0,13-12 6,-1 1-1,1-1 1,1 1 0,-1 0-1,1 1 1,0-1 0,1 1-1,-1 0 1,1 0 0,1 0-1,-1 0 1,1 0 0,0 0-1,1 1 1,0-1 0,0 1-1,0 7 1,2-11-53,-1-1-1,1 0 1,0 1-1,0-1 1,0 0 0,1 0-1,-1 0 1,1 0-1,-1 0 1,1 0 0,0 0-1,0-1 1,1 1-1,-1 0 1,0-1 0,1 0-1,-1 0 1,1 0-1,5 4 1,0-2-621,-1 0-1,1-1 1,-1 0 0,1 0-1,0 0 1,0-1 0,10 1 0,16 1-4993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6:0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 194 4740,'0'0'2696,"-4"-9"-2381,1 2-375,2 3 170,-1-1 0,0 1-1,0 0 1,-1-1 0,1 1 0,-1 0-1,0 0 1,0 0 0,0 1 0,0-1-1,-1 1 1,0 0 0,1 0 0,-1 0-1,0 0 1,0 0 0,-1 1 0,1 0-1,-1 0 1,1 0 0,-6-1 0,-228-29 34,-178-26 172,327 49-211,62 6-61,-1 2 0,0 0-1,0 2 1,0 1-1,0 1 1,1 2 0,0 1-1,-40 13 1,47-12-2,0 2 0,1 0 0,0 2 0,1 0 0,0 1 0,1 0 0,0 2 0,1 0 0,0 0 0,2 2 0,-22 28 0,27-32-32,0 1 0,1 0 0,1 1 0,0-1 1,1 1-1,1 1 0,0-1 0,0 1 0,2 0 0,0 0 0,1 0 0,0 1 0,1-1 0,2 20 0,0-23-4,0 0-1,1-1 1,1 0-1,0 1 1,1-1-1,0 0 1,1-1-1,0 1 1,0-1-1,1 0 1,0 0 0,1-1-1,0 1 1,1-2-1,0 1 1,0-1-1,1 0 1,0-1-1,14 10 1,-3-6 1,1 0-1,0-1 1,1-1 0,0-1-1,0-1 1,1-1 0,0-1-1,39 3 1,4-3 35,121-8 0,-112-5 18,0-3 0,0-3 0,-2-4 0,0-3 0,-1-3 0,-1-3 0,105-56 0,-149 68 41,0-1-1,-1 0 1,-1-3-1,37-33 0,-55 44-56,0 1-1,0-1 1,0-1 0,-1 0-1,-1 0 1,0 0 0,7-16-1,-10 20-12,0-1-1,-1 0 1,1 0-1,-1 0 1,-1 1-1,1-1 1,-1 0-1,0 0 0,0 0 1,-1 0-1,0 0 1,0 0-1,0 0 1,-4-8-1,3 9-101,-1 0-1,0 0 1,0 1-1,0-1 1,0 1-1,-1 0 0,0 0 1,0 0-1,0 0 1,-1 1-1,1-1 1,-1 1-1,1 0 0,-1 1 1,0-1-1,0 1 1,0 0-1,-1 0 1,1 1-1,0-1 1,-1 1-1,1 0 0,-9 0 1,-1 0-735,1 0-1,-1 1 1,0 1 0,1 0-1,-1 1 1,1 0 0,-26 8 0,-22 17-2675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12844,'3'14'2947,"13"154"3446,-17 89-2947,16-313-3014,-10 12-963,-3-84 0,-3 74 445,1 53 80,1 1 1,-1 0-1,0-1 0,1 1 0,-1 0 0,0 0 1,1 0-1,-1-1 0,0 1 0,1 0 0,-1 0 0,1 0 1,-1 0-1,0 0 0,1 0 0,-1 0 0,1-1 1,-1 1-1,0 0 0,1 0 0,-1 1 0,1-1 0,-1 0 1,0 0-1,1 0 0,-1 0 0,1 0 0,-1 0 1,0 1-1,1-1 0,-1 0 0,0 0 0,1 0 0,-1 1 1,0-1-1,1 0 0,-1 0 0,0 1 0,0-1 1,1 0-1,-1 1 0,0-1 0,0 0 0,1 1 1,27 21 71,-15-12 17,-4-5-44,0 0 1,1-1-1,-1 0 0,1 0 0,0-1 0,0 0 1,0-1-1,1 0 0,-1 0 0,1-1 0,-1-1 1,0 1-1,1-2 0,-1 0 0,1 0 1,11-3-1,-17 3-30,1-1 0,-1 0 1,1 0-1,-1 0 0,0-1 1,0 0-1,0 0 0,0 0 1,-1 0-1,1-1 0,-1 0 1,0 0-1,0 0 0,0 0 1,0-1-1,-1 1 0,0-1 1,0 0-1,0 0 0,-1 0 1,1 0-1,-1-1 0,0 1 0,-1-1 1,1 1-1,-1-1 0,0 0 1,-1 1-1,0-1 0,0-7 1,0 10-8,0 1 0,0-1 0,0 0 0,0 0 0,-1 0 0,0 1 0,1-1 0,-1 0 0,0 1 1,-1-1-1,1 0 0,0 1 0,-1-1 0,1 1 0,-1 0 0,0 0 0,1-1 0,-1 1 0,-5-3 0,6 4 0,-1 0-1,1 1 0,-1-1 1,1 1-1,-1-1 0,0 1 0,1-1 1,-1 1-1,0 0 0,0 0 1,1 0-1,-1 0 0,0 0 0,1 0 1,-1 0-1,0 1 0,0-1 1,1 1-1,-1-1 0,1 1 0,-1 0 1,0-1-1,1 1 0,0 0 1,-1 0-1,1 0 0,-1 0 0,1 0 1,0 1-1,0-1 0,0 0 1,-1 1-1,0 2 0,-6 7 101,0 1 0,2 1 0,-1-1 1,1 1-1,1 0 0,1 1 0,-1-1 0,2 1 0,0 0 0,1 0 0,0 0 0,1 0 0,1 0 0,0 0 1,4 27-1,-3-37-84,0-1 0,0 0 1,0 0-1,1 0 0,-1 0 0,1-1 1,-1 1-1,1 0 0,0 0 0,0-1 1,0 0-1,1 1 0,-1-1 1,1 0-1,-1 0 0,1 0 0,5 3 1,-2-2 8,0-1 1,0 1-1,1-1 1,0 0-1,-1-1 1,1 0-1,0 0 1,8 0-1,-1 0-45,0-2 0,-1 0-1,1 0 1,0-1-1,-1-1 1,1 0 0,-1-1-1,14-6 1,-18 5-63,1-1 0,-1 0 0,0 0 0,0 0 0,0-2 0,-1 1 0,8-9 0,-13 13 80,-1 0-1,1 0 0,0-1 1,-1 1-1,0-1 0,0 1 1,0-1-1,0 0 1,0 0-1,-1 0 0,0 0 1,0 0-1,0 0 0,0 0 1,-1 0-1,1 0 1,-1 0-1,0-1 0,0 1 1,-1 0-1,0-6 0,1 10 10,-1-1 0,1 1 0,0 0-1,-1-1 1,1 1 0,-1-1-1,1 1 1,0-1 0,-1 1 0,1 0-1,-1-1 1,1 1 0,-1 0 0,1 0-1,-1-1 1,1 1 0,-1 0-1,1 0 1,-1 0 0,1 0 0,-1 0-1,0 0 1,1 0 0,-1 0-1,1 0 1,-1 0 0,1 0 0,-1 0-1,1 0 1,-1 0 0,0 0 0,1 0-1,-1 1 1,1-1 0,-1 0-1,0 1 1,-18 8 133,12-3-103,1 0-1,1 1 0,-1-1 0,1 1 0,0 0 0,0 1 0,1-1 0,0 1 0,0 0 0,1-1 0,0 2 1,1-1-1,-1 0 0,2 1 0,-1-1 0,1 1 0,0-1 0,1 13 0,0-19-48,1 0-1,-1 0 1,1 0-1,0 1 1,0-1-1,0 0 1,-1 0-1,2 0 1,-1-1-1,0 1 1,0 0-1,1 0 1,-1-1-1,1 1 1,-1 0-1,1-1 1,0 0-1,0 1 1,-1-1-1,1 0 1,0 0-1,0 0 1,0 0-1,0 0 1,1-1-1,3 2 1,4 0-1270,0 0 0,0 0 0,0-1-1,16 0 1,8-1-6598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11787,'3'0'6690,"-1"9"-2532,0 30-1136,-4 48-2024,-3-45-613,2-20-275,1 0 1,1 0-1,3 34 1,-2-54-185,0 0 1,1 0-1,-1 0 1,1 0-1,0 0 1,0-1-1,0 1 1,0 0-1,0 0 1,0-1-1,0 1 1,0-1-1,1 1 1,-1-1-1,0 1 1,1-1-1,0 0 1,-1 0-1,1 0 1,0 0-1,-1 0 0,1 0 1,0 0-1,0 0 1,0-1-1,0 1 1,0-1-1,0 1 1,0-1-1,2 0 1,1 1-858,0-1 1,0 0 0,0 0-1,0-1 1,1 1 0,-1-1-1,0 0 1,0-1 0,0 1-1,9-5 1,16-13-6704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13485,'0'0'5776,"-9"5"-4030,1 0-1575,0 1 1,1-1-1,0 1 1,0 1-1,1-1 1,0 1-1,0 0 1,0 1-1,1-1 1,0 1-1,1 0 1,-1 0 0,1 1-1,-4 14 1,5-14-68,1 0 1,0-1 0,0 1-1,1 0 1,0 1-1,0-1 1,2 12 0,-1-19-90,0 1-1,0-1 1,1 1 0,-1-1 0,1 1 0,0-1 0,-1 0 0,1 0 0,0 1-1,0-1 1,1 0 0,-1 0 0,0 0 0,1 0 0,-1 0 0,1 0 0,0 0 0,0-1-1,-1 1 1,1-1 0,0 1 0,0-1 0,1 0 0,-1 1 0,0-1 0,0 0-1,1-1 1,-1 1 0,0 0 0,1-1 0,2 1 0,0 0 8,1-1-1,-1 1 1,0-2 0,0 1 0,0 0-1,1-1 1,-1 0 0,0 0 0,0-1-1,0 1 1,-1-1 0,1 0 0,0 0-1,0-1 1,-1 1 0,0-1 0,1 0-1,-1 0 1,0-1 0,-1 1 0,1-1-1,0 0 1,-1 0 0,0 0 0,0 0-1,0-1 1,-1 1 0,1-1 0,-1 0-1,0 1 1,-1-1 0,1 0 0,-1 0-1,0 0 1,0-1 0,0 1 0,-1 0-1,0 0 1,0 0 0,0 0 0,-2-7-1,2 9-18,0 0 1,-1 1-1,0-1 0,0 0 0,0 1 0,0-1 0,0 1 0,0-1 0,-1 1 0,1-1 0,-1 1 0,0 0 0,0 0 0,1 0 0,-1 0 0,-1 0 0,1 0 0,0 1 0,0-1 0,-1 0 0,1 1 0,-3-1 0,0-1-72,0 2 1,0-1-1,0 0 1,0 1-1,-1 0 0,1 1 1,0-1-1,0 1 0,-1 0 1,-8 1-1,13-1-16,0 0-1,1 0 1,-1 0 0,0 0-1,0 1 1,0-1-1,1 0 1,-1 0 0,0 1-1,0-1 1,1 1-1,-1-1 1,0 1 0,1-1-1,-1 1 1,0-1-1,1 1 1,-1 0-1,1-1 1,-1 1 0,1 0-1,-1-1 1,1 1-1,0 0 1,-1 0 0,1-1-1,0 1 1,0 0-1,-1 0 1,1-1 0,0 1-1,0 0 1,0 0-1,0 0 1,0 0 0,0-1-1,0 1 1,1 2-1,-1-2-137,0 1 0,1 0-1,-1 0 1,1-1-1,0 1 1,-1 0-1,1-1 1,0 1-1,0-1 1,0 1 0,0-1-1,0 1 1,0-1-1,1 0 1,-1 1-1,2 1 1,38 12-6093,-15-11 2706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10474,'0'0'10506,"-8"9"-9481,0 0-700,1 0 1,0 0 0,0 0-1,1 1 1,0-1 0,1 2-1,0-1 1,1 0 0,0 1-1,0 0 1,1 0 0,-2 20-1,5-30-313,0 0 1,0 0-1,0 0 0,0 1 1,0-1-1,0 0 0,1 0 1,-1 0-1,0 0 0,1 0 0,-1 0 1,1 0-1,-1 0 0,1 0 1,-1 0-1,1 0 0,0 0 1,0-1-1,-1 1 0,1 0 1,0 0-1,0-1 0,0 1 0,0 0 1,0-1-1,1 1 0,0 0 6,1 0-1,0 0 0,0-1 0,0 1 0,0-1 0,0 1 1,0-1-1,0 0 0,5-1 0,4-1-16,-1 0-1,0 0 1,0-2 0,14-5-1,25-16-529,-39 18 511,0 1 1,0 0 0,1 1-1,0 0 1,0 1-1,0 0 1,0 1 0,0 0-1,1 1 1,16-1 0,-28 4 48,1 0 1,-1 0-1,1 0 1,-1 1-1,0-1 1,0 1 0,1-1-1,-1 1 1,0-1-1,0 1 1,0-1-1,0 1 1,-1 0 0,1 0-1,0-1 1,-1 1-1,0 0 1,1 0-1,-1 0 1,0 0 0,0 0-1,0 0 1,0 3-1,8 24 103,-7-27-192,1-1 0,0 1 0,0-1 0,0 0 0,0 0 0,0 0 0,0 0 0,0 0 0,0 0 0,0 0 0,0-1 0,1 1 0,-1-1 0,0 1 0,0-1 0,1 0 0,-1 0 0,0 0 0,1 0 0,-1-1-1,0 1 1,0-1 0,1 1 0,1-2 0,4 0-820,0 0 0,0-1-1,0-1 1,0 1-1,8-6 1,13-13-3862,1-5-1875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1057,'0'0'16432,"-6"9"-14906,4-7-1481,-8 11 765,0 0 0,1 1 0,1 0 0,-7 16 0,13-25-730,0 0 0,0-1 0,1 2-1,0-1 1,0 0 0,0 0 0,0 0-1,1 0 1,0 1 0,0-1 0,0 0 0,1 0-1,0 1 1,0-1 0,0 0 0,0 0 0,1 0-1,0 0 1,3 5 0,18 30-321,-7-15 102,-1 1 0,13 32-1,-26-51 111,1 0-1,-1 0 1,0 0-1,0 0 0,-1 0 1,0 1-1,0-1 1,-1 0-1,0 1 0,0-1 1,0 1-1,-1-1 1,-4 14-1,3-15 234,-1 0-1,0-1 1,0 0 0,-1 1 0,0-1-1,1 0 1,-2-1 0,1 1 0,0-1-1,-1 0 1,0 0 0,0 0-1,0-1 1,-1 1 0,1-1 0,-7 2-1,4-1 95,0-1 0,0 0 0,0-1-1,0 1 1,0-2 0,-1 1-1,1-1 1,-1 0 0,1-1 0,-1 0-1,-11-2 1,15 1-274,1 0 0,0-1 1,0 0-1,0 0 0,0 0 0,0-1 0,0 1 0,0-1 1,1 0-1,0 0 0,-1 0 0,1 0 0,0-1 0,0 1 1,1-1-1,-1 0 0,1 0 0,0 0 0,0 0 0,-2-5 1,0-1-106,0 0 1,1-1 0,0 1 0,0-1 0,1 0 0,1 0 0,-1-13 0,3 21 64,-1-1 0,1 0 0,0 1 0,0-1 0,1 1 1,-1 0-1,1-1 0,-1 1 0,1 0 0,0 0 0,0 0 1,1 0-1,-1 0 0,0 1 0,1-1 0,0 1 0,0-1 1,-1 1-1,1 0 0,4-2 0,10-6-7,1 0 0,26-10-1,-35 17 5,77-28-527,-9 3-2845,-63 22 641,1 0 0,-2-2 0,17-10 0,-9 1-6501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16207,'0'0'11115,"66"13"-10859,-42-12-192,-6 2-192,3-3-1313,-4 0-2179,-5-3-4387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13805,'0'0'10042,"-8"10"-9300,-4 6-451,2 0-1,0 1 1,1 0 0,0 0 0,2 1 0,0 0 0,-4 20 0,7-24-90,1-8-110,1 1 0,1-1 0,-1 0 0,1 1 0,0-1 0,1 1 0,-1-1 0,1 1 0,1 7 0,-1-14-84,1 1 0,-1-1 0,0 0 0,0 1 0,0-1 0,1 0 0,-1 1 0,0-1 1,0 0-1,1 0 0,-1 1 0,0-1 0,0 0 0,1 0 0,-1 1 0,0-1 0,1 0 1,-1 0-1,0 0 0,1 0 0,-1 1 0,0-1 0,1 0 0,-1 0 0,1 0 0,-1 0 1,0 0-1,1 0 0,-1 0 0,1 0 0,-1 0 0,0 0 0,1 0 0,-1 0 0,1-1 1,16-8 173,9-16-47,-16 12-161,0 1 1,-1-1 0,-1 0 0,0-1-1,-1 0 1,-1 0 0,0-1-1,-1 1 1,0-1 0,-1-1 0,-1 1-1,3-31 1,-19 102-171,13-48 221,-1 1 0,1 0 1,1-1-1,0 1 0,0-1 1,0 1-1,5 11 0,-5-17-13,0 0 0,1-1-1,-1 1 1,1-1-1,0 0 1,0 1-1,0-1 1,0 0 0,0 0-1,0 0 1,1-1-1,-1 1 1,1 0-1,-1-1 1,1 0 0,-1 1-1,1-1 1,0 0-1,0-1 1,0 1-1,0 0 1,-1-1 0,1 1-1,0-1 1,5 0-1,0 0-23,1-1 0,-1 0 1,0 0-1,0 0 0,0-1 0,0 0 0,-1-1 0,1 0 0,-1 0 0,1 0 0,-1-1 0,0 0 0,0-1 0,0 0 0,-1 0 0,11-10 0,12-8-12,-29 23 27,0-1 0,1 1 0,-1 0 0,0 0 0,1 0 0,-1-1 0,0 1 0,0 0 0,1 0 0,-1 0 0,0 0 0,1 0 0,-1 0 0,0 0 0,1 0 0,-1 0 0,0 0 0,1 0 0,-1 0 0,0 0 0,1 0 0,-1 0 0,0 0 0,1 0 0,-1 0 0,0 0 0,1 0 0,-1 0 0,0 1 0,1-1 0,-1 0 0,0 0 0,0 0 0,1 1 0,-1-1 0,0 0 0,0 0 0,1 1 0,-1-1 0,0 0 0,0 0 0,0 1 0,1-1 0,-1 0 0,0 1 0,0-1 0,0 0 0,0 1 0,7 27 215,-6-24-185,-1 0-1,1 0 0,0 0 1,0 0-1,1 0 1,-1 0-1,1 0 0,2 4 1,0-6 9,-1 1 1,1-1-1,0 1 1,0-1-1,0 0 0,0 0 1,0-1-1,0 1 1,0-1-1,1 0 1,-1 0-1,0-1 1,1 1-1,-1-1 1,8 0-1,69-7-10,-36-3-419,-24 6 141,1 0 1,37-3 0,-58 8 303,0 0-1,0 0 1,-1 0 0,1 0-1,0 0 1,-1 0-1,1-1 1,-1 1 0,1 1-1,-1-1 1,1 0-1,-1 0 1,0 0-1,0 0 1,0 0 0,1 0-1,-1 0 1,0 0-1,0 1 1,-1 0 0,2 6-2006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9 16111,'2'-8'4132,"-10"9"-2498,-8 21-930,-7 7 1,-6 11 64,-5 5-65,0 5-95,-6 3-64,-3 1-129,8-4-192,7-5-160,4-8-64,8-11-512,11-13-930,23-43-11178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16047,'0'0'2744,"0"11"-715,-2 18-859,-2 0 0,-1-1 0,-2 0 0,-15 44 1,14-43-799,0 1 0,-3 33 1,10-51-398,0 1 0,0-1 0,1 1 0,1-1 0,0 0 1,0 1-1,7 22 0,7-9-972,-15-26 832,0 1 0,1 0-1,-1 0 1,1 0 0,0-1 0,-1 1 0,1 0 0,-1 0 0,1-1-1,0 1 1,0-1 0,-1 1 0,1-1 0,0 1 0,0-1 0,0 1-1,-1-1 1,1 0 0,0 1 0,0-1 0,0 0 0,0 0 0,0 0-1,0 1 1,0-1 0,1 0 0,-2-20-8654,-8 0-11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9865,'0'0'14542,"77"-34"-14350,-37 34-128,3 0-64,4-3-1153,-4-5-1345,-5-7-2403,0-3-3715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6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997 228 6054,'-22'-13'238,"0"0"0,-1 2 0,-1 1 0,1 0 0,-2 2 0,1 1 0,-1 1 0,0 1 1,-42-3-1,-6 6-153,-318 5 1266,371-1-1265,0 0 0,0 1 0,0 2 1,0 0-1,-37 15 0,51-18-78,0 1-1,0 0 0,1 0 1,-1 0-1,1 1 0,0 0 1,0 0-1,0 0 0,0 1 1,1-1-1,0 1 0,0 0 1,0 1-1,1-1 0,0 1 1,0-1-1,0 1 1,0 0-1,1 0 0,0 0 1,1 0-1,-1 0 0,0 8 1,1-1 8,1 1-1,0 0 1,1-1 0,1 1 0,0-1 0,0 1 0,2-1 0,-1 0 0,2 0 0,0 0 0,10 19 0,-5-15 0,1 0 1,1-1 0,0 0 0,1-1 0,1 0 0,0-1-1,22 16 1,-12-12-30,2-1-1,-1-1 0,2-2 0,0 0 1,1-2-1,0-1 0,1-1 0,0-2 1,0 0-1,1-2 0,0-2 1,0 0-1,59-2 0,-17-5 222,0-3 1,-1-3-1,0-4 0,0-2 0,-2-3 0,0-4 0,-1-2 1,-1-4-1,89-50 0,-130 64-126,-1-2 0,0 0-1,-1-2 1,-1 0 0,34-36 0,-50 46-23,0-1 1,0 0 0,0 0-1,-1 0 1,-1-1 0,0 0-1,0 0 1,-1 0 0,0-1-1,-1 0 1,0 0-1,-1 0 1,0 0 0,0 0-1,-1 0 1,-1 0 0,-1-20-1,-1 23-52,0 1 0,0 0-1,0 0 1,-1 1 0,0-1-1,-1 0 1,1 1 0,-1 0-1,0 0 1,-1 0 0,1 0-1,-1 1 1,-1-1 0,1 1-1,-1 1 1,1-1 0,-1 1-1,-1 0 1,-9-5 0,-5-2-142,0 1 1,-1 1-1,-1 1 1,-41-10-1,12 8-68,-2 2 0,1 3-1,-1 2 1,1 3 0,-98 11 0,48 5-1672,1 4 0,-102 35 0,129-32-2075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16271,'0'0'2814,"-8"2"-711,-1 2-1872,0 0 1,1 1-1,-1-1 1,1 2-1,0-1 1,1 1-1,0 0 1,0 1-1,0 0 0,0 0 1,1 0-1,0 1 1,1 0-1,0 0 1,0 0-1,-4 12 0,7-18-274,1 1-1,0-1 0,0 0 0,0 1 0,1-1 1,-1 1-1,0-1 0,1 1 0,0-1 1,-1 1-1,1 0 0,0-1 0,0 1 0,1-1 1,-1 1-1,1-1 0,-1 1 0,1 0 0,0-1 1,0 0-1,0 1 0,0-1 0,0 0 1,0 1-1,1-1 0,-1 0 0,1 0 0,-1 0 1,4 3-1,3 0-356,-1-1 0,1 1 0,1-2 0,-1 1 0,0-1 1,18 5-1,0 0-196,-23-7 541,10 3-257,0 1-1,0 0 1,-1 1 0,20 12-1,-30-16 406,1-1 0,-1 1 0,-1 0 0,1 0 0,0-1-1,0 1 1,-1 1 0,1-1 0,-1 0 0,1 0 0,-1 0-1,0 1 1,2 4 0,-3-5 126,0 0 1,0 0-1,0 0 0,0 0 0,0 0 0,0 0 1,0 0-1,-1 0 0,1 0 0,-1 0 1,0 0-1,1 0 0,-1 0 0,0 0 0,0 0 1,0 0-1,-1 0 0,1-1 0,0 1 0,-2 1 1,-3 4 210,-1-1 1,0 1-1,0-1 1,-1-1-1,0 1 1,0-1-1,0-1 1,-14 7 0,14-8-420,0 0 1,0-1 0,0 0-1,0 0 1,0 0 0,0-1 0,0 0-1,0-1 1,-1 0 0,-9-1-1,17 1-143,0-1-1,-1 1 0,1 0 0,0 0 0,-1-1 1,1 1-1,0-1 0,0 0 0,0 1 0,-1-1 0,1 0 1,0 1-1,0-1 0,0 0 0,0 0 0,0 0 1,0 0-1,1 0 0,-1 0 0,-1-1 0,-3-27-6025,5 4-1395</inkml:trace>
  <inkml:trace contextRef="#ctx0" brushRef="#br0" timeOffset="1">301 198 15599,'0'0'5637,"63"-1"-4035,-43 1-994,0-1-352,0-1-224,5 0-1121,-2-4-1569,1-2-1666,1-2-3043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18930,'0'0'6934,"-10"1"-5887,3 0-987,0 0 0,0 1 0,1 0 0,-1 0 1,1 0-1,-1 1 0,1 0 0,0 0 0,0 1 0,0 0 0,0 0 1,1 0-1,0 1 0,-6 4 0,0 5 17,-1-1 0,2 1-1,-14 23 1,22-32-59,-1-1-1,1 1 0,0-1 1,0 1-1,0 0 0,1 0 1,0-1-1,-1 1 0,2 0 1,-1 0-1,1 0 0,0 0 1,0 1-1,0-1 0,0 0 1,1 0-1,1 5 0,-1-9-108,0 1-1,0-1 0,0 0 0,1 1 1,-1-1-1,0 0 0,1 0 0,-1 0 1,0 0-1,1 0 0,-1 0 1,1 0-1,-1-1 0,1 1 0,0 0 1,-1-1-1,1 1 0,0-1 0,-1 0 1,1 1-1,0-1 0,0 0 1,2 0-1,43-3-5576,-18-4-257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38 18449,'0'0'2611,"-11"3"-1698,6-2-741,-1 1 1,1 0 0,0 0-1,0 1 1,0-1-1,0 1 1,0 0 0,1 1-1,-1-1 1,1 1-1,0 0 1,0 0 0,0 0-1,1 0 1,-1 1 0,1-1-1,0 1 1,0 0-1,1 0 1,0 0 0,0 0-1,0 1 1,0-1-1,1 1 1,0-1 0,-1 8-1,1-9-116,1-1 1,-1 0-1,1 0 0,0 0 1,0 1-1,1-1 0,-1 0 0,0 0 1,1 0-1,0 1 0,0-1 1,0 0-1,0 0 0,1 0 1,-1 0-1,1-1 0,-1 1 0,1 0 1,2 2-1,-1-3-40,-1 0 0,1-1-1,0 1 1,0-1 0,-1 1 0,1-1-1,0 0 1,0 0 0,0 0 0,0-1 0,1 1-1,-1-1 1,0 0 0,0 0 0,0 0 0,0 0-1,0 0 1,0 0 0,1-1 0,3-1 0,-1 0-47,1-1 1,0 0 0,-1-1 0,1 1 0,-1-1-1,0-1 1,-1 1 0,1-1 0,-1 0 0,1 0 0,-2 0-1,1-1 1,6-10 0,-4 7 1,-1 0 0,0-1 0,-1 1 0,0-1 0,0 0 0,-1-1 0,-1 1 0,4-17 0,-7 26 45,0 1-1,1 0 0,-1 0 0,0-1 1,0 1-1,0 0 0,0-1 0,0 1 1,1 0-1,-1-1 0,0 1 0,0 0 1,0-1-1,0 1 0,0 0 1,0-1-1,0 1 0,0 0 0,0-1 1,0 1-1,0 0 0,-1-1 0,1 1 1,0 0-1,0-1 0,0 1 0,0 0 1,0 0-1,-1-1 0,1 1 1,0 0-1,0-1 0,0 1 0,-1 0 1,1 0-1,0 0 0,0-1 0,-1 1 1,1 0-1,0 0 0,-1 0 0,1 0 1,-1-1-1,-12 14 218,-13 25-91,20-27-39,0-1 0,1 1 0,0 0 0,1 0 1,0 0-1,1 0 0,0 1 0,1-1 0,0 1 1,1 0-1,0 22 0,1-33-101,0 0-1,0 1 1,0-1-1,0 0 1,1 0-1,-1 0 1,0 0-1,1 0 1,-1 0-1,1 0 1,-1 0-1,1 0 1,0 0 0,-1 0-1,1 0 1,0 0-1,-1 0 1,1 0-1,0-1 1,0 1-1,0 0 1,0 0-1,0-1 1,0 1-1,0-1 1,0 1-1,0-1 1,0 0 0,0 1-1,1-1 1,-1 0-1,0 1 1,0-1-1,0 0 1,0 0-1,0 0 1,1 0-1,-1 0 1,0-1-1,0 1 1,0 0-1,0 0 1,0-1 0,0 1-1,1-1 1,-1 1-1,0-1 1,0 1-1,0-1 1,1-1-1,4-1-98,0 0 0,1-1-1,-1 0 1,0 0 0,-1 0-1,9-9 1,-6 4 38,-1 0 0,0 0 1,-1-1-1,0 1 0,0-1 1,-1 0-1,-1-1 0,1 1 0,-2-1 1,0 0-1,2-12 0,-5 23 187,-1 43 251,1-41-371,0 0 0,0 0 0,1 0 0,-1 0 0,1 0 0,-1 0 0,1 0-1,0 0 1,0 0 0,0-1 0,0 1 0,0 0 0,0 0 0,0-1 0,1 1 0,-1-1-1,1 1 1,-1-1 0,1 1 0,0-1 0,-1 0 0,1 0 0,0 0 0,0 0-1,0 0 1,0 0 0,0 0 0,0-1 0,0 1 0,0-1 0,0 0 0,0 1 0,0-1-1,0 0 1,0 0 0,0 0 0,0 0 0,0-1 0,0 1 0,0-1 0,0 1 0,0-1-1,3-1 1,10-8-18,-11 7-3,0 0 0,1 0 1,-1 0-1,0 1 0,1 0 1,0 0-1,9-3 0,-13 5 115,-2 13 8,-1-1-1,-1 1 1,0 0 0,-1-1 0,-7 16 0,-3 13-70,10-29-76,0 1 528,8-21-163,0-2-325,0 0 1,-1-1-1,-1 1 0,1-1 1,-2 1-1,0-1 1,0 0-1,-1 0 0,0 0 1,0 1-1,-2-1 0,1 0 1,-1 1-1,-1-1 1,0 1-1,-4-11 0,7 20-6,0 0 0,0 0-1,0 0 1,1 1-1,-1-1 1,0 0-1,1 0 1,-1 1-1,0-1 1,1 0-1,-1 1 1,1-1 0,-1 0-1,1 1 1,0-1-1,-1 1 1,1-1-1,-1 1 1,1-1-1,0 1 1,0-1-1,-1 1 1,1 0 0,0-1-1,0 1 1,-1 0-1,1 0 1,2-1-1,30-11-35,-26 10-39,8-4-153,1 1 1,0 0-1,0 2 0,0 0 1,30-2-1,-44 43 316,-3-28-49,0 0 0,-1 0 0,0 0 0,-1 0 0,0 0 1,-4 10-1,3-11 102,0 1 0,1 0 0,1 0 0,0 0 0,0 0 0,0 12 0,2-21-135,0 0 1,0-1-1,1 1 0,-1 0 1,0 0-1,1 0 0,-1 0 1,1 0-1,-1 0 0,1-1 1,-1 1-1,1 0 0,-1 0 1,1-1-1,0 1 0,0 0 1,-1-1-1,1 1 0,0-1 1,0 1-1,0-1 0,-1 1 1,1-1-1,0 0 0,0 1 1,0-1-1,0 0 0,0 0 1,0 0-1,0 0 0,0 1 1,0-1-1,0 0 1,0-1-1,0 1 0,0 0 1,-1 0-1,1 0 0,0-1 1,0 1-1,0 0 0,1-1 1,3 0-31,0 0 1,0-1 0,0 0-1,0 1 1,0-2 0,-1 1-1,6-4 1,2-3-63,-1-1 0,0 0 1,-1 0-1,0-1 0,12-20 0,-17 24 93,-1 0 0,1 0-1,-2-1 1,1 0 0,-1 0 0,-1 0-1,1 0 1,-1 0 0,-1 0 0,1-1-1,-1-9 1,-1 17 2,0 1 0,0-1 0,0 1 0,0-1 0,-1 1 0,1-1 0,0 1 0,0-1 0,-1 0 0,1 1 0,0 0 0,-1-1 0,1 1 0,0-1 0,-1 1 0,1-1 0,-1 1 0,1 0 0,-1-1 0,1 1 0,-1 0 0,1-1 0,-1 1 0,1 0 0,-1 0 0,1 0 0,-1-1 0,1 1 0,-1 0 0,1 0 0,-1 0 0,0 0 0,1 0 0,-1 0 0,1 0 0,-1 0 0,1 0 0,-1 0 0,0 0 0,1 1 0,-1-1 0,1 0 0,-1 0-1,1 0 1,-1 1 0,1-1 0,-1 0 0,1 1 0,-1-1 0,1 1 0,0-1 0,-1 0 0,1 1 0,-1-1 0,1 1 0,0-1 0,-1 1 0,1-1 0,0 1 0,0-1 0,-1 1 0,1-1 0,0 1 0,0-1 0,0 1 0,0 0 0,0 0 0,-1 1 8,0 1-1,0 0 1,0-1 0,1 1-1,-1-1 1,1 1 0,0 0-1,0-1 1,0 1-1,0 0 1,0-1 0,0 1-1,1 0 1,0-1-1,-1 1 1,1 0 0,0-1-1,0 0 1,0 1 0,0-1-1,1 1 1,-1-1-1,1 0 1,-1 0 0,1 0-1,0 0 1,0 0-1,4 3 1,-3-4-9,0 1 0,0-1 0,0 0 0,1 0 0,-1-1 0,0 1-1,0-1 1,1 1 0,-1-1 0,0 0 0,1-1 0,-1 1 0,0 0 0,1-1 0,-1 0 0,0 0 0,0 0 0,0 0 0,0 0-1,0 0 1,0-1 0,0 0 0,4-2 0,8-5-55,0-1 0,0-1 1,-1 0-1,0 0 0,-1-2 0,18-22 0,-30 35 48,0-1 0,0 0-1,0 0 1,-1 0 0,1 0 0,0 0-1,-1 0 1,1-1 0,-1 1-1,1 0 1,-1 0 0,1 0-1,-1 0 1,0-1 0,0 1-1,1 0 1,-1 0 0,0-1-1,0 1 1,0 0 0,-1 0 0,1-1-1,0 0 1,-1 1-1,0 0-1,0 1 1,0-1-1,1 1 1,-1-1 0,0 1-1,0-1 1,0 1-1,0 0 1,0-1 0,0 1-1,0 0 1,0 0 0,0 0-1,0 0 1,0-1-1,0 1 1,0 1 0,0-1-1,0 0 1,-1 0-1,-4 1 6,1 0-1,0 0 0,0 1 1,0 0-1,0-1 0,0 2 1,1-1-1,-1 0 0,0 1 0,-4 4 1,3-1 50,0 1 0,0 0 0,1 1 1,0-1-1,1 1 0,0 0 0,0 0 0,0 1 1,1-1-1,0 1 0,1-1 0,-3 18 0,5-22-51,-1 0 0,1-1 0,0 1-1,0 0 1,0 0 0,1 0 0,0 0-1,-1 0 1,1 0 0,1-1 0,-1 1-1,0 0 1,1-1 0,0 1 0,0-1-1,0 0 1,0 1 0,0-1-1,1 0 1,0 0 0,-1 0 0,1-1-1,0 1 1,0-1 0,1 0 0,-1 1-1,0-1 1,1-1 0,-1 1 0,1 0-1,5 1 1,-2-1-576,1 0 0,0 0 0,0-1 0,15 1 0,14-4-8327,-15-1-2251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0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9321,'-3'0'8,"0"1"1,0-1 0,-1 1-1,1 0 1,0 0-1,0 0 1,0 1-1,1-1 1,-1 1-1,0-1 1,0 1 0,1 0-1,-1 0 1,1 0-1,0 1 1,-1-1-1,1 1 1,0-1-1,0 1 1,1-1 0,-1 1-1,1 0 1,-1 0-1,1 0 1,0 0-1,-2 6 1,-1 5 233,0-1 0,1 1 0,1 1 0,-2 25 0,-1 278 4141,56 425-3961,-6-456-257,-18-128 540,9 187 0,-31 638 942,-8-533-791,11 140 70,40-3-672,-47-581-258,0 7 29,1 0 1,1 0-1,0-1 0,1 1 1,7 15-1,-10-25-7,1-1 0,0 0-1,0 0 1,1 1 0,-1-2 0,0 1-1,1 0 1,0 0 0,-1-1 0,1 0 0,0 1-1,1-1 1,-1 0 0,0-1 0,0 1 0,1 0-1,-1-1 1,1 0 0,0 0 0,-1 0-1,1 0 1,0-1 0,-1 1 0,6-1 0,27-1 12,1-2 1,-1-1 0,0-2-1,0-1 1,43-15 0,13-2-18,139-31 27,491-105-1787,-544 130 1726,2 8-1,195 2 0,-209 24 476,198 31-1,-14 5 143,-174-32-2116,-1-16-6097,-101-2-1549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1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430 4965,'0'0'101,"9"-2"-629,36-4-178,-19 3 1319,-19 2 3499,-14 0-3810,1-1-1,-1 0 0,1 0 0,0 0 1,-1 0-1,1-1 0,1 0 0,-1-1 0,0 1 1,1-1-1,-9-8 0,-19-10 633,-101-56-191,-152-80-76,237 135-421,0 3 1,-2 1-1,0 2 1,-53-9-1,43 18-18,0 2 0,-106 5 0,165 1-266,1 0 1,-1 1-1,0-1 1,0 1-1,1-1 1,-1 1-1,0-1 1,1 1-1,-1 0 1,1 0-1,-1 0 1,1 0-1,-1 0 1,1 0-1,0 0 1,-3 3-1,4-4-58,0 1 0,-1-1 0,1 1-1,0-1 1,0 1 0,-1-1 0,1 1-1,0-1 1,0 1 0,0-1 0,0 1-1,-1-1 1,1 1 0,0-1 0,0 1-1,0-1 1,0 1 0,0-1 0,1 1-1,-1-1 1,0 1 0,0-1 0,0 1-1,0-1 1,0 1 0,1-1 0,-1 1-1,0-1 1,1 0 0,-1 1 0,0-1-1,1 1 1,-1-1 0,0 0 0,1 1-1,-1-1 1,0 0 0,1 1 0,-1-1-1,1 0 1,-1 0 0,1 1 0,-1-1-1,1 0 1,-1 0 0,1 0 0,-1 0-1,1 0 1,-1 0 0,1 1 0,-1-1 0,1 0-1,-1-1 1,1 1 0,0 0 0,15 2-3038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12204,'0'0'1612,"-7"14"-342,-1 5-922,0 1 0,1-1 0,1 2-1,1-1 1,0 1 0,0 21 0,4-35-291,0 5-2,1 0 1,0 0-1,0 0 1,5 22-1,-5-31-48,1 0-1,0-1 0,-1 1 0,1-1 0,1 1 0,-1-1 1,0 1-1,1-1 0,-1 0 0,1 1 0,-1-1 0,1 0 0,0 0 1,0 0-1,0 0 0,0-1 0,1 1 0,-1 0 0,0-1 1,1 0-1,-1 1 0,1-1 0,-1 0 0,1 0 0,0-1 0,-1 1 1,5 0-1,1 0 81,0 0 1,0-1 0,0 0 0,0-1 0,0 1-1,0-2 1,0 1 0,0-1 0,0 0-1,0-1 1,-1 1 0,0-2 0,1 1-1,-1-1 1,0 0 0,8-7 0,-5 4-527,-1-1 0,0-1 0,-1 0 0,0 0 0,0-1 0,-1 1 0,0-2 0,-1 1 0,0-1 0,5-15 0,16-47-4515,-1 4 3572,-82 194 9996,32-76-8227,2 2 1,2 1-1,-18 77 1,36-119-1122,1 0 1,0 0-1,1-1 1,1 17-1,2-21-2730,6-4-812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1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224 121 8040,'0'0'517,"8"-8"-106,-6 4-350,39-35 555,-38 36-324,1 0 1,-1 0-1,1 1 1,0 0-1,0-1 1,0 2-1,0-1 1,0 0-1,0 1 1,1 0-1,-1 0 1,9-1-1,-13 5-16,1-1-1,-1 1 1,0 0-1,0 0 1,0 0-1,0 0 1,-1 0-1,1 0 1,-2 3-1,-10 18 170,-1 0 0,-2-1 0,0 0 0,-26 29 0,4-4-54,-67 86 1568,160-225-1703,-42 67-339,-1 0 1,-1 0-1,-1-1 0,-1-1 1,-1 1-1,-1-2 0,-2 1 0,0-1 1,3-51-1,-9 78 82,0 0 1,0-1-1,0 1 1,0 0-1,0 0 0,0 0 1,0-1-1,0 1 1,0 0-1,0 0 1,0 0-1,0 0 1,0-1-1,0 1 0,0 0 1,0 0-1,0 0 1,0-1-1,0 1 1,0 0-1,0 0 1,0 0-1,0 0 1,0-1-1,0 1 0,0 0 1,0 0-1,-1 0 1,1 0-1,0 0 1,0-1-1,0 1 1,0 0-1,0 0 0,-1 0 1,1 0-1,0 0 1,0 0-1,0 0 1,0 0-1,-1-1 1,1 1-1,0 0 0,0 0 1,0 0-1,0 0 1,-1 0-1,1 0 1,0 0-1,0 0 1,0 0-1,-1 0 0,1 0 1,0 0-1,-11 11-55,-7 18-23,10-15 72,2 0-1,0 0 1,0 0-1,2 1 1,-1 0-1,2 0 1,-2 16-1,4-26 6,1-1 0,0 1 0,0 0 0,0 0 0,0-1 0,1 1 0,0 0 0,-1-1 0,2 1 0,-1 0 0,1-1 0,-1 1 0,1-1 0,1 0 0,-1 0 0,0 0 0,1 0 0,0 0 0,0 0 0,0-1 0,1 1 0,-1-1 0,1 0 0,-1 0 0,9 5 0,20 11 16,-22-11 36,-22-11 169,-2-6-207,0 0-1,1-1 1,0 0 0,0-1 0,1 0-1,1-1 1,-16-20 0,-26-25 12,38 43-38,11 9 13,-1 0 1,0 0 0,-1 1 0,1-1 0,-1 1-1,0 0 1,0 1 0,-1-1 0,-9-3 0,10 9-8,10 7-9,10 8-12,2-4 37,1-1 0,0-1 0,1 0-1,0-1 1,1-1 0,0-1 0,26 7 0,147 32 80,-155-40-84,-5-1-1934,0-1 0,1-1 1,34-1-1,-28-4-5256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57 4837,'0'0'8690,"-9"8"-8567,4-4-90,1 0 0,-1 0-1,1 0 1,0 1 0,1 0-1,-1 0 1,1 0 0,0 0-1,0 1 1,0-1-1,1 1 1,0 0 0,0-1-1,0 1 1,1 0 0,-1 7-1,1-9-18,1 0 0,0 0-1,0 1 1,1-1 0,-1 0-1,1 0 1,0 0 0,0 0-1,0 0 1,1 0 0,-1 0-1,4 6 1,-4-9-11,0 1 0,0-1 0,0 1 0,0-1 0,1 0 1,-1 1-1,0-1 0,1 0 0,-1 0 0,0 0 0,1 0 0,-1 0 0,1 0 0,0-1 0,-1 1 1,1 0-1,-1-1 0,1 1 0,0-1 0,0 0 0,-1 0 0,1 1 0,0-1 0,0 0 0,-1 0 1,1-1-1,0 1 0,0 0 0,-1-1 0,1 1 0,0-1 0,-1 1 0,3-2 0,-2 1 29,0-1-1,0 1 1,-1-1-1,1 1 1,-1-1-1,1 0 1,-1 1-1,1-1 1,-1 0-1,0 0 1,0 0 0,0 0-1,0-1 1,0 1-1,-1 0 1,1 0-1,0-4 1,5-40 623,-5 39-534,-1 1-1,-1-1 1,1 0 0,-1 0 0,0 0 0,-1 1-1,-3-11 1,4 15-63,0 0-1,0 0 0,0 0 0,-1 1 0,1-1 1,0 1-1,-1-1 0,0 1 0,1-1 1,-1 1-1,0 0 0,1 0 0,-1-1 1,0 1-1,0 1 0,0-1 0,0 0 1,0 0-1,0 1 0,0-1 0,0 1 1,0 0-1,0-1 0,-1 1 0,1 0 1,0 0-1,0 1 0,-2-1 0,3 1-58,-1 0-1,1 0 1,0-1-1,0 1 1,0 0-1,0 0 1,0 0-1,0 0 1,1 1-1,-1-1 1,0 0-1,0 0 0,1 0 1,-1 1-1,1-1 1,-1 0-1,1 1 1,0-1-1,-1 0 1,1 1-1,0-1 1,0 0-1,0 1 1,0-1-1,0 1 1,0 1-1,2 40-42,-1-35 48,1 0 1,1 0-1,0 0 0,0-1 1,0 1-1,9 13 1,-10-18 7,0 0 0,0-1 0,0 1 0,1 0 0,-1-1 0,1 1 0,-1-1 0,7 4 0,-8-6 2,0 1 0,0 0 0,0-1 0,1 1 0,-1-1 0,0 0 0,0 0 0,1 1 0,-1-1 0,0 0 0,0 0 0,1 0 0,-1 0 0,0 0 0,1 0 0,-1-1 0,0 1 0,0 0 0,1-1 0,-1 1 0,0-1 0,0 1 0,3-2 0,-3 0 29,1 0-1,0 0 0,0 1 1,-1-1-1,1 0 1,-1-1-1,1 1 1,-1 0-1,0 0 1,0-1-1,0 1 1,0 0-1,0-1 1,0 1-1,-1-1 1,1 0-1,-1 1 1,0-1-1,0 1 1,0-1-1,0 1 1,0-1-1,-1 1 1,1-1-1,-1 1 1,1-1-1,-1 1 0,-2-4 1,1-1 37,0 0-1,-1 0 1,0 1-1,0-1 1,-1 1 0,0 0-1,0 0 1,-10-11 0,12 15-73,1 0 0,-1 1 0,0-1 0,0 0 0,0 1 1,0 0-1,0-1 0,-1 1 0,1 0 0,0 0 1,-1 0-1,1 0 0,-1 1 0,1-1 0,-1 0 1,1 1-1,-1 0 0,1 0 0,-1 0 0,-3 0 0,5 1-10,-1-1-1,1 1 0,-1 0 1,1 0-1,-1 0 0,1 0 0,-1 1 1,1-1-1,0 0 0,0 1 0,0-1 1,-1 0-1,1 1 0,1-1 1,-1 1-1,0 0 0,0-1 0,0 1 1,1 0-1,-1-1 0,1 1 0,0 0 1,-1 0-1,1-1 0,0 1 0,0 0 1,0 0-1,0 2 0,0 3-9,-1 4-1,1-1-1,0 1 0,1-1 1,0 0-1,3 15 0,-3-23 11,-1-1-1,1 1 1,-1 0 0,1-1 0,0 1-1,0-1 1,-1 1 0,1-1-1,0 1 1,0-1 0,1 0-1,-1 1 1,0-1 0,0 0 0,1 0-1,-1 0 1,1 0 0,-1 0-1,1 0 1,-1 0 0,1-1-1,-1 1 1,1 0 0,0-1 0,-1 0-1,1 1 1,0-1 0,-1 0-1,1 0 1,0 0 0,0 0-1,-1 0 1,1 0 0,0 0 0,-1 0-1,1-1 1,0 1 0,-1-1-1,1 1 1,2-2 0,-1 0 18,1 0 0,-1-1 0,0 1 1,0-1-1,0 0 0,0 0 0,0 0 1,0 0-1,-1 0 0,1-1 0,-1 1 1,0-1-1,0 0 0,0 1 1,-1-1-1,0 0 0,1 0 0,-1 0 1,0 0-1,-1 0 0,1-5 0,0 5 5,-1 1-1,0-1 1,0 1-1,0-1 0,0 1 1,-1-1-1,1 1 1,-1 0-1,0-1 0,0 1 1,-2-6-1,2 8-14,0-1 0,0 1 0,0 0 0,0-1 0,0 1 0,0 0 0,0 0 0,0 0 0,-1 0 0,1 0 1,-1 0-1,1 0 0,0 0 0,-1 0 0,0 1 0,1-1 0,-1 0 0,1 1 0,-1 0 0,0-1 0,1 1 0,-1 0 0,0 0 0,-1 0 0,1 0-9,0 1 1,1 0-1,-1 0 1,0 0 0,1 0-1,0 0 1,-1 0-1,1 0 1,-1 1-1,1-1 1,0 0-1,0 1 1,0-1-1,0 1 1,0-1-1,0 1 1,0 0-1,1-1 1,-1 1-1,0 0 1,1-1-1,-1 1 1,1 0-1,0 3 1,1-4-15,0-1-1,0 1 1,0-1 0,1 0 0,-1 0-1,0 1 1,0-1 0,1 0-1,-1 0 1,0 0 0,0 0 0,1-1-1,-1 1 1,0 0 0,0 0 0,0-1-1,1 1 1,-1-1 0,0 1 0,0-1-1,0 0 1,2 0 0,-1-2 13,1 1-1,-1-1 1,0 1 0,0-1 0,0 0-1,0 1 1,0-1 0,-1 0 0,1 0 0,-1 0-1,0-1 1,0 1 0,0 0 0,0 0 0,0-1-1,-1 1 1,1 0 0,-1-1 0,0 1-1,0-1 1,-1-3 0,1 5 11,-1 0 0,0 0 0,1-1 0,-1 1 1,0 0-1,0 0 0,0 0 0,0 0 0,0 1 0,0-1 0,-1 0 0,1 0 0,-1 1 1,1-1-1,-1 1 0,0-1 0,1 1 0,-1-1 0,0 1 0,0 0 0,0 0 1,0 0-1,0 0 0,0 1 0,0-1 0,-1 0 0,1 1 0,0-1 0,0 1 0,0 0 1,-1 0-1,-2 0 0,4 1-15,0-1 1,0 1 0,0 0-1,0-1 1,0 1-1,0 0 1,0 0 0,0 0-1,0 0 1,0 0-1,1 0 1,-1 0 0,0 0-1,1 0 1,-1 0-1,0 0 1,1 1 0,0-1-1,-1 0 1,1 0 0,0 1-1,-1-1 1,1 0-1,0 0 1,0 1 0,0-1-1,0 0 1,1 2-1,1 41-118,-2-44 126,1 1-1,-1-1 0,1 1 1,0-1-1,-1 1 0,1-1 1,0 1-1,-1-1 0,1 1 1,0-1-1,0 0 0,-1 1 1,1-1-1,0 0 0,0 0 1,0 1-1,0-1 0,-1 0 1,1 0-1,0 0 0,0 0 1,0 0-1,0 0 0,-1-1 1,1 1-1,0 0 0,0 0 1,0 0-1,-1-1 0,1 1 1,0-1-1,0 1 0,-1 0 1,1-1-1,0 1 0,-1-1 1,1 1-1,-1-1 0,1 0 1,0 1-1,-1-1 0,1 0 1,-1 1-1,0-1 0,1 0 1,-1 0-1,1 1 0,-1-1 1,0-1-1,0 1 9,-3-27 227,3 27-231,0 1-1,0-1 1,0 1 0,-1-1 0,1 1 0,0 0 0,-1-1-1,1 1 1,0 0 0,-1-1 0,1 1 0,0 0 0,-1-1-1,1 1 1,-1 0 0,1-1 0,0 1 0,-1 0 0,1 0-1,-1 0 1,1 0 0,-1-1 0,1 1 0,-1 0 0,1 0-1,-1 0 1,1 0 0,-1 0 0,1 0 0,-1 0 0,1 0 0,-1 0-1,1 1 1,-1-1 0,1 0 0,-1 0 0,1 0 0,0 0-1,-1 1 1,1-1 0,-1 0 0,1 0 0,-1 1 0,1-1-1,0 0 1,-1 1 0,1-1 0,0 0 0,-1 1 0,1-1-1,0 1 1,0-1 0,-1 1 0,1-1 0,0 1 0,-2 3-33,0-1 0,0 1 0,0 0 1,1 0-1,0 0 0,0 0 0,0 0 1,0 0-1,0 5 0,0 18-1721,9-10-3379,2-13 737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3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5669,'0'0'11019,"-4"4"-10576,1 0-377,0 0 0,0 0 1,1 0-1,-1 0 0,1 1 0,1-1 1,-1 1-1,0-1 0,1 1 0,0 0 0,0 0 1,0-1-1,1 8 0,-1 79 334,2-54-291,-1 183 1706,4-326-1294,-1 66-439,-2 0-1,-2 0 1,-1 0-1,-10-53 1,9 86-33,1 11-30,-1 25-31,3 41 36,13 48 25,-6-71 12,1 56 0,2-197 463,1 15-482,-7 28-368,-5-97 0,1 147 321,0 0-1,0 0 1,0 0 0,0 0-1,0 0 1,-1 0-1,1 1 1,0-1-1,0 0 1,-1 0-1,1 0 1,0 1 0,-1-1-1,1 0 1,-1 0-1,1 1 1,-1-1-1,0 0 1,1 1-1,-1-1 1,0 0 0,1 1-1,-2-1 1,1 1-5,0 0 1,1 0 0,-1 0-1,0 1 1,1-1-1,-1 0 1,0 1 0,1-1-1,-1 1 1,0-1-1,1 1 1,-1-1 0,1 1-1,-1-1 1,1 1-1,-1-1 1,1 1 0,0 0-1,-1-1 1,1 1-1,-1-1 1,1 1 0,0 0-1,0 0 1,-1-1 0,1 1-1,0 0 1,0 0-1,0-1 1,0 2 0,-13 61-29,2 0 1,-4 110-1,14-163-120,1 45 243,0-52-315,0-1 1,1 1-1,-1-1 0,1 0 1,-1 1-1,1-1 1,0 0-1,0 1 0,0-1 1,0 0-1,0 0 1,0 0-1,1 0 0,-1 0 1,0 0-1,1 0 0,3 3 1,9-2-6033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3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37 107 9065,'0'0'115,"0"0"1,0 0 0,0 0-1,0 0 1,1 0 0,-1 1-1,0-1 1,0 0 0,0 0 0,0 0-1,0 0 1,0 1 0,0-1-1,0 0 1,0 0 0,0 0-1,0 0 1,0 1 0,0-1-1,0 0 1,0 0 0,0 0 0,0 0-1,0 1 1,0-1 0,0 0-1,0 0 1,0 0 0,0 0-1,-1 1 1,1-1 0,0 0 0,0 0-1,0 0 1,0 0 0,0 0-1,0 0 1,-1 1 0,1-1-1,0 0 1,0 0 0,0 0-1,0 0 1,0 0 0,-1 0 0,2 1 31,0-1 1,0 0-1,0 1 1,1-1-1,-1 0 1,0 0-1,0 0 1,0 0 0,0 0-1,0 0 1,0 0-1,0 0 1,1-1-1,-1 1 1,0 0-1,0-1 1,0 1-1,0 0 1,0-1 0,0 1-1,1-2 1,5-4 14,-1 0 0,0-1 1,0 1-1,-1-1 1,0 0-1,0-1 0,-1 1 1,0-1-1,0 0 0,0 0 1,3-15-1,-9 23-42,0 2 0,0-1 0,0 0 0,0 0 0,0 1-1,0-1 1,0 1 0,0-1 0,1 1 0,-3 3 0,-1 2-55,1 1 0,-1 0-1,2 0 1,-1 0 0,1 0 0,1 1 0,-1-1 0,1 1 0,1 0 0,0-1-1,0 1 1,1 14 0,0-21-64,0-1 0,0 0 0,0 0-1,0 0 1,0 0 0,1 1 0,-1-1 0,0 0-1,1 0 1,-1 0 0,1 0 0,0 0 0,-1 0-1,1 0 1,0 0 0,-1 0 0,1 0 0,0 0-1,0 0 1,0-1 0,0 1 0,0 0-1,0 0 1,0-1 0,0 1 0,0-1 0,0 1-1,0-1 1,0 1 0,0-1 0,0 0 0,1 0-1,-1 1 1,0-1 0,0 0 0,0 0 0,1 0-1,-1 0 1,0 0 0,2-1 0,1 0 13,-1 1 0,0-1 0,0 1 1,1-1-1,-1 0 0,0 0 0,0-1 0,0 1 1,0-1-1,0 1 0,-1-1 0,1 0 0,0 0 1,3-4-1,-3 3 1,-1-1 1,1 0-1,-1 1 0,0-1 1,0 0-1,0 0 1,-1-1-1,1 1 0,-1 0 1,0 0-1,0-1 1,0 1-1,-1-1 0,0 1 1,0 0-1,0-1 1,0 1-1,0-1 0,-2-5 1,1 8-9,0-1 0,0 1-1,0-1 1,-1 1 0,1-1 0,-1 1 0,1 0 0,-1 0-1,0 0 1,0 0 0,0 0 0,0 0 0,0 0 0,0 0 0,0 1-1,-1-1 1,1 1 0,-1 0 0,1 0 0,-1 0 0,1 0-1,-1 0 1,1 0 0,-1 1 0,0-1 0,0 1 0,1 0-1,-1 0 1,0 0 0,0 0 0,1 0 0,-4 1 0,2 0 18,0 0 1,-1 0-1,1 1 1,0 0 0,0-1-1,1 1 1,-1 0-1,0 1 1,1-1-1,-1 1 1,1-1 0,-1 1-1,1 0 1,0 1-1,1-1 1,-1 0-1,-3 6 1,2-4 6,1 1 1,0-1-1,0 1 1,0 0-1,1 0 0,-1 0 1,1 1-1,1-1 0,-1 0 1,1 1-1,0 6 0,1-12-32,0 0 0,0 0 0,0-1-1,0 1 1,0 0 0,0 0 0,0-1-1,1 1 1,-1 0 0,0 0 0,1-1 0,-1 1-1,0 0 1,1-1 0,-1 1 0,1 0-1,-1-1 1,1 1 0,-1-1 0,1 1-1,-1 0 1,1-1 0,0 0 0,-1 1-1,1-1 1,0 1 0,-1-1 0,1 0-1,1 1 1,27-1-19,-21-2 10,-1 0 1,0 0 0,0 0-1,0-1 1,0 0-1,6-5 1,-4 1-80,0 0 0,-1-1-1,0 1 1,-1-2 0,11-13 0,-16 20 67,0-1 1,0-1-1,0 1 1,0 0-1,-1 0 1,1-1-1,-1 1 1,0-1-1,1 1 1,-2-1-1,1 0 1,0 1-1,-1-1 1,0 0-1,0 1 1,0-1-1,0 0 1,0 0-1,-3-6 0,3 9 6,0 1 0,-1-1-1,1 1 1,-1-1 0,1 0-1,-1 1 1,1 0-1,-1-1 1,0 1 0,1-1-1,-1 1 1,1 0-1,-1-1 1,0 1 0,1 0-1,-1 0 1,0-1-1,0 1 1,1 0 0,-1 0-1,0 0 1,1 0 0,-1 0-1,0 0 1,0 0-1,1 0 1,-1 0 0,0 0-1,1 1 1,-1-1-1,0 0 1,0 0 0,1 1-1,-1-1 1,1 0 0,-2 1-1,-22 14-279,13-3 185,0 0 1,1 1-1,0 0 1,1 1-1,1 0 0,-13 28 1,4 17-3470,17-53-579,8-5-1645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6:1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2825 436 6919,'-4'-13'-10,"1"0"0,0 0 0,-1-23 0,3 28 99,1 1-1,-1-1 0,0 1 0,0 0 0,-1 0 1,0 0-1,0 0 0,-1 0 0,0 0 0,0 0 1,0 1-1,-1 0 0,0 0 0,0 0 0,-11-11 1,3 7-86,0 1 0,0 0 1,-1 1-1,-1 0 1,0 1-1,0 0 1,0 2-1,-24-8 0,-128-22-118,132 29 194,-51-9 128,-365-59 844,-5 39-451,338 35-561,0 5 0,-210 37 0,-244 105 367,554-141-400,-1 1 0,1 1 0,0 0 1,1 1-1,0 1 0,1 1 0,0 0 0,0 1 0,1 0 0,1 1 1,0 1-1,0 0 0,2 1 0,0 0 0,1 1 0,0 0 0,1 0 0,1 1 1,1 0-1,0 1 0,1 0 0,1 0 0,1 0 0,0 0 0,1 1 0,0 24 1,3-28 3,1 1 1,1 0 0,0-1 0,1 1 0,1-1-1,0 0 1,1 0 0,0 0 0,2 0 0,0-1-1,0 0 1,1-1 0,1 1 0,0-2 0,1 1 0,0-1-1,18 15 1,2 1-1,1-2 1,1-1-1,1-2 0,2-1 1,61 29-1,-41-27-5,0-3 1,2-3 0,0-2-1,0-2 1,91 9-1,-31-13-45,215-11-1,-170-13-43,203-43 1,154-67 63,-485 116 21,198-58-16,-187 50 37,0-1 1,82-46-1,-120 58 87,1 0-1,-1 0 0,1-1 0,-1 0 1,-1 0-1,1 0 0,-1-1 1,-1 0-1,1 0 0,-1-1 0,0 0 1,-1 0-1,1 0 0,-2 0 1,1-1-1,2-10 0,-4 9 31,0-1 0,-1 1 0,0-1 0,-1 1 0,0-1-1,0 1 1,-1-1 0,-1 1 0,0-1 0,0 1 0,-1 0 0,0 0-1,-8-15 1,0 2-77,-1 0-1,-1 1 0,-1 0 1,-1 1-1,0 1 0,-2 1 1,0 0-1,-2 1 0,0 1 1,-23-17-1,12 14-61,0 2 1,-1 1-1,-1 1 1,-1 2-1,0 1 1,-57-14-1,19 13-227,0 3 0,-1 3-1,-1 4 1,1 2 0,-1 4 0,-118 17-1,55 8-937,1 6 0,-176 68-1,126-38-2016,76-31-3309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4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2444 2874 5830,'0'0'8786,"7"6"-7878,21 20-283,-21-20-300,-38-8 150,4-8-404,0-2 0,1 0 0,0-2 0,1-1 0,-26-21-1,-41-23 50,15 10 474,2-3 1,-116-104-1,169 134-551,-29-36 0,-9-9 4,-317-285 1459,337 316-1474,1-1 0,2-2 0,-42-57 0,-38-54 93,-38-57-127,45 52 7,16 26 6,-17-31 83,-51-77 84,133 185-144,-28-68 0,-16-31 122,73 150-156,-201-358 230,193 331-282,8 25 63,-1 0-1,1 0 1,-1-1-1,0 1 1,0 0-1,0 0 1,0 1-1,0-1 1,-1 0-1,-3-5 1,4 8 201,0 0-1011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5:4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11 176 7527,'-8'28'5575,"5"-16"-240,4-28-4196,2-134-195,-3 100-874,41 58 320,-22-3-350,-7-2 109,0 0 0,-1 1 0,1 0 0,-1 1 1,0 0-1,-1 1 0,16 10 0,20 26 93,18 15-349,-59-54-295,-1 0 1,1-1 0,-1 1 0,1-1 0,0 0-1,0 0 1,8 2 0,-7-4-3517,-2-3-2077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0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82 128 4708,'-5'-4'840,"-1"0"-1,1 0 0,-1 0 0,0 1 1,0-1-1,-6-1 0,-23-1 6931,187 3-5064,-74-2-2476,-1-2 0,119-29 0,-121 22-108,1 3 0,1 4 0,141 4 0,-145 3 30,533-8 168,29 50-191,-517-38 105,-97-4-212,-20 0 10,5 0-2995,-32-4-3854,8 0 1543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0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6086,'-1'2'4850,"8"0"-1750,25 1-610,39-1-1549,395-37 1025,-280 15-1423,218 4 165,-132 9 282,365 3-77,-564 9-879,-46-2 19,0-1 0,0-2-1,44-4 1,-67 4-260,1-1-1,-1 1 1,1 0-1,-1 0 0,0 1 1,1-1-1,-1 1 1,0 0-1,6 2 0,17 3-6690,-14-6 1528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0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 8136,'0'0'10959,"12"-1"-10387,60 1-231,1 4 0,103 17 0,-104-11-238,-53-8-80,-1 0 54,-1 0 1,1 2 0,-1 0-1,23 8 1,-39-12-61,0 1-1,1 0 1,-1-1 0,0 1-1,0 0 1,0 0 0,0 0-1,0 0 1,0 0 0,0 0-1,0 0 1,0 0 0,0 0-1,-1 1 1,1-1 0,0 0-1,-1 0 1,1 1 0,-1-1-1,1 0 1,-1 1 0,0-1 0,0 0-1,1 1 1,-1-1 0,0 1-1,0-1 1,-1 0 0,1 1-1,0-1 1,0 1 0,-1-1-1,1 0 1,0 1 0,-1-1-1,-1 2 1,0 3 97,0-1-1,-1 1 1,0-1 0,0 0 0,-1 0-1,1-1 1,-6 7 0,-10 6 306,-1 0 0,-1-2 0,0 0 0,-38 21 0,-101 37 1149,107-52-1349,1 3 0,-55 35 0,105-58-224,1 0 0,-1-1 0,1 1 0,-1 0 0,1 0 0,-1 1 0,1-1-1,0 0 1,0 0 0,-1 1 0,1-1 0,0 1 0,0-1 0,1 1 0,-1-1 0,-1 3 0,2-4-39,0 1 0,1-1 0,-1 1 0,0 0 0,0-1 0,0 1 0,1-1 0,-1 1 0,0-1 0,0 1 0,1-1 1,-1 1-1,1-1 0,-1 1 0,0-1 0,1 1 0,-1-1 0,1 0 0,-1 1 0,1-1 0,-1 0 0,1 1 1,-1-1-1,1 0 0,0 0 0,-1 0 0,1 1 0,-1-1 0,2 0 0,5 2-644,1-1 1,0 0-1,0 0 0,0-1 1,9 0-1,23-5-4801,4-11-5578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4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1492 2378 4644,'0'0'5397,"1"8"-4665,1-1-413,-2-4-161,1-1 0,0 0 0,-1 1 0,1 0 0,-1-1 0,0 1 0,0-1 0,0 1-1,0-1 1,0 1 0,0-1 0,-1 1 0,-1 4 0,2-6-29,0-1 0,-1 1 0,1 0 0,0-1 0,-1 1-1,1-1 1,-1 1 0,1 0 0,-1-1 0,1 1 0,-1-1 0,1 1 0,-1-1-1,0 0 1,1 1 0,-1-1 0,0 0 0,1 1 0,-1-1 0,0 0-1,1 0 1,-1 1 0,0-1 0,0 0 0,1 0 0,-1 0 0,0 0 0,-1 0-1,-26-9 1225,-18-22-587,-1-17-676,2-2 0,-45-66-1,30 38-48,-168-194 573,163 172-615,12 18 7,19 29 316,-35-74-1,-9-14-61,-191-305 946,127 166-641,10 19 157,117 233-666,2 0 1,1-2-1,1 1 1,1-2-1,2 1 1,1-1 0,1 0-1,2-1 1,0-32-1,8 49 329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4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13 327 3203,'-4'14'3232,"1"0"0,1 0 0,0 0-1,0 15 1,2-28-2410,8-40 705,22-141-617,-3 12-1104,-27 167 185,0-1 1,1 0-1,-1 1 1,1-1-1,-1 1 1,1-1 0,-1 1-1,1-1 1,0 1-1,0 0 1,0-1-1,-1 1 1,1 0 0,1 0-1,-1-1 1,1 0-1,-1 2 13,0 0-1,-1-1 1,1 1 0,0 0-1,-1 0 1,1 0-1,0 0 1,-1 0 0,1 0-1,0 0 1,-1 0-1,1 0 1,0 1 0,-1-1-1,1 0 1,0 0-1,-1 0 1,1 1 0,-1-1-1,1 0 1,0 1-1,-1-1 1,1 1 0,-1-1-1,2 1 1,4 6 107,0 0 0,0 0 0,-1 1 1,7 11-1,-2-3 114,11 16 168,58 77 558,-70-98-935,1 0 1,0 0-1,1-1 0,0-1 0,0 0 0,25 15 0,-30-21-224,0-1-1,0 0 0,0 0 1,0 0-1,0-1 1,12 1-1,1-2-3102,-2-5-3977,-8-1-2321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5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30 108 8712,'0'0'1655,"1"-9"-112,-1 6-1386,3-47 2928,-3 48-2757,1-1 0,-1 1 0,0-1 0,1 1 1,0 0-1,-1-1 0,1 1 0,0 0 0,0 0 0,0 0 0,1-1 0,-1 1 0,0 0 0,1 1 1,-1-1-1,1 0 0,0 0 0,-1 1 0,1-1 0,4-2 0,-5 4-268,-1 0 0,1 0-1,0 1 1,-1-1 0,1 0 0,0 0-1,-1 0 1,1 1 0,-1-1 0,1 0-1,0 1 1,-1-1 0,1 1 0,-1-1 0,1 1-1,-1-1 1,1 1 0,-1-1 0,1 1-1,-1-1 1,0 1 0,1-1 0,-1 1-1,0 0 1,1-1 0,-1 1 0,0 0-1,0-1 1,0 1 0,1 0 0,-1-1-1,0 1 1,0 0 0,0-1 0,0 1-1,0 0 1,0-1 0,-1 1 0,1 1-1,1 39 424,-2-33-206,-1 18-107,-1-1 0,-1 1 0,-1-1 0,-2 0 0,-10 28 0,5-18 169,-11 57-1,23-91-305,0 0-1,-1 0 0,1 0 1,0 0-1,0 0 0,0 1 0,-1-1 1,1 0-1,1 0 0,-1 0 0,0 0 1,0 0-1,0 0 0,0 0 0,1 0 1,-1 0-1,0 0 0,1 0 1,-1 0-1,1 0 0,-1 0 0,1 0 1,0 0-1,-1 0 0,1 0 0,0-1 1,0 1-1,0 0 0,-1-1 0,1 1 1,1 0-1,1 0 35,0 0 0,0-1 0,0 0 0,0 1 0,0-1 0,0 0 0,-1-1 0,1 1 0,0 0 0,0-1 0,3-1 0,11-3 58,0 0 0,0-2 0,0 0 0,-1-1 1,0 0-1,15-12 0,85-67-2186,-116 86 2024,30-27-3414,-20 3-3722,-10 14 639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5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8648,'0'0'5328,"-6"8"-2509,-8 12-1687,1 1 1,1 0 0,1 1 0,-11 32 0,12-28-857,2 0 1,1 1-1,1 0 0,1 0 0,2 1 0,0 0 0,2 30 1,2-56-291,-1-1-1,0 1 1,1-1 0,-1 0 0,1 1 0,0-1 0,-1 0-1,1 1 1,0-1 0,0 0 0,0 0 0,0 0 0,0 1-1,0-1 1,0 0 0,0 0 0,0-1 0,0 1 0,0 0 0,1 0-1,-1 0 1,0-1 0,1 1 0,-1-1 0,1 1 0,-1-1-1,0 0 1,1 1 0,-1-1 0,1 0 0,-1 0 0,1 0 0,-1 0-1,4-1 1,-2 1-346,0 0 0,0 0 0,0 0 0,0-1 1,0 1-1,0-1 0,0 0 0,-1 0 0,1 0 0,0 0 0,0-1 0,-1 1 0,1-1 0,0 1 0,-1-1 0,4-3 0,6-15-3579,-1-3-951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57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 51 6566,'-8'-5'1111,"-3"-1"-786,-1 1 0,1 0 1,-1 0-1,1 1 1,-1 0-1,0 1 1,-1 1-1,1 0 0,0 1 1,-1 0-1,1 0 1,-1 2-1,1-1 0,-1 2 1,1-1-1,0 2 1,0 0-1,0 0 1,0 1-1,0 1 0,1 0 1,0 0-1,-16 10 1,8 1-52,0 1 0,1 1 0,0 0 0,2 1 0,0 1 1,2 0-1,0 1 0,1 1 0,-20 45 0,20-36-83,2 1-1,1 0 0,1 0 0,2 1 0,1 1 1,-2 64-1,7-87-178,2-1-1,-1 1 1,1 0 0,1-1-1,0 1 1,1-1 0,0 1-1,0-1 1,1 0 0,0 0-1,10 15 1,-10-19 51,0 0-1,1-1 1,0 1-1,0-1 1,1 0 0,-1-1-1,1 1 1,0-1-1,1 0 1,-1 0-1,1-1 1,-1 0 0,1 0-1,0-1 1,0 1-1,0-2 1,0 1 0,8 0-1,4 0 88,0-1-1,-1 0 1,1-1-1,0-2 1,-1 0-1,1 0 1,-1-2-1,0 0 1,0-2-1,28-11 1,-23 6 26,0 0 1,-1-2-1,-1-1 0,0-1 1,-1 0-1,0-2 0,23-26 0,-23 22 44,-2-1-1,0 0 0,-2-2 0,0 0 0,-2-1 0,-1 0 0,-1-1 0,-1-1 0,-1 0 1,-1 0-1,-2-1 0,0 0 0,-2 0 0,2-50 0,-7 69-189,0-1-1,-1 0 0,0 1 1,-1-1-1,0 1 1,0-1-1,-1 1 1,0 0-1,-1 0 1,0 0-1,0 0 1,-1 1-1,-9-14 0,10 18-84,-1-1-1,1 1 1,-1 0-1,0 0 1,0 0-1,0 1 1,-1-1-1,1 1 1,-1 1-1,1-1 1,-1 1-1,0 0 1,0 0-1,0 1 1,-1-1-1,1 1 0,0 1 1,0-1-1,-1 1 1,1 0-1,0 1 1,-7 1-1,7-2-159,1 2 1,-1-1-1,1 1 0,-1 0 0,1 0 0,0 0 1,0 1-1,0-1 0,0 1 0,1 1 0,-1-1 1,-5 6-1,-1 3-1605,0 0-1,1 0 1,-9 15 0,-1 0-6177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6:2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2342 343 3459,'-13'-13'241,"-15"-14"272,-2 1 1,0 1 0,-46-27 0,35 29-333,-1 2 0,0 3 0,-2 1 0,0 1 0,-1 3 1,0 2-1,-1 2 0,-54-4 0,43 10-127,0 2 0,0 3 0,0 2-1,1 3 1,-1 3 0,-73 21 0,11 6 221,2 6 0,2 4 0,1 5 0,4 6 0,1 4 0,4 4-1,-138 115 1,219-161-249,1 1-1,1 1 0,1 0 0,0 2 0,2 1 0,1 0 0,-16 31 0,29-47-14,1 0-1,0 0 0,0 0 1,1 0-1,0 0 0,1 1 1,0-1-1,1 1 0,0 0 1,0-1-1,1 1 0,0 0 1,1 0-1,0-1 1,0 1-1,1-1 0,0 1 1,1-1-1,0 0 0,1 0 1,0 0-1,0 0 0,1 0 1,0-1-1,0 0 1,10 11-1,4 2 6,1 0 1,1-1-1,0-1 1,2-1-1,0-2 0,1 0 1,35 18-1,-22-17-40,0-2 0,2-1 0,0-1 0,66 11 0,-33-14-2,1-4 0,0-2 0,0-4 1,0-3-1,105-17 0,31-20 74,-2-8 0,-2-10 0,311-131 0,-452 163-34,-2-3 0,0-2 1,-2-4-1,-2-2 0,55-45 0,-104 74 8,1-1-1,-2 0 0,1 0 0,-1-1 0,-1 0 0,0 0 1,0-1-1,-1 0 0,0 0 0,6-18 0,-9 20 23,-1 1 0,-1-1 0,1 0 0,-1 1 0,-1-1-1,0 0 1,0 0 0,-1 1 0,0-1 0,0 0-1,-1 0 1,0 1 0,0 0 0,-1-1 0,-7-13 0,-4-4-13,-2 0 1,0 1-1,-2 1 1,-1 1 0,0 0-1,-2 2 1,0 0 0,-2 1-1,0 1 1,-46-27 0,13 13 34,-1 3 1,-1 2-1,-121-38 0,102 42 176,-1 4-1,-144-18 0,190 34-373,-1 2-1,0 2 1,1 0 0,-1 3 0,0 0 0,1 3 0,0 0 0,0 2 0,-53 21 0,-12 20-2692,6 2-3059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8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6470,'0'0'10100,"9"-7"-9507,-8 6-581,3-3 89,0 0 0,1 1 0,0 0 0,0 0 0,0 0 0,0 0 0,0 1 0,0 0 0,1 0 0,-1 0 0,1 1 0,0-1 0,-1 1 0,1 1 0,7-1 0,8 1 168,602-17 2382,-426 10-2036,230 19 0,-316-6-585,-70-3 234,-1-2 1,0-1-1,0-3 0,0-1 0,0-2 1,0-2-1,46-15 0,-34 11 999,-31 11-8446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0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11627,'0'0'11397,"0"9"-10772,0 85 122,0-93-743,0 0 0,1 1-1,-1-1 1,0 0 0,0 0-1,1 1 1,-1-1-1,0 0 1,1 0 0,-1 0-1,1 1 1,0-1-1,-1 0 1,1 0 0,0 0-1,0 0 1,0 0 0,0 0-1,0 0 1,0-1-1,0 1 1,0 0 0,0 0-1,2 0 1,1 1 14,1 0 1,-1-1-1,0 0 1,1 0-1,-1 0 1,1 0-1,6-1 1,7 0 6,1-1 1,31-6-1,-30 2-198,-11 3 83,0-1 0,0 2 0,0-1 0,0 1 0,0 0 0,0 1 0,0 0 0,0 1 0,14 2 0,-22-2 90,0 0-1,1 0 0,-1 0 0,0 0 0,0 0 0,0 0 1,1 1-1,-1-1 0,-1 0 0,1 1 0,0-1 1,0 1-1,0-1 0,-1 1 0,1-1 0,-1 1 0,1-1 1,-1 1-1,0 0 0,1-1 0,-1 1 0,0 0 0,0-1 1,0 1-1,0 0 0,-1-1 0,1 1 0,0 0 1,-1-1-1,1 1 0,-1-1 0,1 1 0,-3 2 0,1 4 74,-1 0-1,-1 0 0,0-1 1,0 1-1,-7 8 0,2-5 59,-1-1 1,0 0-1,0-1 0,-1 0 1,-1-1-1,1 0 1,-1-1-1,0 0 0,-1-1 1,0-1-1,0 0 0,0 0 1,-24 4-1,18-5-1114,0-2 0,-37 2 0,55-4 567,-1 0 0,0 0 0,0 0 0,0 0 0,1 0 0,-1 0 1,0 0-1,0-1 0,1 1 0,-1-1 0,0 1 0,1-1 0,-1 0 0,0 0 0,1 0 1,-1 0-1,1 0 0,-1 0 0,1 0 0,-3-3 0,-7-16-8115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0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16111,'0'0'8072,"81"-7"-7944,-40 3-128,8-1-416,-4 0-673,1 1-1282,-4-1-1664,-8 1-1443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50 9129,'-9'-5'929,"-7"-3"-202,-2 1 1,1 1-1,-1 0 1,0 1-1,0 1 1,-29-3-1,28 6-515,0 1 0,-1 0 0,1 2 1,0 0-1,1 1 0,-1 1 0,0 1 0,1 1 0,0 0 0,0 1 0,1 1 0,0 1 0,0 0 0,1 1 0,0 1 0,1 1 0,-23 22 0,23-19-150,1 0 0,1 1 0,1 1 0,0 1 0,1-1-1,1 2 1,1-1 0,0 1 0,2 1 0,0 0 0,1 0 0,1 0 0,1 0-1,0 1 1,2 0 0,1-1 0,0 23 0,2-26-59,0 0 0,1 0 1,1 0-1,0 0 0,1-1 0,1 1 1,1-1-1,0 0 0,1 0 0,1-1 1,0 0-1,1 0 0,1-1 0,0 0 1,1-1-1,0 0 0,1 0 0,1-2 1,0 1-1,0-2 0,16 10 0,-20-14 4,1-1-1,1 0 0,-1-1 0,1 0 0,-1 0 0,1-1 0,0-1 0,1 0 0,-1 0 1,0-1-1,0-1 0,18 0 0,-12-2 59,-1-1 1,1 0 0,-1-2-1,0 1 1,0-2-1,0 0 1,26-16-1,-16 7 126,-1-2 0,0-1 0,-2-1 0,0-1 0,-1-2 0,-1 0 0,-1 0 0,34-52 0,-43 54-115,0 0 1,-1-1-1,-2-1 1,0 1-1,-1-1 1,-1-1-1,-1 1 1,-1-1-1,-1 0 1,-1 0-1,-1 0 1,-1 0-1,-1 0 1,-7-43-1,6 58-94,0 0-1,-1 1 0,0-1 0,0 1 0,-1 0 0,0 0 1,0 0-1,0 0 0,-1 1 0,0 0 0,0 0 1,-1 0-1,0 0 0,0 1 0,0 0 0,-1 0 0,1 1 1,-1 0-1,0 0 0,-1 0 0,1 1 0,0 0 1,-1 1-1,0 0 0,0 0 0,0 0 0,1 1 0,-1 0 1,0 1-1,0 0 0,-1 0 0,1 0 0,0 1 1,1 0-1,-1 1 0,0 0 0,0 0 0,1 1 0,-10 4 1,-3 3-1081,0 0 0,-32 24 1,-4 9-4308,15-12-402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0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7976,'0'0'9662,"-1"5"-9422,-1 43 174,2 1 0,3-1 0,14 84 0,0 7-281,-11-48-64,1-191 438,-4 25-479,0 31-3,-2-1 0,-2 0 0,-10-63 0,11 106-25,0 0-1,0 0 1,-1 0-1,1 0 0,-1 1 1,1-1-1,-1 0 1,0 0-1,1 1 1,-1-1-1,0 0 0,0 1 1,-2-3-1,2 4 1,1 0-1,0 0 1,-1 0-1,1 0 1,-1 0 0,1 0-1,-1 1 1,1-1-1,0 0 1,-1 0-1,1 0 1,0 0-1,-1 1 1,1-1-1,0 0 1,-1 0-1,1 1 1,0-1 0,-1 0-1,1 0 1,0 1-1,-1-1 1,1 0-1,0 1 1,0-1-1,0 0 1,-1 1-1,1-1 1,0 1 0,0-1-1,0 0 1,0 1-1,0-1 1,0 1-1,-12 52-7,10 21-368,4 0 0,17 107 0,-9-94-6365,-10-74 1926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5765,'0'0'11062,"10"2"-10032,22-2-599,0-1 0,0-1 1,-1-2-1,1-1 0,38-11 0,59-9 121,86 9-577,-125 20-3991,-89-4 3891,-1 0 0,0 0 1,0 0-1,1 0 0,-1 0 0,0 0 1,0 0-1,1 0 0,-1 0 1,0 0-1,0 0 0,1 0 1,-1 0-1,0 0 0,0 0 0,1 0 1,-1 0-1,0 0 0,0 0 1,1 0-1,-1 0 0,0 1 1,0-1-1,1 0 0,-1 0 0,0 0 1,0 0-1,0 1 0,0-1 1,1 0-1,-1 0 0,0 0 0,0 1 1,0-1-1,0 0 0,0 0 1,1 1-1,-1-1 0,0 0 1,0 0-1,0 1 0,0-1 0,0 0 1,0 0-1,0 1 0,0-1 1,0 0-1,0 0 0,0 1 0,-5 5-3483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1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35 9641,'0'0'4677,"-50"25"-3749,50-20 290,7-2-706,20-3 385,9 0 96,13 0-256,5 0-577,7 0-96,2-7-32,-2 2-417,2-2-543,-5-2-994,-6-2-833,-7-1-672,-7-4-2146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11819,'0'0'2611,"10"-2"-1698,14-2-715,0 1 1,1 1-1,-1 1 1,1 1-1,-1 1 1,0 2 0,1 0-1,-1 2 1,-1 0-1,1 2 1,-1 0 0,0 2-1,0 0 1,37 23-1,-55-29-193,-1 0-1,0 0 1,0 1-1,0-1 1,0 1 0,-1 0-1,0 0 1,1 0-1,-1 0 1,-1 1-1,1-1 1,-1 1-1,0-1 1,0 1-1,0 0 1,0 0-1,-1 0 1,0 0 0,0 0-1,0 7 1,-1-4 16,-1-1 0,0 0 0,0 1 0,0-1 0,-1 0 0,0 1 0,-1-1 0,0 0 0,0 0 0,0-1 0,-1 1 0,0-1 0,-6 9 0,-133 146 658,15-19-4406,97-101-2103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1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12844,'0'0'2643,"0"9"-1821,-2 63 620,1 60 971,2-116-2319,0 0-1,2-1 1,0 0 0,1 1-1,0-1 1,10 22 0,-13-38-201,-1 1 0,0 0 0,0 0 0,0 0 1,0-1-1,0 1 0,0 0 0,0 0 0,1 0 0,-1-1 1,0 1-1,0 0 0,0 0 0,0 0 0,1 0 1,-1 0-1,0 0 0,0-1 0,1 1 0,-1 0 0,0 0 1,0 0-1,0 0 0,1 0 0,-1 0 0,0 0 0,0 0 1,1 0-1,-1 0 0,0 0 0,0 0 0,1 0 0,-1 0 1,0 0-1,0 0 0,0 0 0,1 0 0,-1 0 1,0 0-1,0 1 0,0-1 0,1 0 0,-1 0 0,0 0 1,0 0-1,0 0 0,1 1 0,-1-1 0,0 0 0,0 0 1,0 0-1,0 1 0,0-1 0,2-24-5992,-2-5-2597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1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14221,'0'0'6727,"11"36"-7848,5-26-993,0-5-1570,-3-4-1857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7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9705,'0'0'1212,"10"0"-1372,163 2 584,242-7 753,292-28 560,17-2-1450,-474 12-237,668-38-36,641 59 1518,-888 3-1180,-633 1-428,67 12 0,-58-6-3850,-40-8 386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1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17809,'0'0'4164,"-2"9"-3796,-5 37 130,3 1 0,1 0 0,8 93-1,-2-109-482,2 0-1,1 0 1,2-1-1,1 0 1,1 0-1,25 51 1,-35-81-43,10 22-1236,-10-22 1166,-1 0 1,1 0 0,0-1-1,0 1 1,0 0 0,-1 0-1,1 0 1,0 0 0,0 0-1,-1-1 1,1 1 0,0 0-1,0 0 1,-1 0 0,1 0-1,0 0 1,0 0 0,-1 0 0,1 0-1,0 0 1,-1 0 0,1 0-1,0 0 1,0 0 0,-1 0-1,1 1 1,0-1 0,0 0-1,-1 0 1,1 0 0,0 0-1,0 0 1,0 0 0,-1 1-1,1-1 1,0 0 0,0 0-1,0 0 1,-1 1 0,1-1 0,0 0-1,0 0 1,0 1 0,0-1-1,0 0 1,0 0 0,0 1-1,-1-1 1,1 0 0,0 0-1,0 1 1,0-1 0,0 0-1,0 0 1,0 1 0,0-1-1,0 0 1,0 0 0,0 1-1,1-1 1,-1 0 0,0 0-1,0 1 1,0-1 0,-13-8-927,0-1 1,0-1-1,1 0 1,0-1-1,1 0 0,-16-22 1,-54-79 1632,73 99-167,-26-43 2334,24 20 2414,35 35-2617,1 4-2002,-1 2-1,27 8 1,-30-6-1318,0-2 0,0 0 0,28 1 1,-19-5-3386,-2-1-2830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12460,'0'0'5349,"2"51"-3491,-2-23-161,0 3-255,3 3-610,-1-1-479,4-3-257,-1-1-64,4-5-96,-2-3-417,0-5-384,4-7-896,-2-5-738,-3-6-6501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14830,'0'0'8744,"7"9"-10858,8 0-448,-3 0-2115,1-4-4259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16111,'0'0'1559,"-11"9"155,-100 78 1307,110-87-3045,1 1 0,-1-1 0,1 1 0,-1-1 0,0 1 0,1 0 0,-1-1 0,1 1 0,-1-1 0,1 1 0,0 0 0,-1-1 0,1 1 0,0 0 0,-1 0 0,1-1 0,0 1 0,0 0 0,0 0 0,-1 0 0,1-1 0,0 1 0,0 0 0,0 0 0,1-1 0,-1 1 0,0 0 0,0 0 0,0 0 0,1 0 0,0 1-4,0-1 0,0 1-1,1-1 1,-1 1 0,1-1 0,-1 0 0,1 0 0,-1 0 0,1 0-1,0 0 1,-1 0 0,4 1 0,61 15-218,-59-15 193,3 0-30,0 0 1,0 1-1,0 0 1,0 1-1,-1 0 0,1 0 1,16 11-1,-24-13 146,1 0-1,-1 0 1,1 1-1,-1-1 0,0 0 1,0 1-1,0 0 1,0-1-1,0 1 0,-1 0 1,1 0-1,-1 0 1,0 0-1,0 0 0,0 0 1,0 1-1,0-1 1,-1 0-1,1 0 1,-1 1-1,0-1 0,0 0 1,0 1-1,-1-1 1,1 0-1,-1 0 0,0 0 1,0 1-1,-1 2 1,-1 1 188,0-1 0,-1 0 1,1 0-1,-1 0 0,-1-1 1,1 1-1,-1-1 0,0 0 1,0 0-1,0 0 0,-1-1 1,-11 7-1,12-7-407,-1-1 0,1 0 0,-1 0-1,1-1 1,-1 0 0,0 0 0,0 0 0,0 0 0,0-1-1,0 0 1,0 0 0,0-1 0,-1 0 0,1 0 0,-7-1-1,-3-8-3991,3-7-3630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12075,'0'0'2280,"1"10"-817,10 197 4087,-8 120-2208,-3-245-2262,1-101-949,1 1-1,2 0 1,-1 0 0,8-18 0,2-14-113,-9 32 82,47-180-1561,-43 175 1225,1-1 1,0 1-1,2 1 0,1 0 1,0 0-1,18-21 1,-25 38 225,-1-1 0,1 2 0,1-1 1,-1 1-1,1-1 0,0 1 0,0 1 1,0-1-1,0 1 0,0 0 0,1 1 1,8-3-1,-13 4 1,0 1 1,0 0 0,1-1-1,-1 1 1,0 0-1,0 0 1,0 0 0,0 0-1,0 0 1,0 1-1,0-1 1,0 1 0,0-1-1,0 1 1,0 0-1,0 0 1,0-1 0,0 1-1,-1 1 1,1-1-1,0 0 1,-1 0 0,1 1-1,-1-1 1,1 1-1,-1-1 1,0 1 0,1 0-1,-1-1 1,0 1-1,0 0 1,0 0 0,0 0-1,-1 0 1,1 0-1,-1 0 1,1 0-1,-1 0 1,1 0 0,-1 0-1,0 0 1,0 0-1,0 3 1,0 2 36,0 1 1,-1 0-1,1-1 0,-2 1 1,1-1-1,-1 1 0,0-1 1,0 0-1,-1 0 0,0 0 1,0 0-1,-1 0 0,0-1 1,0 1-1,-1-1 0,1 0 0,-7 6 1,6-7 36,1-1 0,-1 1 1,-1-1-1,1 0 0,-1 0 0,1 0 1,-1-1-1,0 1 0,0-2 0,-1 1 1,1-1-1,-1 0 0,1 0 1,-1 0-1,0-1 0,1 0 0,-1-1 1,0 1-1,-11-2 0,17 1-135,-1 0-1,1-1 1,0 1-1,0 0 1,0 0 0,0-1-1,-1 1 1,1-1-1,0 1 1,0-1-1,0 0 1,0 1 0,0-1-1,0 0 1,0 0-1,0 0 1,1 0 0,-1 1-1,0-1 1,0 0-1,1 0 1,-1-1-1,1 1 1,-1 0 0,1 0-1,-1 0 1,1 0-1,-1 0 1,1-1-1,0 1 1,0 0 0,0 0-1,0 0 1,0-1-1,0 1 1,0 0 0,0 0-1,0-1 1,1-1-1,0-1-533,0 0 0,0 1 0,0-1-1,1 0 1,-1 1 0,1-1 0,0 1 0,0 0-1,0 0 1,1 0 0,-1 0 0,4-4 0,22-14-4174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29 6054,'0'0'15657,"-11"8"-14925,2-2-600,0 1 0,1 0 0,0 1 0,0-1 1,0 1-1,1 1 0,1 0 0,-1 0 0,2 0 1,-1 0-1,1 1 0,0 0 0,1 0 0,1 1 1,-1-1-1,-1 14 0,4-22-107,0 1 0,1 0 0,0 0 1,0-1-1,0 1 0,0 0 0,0 0 0,0 0 0,1-1 0,-1 1 0,1 0 1,0-1-1,0 1 0,0 0 0,0-1 0,0 1 0,1-1 0,-1 1 1,1-1-1,0 0 0,1 2 0,1-2-11,-1 0 0,1 0 0,-1-1 0,1 0 0,-1 0 0,1 0 0,0 0 0,0 0 0,-1-1 0,1 1 0,0-1 0,0 0 0,0-1 0,6 0 0,-4 0-22,-1-1 0,0 1 0,0-1 0,0 0 0,0 0 1,0-1-1,0 1 0,-1-1 0,1 0 0,-1-1 0,0 1 0,1-1 0,-2 0 0,1 0 0,0 0 0,-1 0 0,0 0 0,0-1 0,0 0 0,-1 0 0,1 1 0,2-10 0,-1 5 19,-1 0-1,0 0 1,-1 0 0,1 0 0,-2 0 0,1-1 0,-2 1 0,1 0-1,-1-1 1,0 1 0,-1 0 0,-3-16 0,3 22 0,-1 0 0,0 0 0,0 0 0,0 0 0,0 0 0,0 1 0,-1-1 0,1 0 0,-1 1 0,1 0 0,-1 0 0,0 0-1,0 0 1,0 0 0,-5-2 0,6 3-27,0 0-1,0 0 1,0 0-1,0 0 0,-1 0 1,1 1-1,0-1 1,0 1-1,-1-1 0,1 1 1,0 0-1,-1 0 0,1 0 1,0 0-1,0 1 1,-1-1-1,1 0 0,0 1 1,0 0-1,0-1 1,-1 1-1,1 0 0,0 0 1,0 0-1,-2 3 0,2-3-272,1 1 0,0 0 0,0 0 0,0 0-1,0 0 1,1 0 0,-1 1 0,0-1-1,1 0 1,0 0 0,-1 0 0,1 1-1,0-1 1,0 0 0,0 0 0,1 0-1,-1 1 1,0-1 0,1 0 0,-1 0-1,1 0 1,0 0 0,0 0 0,0 0-1,0 0 1,0 0 0,0 0 0,0 0-1,1 0 1,-1-1 0,1 1 0,2 1-1,18 11-5806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10 15375,'-9'-2'3560,"0"0"-3220,-1 0-1,1 0 1,-1 1 0,0 1-1,1-1 1,-1 1-1,0 1 1,1 0-1,-1 0 1,1 1 0,-1 0-1,1 1 1,0 0-1,0 0 1,0 1 0,0 0-1,-12 9 1,19-12-310,-41 38 655,41-37-693,0 0 0,1 0 0,0 0 0,-1 0 0,1 0-1,0 0 1,0 0 0,0 0 0,1 1 0,-1-1 0,0 0 0,1 1 0,-1-1-1,1 0 1,0 1 0,0-1 0,0 1 0,0-1 0,0 0 0,1 1-1,-1-1 1,2 4 0,-1-5-47,0 1 0,0-1 0,0 0 0,1 1 0,-1-1 0,0 0 0,1 0 0,-1 0-1,1 0 1,-1 0 0,1 0 0,-1 0 0,1-1 0,0 1 0,0 0 0,-1-1 0,1 0 0,0 1 0,0-1 0,-1 0-1,1 0 1,2 0 0,50 0-1161,-39 0 715,22-2-2231,61-10-1,0-1 2513,-105 19 5828,-15 14-4095,8-10-782,-13 10 91,0 0 0,-2-2 1,0-2-1,-59 26 0,63-38-2028,24-5 1015,1 1-1,-1 0 1,1 0-1,-1 0 0,1 0 1,-1-1-1,1 1 1,-1 0-1,1-1 1,0 1-1,-1 0 1,1-1-1,-1 1 0,1 0 1,0-1-1,-1 1 1,1 0-1,0-1 1,0 1-1,-1-1 1,1 1-1,0-1 1,0 1-1,0-1 0,-1 1 1,1-1-1,0 1 1,0-1-1,0 1 1,0-1-1,0 1 1,0-1-1,0 1 1,0-1-1,0 1 0,0-1 1,1 1-1,-1-1 1,0 1-1,1-2 1,5-16-7513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10 14958,'0'0'5691,"-11"-3"-4383,6 2-1234,1-1 0,-1 1 0,0 0 0,0 0 0,0 1 0,0-1 0,0 1 0,-1 0 0,1 1 0,0-1-1,0 1 1,0 0 0,0 0 0,1 0 0,-1 1 0,0 0 0,0 0 0,1 0 0,-1 0 0,-5 5 0,3-2-26,-52 38 326,56-40-360,0-1 0,0 1 0,0 0 0,0 0 0,0 0-1,1 1 1,0-1 0,-1 1 0,1-1 0,0 1 0,1 0 0,-1 0-1,1 0 1,-2 5 0,3-8-14,0-1 0,0 1 0,0 0 0,0-1 0,1 1 0,-1-1-1,0 1 1,0 0 0,0-1 0,1 1 0,-1-1 0,0 1 0,1-1 0,-1 1 0,0-1-1,1 1 1,-1-1 0,1 1 0,-1-1 0,1 0 0,-1 1 0,1-1 0,-1 0 0,1 1-1,-1-1 1,1 0 0,-1 0 0,1 1 0,-1-1 0,1 0 0,0 0 0,-1 0 0,2 0 0,25 2-26,-21-2 12,296-1-2398,-302 1 2427,1 0 1,-1 0 0,1-1 0,0 1 0,-1 0-1,1 0 1,0 0 0,-1 0 0,1 0 0,0 0-1,-1 0 1,1 0 0,0 0 0,-1 0 0,1 0 0,-1 1-1,1-1 1,0 0 0,-1 0 0,1 1 0,-1-1-1,1 0 1,0 1 0,-1-1 0,1 1 0,-1-1 0,1 0-1,-1 1 1,0-1 0,1 1 0,-1 0 0,1-1-1,-1 1 1,0-1 0,0 1 0,1-1 0,-1 1 0,0 0-1,0-1 1,0 1 0,1 0 0,-1-1 0,0 1-1,0 0 1,0-1 0,0 1 0,0-1 0,0 1-1,0 0 1,-1-1 0,1 1 0,0 0 0,0-1 0,0 1-1,-1-1 1,1 1 0,0 0 0,-1-1 0,1 1-1,0-1 1,-1 1 0,1-1 0,-1 1 0,1-1 0,-1 1-1,1-1 1,-1 0 0,0 1 0,-39 34 1684,21-23-1369,0 0-1,-2-2 1,1 0-1,-1-2 1,-1 0-1,1-1 1,-1-1-1,-1-1 1,1-1-1,-44 2 1,65-6-410,1 0-1,-1 0 1,1 0 0,-1 0-1,0 0 1,1 0 0,-1 0-1,1 0 1,-1 0 0,1 0-1,-1 0 1,1-1 0,-1 1-1,1 0 1,-1 0 0,1 0-1,-1-1 1,1 1 0,-1 0-1,1-1 1,-1 1 0,1 0 0,-1-1-1,1 1 1,0 0 0,-1-1-1,1 1 1,0-1 0,-1 1-1,1-1 1,0 1 0,0-1-1,0 1 1,-1-1 0,1 1-1,0-1 1,0 1 0,0-1-1,0 1 1,0-1 0,0 0-1,0 1 1,0-1 0,0 1-1,0-1 1,0 1 0,0-1-1,1-2-539,0 1 0,0-1 0,0 1 0,0 0 0,0-1 0,1 1-1,-1 0 1,1 0 0,-1 0 0,3-2 0,18-16-5857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12364,'0'0'6246,"17"72"-5221,-12-41-289,-5 3-319,4-2-321,-4-3-64,3-4-609,3-4-736,-1-9-1249,2-7-2083,2-5-1024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14478,'0'0'4900,"0"9"-4275,-3 79 1052,0-30-858,6 73 0,-3-130-813,0 0 1,0 0-1,0 0 1,1 0-1,-1 0 1,0 0-1,1 0 1,-1 0-1,0-1 0,1 1 1,-1 0-1,1 0 1,-1 0-1,1-1 1,-1 1-1,1 0 1,0-1-1,-1 1 0,1-1 1,0 1-1,0 0 1,-1-1-1,1 1 1,0-1-1,0 0 1,0 1-1,0-1 0,0 0 1,0 1-1,34-4 249,30-22-708,-55 19 305,0 1 1,1 1 0,-1 0-1,1 0 1,0 1 0,0 1-1,0-1 1,1 2 0,16-1-1,-27 2 159,0 1-1,1-1 1,-1 0-1,0 1 1,0 0 0,1-1-1,-1 1 1,0 0-1,0-1 1,0 1-1,0 0 1,0 0-1,0 0 1,0 0-1,0 0 1,0 0-1,0 0 1,-1 1-1,1-1 1,0 0-1,-1 0 1,1 0-1,-1 1 1,0-1 0,1 0-1,-1 1 1,0-1-1,1 0 1,-1 1-1,0-1 1,0 1-1,0-1 1,-1 0-1,1 1 1,0-1-1,0 0 1,-1 2-1,0 3 93,1-1 0,-1 1-1,0-1 1,-1 0 0,1 1-1,-1-1 1,0 0 0,-4 6-1,0-3 148,-2 1-1,1-1 0,-1-1 0,0 1 1,-1-2-1,0 1 0,0-1 0,0 0 1,-1-1-1,1 0 0,-12 4 0,16-7-229,1-1-1,-1 0 1,0 0-1,0 0 0,1 0 1,-1-1-1,0 1 0,0-1 1,0-1-1,1 1 0,-11-2 1,12 0-185,0 1 1,0 0-1,0-1 0,0 1 1,0-1-1,0 0 1,0 0-1,1 0 0,-1 0 1,1-1-1,-1 1 1,1-1-1,0 1 0,0-1 1,0 0-1,0 0 1,1 0-1,-3-5 0,1 0-1132,0 1 0,1-1 0,0 0-1,0 0 1,0-9 0,1-11-4538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9:0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7815,'0'0'604,"11"1"-188,717-8 3070,-394-7-2918,122-2 340,-305 17-746,155 22-1,44 30-128,-129-17-9,315 11-1,-283-45 2,437 15 121,254 7 252,1-46 404,-780 16-812,332-5 47,472-23 17,-790 15-1838,-60-1-3041,-26 1-3930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15407,'0'0'8103,"-15"49"-7398,6-18-257,2 1-320,3 2-96,4 0 1,0-3-33,4-1-481,12-2-576,4-6-705,5-5-480,-1-7-1057,-5-7-1762,7-3-1409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41 7815,'0'0'12353,"3"10"-11771,-1-6-549,-1 0-1,1 0 0,0-1 1,0 1-1,0 0 0,0 0 1,1-1-1,0 0 0,-1 1 1,1-1-1,0 0 1,1 0-1,-1 0 0,0-1 1,1 1-1,0-1 0,-1 0 1,1 0-1,0 0 0,0-1 1,0 1-1,0-1 0,0 0 1,1 0-1,-1 0 1,0-1-1,0 0 0,1 1 1,-1-1-1,0-1 0,1 1 1,4-2-1,-7 2 13,0-1 0,0 0 0,0 0 0,0 0 0,0 0 0,0 0 0,0 0 0,0 0 0,-1-1 0,1 1 0,0-1 0,-1 1 0,1-1 1,-1 0-1,0 0 0,1 1 0,-1-1 0,0 0 0,0 0 0,0 0 0,-1 0 0,1 0 0,0-1 0,-1 1 0,1 0 0,-1 0 0,0 0 0,0-1 0,0 1 0,0 0 0,0 0 0,-1-4 0,1 4 28,0-1 0,0 1-1,0-1 1,0 1 0,-1-1 0,0 1-1,1-1 1,-1 1 0,0-1-1,0 1 1,0 0 0,0-1-1,-1 1 1,1 0 0,-1 0 0,1 0-1,-1 0 1,0 0 0,0 1-1,0-1 1,0 0 0,0 1 0,0-1-1,0 1 1,0 0 0,0 0-1,-1 0 1,1 0 0,-4-1-1,1 2-61,1 0 0,-1 1 0,0-1 0,0 1 0,1 0 0,-1 1-1,0-1 1,1 1 0,0 0 0,-1 0 0,1 0 0,0 0-1,0 1 1,0 0 0,0 0 0,0 0 0,1 0 0,-1 0 0,1 1-1,0 0 1,0-1 0,1 1 0,-4 6 0,3-6 4,0 1 0,0-1 0,1 1 0,0 0 0,0 0 0,0 0 0,0 0 1,1 0-1,0 0 0,0 0 0,0 0 0,0 1 0,1-1 0,0 0 0,0 0 0,1 1 0,0-1 1,-1 0-1,2 0 0,-1 0 0,3 8 0,0-9-47,-1 0 0,1 0 0,-1 0 0,1-1 0,0 0 0,0 0 0,1 0 0,-1 0 0,1-1 0,-1 1 0,1-1 0,0 0 0,0-1 0,-1 1 0,1-1 0,1 0 0,-1 0 0,7 0 0,0 0-581,-1 0 0,1 0-1,0-2 1,-1 1 0,1-1-1,-1-1 1,15-4-1,-23 5 174,0 0-1,1 0 0,-2-1 0,1 1 0,0-1 0,0 0 0,0 0 1,-1 0-1,1 0 0,-1 0 0,3-3 0,2-10-3910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13677,'0'0'2050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11659,'-1'64'8091,"-1"27"-4635,2-54-3248,1-1 0,2 1 1,2-1-1,10 43 0,-14-74-202,8 24 75,-9-28-84,0-1 1,0 1 0,0-1-1,0 1 1,0-1 0,1 1-1,-1 0 1,0-1-1,0 1 1,0-1 0,0 1-1,1-1 1,-1 0 0,0 1-1,0-1 1,1 1 0,-1-1-1,0 1 1,1-1-1,-1 0 1,1 1 0,-1-1-1,0 0 1,1 1 0,-1-1-1,1 0 1,-1 0 0,1 1-1,-1-1 1,1 0-1,-1 0 1,1 0 0,-1 0-1,1 0 1,-1 1 0,1-1-1,0 0 1,0-1 0,0-1-190,0-1-1,-1 0 1,1 1 0,-1-1 0,1 0 0,-1 0 0,0 0 0,0 0 0,0 1 0,-1-7 0,0 0-578,-4-85-8850,-1 63 4992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3940,'0'0'12235,"8"8"-10697,-4-2-1417,1-1 0,0-1 0,0 1 0,0-1 0,1 1 0,0-1 0,0-1 0,0 1 0,0-1 0,0 0 0,1-1 0,-1 0 0,1 0 0,0 0 0,-1 0 0,1-1 0,12 0 0,-12-1-78,1-1 0,0 0-1,0 0 1,-1-1 0,1 0 0,-1 0 0,0-1 0,1 0-1,-1 0 1,0-1 0,-1 1 0,1-2 0,-1 1 0,0-1-1,0 0 1,0 0 0,0-1 0,-1 1 0,0-1 0,0 0-1,-1-1 1,0 1 0,0-1 0,4-9 0,-2 2 119,0 0 0,0-1 0,-2 0 0,0 0 0,0 0 0,-2 0 1,0 0-1,0-1 0,-2 1 0,0-1 0,-3-21 0,3 32-153,-1 1 0,-1-1 0,1 1 0,-1 0 0,1-1 0,-1 1 0,0 0 0,-1 0 0,1 0 0,-1 0 0,0 1 0,-5-7 0,7 9-2,-1 0 0,1 0 1,-1-1-1,1 1 0,-1 1 0,1-1 1,-1 0-1,1 0 0,-1 0 0,0 1 0,1-1 1,-1 1-1,0 0 0,1-1 0,-1 1 1,0 0-1,0 0 0,0 0 0,1 0 1,-1 0-1,0 0 0,0 1 0,1-1 0,-1 1 1,0-1-1,1 1 0,-1-1 0,0 1 1,1 0-1,-1 0 0,1 0 0,-1 0 0,1 0 1,0 0-1,-1 0 0,-1 3 0,-5 4 62,1 1-1,0 0 0,1 0 0,-1 1 0,2 0 1,-1 0-1,1 0 0,1 0 0,0 1 1,-2 11-1,0-1 185,2 1 1,0-1-1,2 1 1,0 27-1,1-45-239,2-1 0,-1 0 0,0 1-1,1-1 1,-1 1 0,1-1 0,0 0-1,0 0 1,0 1 0,0-1 0,1 0 0,-1 0-1,1 0 1,0 0 0,0-1 0,0 1-1,0 0 1,4 2 0,-2-2-21,1 0 1,-1 0-1,1 0 1,-1-1-1,1 1 0,0-1 1,0-1-1,0 1 1,0-1-1,10 2 0,10-1-543,1-1-1,-1-2 0,0 0 0,28-6 0,-27 4-770,-25 3 1304,0 0 0,-1-1 1,1 1-1,0 0 0,0 0 1,0 0-1,0 0 0,-1 0 0,1 0 1,0 0-1,0 0 0,0 0 0,0 0 1,-1 1-1,1-1 0,0 0 0,0 0 1,0 1-1,-1-1 0,1 1 0,0-1 1,-1 1-1,1-1 0,0 1 1,-1-1-1,1 1 0,-1-1 0,1 1 1,0 0-1,-1-1 0,0 1 0,1 0 1,-1-1-1,1 1 0,-1 0 0,0 0 1,0 0-1,1-1 0,-1 1 1,0 0-1,0 0 0,0 0 0,0 0 1,0-1-1,0 2 0,-12 47 703,1-9-1899,12-39 799,0-1 0,0 1 1,0-1-1,0 0 0,0 1 0,0-1 1,0 0-1,0 0 0,0 0 0,1 0 1,-1 0-1,0 0 0,0 0 1,0 0-1,0-1 0,0 1 0,0 0 1,0 0-1,0-1 0,0 1 0,1-2 1,17-9-4749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77 333 8552,'0'0'12620,"-8"2"-11857,4-1-661,0 0 0,0 0 0,0 1-1,0 0 1,0 0 0,1 0 0,-1 0-1,1 0 1,-1 1 0,1 0 0,0-1-1,-3 5 1,4-5-62,0 0-1,0 1 1,0-1-1,1 0 1,0 1-1,-1-1 1,1 1 0,0 0-1,0-1 1,0 1-1,0 0 1,1-1-1,-1 1 1,1 0-1,0 0 1,-1 0 0,1-1-1,1 1 1,-1 0-1,0 0 1,1 0-1,-1-1 1,1 1-1,1 3 1,-1-4-49,0-1 0,1 1 0,-1 0 0,0-1 1,1 1-1,0-1 0,-1 1 0,1-1 0,0 0 0,0 0 0,-1 1 0,1-1 1,0-1-1,0 1 0,0 0 0,0 0 0,0-1 0,1 1 0,-1-1 1,0 0-1,0 1 0,0-1 0,0 0 0,1 0 0,-1-1 0,0 1 0,3-1 1,1 1-138,-1-1 0,0 0 0,0 0 0,1-1 0,-1 1 1,0-1-1,0 0 0,0 0 0,-1-1 0,7-3 1,-1-4-162,-1-1 1,-1 1 0,1-2 0,-2 1 0,11-19 0,-21 47 609,1-9-74,1 0 0,0 0 0,0 1 0,1-1 0,1 12 0,-1-19-195,0 1 1,1 0-1,-1 0 1,1-1-1,-1 1 1,1 0-1,0-1 1,-1 1-1,1-1 1,0 1 0,0-1-1,0 1 1,0-1-1,1 0 1,-1 1-1,0-1 1,0 0-1,1 0 1,-1 0-1,1 0 1,-1 0-1,1 0 1,-1-1-1,1 1 1,0 0-1,-1-1 1,1 1-1,0-1 1,0 0-1,-1 1 1,3-1-1,3 1 42,0-1-1,1 0 0,-1-1 0,0 1 0,0-1 0,0 0 1,0-1-1,0 0 0,0 0 0,0-1 0,-1 1 0,8-5 0,-3 0-40,0 0 0,0-1 0,-1 0 0,0 0 0,0-1 0,9-13 0,-1 0-18,-1-1 0,-1 0 0,-2-2 0,0 0 0,15-40 0,-21 44-7,0 0 0,-2 0 0,0 0 0,-2-1 0,0 0 0,0-30 0,-3 52-12,-1 0 1,0-1 0,0 1 0,0 0-1,0-1 1,0 1 0,1 0 0,-1-1-1,0 1 1,0 0 0,0-1-1,0 1 1,0 0 0,0-1 0,0 1-1,0 0 1,0-1 0,0 1 0,0 0-1,-1-1 1,1 1 0,0 0-1,0-1 1,0 1 0,0 0 0,0-1-1,-1 1 1,1 0 0,0 0 0,0-1-1,-1 1 1,1 0 0,0 0-1,0-1 1,-1 1 0,1 0 0,0 0-1,-1 0 1,1 0 0,0-1 0,-1 1-1,1 0 1,0 0 0,-1 0-1,1 0 1,0 0 0,-1 0 0,1 0-1,0 0 1,-1 0 0,1 0 0,0 0-1,-1 0 1,1 0 0,0 0-1,-1 0 1,1 0 0,0 0 0,-1 1-1,1-1 1,0 0 0,-1 0 0,1 1-1,-17 16 52,9-1 63,1 1 0,0-1 0,1 1 0,1 0 1,1 0-1,0 1 0,1-1 0,1 1 0,1 0 0,0 0 1,1 0-1,1 0 0,1-1 0,6 26 0,-3-29-160,1 0 0,0-1 0,2 1-1,-1-1 1,1-1 0,1 0 0,1 0-1,-1 0 1,2-1 0,21 18 0,-4-2-1617,-100-108-1285,56 61 2819,0 1 0,-2 0 0,0 1-1,0 1 1,-2 1 0,-36-23 0,41 27 1304,18 7-128,32 5 26,-19 0-1310,47 2 234,28-1-1513,-32-6-2706,-14-7-2295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74 7591,'1'-5'1009,"0"0"0,0 0 0,-1-1 0,1 1 1,-1 0-1,-1 0 0,1 0 0,-2-6 0,2 10-896,-1-1 1,1 1-1,-1 0 1,1 0-1,-1 0 1,0 0-1,0 0 1,0-1-1,1 1 1,-1 1 0,0-1-1,0 0 1,0 0-1,-1 0 1,1 0-1,0 1 1,0-1-1,0 1 1,0-1-1,-1 1 1,1-1-1,0 1 1,-1 0-1,1-1 1,0 1-1,-1 0 1,1 0-1,0 0 1,-1 0-1,1 0 1,0 0-1,-1 0 1,1 1 0,0-1-1,0 1 1,-2 0-1,-2 0-51,-1 1 0,2 0 1,-1 1-1,0-1 0,0 1 0,1 0 0,-1 0 0,1 0 0,0 1 1,0-1-1,0 1 0,0 0 0,1 0 0,0 0 0,0 1 0,0-1 0,0 1 1,1 0-1,-1 0 0,-1 7 0,-1 1 192,0 0-1,1 1 1,1 0 0,0 0-1,1 0 1,0 24-1,1-36-237,1 1-1,0 0 0,1-1 0,-1 1 1,0 0-1,1-1 0,0 1 1,-1-1-1,1 1 0,0-1 0,0 1 1,1-1-1,-1 1 0,0-1 1,1 0-1,-1 0 0,1 0 0,0 0 1,0 0-1,0 0 0,0 0 1,0 0-1,0-1 0,0 1 0,1-1 1,-1 0-1,0 0 0,1 0 1,-1 0-1,1 0 0,0 0 1,-1 0-1,1-1 0,-1 0 0,4 1 1,0-1 29,1 0 0,-1 0 0,0 0 0,1-1 0,-1 0 1,0 0-1,1-1 0,-1 1 0,0-1 0,0-1 0,0 1 1,-1-1-1,1 0 0,5-4 0,-4 2-19,1-1 1,-1 1-1,0-2 0,-1 1 0,0 0 0,0-1 0,0 0 1,-1-1-1,0 1 0,0-1 0,-1 0 0,0 0 1,0-1-1,-1 1 0,0-1 0,0 0 0,-1 0 0,-1 1 1,1-1-1,-1-18 0,-1 24-17,0 1-1,-1-1 1,1 1 0,-1-1-1,0 1 1,0 0 0,0-1-1,0 1 1,0 0 0,0 0-1,-1 0 1,1 0-1,-1 0 1,1 0 0,-1 0-1,0 0 1,0 0 0,0 1-1,0-1 1,0 1 0,0 0-1,0-1 1,0 1 0,-1 0-1,1 0 1,0 0 0,-1 1-1,1-1 1,-1 1 0,1-1-1,0 1 1,-1 0 0,0 0-1,1 0 1,-1 0-1,1 0 1,-1 0 0,-2 2-1,4-2-132,-1 0 0,0 0 0,0 0 0,0 0 0,0 1 0,0-1 0,1 1 0,-1 0 0,0-1 0,0 1-1,1 0 1,-1 0 0,0 0 0,1 0 0,-1 0 0,1 1 0,-1-1 0,1 0 0,0 1 0,0-1 0,0 1 0,-1-1-1,1 1 1,1-1 0,-1 1 0,0 0 0,0 0 0,1-1 0,-1 1 0,0 0 0,1 0 0,0 0 0,0 0 0,-1 0-1,1-1 1,0 1 0,0 0 0,1 0 0,-1 0 0,0 0 0,1 0 0,-1 0 0,1-1 0,-1 1 0,1 0-1,0 0 1,0-1 0,0 1 0,1 1 0,0 0-473,0 0 0,0-1 0,1 0 0,-1 0-1,0 1 1,1-1 0,-1-1 0,1 1 0,0 0 0,0-1 0,0 1-1,0-1 1,4 2 0,21 4-6102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11403,'0'0'6070,"11"-7"-4480,34-22-303,-43 28-1232,0 0 1,1 0-1,-1 0 0,0 1 1,1-1-1,-1 1 0,0-1 1,1 1-1,-1 0 1,1-1-1,-1 1 0,1 1 1,-1-1-1,1 0 0,-1 1 1,0-1-1,1 1 0,-1 0 1,0-1-1,1 1 1,-1 0-1,0 1 0,0-1 1,0 0-1,0 1 0,0-1 1,0 1-1,0-1 0,0 1 1,-1 0-1,1 0 0,-1 0 1,1 0-1,-1 0 1,0 0-1,2 3 0,1 2 31,-1 1-1,1 0 1,-2-1 0,1 1-1,-1 0 1,0 0-1,0 0 1,0 17 0,-3-17 115,0-1 1,0 1-1,-1 0 1,0 0 0,-1 0-1,1-1 1,-7 12-1,5-12-2,1 0 0,0 1 0,1-1-1,-1 0 1,2 1 0,-1-1 0,-1 13 0,4-19-190,-1-1 1,0 1-1,0-1 1,1 0 0,-1 1-1,0-1 1,1 1 0,-1-1-1,1 0 1,-1 1-1,0-1 1,1 0 0,-1 1-1,1-1 1,-1 0 0,1 0-1,-1 1 1,1-1-1,-1 0 1,1 0 0,-1 0-1,1 0 1,-1 0 0,1 0-1,-1 0 1,1 0-1,-1 0 1,1 0 0,-1 0-1,1 0 1,-1 0 0,2 0-1,19-4 111,-12 0-115,0 0 0,-1 0 0,0-1 0,0 0 0,-1 0 0,1-1 0,-1 0 0,0 0 1,0-1-1,-1 0 0,0 0 0,0 0 0,-1-1 0,0 0 0,5-11 0,-3 6-21,-1-1 0,-1 0 0,0 0-1,-1-1 1,-1 1 0,0-1 0,0 0 0,-1-26 0,-2 41 14,0 1 0,0-1 0,0 1 0,0-1-1,0 1 1,-1-1 0,1 1 0,0-1 0,0 1-1,-1-1 1,1 1 0,0-1 0,-1 1 0,1-1-1,0 0 1,-1 1 0,1-1 0,-1 0 0,1 1-1,-1-1 1,1 0 0,-1 0 0,1 1 0,0-1-1,-1 0 1,0 0 0,1 0 0,-1 1 0,1-1-1,-1 0 1,1 0 0,-1 0 0,1 0 0,-1 0-1,1 0 1,-1 0 0,1-1 0,-1 1 0,1 0-1,-1 0 1,1 0 0,-1 0 0,1-1 0,-1 1-1,1 0 1,-1 0 0,1-1 0,-1 1 0,1 0-1,0-1 1,-1 1 0,1-1 0,-1 1 0,1 0-1,0-1 1,0 1 0,-1-1 0,1 1 0,0-1-1,0 1 1,-1-1 0,1 1 0,0-1 0,0 1-1,0-1 1,0 1 0,0-2 0,-2 6 3,1 0 0,-1 1 1,1-1-1,0 0 0,1 0 0,-1 0 1,1 1-1,-1-1 0,1 0 0,1 1 1,-1-1-1,0 0 0,1 1 0,0-1 1,0 0-1,1 0 0,-1 0 0,1 0 1,0 0-1,0 0 0,0 0 0,0-1 1,1 1-1,-1-1 0,1 1 0,0-1 1,0 0-1,0 0 0,0 0 0,1-1 1,-1 1-1,1-1 0,0 0 0,0 0 1,7 3-1,-3-2 1,0 0 0,0-1 1,0 1-1,0-2 0,0 1 0,0-1 1,1-1-1,-1 1 0,1-1 0,-1-1 1,0 0-1,0 0 0,1 0 0,-1-1 1,0 0-1,0-1 0,15-6 0,-17 5 4,0 1-1,1-1 0,-1-1 1,0 1-1,-1-1 0,1 0 1,-1 0-1,0 0 0,0-1 1,-1 0-1,1 0 0,-1 0 1,-1 0-1,1-1 0,-1 0 1,0 1-1,-1-1 0,1 0 1,-1 0-1,-1-1 0,0 1 1,1-12-1,-2 18-4,1 1 0,-1-1 1,0 0-1,-1 0 0,1 0 0,0 1 0,0-1 1,0 0-1,0 0 0,-1 1 0,1-1 0,0 0 1,0 0-1,-1 1 0,1-1 0,-1 0 0,1 1 1,-1-1-1,1 0 0,-1 1 0,1-1 0,-1 1 1,1-1-1,-1 1 0,0-1 0,1 1 0,-1 0 1,0-1-1,0 1 0,0-1 0,-28 3-9,22 1 1,1-1-1,-1 1 1,1 0 0,0 0 0,0 1 0,-9 6 0,8-3 24,-1-1 0,1 1 1,1 1-1,-1-1 0,1 1 1,1 1-1,-1-1 0,2 1 1,-1 0-1,1 0 1,0 0-1,1 0 0,0 1 1,1-1-1,-3 18 0,5-24-21,1-1-1,-1 0 1,1 1-1,-1-1 0,1 0 1,0 1-1,0-1 1,0 0-1,1 0 1,-1 0-1,0 0 0,1 0 1,-1 0-1,1 0 1,0 0-1,-1-1 1,1 1-1,0-1 0,0 1 1,0-1-1,0 0 1,0 0-1,1 0 1,-1 0-1,0 0 0,1 0 1,-1 0-1,0-1 1,1 1-1,-1-1 1,1 0-1,2 0 0,14 3-330,1-2 0,0 0 0,20-3 0,-15 1-459,101-8 1328,-125 9-11,10-28 2317,-6 17-2802,-1 0-1,0 0 0,-1 0 0,4-19 0,-6 20-311,1 1-1,0-1 0,1 0 0,0 1 0,1-1 1,0 1-1,7-11 0,-9 18-61,1 0 1,0-1-1,0 1 0,0 1 0,1-1 1,-1 0-1,0 1 0,1 0 1,-1-1-1,1 1 0,-1 1 1,1-1-1,0 0 0,-1 1 0,1 0 1,0 0-1,6 1 0,7-2-2205,15-2-4164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29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 3812,'5'-4'9824,"-2"13"-4514,-1 34-2105,-7 58-2577,-5 19 1231,-5 105 889,35-259-2220,-13 0-500,-2 0 0,-1 0 0,-2 0 0,-2-44 0,0 53-61,-1 34-272,0-4 283,0 1-1,1 0 1,-1 0-1,1 0 1,0 0-1,1 0 1,-1 0-1,1 0 0,0 0 1,1 0-1,0 0 1,4 10-1,-3-10 25,1-1-1,0 0 0,0 0 0,1-1 0,-1 1 1,1-1-1,0 0 0,0 0 0,0-1 0,1 1 1,-1-1-1,1 0 0,0-1 0,-1 1 0,1-1 1,1 0-1,-1-1 0,0 1 0,0-1 1,1-1-1,-1 1 0,0-1 0,1 0 0,-1 0 1,0-1-1,1 0 0,-1 0 0,0-1 0,0 1 1,0-1-1,0 0 0,0-1 0,0 0 1,-1 0-1,1 0 0,-1 0 0,0-1 0,0 0 1,0 0-1,0-1 0,-1 1 0,1-1 0,4-7 1,-4 5-33,2-1 23,-1-1 1,0 0 0,0 0-1,0 0 1,-1-1-1,-1 0 1,0 0 0,0 0-1,-1 0 1,3-18 0,-6 33-34,-1 1 1,0-1 0,-1 1-1,1-1 1,-1 0 0,-4 9-1,-5 16 163,10-23-66,-1 0 0,1 1-1,0-1 1,1 0 0,-1 1-1,2-1 1,-1 1 0,1-1-1,3 15 1,-3-19-40,0 0-1,1 0 1,-1-1-1,1 1 1,0 0-1,-1 0 1,1-1-1,1 1 1,-1-1-1,0 0 1,0 1-1,1-1 1,0 0-1,-1 0 1,1-1 0,0 1-1,0-1 1,0 1-1,0-1 1,0 0-1,0 0 1,0 0-1,0 0 1,6 0-1,3 0-12,-1 0-1,1 0 0,0-1 1,0 0-1,0-1 1,0-1-1,0 0 0,0-1 1,-1 0-1,1 0 0,-1-1 1,12-7-1,7-4-66,-1-3 1,54-41-1,-83 59 64,0 0-1,0 0 1,0-1-1,0 1 1,0 0-1,0 0 1,0 0 0,1 0-1,-1 0 1,0-1-1,0 1 1,0 0-1,0 0 1,1 0-1,-1 0 1,0 0 0,0 0-1,0 0 1,0 0-1,1 0 1,-1-1-1,0 1 1,0 0-1,0 0 1,1 0 0,-1 0-1,0 0 1,0 0-1,0 0 1,1 0-1,-1 0 1,0 1-1,0-1 1,0 0 0,1 0-1,-1 0 1,0 0-1,0 0 1,0 0-1,0 0 1,1 0-1,-1 0 1,0 1 0,0-1-1,0 0 1,0 0-1,0 0 1,1 1-1,-2 12 135,-7 15 261,7-24-282,-1 0-1,1-1 0,0 1 1,0 0-1,0 0 0,0 0 1,1 0-1,0 0 0,-1 0 1,2 7-1,0-10-96,-1 1 0,1-1 0,0 0 1,0 0-1,0 0 0,0 0 0,0 0 0,0 0 0,0 0 0,0-1 0,0 1 0,0 0 0,1 0 1,-1-1-1,0 1 0,0-1 0,1 1 0,-1-1 0,0 0 0,1 1 0,-1-1 0,1 0 0,-1 0 0,0 0 1,1 0-1,-1 0 0,0 0 0,1 0 0,-1-1 0,1 1 0,-1 0 0,2-2 0,11-1-56,0-1-1,0 0 0,-1-1 0,1 0 1,-1-1-1,19-12 0,-18 9-123,0 2 0,1 0 0,-1 0 0,25-6 0,-38 13 156,0 0 0,-1 0 0,1 0 0,0 0 1,-1 0-1,1 0 0,0 0 0,-1 0 0,1 0 0,0 1 0,-1-1 0,1 0 0,0 0 0,-1 1 0,1-1 0,-1 0 0,1 1 0,-1-1 0,1 0 0,-1 1 0,1-1 0,-1 1 1,1-1-1,-1 1 0,1-1 0,-1 1 0,0-1 0,1 1 0,-1 0 0,0-1 0,1 1 0,-1-1 0,0 1 0,0 0 0,0-1 0,0 1 0,0 0 0,0-1 0,1 1 0,-1 0 1,-1-1-1,1 1 0,0 0 0,0-1 0,0 2 0,-5 43 152,1-21-88,5-23-50,0-1 0,-1 1 1,1 0-1,-1 0 0,1-1 1,0 1-1,0 0 0,-1-1 1,1 1-1,0-1 0,0 1 0,0-1 1,0 1-1,0-1 0,0 0 1,-1 0-1,1 1 0,0-1 1,0 0-1,0 0 0,0 0 1,0 0-1,0 0 0,0 0 1,0 0-1,0 0 0,2-1 0,32-1 21,-25-1-213,1 0 1,-1-1 0,0 0 0,0-1-1,0 0 1,0-1 0,-1 0 0,0 0-1,0-1 1,-1 0 0,0-1 0,11-12-1,-4 5 195,0 2 1,20-15-1,-43 62 1838,5-24-1729,1 0 1,0 0 0,0 0-1,0 15 1,2 5-3216,-1-26-1746,-7-21-15799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16560,'0'0'6085,"18"55"-6053,4-33-352,1 2-1442,4-3-1601,2-2-2594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0:1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8296,'0'0'208,"10"4"38,16 3-116,0-1 1,0-1 0,0-2 0,1 0 0,47-2-1,-16-8 468,87-20 0,44-7-59,124 18-229,-37 3-225,-90-1-118,438-27 361,-422 37 341,222 24 1,693 64 457,4-1 901,-773-50-1444,652-25 1,-576-31-307,365-32-353,-773 53-320,-12 2 9,1 0-1,-1 0 0,0 0 0,1-1 0,-1 0 0,0 0 0,0 0 0,0 0 1,0-1-1,0 0 0,0 0 0,4-2 0,-6-2-3942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 8680,'0'0'4970,"8"0"-1980,-3 0-2665,105 1 5422,-98-2-5590,-1 0-1,1-1 0,-1 0 0,1-1 1,-1 0-1,0-1 0,0 0 1,11-6-1,-21 10-124,0-1-1,0 1 1,0 0 0,0-1 0,0 1 0,0-1 0,0 1-1,-1-1 1,1 1 0,0-1 0,0 1 0,0-1 0,-1 0-1,1 0 1,0 1 0,-1-1 0,1 0 0,-1 0 0,1 0-1,-1 0 1,1 1 0,-1-1 0,0 0 0,1 0 0,-1 0-1,0 0 1,0 0 0,1-1 0,-2 1 9,0 0 0,0 0 0,0 0 1,-1 0-1,1 1 0,0-1 0,0 0 0,0 1 1,0-1-1,-1 0 0,1 1 0,0 0 0,-1-1 1,1 1-1,0 0 0,-3-1 0,-61 0 258,55 3-189,0 1 0,0 0 1,0 0-1,1 1 0,-1 1 1,1 0-1,0 0 1,1 0-1,-1 1 0,1 1 1,-13 12-1,17-15-5,-1 0 1,1 0-1,0 1 1,0 0-1,1 0 1,-1 0-1,1 0 1,0 1-1,0-1 1,1 1-1,0-1 1,0 1-1,0 0 1,1 0-1,0 0 1,0 0-1,0 0 1,1 0-1,0 1 1,1 10-1,1-13-102,-1 0-1,1 0 1,0 0 0,1-1 0,-1 1-1,1-1 1,-1 1 0,1-1 0,0 0-1,0 0 1,0-1 0,1 1 0,-1-1-1,1 1 1,-1-1 0,1 0 0,0 0-1,0-1 1,0 1 0,0-1 0,0 0-1,0 0 1,9 1 0,9 2-1057,1-1 0,45 0 0,-16-6-2950,3-11-2749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12908,'0'0'4885,"0"10"-3951,13 430 5381,-8-412-5815,1-20-109,1-18 283,1-20-611,-1-1 1,-2 0-1,3-54 1,-8-96-1293,0 180 1221,0-9-22,1 7 27,-1-1-1,0 0 1,0 0 0,0 0-1,-1 0 1,1 1-1,-1-1 1,0 0-1,0 0 1,0 1-1,-1-1 1,-2-5 0,0 50-393,4-33 399,1 1 0,0-1-1,0 0 1,1 1 0,0-1-1,1 0 1,-1 0-1,2 0 1,-1 0 0,1 0-1,0-1 1,1 0 0,-1 0-1,1 0 1,1 0-1,-1-1 1,1 0 0,1 0-1,-1-1 1,1 1-1,0-1 1,11 6 0,-11-7 8,0-1 1,-1 0 0,1-1 0,0 1 0,0-1 0,1-1-1,-1 1 1,0-1 0,1 0 0,-1-1 0,0 0-1,1 0 1,-1-1 0,0 0 0,1 0 0,-1 0-1,0-1 1,0 0 0,0-1 0,0 1 0,0-2-1,-1 1 1,1 0 0,-1-1 0,0-1 0,8-5 0,-7 4 12,-1-1 0,1 1 0,-1-1 0,-1 0 0,1 0 0,-1-1 0,-1 0 0,1 0 0,-1 0 0,-1 0 0,1 0 0,-1-1 0,-1 0 0,0 1 0,0-1 0,-1 0 0,1-11 0,-2 19-23,0 1 0,0-1 0,0 1 0,1-1 0,-1 1 0,0-1 0,0 1 0,-1-1-1,1 1 1,0-1 0,0 1 0,0-1 0,0 1 0,0-1 0,0 1 0,-1-1 0,1 1 0,0-1 0,0 1 0,-1-1 0,1 1 0,0 0 0,-1-1 0,1 1 0,0 0 0,-1-1 0,1 1 0,-1 0-1,1-1 1,-1 1 0,1 0 0,-1 0 0,0-1 0,-16 8-59,-13 24-66,22-15 166,1 1 0,0 1-1,2-1 1,0 1 0,1 0-1,1 0 1,0 0 0,1 0-1,2 34 1,0-49-31,0 0 0,0-1 0,0 1-1,1 0 1,-1-1 0,1 1 0,-1-1 0,1 1 0,0-1 0,0 1 0,0-1 0,0 1 0,1-1 0,-1 0-1,1 0 1,-1 0 0,1 0 0,0 0 0,0 0 0,0 0 0,2 1 0,0 0 4,0-1 1,1 0 0,-1 0-1,0 0 1,1-1-1,-1 0 1,1 0 0,0 0-1,-1 0 1,1-1 0,6 1-1,1-2 3,0 1 0,0-2-1,0 1 1,-1-2 0,1 1 0,0-2 0,-1 0-1,22-10 1,-25 10 12,0-1 0,0-1 0,0 0 0,-1 0 1,0 0-1,0-1 0,0 0 0,-1 0 0,0-1 0,0 0 0,-1 0 0,0 0 0,0-1 0,-1 1 0,-1-1 0,1 0 1,-1 0-1,-1 0 0,1-1 0,-2 1 0,2-11 0,-3 20-25,0-1-1,0 1 1,0-1 0,0 1 0,0 0-1,0-1 1,0 1 0,0 0-1,0-1 1,0 1 0,0-1 0,0 1-1,-1 0 1,1-1 0,0 1-1,0 0 1,0-1 0,0 1 0,-1 0-1,1-1 1,0 1 0,0 0-1,-1-1 1,1 1 0,0 0 0,-1 0-1,1 0 1,0-1 0,0 1-1,-1 0 1,1 0 0,-1 0 0,1-1-1,0 1 1,-1 0 0,1 0 0,-1 0-1,-17 6-8,-14 20-102,26-18 104,0 1-1,1 0 1,0 0-1,0 0 1,1 0-1,0 1 1,1 0-1,0 0 1,-3 17-1,5-23-32,1-1-1,0 1 0,-1 0 0,1-1 0,0 1 0,1-1 0,-1 1 0,1-1 0,0 1 0,-1-1 0,1 1 0,1-1 0,-1 1 1,0-1-1,1 0 0,0 0 0,0 0 0,0 0 0,0 0 0,0 0 0,1-1 0,-1 1 0,1-1 0,0 1 0,-1-1 0,1 0 1,0 0-1,0 0 0,1 0 0,-1-1 0,5 2 0,3 1-840,0-2 1,1 1-1,-1-1 1,1-1-1,0 0 1,-1-1-1,24-2 1,8-7-6006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12524,'10'5'6494,"-1"17"-5382,-8-16-588,10 42 671,-3 1 0,-1 0 0,-1 67 0,-1-32-1101,-4-43-1782,-1-27-1701,-7-16-6166,-3-11-348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16 191 11211,'-3'-8'1457,"1"5"-1250,0 0-1,1 0 1,-1-1 0,1 1-1,0 0 1,0-1 0,0 1-1,0-1 1,1 1-1,-1-1 1,1 1 0,0-1-1,0 1 1,0-1 0,1 0-1,-1 1 1,1-1 0,0 1-1,0 0 1,0-1 0,0 1-1,1 0 1,-1-1 0,1 1-1,0 0 1,0 0-1,0 0 1,0 1 0,0-1-1,4-2 1,5-4 50,0 1 0,1 0 0,0 1 0,1 0 0,0 1 0,0 1 0,0 0 0,0 1 0,1 0 0,23-3 0,-7 3-67,-1 1 0,1 1 0,60 6 0,-82-3-189,1 0 0,0 1 0,-1 0 0,1 1 0,-1-1 0,1 2-1,-1-1 1,0 1 0,-1 1 0,1-1 0,-1 1 0,12 10-1,-16-12 7,0 0-1,0 0 0,0 0 0,-1 1 1,1-1-1,-1 1 0,0 0 0,0 0 1,0-1-1,-1 1 0,1 0 0,-1 1 1,0-1-1,0 0 0,0 0 0,-1 0 1,1 1-1,-1-1 0,0 0 0,0 0 1,-1 1-1,1-1 0,-1 0 0,0 0 1,0 0-1,0 0 0,-1 0 0,-2 5 1,0-2 47,-1 0 0,1 1-1,-2-2 1,1 1 0,-1-1 0,0 1 0,-1-2 0,1 1 0,-1-1 0,0 0 0,0 0 0,-9 3 0,6-2-317,0-1 0,-1 0 0,0-1 0,0 0 0,0-1 0,0 0 0,-1-1 0,-16 2 0,14-5-3623,7-3-2942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9769,'0'0'4570,"2"-8"-1837,7-27-683,-3 29 34,-1 16-1174,0 17-349,-2 107 1455,-3-65-816,10 79-1,-10-144-1175,0 0-1,1 0 1,0 0-1,0 0 1,0 0-1,0 0 1,1-1-1,0 1 1,-1 0-1,1-1 1,0 1-1,1-1 1,-1 0-1,1 0 1,3 4-1,-4-6-13,0 0 0,0 0-1,0 0 1,0 0-1,1-1 1,-1 1-1,0-1 1,0 1-1,0-1 1,1 0-1,-1 0 1,0 0-1,0 0 1,1 0-1,-1-1 1,0 1-1,0-1 1,0 1-1,0-1 1,0 0 0,0 0-1,0 0 1,0 0-1,0 0 1,0 0-1,0-1 1,0 1-1,-1 0 1,3-3-1,7-5-131,0-2 0,0 1-1,11-16 1,20-19-211,-42 45 330,0 0 0,0 0 1,1 0-1,-1-1 0,0 1 0,0 0 0,0 0 1,0 0-1,0 0 0,1 0 0,-1 0 0,0 0 0,0 0 1,0 0-1,0 0 0,1 0 0,-1 0 0,0 0 1,0 0-1,0 0 0,0 0 0,1 0 0,-1 0 0,0 0 1,0 0-1,0 0 0,0 0 0,0 0 0,1 0 1,-1 0-1,0 0 0,0 0 0,0 0 0,0 0 0,1 0 1,-1 1-1,0-1 0,0 0 0,0 0 0,0 0 1,0 0-1,0 0 0,0 0 0,0 1 0,1-1 0,-1 0 1,0 0-1,0 0 0,0 0 0,0 1 0,3 14 50,-2 25 248,-1-33-242,0-6-65,-1 7 79,1 0 0,1-1 1,0 1-1,0 0 0,3 12 0,-3-19-182,-1 1 0,1 0 0,0 0-1,0 0 1,0-1 0,0 1 0,0 0 0,0-1-1,1 1 1,-1-1 0,0 0 0,1 1 0,-1-1-1,1 0 1,0 0 0,-1 0 0,1 0-1,0 0 1,0 0 0,-1 0 0,1-1 0,0 1-1,0-1 1,0 1 0,0-1 0,0 0 0,3 1-1,0-1-786,20-2-7794,-6-8-609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17328,'0'0'4389,"-34"49"-3653,31-28 65,-1 0-224,4-1-353,0 2-192,4-5-160,-1-2-1154,8-7-1312,-2-5-3940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16560,'0'0'2829,"0"8"-1713,0 328 4617,0-331-5715,0 1 0,1-1 0,0 0 0,0 0 0,0 0 0,1 1 0,-1-1 0,1-1 0,0 1 0,1 0 0,-1 0 0,1-1 0,0 0 0,4 5 0,-6-7-28,1 0 0,0-1 0,-1 1 1,1-1-1,0 0 0,0 1 0,0-1 0,0 0 0,0 0 1,1 0-1,-1 0 0,0 0 0,0-1 0,1 1 0,-1-1 0,0 0 1,1 1-1,-1-1 0,0 0 0,1 0 0,-1 0 0,0-1 1,1 1-1,-1-1 0,0 1 0,1-1 0,-1 0 0,0 0 0,0 0 1,0 0-1,0 0 0,0 0 0,0 0 0,3-3 0,1-2-215,1 0 0,-1 0-1,-1 0 1,1 0-1,-1-1 1,0 0-1,0 0 1,-1 0 0,0-1-1,-1 0 1,1 1-1,-2-1 1,4-11-1,2-15-601,7-65-1,-12 72 643,11-139 687,-33 211 966,10-17-966,2 1 0,1 0 0,1 1 0,-2 48 0,7-69-514,-1-1 0,2 1 0,-1 0 0,1-1 0,0 1 0,1 0 0,0-1 0,1 0 0,-1 1 0,2-1 0,-1 0 0,1 0 0,0-1 0,1 1 0,-1-1 0,2 0 0,-1 0 0,1-1 0,0 1 0,8 6 0,-2-7-1997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14189,'0'0'7143,"54"-17"-15855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8200,'0'0'9257,"19"69"-7176,-10-33-991,-1 5-258,2 0-447,-2-7-289,2-4-96,5-8-737,-1-6-800,-3-8-1218,3-8-1857,-1-4-3172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9129,'0'0'12080,"1"0"-12037,-1 0-1,0 0 1,0 0-1,1 0 1,-1 1-1,0-1 1,0 0-1,1 0 1,-1 0-1,0 1 1,0-1-1,0 0 1,1 0-1,-1 1 1,0-1-1,0 0 1,0 0-1,0 1 1,0-1-1,0 0 1,0 1-1,1-1 1,-1 0-1,0 0 1,0 1-1,0-1 0,0 0 1,0 1-1,0-1 1,0 0-1,-1 1 1,1-1-1,0 0 1,0 0-1,0 1 1,0-1-1,0 0 1,0 1-1,0-1 1,-1 0-1,1 0 1,0 1-1,0-1 1,0 0-1,-1 0 1,1 0-1,-1 1 1,-4 24 469,0 0 0,1 0 0,2 0 0,0 1 0,4 33 0,20 128-145,-8-91-59,-10-76 97,-5-51 329,-1-5-688,4-4-260,1 0 0,2 0 0,2 0 0,1 1 0,2 0 0,2 1 0,2 0 0,1 1 0,22-39 0,-35 72 163,1 0 0,0 1 1,0-1-1,0 1 1,1-1-1,-1 1 1,1 0-1,0 0 0,0 1 1,0-1-1,8-3 1,-11 5 12,0 1 1,0 0 0,0-1 0,0 1 0,0 0 0,0 0 0,1 0 0,-1 0 0,0 0 0,0 0 0,0 0 0,1 0-1,-1 0 1,0 0 0,0 1 0,0-1 0,0 0 0,0 1 0,3 0 0,-3 1 22,0-1-1,0 0 1,1 1 0,-1-1 0,0 0 0,0 1-1,0 0 1,-1-1 0,1 1 0,0 0-1,0-1 1,-1 1 0,1 0 0,-1-1-1,0 1 1,0 0 0,1 2 0,-1 5 18,0-1 0,0 0 0,0 0 0,-1 1 1,-1-1-1,1 0 0,-1 0 0,-1 0 0,1 0 0,-1-1 1,-1 1-1,1-1 0,-1 0 0,-9 12 0,9-13-24,0-1 0,-1 1 0,1-1 0,-1 0 0,-1 0 0,1-1 0,-1 1 0,1-1 0,-1 0 0,-1-1 0,1 1 0,0-1 0,-1-1 0,1 1 0,-1-1 0,0 0 0,-9 1 0,15-3-132,0 0 1,0 0 0,1 1-1,-1-1 1,0 0 0,1 0-1,-1 0 1,0 0 0,0 0-1,1 0 1,-1 0 0,0-1-1,0 1 1,1 0 0,-1 0-1,0-1 1,0 1 0,1 0-1,-1-1 1,1 1 0,-1 0-1,0-1 1,1 1 0,-1-1-1,1 1 1,-1-1 0,1 1-1,-1-1 1,1 0 0,-1 1-1,1-1 1,0 0-1,-1 1 1,1-1 0,-1-1-1,6-27-6769,7 2 559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0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8296,'0'0'2018,"-4"1"-1986,281 24 2301,-125 2-1755,-60-10-203,175 11 1,368-48 697,-420 8-742,207 10 203,-162 30-271,-154-13 1020,121 1 0,-248-13-2933,3 1-4814,4-4-706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11691,'0'0'10575,"-10"2"-9635,6-1-825,-95 22 672,93-21-787,-1-1 1,1 2-1,0-1 1,-1 1-1,1 0 0,1 0 1,-1 0-1,0 1 0,1 0 1,0 0-1,0 1 0,0-1 1,0 1-1,-4 6 0,8-10-23,1 0 0,-1 0 0,0 0-1,1 0 1,-1 1 0,1-1-1,-1 0 1,1 0 0,0 0 0,0 0-1,-1 0 1,1 1 0,0-1-1,0 0 1,0 0 0,0 0-1,0 1 1,0-1 0,0 0 0,1 0-1,-1 0 1,0 1 0,1-1-1,-1 0 1,1 0 0,-1 0-1,1 0 1,0 0 0,-1 0 0,1 0-1,0 0 1,0 0 0,-1 0-1,1-1 1,0 1 0,0 0-1,0 0 1,0-1 0,0 1 0,0-1-1,0 1 1,1-1 0,-1 1-1,0-1 1,0 1 0,0-1-1,3 0 1,7 3-151,1-2 0,0 1 0,0-2 0,14 0 0,-4 0-218,-20 0 380,12 1-285,-1 0 0,0 1 0,1 0 0,23 8 0,-35-9 323,0-1 0,0 1 1,1 0-1,-1 0 0,0 0 0,0 0 0,0 1 0,-1-1 0,1 0 0,0 1 0,0-1 0,-1 1 0,1 0 0,-1-1 0,1 1 0,-1 0 0,0 0 0,1 0 0,-1 0 0,0 0 0,-1 0 0,1 1 0,0-1 0,0 0 0,-1 0 0,0 0 0,1 1 0,-1-1 0,0 0 0,0 1 0,0-1 0,0 0 0,-1 1 0,1-1 0,-1 0 0,1 0 0,-2 3 0,0 0 276,-1 0-1,0 0 1,0-1-1,0 1 1,-1-1 0,0 0-1,0 0 1,0 0-1,0 0 1,0-1-1,-1 0 1,1 0-1,-7 3 1,-5 3 381,0 0 1,-29 9 0,41-16-721,0-1 0,-1 1 0,1-1-1,0-1 1,0 1 0,-1-1 0,1 1 0,0-1 0,-1 0 0,-6-2-1,10 2-129,0 0 0,1 0 0,-1-1 0,0 1 0,0-1 0,0 1-1,0-1 1,1 1 0,-1-1 0,0 1 0,0-1 0,1 1-1,-1-1 1,0 0 0,1 0 0,-1 1 0,1-1 0,-1 0-1,1 0 1,-1-1 0,0 0-355,1 0-1,0 0 1,0 0 0,-1 0-1,1 0 1,1 0 0,-1 0-1,0 0 1,0 0-1,1 0 1,-1 0 0,1 0-1,1-3 1,10-16-6583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19058,'0'0'7559,"49"3"-7367,-24-3-128,4 0-640,0-2-1762,5-4-1250,-3-1-4099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11 11435,'0'0'11974,"-13"-3"-11414,8 2-501,0-1-16,1 1 0,-1 0-1,0 0 1,1 1 0,-1-1-1,0 1 1,1 0 0,-1 0 0,0 0-1,0 1 1,1 0 0,-1 0-1,0 0 1,1 0 0,-1 1-1,1 0 1,0 0 0,-8 4-1,-7 8 218,0 1-1,2 1 0,-25 27 1,36-36-195,0 0 1,0 1 0,1 0 0,0 0-1,1 1 1,-1-1 0,2 1-1,-1 0 1,1 0 0,1 0 0,-3 15-1,5-22-70,0 0-1,0 0 0,0 0 1,0 0-1,1 0 1,-1 0-1,1 0 0,-1 0 1,1 0-1,0 0 0,0 0 1,0 0-1,0 0 1,0-1-1,0 1 0,0 0 1,0-1-1,1 1 0,-1-1 1,1 0-1,-1 1 1,1-1-1,0 0 0,-1 0 1,1 0-1,0 0 1,0 0-1,0 0 0,0 0 1,0-1-1,-1 1 0,1-1 1,0 0-1,1 1 1,-1-1-1,0 0 0,3 0 1,10 1-277,0-1 0,0 0 1,27-5-1,-23 2-620,-1-2-1,0 0 1,0-1 0,32-15-1,23-23-5640,-41 16 1530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26 10346,'0'0'5691,"-6"11"-4875,0 1-454,0 1 0,1 0-1,-5 15 1,9-24-179,0 0 0,0 1 1,0-1-1,0 0 0,1 0 0,-1 0 0,1 0 1,0 1-1,1-1 0,-1 0 0,1 0 0,-1 0 0,1 0 1,0 0-1,1 0 0,-1 0 0,1 0 0,2 5 1,-2-7-152,-1-1 1,0 1 0,1-1 0,-1 0 0,1 0 0,0 1 0,-1-1 0,1 0 0,0-1-1,0 1 1,-1 0 0,1 0 0,0-1 0,0 1 0,0-1 0,0 1 0,0-1 0,0 0-1,0 0 1,0 0 0,0 0 0,0 0 0,0-1 0,0 1 0,0 0 0,-1-1-1,1 1 1,0-1 0,0 0 0,0 0 0,2-1 0,3-2 19,-1 0 0,0 0 0,0 0 0,0-1 0,0 1 0,-1-1 0,5-7 0,-7 9-22,39-52 209,-38 51-182,-1 0-1,0-1 1,-1 0-1,1 0 1,-1 0-1,0 0 1,0 0 0,-1 0-1,1-1 1,0-6-1,-18 33-29,8-8 116,1 0 0,1 1 1,0-1-1,0 1 0,2 0 1,0 0-1,0 1 0,1-1 1,1 1-1,1 0 0,0 0 1,1 16-1,0-28-136,0-1 1,1 0-1,-1 0 0,1 0 1,-1 0-1,1 0 0,0 0 1,0 0-1,0 0 0,0-1 1,0 1-1,0 0 0,1 0 1,-1-1-1,1 1 0,-1-1 1,1 1-1,-1-1 1,1 0-1,0 0 0,-1 0 1,1 0-1,0 0 0,0 0 1,0 0-1,0 0 0,0-1 1,0 1-1,0-1 0,0 1 1,0-1-1,4 0 0,-2 0 5,0 0 0,0 0 0,0 0-1,0-1 1,0 1 0,0-1 0,0 0-1,-1 0 1,1-1 0,0 1 0,-1-1-1,1 0 1,-1 1 0,1-2 0,-1 1-1,0 0 1,3-4 0,4-6 126,-2-1 0,1 0 0,-1 0 0,-1-1 0,-1 0 0,0 0 0,-1-1 0,0 0 0,-1 0-1,-1 0 1,0 0 0,1-24 0,-13 70-453,6-26 351,0-1 0,1 1 0,-1 0 0,1 0-1,0 0 1,1 0 0,-1 1 0,1-1 0,0 0-1,0 1 1,0-1 0,1 1 0,0-1 0,0 1-1,0-1 1,2 6 0,-1-10-26,1 0 0,-1 0 0,0 0 0,1-1 0,-1 1-1,1-1 1,-1 1 0,1-1 0,0 1 0,-1-1 0,1 0 0,-1 0 0,1 0 0,-1 0 0,1 0-1,0 0 1,-1 0 0,2-1 0,32-3 80,-21-1-122,1 0 0,0-1 0,18-11 0,-22 10-27,1 1 0,0 1 1,0 0-1,1 0 0,14-2 0,-26 7-5,-13 28-149,-9 14 327,15-33-56,0 1 0,1 0 0,1 0 0,0 0 0,0 1 0,1 0 0,0 0 0,1 0 0,0 0 0,0 12 0,6-18 581,3-12-373,6-14-199,-9 8-38,-1-1 0,0 1 0,-1-1 0,0 0 0,-1-18 0,3-29-64,-1 41 22,-4 17 10,1 1 0,0-1-1,0 0 1,0 1-1,1-1 1,-1 1-1,1-1 1,-1 1-1,1-1 1,0 1-1,0-1 1,0 1-1,0-1 1,0 1 0,0 0-1,1 0 1,-1 0-1,1 0 1,0 0-1,0 0 1,-1 0-1,1 0 1,0 1-1,0-1 1,1 1-1,-1-1 1,0 1-1,0 0 1,1 0 0,-1 0-1,1 0 1,-1 0-1,1 1 1,5-2-1,15-2-275,1 0-1,39-1 1,-62 42 92,-2-29 210,0 0 0,0 0 0,-1 0 0,0-1 0,0 1 0,-1 0 0,0-1 0,-6 10 0,6-10 3,-1-1 0,1 1-1,0 1 1,1-1-1,0 0 1,0 1 0,0-1-1,0 10 1,3-16-17,0 0 1,0 0-1,0 0 1,0 0-1,0-1 0,0 1 1,0 0-1,0-1 1,1 1-1,-1-1 0,0 0 1,0 1-1,0-1 1,1 0-1,-1 1 0,0-1 1,0 0-1,1 0 1,-1 0-1,0 0 0,0 0 1,1-1-1,-1 1 1,2-1-1,37-5 108,-27 1-106,-1-2 0,0 1 0,0-2 0,-1 0 0,0 0 0,0-1 0,-1 0 0,0 0 0,-1-2 0,0 1 0,0-1 0,-1 0 0,0-1 0,-1 0 0,7-17 0,-11 5-32,-3 24 20,0 0-1,0-1 0,0 1 1,0 0-1,0-1 1,-1 1-1,1 0 0,0 0 1,0-1-1,0 1 1,-1 0-1,1 0 0,0-1 1,0 1-1,-1 0 1,1 0-1,0 0 0,0 0 1,-1-1-1,1 1 1,0 0-1,-1 0 0,1 0 1,0 0-1,-1 0 1,1 0-1,0 0 1,-1 0-1,1 0 0,0 0 1,-1 0-1,1 0 1,0 0-1,-1 0 0,1 0 1,-2 1-3,1 0 0,-1-1 0,1 1 1,0 0-1,-1 0 0,1 0 0,0 0 1,0 1-1,-1-1 0,1 0 0,0 0 0,0 1 1,1-1-1,-1 1 0,0-1 0,0 1 1,1-1-1,-1 1 0,1-1 0,-1 1 1,1-1-1,-1 4 0,1-4 4,0 1 1,0-1-1,0 1 1,0-1-1,0 0 1,0 1-1,0-1 0,0 0 1,0 1-1,1-1 1,-1 0-1,1 1 0,-1-1 1,1 0-1,-1 1 1,1-1-1,0 0 1,0 0-1,0 0 0,-1 0 1,1 0-1,0 0 1,0 0-1,0 0 0,1 0 1,0 0-1,1 1 3,1 0-1,0 0 0,0-1 1,0 0-1,0 0 0,0 0 1,0 0-1,0 0 0,4-1 1,4 1 0,0-1 0,0-1 0,0 0 0,-1-1 0,22-5 0,-19 1-60,-1 1 0,0-2 0,20-12 0,-29 17 35,0-1-1,1 0 1,-1 0 0,0-1 0,-1 1 0,1-1 0,-1 0-1,1 1 1,-1-2 0,0 1 0,-1 0 0,1-1-1,2-6 1,-5 11 18,0 0 1,0-1-1,1 1 0,-1 0 0,0-1 1,0 1-1,0 0 0,0 0 0,0-1 1,0 1-1,0 0 0,0-1 0,0 1 1,-1 0-1,1-1 0,0 1 0,0 0 1,0 0-1,0-1 0,0 1 0,0 0 1,-1 0-1,1-1 0,0 1 1,0 0-1,0 0 0,0-1 0,-1 1 1,1 0-1,0 0 0,0 0 0,-1 0 1,1-1-1,0 1 0,0 0 0,-1 0 1,1 0-1,0 0 0,-1 0 0,1 0 1,0 0-1,-1 0 0,1 0 0,0 0 1,-22 2-85,-17 13 8,31-11 105,1 1-1,0 0 1,0 0-1,0 0 1,0 1 0,1 0-1,0 0 1,0 1-1,1 0 1,0 0 0,0 0-1,1 0 1,0 1-1,0 0 1,0 0 0,1 0-1,1 0 1,-1 0-1,1 1 1,0-1 0,1 1-1,0 12 1,1-18-128,0 0 0,1-1 0,-1 0 0,1 1 0,0-1 0,0 1 0,0-1 0,0 0 0,0 1 0,1-1 1,-1 0-1,1 0 0,-1 0 0,1 0 0,0 0 0,0-1 0,0 1 0,0 0 0,0-1 0,0 1 0,0-1 0,0 0 0,4 2 0,1 0-563,-1-1 0,1 1 0,0-1 0,0-1 0,0 1 0,0-1 0,11 0-1,15-1-6427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11435,'1'-2'399,"-1"0"-1,0 1 1,1-1 0,-1 0 0,1 1-1,-1-1 1,1 1 0,0-1 0,-1 1-1,1-1 1,0 1 0,0 0 0,0-1-1,0 1 1,1 0 0,-1 0 0,0-1-1,2 0 1,-2 3-208,0 0 0,0 0 0,-1-1 0,1 1-1,-1 0 1,1 0 0,0 0 0,-1 0 0,0 0 0,1 0 0,-1 0 0,1 0-1,-1 0 1,0 0 0,0 0 0,0 1 0,0-1 0,0 0 0,0 1-1,2 72 1555,-16 111-518,14-185-1304,0 1 0,-1 0-1,1-1 1,0 1 0,0-1-1,0 1 1,0 0-1,0-1 1,0 1 0,0-1-1,0 1 1,0-1 0,0 1-1,1 0 1,-1-1 0,0 1-1,0-1 1,0 1-1,1-1 1,-1 1 0,0-1-1,1 1 1,-1-1 0,0 1-1,1-1 1,-1 1 0,1-1-1,-1 0 1,0 1-1,1-1 1,-1 0 0,1 1-1,-1-1 1,1 0 0,0 0-1,-1 1 1,1-1-1,-1 0 1,2 0 0,-1 0-390,0-1 1,0 1-1,0-1 1,0 1-1,0-1 1,0 0 0,0 1-1,-1-1 1,1 0-1,0 0 1,0 0-1,-1 1 1,1-1-1,0 0 1,-1 0 0,1 0-1,-1 0 1,1 0-1,-1 0 1,0 0-1,1-2 1,6-23-11530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3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16560,'0'0'8424,"63"41"-10122,-30-32-608,3-3-1121,4-1-2595,-6 0-3619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11435,'0'0'4799,"-9"2"-3000,-1 1-1363,-65 23 3013,72-25-3381,0 0 0,0 0-1,1 0 1,-1 1-1,0-1 1,1 1-1,-1 0 1,1-1 0,0 1-1,-1 0 1,1 0-1,0 1 1,0-1 0,0 0-1,1 1 1,-1-1-1,1 1 1,-1-1 0,1 1-1,0 0 1,0 0-1,-1 4 1,2-6-95,0 0 1,0 0-1,0 0 1,1 0 0,-1 0-1,0 0 1,1 0-1,-1 0 1,1 0-1,0 0 1,-1 0-1,1 0 1,0-1-1,-1 1 1,1 0-1,0 0 1,0-1-1,0 1 1,-1 0-1,1-1 1,0 1 0,0-1-1,0 1 1,0-1-1,0 1 1,0-1-1,2 1 1,35 6-1030,-27-5 680,41 5-1365,-32-6 1361,-1 2-1,1 0 1,-1 1-1,1 1 1,-1 1-1,27 12 1,-45-18 480,0 0 0,0 1 0,0-1 0,0 1 0,0-1 0,-1 1 0,1-1 0,0 1 0,0-1 0,-1 1 0,1 0 0,0-1 0,0 1 0,-1 0 0,1 0 0,-1-1 0,1 1 0,-1 0 0,1 0 0,-1 0 0,0 0 0,1 0 0,-1 0 0,0 0 0,0-1 0,1 1 0,-1 0 0,0 0 0,0 0 0,0 0 0,0 0 0,0 0 0,0 0 0,-1 0 0,1 0 0,0 0 0,0 0 0,-1 0 0,1 0 0,-1 0 0,1 0 0,-1-1 0,1 1 0,-1 0-1,1 0 1,-1 0 0,0-1 0,1 1 0,-1 0 0,0-1 0,0 1 0,1-1 0,-1 1 0,0-1 0,0 1 0,0-1 0,-1 1 0,-6 4 494,0-1-1,0 0 0,-1 0 0,-14 4 1,12-4-518,0-1 0,-1 0 0,0-1 0,1-1 1,-1 1-1,0-2 0,0 0 0,1 0 0,-1-1 1,-12-3-1,23 4-322,0-1 1,0 1-1,0-1 0,0 0 1,0 0-1,0 1 1,1-1-1,-1 0 1,0 0-1,0 0 1,1 0-1,-1 0 0,0 0 1,1 0-1,-1 0 1,1 0-1,-1 0 1,1 0-1,0-1 0,-1 1 1,1 0-1,0-2 1,-1-14-5361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11403,'0'0'9518,"-2"9"-8386,-2 13-530,0 0-1,2 0 1,0-1 0,1 1-1,1 0 1,4 26 0,-3-46-577,0-1 1,0 1 0,-1-1-1,1 0 1,1 1 0,-1-1-1,0 0 1,0 1 0,0-1-1,0 0 1,1 0 0,-1 0-1,1 0 1,-1 0 0,1-1-1,-1 1 1,1 0-1,-1-1 1,1 1 0,0-1-1,-1 1 1,1-1 0,0 0-1,-1 0 1,1 0 0,0 0-1,-1 0 1,1 0 0,0 0-1,3-1 1,1 0 40,1 0 1,0-1-1,0 1 0,0-1 1,-1-1-1,8-2 1,8-9-58,-1 0 0,-1 0-1,0-2 1,-1-1 0,33-37 0,-52 53-15,0 1 1,0 0-1,0 0 1,1-1-1,-1 1 0,0 0 1,0 0-1,0 0 0,0-1 1,0 1-1,0 0 1,0 0-1,0 0 0,0-1 1,1 1-1,-1 0 1,0 0-1,0 0 0,0 0 1,0-1-1,1 1 0,-1 0 1,0 0-1,0 0 1,0 0-1,1 0 0,-1 0 1,0 0-1,0 0 0,0 0 1,1-1-1,-1 1 1,0 0-1,0 0 0,1 0 1,-1 0-1,0 0 0,0 0 1,0 0-1,1 0 1,-1 1-1,0-1 0,0 0 1,0 0-1,1 0 0,-1 0 1,0 0-1,0 0 1,0 0-1,1 0 0,-1 1 1,0-1-1,0 0 0,0 0 1,0 0-1,1 1 1,-2 17-74,-9 22 104,7-33 30,1 0 0,1 0-1,-1 0 1,1 0-1,0 1 1,1-1-1,0 0 1,0 8 0,1-14-41,0 0 0,0 0 1,0 0-1,0-1 0,0 1 0,0 0 1,0-1-1,0 1 0,1-1 1,-1 1-1,0-1 0,0 1 1,0-1-1,1 0 0,-1 0 1,0 1-1,0-1 0,1 0 1,-1 0-1,0 0 0,0-1 1,1 1-1,-1 0 0,2-1 1,34-6 123,-17-1-242,-1-1 0,-1-1 0,0 0 0,20-16 0,-8 6-358,-30 20 451,0-1 0,0 1 0,1 0 0,-1-1-1,0 1 1,0 0 0,1 0 0,-1-1 0,0 1 0,1 0 0,-1 0 0,0 0 0,1-1 0,-1 1 0,1 0 0,-1 0 0,0 0 0,1 0 0,-1 0 0,0 0 0,1 0 0,-1 0-1,1 0 1,-1 0 0,0 0 0,1 0 0,-1 0 0,0 0 0,1 0 0,-1 0 0,1 0 0,-1 1 0,0-1 0,1 0 0,-1 0 0,0 0 0,1 1 0,-1-1 0,0 0 0,0 0 0,1 1-1,-1-1 1,0 0 0,1 1 0,-2 22-100,-14 26 133,10-38-50,2-6-36,1-1 0,0 1 0,0 0 0,1 0 0,0 0 0,-1 0 0,1 7 0,2-12-392,0 1-1,1-1 1,-1 0 0,0 1-1,1-1 1,-1 0-1,0 0 1,1 0-1,-1 0 1,0 0 0,1-1-1,-1 1 1,0 0-1,1-1 1,-1 1-1,0-1 1,0 1 0,1-1-1,1-1 1,14-12-6986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70 13613,'-9'1'1580,"-14"1"591,5-1-990,0 0 1,0 2-1,1 0 0,-26 8 0,39-10-1115,1 0-1,0 0 0,0 0 1,0 1-1,0-1 0,0 1 1,0 0-1,0-1 1,1 1-1,-1 1 0,1-1 1,-1 0-1,1 1 1,0-1-1,0 1 0,0 0 1,0 0-1,0-1 1,1 1-1,-1 0 0,1 1 1,0-1-1,0 0 1,0 0-1,0 0 0,0 1 1,1-1-1,0 0 0,0 1 1,0-1-1,0 5 1,1-5-57,0-1 0,0 0 0,0 0 1,0 0-1,0 0 0,1 0 1,-1 0-1,1 0 0,-1-1 0,1 1 1,0-1-1,-1 1 0,1-1 0,0 1 1,0-1-1,0 0 0,0 0 1,0 0-1,1 0 0,-1 0 0,0 0 1,0-1-1,1 1 0,-1-1 0,0 1 1,1-1-1,3 0 0,6 1 36,-1 0 1,0-1-1,0 0 0,19-3 0,-25 1-40,1 0-1,-1-1 0,1 1 0,-1-1 1,0 0-1,0 0 0,0-1 0,0 1 0,0-1 1,-1 0-1,0-1 0,0 1 0,0-1 0,0 1 1,4-8-1,-6 8 1,0 1 0,1-1 0,-1 1 1,0-1-1,-1 0 0,1 0 0,-1 0 0,1 0 1,-1 0-1,-1 0 0,1 0 0,0 0 0,-1 0 1,0 0-1,0 0 0,0-1 0,-1 1 0,1 0 1,-1 0-1,0 0 0,0 0 0,-3-7 0,3 9 2,-1 0-1,0 0 0,1 1 0,-1-1 0,0 0 1,0 1-1,0-1 0,0 1 0,0 0 0,-1 0 1,1 0-1,0 0 0,0 0 0,-1 0 0,1 1 1,-1-1-1,1 1 0,0-1 0,-1 1 1,1 0-1,-1 0 0,1 0 0,-1 0 0,1 1 1,-1-1-1,1 1 0,0-1 0,-3 2 0,2-2 8,0 1 0,0 0-1,0 0 1,1 0 0,-1 0-1,0 1 1,1-1-1,-1 1 1,1-1 0,0 1-1,-1 0 1,1 0 0,0 0-1,0 0 1,0 1-1,0-1 1,1 0 0,-1 1-1,1-1 1,-1 1 0,1 0-1,0-1 1,-1 5-1,2-6-7,0 0-1,0 0 0,0 0 0,0 0 1,1 0-1,-1 0 0,0 0 0,1 0 1,-1 0-1,1 0 0,-1 0 0,1-1 1,-1 1-1,1 0 0,0 0 0,-1 0 1,1-1-1,0 1 0,0 0 0,-1-1 1,1 1-1,0-1 0,0 1 0,0-1 1,0 1-1,0-1 0,0 1 1,0-1-1,0 0 0,0 0 0,0 1 1,0-1-1,0 0 0,0 0 0,0 0 1,1 0-1,48 1 76,-39-1-63,9-1-317,0-2 1,0 0-1,0-1 0,-1-1 0,30-12 0,-27 9-132,-1 1 0,2 1-1,38-5 1,-61 11 447,1 0 0,-1 0-1,1 0 1,0 0 0,-1 0 0,1 0 0,0 0-1,-1 0 1,1 0 0,0 0 0,-1 0 0,1 0-1,0 0 1,-1 1 0,1-1 0,-1 0-1,1 0 1,0 1 0,-1-1 0,1 0 0,-1 1-1,1-1 1,-1 1 0,1-1 0,-1 1 0,1-1-1,-1 1 1,0-1 0,1 1 0,-1-1 0,0 1-1,1 1 1,-5 24 811,-29 35 920,26-51-1404,5-6-270,-1 0 1,1 0-1,0 0 1,0 0-1,0 1 0,1-1 1,-1 0-1,1 1 1,0-1-1,0 1 0,1-1 1,-1 1-1,1 0 1,0-1-1,1 6 0,0-9-66,0 1-1,0-1 0,0 0 0,1-1 0,-1 1 0,0 0 1,0 0-1,1 0 0,-1-1 0,1 1 0,-1-1 1,0 1-1,1-1 0,-1 1 0,1-1 0,-1 0 0,1 0 1,-1 0-1,1 0 0,-1 0 0,1 0 0,1 0 1,38-4 69,-30 0-95,1 0 0,-1-1-1,1 0 1,-1-1 0,-1-1 0,1 1-1,-1-2 1,-1 1 0,1-1 0,-1-1-1,-1 0 1,1 0 0,-1-1-1,-1 1 1,0-2 0,0 1 0,5-13-1,-11 21 23,-1 0 0,1 1 0,0-1 0,-1 0 0,1 1 0,-1-1 0,1 0 0,-1 0 0,0 1 0,0-1 0,0 0 0,0 0 0,0 0 0,0 1 0,0-1 0,0 0 0,-1 0 0,1 0 0,-1 1 0,0-1 0,0-2 0,0 3 4,0 1-1,0-1 1,0 0-1,0 0 1,0 0 0,0 1-1,0-1 1,0 0-1,0 1 1,-1-1 0,1 1-1,0-1 1,0 1-1,0 0 1,-1-1 0,1 1-1,0 0 1,-1 0-1,1 0 1,0 0 0,0 0-1,-2 0 1,0 1 2,1-1 0,-1 1 0,1-1 0,0 1 0,-1 0 0,1 0 0,0 0 0,0 0 0,0 0 0,0 0 0,0 1 0,0-1 0,0 1 1,0-1-1,0 1 0,1 0 0,-1 0 0,0-1 0,1 1 0,0 0 0,-1 1 0,1-1 0,0 0 0,0 0 0,0 0 0,1 1 0,-1-1 0,0 0 0,1 1 0,0-1 0,-1 3 0,1-4 1,0 1 0,0-1 0,1 0 0,-1 0 0,0 0 1,0 0-1,1 0 0,-1 0 0,0 1 0,1-1 0,-1 0 0,1 0 0,0 0 0,-1 0 0,1 0 0,0-1 0,-1 1 0,1 0 0,0 0 0,0 0 0,0-1 0,0 1 0,0 0 0,0-1 0,1 2 0,2-1 3,-1 0 1,0 0-1,1 0 1,-1 0-1,1-1 1,0 1-1,-1-1 1,7 0-1,-1-1-5,0 0 0,1 0 0,-1-1 0,0 0 0,0-1 0,10-4 0,-8 2-88,-1-1-1,0 0 0,17-15 1,-24 19 60,1-1 1,-1 0 0,0-1 0,0 1-1,0 0 1,0-1 0,-1 0-1,0 1 1,1-1 0,-1 0 0,-1 0-1,1 0 1,1-7 0,-6 9-167,-6 8 129,-7 10 97,11-10 42,1 0 1,0 0-1,1 0 1,-1 1 0,1 0-1,0-1 1,1 1-1,-1 0 1,2 0-1,-1 0 1,1 0 0,0 1-1,0-1 1,1 10-1,0-16-72,1 1 0,-1-1 0,1 1 0,0-1 0,0 1 0,-1-1 0,1 1 0,0-1 0,0 0-1,1 1 1,-1-1 0,0 0 0,0 0 0,1 0 0,-1 0 0,0 0 0,1 0 0,-1 0 0,1 0 0,-1-1 0,1 1-1,0-1 1,-1 1 0,1-1 0,-1 1 0,1-1 0,0 0 0,-1 0 0,3 0 0,56 0 107,-53 0-121,4-2-94,1-1-1,0 1 1,-1-2-1,1 0 0,-1 0 1,0-1-1,0 0 1,16-11-1,37-17 15,-59 45 607,-5-10-517,0-1 1,0 1-1,0 0 1,0-1-1,0 1 1,1-1-1,-1 1 1,1-1-1,-1 1 1,1-1-1,0 1 1,-1-1-1,1 1 1,0-1-1,0 0 1,0 0-1,0 1 1,0-1-1,0 0 1,0 0-1,1 0 1,0 1-1,9 0-420,-1-1 0,0 1-1,1-2 1,-1 0 0,0 0-1,1-1 1,12-2 0,-18 2-634,0 0 0,0-1 0,0 1 1,-1-1-1,1 0 0,0-1 0,-1 1 0,0-1 0,1 0 1,3-4-1,12-12-8738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16432,'0'0'9833,"60"26"-12139,-46-26-2755,1 0-9865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0:3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138 113 5029,'0'0'630,"-8"-5"186,-13-11-359,1 0-1,0-1 1,-19-22-1,21 28-275,7 4 1405,23 5-539,243 19 522,463 13 791,-2 37-996,-457-41-1020,674 1 767,-509-27-498,-235 3-583,1206 8 308,-828-30 7,26 0 31,1386 40 3,-603-29-251,-1344 8-527,-28-1-2472,-11 1-485,-14-2 597,-28-4-3412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59 13869,'0'0'2707,"-5"-9"-358,4 5-2189,-1 1 1,0 0-1,0 0 0,-1 0 1,1 0-1,0 0 1,-1 0-1,0 1 1,0-1-1,0 1 1,0 0-1,0 0 1,0 0-1,0 0 1,-5-2-1,3 3-68,0 0 1,0 0-1,0 0 0,0 0 0,0 1 0,0 0 0,0 0 1,0 0-1,0 1 0,0-1 0,0 1 0,0 0 1,1 1-1,-8 2 0,1 1 48,1-1 0,-1 2 0,1 0 0,1 0 0,-1 0 0,1 2 0,-9 8 0,14-13-85,-1 1 1,1 1-1,1-1 1,-1 1-1,0-1 1,1 1-1,0 0 1,1 0-1,-1 1 1,1-1-1,0 0 0,0 1 1,0-1-1,1 1 1,-2 11-1,3-16-52,0 0 0,0 1 0,1-1 0,-1 0 0,0 0 0,0 0 0,1 0-1,-1 0 1,1 0 0,-1 0 0,1 0 0,-1 0 0,1 0 0,-1 0 0,1 0 0,0 0 0,0-1-1,0 1 1,-1 0 0,1 0 0,0-1 0,0 1 0,2 0 0,30 8 106,-20-8-68,-1-1-1,0 0 1,22-4 0,-23 1-104,0-1 0,-1 0 0,1 0 0,-1-1 0,17-10 0,-17 9-214,1 0 0,-1 1 1,1 0-1,15-4 0,-30 41-267,-16 37 1694,4 1 1,3 1-1,-7 104 0,20-163-1076,0 0-1,-2 0 0,1-1 1,-1 1-1,-7 20 0,8-30-43,1-1 0,-1 1 0,0 0-1,1 0 1,-1 0 0,0-1 0,0 1 0,0-1-1,-1 1 1,1-1 0,0 1 0,-1-1-1,1 0 1,-1 1 0,1-1 0,-1 0 0,1 0-1,-1 0 1,0 0 0,0 0 0,1-1-1,-1 1 1,0-1 0,0 1 0,0-1 0,0 1-1,0-1 1,0 0 0,1 0 0,-1 0-1,0 0 1,0 0 0,0-1 0,0 1 0,0 0-1,0-1 1,0 1 0,1-1 0,-1 0-1,0 0 1,0 0 0,1 0 0,-1 0 0,0 0-1,-1-2 1,-7-4-53,1-1 0,0 0 0,1 0 0,-1-1-1,2 0 1,-1-1 0,1 0 0,1 0 0,0 0 0,0-1 0,1 0 0,0 0-1,1 0 1,0-1 0,1 1 0,0-1 0,1 0 0,0 0 0,1 0-1,1 0 1,0 0 0,0 0 0,5-23 0,-4 30-33,2 0-1,-1 1 1,0 0 0,1 0 0,0-1 0,0 2-1,0-1 1,0 0 0,1 1 0,0-1 0,-1 1-1,1 0 1,1 0 0,-1 0 0,0 1 0,0 0-1,1 0 1,0 0 0,6-2 0,13-3-1156,1 0 0,41-4 0,-27 4-1539,16-4-2790,-1-3-4063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200 287 4388,'0'0'6107,"-1"-8"-2706,1 6-3214,-1-1 0,1 1-1,0 0 1,-1-1 0,1 1 0,-1 0 0,0 0 0,0-1-1,0 1 1,0 0 0,0 0 0,0 0 0,-1 0 0,1 0-1,0 0 1,-1 1 0,0-1 0,1 0 0,-1 1 0,0-1 0,0 1-1,0 0 1,0 0 0,0-1 0,0 1 0,0 0 0,-1 1-1,1-1 1,0 0 0,-1 1 0,1-1 0,0 1 0,-1 0 0,1 0-1,0 0 1,-1 0 0,1 0 0,0 0 0,-1 1 0,1-1-1,0 1 1,-1-1 0,1 1 0,0 0 0,0 0 0,0 0-1,-4 3 1,-4 1 36,1 2 0,1-1 0,-1 1 0,1 0-1,0 1 1,0 0 0,-9 13 0,13-16-154,0 0-1,1 0 1,-1 0 0,1 1-1,0-1 1,1 1 0,-1 0 0,1 0-1,0 0 1,1 0 0,-1 0-1,1 0 1,0 0 0,1 11 0,0-16-59,1 0 0,-1 1 0,1-1 1,0 0-1,0 0 0,0 1 1,-1-1-1,1 0 0,0 0 0,1 0 1,-1 0-1,0 0 0,0 0 0,0-1 1,0 1-1,1 0 0,-1-1 0,0 1 1,1-1-1,-1 1 0,1-1 1,-1 1-1,0-1 0,1 0 0,-1 0 1,1 0-1,-1 0 0,1 0 0,-1 0 1,1 0-1,-1 0 0,1-1 1,-1 1-1,0 0 0,2-1 0,5-1 36,0 1 0,-1-1 0,1 0 0,-1-1 1,11-4-1,-2-3-16,1-2 0,-2 1 0,1-2 1,-2 0-1,18-19 0,-23 22-53,-1 0 0,0-1 0,0 0 0,-1 0 0,-1-1-1,0 1 1,0-1 0,6-23 0,-12 35 9,1-1 0,-1 0 0,0 1 0,1-1 0,-1 0 0,0 0 0,0 1 0,1-1 0,-1 0 0,0 0 0,0 1 0,0-1 0,0 0 0,0 0 0,0 0 1,0 1-1,-1-1 0,1 0 0,0 0 0,0 1 0,0-1 0,-1 0 0,1 1 0,0-1 0,-1 0 0,1 1 0,-1-2 0,-16 11-176,-18 30 184,27-28 142,1-1 0,0 1-1,1 0 1,0 1 0,0 0 0,1 0 0,1 0 0,0 0 0,1 1 0,0-1 0,1 1 0,-1 13 0,3-24-122,0-1 1,1 0-1,-1 1 1,0-1 0,0 0-1,1 1 1,-1-1-1,1 0 1,-1 0 0,1 0-1,0 1 1,-1-1-1,1 0 1,0 0-1,0 0 1,0 0 0,0 0-1,0 0 1,0 0-1,0-1 1,0 1 0,2 1-1,0-1 22,1 1 0,-1-1 1,1 1-1,0-1 0,0 0 0,-1-1 0,9 2 0,0-2 77,0 0-1,0-1 0,0 0 0,18-4 0,-17 1-82,-1-1 1,1 0-1,-1 0 1,0-1-1,0-1 1,-1 0-1,0-1 1,16-13-1,-21 16-117,-1 1 1,1-2-1,-1 1 0,0-1 0,-1 1 0,1-1 1,-1 0-1,0-1 0,-1 1 0,0-1 0,0 0 1,0 0-1,-1 0 0,0 0 0,0 0 0,1-14 1,-3 21 81,0-1 0,0 1 0,0 0 0,0-1 0,0 1 0,-1 0 0,1-1 0,0 1 0,0 0 1,0-1-1,-1 1 0,1 0 0,0 0 0,0-1 0,-1 1 0,1 0 0,0 0 0,-1 0 0,1 0 0,0-1 1,-1 1-1,1 0 0,0 0 0,-1 0 0,1 0 0,0 0 0,-1 0 0,1 0 0,-1 0 0,1 0 0,0 0 1,-1 0-1,1 0 0,0 0 0,-1 0 0,1 0 0,0 0 0,-1 0 0,1 0 0,0 1 0,-1-1 0,1 0 1,0 0-1,-1 0 0,1 1 0,0-1 0,0 0 0,-1 0 0,1 1 0,0-1 0,0 0 0,-1 1 0,1-1 1,0 0-1,0 1 0,-19 14-126,5 2 300,1-1 1,-14 23-1,24-34-123,-1 0 0,2 1 0,-1-1 0,1 1 0,-1 0 0,1 0 0,1 0 0,-1 0-1,1 0 1,0 0 0,1 0 0,0 9 0,0-13-34,1-1-1,0 1 1,0-1-1,0 0 1,0 1-1,0-1 1,0 0 0,1 0-1,-1 0 1,0 1-1,1-2 1,-1 1 0,1 0-1,-1 0 1,1 0-1,-1-1 1,1 1-1,-1 0 1,1-1 0,0 0-1,-1 1 1,1-1-1,0 0 1,-1 0 0,1 0-1,0 0 1,-1 0-1,1 0 1,0 0-1,3-2 1,4 2 23,0-1 0,1-1 0,-1 0 0,15-4 0,-14 2-198,0-1 1,0 0-1,-1 0 0,0-1 1,0 0-1,0 0 0,0-1 1,-1 0-1,0-1 0,-1 0 1,0 0-1,0-1 0,-1 1 1,11-20-1,-19 32 148,1 0 0,-1 1-1,1-1 1,0 1 0,0 0-1,1-1 1,-1 1 0,1 9 0,0-12 39,0-1 0,1 1 1,-1-1-1,0 1 1,1 0-1,-1-1 0,1 0 1,-1 1-1,1-1 1,0 1-1,0-1 0,0 0 1,-1 1-1,1-1 0,0 0 1,1 0-1,-1 0 1,0 1-1,0-1 0,0-1 1,1 1-1,-1 0 1,0 0-1,1 0 0,-1-1 1,1 1-1,-1-1 1,1 1-1,-1-1 0,1 1 1,-1-1-1,4 0 0,6 1-1,1-2 1,0 1-1,-1-2 0,0 1 0,1-1 0,-1-1 0,0 0 0,0-1 0,0 0 0,0-1 0,-1 0 0,0 0 0,0-1 0,0-1 0,-1 0 0,0 0 0,0 0 0,-1-1 0,1-1 0,-2 1 0,8-12 0,-4 6-75,0-1 0,-2 0 0,0-1 0,0 0-1,-2-1 1,0 1 0,0-2 0,-2 1 0,0 0 0,-1-1 0,-1 0 0,2-31 0,-6 50 47,1-1 1,0 0 0,0 1 0,-1-1 0,1 0 0,0 1 0,-1-1-1,1 0 1,-1 1 0,1-1 0,0 0 0,-1 0 0,1 1 0,-1-1-1,1 0 1,0 0 0,-1 0 0,1 0 0,-1 0 0,1 1-1,-1-1 1,1 0 0,-1 0 0,1 0 0,-1 0 0,1 0 0,-1-1-1,1 1 1,-1 0 0,1 0 0,0 0 0,-1 0 0,1 0-1,-1-1 1,1 1 0,-1 0 0,1 0 0,0-1 0,-1 1 0,1 0-1,0-1 1,-1 1 0,1 0 0,0-1 0,-1 1 0,1 0-1,0-1 1,0 1 0,-1-1 0,1 1 0,0 0 0,0-1 0,0 1-1,0-1 1,0 1 0,0-1 0,-1 1 0,1-1 0,0 1 0,0-1-1,0 1 1,1-1 0,-1 1 0,0 0 0,0-1 0,0 1-1,0-1 1,1 0 0,-26 30-3,2 11 349,1 0 0,-19 51-1,35-76-213,1 1-1,1 0 1,0-1 0,1 2-1,0-1 1,1 0-1,1 1 1,1-1-1,3 27 1,-3-39-201,1 0 1,0 0-1,0 0 0,0 0 1,0 0-1,1 0 0,-1 0 1,1-1-1,0 1 0,0 0 1,1-1-1,-1 0 1,1 0-1,0 1 0,0-2 1,0 1-1,0 0 0,0 0 1,0-1-1,1 0 0,-1 0 1,1 0-1,0 0 0,-1 0 1,1-1-1,0 0 1,6 2-1,-9-4-16,0 1 1,0-1-1,0 1 0,0-1 1,0 1-1,0-1 0,-1 0 1,1 1-1,0-1 0,0 0 1,0 0-1,-1 0 0,1 0 1,0 0-1,-1 0 0,1 0 1,-1 0-1,1 0 0,-1 0 1,0 0-1,1 0 0,-1 0 1,0 0-1,0 0 0,1 0 1,-1 0-1,0-1 0,0 1 1,0 0-1,-1 0 0,1 0 1,0 0-1,0 0 0,-1-2 1,-6-43-1320,2 31 1013,-1 0 0,0 1 1,-1 0-1,0 0 0,-17-21 0,18 27 642,1 1 1,-1 0-1,0 1 0,-1-1 0,0 1 1,0 0-1,0 1 0,0 0 0,-1 0 0,0 1 1,-13-5 2846,33 15-2434,19 7-516,-3-6-181,0-1-1,48 5 1,15-10-5531,-43-5-1569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76 5061,'-1'-2'495,"0"1"1,1 0-1,-1-1 1,1 1-1,-1-1 1,1 1-1,-1 0 1,1-1-1,0 1 1,0-1-1,-1 1 1,1-1-1,0 1 1,1-1-1,-1 1 1,0-1-1,0 1 1,1-1-1,-1 1 1,0-1-1,1 1 1,0 0-1,-1-1 1,2-1-1,1 0-185,-1 1 0,0 0 0,0 0 0,1 0 0,-1 0 0,1 0 0,0 1 0,0-1 0,-1 1 0,1 0 0,4-2 0,7-1 72,1 1-1,-1 0 0,30-1 0,-33 3-232,0 1-1,1 0 0,-1 1 0,0 0 0,0 1 0,0 0 0,0 1 1,0 0-1,12 6 0,-20-8-139,0 1 1,0 0-1,0 0 0,0 0 1,0 0-1,0 0 0,-1 1 1,1-1-1,-1 1 0,1 0 1,-1-1-1,0 1 0,0 0 1,-1 0-1,1 1 0,-1-1 1,1 0-1,-1 0 0,0 1 1,0-1-1,0 1 0,-1-1 1,1 1-1,-1-1 0,0 1 1,0-1-1,0 1 0,0 0 1,-1-1-1,0 1 0,1-1 1,-1 0-1,-2 4 1,0 1 59,-1 0 0,-1-1 0,1 0 1,-1 0-1,0 0 0,-1 0 1,1-1-1,-1 0 0,-1 0 1,1-1-1,-14 9 0,-13 14 34,33-28-103,-1 0 1,1 1 0,0-1-1,-1 0 1,1 0-1,-1 1 1,1-1 0,0 0-1,-1 0 1,1 1 0,0-1-1,-1 1 1,1-1 0,0 0-1,0 1 1,0-1-1,-1 1 1,1-1 0,0 0-1,0 1 1,0-1 0,0 1-1,0-1 1,0 1-1,-1-1 1,1 1 0,0-1-1,0 0 1,1 1 0,-1-1-1,0 1 1,0-1-1,0 1 1,0 0 0,17 2 32,25-9 35,-24 1-202,0-1 1,0 0 0,0-2-1,-1 0 1,20-13 0,-26 14 42,-2 1 1,1-1 0,-1-1-1,0 0 1,0 0 0,-1 0 0,0-1-1,-1-1 1,10-14 0,-11 6-130,-15 22-10,-17 25 215,21-22 88,1 0-1,-1 1 1,2 0-1,-1 0 1,1 0 0,1 0-1,-1 0 1,1 1-1,1-1 1,0 1-1,0 0 1,1 15 0,0-21-29,0 1 1,0-1-1,1 1 1,0-1 0,0 1-1,0-1 1,0 0 0,0 0-1,1 0 1,-1 1 0,1-1-1,0 0 1,0-1-1,0 1 1,0 0 0,1-1-1,-1 1 1,1-1 0,-1 0-1,1 1 1,0-1 0,0-1-1,0 1 1,0 0-1,0-1 1,0 1 0,1-1-1,-1 0 1,0 0 0,1 0-1,-1-1 1,0 1 0,6-1-1,-1 1 1,0-1 0,1-1 0,-1 1 1,1-1-1,-1-1 0,0 1 0,0-1 0,0-1 0,0 0 0,0 0 0,0 0 0,-1-1 1,0 0-1,1-1 0,-2 1 0,1-1 0,0-1 0,-1 1 0,0-1 0,0 0 0,-1-1 1,0 1-1,0-1 0,0 0 0,-1-1 0,0 1 0,0 0 0,-1-1 0,0 0 0,-1 0 1,1 0-1,-1 0 0,-1-1 0,0 1 0,0 0 0,0-1 0,-1 1 0,-1 0 0,-2-17 0,3 23-56,0 1-1,0-1 0,0 0 0,-1 1 0,1-1 0,-1 0 0,1 1 0,-1-1 0,0 0 0,0 1 0,1-1 0,-1 1 0,0-1 0,0 1 0,-1 0 0,1-1 0,0 1 0,0 0 0,-1 0 0,1 0 0,0 0 0,-1 0 1,1 0-1,-1 0 0,0 1 0,1-1 0,-1 0 0,0 1 0,1-1 0,-1 1 0,0 0 0,1 0 0,-1-1 0,0 1 0,0 0 0,-2 1 0,2-1-24,0 1 0,0 0-1,0 0 1,0 0 0,0 0 0,-1 0-1,2 0 1,-1 0 0,0 1 0,0-1-1,0 1 1,1 0 0,-1-1 0,1 1-1,-1 0 1,1 0 0,0 0 0,-1 0-1,1 0 1,0 0 0,0 0 0,1 0-1,-1 1 1,0-1 0,1 0 0,-1 0-1,1 3 1,0 36-2886,1-39 2465,-1 1 1,1-1 0,0 0 0,0 0-1,0 0 1,0 1 0,0-1-1,0 0 1,0 0 0,0-1 0,1 1-1,-1 0 1,1 0 0,0-1-1,2 3 1,14 7-5389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61 17649,'0'0'1628,"-12"-5"123,4 1-1489,0 1 1,0 0-1,0 1 0,0-1 1,0 2-1,-1-1 1,1 1-1,-1 0 0,1 1 1,-1 0-1,0 1 0,1-1 1,-1 2-1,1-1 1,0 1-1,-1 0 0,1 1 1,0 0-1,-7 4 1,-53 36 1343,64-40-1546,0 0 0,0 1 0,0-1 0,1 1-1,-1 0 1,1 0 0,0 0 0,0 0 0,0 0 0,1 1 0,0-1 0,0 1 0,-3 6 0,5-10-58,1 0 0,-1 0 0,0 0 1,0 0-1,0 0 0,1 0 1,-1 0-1,0-1 0,1 1 1,-1 0-1,1 0 0,-1 0 1,1-1-1,-1 1 0,1 0 1,-1 0-1,1-1 0,0 1 0,-1-1 1,1 1-1,0-1 0,0 1 1,0-1-1,-1 1 0,1-1 1,0 1-1,0-1 0,0 0 1,0 0-1,0 1 0,0-1 0,-1 0 1,1 0-1,0 0 0,0 0 1,2 0-1,42 1 116,-37-1-97,18-1-134,0-2-1,0-1 1,27-7 0,-28 5-116,1 1 1,0 1 0,27 0-1,-51 4 235,-1 0 1,0 0-1,0 0 0,0 1 1,1-1-1,-1 0 0,0 1 1,0-1-1,0 1 0,0-1 1,0 1-1,0 0 1,0-1-1,0 1 0,0 0 1,0 0-1,0 0 0,0 0 1,-1 0-1,1 0 0,0 0 1,0 0-1,-1 0 0,1 0 1,-1 0-1,1 0 0,-1 0 1,0 0-1,1 0 0,-1 1 1,0-1-1,0 0 0,0 0 1,0 1-1,0-1 0,0 0 1,0 0-1,0 0 0,0 1 1,-1-1-1,1 0 0,-1 2 1,-2 11 353,0 1 0,-10 25 0,6-19-31,6-20-298,0 1 0,1 0 0,-1 0 0,1-1 0,-1 1 0,1 0 0,0 0 0,0 0 0,0-1 1,0 1-1,0 0 0,0 0 0,1 0 0,-1-1 0,1 1 0,-1 0 0,2 2 0,-1-3-5,-1 0 0,1-1 1,0 1-1,-1-1 0,1 1 0,0-1 0,0 0 0,0 1 0,-1-1 0,1 0 0,0 1 1,0-1-1,0 0 0,0 0 0,-1 0 0,1 0 0,0 0 0,0 0 0,0 0 0,0 0 1,0 0-1,-1 0 0,1-1 0,0 1 0,1-1 0,4-1 23,-1 0-1,1-1 1,0 0 0,-1 0-1,0 0 1,0-1 0,0 1-1,7-8 1,-4 2-48,0-1 0,-1 0 1,0 0-1,0 0 0,-1-1 0,-1 0 1,0 0-1,-1 0 0,0-1 1,3-13-1,-1-2-417,-2 1 0,-1-1 0,-1-40 0,-2 66-251,3 10-1837,3-1 1708,0 0 0,1-1 0,0 1 0,0-1-1,1-1 1,0 1 0,0-1 0,1-1 0,0 1 0,0-1-1,0-1 1,0 0 0,15 4 0,20 6-4500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9:4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266 223 11563,'0'0'7596,"-12"-6"-5679,4 0-1602,3 3-212,1 0 1,-1 0 0,1 1-1,-1-1 1,0 1 0,0 0-1,0 0 1,0 0-1,-1 1 1,1 0 0,0 0-1,-1 0 1,1 1 0,0 0-1,-1 0 1,-5 0 0,2 3 189,-1 0 1,1 1-1,0 0 0,0 0 1,0 1-1,1 0 1,0 0-1,0 1 1,0 0-1,-7 8 1,10-9-129,0-1 1,1 1 0,-1 0-1,1 1 1,1-1-1,-1 1 1,1-1-1,0 1 1,0 0 0,0 0-1,1 1 1,0-1-1,0 0 1,1 1 0,-1 12-1,2-16-157,0-1-1,1 0 1,0 1-1,-1-1 1,1 1-1,0-1 1,0 0 0,0 0-1,1 1 1,-1-1-1,1 0 1,-1 0-1,1 0 1,-1 0-1,1-1 1,0 1-1,0 0 1,0-1 0,0 1-1,0-1 1,0 0-1,1 0 1,-1 0-1,0 0 1,1 0-1,-1 0 1,0 0-1,1-1 1,-1 1 0,1-1-1,4 0 1,8 2 30,0-1 0,0 0 0,0-1 0,16-2 1,-13-1-65,1-1 0,-1 0 0,-1-1 0,1-1 1,-1-1-1,0-1 0,0 0 0,-1-1 0,0-1 1,-1 0-1,26-23 0,-19 14 8,-2-1-1,0-1 1,-1-1 0,-1-1-1,-1-1 1,25-47 0,-38 64 16,0-1 0,-1 0 0,0 0 0,0-1 0,-1 1 0,0-1 0,1-9 0,-3 18-1,0-1 0,0 0 0,0 1 0,0-1 0,0 1 0,0-1 0,0 0 1,0 1-1,0-1 0,0 0 0,0 1 0,0-1 0,0 0 0,0 1 0,-1-1 0,1 1 1,0-1-1,0 1 0,-1-1 0,1 0 0,-1 1 0,1-1 0,0 1 0,-1-1 0,1 1 0,-1 0 1,1-1-1,-1 1 0,1-1 0,-1 1 0,1 0 0,-1-1 0,-1 1 0,-23 5 27,18-1-6,-1 0 1,1 0-1,0 1 0,-11 10 0,8-3 34,0-1 0,1 2 0,0-1 0,1 1 0,0 1 0,1 0 0,1-1 0,0 2 0,1-1 0,1 1 0,0 0 0,1 0 0,0 0 0,1 0-1,1 1 1,1-1 0,0 0 0,3 25 0,-1-31-50,1 0-1,0-1 0,0 1 1,1-1-1,0 0 1,0 0-1,1 0 0,0 0 1,0-1-1,1 0 0,0 0 1,0 0-1,1-1 0,0 0 1,12 9-1,-7-7-754,1 0 0,-1 0 1,25 9-1,-25-12-1239,-1-2-1,0 1 1,1-2 0,19 3-1,11-4-11641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06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0 288,'11'10'224,"1"2"1,4 1-161,-3 1-160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06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50 2306,'0'0'1185,"4"24"1057,-8-24-1633,-3-2-353,-2-4-160,2-3-128,-4-2-576,-5-1-577,3-3-609,-5-4-384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07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58 4004,'0'0'2455,"-5"-7"-1221,-14-23-410,19 29-654,-1-1 1,1 1-1,-1 0 1,0 0-1,1 0 0,-1-1 1,0 1-1,0 0 1,0 0-1,0 0 0,0 1 1,0-1-1,0 0 1,0 0-1,0 0 1,-1 1-1,1-1 0,0 0 1,0 1-1,-1 0 1,1-1-1,0 1 0,-1 0 1,1-1-1,0 1 1,-1 0-1,1 0 0,-1 0 1,1 0-1,-2 1 1,2 4-99,0 1 0,1-1 0,0 1 0,0-1 0,0 1 0,1 0 0,1 5 0,4 2 72,1 0-1,1-1 1,0 1-1,0-2 1,1 1 0,1-1-1,12 11 1,8 10 58,207 226 1423,-116-132-1205,106 145 1,56 67 496,-27-35 157,128 154 266,-274-323-798,-77-90-436,2-1 0,67 61 0,-44-50-74,-1 2 0,84 110 0,-126-149-33,1 0 0,1-1 1,0-1-1,1-1 0,25 15 0,35 30 219,-67-47-123,0-1-1,-1 1 0,0 1 0,-1 0 0,11 22 0,-13-22-27,0-1 1,0-1 0,1 1-1,0-1 1,1 0-1,1-1 1,15 14 0,32 23-3891,-54-47 2660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08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0 329 10186,'0'0'6219,"13"-3"-5269,19-9-710,0-2 0,0-1 0,38-24 0,102-74-565,-116 75-278,-52 36 345,52-40-3401,-27 7-2706,-21 19-67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08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9289,'0'0'6998,"11"-5"-6405,8-4-441,1-1-64,1 0 0,0 1 0,1 1 1,0 1-1,0 1 0,24-3 0,-44 9-85,-1 1 0,1-1 0,0 0 0,0 1 0,-1 0 0,1-1 0,0 1 0,-1 0 0,1 0 0,-1-1 0,1 1 0,-1 0 0,0 1 0,1-1 0,-1 0 1,0 0-1,0 1 0,1-1 0,-1 0 0,0 1 0,0-1 0,-1 1 0,1 0 0,0-1 0,0 1 0,-1 0 0,1-1 0,-1 1 0,0 0 0,1-1 0,-1 1 0,0 3 0,2 10 60,-1 1 0,-2 28 0,1-25-11,-2 22 68,-2-1-1,-14 61 0,1-4-626,16-88-2605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0:4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34 11499,'-72'-33'3523,"115"36"-2888,106 40-866,94 22-392,32-17 508,438 19-1,287-55 998,-707-13-679,2480-73 64,-2116 42-16,1183-30 934,-1807 62-1241,-12-1-222,0 1 0,0 1 0,-1 0 0,1 2 0,22 6 0,-29-3-772,-14-6 989,0 0 1,-1 0-1,1 0 0,0 0 1,0 0-1,0 0 0,0 1 1,0-1-1,-1 0 0,1 0 1,0 0-1,0 0 0,0 0 1,0 0-1,0 0 0,0 0 1,-1 0-1,1 1 0,0-1 0,0 0 1,0 0-1,0 0 0,0 0 1,0 0-1,0 1 0,0-1 1,0 0-1,0 0 0,0 0 1,0 0-1,0 1 0,0-1 1,0 0-1,0 0 0,0 0 1,0 0-1,0 1 0,0-1 1,0 0-1,0 0 0,0 0 1,0 0-1,0 0 0,0 1 0,0-1 1,0 0-1,0 0 0,0 0 1,0 0-1,1 0 0,-1 0 1,0 1-1,0-1 0,0 0 1,0 0-1,0 0 0,0 0 1,1 0-1,-1 0 0,0 0 1,0 0-1,0 0 0,0 0 1,0 0-1,1 0 0,-1 1 1,0-1-1,0 0 0,-28 3-4284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13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552 520 7944,'0'0'1089,"-9"-3"-625,0 0-157,0-1 1,0 0-1,1-1 1,-1 1-1,1-2 0,0 1 1,0-1-1,1-1 1,0 1-1,0-1 0,-9-12 1,-155-167 2222,73 84-2199,79 83 141,-2 1 1,0 0-1,-36-21 0,16 11-508,32 15-805,14 2-3534,6 5 83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14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2573 5894,'0'0'384,"-9"7"422,2-1-435,-30 28-82,9-18 3060,28-16-2692,33-26 309,327-294 894,-156 136-1649,723-690 1594,-799 751-1667,6 5 1,150-100 0,106-84-35,-235 178-5,34-9 136,-19 14-470,-52 40-6967,-96 63 4176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16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35 163 2755,'0'0'1489,"3"-8"-90,31-71 1759,1 3 4350,-66 161-1949,-38 150-5038,63-211-410,6-16-981,4-18-2273,13-41-2001,15-78 0,-22 67 4708,-7 1 6152,-3 70-3041,0 28-2120,-1-3-64,2 0 0,7 49-1,-6-72-453,1 1-1,0-1 0,1 0 0,0 1 0,1-2 0,0 1 0,0-1 0,1 1 1,1-2-1,0 1 0,8 8 0,-5-8-747,-11-12-2479,-17-19-2166,0 5 2052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16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13 124 6502,'0'0'7912,"-12"-47"-7816,30 41-128,11-6 0,-1-3-2114,7-5-609,-1-3-3235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0:17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1 8040,'0'0'11397,"-11"6"-11002,1 0-320,0 1-1,0 0 1,0 1 0,-13 13-1,20-18-75,0-1 0,1 1 1,-1 0-1,1 0 0,0 0 0,-1 0 0,2 1 0,-1-1 0,0 0 0,1 1 1,-1 0-1,1-1 0,0 1 0,0 0 0,1-1 0,-1 1 0,1 0 1,0 0-1,0 0 0,0 0 0,0-1 0,1 1 0,0 5 0,0-8-3,0 1 0,1 0-1,-1-1 1,0 1-1,1-1 1,-1 0 0,1 1-1,-1-1 1,1 0 0,0 0-1,-1 0 1,1 0-1,0 0 1,0 0 0,0 0-1,-1-1 1,1 1-1,0-1 1,0 1 0,0-1-1,3 0 1,46 4 100,-46-4-101,2 0 40,3 0-39,-1 0-1,1 1 1,-1 0 0,0 0-1,11 4 1,-19-5 12,0 0-1,0 1 1,0-1 0,0 1 0,1-1-1,-1 1 1,0 0 0,0-1 0,0 1 0,0 0-1,-1 0 1,1-1 0,0 1 0,0 0-1,0 0 1,-1 0 0,1 0 0,0 0 0,-1 0-1,1 1 1,-1-1 0,1 0 0,-1 0-1,0 0 1,1 0 0,-1 1 0,0-1 0,0 0-1,0 0 1,0 0 0,0 1 0,0-1-1,0 0 1,0 0 0,0 1 0,-1-1-1,1 0 1,0 0 0,-1 0 0,1 0 0,-1 0-1,0 1 1,1-1 0,-1 0 0,0 0-1,1-1 1,-1 1 0,-1 1 0,-7 10 145,0-1 1,0-1-1,-1 1 1,0-2 0,-1 1-1,0-2 1,-14 10-1,-12 5-6,-40 19-1,40-27-573,11-10-2995,12-4-2039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1:1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95 6342,'0'0'3395,"-8"-4"-2279,-3-1-530,-7-3 166,1-4 3510,53 4-2378,32-3-1444,278-35 135,-324 46-519,-1 0 0,34 6 1,23 1-1961,-27-12-3333,-33-3 1089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1:1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36 5061,'0'0'1713,"-9"-2"-501,1 0-1095,-7-1 997,1 0 1,-1 1-1,1 0 1,-1 1-1,0 0 1,1 1-1,-19 3 1,33-3-1109,0 0 0,-1 0 0,1 0 0,0 1 0,-1-1 0,1 0 0,0 0 0,0 0 0,-1 0 0,1 0 0,0 1 0,0-1 1,-1 0-1,1 0 0,0 0 0,0 1 0,0-1 0,-1 0 0,1 0 0,0 1 0,0-1 0,0 0 0,0 1 0,0-1 0,-1 0 0,1 0 0,0 1 0,0-1 0,0 0 0,0 1 1,0-1-1,0 0 0,0 1 0,0-1 0,0 0 0,0 0 0,0 1 0,0-1 0,1 0 0,-1 1 0,0-1 0,0 0 0,0 0 0,0 1 0,0-1 0,0 0 0,1 0 0,-1 1 1,0-1-1,0 0 0,1 0 0,-1 1 0,0-1 0,0 0 0,1 0 0,-1 0 0,16 10 17,21-6 508,1-2 0,0-1 0,66-9 0,-85 7-488,147-15 339,215-11 187,-380 27-329,-13 6-1806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4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3474 4516,'0'0'4495,"0"-2"-4407,0 1-1,0-1 1,0 1-1,0-1 1,0 1-1,1-1 1,-1 1 0,0-1-1,1 1 1,-1-1-1,1 1 1,-1-1-1,1 1 1,1-2-1,228-211 1403,97-121-948,-7 7-214,-111 128-24,114-115 294,407-371-213,-374 364 10,-106 91-278,194-167 257,-344 306-365,-39 35-2,1 2 0,3 3 0,100-61 0,-70 67-3909,-92 44 1574,-2-2-1051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4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50 4484,'-8'-3'262,"-3"-2"-245,-1-1 760,0 0 0,0 1 0,-1 1 0,0 0 0,0 1 0,-16-3 0,28 6-51,36 13 1281,18-11-1777,0-1-1,-1-3 1,54-8-1,4-1-213,-108 11 11,0 0 0,1-1 0,-1 1-1,0 0 1,0 0 0,0 0 0,0 0 0,0 1 0,1-1-1,-1 1 1,0-1 0,0 1 0,0 0 0,0-1 0,0 1-1,0 0 1,-1 0 0,1 1 0,2 0 0,-3 0 8,0 0 1,0 1 0,-1-1 0,1 0 0,0 0 0,-1 0-1,0 1 1,1-1 0,-1 0 0,0 0 0,0 1 0,0-1-1,-1 0 1,1 0 0,0 1 0,-1-1 0,1 0-1,-2 3 1,-4 8 51,0 1 0,0-2 0,-2 1 1,1-1-1,-1 0 0,-1-1 0,-17 18 0,-6 11-15,13-15-121,-21 42 1,9 0-2893,20-33-811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9865,'0'0'10277,"10"-2"-9615,5-3-547,0 0 1,0-1 0,-1-1 0,1 0 0,23-16 0,69-59 39,-72 53-236,71-45 0,-106 76 73,0 0-1,0 0 0,0 0 0,0 0 0,0 0 1,-1 0-1,1 0 0,0 0 0,-1 0 1,0 0-1,1-1 0,-1 1 0,-2 3 1,-83 165 1086,85-166-1239,-1 1 1,1-1-1,-1 1 0,1-1 1,0 1-1,1-1 0,-1 1 1,1 0-1,0-1 1,1 9-1,16-14-8487,-4-8-534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0:4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8200,'191'-30'3210,"99"10"-2507,-120 11-356,182-16 523,859-35 1815,-104 84-1895,1052 21 3049,-2261-37-2199,10 1-7332,62-9 887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9929,'0'0'7837,"0"0"-7727,1 0 1,-1 1-1,1-1 0,-1 1 1,1-1-1,-1 1 0,1 0 1,-1-1-1,1 1 0,-1-1 1,0 1-1,1 0 0,-1-1 1,0 1-1,0 0 0,1-1 1,-1 1-1,0 0 0,0-1 1,0 1-1,0 0 0,0 0 1,0 0-1,-3 9 322,1 1 0,-2-1 0,0 0 0,0-1-1,-1 1 1,0-1 0,0 0 0,-9 11 0,6-8-203,-4 5-184,1 0 1,1 1-1,0 0 0,2 1 1,0 0-1,1 0 1,-6 26-1,13-44-84,0-1 1,0 1-1,0 0 0,0 0 1,0-1-1,0 1 1,0 0-1,0-1 0,1 1 1,-1 0-1,0 0 1,0-1-1,1 1 0,-1-1 1,0 1-1,1 0 1,-1-1-1,0 1 0,1-1 1,-1 1-1,1 0 1,-1-1-1,1 0 0,0 1 1,-1-1-1,1 1 0,-1-1 1,1 0-1,0 1 1,-1-1-1,1 0 0,0 1 1,-1-1-1,1 0 1,0 0-1,-1 0 0,1 0 1,0 0-1,0 0 1,-1 0-1,1 0 0,0 0 1,-1 0-1,1 0 1,0 0-1,-1-1 0,1 1 1,1 0-1,36-14-1288,31-29-2952,-27 9-1916,-21 14 1497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9705,'0'0'4965,"-37"56"-3396,28-34-223,-6 3-353,4 0-353,2-2-448,4 0-128,-4-4 0,7-3-64,2-3-160,0-7-1057,2-5-1089,9-1-961,0-5-1698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91 6246,'0'0'5253,"1"-8"-2733,1-5-2176,-1 8 430,0-1 0,0 1 0,-1 0 0,0 0 0,0-1 0,0 1 0,-1-6 0,1 10-681,-1 0 0,1 0 0,-1-1 0,1 1 0,-1 0 0,0 0 0,1 0 0,-1 0 0,0 0 0,0 0-1,0 0 1,0 0 0,0 0 0,0 1 0,0-1 0,0 0 0,0 0 0,0 1 0,0-1 0,0 1 0,-1-1 0,1 1 0,0 0 0,0-1 0,-1 1 0,1 0-1,0 0 1,0 0 0,-1 0 0,1 0 0,0 0 0,-1 0 0,1 0 0,0 0 0,0 1 0,-1-1 0,0 1 0,-5 1-82,1 1 1,-1-1-1,1 1 1,0 0-1,0 1 1,0 0-1,0 0 1,1 0-1,-1 0 1,1 1-1,-7 8 1,-48 61 15,52-63-12,0 0 0,1 0-1,0 1 1,1 0 0,1 0-1,0 1 1,0 0 0,1 0-1,1 0 1,0 0 0,-1 15-1,4-27-13,0 0 0,0 0 0,0 1 0,0-1 0,0 0 0,0 0 0,1 0 0,-1 0-1,0 0 1,1 1 0,-1-1 0,1 0 0,-1 0 0,1 0 0,-1 0 0,1 0-1,0 0 1,-1 0 0,1-1 0,0 1 0,0 0 0,0 0 0,0 0 0,0-1 0,0 1-1,0 0 1,0-1 0,2 2 0,0-2 5,0 1-1,1-1 0,-1 1 1,0-1-1,1 0 1,-1 0-1,0-1 1,1 1-1,-1-1 0,5 0 1,3-3 13,0 1 1,1-2 0,-2 1-1,1-2 1,11-6-1,-2-2-12,0-1-1,-2-1 1,1 0-1,-2-2 0,0 0 1,-1-1-1,-1 0 1,-1-1-1,15-29 0,-34 60-20,-5 9 12,1 1 0,1 0 0,1 1 0,1-1 0,-5 31 0,10-47 12,-7 112 153,8-103-146,0-1-1,1 1 0,1-1 1,0 0-1,0 0 1,8 21-1,-10-33 49,1 0 0,-1 0-1,0 0 1,0 0 0,0 0 0,0 0-1,0 0 1,0 0 0,0 0 0,-1 0 0,1 0-1,0-1 1,-1 1 0,1 0 0,0 0-1,-1 0 1,1 0 0,-1 0 0,1 0 0,-1-1-1,1 1 1,-1 0 0,0 0 0,1-1-1,-1 1 1,0 0 0,0-1 0,0 1 0,1-1-1,-1 1 1,0-1 0,0 0 0,0 1-1,0-1 1,0 0 0,0 1 0,0-1 0,0 0-1,0 0 1,0 0 0,0 0 0,-1 0-1,-50 5 1366,46-5-1305,-9 1-133,0 0-1,0-1 0,0-1 1,0 0-1,1-1 1,-1 0-1,0-2 1,1 0-1,-28-11 1,41 15-863,5 0-3394,23 0 1665,15-5-4067,-18-1 1883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36 11275,'0'0'2914,"4"-7"-186,10-18-169,-12 22 744,-9 15-1071,0 0-2062,-28 50 343,15-28-272,0 1 0,3 1 0,1 1 1,-13 43-1,28-78-251,0 0 0,0 0 0,1 0 0,-1 0 0,1 0 0,-1 0 0,1 1 0,0-1 0,0 0 0,0 0 0,0 0 0,0 0 0,0 0 1,0 0-1,1 1 0,-1-1 0,1 0 0,0 0 0,0 0 0,-1 0 0,1 0 0,0-1 0,1 1 0,-1 0 0,0 0 0,0-1 0,1 1 0,1 1 0,0-2-116,0 0-1,1 0 1,-1 0-1,0-1 1,0 1 0,0-1-1,1 0 1,-1 0-1,0 0 1,0-1 0,0 1-1,0-1 1,1 0 0,-1 0-1,0 0 1,0 0-1,0 0 1,5-3 0,5-4-1170,1 0 1,-2-1 0,1 0 0,-1-1-1,0-1 1,-1 0 0,11-14 0,12-12-3841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8680,'0'0'9353,"-55"73"-8136,38-41-320,3-1 0,3-1-321,11-5-479,0-7-354,11-9-1344,7-9-1122,9 0-1505,2-18-1954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14926,'0'0'1826,"-7"5"-758,-2 1-827,1 1 0,0 0 1,0 0-1,1 0 1,0 1-1,1 0 1,-1 0-1,1 1 1,1-1-1,0 2 1,0-1-1,1 0 1,0 1-1,0 0 1,1 0-1,-3 18 1,6-24-322,-1 0 1,1 1 0,0-1 0,1 0-1,-1 0 1,1 0 0,0 0 0,0 0-1,0 0 1,0 0 0,1 0 0,0 0-1,-1 0 1,1-1 0,1 1 0,-1-1-1,0 1 1,6 4 0,1 0-297,0-1 0,1 0 0,-1-1 1,1 0-1,13 6 0,25 15-374,-45-26 758,-1 0 0,0 1 0,1-1 0,-1 1 0,0 0 0,0-1 0,-1 1 0,1 0-1,0 0 1,0 1 0,-1-1 0,1 0 0,-1 0 0,0 1 0,0-1 0,0 1 0,0-1 0,0 1 0,0-1 0,-1 1 0,1-1 0,-1 1 0,0 3 0,-1-2 76,1 1-1,-1-1 1,-1 0 0,1 0-1,-1-1 1,1 1 0,-1 0-1,0 0 1,0-1 0,-1 1-1,1-1 1,-1 0 0,-4 5-1,-2 1 336,-1 0 0,0-1 0,0-1 0,-1 1 0,0-1 0,0-1 0,0 0 0,-1-1 0,-13 4 0,23-8-347,0 0 1,-1 0-1,1 0 1,0 0 0,-1-1-1,1 0 1,-1 1-1,1-1 1,-1 0 0,1 0-1,-1 0 1,1 0-1,-1-1 1,1 1 0,-1-1-1,1 1 1,0-1-1,-1 0 1,1 0-1,0 0 1,0 0 0,-1 0-1,1-1 1,0 1-1,0-1 1,0 1 0,1-1-1,-1 0 1,0 0-1,1 1 1,-1-1-1,1 0 1,-3-4 0,1-3-189,1 1 1,0 0 0,1-1 0,-1 1-1,1-1 1,1 0 0,0 1 0,2-17-1,-1 16 41,1 0-1,0-1 1,0 1-1,1 1 1,1-1 0,-1 0-1,1 1 1,1 0-1,0 0 1,0 0-1,0 0 1,1 1-1,0 0 1,0 0-1,1 1 1,11-9-1,14-10 117,1 2-1,56-29 0,-34 20-25,-42 25 54,34-24 154,-45 29-154,0 1 1,0-1-1,0 1 1,-1-1-1,1 0 1,-1 0-1,1 0 1,-1 0-1,0 0 1,0 0-1,1 0 1,-2 0-1,1 0 0,0 0 1,0-1-1,-1 1 1,1 0-1,-1 0 1,1-5-1,-2 6-26,0 0-1,1 0 0,-1-1 0,0 1 0,0 0 1,0 0-1,0 0 0,0 0 0,0 0 1,0 0-1,0 0 0,0 1 0,-1-1 1,1 0-1,0 1 0,0-1 0,-1 1 1,1-1-1,0 1 0,-1-1 0,1 1 1,-1 0-1,1 0 0,0 0 0,-1 0 1,1 0-1,-3 0 0,-45 0-183,44 0 146,1 1-79,0-1 1,0 1 0,1 0 0,-1 0-1,0 0 1,0 1 0,0-1 0,1 1-1,-1 0 1,1 0 0,-1 0 0,1 1-1,0-1 1,-4 5 0,5-5-250,0 0 1,0 0-1,1 0 1,-1 0-1,1 1 1,0-1-1,-1 1 1,1-1-1,0 1 1,0 2-1,0-2-455,1-1-1,0 0 1,-1 1 0,1-1-1,0 1 1,1-1-1,-1 1 1,0-1-1,1 0 1,-1 1-1,1-1 1,1 4 0,10 11-9664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16400,'0'0'10473,"54"13"-10409,-23-13-896,1 0-1539,-3-7-1120,2-4-2883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6 137 11563,'0'0'2274,"-1"-9"358,0 2-2305,0 4-89,0-1-1,1 1 1,-1 0 0,1-1-1,0 1 1,-1-1 0,2 1-1,-1-1 1,0 1 0,1-1 0,-1 1-1,1-1 1,0 1 0,0 0-1,1-1 1,-1 1 0,1 0-1,-1 0 1,1 0 0,0 0 0,0 0-1,1 1 1,-1-1 0,0 1-1,1-1 1,-1 1 0,5-3 0,1 1-114,0-1 0,1 1 0,-1 1 0,1 0 0,0 0 0,0 1 0,0 0 1,0 0-1,1 1 0,15 0 0,-22 1-121,0 0 1,-1 0-1,1 0 0,-1 1 1,1-1-1,-1 1 1,1 0-1,-1 0 0,0 0 1,1 0-1,-1 0 0,0 0 1,0 1-1,0-1 1,0 1-1,0-1 0,0 1 1,0 0-1,0 0 1,-1 0-1,1 0 0,-1 0 1,1 0-1,-1 0 0,0 0 1,0 1-1,0-1 1,0 1-1,0-1 0,0 0 1,-1 1-1,1-1 0,-1 1 1,0 0-1,0-1 1,0 1-1,0-1 0,0 1 1,0-1-1,-1 1 1,1-1-1,-2 5 0,0 3 36,-1 0-1,0 0 0,0 0 0,-1 0 1,0-1-1,-1 0 0,-10 16 1,-49 57 101,17-25-48,46-55-94,-1-1 0,1 1 0,0 0 0,0-1 0,0 1-1,0 0 1,0 0 0,0 0 0,0 0 0,1 0-1,-1 0 1,1 0 0,0 0 0,-1 0 0,1 3-1,0-4-19,1 0-1,-1-1 0,0 1 1,1 0-1,-1 0 0,0 0 1,1 0-1,-1-1 0,1 1 1,-1 0-1,1 0 0,0-1 0,-1 1 1,1-1-1,0 1 0,0 0 1,-1-1-1,1 1 0,0-1 1,0 0-1,0 1 0,-1-1 0,3 1 1,6 1-293,0-1-1,0 0 1,0 0 0,0-1 0,14-1 0,-4 1-305,32-2-2279,3-6-2263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46 6470,'0'0'9887,"-9"-5"-9161,5 4-685,2-1 14,0 0-1,0 1 1,-1-1 0,1 1 0,-1 0 0,1 0-1,-1 0 1,1 0 0,-1 0 0,0 1 0,1-1-1,-1 1 1,0 0 0,0 0 0,1-1 0,-1 2-1,0-1 1,0 0 0,1 1 0,-1-1 0,0 1-1,1 0 1,-1 0 0,0 0 0,1 0 0,-1 0 0,1 1-1,0-1 1,-1 1 0,1-1 0,0 1 0,0 0-1,0 0 1,-3 4 0,-2 2 64,0 1-1,0 0 1,1 1-1,0-1 1,0 1-1,1 0 1,1 1 0,0-1-1,0 1 1,1 0-1,0 0 1,1 0-1,0 0 1,1 0 0,0 0-1,1 1 1,0-1-1,3 13 1,-3-22-113,1 1 0,0-1 0,0 0 0,0 1 0,0-1 0,0 0 0,0 1 0,0-1 0,1 0 0,0 0 0,-1 0 0,1 0 0,0-1 0,0 1 0,0 0 0,0-1 0,0 1 0,0-1 0,3 2 0,0-1 14,0-1-1,0 1 1,-1-1 0,1 0-1,0 0 1,0-1-1,0 1 1,0-1-1,8-1 1,-1 0 37,0-1 0,0-1 1,-1 0-1,1 0 0,-1-1 0,0 0 1,18-10-1,-17 6-8,0-1 0,-1 0 0,1 0 0,-2-1 0,1 0 0,-2-1 0,14-19 0,-20 27-49,0-1-1,0 0 0,-1 0 0,0 0 0,0 0 0,0-1 0,0 1 0,-1 0 1,1-1-1,-1 1 0,0-1 0,-1 0 0,1 1 0,-1-1 0,0 0 1,0 1-1,0-1 0,-1 0 0,0 1 0,1-1 0,-2 1 0,1-1 1,0 1-1,-1-1 0,0 1 0,0 0 0,-3-4 0,1 3-440,-1 0-1,1 0 1,-1 1-1,0 0 1,-1 0-1,1 0 1,0 1-1,-1 0 1,-7-3-1,-7-5-5414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7303,'0'0'11045,"8"-2"-8739,-4 0-2067,6-1 438,-1 0 0,1 0 1,0 1-1,15-1 0,-23 2-642,0 1 0,0 0 0,0 0 0,-1 0 0,1 0 0,0 0 0,0 0 0,0 1 0,0-1 0,-1 1 0,1-1 0,0 1 0,0-1 0,-1 1 0,1 0 0,0 0 0,-1 0 0,1 0 0,-1 0 0,1 0 0,-1 1 0,0-1 0,1 0 0,-1 1 0,0-1 0,0 1 0,0-1 0,0 1 0,0-1 0,-1 1 0,1 0 0,0 0 0,-1-1 0,1 1 0,0 3 0,-1 2 28,1-1 0,-1 0 0,0 1 0,-1-1 0,1 0-1,-1 1 1,-1-1 0,1 0 0,-1 0 0,0 0 0,-3 6 0,-39 61 477,37-65-520,0 1-1,1 0 1,1 0 0,-1 1 0,1 0 0,1 0 0,0 0 0,0 0 0,1 1 0,0-1 0,1 1-1,-1 11 1,3-21-35,0 1 0,0-1-1,0 0 1,0 0-1,1 1 1,-1-1 0,1 0-1,-1 0 1,1 1 0,-1-1-1,1 0 1,-1 0-1,1 0 1,0 0 0,0 0-1,0 0 1,0 0-1,0 0 1,0 0 0,0 0-1,0 0 1,0-1 0,0 1-1,0 0 1,0-1-1,0 1 1,1-1 0,-1 1-1,0-1 1,0 0 0,2 1-1,47 3-1493,-37-4 841,2 0-690,-1-1 1,1 0-1,-1-1 0,0 0 0,21-7 1,26-14-6432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3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6566,'0'0'6139,"9"2"-6112,67 23 282,-36-10-101,0-3 1,50 9-1,372 25 1194,-319-35-199,1152 18 1776,-998-38-2910,-17 0 94,330 30 0,-478-6-80,-50-3-186,1-3-1,1-5 1,103-7-1,-152-5-2474,-7-6-2723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1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13004,'0'0'3673,"3"-9"-2322,0 5-1202,0-1 0,0 0 0,0 0 0,0 1 0,1 0 1,0 0-1,0 0 0,0 0 0,0 0 0,1 1 0,6-5 1,3 1 428,0-1 1,0 2 0,25-9 0,52-9 385,-82 22-902,1 0 0,-1 1 1,1 1-1,-1-1 0,0 1 1,1 1-1,18 3 1,-27-4-60,0 1 0,0-1 0,0 0 1,0 1-1,1-1 0,-1 1 0,0 0 1,0-1-1,-1 1 0,1 0 1,0-1-1,0 1 0,0 0 0,0 0 1,0 0-1,-1 0 0,1 0 0,0 0 1,-1 0-1,1 0 0,-1 0 0,1 0 1,-1 0-1,0 0 0,1 1 0,-1 2 17,0-1 1,1 0-1,-2 0 0,1 0 0,0 1 0,0-1 0,-1 0 0,0 0 0,-1 4 0,-3 6 88,0 0-1,-2 0 1,-8 14-1,-24 32 339,27-43-257,0 0-1,2 0 0,0 1 0,1 1 0,0-1 0,1 1 0,2 1 0,0 0 0,-4 20 1,9-38-212,1 1 1,0-1 0,0 1-1,0-1 1,0 1 0,0-1-1,1 1 1,-1-1 0,0 1-1,1-1 1,-1 0 0,1 1-1,-1-1 1,1 1 0,-1-1-1,1 0 1,0 0 0,0 1 0,0-1-1,0 0 1,0 0 0,0 0-1,0 0 1,0 0 0,2 1-1,0 0-139,1-1 0,0 1-1,-1-1 1,1 0 0,0 0-1,-1 0 1,1 0 0,0-1-1,7 1 1,3-1-783,-1-1 0,1-1 0,0 0 0,-1 0 0,15-5-1,43-23-7728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4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898 72 3555,'0'0'12455,"7"-3"-11115,24-11-262,-19 4 1905,-19 5-967,-21 3-1031,26 2-1171,-186-4 618,-57 1-331,216 3-6,0-2 0,0 0 0,0-2 1,-43-11-1,65 13-87,0 0 1,-1 1 0,1 0 0,-1 0 0,1 0 0,-1 1 0,0 1 0,1-1 0,-1 1 0,1 0 0,-1 1 0,1 0 0,-9 3 0,6 0-24,0 1 1,0 0 0,0 1 0,0 0-1,1 0 1,0 1 0,-13 16-1,12-14 0,1 1 1,0 0-1,0 0 0,1 1 1,1 0-1,0 1 0,0 0 0,-6 20 1,11-26 18,0 0 0,1 0 1,0 0-1,0 1 1,1-1-1,0 0 1,0 0-1,0 1 1,1-1-1,0 0 1,1 0-1,0 0 0,0 0 1,0 0-1,1 0 1,0-1-1,0 1 1,8 9-1,-2-2 20,1-1 1,0 0-1,1-1 0,0-1 0,1 0 0,1 0 1,-1-1-1,2 0 0,21 11 0,-13-10 17,0-2 0,0 0-1,1-1 1,0-1 0,46 7 0,-26-9-58,0-3 1,0-1 0,1-2 0,-1-2 0,0-1 0,79-20 0,-57 6-24,-1-2 0,73-33 0,-113 42 116,-1 0 0,0-2 0,-1-1 1,-1 0-1,0-2 0,-1 0 0,-1-2 0,31-34 1,-45 46-18,0 0 0,-1-1 0,0 0 0,0 0 1,0-1-1,-1 1 0,0-1 0,0 1 0,-1-1 0,0 0 0,0 0 1,-1 0-1,1-10 0,-2 14-24,-1 0 1,1 0-1,-1-1 0,0 1 0,0 0 1,-1 0-1,1 0 0,-1 0 1,0 0-1,0 0 0,0 1 0,0-1 1,-1 0-1,1 1 0,-1 0 1,0 0-1,0 0 0,0 0 0,0 0 1,-1 0-1,1 1 0,-1 0 1,0 0-1,0 0 0,-7-3 0,-15-4-260,-1 2 0,0 1 0,0 1 0,-1 1 0,0 2 0,1 0 0,-42 4 0,55-1-131,5-1-226,0 0 0,-1 1 0,1 0 0,0 1 0,-11 3 0,16-3-226,0-1 0,0 1 1,1 0-1,-1 0 0,1 0 0,-1 0 0,1 1 0,-4 3 0,3 3-4642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9321,'0'0'4148,"12"-7"-3129,23-10-593,0 1-1,1 1 1,0 2 0,61-13-1,-44 15 195,0 3 0,0 1 0,55 2-1,-101 5-532,0 0 1,0 1-1,0 0 0,0 0 0,0 1 0,-1 0 0,1 0 0,-1 0 0,1 1 0,-1 0 0,0 0 0,0 1 1,0 0-1,-1 0 0,1 0 0,-1 1 0,7 7 0,4 6 433,-2 2-1,0 0 1,20 38 0,23 35 970,-51-85-1367,0-1 0,0 0-1,1 0 1,-1 0-1,2-1 1,-1 0 0,1-1-1,14 9 1,-8-8-66,0-1 1,1 0-1,0-1 1,-1-1-1,1 0 0,0-1 1,0-1-1,25-1 1,125-15-49,-129 10-76,201-6 1768,-51 6-594,-169 3-1326,-1 0-1,0-2 1,0 0 0,-1 0-1,1-2 1,-1 0 0,0-1-1,0 0 1,-1-1-1,25-18 1,-38 25-116,0 0 0,0-1 0,0 1 0,0 0 1,0 0-1,0-1 0,0 1 0,-1-1 0,1 1 0,-1-1 0,1 1 0,-1-1 0,1 1 0,-1-1 0,0 1 0,0-1 1,1 0-1,-1-1 0,0-18-9306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15599,'0'0'4906,"-7"8"-3086,-4 10-1421,0 1 0,1 0 0,1 0-1,0 1 1,2 0 0,-6 26 0,-25 140 1272,27-67-1224,11-68-6222,-11-64-5307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7944,'2'-12'5626,"0"3"-5123,0-1 1,1 1-1,0 0 0,0 0 1,1 0-1,0 1 0,1-1 1,0 1-1,0 0 0,1 0 0,0 0 1,0 1-1,0 0 0,1 0 1,0 1-1,1 0 0,8-6 0,-4 6-380,0 1 0,1 0-1,-1 0 1,1 1-1,0 1 1,0 0 0,1 1-1,-1 1 1,0 0-1,1 0 1,-1 1-1,0 1 1,1 1 0,-1-1-1,0 2 1,16 5-1,-22-7-96,-1 2-1,1-1 0,-1 1 0,0 0 1,0 0-1,0 0 0,-1 1 0,1 0 0,-1 0 1,1 0-1,-2 1 0,1 0 0,0 0 0,-1 0 1,0 1-1,0-1 0,0 1 0,-1 0 1,0 0-1,0 0 0,-1 0 0,1 1 0,-1-1 1,-1 1-1,1-1 0,-1 1 0,0 0 1,-1 0-1,1-1 0,-1 1 0,-1 0 0,1 0 1,-3 8-1,0-3 119,1-1 0,-2 1 0,0-1 0,0 0 0,-1 0 1,-1-1-1,1 1 0,-2-1 0,1-1 0,-1 1 0,-12 11 0,-9 7 17,-2-1 0,-34 24 0,9-8 40,94-42-1157,-25-2 858,19-1-60,0 1 1,1 1-1,-1 2 1,0 2-1,0 1 1,40 11-1,-69-15-177,38 11-3037,-12-8-4142,-8-4-2736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5637,'0'0'9289,"6"-9"-7703,-3 4-1417,0 1 0,0 0 0,1 0-1,0 0 1,-1 0 0,2 0 0,-1 1 0,0 0 0,1 0 0,-1 0 0,1 0 0,0 1 0,0 0 0,0 0 0,0 0 0,0 0 0,1 1 0,-1 0 0,10-1 0,-4 1 92,0 0 1,-1 1-1,1 0 0,0 1 1,-1 0-1,1 1 1,-1 0-1,17 6 1,-24-7-232,-1 0 0,1 0 0,-1 1 0,1-1 0,-1 1 0,0-1 0,0 1 0,0 0 0,0 0 0,0 0 0,0 0 0,0 1 0,-1-1 0,1 0 0,1 5 0,-2-4-16,0 1 0,0 0 0,0-1 0,0 1 0,-1 0 0,0 0 0,0 0 0,0-1 0,0 1 0,-1 0 0,1 0 0,-1-1 0,0 1 0,-2 5 0,-2 2 62,0 0 1,0-1-1,-1 1 1,0-1-1,-1-1 1,-12 15-1,-56 54 447,47-50-247,9-10-23,13-12-162,-1 0 1,1 0-1,1 1 1,-11 13-1,63-37-1238,-23 4 569,2 2 1,37-13 0,-52 20 534,1 2 1,-1-1-1,0 1 1,1 1-1,-1 0 1,1 1 0,-1 0-1,21 3 1,-18 2-86,4 0-1036,-6-7-2888,-2-7-2776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11082,'0'0'9263,"10"-7"-8148,130-88 1192,-124 86-2195,1-1-1,0 2 0,1 0 1,-1 1-1,2 1 0,-1 1 1,29-5-1,-46 10-116,0-1 1,0 1-1,0 0 0,1 0 0,-1 1 1,0-1-1,0 0 0,0 0 1,1 0-1,-1 1 0,0-1 0,0 1 1,0-1-1,0 1 0,0-1 1,0 1-1,0 0 0,0-1 0,0 1 1,0 0-1,0 0 0,0-1 1,-1 1-1,1 0 0,0 0 1,-1 0-1,1 0 0,0 0 0,0 2 1,0 1 14,0 0 1,0 1-1,0-1 1,0 0-1,-1 0 1,0 1-1,0-1 1,0 8 0,-3 8 59,-1 1 1,-9 30-1,11-45-62,-5 29 137,13-26-2,13-13 47,1-8-495,-1-2-1,0 0 1,-1-1 0,0-1-1,-1 0 1,27-36-1,-29 34-882,-12 15 164,3-4-499,-4 2-3446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3619,'0'0'16555,"9"-6"-15525,-5 3-900,1 1-1,-1-1 0,1 1 1,-1 0-1,1 0 1,0 0-1,0 1 1,0 0-1,0 0 1,0 0-1,0 0 1,0 1-1,0 0 0,0 0 1,0 0-1,0 0 1,0 1-1,0 0 1,0 0-1,0 1 1,0-1-1,-1 1 1,10 4-1,0 3-47,-5-2 40,1-1 0,0 0 0,0-1 0,0 0 1,16 5-1,-21-9-85,0 0 0,0-1-1,0 1 1,0-1 0,0 0 0,0 0 0,0-1-1,0 0 1,0 0 0,0 0 0,0 0 0,0-1 0,0 0-1,-1 0 1,7-4 0,29-17 64,19-12-62,-54 33-46,-1 0-1,1 1 1,-1-1 0,1 1 0,0 0 0,-1 0-1,1 0 1,0 1 0,0-1 0,0 1 0,5 1-1,-9-1 9,-1 1-1,1-1 0,0 0 1,0 1-1,-1-1 0,1 1 1,0-1-1,-1 1 0,1 0 1,-1-1-1,1 1 1,-1 0-1,1-1 0,-1 1 1,1 0-1,-1 0 0,0-1 1,1 1-1,-1 0 0,0 0 1,0 0-1,1-1 0,-1 1 1,0 0-1,0 0 0,0 0 1,0 0-1,0-1 0,0 1 1,0 0-1,0 0 0,-1 0 1,1 0-1,-1 0 0,1 0-17,0 0-1,0-1 0,-1 1 0,1 0 0,0 0 0,0-1 0,0 1 1,-1 0-1,1-1 0,0 1 0,0 0 0,0 0 0,0-1 1,0 1-1,1 0 0,-1-1 0,0 1 0,0 0 0,0 0 0,1-1 1,-1 1-1,0 0 0,1-1 0,-1 1 0,0-1 0,1 1 1,-1 0-1,1-1 0,-1 1 0,1-1 0,-1 1 0,1-1 0,0 1 1,-1-1-1,1 0 0,-1 1 0,1-1 0,0 0 0,-1 1 1,1-1-1,0 0 0,0 0 0,-1 0 0,1 0 0,0 0 1,-1 0-1,1 0 0,0 0 0,0 0 0,-1 0 0,1 0 0,0 0 1,-1 0-1,1 0 0,0-1 0,0 1 0,-1 0 0,1 0 1,0-1-1,-1 1 0,2-1 0,2-2-592,0 1 0,0 0 1,0-1-1,-1 1 0,1-1 0,-1 0 1,1 0-1,4-7 0,-5 7-30,23-25-5286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220 118 17264,'0'0'1655,"-9"-2"694,4 2-2177,-8-2 611,0 1 0,-1 0 1,-25 2-1,33 0-723,1-1 0,0 2-1,0-1 1,0 1 0,0-1-1,0 1 1,0 1 0,0-1-1,1 1 1,-1-1 0,1 2-1,-1-1 1,1 0 0,0 1-1,-3 4 1,2-2 29,0 0 1,0 0-1,1 1 0,-1 0 0,2 0 1,-1 0-1,1 1 0,0-1 1,1 1-1,0 0 0,0-1 0,0 1 1,1 0-1,0 0 0,1 0 0,0 0 1,1 9-1,-1-16-81,1 1 0,0 0 0,0 0 0,0 0 0,0 0 1,0-1-1,0 1 0,0 0 0,0-1 0,1 1 0,-1-1 0,1 0 0,-1 1 0,1-1 0,-1 0 0,1 0 0,0 0 1,0 0-1,-1 0 0,1 0 0,0-1 0,0 1 0,0-1 0,0 1 0,4 0 0,57 2 88,-51-4-66,2 1-91,1-2 0,-1 0-1,0-1 1,1-1 0,-1 0-1,0 0 1,-1-2-1,1 1 1,-1-2 0,0 0-1,-1-1 1,23-17 0,-25 17 93,-1 0 1,1-1 0,-2 0 0,1 0 0,-1-1 0,0 0 0,-1-1-1,-1 0 1,1 0 0,-2 0 0,1-1 0,-2 0 0,0 0-1,0 0 1,2-14 0,-5 23 6,-1 1 0,0 0 1,1-1-1,-1 1 0,0-1 0,0 1 1,0-1-1,-1 1 0,1-1 0,-1 1 0,1 0 1,-1-1-1,0 1 0,0 0 0,0 0 0,0-1 1,0 1-1,0 0 0,-1 0 0,1 0 0,-1 0 1,0 0-1,-2-2 0,0 2-20,1 0-1,-1 0 1,0 0 0,1 1-1,-1 0 1,0-1 0,0 1-1,0 1 1,0-1 0,-1 0-1,1 1 1,-8 0 0,-1 1-93,0 0 0,-1 1 0,1 1 0,0 0 0,0 1 0,0 0 1,-22 12-1,-17 18-26,32-11-1442,19-21 1051,0-1 1,0 1-1,0 0 1,1 0-1,-1-1 1,1 1-1,-1 0 1,1 0-1,-1 0 1,1-1-1,0 1 1,0 4-1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9513,'0'0'5285,"63"3"-4036,-23-3-256,8-3-256,1-3-225,10-2-352,-10-1-95,5 1-130,-7-1-895,-6 4-1090,-6 2-1730,-10 1-320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3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32,'215'-8'12700,"107"-26"-9279,103-7-3591,-380 39 258,864-12 983,-498 49 124,-33-2-725,850-17 632,-447-14-698,1459 11 1021,-2251-12-1251,0 1-1,0-1 1,0 2 0,1 0-1,-18 6 1,15-4-1797,1-1 0,-1-1 0,-20 3-1,13-5-5534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13196,'0'0'5729,"9"-1"-5532,24-1 142,0 2-1,45 5 0,-63-4-333,0 1 0,-1 1-1,1 0 1,-1 1 0,0 1-1,0 0 1,0 1-1,16 9 1,-27-14-9,-1 1 0,1 0 0,-1 0 0,0 0-1,1 0 1,-1 1 0,0-1 0,0 1 0,0-1 0,-1 1 0,1 0 0,-1 0-1,1-1 1,-1 1 0,0 0 0,0 0 0,0 0 0,-1 0 0,1 4-1,-1-2 17,0 1 0,0 0-1,-1-1 1,1 1 0,-1-1-1,-1 1 1,1-1 0,-1 0-1,-5 11 1,-3 3 32,-2 0 1,0-1-1,-1 0 1,-19 21-1,13-18-159,-36 32 0,19-29-3055,19-17-2783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 9225,'0'0'9187,"-9"-1"-8322,5 0-829,0 1 0,0-1 0,0 1 0,0 0 0,-1 0 0,1 1 1,0-1-1,0 1 0,1 0 0,-1 0 0,0 0 0,0 1 0,0-1 0,1 1 0,-1 0 0,1 0 0,-1 0 0,1 1 1,0-1-1,0 1 0,0 0 0,0 0 0,0 0 0,-2 4 0,-2 1 79,1 0-1,1 1 1,-1 0-1,2 0 1,-1 0 0,1 1-1,0 0 1,1 0-1,0 0 1,1 0 0,0 0-1,1 0 1,0 1-1,0 10 1,1-20-101,0 1 0,0 0 0,1 0 0,-1 0 0,1 0-1,-1 0 1,1-1 0,0 1 0,0 0 0,0-1 0,0 1 0,0 0 0,0-1 0,0 1 0,0-1 0,1 1-1,-1-1 1,0 0 0,1 0 0,-1 0 0,1 0 0,0 0 0,-1 0 0,1 0 0,0 0 0,-1 0-1,1-1 1,0 1 0,0-1 0,0 1 0,0-1 0,0 0 0,-1 0 0,1 0 0,0 0 0,0 0-1,0 0 1,0 0 0,2-1 0,4 0 27,-1 0-1,1-1 1,-1 1-1,0-1 1,0-1-1,0 0 1,0 0-1,0 0 0,6-5 1,3-3 29,-1-1 1,-1-1-1,22-24 1,-30 31-51,-1-1 0,0 1 0,-1-1 0,1-1 0,-1 1 1,-1 0-1,1-1 0,-1 0 0,0 0 0,-1 0 0,2-9 0,-4 15-2,0 1-1,0-1 1,0 0 0,0 0-1,-1 0 1,1 1 0,0-1-1,-1 0 1,1 0 0,-1 1-1,0-1 1,1 0 0,-1 1-1,0-1 1,0 0-1,0 1 1,0 0 0,0-1-1,-1 1 1,1-1 0,0 1-1,-1 0 1,1 0 0,0 0-1,-1 0 1,0 0 0,1 0-1,-1 0 1,0 1 0,1-1-1,-1 0 1,0 1 0,0 0-1,1-1 1,-1 1-1,0 0 1,0 0 0,0 0-1,1 0 1,-4 0 0,1 0-28,-1 0 0,1 0 1,-1 1-1,1-1 1,0 1-1,-1 0 1,1 0-1,0 1 0,0-1 1,0 1-1,0 0 1,0 0-1,0 0 0,0 1 1,1-1-1,-5 4 1,6-4-96,1 0 0,-1-1 1,1 1-1,-1 0 1,1 0-1,0 0 0,0 0 1,0 0-1,0 0 0,0 0 1,0 1-1,1-1 1,-1 0-1,1 0 0,-1 1 1,1-1-1,0 0 0,0 1 1,0-1-1,0 0 1,0 1-1,0-1 0,1 0 1,-1 0-1,1 1 0,0-1 1,0 0-1,1 4 1,1-4-370,-1 1 0,0 0 0,1-1 1,-1 0-1,1 0 0,0 0 1,0 0-1,0 0 0,0 0 1,0-1-1,0 1 0,1-1 1,-1 0-1,0 0 0,1 0 1,-1 0-1,1-1 0,-1 0 1,5 1-1,33-1-5676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26 127 8136,'0'0'2599,"-5"-8"-832,-13-27-309,18 34-1357,-1-1 1,1 1-1,-1-1 0,1 1 1,0-1-1,0 0 0,0 1 1,0-1-1,0 0 1,0 1-1,0-1 0,0 0 1,1 1-1,-1-1 0,1 1 1,-1-1-1,1 1 1,0-1-1,-1 1 0,1-1 1,0 1-1,0-1 0,0 1 1,0 0-1,0 0 1,0 0-1,0-1 0,1 1 1,-1 0-1,0 0 0,1 1 1,2-3-1,46-19 1152,-47 21-1137,4-2 59,0 1 0,0 0 1,0 0-1,1 1 1,-1 0-1,0 0 0,1 1 1,-1 0-1,14 1 0,-19 0-150,1 0 0,-1-1-1,0 1 1,0 0 0,0 0-1,0 1 1,-1-1-1,1 0 1,0 1 0,0-1-1,-1 1 1,1-1 0,-1 1-1,1 0 1,-1 0 0,0 0-1,0 0 1,0-1-1,0 2 1,0-1 0,0 0-1,0 0 1,-1 0 0,1 0-1,-1 0 1,1 1-1,-1-1 1,0 0 0,0 0-1,0 1 1,0-1 0,0 0-1,-1 0 1,0 4-1,-2 8 93,0-1-1,-1 1 0,0-1 0,-1 0 0,-12 24 0,11-29-35,1 1 1,1 1-1,0-1 1,0 0 0,1 1-1,0 0 1,1 0-1,0 0 1,0 0-1,1 0 1,0 0-1,2 15 1,-1-24-73,1 1 1,0-1 0,-1 0 0,1 0-1,0 0 1,0 0 0,0 0-1,0 0 1,0 0 0,0-1-1,0 1 1,0 0 0,0 0-1,0-1 1,0 1 0,0 0-1,1-1 1,-1 0 0,0 1-1,1-1 1,-1 0 0,0 1-1,0-1 1,1 0 0,-1 0 0,0 0-1,1 0 1,1-1 0,41-5 435,-32 1-409,-1 0 1,1-1-1,-1 0 1,0-1-1,-1 0 1,0-1-1,0 0 1,0-1-1,-1 0 1,8-11-1,-10 12-25,-1 1 0,0-1 0,0-1 0,-1 1 0,0-1 0,-1 0 0,0 0 0,0 0 0,-1-1 0,0 1 0,-1-1 0,0 0 0,1-13 0,-3 21 7,0 0 0,0 0 1,0 0-1,0 0 0,0 0 0,-1 0 1,1 1-1,-1-1 0,1 0 0,-1 0 1,0 0-1,1 1 0,-1-1 0,0 0 0,0 1 1,0-1-1,-1 0 0,1 1 0,0 0 1,0-1-1,-1 1 0,1 0 0,-1 0 1,1-1-1,-1 1 0,0 1 0,-2-3 1,-2 2-5,-1-1 0,1 0 0,-1 1 0,1 1 0,-1-1 0,-11 1 0,18 0-40,-1 0 1,1 0 0,-1 0 0,1 0 0,-1 0-1,1 0 1,-1 0 0,1 0 0,-1 0 0,1 0-1,-1 0 1,1 0 0,-1 0 0,1 1 0,-1-1-1,1 0 1,-1 0 0,1 0 0,-1 1 0,1-1-1,0 0 1,-1 1 0,1-1 0,-1 0 0,1 1-1,0-1 1,-1 1 0,1-1 0,0 1 0,0-1-1,-1 0 1,1 1 0,0-1 0,0 1 0,0-1-1,-1 1 1,1-1 0,0 1 0,0-1 0,0 1-1,0 0 1,0-1 0,0 1 0,0-1 0,0 1-1,0-1 1,1 1 0,-1-1 0,0 1 0,0-1-1,0 1 1,1-1 0,-1 1 0,0-1 0,1 1-1,0 1-244,0 0-1,0 0 0,0 0 0,0 0 0,1-1 0,-1 1 0,1 0 0,-1 0 0,1-1 1,0 0-1,0 1 0,2 1 0,2-1-682,-1 0 1,1 0-1,0 0 1,0-1-1,0 0 1,7 1-1,14-1-3990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92 1890,'0'0'17328,"33"-6"-15534,-26 4-1602,-1-1 0,1 0 0,-1 0 0,0 0 0,0-1 0,5-4 0,-9 7-75,-1-1 1,1 0 0,0 0 0,-1 0 0,1 0-1,-1 0 1,1 0 0,-1 0 0,0-1 0,0 1-1,0 0 1,0-1 0,-1 1 0,1-1 0,-1 1-1,1-1 1,-1 1 0,0-5 0,0 6-76,-1 0 1,0 0-1,1 0 0,-1 1 1,0-1-1,0 0 0,0 0 1,1 0-1,-1 1 0,0-1 1,0 0-1,0 1 0,0-1 1,0 1-1,0-1 0,-1 1 1,1 0-1,0-1 1,0 1-1,0 0 0,0 0 1,0-1-1,0 1 0,-1 0 1,1 0-1,0 1 0,0-1 1,0 0-1,-2 1 0,-38 5 65,34-3-113,1 0-1,0 1 0,0 0 1,0 1-1,1-1 1,-1 1-1,1 0 1,0 1-1,0-1 0,-5 10 1,7-11 6,-1 1 0,1 0 0,1 0 1,-1 0-1,1 0 0,0 0 0,0 0 1,0 1-1,1-1 0,0 1 0,0 0 0,0-1 1,0 11-1,2-14-7,0-1 1,0 0 0,0 0-1,0 0 1,0 1-1,0-1 1,1 0 0,-1 0-1,0-1 1,0 1-1,1 0 1,-1 0 0,1-1-1,-1 1 1,0 0 0,1-1-1,-1 0 1,1 1-1,0-1 1,-1 0 0,1 0-1,-1 0 1,1 0-1,-1 0 1,1 0 0,2-1-1,46-2-140,45-19-1344,-72 15 1196,1 1-1,-1 1 1,1 1-1,29-1 0,-51 5 306,-1 0-1,1-1 1,-1 1-1,0 0 1,1 0-1,-1 0 0,1 1 1,-1-1-1,0 0 1,1 0-1,-1 1 0,1-1 1,-1 1-1,0-1 1,0 1-1,1 0 1,-1 0-1,0-1 0,0 1 1,0 0-1,0 0 1,0 0-1,0 0 1,0 0-1,0 0 0,0 0 1,0 1-1,-1-1 1,1 0-1,0 0 0,-1 1 1,1-1-1,-1 0 1,1 1-1,-1-1 1,0 0-1,0 1 0,1-1 1,-1 1-1,0-1 1,0 0-1,0 1 1,-1-1-1,1 3 0,-2 6 490,-1 0-1,0 0 1,-1 0-1,-8 19 1,5-13 738,6-16-949,3-35 208,41-140-1542,-43 174 933,1 0 1,-1 0-1,1 0 1,0 0-1,0 0 0,-1 1 1,1-1-1,0 0 0,0 0 1,0 0-1,0 1 1,0-1-1,0 1 0,0-1 1,0 0-1,0 1 0,0 0 1,0-1-1,0 1 1,0 0-1,1-1 0,-1 1 1,0 0-1,0 0 0,1 0 1,38 1-4516,-23-1 1753,13 0-3942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48 8584,'0'0'3475,"2"-8"-811,0 2-3043,6-25 5177,-6 28-2074,-2 22-1913,-27 133-366,15-101-376,-5 64-1,14-47 76,3-68-141,0 0-1,0 1 0,0-1 0,0 0 0,0 0 1,0 1-1,0-1 0,1 0 0,-1 0 0,0 0 1,0 1-1,0-1 0,0 0 0,0 0 0,1 1 1,-1-1-1,0 0 0,0 0 0,0 0 0,0 0 1,1 0-1,-1 1 0,0-1 0,0 0 0,1 0 1,-1 0-1,0 0 0,0 0 0,1 0 0,-1 0 0,0 0 1,0 0-1,1 0 0,-1 0 0,0 0 0,0 0 1,1 0-1,-1 0 0,0 0 0,0 0 0,1 0 1,-1 0-1,0 0 0,0 0 0,0 0 0,1 0 1,-1 0-1,0-1 0,0 1 0,1 0 0,-1 0 1,0 0-1,0 0 0,0-1 0,0 1 0,1 0 0,-1 0 1,0 0-1,0-1 0,0 1 0,0 0 0,14-14 172,-2-7-165,-1-1-1,-1-1 0,0 0 1,-2 0-1,-1 0 1,7-44-1,8-23-312,-23 94 205,1 1 1,0 0-1,1 0 1,-1 0 0,1 0-1,0-1 1,2 8 0,-3-10 99,1 0 0,0 1 1,0-1-1,-1 0 1,1 0-1,0 0 0,1-1 1,-1 1-1,0 0 0,0 0 1,1 0-1,-1-1 0,1 1 1,0-1-1,-1 1 0,1-1 1,0 0-1,0 0 1,0 0-1,0 0 0,0 0 1,0 0-1,0 0 0,0-1 1,0 1-1,0-1 0,0 1 1,4-1-1,2-1 18,0 0-1,0-1 1,-1 0-1,1 0 1,-1-1-1,1 0 1,-1-1-1,0 1 1,0-1-1,0-1 1,-1 1-1,0-1 1,1 0-1,4-7 1,-4 6 0,-1 0 0,1 0 1,-2-1-1,1 0 0,-1 0 1,0-1-1,0 0 0,-1 0 0,0 0 1,-1 0-1,0 0 0,4-14 1,-10 13 85,-5 15-56,-10 17 26,-1 10 105,1 1 1,-13 37-1,26-58-73,1 0 0,0-1 0,1 1 0,0 0 1,1 1-1,1-1 0,0 0 0,1 1 0,1 18 0,0-29-100,-1-1-1,1 0 1,0 0-1,0 0 0,0 0 1,0 0-1,1 0 0,-1 0 1,0-1-1,1 1 1,-1 0-1,1-1 0,0 1 1,-1-1-1,1 1 1,0-1-1,0 0 0,0 0 1,0 0-1,0 0 0,0 0 1,0 0-1,0 0 1,0-1-1,1 1 0,-1-1 1,0 0-1,0 0 1,1 0-1,-1 0 0,0 0 1,0 0-1,1 0 0,-1-1 1,3 0-1,4 0-84,-1-1 1,0 1-1,0-1 0,0-1 1,0 0-1,0 0 0,-1 0 0,13-9 1,-11 5-18,0 0-1,-1-1 1,0 0 0,0 0 0,-1 0 0,0-1 0,-1-1 0,0 1 0,0-1-1,8-19 1,-32 68 409,13-30-175,1 1 0,-1 0 0,1 0 0,1 0 0,0 0 0,-3 18 0,6-25-103,-1-1-1,1 1 1,-1-1 0,1 1-1,0-1 1,0 1 0,0-1-1,1 1 1,-1-1 0,1 1-1,-1-1 1,1 1 0,0-1-1,0 0 1,0 1 0,0-1 0,0 0-1,0 0 1,1 0 0,2 3-1,-1-3-89,0-1 0,1 0 1,-1 1-1,1-1 0,-1-1 0,1 1 0,0 0 0,-1-1 0,1 0 0,0 0 0,-1 0 0,1 0 0,5-2 1,-6 2-188,0 0 1,-1-1 0,1 1 0,0-1 0,-1 0 0,1 0 0,-1 0 0,1 0 0,-1 0 0,1-1 0,3-2 0,-4 2-490,1-1-1,0 1 1,-1-1-1,0 0 1,1 0-1,-1 0 1,0 0 0,2-5-1,6-21-6694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14862,'0'0'9321,"-19"49"-10955,40-45-1505,3-4-2050,-1 0-2786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11819,'0'0'2264,"-6"8"634,-6 5-1938,1-2 262,1 1-1,1-1 1,-1 2 0,-10 19-1,20-31-1286,0 0 0,1-1 0,-1 1-1,1-1 1,-1 1 0,1-1-1,-1 1 1,1-1 0,-1 1-1,1-1 1,-1 0 0,1 1 0,-1-1-1,1 0 1,0 1 0,-1-1-1,1 0 1,0 0 0,-1 1-1,1-1 1,0 0 0,-1 0 0,1 0-1,0 0 1,-1 0 0,1 0-1,0 0 1,-1 0 0,1 0 0,1-1-1,33 1-1337,-29 0 917,0 0 215,8 0-274,0 0-1,0 1 1,16 4 0,-28-5 591,0 0 1,0 0 0,-1 0-1,1 1 1,0-1-1,-1 0 1,1 1 0,0 0-1,-1-1 1,1 1 0,-1 0-1,1 0 1,-1 0 0,1 0-1,-1 0 1,0 0-1,1 0 1,-1 0 0,0 1-1,0-1 1,0 0 0,0 1-1,0-1 1,0 1-1,0-1 1,-1 1 0,1 0-1,0-1 1,-1 1 0,0 0-1,1-1 1,-1 1-1,0 0 1,0-1 0,0 3-1,0-1 202,-2 0-1,1-1 1,0 1-1,0-1 0,-1 0 1,1 1-1,-1-1 1,0 0-1,1 0 1,-1 0-1,0 0 0,0 0 1,-1 0-1,1-1 1,-5 3-1,-41 22 1595,41-22-1472,-53 18 273,33-18-4019,25-4-900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13677,'0'0'7639,"-3"11"-6443,-55 208 2407,54-197-3563,0-1 0,1 1 0,1 34 1,2-55-80,0 0 1,0 0 0,0 0 0,0 0 0,0 1-1,1-1 1,-1 0 0,0 0 0,1 0 0,-1 0 0,1 0-1,-1 0 1,1 0 0,-1 0 0,1 0 0,0 0 0,0-1-1,-1 1 1,1 0 0,0 0 0,0 0 0,0-1-1,0 1 1,0-1 0,1 2 0,1-1-128,0 0 0,1 0 0,-1 0 0,0-1-1,1 1 1,-1-1 0,0 1 0,7-1 0,1-1-573,0 0 0,0-1 0,0 0 1,17-6-1,54-30-7365,-40 15 2200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5862,'0'0'6133,"-13"4"-2796,0 1-2712,-1 1 1,1 1-1,0 0 1,1 1-1,0 0 1,-16 15-1,22-19-426,1 1-1,0-1 1,0 1 0,0 1-1,1-1 1,0 1-1,0-1 1,0 1 0,1 0-1,-1 1 1,2-1-1,-1 0 1,1 1 0,0 0-1,0-1 1,0 1-1,1 0 1,0 9 0,1-15-185,0 0 1,0 0 0,0 0-1,0 0 1,1-1 0,-1 1 0,0 0-1,1 0 1,-1-1 0,0 1 0,1 0-1,-1 0 1,1-1 0,-1 1-1,1 0 1,-1-1 0,1 1 0,0-1-1,-1 1 1,1-1 0,0 1-1,-1-1 1,1 1 0,0-1 0,0 1-1,-1-1 1,3 1 0,29 0 171,-23-3-159,-1 1 1,1-1-1,0-1 1,-1 0-1,10-4 1,-11 3-38,0 0 0,0 0 0,0-1 0,0 0 0,-1 0 0,1-1 0,-2 1 0,1-1 0,0-1 0,-1 1 1,0-1-1,-1 0 0,1 0 0,-2 0 0,1 0 0,-1-1 0,0 0 0,0 0 0,-1 1 0,0-2 0,2-12 0,-4 19 16,0 1-1,-1 0 1,1-1-1,0 1 1,0 0-1,-1-1 1,1 1 0,-1 0-1,1 0 1,-1-1-1,1 1 1,-1 0-1,0 0 1,0 0-1,1 0 1,-1 0 0,0 0-1,0 0 1,0 0-1,0 0 1,0 0-1,0 1 1,-1-1-1,0-1 1,-1 1-5,-1 0 1,1 0-1,0 0 0,0 0 0,0 0 1,-1 1-1,1-1 0,0 1 1,-1 0-1,-4 1 0,5-1-10,1 0 0,-1 0-1,0 0 1,0 0 0,0 1-1,0 0 1,1 0 0,-1-1 0,0 1-1,1 1 1,-1-1 0,1 0-1,-1 1 1,1-1 0,-1 1 0,1 0-1,0 0 1,0 0 0,0 0 0,0 0-1,0 0 1,1 1 0,-1-1-1,0 0 1,1 1 0,0-1 0,-2 4-1,3-4-200,-1 0 0,1 0 0,0 0 0,0-1 0,-1 1 0,1 0 0,0 0 0,1 0 0,-1 0 0,0-1 0,0 1 0,1 0 0,-1 0 0,1 0 0,0-1 0,-1 1 0,1 0 0,0-1 0,0 1 0,0-1 0,0 1 0,0-1 0,1 1 0,-1-1 0,0 0 0,1 1 0,-1-1 0,1 0 0,-1 0 0,1 0 0,-1 0 0,1 0 0,0-1 0,-1 1 0,1 0-1,0-1 1,3 1 0,21 4-5032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12844,'0'0'12465,"5"6"-12417,-1-1-70,0-1-1,0 0 0,0 0 1,1-1-1,-1 1 1,1-1-1,0 0 0,0 0 1,0-1-1,0 1 0,1-1 1,-1 0-1,1-1 1,-1 1-1,1-1 0,0 0 1,-1 0-1,1-1 0,0 0 1,10-1-1,6 1 6,-18-1 13,0 0 0,0 1 0,0 0 0,0 0 0,0 0 1,0 0-1,0 1 0,1-1 0,-1 1 0,0 0 0,-1 1 0,1-1 1,0 1-1,0-1 0,0 1 0,-1 0 0,1 0 0,3 4 0,-5-5-48,1 1 0,-1-1 0,1 1-1,-1-1 1,1 0 0,0 0-1,-1 0 1,1-1 0,0 1-1,0-1 1,0 1 0,-1-1-1,1 0 1,0 0 0,0 0 0,0-1-1,3 0 1,53-11-3125,-52 10 2555,16-5-1085,-10 3 204,-1 0 1,1 1-1,0 1 1,19-2 0,-31 5 1611,-1-1 1,1 1-1,0 0 1,-1-1 0,1 1-1,-1 0 1,0 0 0,1-1-1,-1 1 1,0 0-1,1 0 1,-1 0 0,0-1-1,0 1 1,0 0 0,0 0-1,0 0 1,0 0-1,0-1 1,0 1 0,0 0-1,0 0 1,0 0-1,0 0 1,-1-1 0,1 1-1,0 0 1,-1 0 0,1 0-1,0-1 1,-1 2-1,-10 29 2859,9-26-2533,0 0-1,1 1 0,0-1 1,0 1-1,0 0 1,0-1-1,1 9 1,1 0-798,1 0 0,0 0 0,7 21 0,-5-22-238,-1 1 0,0 0-1,-1 0 1,1 14 0,-3-13 923,-1 0 0,-1 1 1,0-1-1,0 0 0,-7 18 0,7-26-13,-1 0 0,0 0 0,0-1-1,0 1 1,-1-1 0,0 0 0,0 0 0,0-1-1,-1 1 1,0-1 0,0 0 0,0 0 0,-8 5-1,12-9-251,0-1-1,1 1 0,-1 0 0,0-1 0,0 1 0,0-1 1,0 1-1,0-1 0,0 1 0,0-1 0,0 0 0,0 0 1,0 1-1,0-1 0,0 0 0,0 0 0,-1 0 0,1 0 1,0 0-1,0 0 0,0-1 0,0 1 0,0 0 0,0 0 1,0-1-1,0 1 0,0-1 0,-1 0 0,0 0-21,1-1 0,-1 0-1,1 0 1,0 1 0,-1-1-1,1 0 1,0 0 0,0 0-1,0 0 1,0-1 0,1 1 0,-2-3-1,-1-9-202,1-1 0,0 1 0,1-17 0,1 28 122,0 1-24,-1-14-330,0 0-1,2 0 1,0 0 0,6-28 0,-6 38 250,1 1 1,1-1-1,-1 1 1,1 0-1,0 0 1,0 0-1,0 0 1,1 1-1,-1-1 1,1 1-1,0 0 1,1 0-1,-1 0 1,1 0-1,0 1 1,8-5-1,16-8-2476,4-1-1906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11787,'0'0'2456,"-2"12"-1869,-30 125 1088,-60 161-1,69-229-1735,21-64-211,-11 30-86,12-34 52,1 1 1,-1-1-1,0 0 1,1 0 0,-1 1-1,0-1 1,1 0-1,-1 0 1,0 0-1,0 0 1,0 0-1,0 0 1,0 0-1,0-1 1,0 1-1,-1 0 1,1 0-1,0-1 1,0 1-1,0-1 1,-3 1 0,-9-1-4441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2018,'4'2'13029,"6"2"-6791,2 1-4345,25 9-4230,-27-12 3693,42 1-3758,-20-14-3994,-12-3-1238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64 2242,'0'0'6363,"8"-8"-4190,4-8-1089,3-3 306,4-1 2782,-18 26-1190,-1 23-2157,-9 34 610,-31 100 0,15-67-889,10-8-323,11-63-8,3-21-39,1-9 59,11-213-1206,-11 218 963,0 0 1,1 0 0,-1 0 0,0 1-1,0-1 1,0 0 0,0 0 0,0 0-1,0 0 1,1 0 0,-1 1 0,0-1-1,0 0 1,0 0 0,1 0 0,-1 0-1,0 0 1,0 0 0,0 0 0,1 1-1,-1-1 1,0 0 0,0 0 0,0 0-1,1 0 1,-1 0 0,0 0 0,0 0 0,1 0-1,-1 0 1,0 0 0,0 0 0,0-1-1,1 1 1,-1 0 0,0 0 0,0 0-1,0 0 1,1 0 0,-1 0 0,0 0-1,0 0 1,0-1 0,0 1 0,1 0-1,-1 0 1,0 0 0,0 0 0,0-1-1,0 1 1,0 0 0,0 0 0,1 0-1,-1-1 1,0 1 0,0 0 0,0 0 0,0 0-1,0-1 1,0 1 0,0 0 0,0 0-1,0-1 1,0 1 0,0 0 0,17 26-86,5 4 76,-18-27 35,1 0 0,-1 0-1,1 0 1,0 0-1,0-1 1,0 0-1,1 0 1,-1 0 0,0-1-1,1 0 1,-1 0-1,1 0 1,-1-1 0,1 0-1,0 0 1,-1 0-1,1-1 1,-1 1 0,1-1-1,-1-1 1,11-3-1,-9 3 4,0-1 0,-1 1 0,1-2 0,0 1 0,-1-1 0,0 0 0,0 0-1,0-1 1,0 0 0,-1 0 0,1 0 0,-1 0 0,-1-1 0,1 0 0,-1 0-1,4-7 1,-7 2 812,-12 19-579,-15 22-161,25-30-91,-34 63 308,32-58-272,1-1 1,1 1-1,-1 0 1,0 0-1,1-1 1,0 1-1,0 0 1,1 0 0,-1 0-1,1 0 1,1 10-1,1-14-28,0 0 1,-1 0-1,1 0 0,0 0 1,0-1-1,0 1 0,0-1 0,0 1 1,-1-1-1,1 1 0,0-1 0,0 0 1,0 0-1,0 0 0,0 0 0,0-1 1,0 1-1,2-1 0,2 1 9,6-2-160,0 0 1,1 0-1,-1-1 0,0 0 1,14-7-1,-14 5-30,0 1 1,-1 0-1,2 1 0,-1 1 0,0 0 0,15-1 0,-26 3 192,0 0 0,-1 1 0,1-1 0,0 0 0,0 0 0,0 1 0,-1-1 0,1 0 0,0 1 0,0-1-1,-1 1 1,1-1 0,0 1 0,-1-1 0,1 1 0,0-1 0,-1 1 0,1 0 0,-1-1 0,1 1 0,-1 0-1,0-1 1,1 1 0,-1 0 0,0 0 0,1 0 0,-1-1 0,0 1 0,0 0 0,1 1 0,-1-1 6,0 0 0,0 0 1,1 0-1,-1 0 0,0 0 0,1 0 1,-1 0-1,1 0 0,-1 0 1,1 0-1,0 0 0,-1 0 0,1 0 1,0 0-1,0 0 0,0-1 1,0 1-1,-1 0 0,1-1 0,0 1 1,0-1-1,0 1 0,0-1 1,0 1-1,1-1 0,-1 1 0,0-1 1,0 0-1,0 0 0,0 0 1,2 0-1,19-1-92,0-1 1,1-2-1,34-9 0,-37 8-271,0 0 1,0 1-1,0 2 0,38-2 0,-57 4 358,-1 1 0,1-1 0,0 0-1,0 0 1,0 0 0,0 1 0,-1-1 0,1 0-1,0 1 1,0-1 0,-1 1 0,1-1 0,0 1 0,-1-1-1,1 1 1,0 0 0,-1-1 0,1 1 0,0 1-1,-1-2 6,1 1-1,0 0 1,-1 0-1,1 0 1,0-1 0,0 1-1,-1 0 1,1-1-1,0 1 1,0 0-1,0-1 1,0 0-1,0 1 1,0-1-1,0 1 1,0-1-1,0 0 1,0 0-1,0 1 1,0-1-1,2 0 1,44-5 394,-39 3-1025,1 1 0,0 0 0,0 0 0,0 1 0,14 1 0,-15 4-1599,-2 0-3794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10 6758,'-2'11'9039,"-3"16"-4217,-33 163-1787,19-108-2496,-17 87-63,48-235-157,29-93 0,-34 134-386,2 0 0,1 1 0,0 1 0,2 0-1,1 0 1,1 1 0,29-37 0,-39 55 62,1 1 0,-1-1 1,1 0-1,-1 1 0,1 0 0,0 0 0,0 0 0,0 1 1,1 0-1,-1 0 0,1 0 0,7-1 0,-11 2 0,-1 1 0,1 0 0,0 0 0,0 0 0,0 0 0,0 0 0,0 0 0,-1 1 1,1-1-1,0 0 0,0 1 0,-1 0 0,1-1 0,0 1 0,0 0 0,-1 0 0,1 0 0,-1 0 0,1 0 0,-1 0 0,1 0 0,-1 1 0,0-1 0,0 0 0,0 1 0,1-1 0,-1 1 0,0-1 0,-1 1 0,1 0 0,0-1 0,0 1 0,-1 0 0,1 0 0,-1-1 0,0 1 0,1 0 0,-1 0 1,0 3-1,0 3 41,0-1 1,-1 1 0,0-1 0,0 1 0,0-1 0,-1 1-1,-1-1 1,1 0 0,-1 0 0,0 0 0,-1 0 0,1 0 0,-1-1-1,-1 0 1,1 0 0,-1 0 0,0 0 0,0-1 0,-10 8 0,7-6 101,0 0 0,0-1 0,0 0 0,-1 0 0,0-1 0,0 0 0,-1-1 0,0 0 0,1-1 0,-1 0 0,0 0 0,0-1 0,-21 2 0,31-4-169,-1 0 0,0 0 1,0 0-1,0 0 1,1 0-1,-1 0 0,0 0 1,0 0-1,0 0 0,1-1 1,-1 1-1,0 0 0,0-1 1,1 1-1,-1 0 1,0-1-1,1 1 0,-1-1 1,1 1-1,-1-1 0,0 0 1,1 1-1,-1-1 1,1 1-1,-1-1 0,1 0 1,0 1-1,-1-1 0,1 0 1,0 0-1,-1 1 0,1-1 1,0 0-1,0 0 1,0 0-1,0 1 0,0-1 1,-1 0-1,2 0 0,-1 0 1,0 1-1,0-1 0,0 0 1,0 0-1,0 0 1,1 1-1,-1-2 0,1-2-377,1 1 0,-1-1 1,0 1-1,1 0 0,0 0 0,-1 0 0,1 0 0,0 0 0,1 0 0,2-3 0,49-26-8560,-22 16 2065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83 108 5541,'0'0'1281,"-9"1"551,5-1-1488,-35 3 1843,37-3-1894,1 1-1,-1-1 1,1 0-1,-1 1 0,1-1 1,0 1-1,-1-1 0,1 1 1,0 0-1,-1-1 0,1 1 1,0 0-1,0 0 1,-1 0-1,1 0 0,0 0 1,0 0-1,0 1 0,0-1 1,1 0-1,-1 0 1,0 1-1,0-1 0,1 0 1,-1 1-1,0 1 0,1-2-209,0-1 0,0 1 0,0-1 0,0 0 0,0 1 0,0-1 0,1 1 0,-1-1 0,0 1 0,0-1 0,0 0 0,0 1 0,1-1 0,-1 1 0,0-1 0,1 0 0,-1 1 0,0-1 0,0 0 0,1 1 0,-1-1 0,0 0 0,1 1 0,-1-1 0,1 0 0,-1 0 0,0 0 0,1 1 0,-1-1-1,1 0 1,-1 0 0,1 0 0,23 3 1072,21-8-168,-32 1-833,1-1 1,-1 0 0,0-1 0,0-1 0,20-13 0,-27 16-144,0 0 1,0-1 0,0 1 0,-1-1 0,0 0-1,0-1 1,0 1 0,0-1 0,-1 0 0,0 0 0,0 0-1,-1-1 1,3-6 0,-5 12-9,-1 0 1,0 1-1,0-1 0,1 0 0,-1 1 0,0-1 1,0 0-1,0 1 0,0-1 0,0 0 1,0 0-1,0 1 0,0-1 0,0 0 1,0 1-1,0-1 0,0 0 0,-1 1 0,1-1 1,0 0-1,0 1 0,-1-1 0,0 0 1,-11 2-55,-17 20-40,14-5 124,1 1-1,-15 24 1,25-34 10,0-1 0,1 1 0,-1-1 0,1 1 0,1 0 0,-1 1 0,1-1 0,0 0 0,1 1 0,-1 9 0,2-16-39,1 0-1,-1 0 1,1 0 0,-1 0-1,1 0 1,0 0-1,-1 0 1,1 0-1,0 0 1,0 0 0,-1 0-1,1-1 1,0 1-1,0 0 1,0-1 0,0 1-1,0 0 1,0-1-1,0 1 1,0-1 0,0 0-1,0 1 1,1-1-1,-1 0 1,0 0 0,0 0-1,0 1 1,0-1-1,1 0 1,-1-1-1,0 1 1,2 0 0,45-3 17,-47 3-22,23-5-820,44-13 1,-50 12 135,0 1 0,0 1 0,1 0 0,35-2 0,-54 7 783,0-1 1,1 0 0,-1 1-1,1-1 1,-1 0-1,0 1 1,1-1-1,-1 1 1,0-1 0,1 1-1,-1-1 1,0 1-1,0-1 1,0 1-1,1-1 1,-1 1-1,0-1 1,0 1 0,0 0-1,0-1 1,0 1-1,0-1 1,0 1-1,0-1 1,0 1 0,0-1-1,0 1 1,-1-1-1,1 2 1,-2 1 2225,1-17-1797,1-4-467,-1 8-206,1-1 0,0 1 1,0-1-1,1 1 0,1-1 0,4-13 0,-4 23 110,1 0 0,-1 1 0,1-1 0,0 1 0,-1-1 0,1 1 0,0 0 0,0 0 0,-1 1 0,1-1 1,0 0-1,-1 1 0,6 1 0,-5-1 43,14 2-209,0-1 1,33 1 0,-43-3-20,-1-1 1,0 1-1,1-1 1,-1-1-1,0 1 0,1-1 1,-1 0-1,0 0 0,0-1 1,0 0-1,6-4 1,-27 30 1909,-22 49 1,35-67-1638,0 1 0,0-1 0,1 0 0,0 0 0,0 1 0,0-1 0,0 7 0,1-12-136,0 0 0,0 1 0,0-1 0,1 0 0,-1 0 0,0 0 0,0 1 0,1-1 0,-1 0 0,0 0 0,0 0 0,1 0 0,-1 0 0,0 1 0,1-1-1,-1 0 1,0 0 0,0 0 0,1 0 0,-1 0 0,0 0 0,1 0 0,-1 0 0,0 0 0,1 0 0,-1 0 0,0 0 0,0 0 0,1 0 0,-1 0 0,0-1 0,1 1 0,-1 0 0,0 0 0,0 0 0,1 0 0,-1 0 0,0-1-1,0 1 1,1 0 0,-1 0 0,0-1 0,0 1 0,0 0 0,1 0 0,-1-1 0,0 1 0,0 0 0,0 0 0,0-1 0,15-13-5399,-8-6-2236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8040,'0'0'16623,"48"47"-20466,-24-38-545,3-2-2243,3 1-1056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6854,'0'0'10026,"-10"5"-7768,-7 4-1156,0 0 0,1 1 0,-27 21 0,39-27-949,-1-1 1,1 1-1,-1 0 0,1 0 0,0 1 1,1-1-1,-1 1 0,1 0 1,0 0-1,0 0 0,0 1 1,1-1-1,0 0 0,0 1 0,0 0 1,1-1-1,0 1 0,0 0 1,0 6-1,2-11-150,0 1 0,0-1 0,0 0 0,0 0 0,0 0 0,0 1 0,1-1 0,-1 0 0,0 0-1,1-1 1,-1 1 0,1 0 0,-1 0 0,1-1 0,-1 1 0,1-1 0,0 1 0,-1-1 0,1 0 0,-1 0 0,1 1 0,0-1 0,-1 0 0,1-1 0,0 1 0,2 0 0,48-4-451,-46 3 354,-1 0 1,1-1 0,0 0 0,-1 0 0,1-1 0,-1 0 0,0 0 0,0 0 0,0 0 0,0-1 0,-1 1-1,1-1 1,-1-1 0,0 1 0,0-1 0,-1 1 0,1-1 0,4-9 0,-6 10 212,0-1 1,0 0-1,0 0 1,0 0-1,-1 1 1,0-1-1,0-1 1,0 1-1,-1 0 1,0 0-1,0 0 0,0 0 1,-2-10-1,2 14-66,-1-1 0,0 1 0,0 0 0,0-1 0,0 1 0,-1 0 0,1 0 0,0-1 0,-1 1 0,1 0-1,0 0 1,-1 1 0,1-1 0,-1 0 0,1 0 0,-1 1 0,0-1 0,1 1 0,-1-1 0,0 1 0,1 0-1,-1 0 1,0-1 0,1 1 0,-1 0 0,0 1 0,1-1 0,-1 0 0,-3 1 0,-1 0-57,-1 0 1,0 0 0,1 0 0,-1 1-1,1 0 1,-10 4 0,13-4-27,-1 0 1,1 0 0,-1 1 0,1 0 0,0-1-1,0 1 1,0 1 0,0-1 0,1 0-1,-3 5 1,4-7-103,1-1-1,0 1 0,-1-1 0,1 1 0,0-1 1,0 1-1,0-1 0,0 1 0,0 0 0,-1-1 1,1 1-1,0-1 0,0 1 0,0 0 1,0-1-1,1 1 0,-1-1 0,0 1 0,0 0 1,0-1-1,0 1 0,1-1 0,-1 1 1,0-1-1,0 1 0,1 0 0,1 0-436,-1 0 0,0 0 0,1-1 0,-1 1 0,1 0 0,-1-1 1,1 1-1,-1-1 0,1 0 0,-1 1 0,1-1 0,-1 0 0,1 0 0,-1 0 0,4-1 0,14 1-11507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173 120 12588,'0'0'9951,"-7"-4"-9407,4 3-526,1 0 0,0 0 0,0 0 0,-1 0 0,1 0 0,-1 1 0,1-1 0,-1 1 0,1 0 0,0-1 0,-1 1 0,1 0 0,-1 1 1,1-1-1,-1 0 0,1 1 0,-4 0 0,1 1 0,0 1 0,1-1 0,0 1 0,-1 0 0,1 0 0,0 0 0,0 1 0,1-1 0,-1 1 0,-2 4 0,-6 6 139,2 0-1,0 0 1,-8 17 0,15-26-101,0 1 0,0 0 1,1-1-1,0 1 0,0 0 1,0 1-1,1-1 0,0 0 1,0 0-1,1 0 1,0 13-1,0-18-51,1 0 1,0 1 0,-1-1-1,1 0 1,0 0-1,0 1 1,0-1 0,0 0-1,0 0 1,0 0-1,0 0 1,0 0 0,1 0-1,-1-1 1,0 1-1,1 0 1,-1-1 0,0 1-1,1-1 1,-1 1-1,1-1 1,-1 1-1,1-1 1,-1 0 0,0 0-1,1 0 1,-1 0-1,1 0 1,-1 0 0,1 0-1,-1-1 1,1 1-1,-1 0 1,1-1 0,1 0-1,55-16 184,-28 1-160,1 0 1,-2-2 0,-1-2 0,33-28 0,-42 32-8,-1-1 0,-1-1 0,-1-1 0,0 0 1,-2-1-1,21-36 0,-27 35 63,-8 21-85,0 0 0,0 0 0,0 0 0,0 0 0,0-1 0,0 1 1,0 0-1,0 0 0,0 0 0,-1 0 0,1 0 0,0 0 0,0-1 0,0 1 1,0 0-1,0 0 0,0 0 0,0 0 0,0 0 0,0 0 0,-1 0 0,1 0 1,0 0-1,0 0 0,0-1 0,0 1 0,0 0 0,0 0 0,-1 0 0,1 0 1,0 0-1,0 0 0,0 0 0,0 0 0,0 0 0,-1 0 0,1 0 0,0 0 0,0 0 1,0 0-1,0 0 0,0 0 0,-1 0 0,1 1 0,0-1 0,0 0 0,0 0 1,0 0-1,0 0 0,0 0 0,0 0 0,-1 0 0,1 0 0,0 0 0,0 0 1,0 1-1,0-1 0,-27 28-65,14-7 59,1-1 1,1 2 0,-9 23 0,17-38-26,0 1 0,0-1 0,1 1 0,1 0 0,-1 0 0,1 0 1,0 0-1,1 0 0,0 0 0,0 0 0,1 0 0,0 0 0,2 8 0,-2-14-201,0 1-1,0-1 1,0 0 0,1 0 0,-1 0-1,0 0 1,1-1 0,-1 1 0,1 0 0,0-1-1,0 1 1,0-1 0,0 1 0,0-1 0,0 0-1,0 0 1,0 0 0,0 0 0,0 0-1,1 0 1,-1-1 0,0 1 0,3 0 0,32 1-6495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19218,'0'0'1570,"-39"51"-1346,30-29-160,0 6-64,3 0 0,1-2-961,5-1-2018,0-2-2850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10570,'0'0'1041,"0"-8"902,0 3-1697,0 0 1,1 1-1,-1-1 0,1 0 1,0 1-1,1-1 0,-1 1 0,1-1 1,0 1-1,0 0 0,0 0 0,0 0 1,1 0-1,-1 0 0,1 0 1,0 1-1,0-1 0,1 1 0,-1 0 1,1 0-1,0 0 0,-1 0 1,1 1-1,1 0 0,-1-1 0,0 1 1,0 1-1,1-1 0,4-1 0,-7 3-215,0-1 0,0 1 0,0 0 0,1-1 0,-1 1-1,0 0 1,0 0 0,0 0 0,0 1 0,1-1-1,-1 0 1,0 1 0,0-1 0,0 1 0,0 0-1,0 0 1,0 0 0,0 0 0,0 0 0,0 0-1,2 3 1,-2-2-19,1 1 0,-2 0 0,1 0 0,0 0-1,0 0 1,-1 0 0,0 0 0,0 0 0,0 1 0,0-1-1,0 0 1,0 6 0,0 10 16,0 0 0,-2 0 0,0-1 1,-4 21-1,4-37-8,-16 61 88,13-54-106,1 1 0,0 0 0,0-1 0,1 1 0,0 0 0,1 0 0,0 0 0,1 0 0,1 18 1,-1-28-4,1 1 1,-1 0-1,1 0 1,-1-1-1,0 1 1,1-1-1,-1 1 1,1-1-1,0 1 1,-1 0-1,1-1 1,-1 0-1,1 1 1,0-1 0,-1 1-1,1-1 1,0 0-1,-1 1 1,1-1-1,0 0 1,0 0-1,-1 0 1,1 0-1,0 0 1,0 0-1,0 1 1,-1-2-1,1 1 1,0 0-1,0 0 1,-1 0 0,1 0-1,0 0 1,0-1-1,-1 1 1,2-1-1,30-12 141,-10-3-269,0 0-1,-1-1 1,-1-2 0,0 0-1,-2-1 1,0-1-1,17-26 1,-26 23 162,-7 17 15,-7 15 26,-23 63 442,27-66-459,-1 0 1,1 0-1,0 0 0,0 1 0,1-1 0,0 0 0,0 1 1,0-1-1,0 0 0,1 1 0,0-1 0,2 8 0,-2-11-37,0-1 0,0 0-1,0 1 1,1-1 0,-1 0-1,0 0 1,1 0 0,-1 0-1,0 0 1,1 0 0,-1 0-1,1 0 1,-1 0 0,1-1-1,0 1 1,-1-1-1,1 1 1,0-1 0,-1 0-1,1 0 1,0 1 0,0-1-1,-1 0 1,1-1 0,0 1-1,0 0 1,1-1 0,4 1 53,0-2-1,-1 1 1,1-1 0,0 0 0,11-5 0,-3-1-41,0-1 0,0 0 1,-1-1-1,23-21 0,-32 27-37,0-1-1,-1 0 1,0 1-1,1-1 1,-2-1 0,1 1-1,-1-1 1,1 1-1,-2-1 1,1 0 0,-1 0-1,1 0 1,-2 0-1,1-1 1,1-11 0,-3 18 5,0-1 1,0 1-1,0 0 0,0-1 1,-1 1-1,1 0 1,0 0-1,0-1 0,0 1 1,0 0-1,0 0 1,-1-1-1,1 1 1,0 0-1,0 0 0,0 0 1,-1-1-1,1 1 1,0 0-1,0 0 0,-1 0 1,1 0-1,0-1 1,0 1-1,-1 0 0,1 0 1,0 0-1,-1 0 1,1 0-1,0 0 1,0 0-1,-1 0 0,1 0 1,0 0-1,-1 0 1,1 0-1,0 0 0,0 0 1,-1 0-1,1 0 1,0 0-1,-1 0 1,1 1-1,0-1 0,0 0 1,-1 0-1,1 0 1,0 0-1,0 1 0,0-1 1,-1 0-1,1 0 1,0 0-1,0 1 1,0-1-1,-1 0 0,1 0 1,0 1-1,0-1 1,0 0-1,0 1 0,0-1 1,-15 16 122,12-11-82,1 1 1,0 0-1,0 0 0,0 0 0,1 0 0,0 0 1,0 0-1,0 0 0,1 9 0,0-13-14,0-1-1,0 1 1,1 0-1,-1 0 1,1-1-1,-1 1 1,1 0-1,-1-1 1,1 1-1,0-1 1,0 1 0,0-1-1,0 1 1,0-1-1,0 1 1,0-1-1,1 0 1,-1 0-1,0 0 1,1 1-1,-1-1 1,1-1-1,-1 1 1,1 0-1,-1 0 1,1 0-1,0-1 1,-1 1-1,1-1 1,0 1-1,-1-1 1,1 0-1,0 0 1,0 0-1,3 0 1,7-1 12,0 0 1,1-1-1,-1 0 0,0-1 1,0 0-1,0-1 0,0 0 1,19-11-1,-23 11-73,-1 0-1,0 0 0,0-1 1,0 1-1,-1-2 0,0 1 1,1-1-1,-2 0 0,1 0 1,-1 0-1,0-1 0,0 0 1,-1 0-1,5-11 0,-8 18 48,-1-1-1,0 1 1,1-1-1,-1 1 0,0 0 1,1-1-1,-1 1 1,0-1-1,0 1 1,0-1-1,0 1 0,1-1 1,-1 1-1,0-1 1,0 0-1,0 1 1,0-1-1,0 1 0,0-1 1,0 1-1,-1-1 1,1 1-1,0-1 1,0 1-1,0-1 1,0 1-1,-1-1 0,1 1 1,0-1-1,0 1 1,-1 0-1,1-1 1,0 1-1,-1-1 0,-17 8 86,-19 25-150,30-24 210,1 0 0,0 1 1,1-1-1,-1 1 1,1 1-1,1-1 0,0 1 1,1 0-1,-1 0 0,2 0 1,-3 18-1,5-28-157,0 1 0,0 0-1,1-1 1,-1 1 0,1-1-1,-1 1 1,0 0 0,1-1-1,-1 1 1,1-1 0,-1 1-1,1-1 1,0 0 0,-1 1-1,1-1 1,-1 1 0,1-1-1,0 0 1,-1 0 0,1 1 0,0-1-1,-1 0 1,1 0 0,0 0-1,0 0 1,-1 0 0,1 0-1,0 0 1,-1 0 0,2 0-1,29 0-539,-23 0 203,65-5-5217,-25-6-3793,-19 3-626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10154,'0'0'11210,"-9"9"-10687,6-6-481,-5 3 85,1 2 1,0-1 0,1 1-1,-1 0 1,2 0 0,-1 0-1,1 1 1,-5 11 0,5-8 129,-34 106 2140,35-105-2225,1 0 1,1 0 0,0 0 0,1 0-1,1 1 1,0-1 0,2 16 0,-1-27-172,-1 0 1,1-1-1,0 1 1,0-1-1,-1 1 1,1-1-1,0 1 1,0-1-1,1 0 1,-1 1-1,0-1 1,0 0-1,1 0 1,-1 0 0,0 0-1,1 0 1,-1 0-1,1 0 1,-1 0-1,1-1 1,0 1-1,-1-1 1,1 1-1,0-1 1,-1 0-1,1 1 1,0-1-1,0 0 1,-1 0-1,1 0 1,0 0-1,0-1 1,-1 1 0,3-1-1,3 0-95,1 0 0,-1 0 1,1-1-1,-1 0 0,0 0 0,11-6 0,118-85-3317,-135 92 3454,-7 25 827,-10 6-531,12-24-293,1 0 0,-1 1 0,1-1 1,0 1-1,1-1 0,-1 1 0,1 0 0,1 0 1,-2 11-1,3-18-155,1 1 0,-1-1 0,0 1-1,1-1 1,-1 1 0,1-1 0,-1 0 0,1 1 0,-1-1 0,1 0 0,-1 1 0,1-1 0,-1 0 0,1 0 0,-1 1-1,1-1 1,-1 0 0,1 0 0,-1 0 0,1 0 0,0 0 0,-1 0 0,1 0 0,-1 0 0,1 0 0,0 0 0,-1 0-1,1 0 1,-1 0 0,1 0 0,0 0 0,-1-1 0,1 1 0,-1 0 0,1 0 0,-1-1 0,1 1 0,-1 0 0,1-1-1,0 0 1,24-11-4659,-2-6-1259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48 10826,'-3'13'1223,"-3"17"-586,-29 152 1210,30-142-1680,1-1-1,2 72 1,1-109-152,1 0-1,0 0 1,0 0 0,0 0 0,1 0 0,-1 0-1,0 0 1,1 0 0,-1 0 0,1 0-1,0 0 1,-1 0 0,1 0 0,0 0 0,0-1-1,1 1 1,-1 0 0,0-1 0,0 1 0,1 0-1,-1-1 1,1 0 0,-1 1 0,1-1-1,0 0 1,-1 0 0,1 0 0,0 0 0,0 0-1,0 0 1,0-1 0,0 1 0,0-1-1,0 1 1,0-1 0,0 0 0,0 0 0,0 1-1,0-1 1,0-1 0,3 1 0,4-2 139,0 0 1,-1-1 0,0 0-1,1 0 1,-1-1 0,-1 0-1,1 0 1,11-9-1,68-55 199,-4-3-1,140-154 0,-175 166-1884,-11 5-3315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13325,'0'0'6272,"-10"5"-4590,-3 1-1294,1 1 0,0 0 0,1 1 0,-1 0 0,-11 12 0,18-16-185,0 1-1,0 0 1,1-1 0,0 2 0,0-1 0,0 0 0,0 1-1,1 0 1,0 0 0,0 0 0,1 0 0,0 0 0,0 1-1,0-1 1,0 9 0,1-14-195,1-1-1,0 1 1,0 0-1,1 0 1,-1 0 0,0 0-1,0 0 1,0 0-1,1 0 1,-1 0-1,0 0 1,1 0 0,-1 0-1,1 0 1,-1-1-1,1 1 1,-1 0 0,1 0-1,0-1 1,-1 1-1,1 0 1,0-1-1,-1 1 1,1 0 0,0-1-1,0 1 1,0-1-1,0 0 1,0 1-1,3 0 7,-1 0 0,1 0-1,-1-1 1,1 1-1,-1-1 1,1 0-1,-1 0 1,6-1 0,1 0-44,-1-1 1,0 0 0,0 0-1,0-1 1,0 0 0,8-5-1,-8 3-127,0-1-1,-1 0 0,0 0 0,0-1 1,0 0-1,-1-1 0,0 0 1,0 0-1,-1 0 0,0-1 1,-1 0-1,9-17 0,-13 13 298,-10 15 197,-11 16-2,15-10-200,0 0 0,0 0 1,0 0-1,1 0 0,1 1 0,-6 16 1,9-24-167,-1 1 0,1 0 0,0-1 0,-1 1 0,1 0 0,0-1 0,0 1 0,0 0 0,0-1 0,0 1 0,1 0 0,-1-1 0,0 1 0,1-1 0,-1 1 0,1 0 0,0-1 0,-1 1 0,1-1 0,0 0-1,0 1 1,0-1 0,0 1 0,0-1 0,0 0 0,1 0 0,-1 0 0,0 0 0,0 0 0,1 0 0,-1 0 0,1 0 0,-1 0 0,1-1 0,-1 1 0,1-1 0,0 1 0,-1-1 0,1 1 0,-1-1 0,1 0 0,0 0 0,-1 0 0,3 0 0,2 1-1026,0-1 0,-1 0 0,1 0 0,0 0 0,0-1 0,0 0 0,8-2 0,16-14-8013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73 10698,'0'0'12657,"-3"5"-11968,1 1-503,-1 0 0,1-1 0,0 1 0,0 0 0,1 0 0,0 1 0,0-1 0,0 0 0,1 0 0,0 12 0,0-15-171,1-1 0,-1 0-1,0 1 1,1-1 0,-1 0-1,1 1 1,-1-1 0,1 0 0,0 0-1,0 0 1,0 0 0,1 0-1,-1 0 1,0 0 0,1 0 0,-1 0-1,1 0 1,0-1 0,-1 1-1,1-1 1,0 1 0,0-1 0,0 0-1,0 1 1,0-1 0,0 0-1,0-1 1,1 1 0,-1 0 0,0-1-1,1 1 1,-1-1 0,3 1-1,3-1-26,0-1-1,0 0 0,-1 0 0,1 0 0,0-1 0,-1 0 0,1-1 0,-1 1 0,0-2 0,0 1 0,0-1 0,8-5 0,-11 6-20,0 1 0,0-1 0,0-1-1,0 1 1,0 0 0,-1-1 0,1 0 0,-1 0 0,0 0-1,0 0 1,-1 0 0,1 0 0,-1-1 0,0 0 0,0 1-1,-1-1 1,1 0 0,-1 0 0,0 0 0,0-5 0,-1 9 97,-1 26 208,1-23-254,-1 0 1,1-1-1,0 1 1,0-1-1,0 1 0,0-1 1,1 1-1,-1 0 1,0-1-1,1 1 1,-1-1-1,1 1 0,-1-1 1,1 1-1,0-1 1,0 0-1,-1 1 0,1-1 1,0 0-1,0 0 1,0 1-1,1-1 1,-1 0-1,0 0 0,0 0 1,0 0-1,3 0 1,-1 1 5,0-1 1,1 0 0,0-1-1,-1 1 1,1-1 0,-1 1-1,1-1 1,0 0 0,-1 0-1,1-1 1,6 0 0,3-2 14,-1-1 1,1 0-1,0 0 1,-1-1 0,0-1-1,12-7 1,-18 9-45,-1 0-1,1 0 1,-1-1-1,0 1 1,0-1 0,6-9-1,-10 12 11,1 0 0,-1 0 0,0 0 1,1-1-1,-1 1 0,0 0 0,0-1 0,-1 1 0,1-1 0,0 1 0,-1-1 0,0 0 1,1 1-1,-1-1 0,0 1 0,0-1 0,-1 0 0,1 1 0,0-1 0,-2-4 0,1 6-5,1 0 0,-1 0 0,0-1 0,0 1 0,1 0 0,-1 0 0,0 0 0,0 0 0,0 0 0,0 0 0,0 0-1,0 1 1,0-1 0,0 0 0,0 1 0,-1-1 0,1 0 0,0 1 0,0-1 0,-1 1 0,1 0 0,0-1 0,-1 1-1,1 0 1,0 0 0,-1 0 0,1 0 0,0 0 0,-1 0 0,1 0 0,0 1 0,-1-1 0,1 0 0,0 1 0,0-1-1,-1 1 1,1-1 0,-2 2 0,-3 1 2,1-1 0,0 1-1,0 0 1,0 1 0,0-1 0,0 1-1,-5 5 1,2 0 113,1 0-1,0 1 1,1-1 0,-6 13-1,10-20-74,1 1 0,-1 0-1,1 0 1,0 1 0,0-1-1,0 0 1,0 0 0,0 1-1,1-1 1,0 0 0,-1 1-1,1-1 1,0 0 0,1 1-1,-1-1 1,1 0 0,-1 0-1,1 1 1,1 2 0,0-4-52,0 0 1,0 0 0,0 0-1,0 0 1,0-1 0,0 1-1,1-1 1,-1 1 0,0-1-1,1 0 1,-1 0 0,1 0-1,0 0 1,-1-1 0,1 1-1,0 0 1,2-1 0,52 5-1620,-51-5 1213,37 1-3553,-15-2-1512,2-3-5418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12684,'0'0'10308,"-4"11"-9277,-6 20-189,0-4-315,2 0-1,0 0 1,2 1-1,-4 36 1,10-64-524,0 1 1,0 0-1,0-1 1,0 1-1,0 0 1,0-1-1,0 1 1,0 0-1,0-1 1,1 1-1,-1 0 1,0-1-1,0 1 1,1 0-1,-1-1 1,0 1-1,1-1 1,-1 1-1,1-1 1,-1 1-1,1-1 1,-1 1-1,1-1 1,-1 1-1,1-1 0,-1 1 1,1-1-1,-1 0 1,1 0-1,0 1 1,-1-1-1,2 1 1,26-6 128,26-22 75,6-17-301,-45 32-82,1 0-1,0 1 0,0 1 1,1 0-1,35-14 1,-51 24 168,0-1 1,0 1 0,0 0 0,0 0-1,0-1 1,0 1 0,0 0-1,0 0 1,1 0 0,-1 0 0,0 0-1,0 0 1,0 1 0,0-1-1,0 0 1,0 1 0,0-1-1,0 0 1,0 1 0,0-1 0,0 1-1,0-1 1,0 1 0,0 0-1,0 0 1,0-1 0,-1 1 0,1 0-1,0 0 1,0 0 0,-1 0-1,1-1 1,-1 1 0,1 0 0,-1 0-1,1 0 1,-1 1 0,0-1-1,1 0 1,-1 0 0,0 0 0,0 0-1,0 0 1,0 0 0,0 0-1,0 0 1,0 0 0,0 1 0,0 0-1,-1 13 32,0 0-1,-1 1 1,-5 16 0,1 5-224,8-37-180,0 1 0,1-1 1,-1 1-1,0-1 0,0 0 0,0 0 1,0 0-1,0 0 0,1-1 1,-1 1-1,0 0 0,0-1 0,0 1 1,3-3-1,20-9-3277,0-6-2076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13453,'0'0'6753,"-10"3"-5130,0 1-1316,0 0 0,0 0 1,0 1-1,0 0 0,1 1 1,-9 7-1,14-11-149,0 1-1,0 0 0,1 1 1,0-1-1,-1 1 0,1-1 1,0 1-1,1 0 0,-1 0 1,1 0-1,0 0 0,0 1 1,0-1-1,0 1 0,1-1 1,0 1-1,0 0 0,-1 8 1,2-11-154,0-1 1,1 1 0,-1-1 0,1 0-1,-1 1 1,1-1 0,-1 1 0,1-1-1,0 0 1,0 0 0,-1 1 0,1-1-1,0 0 1,0 0 0,0 0 0,1 0-1,-1 0 1,0 0 0,0 0 0,0 0-1,1-1 1,-1 1 0,0 0 0,1-1-1,-1 1 1,1-1 0,-1 1 0,1-1-1,-1 0 1,1 0 0,1 0 0,56 4 91,-48-5-67,-5 1-24,0 0 0,0-1 0,1 0-1,-1 0 1,0-1 0,0 1 0,-1-1 0,1-1 0,0 1-1,-1-1 1,1 0 0,-1 0 0,6-5 0,-8 6 0,-1 0 0,0 0-1,0 0 1,0 0 0,0-1 0,-1 1 0,1-1 0,0 1 0,-1-1 0,0 1-1,1-1 1,-1 0 0,0 0 0,-1 1 0,1-1 0,0 0 0,-1 0 0,0 0-1,1 0 1,-1 0 0,0 0 0,-1 0 0,1 0 0,0 0 0,-1 0 0,0 0-1,1 1 1,-1-1 0,0 0 0,-2-2 0,2 2-21,-1 1 0,1 0-1,-1 0 1,1 0 0,-1 0 0,0 0 0,0 1 0,0-1-1,0 0 1,0 1 0,0-1 0,0 1 0,-1 0-1,1 0 1,-1 0 0,1 0 0,0 0 0,-5 0 0,-47-5-4022,54 6 3819,0 0 0,-1 0 1,1 0-1,0 0 1,-1 0-1,1 0 1,-1 0-1,1 0 1,0 0-1,-1 0 0,1 0 1,0 0-1,0 0 1,-1 1-1,1-1 1,0 0-1,-1 0 1,1 0-1,0 0 1,-1 1-1,1-1 0,0 0 1,0 0-1,-1 1 1,1-1-1,0 0 1,0 0-1,0 1 1,-1-1-1,1 0 0,0 1 1,0-1-1,-1 5-7041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 10698,'0'0'13437,"-10"-3"-13053,6 2-382,0 0-1,-1 0 0,1 0 1,0 1-1,-1 0 0,1-1 1,-1 2-1,1-1 1,0 0-1,-1 1 0,1 0 1,0 0-1,0 0 0,0 1 1,-1-1-1,1 1 1,1 0-1,-1 0 0,0 0 1,0 1-1,1-1 0,-1 1 1,1 0-1,0 0 1,0 0-1,0 0 0,0 1 1,1-1-1,-1 1 0,1 0 1,0 0-1,0-1 1,0 1-1,-1 5 0,2-8-6,1 0-1,-1 0 1,0 0 0,1 0-1,-1 0 1,1 0-1,-1 0 1,1 1-1,-1-1 1,1 0-1,0 0 1,0 0 0,0 0-1,-1 1 1,1-1-1,0 0 1,1 0-1,-1 0 1,0 0 0,0 1-1,0-1 1,1 0-1,-1 0 1,0 0-1,1 0 1,-1 0 0,1 0-1,0 0 1,-1 0-1,1 0 1,0 0-1,-1 0 1,1 0 0,0 0-1,0 0 1,0-1-1,0 1 1,0 0-1,0-1 1,0 1 0,0 0-1,2 0 1,5 0-77,-1 0 0,0 0 0,1-1 0,-1 1 0,16-3 0,2 0-218,1 2 14,60 2-215,-81-1 480,0-1 0,0 1 0,-1 0 0,1 0 1,0 0-1,-1 1 0,1 0 0,-1 0 0,1 0 1,-1 0-1,0 1 0,0 0 0,0 0 0,4 4 1,-7-6 25,0 0 1,-1 0-1,1 0 1,0 0-1,-1 0 1,1 0-1,-1 0 1,1 0-1,-1 0 1,1 0-1,-1 0 1,0 0-1,0 0 1,1 1-1,-1-1 1,0 0-1,0 0 1,0 0-1,0 1 1,-1-1-1,1 0 1,0 0-1,0 0 1,-1 0-1,0 2 1,0 0 63,-1 0-1,0 0 1,0 0-1,0-1 1,0 1-1,-1 0 1,1-1-1,-1 0 1,-2 3-1,-8 4 365,-1 0-1,-27 12 1,36-19-408,-5 3 111,-57 25 712,63-28-820,0-1 1,-1 1 0,1-1-1,0 0 1,0 0 0,-1-1-1,1 1 1,-1-1-1,1 0 1,-1 0 0,1 0-1,-8-2 1,11 1-82,0 0-1,1 1 1,-1-1 0,1 0-1,-1 1 1,1-1 0,-1 0 0,1 1-1,0-1 1,-1 0 0,1 0 0,0 0-1,0 1 1,-1-1 0,1 0-1,0 0 1,0 0 0,0 0 0,0 0-1,0 1 1,0-1 0,0 0-1,1 0 1,-1 0 0,0 1 0,0-1-1,1 0 1,-1 0 0,0 0-1,1 1 1,-1-1 0,1-1 0,15-26-1483,82-78-5731,-31 36 1524,-19 15 1158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9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10442,'0'0'12011,"-3"10"-11402,-6 16-258,-38 124 1448,43-134-1723,1 0 0,0-1 1,2 2-1,0-1 0,0 0 0,2 0 1,4 31-1,12-5 11,-16-40-359,0 0 0,0 0 0,0 0 0,0 0 1,0 0-1,1-1 0,-1 1 0,1-1 0,-1 1 1,1-1-1,-1 1 0,1-1 0,0 0 0,-1 0 1,1 0-1,0 0 0,0 0 0,0 0 1,2 1-1,-3-9-4903,-3-18 1648,-1 13 2986,-1 0 1,-1 0-1,0 0 0,-10-15 1,-11-28 6676,26 55-5988,0-1 0,0 1 0,0-1 0,1 1 0,-1-1 0,0 1 0,0-1 0,1 1 1,-1-1-1,0 1 0,1 0 0,-1-1 0,1 1 0,-1-1 0,0 1 0,1 0 0,-1 0 0,1-1 1,-1 1-1,1 0 0,-1 0 0,1-1 0,-1 1 0,1 0 0,-1 0 0,1 0 0,-1 0 0,1 0 0,0 0 1,-1 0-1,1 0 0,-1 0 0,1 0 0,-1 0 0,1 0 0,0 0 0,33 0-525,-26 1 795,124-1-1828,-1 0-7745,-97 0 3929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3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 6054,'0'0'10602,"-10"-1"-8504,4 0-1917,0 0 1,0 1-1,0 0 1,0 0-1,0 1 1,0 0-1,0 0 1,0 0-1,0 1 1,0-1-1,1 1 1,-1 1-1,1-1 1,-1 1-1,1 0 1,0 0-1,0 1 1,0 0-1,1-1 1,-9 10-1,-16 22 1285,28-33-1377,0 0 1,-1 0 0,1 0-1,0 0 1,0 0 0,0 0-1,1 0 1,-1 1 0,0-1-1,1 0 1,0 1 0,-1-1-1,1 0 1,0 1 0,0-1-1,1 4 1,0-5-75,0 0 1,0 0-1,1 0 1,-1 0-1,1 0 1,-1 0-1,0 0 0,1-1 1,0 1-1,-1 0 1,1-1-1,-1 0 1,1 1-1,0-1 1,-1 0-1,1 1 0,0-1 1,-1 0-1,1 0 1,0-1-1,-1 1 1,4-1-1,41-5 164,-36 2-384,-1 0 0,1 0 0,0-1-1,-1 0 1,0-1 0,0 0 0,-1 0 0,0-1 0,0 0 0,0 0 0,-1-1 0,0 0 0,0-1 0,-1 1 0,0-1 0,8-17 0,-25 49-163,6-15 392,1 0 1,1 0-1,0 0 1,-5 17-1,8-22-27,-1 0 0,0 0 0,1 0 0,-1 0 0,1 0 0,0 0 0,0 0 0,0 0 0,0 1-1,1-1 1,-1 0 0,1 0 0,0 0 0,0 0 0,0 0 0,0-1 0,0 1 0,1 0 0,-1 0 0,4 3 0,-2-4-144,0 0 1,0 0 0,1 0-1,-1 0 1,1-1 0,-1 0-1,1 1 1,-1-1 0,1-1 0,0 1-1,0 0 1,-1-1 0,1 0-1,0 0 1,0 0 0,4-1-1,-2 1-422,0-1 0,0 0 0,-1 0-1,1 0 1,-1-1 0,1 1 0,-1-1-1,0-1 1,1 1 0,6-5-1,25-17-4421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2594,'0'0'14398,"-10"4"-11974,3-1-2223,0 0 0,0 1 0,1 0 0,-1 1 0,1-1 0,0 1 0,0 0-1,1 1 1,-1-1 0,1 1 0,0 0 0,1 1 0,-1-1 0,1 1 0,1 0 0,-5 10 0,2-3 202,0 0 0,1 0 0,0 0 0,2 1 1,-1 0-1,2 0 0,0 0 0,1 0 0,0 19 0,1-31-391,0-1 1,1 0-1,-1 0 1,0 0-1,1 0 1,0 0-1,-1 0 1,1 0-1,0 0 1,0 0-1,0 0 1,0 0-1,0 0 1,0-1-1,1 1 1,-1 0-1,1-1 1,-1 1-1,1-1 1,-1 0-1,1 1 1,0-1-1,3 2 1,0-1-175,0-1 1,0 1-1,0-1 1,0 0-1,0 0 0,0-1 1,0 1-1,0-1 1,9-1-1,7-1-2091,0-2-1,-1 0 1,37-13-1,-56 16 2238,0 1 0,0-1 0,0 1 0,1-1 0,-1 1 0,0-1 0,1 1 0,-1 0 0,0 0 0,1-1 0,-1 1-1,0 0 1,1 0 0,-1 1 0,0-1 0,1 0 0,1 1 0,-3-1 138,0 1 0,0 0 0,0-1 0,0 1 0,0 0 0,0-1 0,0 1 0,0 0 0,-1-1 0,1 1 0,0-1 0,0 1 0,-1 0 0,1-1 0,0 1 0,-1-1 0,1 1 0,0-1 0,-1 1 0,1-1 0,-1 1 0,1-1 0,-1 1 0,-40 36 3383,-56 29-234,88-61-3113,0 0-1,0-1 0,-1 0 0,1 0 0,-1-1 0,0 0 0,0-1 0,0 0 0,-13 0 0,21-2-269,1 0 0,0 0 0,0-1 0,0 1 0,-1 0 0,1-1 0,0 1-1,0-1 1,0 1 0,0-1 0,0 0 0,0 1 0,0-1 0,0 0 0,0 0 0,0 1 0,1-1-1,-1 0 1,0 0 0,0 0 0,1 0 0,-1 0 0,1 0 0,-1 0 0,1-1 0,-1 1-1,1 0 1,0 0 0,-1 0 0,1 0 0,0-1 0,0 1 0,0 0 0,0 0 0,0-2-1,0-4-1135,0 1 0,1-1 0,-1 0-1,1 1 1,3-10 0,9-16-5105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7431,'0'0'11883,"-16"48"-9320,2-14-706,-6 7-543,2 0 191,1 1-448,5-2-384,5-7-417,3-4-224,4-5 0,0-6-64,4-3-480,5-9-545,1-3-865,5-3-1121,-6-8-1441,7-10-4421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269 112 1313,'0'0'4533,"0"-9"-2564,-2-43 819,2 8 3323,-1 44-5986,0-1-1,-1 0 1,1 0-1,0 1 1,0-1-1,-1 1 1,1-1-1,-1 1 1,1 0-1,0-1 1,-1 1-1,1 0 1,-1 0-1,1 0 1,-1 0-1,1 0 1,0 0-1,-1 0 1,1 1-1,-1-1 1,1 1-1,0-1 1,-1 1-1,-1 0 1,-9 5-99,0 1 0,0 0 0,1 0 0,0 1 0,1 1 0,-1 0 0,-9 11 0,1 0-10,1 2 0,-22 33 0,29-39-37,2 2-1,-13 29 1,19-42 14,1 0 0,0 1 0,1-1 0,-1 1 1,1 0-1,0 0 0,1-1 0,-1 1 0,1 0 0,0 0 0,1 0 1,-1 0-1,3 6 0,-2-10 5,0 1 0,1-1 0,0 0 0,-1 1 0,1-1 0,0 0 1,0 0-1,0-1 0,1 1 0,-1 0 0,0-1 0,1 1 0,-1-1 0,1 0 0,-1 0 1,1 0-1,-1 0 0,1 0 0,0 0 0,0-1 0,-1 1 0,1-1 0,0 0 0,0 0 1,4 0-1,6 0-8,0-1 1,0 0 0,0-1-1,16-3 1,2-4-607,-1-2 1,0-1 0,0-1-1,-2-1 1,37-24-1,-43 23-1255,0-1-1,-1-1 1,33-34-1,-24 15-4246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12684,'0'0'5968,"8"7"-4606,-5-3-1230,1-1 0,-1 0 0,1 0 0,-1 0 0,1 0 0,0 0 0,0-1 0,0 0 0,0 0 0,1 0 0,-1 0 0,1-1 0,-1 1 0,1-1 0,-1-1 0,1 1 0,0 0 0,-1-1 0,1 0 0,0 0 0,-1-1 0,1 1 0,0-1 0,-1 0 0,8-2 0,1-2 1,0-1 0,0 0 0,18-12 0,-28 16-107,1 0-1,-1 0 1,0 0-1,0-1 1,0 1 0,0-1-1,0 0 1,-1 0 0,1 0-1,-1 0 1,0-1-1,0 1 1,0-1 0,0 1-1,0-1 1,-1 1-1,1-5 1,-2 7-23,0 0-1,-1 1 0,1-1 1,0 1-1,-1-1 1,1 0-1,-1 1 1,1-1-1,-1 1 0,1-1 1,-1 1-1,0-1 1,1 1-1,-1-1 0,1 1 1,-1 0-1,0-1 1,0 1-1,1 0 1,-1 0-1,0 0 0,1-1 1,-1 1-1,0 0 1,0 0-1,1 0 1,-1 0-1,0 0 0,0 0 1,1 0-1,-2 1 1,-29 1-11,21 0 33,0 1 0,0 0 0,0 0 1,0 1-1,1 1 0,0 0 1,-1 0-1,2 1 0,-1 0 1,-11 10-1,14-11 89,0 0-1,1 0 1,0 1 0,0 0 0,0 0-1,1 0 1,-1 0 0,2 1-1,-1-1 1,1 1 0,0 0 0,0 0-1,1 0 1,-1 1 0,0 8 0,3-13-112,0 0 1,0 0 0,1-1 0,-1 1 0,1 0 0,-1 0 0,1-1 0,0 1 0,0 0 0,0-1-1,1 1 1,-1-1 0,1 0 0,-1 1 0,1-1 0,0 0 0,0 0 0,0 0 0,0 0 0,0 0-1,0 0 1,0-1 0,1 1 0,-1-1 0,1 1 0,-1-1 0,1 0 0,-1 0 0,1 0 0,0 0 0,0-1-1,-1 1 1,5-1 0,11 3-958,0 0-1,0-2 0,33-1 1,-51 0 931,50-5-5042,5-13-2317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146 243 12556,'0'0'5413,"-8"-1"-4212,3 1-1147,0 1-1,0-1 0,1 1 1,-1 0-1,0 0 0,0 0 1,1 1-1,-1 0 1,0 0-1,1 0 0,0 0 1,0 1-1,-1-1 1,2 1-1,-1 0 0,0 0 1,0 1-1,1-1 0,0 1 1,0 0-1,0 0 1,0 0-1,0 0 0,-2 7 1,5-11-52,-4 6 104,0-1-1,0 1 0,1 0 1,-1 1-1,2-1 0,-1 0 1,1 1-1,0 0 0,0-1 1,1 1-1,-1 0 0,1 14 1,1-21-98,1 1 0,-1 0 0,1 0 0,-1-1 0,1 1 0,0 0 1,-1-1-1,1 1 0,0-1 0,-1 1 0,1-1 0,0 1 0,0-1 1,0 0-1,-1 1 0,1-1 0,0 0 0,0 1 0,0-1 0,0 0 0,0 0 1,-1 0-1,1 0 0,0 0 0,0 0 0,0 0 0,0 0 0,0 0 0,0 0 1,0-1-1,-1 1 0,1 0 0,1-1 0,30-9 234,-6-7-228,-1-1 1,0 0 0,-1-2-1,-1-1 1,-1 0 0,-1-2-1,26-38 1,-37 50 1,-1-2 1,0 1-1,-1-1 1,0-1-1,-1 1 1,-1-1-1,0 0 1,-1-1-1,-1 1 1,0-1-1,4-29 0,-8 44 3,0-1-1,0 1 1,0 0-1,0-1 0,0 1 1,0 0-1,0-1 0,0 1 1,0-1-1,0 1 0,0 0 1,0-1-1,0 1 0,0-1 1,0 1-1,0 0 1,-1-1-1,1 1 0,0 0 1,0-1-1,0 1 0,-1 0 1,1-1-1,0 1 0,0 0 1,-1-1-1,1 1 0,0 0 1,-1 0-1,1-1 1,0 1-1,-1 0 0,1 0 1,0 0-1,-1-1 0,1 1 1,-1 0-1,1 0 0,-1 0 1,-17 9 389,-12 24-200,20-13-189,0 0 0,2 1 0,0 0 1,1 0-1,1 0 0,1 1 0,1 0 0,1 0 0,1 0 0,1 0 1,3 36-1,-2-55-98,0-1 1,1 1 0,-1 0 0,1 0 0,0-1-1,0 1 1,0 0 0,0-1 0,0 1 0,0-1-1,1 1 1,-1-1 0,1 1 0,0-1 0,-1 0-1,1 0 1,0 0 0,1 0 0,-1 0 0,0-1-1,0 1 1,1-1 0,-1 1 0,5 1-1,-1-1-301,0-1-1,0 1 0,0-1 0,-1-1 0,1 1 0,0-1 1,0 0-1,0 0 0,0-1 0,11-2 0,12-7-5080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93 13164,'0'0'4228,"-4"9"-2274,-12 26-496,16-34-1403,0-1 1,0 0 0,0 1-1,-1-1 1,1 0-1,0 1 1,0-1 0,0 0-1,0 1 1,0-1 0,0 0-1,0 1 1,0-1-1,0 0 1,0 1 0,0-1-1,0 0 1,0 1 0,0-1-1,0 0 1,0 0-1,0 1 1,1-1 0,-1 0-1,0 1 1,0-1 0,0 0-1,0 0 1,1 1 0,-1-1-1,0 0 1,0 0-1,1 1 1,-1-1 0,0 0-1,0 0 1,1 1 0,16 0 688,16-8-293,-21 1-388,0 0 0,0-1 0,-1-1 0,20-17 0,-27 22-64,0 0 0,0-1 1,0 0-1,-1 0 1,1 0-1,-1 0 0,0 0 1,0-1-1,-1 1 1,1-1-1,-1 0 0,0 0 1,0 0-1,-1 0 0,2-8 1,-3 12 0,0 1 1,0-1-1,1 1 1,-1-1-1,0 1 1,0-1 0,0 1-1,-1 0 1,1-1-1,0 1 1,0-1-1,0 1 1,0-1-1,0 1 1,0 0-1,-1-1 1,1 1-1,0-1 1,0 1-1,0 0 1,-1-1 0,1 1-1,0 0 1,-1-1-1,1 1 1,0 0-1,-1-1 1,1 1-1,0 0 1,-1 0-1,1 0 1,-1-1-1,1 1 1,0 0-1,-1 0 1,0 0 0,-18 7-36,-14 22-20,23-17 70,1 1-1,0-1 0,1 1 1,1 1-1,0 0 1,1-1-1,0 2 0,1-1 1,1 1-1,1 0 0,-1 0 1,0 22-1,4-35-55,0-1 0,0 0 0,0 1 0,0-1 0,0 0 0,0 1 0,0-1 0,0 0 0,1 0 0,-1 1 0,1-1 0,-1 0 0,1 0 0,-1 1 0,1-1 0,0 0 0,0 0 0,-1 0 0,1 0 0,0 0 0,0 0 0,0 0 0,0 0 0,0-1 0,0 1 0,0 0 0,2 0 0,-1 0-180,1-1 0,0 1-1,-1-1 1,1 1 0,0-1-1,0 0 1,-1 0 0,1-1-1,0 1 1,0 0 0,-1-1-1,5-1 1,3-1-1037,1-1 0,-1-1 0,0 0 0,0 0 0,15-11 0,12-15-6964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11307,'0'0'3480,"-7"12"-1510,-17 32-1130,-59 115 3169,74-138-3773,1 0 0,1 0 1,1 0-1,1 1 0,1 0 0,-3 28 0,6 27-165,1-36 221,-1 0 0,-3 0 0,-15 76 0,65-268 1091,83-207-4544,-125 351 3150,22-45 16,-25 50-15,0 0 1,1 0-1,-1 1 1,1-1-1,-1 0 0,1 0 1,0 1-1,0-1 0,0 1 1,-1 0-1,1-1 1,1 1-1,-1 0 0,0 0 1,0 0-1,0 1 0,0-1 1,1 0-1,-1 1 1,4-1-1,-5 1-9,0 1-1,0 0 1,0-1 0,0 1-1,0-1 1,0 1 0,0 0 0,0 0-1,0 0 1,0 0 0,0 0-1,0 0 1,-1 0 0,1 0 0,0 0-1,-1 0 1,1 0 0,-1 0-1,1 0 1,-1 0 0,0 1-1,1-1 1,-1 0 0,0 0 0,0 0-1,0 1 1,0-1 0,0 0-1,0 0 1,0 3 0,-4 41-45,0-37 281,0-1 1,0 0-1,-1 0 1,0 0-1,0 0 1,-1-1-1,1 1 0,-1-1 1,-1-1-1,1 1 1,-1-1-1,0-1 0,0 1 1,0-1-1,-1 0 1,0-1-1,1 1 1,-1-2-1,-1 1 0,1-1 1,-13 2-1,21-4-274,-1-1-1,0 1 1,0 0 0,1 0-1,-1 0 1,0 0-1,1-1 1,-1 1-1,0 0 1,1-1 0,-1 1-1,1-1 1,-1 1-1,0 0 1,1-1-1,-1 1 1,1-1 0,-1 0-1,1 1 1,0-1-1,-1 1 1,1-1 0,0 0-1,-1 1 1,1-1-1,0 0 1,0 1-1,-1-1 1,1 0 0,0 1-1,0-1 1,0 0-1,0 0 1,0 1-1,0-1 1,0 0 0,0 1-1,0-1 1,0 0-1,1 0 1,-1 1 0,0-2-1,1-1-647,0 0-1,-1 0 1,1 0-1,0 0 1,1 1-1,-1-1 1,0 0-1,1 1 1,3-6 0,13-9-6251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42 124 12684,'0'0'13186,"11"-2"-13053,-7 2-145,0 0 1,0-1-1,-1 0 0,1 0 0,0 0 0,0 0 1,-1 0-1,1-1 0,-1 0 0,1 0 0,-1 0 1,0 0-1,0 0 0,0 0 0,0-1 0,0 0 1,0 0-1,-1 1 0,1-1 0,-1-1 0,0 1 1,0 0-1,0-1 0,0 1 0,0-1 0,-1 1 1,0-1-1,0 0 0,0 1 0,0-1 0,0 0 1,-1 0-1,0 0 0,0 0 0,0 0 0,0 1 1,-1-6-1,1 8 6,0 0 1,-1 1 0,1-1-1,0 0 1,-1 0-1,1 0 1,-1 0-1,1 1 1,-1-1 0,1 0-1,-1 1 1,1-1-1,-1 0 1,0 1 0,1-1-1,-1 1 1,0-1-1,0 1 1,0-1-1,1 1 1,-1-1 0,0 1-1,0 0 1,0-1-1,0 1 1,1 0 0,-1 0-1,0 0 1,0 0-1,0 0 1,0 0-1,0 0 1,0 0 0,0 0-1,0 0 1,0 0-1,1 0 1,-1 1 0,0-1-1,0 0 1,0 1-1,0-1 1,1 1-1,-1-1 1,0 1 0,0-1-1,1 1 1,-1 0-1,-1 0 1,-3 3-23,-1 0 0,1 0 1,0 0-1,0 0 0,-7 9 0,3 0 60,0 1 0,0 0 0,-11 27 0,18-35 53,-1 1 1,1-1-1,0 1 1,0 0-1,1 0 1,0 0-1,0-1 0,1 1 1,-1 0-1,2 0 1,0 11-1,0-17-77,0 0-1,0 1 1,0-1-1,0 0 1,1 0-1,-1 0 1,0 0-1,0 0 1,1 0-1,-1 0 1,1 0-1,-1 0 1,1-1-1,-1 1 1,1-1-1,-1 1 1,1-1-1,-1 1 1,1-1-1,0 0 1,-1 0-1,1 0 1,0 0-1,-1 0 1,4-1-1,44-4-15,-33 0-513,-1-1 1,0 0-1,-1-1 1,0-1-1,17-12 1,-13 8-108,0 1 0,26-10 0,-43 20 668,-1 1 1,1-1 0,-1 1 0,1 0-1,-1-1 1,1 1 0,0 0 0,-1-1-1,1 1 1,0 0 0,-1 0-1,1 0 1,0-1 0,-1 1 0,1 0-1,0 0 1,-1 0 0,1 0 0,0 0-1,-1 0 1,1 1 0,0-1 0,-1 0-1,1 0 1,0 0 0,-1 1 0,1-1-1,0 0 1,-1 1 0,1-1 0,-1 0-1,1 1 1,0-1 0,-1 1-1,1-1 1,-1 1 0,0-1 0,1 1-1,-1-1 1,1 1 0,-1-1 0,0 1-1,1 0 1,-1-1 0,0 1 0,1 1-1,-5 40 2009,3-38-1894,0 0 0,1 0 0,-1 1 0,1-1 1,0 0-1,0 0 0,0 0 0,1 7 0,0-10-145,1 0-1,-1 0 0,0 0 0,0-1 0,0 1 0,1-1 1,-1 1-1,0-1 0,1 1 0,-1-1 0,0 0 1,1 1-1,-1-1 0,1 0 0,-1 0 0,0 0 1,1 0-1,-1-1 0,1 1 0,-1 0 0,0 0 0,1-1 1,-1 1-1,0-1 0,2 0 0,34-12-109,26-24-1266,-49 27 925,1 1 0,0 1 0,0 0 1,1 1-1,0 0 0,20-5 0,-36 12 453,1 0 1,-1 0-1,0 0 1,1 0-1,-1 0 1,1 0-1,-1 1 1,1-1-1,-1 0 1,0 0-1,1 0 1,-1 0-1,1 0 1,-1 1-1,0-1 1,1 0-1,-1 0 1,0 1-1,1-1 1,-1 0-1,0 1 1,1-1-1,-1 0 1,0 1-1,0-1 1,1 0-1,-1 1 1,0-1-1,0 1 1,0-1-1,1 0 1,-1 1-1,0-1 1,0 1-1,0-1 1,0 1-1,0-1 1,0 0-1,0 2 1,0 22-1149,-1-16-2002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152 149 10922,'0'0'13240,"-11"-1"-12717,4-1-470,5 2-43,-1-1 1,0 0 0,1 1 0,-1-1-1,0 1 1,0 0 0,1 0-1,-1 0 1,0 0 0,0 0-1,1 1 1,-1-1 0,0 1-1,1 0 1,-1-1 0,1 1-1,-1 1 1,1-1 0,-1 0 0,1 0-1,0 1 1,-1 0 0,1-1-1,0 1 1,0 0 0,-2 3-1,-4 6 60,0 0 0,1 0 0,0 1 0,1 0 0,0 1 0,1-1 0,1 1 0,0 0 0,-4 25 0,8-38-68,0 1-1,0-1 1,0 1 0,0-1 0,0 1 0,0-1 0,0 1 0,0-1-1,0 1 1,0 0 0,0-1 0,0 1 0,0-1 0,1 1-1,-1-1 1,0 0 0,0 1 0,1-1 0,-1 1 0,0-1 0,1 1-1,-1-1 1,0 0 0,1 1 0,-1-1 0,1 0 0,-1 1 0,0-1-1,1 0 1,-1 1 0,1-1 0,20 0 108,23-16 89,-23 4-299,-1-1 0,-1-1 0,0-1 0,-1-1 0,0-1 0,-2 0 0,0-1 0,-1 0 0,0-2 0,-2 0 0,0 0 0,-2-1 0,0-1 0,12-35 0,-23 48 383,-7 14-71,-9 16-72,-3 16 10,-19 60 0,33-84-136,1 0-1,1 1 1,0 0-1,1-1 1,1 1-1,0 0 1,0 0-1,3 19 1,-2-31-95,1-1 1,-1 1-1,1-1 1,0 0-1,-1 1 0,1-1 1,0 0-1,0 1 1,0-1-1,0 0 1,0 0-1,0 0 0,0 0 1,0 0-1,0 0 1,1 0-1,-1 0 1,0 0-1,1-1 0,-1 1 1,0 0-1,1-1 1,-1 1-1,1-1 1,-1 0-1,1 1 0,-1-1 1,1 0-1,-1 0 1,1 0-1,-1 0 1,1 0-1,-1 0 0,1-1 1,-1 1-1,1 0 1,-1-1-1,3 0 1,3-1-921,-1 0 1,1 0-1,-1 0 0,0-1 1,0 0-1,0 0 1,10-7-1,11-14-6584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 12556,'0'0'2514,"-3"8"-309,1-1-1982,0-2 238,0 0 0,0 0 0,1 1-1,0-1 1,0 0 0,0 7 0,1-11-369,0 1 0,0-1-1,0 0 1,0 0 0,0 0 0,1 0 0,-1 0 0,0 0 0,1 0 0,-1 0 0,1 0 0,-1 0 0,1 0 0,0 0 0,-1 0 0,1 0 0,0 0 0,0 0 0,0-1 0,-1 1 0,1 0 0,0-1 0,0 1-1,0 0 1,0-1 0,0 1 0,0-1 0,0 0 0,1 1 0,-1-1 0,0 0 0,0 1 0,0-1 0,0 0 0,0 0 0,0 0 0,1 0 0,-1 0 0,1-1 0,5 1 26,0-1 0,0-1 1,0 1-1,0-1 1,0 0-1,-1-1 0,1 0 1,-1 0-1,1 0 0,6-5 1,-10 6-110,1 0 0,-1-1 1,0 1-1,0 0 1,0-1-1,0 0 0,0 0 1,-1 0-1,1 0 0,-1 0 1,0 0-1,0 0 1,0-1-1,0 1 0,-1-1 1,1 0-1,-1 1 0,0-1 1,1-7-1,-17 29-569,-5 33 438,19-48 125,0 0 0,1 1 0,-1-1 0,1 1 0,-1-1 0,1 0 0,0 1 0,0-1 0,0 1 0,1-1 0,-1 1 0,1-1 0,2 7 0,-1-9 8,-1 1 0,1-1 0,-1 0 1,1 0-1,0 0 0,-1 0 1,1 0-1,0 0 0,0 0 0,0 0 1,0-1-1,0 1 0,0-1 1,0 0-1,0 1 0,0-1 1,0 0-1,0 0 0,0 0 0,0 0 1,2-1-1,45-6 162,-28 1-559,1-2 0,34-18 0,-39 17-185,0 2 1,0-1 0,1 2 0,32-8 0,-49 14 608,0 0 0,0 0 0,0 0 0,0 0 0,-1 0 0,1 0 1,0 1-1,0-1 0,0 0 0,0 0 0,-1 1 0,1-1 0,0 0 0,0 1 0,-1-1 0,1 1 0,0-1 0,-1 1 0,1 0 0,0-1 0,-1 1 0,1-1 0,-1 1 0,1 0 0,-1 0 1,1-1-1,-1 1 0,0 0 0,1 0 0,-1 0 0,0-1 0,1 1 0,-1 0 0,0 0 0,0 0 0,0 0 0,0-1 0,0 1 0,0 0 0,0 0 0,0 0 0,0 0 0,0 0 0,-1-1 0,1 1 1,-1 1-1,-10 54 1385,6-38-882,5-17-558,0-1 0,0 1 0,0-1 0,0 1 0,0-1 0,0 0 0,0 1 0,0-1 0,0 1 0,0-1 0,0 0 0,0 1 0,0-1 0,1 1 0,-1-1 0,0 0 0,0 1 0,0-1 0,1 0 0,-1 1 0,0-1 0,0 0 0,1 1 0,-1-1 0,0 0 0,1 0 0,-1 1 0,0-1 0,1 0 0,-1 0 0,1 0 0,-1 1-1,0-1 1,1 0 0,0 0 0,21 1-1368,21-11-2900,-9-6-2175,4-4-3554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16367,'-8'0'2942,"-6"2"-1667,0 1-1,1 0 1,-1 1 0,-23 9 0,30-10-1113,1 0 1,0 0-1,0 0 0,1 0 1,-1 1-1,1 0 1,-1 1-1,1-1 1,0 1-1,1 0 1,-1 0-1,1 0 1,-5 9-1,8-12-186,0-1 0,0 1 1,0-1-1,0 1 0,0 0 0,1-1 0,-1 1 1,0 0-1,1-1 0,0 1 0,-1 0 0,1 0 0,0-1 1,0 1-1,0 0 0,0 0 0,0 0 0,1-1 1,-1 1-1,0 0 0,1 0 0,-1-1 0,1 1 1,0 0-1,-1-1 0,1 1 0,0-1 0,0 1 0,0-1 1,0 1-1,0-1 0,1 0 0,-1 1 0,0-1 1,1 0-1,-1 0 0,1 0 0,-1 0 0,1 0 0,-1 0 1,1-1-1,0 1 0,-1 0 0,1-1 0,0 1 1,-1-1-1,3 0 0,11 3-1736,0-1-1,1 0 1,-1-1 0,23-2-1,-20 0-2419,-2 1 187,-4-4-305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37 147 6182,'0'0'13965,"5"-4"-12961,17-8-349,-2-2 1,0 0 0,-1-1 0,0-1-1,26-29 1,-45 44-629,1 1 0,-1 0 0,1-1 0,0 1 0,-1-1 0,1 0 0,-1 1-1,1-1 1,-1 1 0,0-1 0,1 0 0,-1 1 0,0-1 0,1 0 0,-1 1 0,0-1 0,0 0 0,1 0 0,-1 1 0,0-1-1,0 0 1,0 0 0,0 1 0,0-1 0,0 0 0,0 0 0,0 1 0,-1-1 0,1 0 0,0 0 0,0 1 0,-1-2 0,0 1-19,-1 1 0,1-1 1,-1 1-1,1-1 0,-1 1 1,1 0-1,-1 0 0,1-1 1,-1 1-1,1 0 0,-1 0 1,1 1-1,-1-1 0,-2 1 1,-5 0-26,0 1 0,0 1 0,-1 0 0,-11 5 0,9 0 177,-1 1-1,2 0 1,-1 0-1,-17 19 1,26-25-94,0 0-1,0 1 1,0-1 0,1 1-1,-1-1 1,1 1 0,0 0 0,0 0-1,0 0 1,1 0 0,-1 0 0,1 0-1,0 0 1,0 1 0,0-1-1,1 0 1,0 1 0,-1-1 0,2 0-1,0 7 1,-1-9-57,1-1 0,0 1 0,0-1 0,0 0 0,0 1 0,1-1 1,-1 0-1,0 0 0,1 0 0,-1 0 0,0 0 0,1 0 0,-1 0 0,1 0 0,-1 0 0,1-1 0,0 1 0,-1-1 0,1 1 1,0-1-1,-1 0 0,4 1 0,44 2-37,-39-2-105,3-1-183,39 1-2788,-18-6-3208,-6-5-2779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 12844,'0'-1'99,"-3"-28"4567,-2 20-2120,-6 19-1390,-9 29-538,2 1 1,2 0-1,-18 70 1,22-70-114,10-32-400,-3 5 58,0 0 0,2 1 0,-1-1 0,2 1 0,0 0 0,0-1 0,2 1 0,0 0 0,1 15 0,0-28-152,0 0 1,0 1-1,-1-1 1,1 0 0,0 0-1,1 0 1,-1 0 0,0 0-1,0 0 1,0 0-1,1-1 1,-1 1 0,0 0-1,1-1 1,-1 1 0,0 0-1,1-1 1,-1 0-1,1 1 1,-1-1 0,1 0-1,-1 0 1,1 0-1,-1 0 1,1 0 0,-1 0-1,1 0 1,-1 0 0,1-1-1,1 0 1,48-11 231,4-12-303,-43 18-100,0 0 1,0 1 0,1 0-1,-1 1 1,1 0-1,0 1 1,0 1 0,22-2-1,-34 4 153,-1 0 1,1 0-1,-1 0 0,1 0 1,-1 0-1,1 0 0,-1 0 0,1 0 1,-1 0-1,1 0 0,-1 1 0,1-1 1,-1 0-1,1 0 0,-1 0 1,1 1-1,-1-1 0,1 0 0,-1 1 1,1-1-1,-1 0 0,0 1 1,1-1-1,-1 1 0,0-1 0,1 1 1,-1-1-1,0 0 0,0 1 0,1-1 1,-1 1-1,0 0 0,-5 18 170,-19 15 617,11-25-581,-1 0-1,1-1 1,-2 0 0,1-1 0,-1 0-1,0-1 1,0-1 0,-1-1 0,1 0-1,-1-1 1,0 0 0,-32 0 0,46-3-280,1 0 1,-1 0 0,0 0 0,1 0 0,-1 0 0,0 0-1,1 0 1,-1-1 0,1 1 0,-1 0 0,0-1 0,1 0-1,-1 1 1,1-1 0,-1 0 0,1 0 0,0 0 0,-1 0 0,1 0-1,0 0 1,-1 0 0,1 0 0,0 0 0,0-1 0,0 1-1,0 0 1,0-1 0,0 1 0,1-1 0,-1 1 0,0-1-1,1 1 1,-1-1 0,1 1 0,0-1 0,-1 0 0,1 1-1,0-1 1,0 0 0,0 1 0,0-1 0,0 0 0,1 1-1,-1-1 1,0 0 0,1 1 0,0-3 0,1-2-608,0 0 1,0 1-1,0-1 1,1 1-1,0-1 1,0 1-1,0 0 1,0 0-1,1 0 1,0 1-1,0-1 1,6-4-1,21-11-4090,2 4-811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21 192 7207,'0'0'2343,"-4"10"-1072,-11 33-182,15-42-1029,-1 0 0,1 1 1,0-1-1,0 0 0,0 1 0,0-1 1,0 0-1,0 1 0,0-1 0,1 0 1,-1 1-1,0-1 0,1 0 0,-1 1 1,1-1-1,-1 0 0,1 0 0,0 0 0,-1 1 1,1-1-1,0 0 0,0 0 0,0 0 1,0 0-1,0 0 0,0-1 0,0 1 1,0 0-1,0 0 0,1-1 0,-1 1 1,0-1-1,0 1 0,1-1 0,-1 1 1,0-1-1,3 1 0,51 4 1258,-51-5-1162,14-2 76,0 0 0,0-1-1,-1-1 1,0 0-1,0-1 1,0-1 0,0-1-1,-1 0 1,0-1-1,23-16 1,-12 6-67,0-2 0,-2 0 1,0-2-1,41-47 0,-44 36-83,-21 32-72,-1 1 1,1-1-1,-1 0 0,1 0 1,-1 1-1,1-1 1,-1 0-1,0 0 0,1 1 1,-1-1-1,0 0 1,1 0-1,-1 0 0,0 0 1,0 1-1,0-1 0,0 0 1,0 0-1,0 0 1,0 0-1,0 0 0,0 1 1,0-1-1,-1 0 1,1 0-1,0 0 0,0 0 1,-1 1-1,1-1 1,-1 0-1,1 0 0,-1 1 1,1-1-1,-1 0 0,1 1 1,-1-1-1,1 0 1,-1 1-1,0-1 0,1 1 1,-2-1-1,-5 0 22,0 0-1,0 0 1,-1 1-1,1 0 1,0 1 0,0 0-1,0 0 1,0 0-1,0 1 1,0 0-1,1 0 1,-1 1-1,1 0 1,-1 0 0,1 0-1,-6 5 1,-12 8-30,1 0 1,-35 33 0,44-36-3,0 1 0,1 0 0,1 1 0,-11 16 0,20-26-5,0 1 0,-1-1 0,2 1 0,-1-1 0,1 1 0,-1 0 0,2 0 0,-1 0 0,1 0-1,0 0 1,0 0 0,0 1 0,1-1 0,0 0 0,0 0 0,2 9 0,-1-11-7,1-1 1,-1 0-1,1 0 0,0 0 0,0 0 0,0 0 0,0-1 0,0 1 0,1 0 1,-1-1-1,1 0 0,0 1 0,0-1 0,0 0 0,0-1 0,0 1 0,0 0 0,0-1 1,1 0-1,-1 0 0,7 2 0,6 1-291,0-1 0,0 0 0,23 0 0,-9-1-1327,1-2-1,0-1 1,0-1 0,51-11-1,-10-8-6462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8520,'0'0'11456,"9"5"-9053,-7-4-2369,2 1 145,-1 1 0,1-1 0,0 0 0,0-1-1,0 1 1,0-1 0,0 1 0,0-1 0,0 0 0,0-1-1,0 1 1,1-1 0,-1 0 0,0 0 0,0 0 0,1 0-1,-1-1 1,0 0 0,0 0 0,0 0 0,0 0 0,0-1-1,0 1 1,0-1 0,0 0 0,6-4 0,-8 4-159,36-38 98,-37 39-119,1 0 0,-1 0 0,0-1 0,0 1-1,0-1 1,0 1 0,0-1 0,0 1 0,-1-1 0,1 0-1,0 1 1,-1-1 0,1 0 0,-1 1 0,0-1-1,1 0 1,-1 0 0,0 0 0,0 1 0,0-1 0,0 0-1,-1 0 1,1 0 0,0 1 0,-1-1 0,0-2 0,-1 3-5,1 0 1,0 0 0,0 0-1,-1 1 1,1-1 0,0 0 0,-1 1-1,1-1 1,-1 1 0,1 0-1,-1-1 1,1 1 0,-1 0 0,1 0-1,-1 0 1,1 0 0,-1 0-1,1 0 1,-1 1 0,1-1-1,-1 0 1,1 1 0,-3 0 0,-32 16-87,29-12 76,1 1 0,0 1 1,0-1-1,0 1 0,1 0 1,-7 13-1,10-17 8,0 0-1,0 0 1,1 0-1,-1 0 1,1 0-1,0 0 1,0 1-1,1-1 1,-1 0-1,0 1 0,1-1 1,0 0-1,0 1 1,0-1-1,0 0 1,1 1-1,-1-1 1,1 1-1,0-1 1,2 5-1,-2-5-102,1-2 0,0 1 1,0 0-1,0 0 0,0 0 0,0-1 0,0 1 0,1-1 0,-1 0 0,0 0 0,1 0 0,-1 0 0,1 0 0,0 0 0,-1 0 0,1-1 0,-1 0 0,1 1 0,0-1 0,-1 0 0,1 0 0,0 0 0,-1-1 0,1 1 0,0-1 1,-1 1-1,4-2 0,6-1-953,-1 0 1,1-1-1,-1-1 1,18-9-1,15-12-3751,0-8-171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4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9769,'0'0'8974,"-10"12"-7816,-10 15-466,2 1-1,0 1 0,-18 43 1,23-44-347,3 0 1,0 1 0,2 0-1,1 1 1,1 0 0,1 0-1,0 41 1,15-112-3367,-10 9 2025,0 14 452,0 1 0,2-1 0,0 1 0,6-28 0,-7 44 608,-1 0 0,1 0 1,-1 0-1,1 0 0,0 0 0,0 0 1,0 0-1,-1 0 0,1 0 0,0 1 1,0-1-1,0 0 0,0 0 0,0 1 1,0-1-1,1 1 0,-1-1 0,0 1 1,0-1-1,0 1 0,0 0 0,1 0 0,1-1 1,37 1 1330,-8-1-761,-16-3-552,1-1-1,0 0 1,-1-2-1,0 0 0,0 0 1,-1-2-1,20-13 0,-6 1-95,0-2 0,38-39 0,-63 58 3,1 0 6,-1 0 1,1 0 0,-1-1 0,0 1 0,0-1 0,-1 0 0,0 0-1,1-1 1,-2 1 0,1-1 0,-1 1 0,1-1 0,0-6 0,-3 12-7,0 0 0,-1-1 0,1 1 0,0 0 0,-1 0 0,1 0 0,0 0-1,-1 0 1,1 0 0,0 0 0,-1 0 0,1 0 0,-1 0 0,1 0 0,0 0 0,-1 0 0,1 0 0,0 0 0,-1 0 0,1 0 0,0 0 0,-1 0 0,1 0 0,0 0 0,-1 1 0,1-1 0,0 0 0,0 0 0,-1 0 0,1 1 0,-1-1 0,-5 5 21,1 0 1,-1 0-1,1 1 0,0-1 0,0 1 0,1 0 0,-1 0 0,-2 8 1,-31 62 393,28-54-238,-1 0 318,1-1-1,1 2 0,1-1 1,1 1-1,1 1 1,2-1-1,0 1 1,-1 27-1,15-33-766,-10-18 283,0-1 0,0 1-1,0 0 1,0 0-1,0-1 1,0 1 0,0 0-1,0 0 1,0 0-1,0-1 1,0 1-1,0 0 1,1 0 0,-1 0-1,0-1 1,0 1-1,0 0 1,0 0 0,0 0-1,0 0 1,1-1-1,-1 1 1,0 0 0,0 0-1,0 0 1,1 0-1,-1 0 1,0 0 0,0 0-1,0-1 1,1 1-1,-1 0 1,0 0 0,0 0-1,0 0 1,1 0-1,-1 0 1,0 0 0,0 0-1,1 0 1,-1 0-1,0 0 1,0 0 0,0 0-1,1 0 1,-1 1-1,0-1 1,0 0 0,0 0-1,1 0 1,-1 0-1,0 0 1,0 0 0,0 1-1,0-1 1,1 0-1,-1 0 1,0 0 0,0 0-1,0 0 1,0 1-1,0-1 1,0 0 0,1 0-1,-1 0 1,0 1-1,6-8-2352,-5 6 1882,0 0-1,1 0 0,-1 0 0,0-1 1,0 1-1,0 0 0,0 0 0,-1-1 0,1 1 1,0 0-1,0-1 0,-1 1 0,1-2 1,0-8-4548,-1-1-2043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24 6022,'-2'-21'10790,"-5"18"-5384,-15 30-3873,21-24-1614,-18 25 942,2 1 0,1 0 0,-15 37-1,25-49-579,0 1-1,1 0 0,0 0 1,1 0-1,2 0 0,0 1 0,0 23 1,2-40-272,0 0 1,0-1-1,0 1 1,0 0-1,1-1 1,-1 1 0,1-1-1,-1 1 1,1 0-1,0-1 1,-1 1-1,1-1 1,0 0-1,0 1 1,0-1-1,0 0 1,0 1-1,0-1 1,0 0-1,1 0 1,-1 0-1,0 0 1,1 0 0,2 1-1,-1-1 7,1 1-1,0-1 0,0 0 1,0-1-1,0 1 1,0-1-1,-1 0 1,1 0-1,0 0 1,6-1-1,0-1-1,0 0 1,0 0-1,-1-1 0,1 0 1,-1-1-1,1 0 1,15-9-1,-10 0-124,0-1 0,-1 0 0,0-1 0,-1-1 0,-1 0 0,0-1 0,-1 0 0,-1 0-1,-1-1 1,-1 0 0,0-1 0,7-26 0,-16 28 323,-10 27-181,-11 24-42,14-17 89,2 0-1,0 0 1,1 0-1,1 1 1,0 0-1,1 0 0,1 0 1,1 0-1,1 20 1,0-36-74,0 0 1,0 0-1,0 0 1,0 0-1,1 0 0,-1 0 1,0 0-1,1 0 1,-1 0-1,1 0 1,0 0-1,0 0 0,0 0 1,0 0-1,0-1 1,0 1-1,0 0 1,3 2-1,-2-3 4,-1 0-1,0 0 1,1-1-1,-1 1 1,1 0 0,0-1-1,-1 1 1,1-1-1,-1 0 1,1 0-1,-1 1 1,1-1 0,0 0-1,-1 0 1,1 0-1,0-1 1,-1 1-1,4-1 1,0-1 2,-1 1 0,1-1 0,0-1 0,-1 1 0,1 0 1,-1-1-1,0 0 0,0 0 0,0 0 0,0-1 0,-1 1 0,1-1 0,-1 0 0,4-6 0,0-2-16,-1 0-1,-1 0 0,0-1 0,0 1 1,-1-1-1,-1 0 0,0-1 1,-1 1-1,-1 0 0,0-1 0,0 1 1,-1-1-1,-2-13 0,2 26 5,-1 1 0,1 0-1,0-1 1,0 1-1,0-1 1,0 1 0,0-1-1,0 1 1,-1-1 0,1 1-1,0 0 1,0-1 0,-1 1-1,1 0 1,0-1-1,0 1 1,-1-1 0,1 1-1,0 0 1,-1 0 0,1-1-1,-1 1 1,1 0 0,0 0-1,-1-1 1,1 1 0,-1 0-1,1 0 1,-1 0-1,1 0 1,-1 0 0,1 0-1,0 0 1,-1 0 0,1 0-1,-1 0 1,1 0 0,-1 0-1,1 0 1,-1 0 0,1 0-1,-1 0 1,1 0-1,0 0 1,-1 1 0,1-1-1,-1 0 1,1 0 0,0 1-1,-1-1 1,1 0 0,-1 1-1,1-1 1,0 0 0,0 1-1,-1-1 1,1 0-1,0 1 1,-1-1 0,1 1-1,-17 23-64,16-22 77,0 1-1,0-1 1,1 1 0,-1-1 0,1 1 0,-1-1 0,1 1 0,0-1 0,0 1-1,0-1 1,0 1 0,0 0 0,1-1 0,-1 1 0,1-1 0,0 1-1,-1-1 1,1 0 0,0 1 0,1-1 0,-1 0 0,0 1 0,1-1-1,1 2 1,1-1 2,-1 0 1,1-1-1,0 1 0,0-1 0,0 0 0,0 0 0,0-1 0,0 1 0,0-1 0,1 0 0,-1 0 1,9 1-1,3-1-27,0-1 1,0 0 0,0-1 0,-1 0 0,1-2-1,0 0 1,16-5 0,-20 3-30,0 0 0,-1 0 0,1-1 0,-1-1 0,18-13 0,-25 17 37,0 0 0,-1 0 0,1-1 0,-1 1 0,0-1-1,0 0 1,0 0 0,0 0 0,-1 0 0,0 0 0,1 0 0,-1-1 0,-1 1 0,1-1 0,-1 1 0,0-1 0,0 0-1,0-5 1,-1 9 6,0 0 0,-1 0-1,1 1 1,0-1-1,-1 0 1,1 0 0,-1 1-1,0-1 1,1 0-1,-1 1 1,1-1-1,-1 0 1,0 1 0,0-1-1,1 1 1,-1-1-1,0 1 1,0 0 0,0-1-1,1 1 1,-1 0-1,0 0 1,0-1 0,0 1-1,0 0 1,0 0-1,1 0 1,-1 0 0,0 0-1,0 0 1,0 0-1,0 0 1,0 1-1,0-1 1,-1 1 0,-37 7-23,28-2 76,-1 1-1,1 0 1,0 0-1,0 1 1,1 1-1,0 0 1,-12 13-1,17-16-19,-1 0 0,2 0 0,-1 0 0,1 1 0,0 0 0,0-1 0,0 1 0,1 1-1,0-1 1,1 0 0,0 1 0,0-1 0,-2 15 0,4-20-30,0 0 1,0 0-1,1 0 1,-1 0-1,0-1 1,1 1-1,-1 0 1,1 0-1,-1-1 1,1 1-1,0 0 1,0-1-1,0 1 1,0-1-1,0 1 1,0-1-1,0 1 1,0-1-1,1 0 1,-1 1-1,0-1 1,1 0-1,-1 0 1,3 1-1,0 0-27,0-1-1,0 1 0,1-1 0,-1 0 0,1 0 0,-1 0 0,1-1 0,-1 1 0,9-1 0,-2-1-171,1 0 0,-1-1 0,0 0 0,1 0 0,-1-1 0,0-1 0,14-6 0,-11 1-111,-1-1 1,0 0-1,0 0 0,-1-1 0,-1-1 0,0 0 1,15-21-1,-14 18 327,-18 23 254,0 1 1,1 0-1,0 1 0,1 0 0,0-1 1,0 1-1,1 0 0,0 1 1,1-1-1,0 1 0,0-1 1,1 21-1,1-30-267,1 0 0,0 1 0,-1-1 0,1 0 1,-1 0-1,1 0 0,0 0 0,0 0 0,0 0 0,0 0 0,0 0 0,0 0 1,0-1-1,0 1 0,0 0 0,0 0 0,0-1 0,0 1 0,1-1 0,-1 1 1,0-1-1,0 0 0,1 1 0,-1-1 0,0 0 0,1 0 0,-1 0 0,2 0 1,42-1-65,-39 0 3,11-2-379,0-1-1,0 0 1,-1-2 0,1 0-1,-1 0 1,18-11 0,-19 8 212,1 2 0,0 0 0,0 1 0,1 0 0,-1 2 0,24-4 0,-40 8 278,1-1-1,0 1 1,-1 0 0,1 0 0,-1 0 0,1 0 0,0 0 0,-1 0 0,1 0-1,-1 1 1,1-1 0,0 0 0,-1 0 0,1 0 0,-1 1 0,1-1-1,-1 0 1,1 0 0,-1 1 0,1-1 0,-1 1 0,1-1 0,-1 0 0,1 1-1,-1-1 1,0 1 0,1-1 0,-1 1 0,0-1 0,1 1 0,-1-1 0,0 1-1,0-1 1,1 2 0,-1 23 1307,0-3-602,4-21-768,0-1 1,0 1 0,0 0-1,0-1 1,0 0 0,0 0-1,0 0 1,1-1 0,4 0-1,19-6-1080,54-18 0,-63 18 774,1 0-1,0 1 1,0 1 0,1 1-1,37-3 1,-57 7 359,1 0-1,-1 1 1,0-1 0,0 0 0,1 0 0,-1 1 0,0-1 0,0 1 0,0-1 0,1 1-1,-1 0 1,0-1 0,0 1 0,0 0 0,0 0 0,0 0 0,0 0 0,0-1 0,0 1-1,-1 1 1,1-1 0,0 0 0,-1 0 0,1 0 0,0 0 0,-1 0 0,0 1 0,1-1-1,-1 0 1,0 0 0,1 1 0,-1-1 0,0 0 0,0 0 0,0 3 0,-5 60 449,1-33-4821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12524,'2'-3'2594,"2"3"289,-4 4-1089,0 18-994,0 8 257,-9 11 0,-2 4-384,0 4-160,2-3-97,0-3-192,2-8-96,7-9-96,0-11-96,7-11-801,11-4-672,4-11-705,1-13-2114,1-11-2787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13645,'0'0'6438,"-40"70"-5733,24-28-1,2 4 225,-1 2-32,10-3-256,3-5-481,2-7-64,0-9-96,7-9-224,4-7-513,0-8-288,-4 0-833,-2-5-1056,-5-11-1763,0-5-3010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12684,'0'0'11659,"61"20"-10698,-9-20-288,8 0-225,10 0-288,0-6-96,-1 1-256,-6 2-1409,-11 1-2403,-7-1-3075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10858,'0'0'10197,"0"11"-9621,-2 16-214,0-12-158,1 0 0,1 1-1,0-1 1,1 1-1,0-1 1,1 1 0,5 18-1,-6-32-190,0 0 0,1-1 0,-1 1 0,0 0 0,1 0 0,-1 0 0,1-1 0,-1 1 0,1-1 0,0 1 0,-1-1 0,1 0 0,0 0 0,0 0 0,0 0 0,0 0 0,0 0 0,0 0 0,4 0 0,-1 0 12,0-1 0,-1 1 0,1-1 0,-1-1 0,1 1 0,0-1 1,-1 1-1,1-1 0,4-2 0,7-3-152,0-1 1,0 0-1,-1-1 0,15-11 1,-10 5-228,-15 9 334,0 1 0,0 1 0,0-1 0,1 1 1,-1-1-1,1 2 0,0-1 0,0 1 0,0 0 0,0 0 0,8-1 0,-13 4 69,0 1-1,0-1 1,0 1-1,0-1 1,0 1-1,0 0 1,0-1 0,-1 1-1,1 0 1,-1 0-1,1 0 1,-1 0 0,0-1-1,1 1 1,-1 0-1,0 0 1,0 0-1,-1 2 1,2 9 245,0-11-246,-1 1 0,1 0 0,0 0 0,0 0 0,0-1 0,0 1 0,0 0 0,1-1 0,-1 1 1,1-1-1,-1 0 0,1 1 0,0-1 0,0 0 0,0 0 0,0 0 0,1 0 0,-1-1 0,0 1 0,1-1 0,-1 1 0,5 1 0,-2-2-31,0 0 0,0 0 0,0-1 0,1 1 0,-1-1-1,0 0 1,0-1 0,1 1 0,-1-1 0,0 0 0,9-3 0,51-22-1981,-24 8-1295,3 5-5868,-28 10 2145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105 225 7111,'0'0'9956,"-9"-4"-8712,8 3-1182,-1 0 0,0 0 0,0 0 0,0 0 0,0 0 0,0 1-1,0-1 1,0 1 0,0-1 0,0 1 0,0-1 0,0 1 0,0 0 0,0 0 0,0 0 0,-1 1 0,1-1 0,0 0 0,0 1 0,0-1 0,0 1 0,0 0 0,0 0 0,0 0 0,0-1 0,1 2 0,-1-1 0,0 0 0,0 0 0,1 1 0,-1-1 0,1 1 0,-1-1 0,1 1 0,0 0 0,0-1 0,0 1 0,-1 0 0,2 0 0,-3 3 0,0 1 136,0-1 0,0 1 0,1 0 0,0 0-1,0 0 1,0 1 0,0-1 0,1 0 0,0 1 0,0 6 0,1-11-141,1-1 0,-1 0 1,0 1-1,0-1 0,1 1 0,-1-1 0,1 1 0,-1-1 0,1 0 0,-1 1 1,1-1-1,0 0 0,0 0 0,0 0 0,0 1 0,0-1 0,0 0 0,0 0 0,1 1 1,0-1-28,1 0-1,-1 0 1,0 0 0,1 0 0,-1-1 0,1 1 0,-1-1 0,1 1 0,-1-1 0,1 0 0,-1 0 0,1 0 0,-1 0 0,5-1 0,4-2-24,0 0 0,-1-1 1,1 1-1,-1-2 0,0 0 1,0 0-1,-1-1 0,1 0 0,-1 0 1,13-13-1,7-8-996,41-49-1,-11-3 284,-55 72 707,1 0 0,-2-1-1,1 0 1,-1 0 0,0 0 0,0-1-1,-1 1 1,0 0 0,1-11-1,-3 19 20,0-1 0,0 1 0,0-1 0,0 1 0,0 0 0,0-1 0,0 1-1,0-1 1,0 1 0,0-1 0,0 1 0,0-1 0,0 1 0,0-1-1,0 1 1,0 0 0,0-1 0,-1 1 0,1-1 0,0 1 0,0-1-1,0 1 1,-1 0 0,1-1 0,0 1 0,-1 0 0,1-1 0,0 1 0,-1 0-1,1-1 1,0 1 0,-1 0 0,1 0 0,-1-1 0,1 1 0,-1 0-1,1 0 1,0 0 0,-1 0 0,1 0 0,-1 0 0,1 0 0,-1-1-1,1 1 1,-1 0 0,1 0 0,-1 1 0,1-1 0,0 0 0,-1 0-1,1 0 1,-1 0 0,1 0 0,-1 0 0,1 1 0,-1-1 0,1 0 0,0 0-1,-1 1 1,1-1 0,0 0 0,-1 1 0,1-1 0,0 0 0,-1 1-1,-25 22 691,16-11-445,1 0-1,0 1 1,1 1-1,0-1 1,1 1-1,1 1 1,0-1-1,1 1 1,1 0-1,0 0 1,1 1-1,0-1 1,0 26-1,4-38-269,-1 0 0,1 0 1,-1 0-1,1 0 0,0 0 0,0 0 0,0 0 0,1-1 0,-1 1 0,1-1 1,-1 1-1,1-1 0,0 1 0,0-1 0,0 0 0,0 0 0,1 0 0,-1 0 1,1 0-1,-1 0 0,1-1 0,-1 1 0,1-1 0,0 0 0,0 0 1,-1 0-1,1 0 0,0 0 0,0 0 0,6 0 0,47 3-2690,-7-12-4371,-9-11-3872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6:5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14125,'0'0'5899,"-8"7"-4511,-2 4-800,1-1 0,0 1-1,1 1 1,-13 24 0,17-31-390,1 1 1,1 0 0,-1 0-1,1 0 1,0 0 0,0 0 0,0 1-1,1-1 1,0 0 0,1 1-1,-1-1 1,1 1 0,1-1 0,-1 1-1,3 9 1,-2-14-181,0-1 0,0 1 1,1-1-1,-1 0 0,1 1 0,-1-1 0,1 0 0,-1 0 0,1 0 1,0 0-1,-1 0 0,1-1 0,0 1 0,0 0 0,0-1 1,0 1-1,0-1 0,0 0 0,-1 0 0,1 0 0,0 0 1,0 0-1,0 0 0,0 0 0,0 0 0,0-1 0,3 0 0,55-15 200,-43 9-379,0 0 1,0-1-1,-1-1 1,0-1-1,-1-1 0,0 0 1,0 0-1,-2-2 1,1 1-1,-2-2 1,12-15-1,-34 46 319,1 0 0,0 0-1,-7 23 1,13-32-83,1 0-1,-1 1 1,1-1 0,1 1-1,0 0 1,0-1-1,1 1 1,0 0 0,0 0-1,3 15 1,-2-22-178,-1 0 0,1 0 1,0 0-1,0 0 0,-1 0 0,1 0 0,1 0 1,-1-1-1,0 1 0,0 0 0,1-1 0,-1 1 0,1-1 1,-1 1-1,1-1 0,0 1 0,0-1 0,0 0 1,-1 0-1,1 0 0,0 0 0,0 0 0,3 0 1,30 4-8524,-16-5-6108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9225,'0'0'486,"7"10"-300,22 21 177,1-2 0,1 0 0,56 38 0,480 312 2456,-368-251-1399,451 347-1179,-30 41 36,-415-343-250,76 66 27,764 632 441,-108-66 482,-34 36-68,-429-397 77,156 118-1797,-613-547 283,32 24-1312,-46-37 1237,0 0 0,0-1 0,0 1 0,1-1 1,-1 0-1,0 1 0,0-2 0,7 2 0,-3-3-4965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97 4676,'0'0'3876,"4"-9"-2445,-3 7-1109,14-32 741,-14 32-745,0 0 1,0-1-1,-1 1 0,1 0 0,-1 0 0,1 0 0,-1 0 0,0-1 0,0 1 1,0 0-1,0 0 0,0-1 0,0 1 0,-1 0 0,0-4 0,0 5-255,0 0 1,1 1-1,-1-1 0,0 1 0,0-1 1,0 1-1,1 0 0,-1-1 0,0 1 0,0 0 1,0-1-1,0 1 0,0 0 0,0 0 0,1 0 1,-1 0-1,0 0 0,0 0 0,0 0 1,0 0-1,0 0 0,0 0 0,0 1 0,0-1 1,0 1-1,-25 9 194,10 1-258,1 0 1,1 1 0,0 1-1,1 1 1,0 0-1,1 0 1,1 1 0,0 1-1,1 0 1,1 0 0,0 1-1,1 0 1,-9 30-1,15-41-8,0 1 0,1-1 0,0 0 0,0 1 0,0-1 0,1 13-1,0-18 8,0 1 0,1-1-1,-1 1 1,0-1-1,1 1 1,-1-1-1,1 0 1,0 1 0,-1-1-1,1 0 1,0 1-1,0-1 1,0 0-1,0 0 1,0 0 0,0 0-1,0 0 1,0 0-1,0 0 1,0 0-1,1 0 1,-1 0 0,0-1-1,1 1 1,-1 0-1,1-1 1,-1 1-1,1-1 1,-1 0 0,1 1-1,-1-1 1,3 0-1,6 0 18,1 0 0,-1-1-1,0 0 1,0-1 0,0 0-1,0 0 1,0-1 0,0 0-1,-1-1 1,18-9 0,7-7 11,45-33 1,-72 48-28,22-16 19,-1-1 0,-2-1 0,0-1 0,41-50 1,-60 59 230,-19 19 98,-18 18-52,24-17-256,-19 26 65,24-30-103,0 0 0,0 0 0,0 0 0,0 1 0,1-1 0,-1 0 0,0 0 0,1 1 0,-1-1 0,1 0 0,0 1 0,-1-1 0,1 1 0,0-1 0,0 0 0,0 1 0,0-1 0,0 1 0,0-1 0,0 0 0,1 1 0,-1 1 0,4-2 5,-1 1 1,0-1-1,1 0 1,-1 0-1,1 0 1,-1-1-1,1 1 1,-1-1-1,1 0 1,-1 0-1,1 0 1,-1 0-1,1 0 1,6-3 0,-6 3 17,11-3-2,0 0-1,0-1 0,0-1 0,22-11 0,-25 11-36,0-1-1,0 2 0,0 0 0,1 0 0,-1 1 0,27-2 0,-39 5 19,1 1-1,0-1 1,-1 1 0,1-1 0,-1 1-1,1-1 1,-1 1 0,0 0 0,1-1-1,-1 1 1,1 0 0,-1-1 0,0 1-1,0 0 1,1 0 0,-1-1 0,0 1-1,0 0 1,0 0 0,0-1 0,0 1-1,0 0 1,0 0 0,0 1 0,-1 28 590,1-23-342,3-6-224,-1 0 1,1 0-1,0 0 0,0-1 1,-1 1-1,1-1 1,0 0-1,0 0 0,0 0 1,-1 0-1,1 0 1,0-1-1,0 1 0,2-1 1,20-7 40,-1-1 0,0-1 0,-1-1 1,37-23-1,7-3 7,-67 37-75,1 0-1,-1-1 1,0 1-1,0 0 1,1 0-1,-1-1 1,0 1-1,1 0 1,-1 0-1,0 0 1,1 0-1,-1 0 1,0 0-1,1-1 1,-1 1-1,0 0 1,1 0-1,-1 0 1,0 0-1,1 0 1,-1 0-1,1 0 1,-1 0-1,0 1 1,1-1-1,-1 0 1,0 0-1,1 0 1,-1 0-1,0 0 1,1 1-1,-1-1 1,0 0-1,0 0 0,1 0 1,-1 1-1,-1 15-40,-18 25-26,16-34 71,2-5 3,-1-1 0,1 1 0,0 1 0,0-1 0,1 0 0,-1 0 0,0 0 0,1 0 0,-1 0 0,1 1 0,0-1 0,0 0-1,0 1 1,0-1 0,0 0 0,0 0 0,0 1 0,1-1 0,-1 0 0,2 3 0,-1-3 4,0-1-1,1 0 1,-1 0-1,0 0 1,1 0 0,-1 0-1,1 0 1,-1 0 0,1 0-1,-1-1 1,1 1 0,-1 0-1,1-1 1,0 0 0,-1 1-1,1-1 1,0 0 0,-1 0-1,1 0 1,3 0 0,7-1 34,0 0 1,-1-1 0,1-1-1,0 0 1,-1-1 0,16-6-1,4-4 11,48-31 0,-66 37-51,-1 0-1,0-1 1,-1-1-1,0 0 1,0 0 0,11-16-1,-37 44-37,-21 34 204,34-49-143,0 1-1,0 0 1,0-1-1,1 1 1,0 0-1,0 0 1,0 0-1,0 0 1,1 0-1,-1 0 1,1 0-1,0 0 1,1 7-1,0-9-22,-1-1-1,1 1 1,0 0-1,1-1 1,-1 1-1,0 0 1,0-1-1,1 0 1,-1 1-1,1-1 1,-1 0-1,1 0 1,-1 1-1,1-1 1,0-1-1,0 1 1,-1 0-1,1 0 1,0-1-1,0 1 1,0-1-1,0 1 0,0-1 1,0 0-1,0 0 1,2 0-1,60 1 23,-56-1-46,-4 0-190,0-1 1,0 1 0,1-1 0,-1 0 0,0 0 0,0 0 0,0 0 0,-1-1 0,1 0-1,0 0 1,0 0 0,-1 0 0,6-5 0,-7 5-307,0 0-1,1-1 1,-1 1 0,0-1 0,0 1-1,-1-1 1,1 0 0,-1 0 0,1 0-1,-1 0 1,1-4 0,4-17-4242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0 743 5509,'0'0'3161,"10"4"-1443,30 14 7,-39-17-1630,0-1 1,0 1-1,0-1 1,0 0-1,0 0 1,0 1-1,0-1 1,0 0-1,0 0 1,0 0-1,0 0 1,0 0-1,0 0 1,0 0-1,0-1 1,0 1-1,0 0 1,-1-1-1,1 1 1,0 0-1,0-1 1,0 1-1,0-1 1,0 1 0,0-1-1,-1 0 1,1 1-1,0-1 1,-1 0-1,2-1 1,10-26 1455,-9 19-986,15-38 1021,16-74 0,12-142-1152,-38 210-282,1-28-90,-7 47-29,13-57 0,-15 90-35,0 0 1,0-1-1,0 1 0,0 0 0,0 0 1,1-1-1,-1 1 0,1 0 0,-1 0 1,1 0-1,-1-1 0,1 1 1,-1 0-1,1 0 0,0 0 0,0 0 1,0 0-1,-1 0 0,1 0 1,0 0-1,0 1 0,0-1 0,0 0 1,1 0-1,-1 1 0,0-1 1,0 1-1,0-1 0,0 1 0,1-1 1,-1 1-1,0 0 0,0 0 1,1 0-1,-1 0 0,0-1 0,1 2 1,-1-1-1,0 0 0,0 0 1,1 0-1,-1 0 0,0 1 0,0-1 1,1 1-1,-1-1 0,2 2 1,6 3-19,0 1 0,0 1 0,-1-1 0,15 16 0,-6-5 26,19 11-92,1-1 0,1-1 0,1-3 0,1-1 0,0-2 0,2-1 1,53 15-1,-45-20-1175,1-2 1,0-2 0,75 4 0,-11-9-1676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10698,'0'0'4911,"-6"11"-4398,-3 6-268,1 1 1,1 0 0,1 1-1,0 0 1,1 0-1,1 0 1,1 0-1,-1 23 1,2-2 137,1 65 750,1-97-1055,1 0-1,0 0 1,1 0 0,-1 0-1,2 0 1,-1 0 0,1-1-1,0 1 1,1-1 0,4 8-1,-6-12-50,0 0 0,1 0 0,-1-1 0,1 1 0,-1-1 0,1 1 0,0-1 0,0 0 0,0 0 0,0-1 0,0 1 0,0 0 0,0-1 0,1 0 0,-1 0 0,1 0 0,-1 0 0,1-1 0,-1 1 0,1-1 0,-1 0 0,1 0 0,-1 0 0,1 0 0,-1-1 0,1 1 0,-1-1 0,1 0 0,-1 0 0,1 0-1,4-3 1,4-2 24,-1 1-1,-1-2 0,1 0 0,-1 0 1,0 0-1,-1-1 0,16-17 0,-6 2-68,-1-1 1,-1-1-1,-1 0 0,-1-2 0,-2 1 0,0-2 0,-2 0 0,-1 0 0,-1-1 0,6-37 0,-39 173 312,23-102-281,-2 18 153,2 1 0,0-1 0,1 0 1,4 30-1,-3-48-131,-1 0 0,1 0 1,1 0-1,-1-1 0,1 1 1,-1 0-1,1 0 0,1-1 0,-1 1 1,1-1-1,0 0 0,0 1 1,0-2-1,0 1 0,1 0 0,-1 0 1,1-1-1,0 0 0,0 0 1,0 0-1,1 0 0,-1-1 0,1 0 1,-1 0-1,11 3 0,-7-2 11,1-1 0,0-1 0,0 0 0,0 0 0,0-1-1,0 0 1,-1 0 0,1-1 0,0 0 0,0-1 0,0 0 0,-1 0 0,1-1-1,-1 0 1,1 0 0,-1-1 0,0 0 0,-1-1 0,1 1 0,-1-2-1,0 1 1,0-1 0,0 0 0,-1 0 0,8-10 0,-4 2 87,0 0 1,-1-1 0,-1 0 0,0 0-1,-1-1 1,-1 0 0,0 0-1,-1 0 1,-1-1 0,0 1 0,-2-1-1,2-25 1,-3 30-63,0-15 80,-3-45 0,1 64-144,0 1-1,0 0 1,-1 0 0,0-1 0,0 1 0,-1 0 0,0 0 0,0 1 0,0-1 0,-9-11-1,11 16-24,0 1-1,-1-1 1,1 0-1,0 0 1,-1 1-1,1-1 0,-1 1 1,0 0-1,1-1 1,-1 1-1,0 0 1,0 0-1,0 0 0,0 0 1,0 0-1,0 1 1,0-1-1,0 0 1,0 1-1,0 0 1,0-1-1,0 1 0,0 0 1,-1 0-1,1 0 1,0 1-1,0-1 1,0 0-1,0 1 0,0-1 1,0 1-1,0 0 1,0 0-1,0 0 1,0 0-1,0 0 0,0 0 1,0 0-1,1 1 1,-3 1-1,-1 2-252,0 0 0,0 1 0,1-1 0,0 1 0,0 0 0,0 0-1,1 0 1,0 1 0,0-1 0,0 1 0,-1 6 0,2-6-495,1 0 0,-1 0 0,1 0 1,1 0-1,-1 0 0,1 0 0,1 0 0,-1 0 0,1 0 0,1 0 1,-1 0-1,4 9 0,9 10-4685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16303,'0'0'8008,"-14"54"-6855,5-21-96,3-1-641,6 1-255,0-6-129,0-5 0,4-2-449,7-6-672,1-3-608,-1-6-834,0-4-1440,-6-1-3749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76 8168,'0'0'11344,"1"8"-10720,4 35-50,-2 1 0,-2 0 0,-2 0-1,-8 59 1,-2 66-165,13-186-378,1-1-1,0 1 1,1 0-1,8-19 1,2-7-323,-11 29 242,2 0-1,0 0 1,1 0-1,7-13 1,-10 22 70,0 0-1,0 0 1,0 1-1,1 0 1,0-1-1,0 1 1,0 0-1,0 1 1,1-1-1,-1 1 1,1 0 0,0 0-1,9-3 1,-2 0 31,1-1 1,-1 0-1,0 0 1,-1-1-1,0 0 1,0-1-1,-1 0 0,0-1 1,11-14-1,-15 18-43,-1-1-1,0 0 0,0 0 0,0-1 0,-1 1 1,0-1-1,0 0 0,-1 0 0,0-1 0,-1 1 1,0-1-1,0 1 0,-1-1 0,0 1 0,0-14 1,-1 21-10,0 1 1,-1-1-1,1 1 1,0-1-1,0 1 1,-1 0-1,1-1 1,0 1-1,-1-1 1,1 1-1,0 0 1,-1-1-1,1 1 1,-1 0-1,1 0 1,0-1-1,-1 1 1,1 0-1,-1 0 1,1 0-1,-1-1 1,1 1-1,-1 0 1,1 0-1,-1 0 1,1 0-1,-1 0 1,1 0-1,-1 0 1,1 0-1,-1 0 1,1 0-1,0 0 1,-1 1-1,1-1 1,-1 0-1,1 0 1,-1 0-1,1 1 1,-1-1-1,1 0 1,0 0-1,-1 1 1,0 0-1,-22 13-80,8 5 325,2 1 0,0 0-1,1 0 1,1 1 0,1 0-1,0 1 1,2 1 0,1-1-1,0 1 1,2 0 0,1 1-1,-2 29 1,6-51-232,-1 0 1,1 0-1,0 0 0,0 0 0,0 0 0,0 0 1,0 0-1,1 0 0,-1 0 0,1 0 0,-1 0 1,1 0-1,0 0 0,-1 0 0,1 0 0,0 0 1,0-1-1,1 1 0,-1 0 0,0-1 0,0 1 1,1-1-1,-1 1 0,1-1 0,0 1 1,-1-1-1,1 0 0,0 0 0,2 1 0,0-1-6,1 0 0,-1 0-1,0-1 1,0 0-1,1 0 1,-1 0-1,0 0 1,0-1 0,0 0-1,1 1 1,-1-1-1,0-1 1,7-2 0,3-3-248,-2 0 0,1 0 1,-1-1-1,18-16 1,-21 16 78,1 0 1,0 1 0,0 1-1,0-1 1,1 1 0,0 1-1,14-5 1,-24 10 161,-1 0-1,1 0 1,-1 0 0,1 0-1,0 0 1,-1 0 0,1 0 0,0 1-1,-1-1 1,1 0 0,-1 0 0,1 1-1,-1-1 1,1 0 0,-1 1 0,1-1-1,-1 0 1,1 1 0,-1-1 0,1 1-1,-1-1 1,1 1 0,-1-1-1,0 1 1,1-1 0,-1 1 0,0-1-1,1 1 1,-1 0 0,0-1 0,0 1-1,0-1 1,0 1 0,0 0 0,0-1-1,1 1 1,-1 0 0,0-1-1,-1 1 1,1-1 0,0 1 0,0 1-1,-2 29 304,0-22-213,1 0 0,-2 0 0,1 0 1,-1 0-1,-1-1 0,0 1 0,0-1 0,0 0 1,-10 13-1,10-17-277,1 0-1,-1 0 1,0 0 0,0-1-1,0 0 1,0 1 0,-9 3 0,9-5-438,1 0 1,-1-1 0,0 0-1,0 1 1,0-1 0,0-1-1,0 1 1,0-1 0,-1 1-1,-7-2 1,-14-3-5721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15727,'0'0'2947,"51"42"-2915,-22-23-609,-1-2-2081,7 0-2499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13229,'0'0'7345,"3"8"-5407,7 43 135,4 21-346,-13-66-1681,0-1 0,1 1 0,0-1 0,0 0 0,1 0 0,-1 0 0,1 0 0,0 0 0,5 6 0,-5-9-47,-1 0 1,0 0-1,1-1 0,0 1 0,-1-1 1,1 1-1,0-1 0,0 0 0,0 0 1,0 0-1,0 0 0,0 0 0,0-1 1,0 1-1,0-1 0,0 0 0,0 0 1,0 0-1,0-1 0,1 1 0,-1-1 1,0 1-1,0-1 0,0 0 0,-1 0 1,1 0-1,0-1 0,0 1 0,0-1 1,4-3-1,8-6-357,0 0 0,-1-1 0,25-26 1,-28 27-100,-2 0 312,-7 8 147,0 1 0,0-1 0,0 1 1,0 0-1,0 0 0,1 0 0,-1 0 1,1 1-1,4-4 0,-5 12 256,-1-1 0,0 1 0,0 0 0,-1-1 1,-1 14-1,1-17-152,0-2-100,0 1 0,0-1 0,0 0 0,0 1 0,0-1 0,1 0 0,-1 0 0,0 1 0,1-1 0,-1 0 0,1 0-1,-1 1 1,1-1 0,-1 0 0,1 0 0,0 0 0,0 0 0,-1 0 0,1 0 0,0 0 0,0 0 0,0 0 0,0 0 0,0-1 0,0 1 0,0 0 0,1 0 0,-1-1 0,0 1 0,0-1 0,0 0 0,1 1 0,-1-1 0,0 0 0,1 1 0,-1-1 0,0 0-1,0 0 1,1 0 0,-1 0 0,0 0 0,1-1 0,-1 1 0,0 0 0,0-1 0,1 1 0,0-1 0,6-1-163,-1 0 0,0-1-1,0 0 1,0 0 0,0-1 0,-1 0 0,8-5-1,12-11-945,-12 8 413,0 0 0,1 2 0,0-1 0,27-11 0,-42 22 699,0-1 1,0 1 0,1 0-1,-1 0 1,0 0 0,0 0-1,1 0 1,-1 0-1,0 0 1,0-1 0,1 1-1,-1 0 1,0 0 0,1 0-1,-1 0 1,0 0-1,0 0 1,1 0 0,-1 0-1,0 1 1,0-1 0,1 0-1,-1 0 1,0 0-1,1 0 1,-1 0 0,0 0-1,0 0 1,0 1 0,1-1-1,-1 0 1,0 0-1,0 0 1,1 0 0,-1 1-1,0-1 1,0 0 0,0 0-1,1 1 1,-2 13 605,-10 15 232,8-25-1270,-16 26 1679,9-20-3023,9-10 1616,1 0 0,0 0 0,0 0 0,-1 0 0,1 0 0,0 0 0,0 0 1,-1 0-1,1 0 0,0 0 0,0 0 0,0 0 0,-1 0 0,1 0 0,0 0 1,0 0-1,-1 0 0,1 0 0,0 0 0,0-1 0,0 1 0,-1 0 0,1 0 1,0 0-1,0 0 0,0 0 0,0-1 0,-1 1 0,1 0 0,0 0 1,0 0-1,0-1 0,0 1 0,0 0 0,0 0 0,-1 0 0,1-1 0,0 1 1,0 0-1,0 0 0,0-1 0,-2-14-6132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66 929,'0'0'12876,"-17"-53"-8584,12 41-1441,1 12-1250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15727,'0'0'1505,"2"8"-170,2 34-267,-1 0 1,-3 0 0,-1 0-1,-2 0 1,-12 56-1,6-32-326,-2 79 0,15-130-656,6-20 26,8-22 32,-10 2-360,-2-1 0,-1 0 0,-1 0 0,-1 0 0,-1 0 0,-1-1 0,-2 1 0,-1-1 0,0 1 0,-9-33 0,6 47-19,4 27 176,6 31 380,-3-39-255,0 0 0,0 0 1,1-1-1,0 1 0,0-1 0,0 1 0,1-1 0,0 0 0,0 0 1,0-1-1,1 1 0,0-1 0,0 0 0,0 0 0,1-1 0,0 0 0,0 0 1,0 0-1,0 0 0,0-1 0,1 0 0,0-1 0,-1 1 0,1-1 1,0 0-1,0-1 0,0 0 0,0 0 0,0-1 0,1 1 0,-1-1 1,0-1-1,0 0 0,0 0 0,11-3 0,-11 2-55,1-1 1,-1-1-1,1 0 0,-1 0 0,0 0 1,0-1-1,-1 0 0,0 0 1,1 0-1,-2-1 0,1 0 0,-1 0 1,0-1-1,0 1 0,0-1 1,-1 0-1,0 0 0,-1-1 0,0 1 1,3-11-1,2-4-28,-2 0-1,-1 0 1,-1-1 0,0 1 0,0-46 0,-5 68 15,1 0 0,0 0 0,0 1 1,0-1-1,0 0 0,0 0 1,0 0-1,0 1 0,0-1 1,0 0-1,0 0 0,-1 0 1,1 1-1,0-1 0,0 0 1,0 0-1,0 0 0,-1 0 1,1 0-1,0 0 0,0 1 1,0-1-1,0 0 0,-1 0 1,1 0-1,0 0 0,0 0 0,-1 0 1,1 0-1,0 0 0,0 0 1,0 0-1,-1 0 0,1 0 1,0 0-1,0 0 0,0 0 1,-1 0-1,1 0 0,0 0 1,0 0-1,-1 0 0,1 0 1,0 0-1,0-1 0,0 1 1,0 0-1,-1 0 0,1 0 1,0 0-1,0 0 0,0-1 0,0 1 1,-1 0-1,1 0 0,0 0 1,0 0-1,0-1 0,0 1 1,0 0-1,0 0 0,0 0 1,0-1-1,0 1 0,0 0 1,-13 16-38,3 4 113,1 0-1,1 0 1,0 1 0,2 1-1,0-1 1,2 1 0,0 0-1,2 0 1,-1 41 0,4-58-70,-1 0 0,1 0 0,0 0 1,1 0-1,-1-1 0,1 1 0,0 0 1,0-1-1,0 0 0,1 1 0,-1-1 1,1 0-1,0 0 0,0 0 0,1-1 1,-1 1-1,1-1 0,0 0 0,0 0 0,0 0 1,0 0-1,0-1 0,0 0 0,1 0 1,0 0-1,8 3 0,-1-2 3,1 0 1,-1 0-1,1-1 0,0 0 0,0-2 1,-1 1-1,1-1 0,0-1 0,18-3 1,-24 2 11,0-1 1,0 0 0,-1 0 0,1-1 0,-1 1 0,1-1-1,-1-1 1,0 1 0,-1-1 0,1 0 0,-1 0 0,0-1-1,0 0 1,-1 0 0,0 0 0,0 0 0,0 0 0,0-1-1,-1 0 1,-1 0 0,1 0 0,-1 0 0,0 0-1,0 0 1,-1-1 0,0 1 0,0-9 0,-1 15-18,0 1 0,0-1 0,0 0 0,0 1 1,0-1-1,-1 1 0,1-1 0,0 0 0,0 1 1,0-1-1,0 1 0,-1-1 0,1 0 0,0 1 0,-1-1 1,1 1-1,0-1 0,-1 1 0,1-1 0,-1 1 0,1-1 1,-1 1-1,1 0 0,-1-1 0,1 1 0,-1 0 0,1-1 1,-1 1-1,0 0 0,1 0 0,-1-1 0,1 1 1,-1 0-1,0 0 0,1 0 0,-1 0 0,0 0 0,1 0 1,-1 0-1,1 0 0,-1 0 0,0 0 0,1 0 0,-1 0 1,0 1-1,1-1 0,-1 0 0,1 0 0,-1 1 0,1-1 1,-1 0-1,1 1 0,-1-1 0,1 0 0,-1 1 1,1-1-1,-2 2 0,-30 22-107,29-21 98,0 1 0,0-1 0,1 1-1,0-1 1,-1 1 0,1 0 0,1 0-1,-1 0 1,0 0 0,1 0 0,0 0 0,0 0-1,0 1 1,0-1 0,1 0 0,0 0 0,0 1-1,0-1 1,1 9 0,1-10-225,-1 0-1,0 0 1,1 1 0,-1-1-1,1 0 1,0 0 0,0-1-1,0 1 1,1 0 0,-1-1-1,0 1 1,1-1 0,0 0-1,0 0 1,-1 0 0,1 0-1,0 0 1,1-1 0,-1 1-1,0-1 1,0 0 0,1 0 0,-1 0-1,6 1 1,29 2-5993,1-4-3992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41 14542,'0'0'3619,"-5"14"-2855,-3 10-216,1 0 0,2 1 0,-6 44 1,10-56-306,1-1 0,0 0 1,1 1-1,4 23 1,-4-31-205,0 0 1,1 0 0,0 0 0,0 0 0,0 0 0,0-1 0,1 1 0,-1-1 0,1 0 0,1 1 0,-1-1 0,7 6 0,-8-8-27,0 0 0,1-1 1,-1 1-1,1 0 0,-1-1 1,1 0-1,-1 0 0,1 0 1,0 0-1,-1 0 1,1 0-1,0-1 0,0 1 1,0-1-1,-1 0 0,1 1 1,0-2-1,5 1 0,-3-2 44,0 1-1,0-1 0,0 1 1,-1-1-1,1-1 0,0 1 1,-1-1-1,0 0 0,7-5 1,4-6 70,-1-1 0,0 0 0,-1-1 0,11-18 0,-8 10-81,-1 0 0,-1-1 0,-2 0 0,0-1 0,-2-1 0,0 0 0,7-40 0,-40 137 648,16-28-403,2 1 0,1 1 0,5 70 0,-1-110-320,1 0 0,-1 0 0,1-1 0,0 1-1,0 0 1,0 0 0,1-1 0,-1 1 0,1-1 0,0 1 0,0-1 0,0 0 0,0 0 0,1 0 0,-1 0 0,1 0 0,0 0 0,0-1 0,0 1-1,0-1 1,0 0 0,0 0 0,1 0 0,-1 0 0,1 0 0,0-1 0,-1 0 0,1 0 0,0 0 0,0 0 0,-1 0 0,7-1 0,-6 1-414,1-1 0,0-1 0,-1 1 0,1-1 0,0 0 0,-1 0 0,1 0 1,-1 0-1,1-1 0,-1 0 0,0 0 0,0 0 0,0 0 0,0-1 0,0 0 0,0 0 1,5-5-1,17-22-5531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7:5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14990,'0'0'3128,"-10"2"-1286,-2 1-1432,-1 1 0,1 0 0,0 1 0,1 0-1,-1 1 1,1 0 0,0 1 0,-15 12 0,9-5 87,-1 1 1,2 1 0,0 0-1,-20 28 1,34-41-482,0-1-1,0 1 1,1 0 0,-1 0 0,0 0 0,1 0 0,0 0 0,0 0 0,0 1-1,0-1 1,0 0 0,1 0 0,-1 4 0,2-6-30,-1 1-1,0-1 1,1 0 0,-1 0 0,1 1-1,-1-1 1,1 0 0,0 0-1,0 0 1,-1 0 0,1 1 0,0-1-1,0-1 1,0 1 0,0 0-1,0 0 1,0 0 0,0 0 0,1-1-1,-1 1 1,0 0 0,0-1-1,0 1 1,1-1 0,-1 0 0,0 1-1,1-1 1,-1 0 0,0 0 0,1 0-1,-1 1 1,0-2 0,1 1-1,1 0 1,37 0-443,43-6 1,-54 3 153,-1 1 0,1 1 0,54 6 0,-82-5 322,0 1-1,0-1 0,0 0 1,0 0-1,0 1 0,-1-1 1,1 0-1,0 1 0,0-1 1,0 1-1,0-1 0,0 1 1,0 0-1,-1-1 0,1 1 1,0 0-1,-1 0 0,1-1 1,0 1-1,-1 0 0,1 0 1,-1 0-1,1 0 0,-1 0 1,1 0-1,-1 0 0,0 0 1,0 0-1,1 0 0,-1 0 1,0 0-1,0 0 0,0 0 1,0 0-1,0 0 0,0 0 1,0 0-1,-1 0 0,1 0 1,0 0-1,0 0 0,-1 0 1,1-1-1,-1 2 0,-1 3 131,0 0 1,0-1-1,0 0 0,-1 1 0,0-1 0,1 0 0,-8 7 0,-7 4 397,0 0-1,-2-1 0,0-1 0,-33 17 0,39-23-454,-1 0 0,0-2 0,0 0 0,0 0 0,0-1 0,0-1 0,-1-1 0,-21 2 0,36-4-177,-1 0 1,0 1-1,0-1 1,0 0-1,0 0 0,1 0 1,-1 0-1,0 0 0,0 0 1,0 0-1,0 0 0,1-1 1,-1 1-1,0 0 1,0 0-1,0-1 0,1 1 1,-1 0-1,0-1 0,1 1 1,-1-1-1,0 1 1,1-1-1,-1 1 0,0-1 1,1 0-1,-1 1 0,1-1 1,-1 0-1,1 1 1,-1-1-1,1 0 0,0 0 1,-1 1-1,1-1 0,0 0 1,0 0-1,-1 1 0,1-1 1,0 0-1,0 0 1,0 0-1,0 0 0,0 1 1,0-1-1,0 0 0,0 0 1,1 0-1,-1 0 1,0 1-1,1-2 0,1-3-752,0 1-1,0-1 0,0 1 0,1 0 1,0 0-1,0 0 0,6-7 0,17-13-5252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14350,'0'0'7270,"52"56"-10729,-26-46-64,-8 0-1218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39 12043,'0'0'12151,"-8"13"-11207,-45 80 514,-79 196-1,126-265-1346,6-16-445,7-11-1322,20-35-1816,-1-1-1,-2-1 1,-1-2 0,32-84-1,-23 51 1944,3 2 4373,-31 64-1721,-3 7-772,-1 1 0,1-1 0,0 1 0,0-1 0,0 1 0,-1 0 0,2-1 0,-1 1 0,0 0 0,0-1 0,0 1 1,0 0-1,3-1 0,-3 24 2772,-3 15-1602,-9 51 1,6-56-968,1 0 0,1 46-1,3-67-531,1 0 1,1-1-1,-1 1 0,2 0 0,0 0 0,0-1 0,1 0 0,0 0 0,0 0 0,1 0 1,8 10-1,-6-9-371,-4-8-62,0 0 0,0 1 0,-1 0 1,1-1-1,-1 1 0,0 0 0,0 0 0,1 6 0,-14-11-2808,3-3 2417,-1-1 1,1 0-1,0 0 0,0-1 0,-10-9 1,-39-42-174,23 23 1678,21 22 89,-27-27 2416,24 12 1750,17 26-4855,-1 1 1,0-1 0,0 0-1,1 0 1,-1 1 0,0-1-1,1 0 1,-1 1-1,0-1 1,1 0 0,-1 1-1,1-1 1,-1 1 0,1-1-1,-1 1 1,1-1 0,0 1-1,-1-1 1,1 1-1,0 0 1,-1-1 0,1 1-1,0 0 1,-1-1 0,1 1-1,0 0 1,0 0 0,-1 0-1,1 0 1,0 0-1,0 0 1,0 0 0,34-5-80,-29 4 205,51-4-135,43-8-1835,-35-4-4102,-19-3-3104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12684,'0'0'11723,"60"-22"-10890,-37 20-545,4 0-224,6 2-256,6 0-1089,-3-4-1858,4-7-2242,-4-4-5445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160 278 7431,'0'0'15140,"-11"0"-14756,5-1-351,0 1 0,-1 1 0,1-1 0,0 1 0,0 0 0,0 0 0,0 0 1,0 1-1,0 0 0,0 1 0,0-1 0,1 1 0,-1 0 0,1 0 0,0 1 0,0 0 0,0-1 0,0 2 0,1-1 0,-1 0 0,1 1 0,0 0 0,1 0 0,-1 0 0,-3 7 1,6-9-13,0 0 0,-1 0 0,1 0 0,0 1 0,1-1 0,-1 0 0,0 0 0,1 0 0,0 1 0,0 3 0,0-6-14,0 0 0,0 0 0,0 0 0,1 0 0,-1 0 1,0 0-1,1 0 0,-1 0 0,1 0 0,-1 0 0,1 0 0,-1-1 0,1 1 0,0 0 0,-1 0 1,1 0-1,0-1 0,0 1 0,-1 0 0,1-1 0,0 1 0,1 0 0,1-1 3,0 1-1,0-1 0,0 1 1,0-1-1,0 0 1,0 0-1,0-1 1,0 1-1,0-1 0,0 1 1,0-1-1,-1 0 1,1 0-1,0 0 1,0 0-1,-1-1 0,1 1 1,-1-1-1,1 0 1,3-3-1,16-12-70,-1-2-1,0 0 1,-2-1 0,0-1-1,-1-1 1,-2-1-1,0 0 1,-1-1 0,-2-1-1,0 0 1,-2 0-1,-1-1 1,0-1 0,-2 0-1,4-28 1,-27 93 1450,-6 38-1081,20-74-303,-13 110 731,13-104-682,0 1 0,1-1 0,1 0 0,-1 0 0,1 1 0,1-1 0,0 0 0,0 0 0,0 0 0,1 0-1,4 9 1,-5-15-129,-1 0-1,1 1 0,0-1 1,0 0-1,0 0 1,0 0-1,0 0 0,0-1 1,0 1-1,1 0 0,-1-1 1,1 0-1,-1 0 0,1 1 1,-1-1-1,1-1 1,0 1-1,-1 0 0,1-1 1,0 1-1,0-1 0,-1 0 1,1 0-1,0 0 0,0 0 1,0 0-1,-1-1 0,6-1 1,-4 1-474,0 0 0,1-1 0,-1 0 0,0 0 0,0 0 0,0-1 0,5-3 0,-6 3-519,1 0 1,-1 0 0,0 0 0,-1 0-1,1-1 1,0 1 0,3-8 0,5-22-10320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15054,'-6'9'881,"3"-5"-791,-46 81 3488,46-79-3204,0 1 0,0 0 0,0-1 1,1 1-1,0 0 0,0 0 0,1 0 0,0 0 0,0 0 0,1 0 0,0 1 0,1 11 0,0-18-368,-1 0 1,1 0-1,0 0 0,-1 0 1,1 0-1,0 0 0,0 0 1,0-1-1,0 1 1,0 0-1,0-1 0,0 1 1,0 0-1,0-1 1,0 0-1,0 1 0,0-1 1,1 0-1,-1 1 0,0-1 1,0 0-1,0 0 1,1 0-1,-1 0 0,0 0 1,0 0-1,0 0 0,0 0 1,1-1-1,-1 1 1,0 0-1,0-1 0,1 0 1,40-16-11,-31 10-133,-1-1-1,0-1 0,-1 0 0,0 0 1,-1-1-1,0 0 0,0 0 1,-1-1-1,0 0 0,-1 0 0,0-1 1,-1 0-1,0 0 0,4-17 0,-10 23 706,-7 17-297,-7 20 60,-4 48 638,18-73-849,0 1-1,1 0 1,0-1-1,0 1 1,0-1 0,1 1-1,0 0 1,0-1-1,0 1 1,3 6-1,-3-11-129,0 0 0,1-1-1,-1 1 1,1 0 0,-1 0-1,1-1 1,0 1 0,-1-1-1,1 0 1,0 1 0,0-1-1,0 0 1,0 0 0,0 0-1,0 0 1,1 0 0,-1-1-1,0 1 1,0-1 0,1 1-1,-1-1 1,0 0 0,0 0-1,1 0 1,-1 0 0,0 0-1,1-1 1,-1 1 0,3-1-1,0 0-428,0 0 0,0-1 0,1 0 0,-1 1 0,0-1 0,0-1 0,-1 1 0,1-1 0,0 0 0,-1 0 0,6-6 0,8-12-6085,-7-3-4398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13357,'0'0'2973,"3"13"-1617,33 193 3338,1 7-2379,-32-199-2361,-3-15-473,-7-26-549,-3 10 403,0 1 0,-1 0 0,0 0 0,-1 1 0,-13-15 0,-35-33 1505,58 62 132,35 1 298,-32 1-1257,134 1-725,-70-11-2443,-2-13-3518,-30 4 3502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10282,'0'0'2167,"-11"6"310,-1 2-1855,0 1-1,1 0 1,0 0-1,0 1 1,1 0-1,1 1 0,-1 0 1,2 0-1,-1 1 1,2 0-1,-8 15 1,11-18-237,1 0 0,-1-1 0,2 1-1,-1 0 1,1 0 0,0 1 0,1-1 0,-1 14 0,3-21-348,-1 0 1,0 0 0,0 0-1,1 0 1,-1 0-1,1 0 1,-1-1-1,1 1 1,0 0-1,0 0 1,0-1-1,0 1 1,0 0 0,0-1-1,0 1 1,1-1-1,-1 1 1,2 0-1,0 0-28,-1-1-1,1 0 1,0 0-1,0 0 1,-1 0-1,1 0 1,0 0-1,0-1 1,0 1-1,0-1 1,0 0-1,0 0 1,0 0-1,0-1 1,5 0-1,-2 0-57,0-1-1,0 0 0,0 0 0,0 0 1,0-1-1,0 0 0,-1 0 0,1 0 1,-1-1-1,0 0 0,0 0 0,0 0 1,0 0-1,-1-1 0,0 0 1,0 0-1,0 0 0,-1 0 0,6-12 1,-3 6-32,-1-1 1,0 0-1,-1-1 1,0 1-1,-1-1 1,-1 1-1,0-1 1,1-24-1,-3 37 85,0 0 0,0-1-1,0 1 1,1 0-1,-1 0 1,0 0 0,0 0-1,0 0 1,0 0 0,0-1-1,0 1 1,0 0 0,0 0-1,0 0 1,0 0-1,0 0 1,0-1 0,0 1-1,0 0 1,0 0 0,0 0-1,0 0 1,0 0 0,0-1-1,0 1 1,0 0-1,0 0 1,0 0 0,0 0-1,0 0 1,0-1 0,0 1-1,0 0 1,0 0 0,0 0-1,0 0 1,0 0-1,0 0 1,-1-1 0,1 1-1,0 0 1,0 0 0,0 0-1,0 0 1,0 0 0,0 0-1,-1 0 1,1 0-1,0 0 1,0 0 0,0 0-1,0 0 1,0 0 0,-1 0-1,1 0 1,0-1-1,0 1 1,0 1 0,0-1-1,-1 0 1,1 0 0,0 0-1,0 0 1,0 0 0,0 0-1,0 0 1,-1 0 0,-7 13 153,-6 23 63,12-31-200,1 0 1,0 0-1,0 0 1,0 1-1,1-1 1,-1 0-1,1 0 1,1 1-1,-1-1 1,1 0-1,0 1 0,0-1 1,0 0-1,1 0 1,0 0-1,0 0 1,3 5-1,-3-7-133,0 0 1,0-1-1,1 1 0,-1 0 0,1-1 0,0 1 0,0-1 1,0 0-1,0 0 0,5 2 0,-3-1-500,0-1-1,0 0 0,1-1 1,-1 0-1,1 0 1,-1 0-1,11 0 0,19 0-7324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4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54 131 10698,'0'0'9801,"-8"12"-8653,1 2-790,0-1 0,1 2-1,0-1 1,-4 19 0,7-25-151,1 1-1,1-1 1,-1 0 0,2 1 0,-1-1 0,1 1 0,0-1 0,1 1-1,0-1 1,0 1 0,4 10 0,-4-16-190,0-1 0,0 1 0,1-1 0,-1 0 0,1 0 0,0 1 0,0-1 0,-1 0 1,1-1-1,1 1 0,-1 0 0,0-1 0,0 1 0,1-1 0,-1 1 0,0-1 0,1 0 0,0 0 0,-1 0 0,1-1 0,-1 1 1,1 0-1,0-1 0,0 0 0,-1 0 0,1 0 0,0 0 0,0 0 0,-1 0 0,1-1 0,0 1 0,-1-1 0,5-1 0,3-1 6,0 0 0,0 0 0,0-1 0,0-1 0,0 1 0,-1-2-1,11-7 1,-10 6-43,0 0 0,-1-1-1,0 0 1,-1-1 0,0 0 0,0 0-1,-1 0 1,0-1 0,-1 0-1,0-1 1,0 0 0,-1 1 0,-1-2-1,0 1 1,0 0 0,-1-1-1,0 0 1,-1 0 0,0-18 0,-1 30 20,-1-1 0,0 1 0,0 0 1,0-1-1,0 1 0,0-1 1,1 1-1,-1 0 0,0-1 1,0 1-1,0 0 0,0-1 1,0 1-1,0-1 0,0 1 1,0 0-1,0-1 0,-1 1 1,1 0-1,0-1 0,0 1 1,0 0-1,0-1 0,0 1 0,-1 0 1,1-1-1,0 1 0,0 0 1,-1-1-1,1 1 0,0 0 1,0 0-1,-1-1 0,1 1 1,0 0-1,-1 0 0,1 0 1,0-1-1,-1 1 0,1 0 1,0 0-1,-1 0 0,1 0 1,0 0-1,-1 0 0,1 0 0,-1 0 1,1 0-1,0 0 0,-1 0 1,1 0-1,-1 0 0,0 1 4,0-1-1,0 1 0,0 0 0,0 0 0,0 0 0,0 0 0,0 0 1,0 0-1,0 0 0,1 0 0,-1 0 0,0 1 0,1-1 0,-1 2 1,-2 6 27,0 0 1,1 0 0,0 0 0,1 0-1,0 1 1,1-1 0,0 0 0,0 1-1,1-1 1,0 0 0,0 0 0,4 11-1,-4-16-16,1 0 0,0 1 0,0-1 0,0-1 0,0 1 0,1 0 0,-1 0 0,1-1 0,0 0 0,0 1 0,0-1 0,0 0 0,1 0 0,-1-1 0,1 1 0,0-1 0,0 0 0,0 0 0,0 0 0,0 0 0,0-1 0,0 0 0,1 1 0,-1-2 0,0 1 0,1 0 0,5-1 0,-6 1-9,0-1 0,0 0 0,0 0 0,-1 0-1,1-1 1,0 1 0,0-1 0,0 0-1,-1 0 1,1 0 0,-1-1 0,1 1 0,-1-1-1,1 0 1,-1 0 0,0 0 0,4-3-1,-4 1 2,0 0 0,0 0 0,0 0 0,0-1-1,-1 1 1,1-1 0,-1 1 0,-1-1-1,1 0 1,-1 0 0,1 0 0,0-9 0,5-55 5,-7 64-12,0 0 0,0 0 1,0-1-1,-1 1 0,1 0 1,-1 0-1,0 0 0,-1 1 1,1-1-1,-1 0 0,-4-6 1,6 10-4,0 0 1,0 1-1,-1-1 1,1 1-1,0-1 1,-1 1-1,1-1 1,0 1 0,-1 0-1,1-1 1,-1 1-1,1-1 1,-1 1-1,1 0 1,-1-1-1,1 1 1,-1 0 0,1-1-1,-1 1 1,1 0-1,-1 0 1,1 0-1,-1-1 1,0 1-1,1 0 1,-1 0 0,1 0-1,-1 0 1,0 0-1,1 0 1,-1 0-1,1 0 1,-1 1-1,1-1 1,-1 0 0,0 0-1,1 0 1,-1 1-1,1-1 1,-1 0-1,1 0 1,-1 1-1,1-1 1,-1 1 0,1-1-1,-1 0 1,1 1-1,0-1 1,-1 1-1,1-1 1,0 1-1,-1-1 1,1 1 0,0-1-1,0 1 1,-1-1-1,1 1 1,0 0-1,0-1 1,0 1-1,0-1 1,0 2 0,-9 36-26,8-35 38,1 0 0,-1 0 0,1 0 0,0-1 0,0 1 0,1 0-1,-1 0 1,0 0 0,1 0 0,0-1 0,-1 1 0,1 0 0,0 0 0,1-1 0,-1 1 0,0-1 0,1 1 0,0-1-1,-1 0 1,1 1 0,0-1 0,0 0 0,0 0 0,0 0 0,1-1 0,-1 1 0,0 0 0,1-1 0,-1 0-1,1 1 1,-1-1 0,1 0 0,0 0 0,0-1 0,-1 1 0,1 0 0,0-1 0,0 0 0,0 0 0,0 0 0,3 0-1,8 0 9,0 0-1,0-2 0,0 1 0,0-2 1,0 0-1,-1 0 0,1-1 0,-1-1 1,0 0-1,21-13 0,-26 14-15,0 0-1,-1-1 1,1-1 0,-1 1-1,0-1 1,-1-1-1,1 1 1,-1-1 0,-1 0-1,1 0 1,-1-1 0,-1 1-1,1-1 1,-1 0-1,0-1 1,-1 1 0,4-15-1,-6 20 2,-1 1-1,1-1 0,-1 1 1,0-1-1,0 1 0,0-1 0,0 1 1,0-1-1,0 1 0,-1-1 1,1 1-1,-2-3 0,2 4 0,0 0 0,-1 1-1,1-1 1,0 1 0,-1 0 0,1-1-1,-1 1 1,1-1 0,-1 1 0,1-1-1,-1 1 1,1 0 0,-1-1-1,1 1 1,-1 0 0,1 0 0,-1-1-1,1 1 1,-1 0 0,0 0 0,1 0-1,-1 0 1,1 0 0,-1 0 0,0 0-1,1 0 1,-1 0 0,1 0-1,-1 0 1,0 0 0,-3 2 5,1-1 0,-1 1 1,1 0-1,0-1 0,0 2 0,-1-1 1,2 0-1,-1 1 0,0-1 0,0 1 1,1 0-1,-1 0 0,1 0 0,-2 3 1,-2 4 132,0 1 0,1-1 0,0 1 0,1 0 0,0 1 0,1-1 0,-3 17 0,5-24-118,0-1 1,1 1-1,-1 0 1,1 0-1,0-1 1,0 1 0,0 0-1,1 0 1,-1 0-1,1-1 1,0 1-1,0 0 1,0-1 0,1 1-1,-1-1 1,1 1-1,0-1 1,0 0 0,0 0-1,0 1 1,1-2-1,-1 1 1,1 0-1,0 0 1,0-1 0,5 4-1,4 0-125,0-1-1,1 0 0,0 0 1,0-2-1,0 0 0,16 2 1,30-3-3015,-53-3 2038,0 1 0,-1-1 0,1-1 0,0 1 0,0-1 0,9-4 0,14-14-8881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41 9801,'0'-1'440,"1"0"0,0-1 0,-1 1 0,1 0 1,-1-1-1,0 1 0,1 0 0,-1-1 0,0 1 0,0 0 0,0-1 0,0 1 0,0 0 0,0-1 0,0 1 0,0-1 0,0 1 0,-1 0 0,1-1 0,-1 1 0,1 0 0,-1 0 0,1-1 0,-1 1 0,0 0 1,0-1-1,-1 1-248,1 0 1,-1 1-1,0-1 1,1 1-1,-1-1 1,0 1 0,1 0-1,-1-1 1,0 1-1,1 0 1,-1 0-1,0 1 1,0-1-1,1 0 1,-1 0 0,0 1-1,-2 0 1,-7 3-48,0 0 0,0 1 1,0 0-1,-19 13 0,16-9-37,-36 29 318,46-35-406,1 0-1,0 1 0,0-1 0,0 0 0,0 1 0,1 0 0,-1 0 0,1-1 0,0 1 0,0 1 0,-2 5 1,4-10-24,0 1 0,0 0 0,0-1 0,1 1 0,-1-1 0,0 1 1,0 0-1,0-1 0,0 1 0,1-1 0,-1 1 0,0-1 1,0 1-1,1 0 0,-1-1 0,0 0 0,1 1 0,-1-1 1,1 1-1,-1-1 0,0 1 0,1-1 0,-1 0 0,1 1 0,-1-1 1,1 0-1,0 1 0,-1-1 0,1 0 0,-1 0 0,1 0 1,-1 1-1,1-1 0,0 0 0,-1 0 0,1 0 0,-1 0 1,1 0-1,0 0 0,0 0 0,34 0-316,-25-1 194,72-1-734,47 0-714,-126 3 1539,0-1-1,1 0 1,-1 1-1,0-1 1,0 1-1,0 0 1,0 0-1,0 0 1,0 0-1,0 1 1,-1-1-1,1 1 1,4 3-1,-5-4 82,-1 1 0,0-1 0,0 0-1,0 1 1,0-1 0,0 1 0,-1-1-1,1 1 1,0 0 0,-1-1 0,1 1-1,-1 0 1,1-1 0,-1 1 0,0 0 0,0-1-1,0 1 1,0 3 0,-1-1 114,0 1 1,0-1-1,0 0 1,-1 0-1,0 0 1,1 0-1,-2 0 1,1 0-1,0 0 1,-1-1-1,0 1 1,1-1-1,-2 1 1,1-1-1,0 0 1,0-1-1,-7 5 1,-1 0 21,-1 0 0,1-1 1,-1-1-1,0 0 0,0 0 1,-1-1-1,1-1 0,-1 0 1,0-1-1,0 0 0,0-1 1,-21-1-1,33 0-249,0 0-1,-1 0 1,1 0-1,0 0 1,0-1-1,-1 1 1,1 0 0,0-1-1,0 1 1,-1-1-1,1 0 1,0 1 0,0-1-1,0 0 1,0 1-1,0-1 1,0 0 0,0 0-1,0 0 1,0 0-1,0 0 1,1 0-1,-1 0 1,0-2 0,0 2-202,1-1 0,-1 1 1,1-1-1,0 0 1,0 1-1,0-1 1,0 1-1,0-1 0,0 0 1,0 1-1,0-1 1,1 1-1,-1-1 1,1 1-1,-1-1 0,1 1 1,-1-1-1,1 1 1,0-1-1,0 1 1,0 0-1,0-1 0,0 1 1,0 0-1,0 0 1,0 0-1,0 0 1,1 0-1,1-1 0,58-30-9484,-24 16 3187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13261,'0'0'11392,"11"-5"-11104,53-18-191,43-15-69,-100 35-28,0-1-1,0 1 0,-1-1 1,1 0-1,-1-1 0,0 0 1,0 0-1,0 0 0,-1-1 1,0 1-1,7-10 0,-11 14 12,0 0-1,0-1 0,-1 1 0,1-1 0,0 1 0,-1-1 0,1 1 0,0-1 1,-1 1-1,0-1 0,1 0 0,-1 1 0,0-1 0,0 1 0,0-1 0,0 0 1,0 1-1,0-1 0,0 0 0,-1 1 0,1-1 0,-1-1 0,0 2 17,0 0 1,0-1-1,0 1 0,0 0 0,-1 0 1,1 0-1,0 0 0,0 0 0,-1 1 0,1-1 1,-1 0-1,1 1 0,-1-1 0,1 1 1,-1-1-1,1 1 0,-1-1 0,-2 1 0,-2 0 40,0-1-1,1 1 1,-1 0-1,0 1 1,0 0-1,0 0 1,0 0-1,0 0 1,0 1-1,1 0 1,-7 3 0,0 3 34,-1 0 0,2 1 0,-1 1 0,1 0 0,1 0 0,-15 19 1,19-22 32,1 0 0,1 0 1,-1 0-1,1 1 1,0 0-1,1-1 1,0 2-1,0-1 0,0 0 1,1 0-1,1 1 1,-2 14-1,3-21-127,0 0 0,1 0 0,-1 0 1,1 0-1,-1 0 0,1 0 0,0 0 0,0-1 0,0 1 0,0 0 0,0 0 0,0-1 0,0 1 0,1 0 1,-1-1-1,1 1 0,-1-1 0,1 0 0,-1 1 0,1-1 0,0 0 0,0 0 0,-1 0 0,1 0 1,0 0-1,0-1 0,0 1 0,0-1 0,0 1 0,0-1 0,3 1 0,10 1-59,-1-1 0,1 0-1,20-1 1,-23-1-78,5 0-524,-1 0 1,1-2-1,0 0 1,19-6-1,30-17-6002,-34 9 122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4612,'0'0'15418,"8"2"-13870,1 0-1332,-1-1 0,0 1 0,1-2 0,-1 1 0,1-1 0,-1 0 0,1-1 0,-1 0 0,0 0 0,1-1 0,-1 0 0,0 0 0,0-1 0,15-7 0,-7 0-159,0 0-1,0-1 1,-1-1-1,17-16 1,-29 25-43,1-1 0,0 0 0,-1 1 0,0-1 0,0 0 0,0-1 0,0 1 0,-1-1 0,0 1 0,0-1 0,0 0 0,0 1 0,-1-1 0,0 0 0,0 0 0,0 0 0,0 0 0,-1 0 0,0 0 0,-1-10 0,1 14-11,-1 0 0,0 0 0,1 0 0,-1-1 0,0 1 0,0 0 0,0 0 0,0 0 0,0 0 0,0 0 0,0 0 0,0 0 0,0 1 1,0-1-1,0 0 0,-1 1 0,1-1 0,0 1 0,-1-1 0,1 1 0,0-1 0,-1 1 0,1 0 0,0 0 0,-1 0 0,1 0 0,-1 0 0,1 0 0,0 0 1,-3 1-1,-2-1-8,0 1 1,1-1-1,-1 2 1,1-1 0,-1 1-1,-9 3 1,3 4 70,-1 0 1,1 1 0,0 0-1,1 1 1,0 0-1,1 1 1,0 0-1,1 0 1,0 1 0,1 0-1,1 1 1,0 0-1,0 0 1,2 0 0,0 1-1,0 0 1,2 0-1,-3 19 1,6-31-55,0-1 1,0 1-1,0-1 0,0 1 1,1-1-1,-1 0 1,1 1-1,0-1 0,0 0 1,0 0-1,0 1 1,0-1-1,0 0 0,0 0 1,1 0-1,-1 0 0,1 0 1,-1-1-1,1 1 1,0 0-1,0-1 0,0 1 1,0-1-1,0 0 0,0 0 1,0 1-1,0-1 1,1-1-1,-1 1 0,0 0 1,1 0-1,-1-1 1,0 0-1,1 1 0,-1-1 1,1 0-1,2 0 0,12 1-108,0-1 0,-1-1 0,1 0-1,17-4 1,-15 1-1172,1-1-1,-1-1 0,-1 0 0,1-1 0,18-11 1,-3-3-5149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10570,'0'0'4073,"-12"9"-2300,-52 31-395,31-20-296,1 1-1,-50 41 1,81-61-1069,0 0 0,-1 0 0,1 0 0,0 0 0,0 0 0,0 0 1,0 1-1,0-1 0,1 0 0,-1 0 0,0 1 0,1-1 1,-1 1-1,1-1 0,-1 0 0,1 1 0,-1-1 0,1 1 0,0-1 1,0 1-1,0 1 0,0-2-7,1 0 0,-1 0 1,1 0-1,0 0 0,-1 0 0,1-1 1,0 1-1,0 0 0,0 0 0,0 0 1,-1-1-1,1 1 0,0-1 0,0 1 1,0-1-1,0 1 0,0-1 0,1 1 1,-1-1-1,0 0 0,1 1 0,10 1 19,1-1-1,-1 0 1,23-1 0,-25 0 5,143-7-134,-102-1-2406,-2-6-3588,-18 1-2748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12139,'0'0'8563,"-1"12"-7911,0 14-1,1 0 0,1 0 0,8 50 1,3-10 207,-5-27-572,1 1-1,16 43 1,-12-64-52,-12-19-221,1 0 0,-1 0-1,0 0 1,1 0 0,-1-1 0,0 1-1,1 0 1,-1 0 0,0 0 0,1 0-1,-1-1 1,0 1 0,1 0 0,-1 0 0,0-1-1,1 1 1,-1 0 0,0 0 0,0-1-1,1 1 1,-1 0 0,0-1 0,0 1-1,0 0 1,0-1 0,1 1 0,-1 0 0,0-1-1,0 1 1,0 0 0,0-2 0,6-40 335,-6 17-550,-2 0 0,-1 1 0,-1-1 0,-1 1 0,-1 0 0,-1 0 1,-10-23-1,7 29 20,6 24-76,4-3 258,0-1 0,1 1 1,-1 0-1,1-1 0,0 1 0,-1-1 1,1 1-1,0-1 0,1 1 0,-1-1 1,0 1-1,3 3 0,1-2 42,0 1-1,0-1 1,0 0-1,0 0 1,0 0-1,1-1 1,0 0-1,0 0 1,0 0-1,0-1 1,0 0-1,0 0 1,1 0-1,-1-1 1,0 0-1,1 0 1,-1-1-1,1 1 1,0-2-1,-1 1 1,1-1-1,-1 0 1,1 0-1,-1 0 1,0-1-1,11-5 1,-11 5-22,1-1 1,-1 0-1,1 0 1,-1-1 0,0 0-1,-1 0 1,1 0-1,-1-1 1,1 0-1,-2 0 1,1 0 0,0-1-1,-1 1 1,0-1-1,0 0 1,-1-1-1,0 1 1,0 0 0,0-1-1,-1 0 1,0 1-1,0-1 1,0 0-1,0-11 1,-2 13-12,-1 1 0,1-1 0,-1 1 0,0-1 0,0 1 0,-1-1 1,1 1-1,-4-7 0,4 10-14,1 0 0,-1 0 0,1 0 0,0 0 0,-1 1 0,0-1 0,1 0 0,-1 0 0,1 1 0,-1-1 1,0 1-1,1-1 0,-1 0 0,0 1 0,0-1 0,0 1 0,1-1 0,-1 1 0,0 0 0,0-1 0,0 1 0,0 0 0,0 0 0,0 0 0,0-1 1,1 1-1,-1 0 0,0 0 0,0 0 0,0 1 0,0-1 0,0 0 0,0 0 0,0 0 0,0 1 0,0-1 0,0 0 0,1 1 0,-1-1 1,0 1-1,0-1 0,0 1 0,1-1 0,-1 1 0,0-1 0,1 1 0,-1 0 0,0 0 0,1-1 0,-1 1 0,1 0 0,-1 1 0,-2 3 19,0 0 0,0 0 0,1 0-1,-1 0 1,1 1 0,1-1 0,-1 1-1,1-1 1,0 1 0,0-1-1,0 1 1,1 0 0,0 0 0,0-1-1,2 8 1,-2-4 34,1-1 0,1 0 0,-1-1 0,1 1 0,0 0 0,1 0 0,0-1 0,0 1 0,1-1 0,6 10 0,-6-12-41,1-1 0,0 0 0,-1 0 0,1 0 0,1 0 0,-1-1 0,1 0 0,-1 0 0,1-1 0,0 1 0,0-1 1,0 0-1,0-1 0,0 1 0,0-1 0,11 0 0,-14-1-6,0 1 1,1-1-1,-1 0 1,0-1-1,0 1 1,1-1-1,-1 1 1,0-1-1,0 0 1,0 0-1,0 0 1,0-1-1,0 1 1,0-1-1,0 1 0,0-1 1,-1 0-1,1 0 1,-1-1-1,1 1 1,-1 0-1,0-1 1,0 1-1,0-1 1,0 0-1,0 0 1,-1 0-1,1 1 1,-1-2-1,0 1 0,0 0 1,1-5-1,-1 3 0,1-2 8,-1 1 0,0 0-1,0-1 1,0 1 0,-1-1 0,0 1 0,-2-13 0,2 19-10,0-1 0,0 1 1,0 0-1,0-1 0,0 1 1,0 0-1,0-1 0,0 1 1,0 0-1,-1-1 0,1 1 1,0 0-1,0-1 1,-1 1-1,1 0 0,0-1 1,0 1-1,-1 0 0,1 0 1,0 0-1,0-1 0,-1 1 1,1 0-1,0 0 0,-1 0 1,1 0-1,0-1 1,-1 1-1,1 0 0,-1 0 1,1 0-1,0 0 0,-1 0 1,1 0-1,0 0 0,-1 0 1,1 0-1,0 0 1,-1 0-1,1 0 0,-1 0 1,1 1-1,0-1 0,-1 0 1,1 0-1,0 0 0,-1 0 1,1 1-1,0-1 0,0 0 1,-1 0-1,1 1 1,0-1-1,0 0 0,-1 0 1,1 1-1,0-1 0,0 0 1,0 1-1,-1-1 0,1 0 1,0 1-1,-11 22 15,11-20-18,-1 0 0,1 0 0,0 0 0,0 0 0,1 0-1,-1 0 1,0-1 0,1 1 0,0 0 0,0 0 0,0 0 0,0-1 0,0 1 0,0 0 0,1-1 0,-1 0 0,1 1 0,0-1 0,2 3-1,1-2-71,-1 0 0,0 0 0,1-1 0,0 1 0,0-1 0,0 0 0,0-1 0,0 1 0,10 1 0,-3-1-1772,1 0 0,-1-1 0,19-1 0,8-2-7346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124 323 10826,'0'-1'273,"0"0"-1,0 0 0,0 0 1,0 0-1,0 0 0,0 0 1,0 0-1,-1 0 0,1 0 1,0 0-1,-1 0 0,1 0 1,0 0-1,-1 0 1,0 0-1,1 0 0,-1 1 1,1-1-1,-1 0 0,0 0 1,0 1-1,1-1 0,-1 0 1,-1 0-1,1 0-55,-1 1 1,0-1-1,1 1 1,-1 0-1,0-1 1,0 1-1,1 0 1,-1 0-1,0 0 1,1 0-1,-1 0 0,0 0 1,-2 1-1,0 0-79,0 0 1,0 0-1,0 1 0,1-1 0,-1 1 0,0 0 0,1 0 0,-1 0 0,1 0 0,-1 1 0,1 0 0,-3 3 1,0 2-7,2 1 0,-1 0 1,1 0-1,1 0 0,-1 1 1,2-1-1,-1 1 0,1-1 1,1 1-1,0 0 0,0 0 1,1 0-1,0 0 0,0 0 1,1 0-1,1-1 0,0 1 1,4 14-1,-5-22-116,0 0 0,0 0 0,1 0 0,-1 0 0,0 1 0,1-2 0,-1 1-1,1 0 1,0 0 0,0 0 0,0-1 0,-1 1 0,1-1 0,1 0 0,-1 1 0,0-1 0,0 0 0,0 0 0,1-1 0,-1 1 0,0 0 0,1-1 0,-1 1-1,1-1 1,-1 0 0,1 0 0,-1 0 0,0 0 0,1 0 0,-1 0 0,1-1 0,-1 1 0,0-1 0,1 0 0,2-1 0,3-1 14,0-1 0,0 0 0,-1 0 0,1 0 0,-1-1 0,-1-1 0,1 1-1,10-12 1,-7 7-22,-2 0-1,1-1 0,-1 0 1,-1 0-1,0-1 0,-1 0 1,0 0-1,-1 0 1,0-1-1,-1 1 0,0-1 1,-1 0-1,-1-1 0,0 1 1,0-16-1,-2 28-8,1 0 1,-1 0 0,0 1-1,0-1 1,0 0-1,0 0 1,0 0-1,0 0 1,-1 0 0,1 0-1,0 0 1,0 1-1,-1-1 1,1 0-1,0 0 1,-1 0 0,1 0-1,-1 1 1,1-1-1,-1 0 1,1 1-1,-1-1 1,0 0 0,1 1-1,-1-1 1,0 1-1,1-1 1,-1 1-1,0-1 1,0 1 0,0-1-1,1 1 1,-1 0-1,0-1 1,0 1-1,0 0 1,0 0 0,0 0-1,1 0 1,-1 0-1,-2 0 1,2 0-9,-1 0 0,0 1-1,0-1 1,0 1 0,0 0 0,1 0 0,-1-1 0,0 1-1,1 0 1,-1 0 0,1 1 0,-1-1 0,1 0 0,-1 1-1,1-1 1,0 0 0,0 1 0,-2 2 0,-1 4-4,1-1 0,1 1 0,-1 0 0,1 0 1,-1 14-1,2-18 11,0 0 0,1 0-1,0 0 1,0 0 0,0 0 0,0 0 0,0 0 0,1 0 0,0 0-1,0 0 1,0-1 0,0 1 0,3 6 0,-2-8 1,-1-1-1,1 0 1,-1 0 0,1 1-1,0-1 1,0 0 0,-1 0-1,1 0 1,0-1 0,0 1-1,0 0 1,0-1 0,0 1-1,0-1 1,0 0 0,0 1-1,0-1 1,0 0 0,0 0-1,0-1 1,0 1 0,0 0-1,0-1 1,0 1 0,0-1-1,0 1 1,0-1 0,3-2 0,2 0-34,-1 0 0,1 0 0,-1-1 0,0 0 0,0 0 0,9-10 0,-8 7-86,0 0 0,-1-1 0,0 1 0,0-2 0,-1 1 0,0 0 0,0-1 0,-1 0 0,0 0 0,-1 0 0,0-1 0,0 1 0,-1-1 0,1-13 0,-17 116-258,14-89 448,-1 1 1,1-1-1,1 0 0,-1 0 0,1 0 1,0 0-1,0 0 0,0 0 1,0 0-1,0 0 0,1-1 1,0 1-1,2 4 0,-2-7-54,0 0 0,-1 1 0,1-1 0,0 0 0,0 0 0,-1 0 0,1-1 0,0 1 0,0 0 0,0-1 0,0 1 0,0-1 0,0 0 0,0 1 0,0-1 0,0 0 0,0 0 0,0 0 0,0-1 0,0 1 0,0 0 0,0-1 0,0 0 0,0 1 0,0-1 0,0 0 0,0 0 0,0 0 0,2-1 0,2-2-44,1 1-1,-1-1 1,0-1 0,0 1 0,0-1-1,-1 0 1,1 0 0,-1-1 0,-1 1-1,9-13 1,0-3-317,18-43 0,-30 63 234,-1 40 5,0-34 177,0 0 0,1 0 0,0 0 0,0 0 0,0 0 0,0 0 0,1 0 0,0-1 0,0 1 0,0 0-1,0-1 1,1 0 0,0 1 0,0-1 0,0 0 0,4 4 0,-5-7-48,0 1-1,0-1 0,0 1 0,0-1 0,0 0 1,0 0-1,1 0 0,-1 0 0,0 0 1,1 0-1,-1-1 0,0 1 0,1-1 1,-1 1-1,1-1 0,-1 0 0,1 0 0,-1 0 1,1-1-1,-1 1 0,0 0 0,1-1 1,-1 0-1,0 1 0,1-1 0,-1 0 1,0 0-1,0 0 0,1-1 0,-1 1 0,0 0 1,0-1-1,-1 0 0,1 1 0,2-3 1,6-6 2,-1 0 0,0 0 1,-1-1-1,0 0 0,-1 0 1,0-1-1,0 0 1,-1 0-1,-1-1 0,0 1 1,5-24-1,-5 14-51,-2-1-1,0 1 1,-1-1 0,-1 0 0,-1 1-1,-4-29 1,-1 35-89,-3 15-4,6 2 110,1 1-1,0-1 1,-1 1 0,1-1 0,0 1 0,0-1 0,0 1 0,0 0-1,0-1 1,1 1 0,-1 0 0,0 3 0,-5 20 50,1 1 0,1-1 0,2 1 0,0 0 0,4 43 0,-1-60-25,0 0 1,1 0-1,0 0 0,0 0 1,1 0-1,1 0 0,-1-1 1,8 13-1,-8-17-15,0 0 1,0 0-1,1 0 0,-1 0 1,1 0-1,0-1 1,0 0-1,0 1 0,1-2 1,-1 1-1,1 0 0,-1-1 1,1 0-1,0 0 0,0 0 1,6 1-1,-10-3-31,0 0 0,0 1 0,0-1 0,0 0-1,0 1 1,0-1 0,0 0 0,0 0 0,0 0 0,0 0 0,0 0-1,0 0 1,0 0 0,0 0 0,0 0 0,0-1 0,1 1 0,-1 0-1,0-1 1,0 1 0,-1-1 0,1 1 0,0-1 0,0 1 0,1-2-1,-1 1-4,-1-1 0,1 1-1,-1 0 1,0 0-1,0 0 1,0-1-1,0 1 1,0 0-1,0 0 1,0-1 0,0 1-1,0 0 1,0 0-1,-1 0 1,1-1-1,0 1 1,-1 0 0,0-1-1,-3-6-271,0 0 0,0 0 0,-1 1-1,-10-13 1,6 10 30,0 2-1,0-1 1,0 1-1,-1 1 1,-1 0-1,1 0 1,-1 1-1,-16-7 1,17 10 499,1-1 1,-1 2-1,1 0 1,-1 0-1,0 0 1,-17 1 0,28 1-186,-1 0 0,0 0 0,0 0 0,0 0 0,0 0 0,0 1 0,1-1 0,-1 0 0,0 0-1,0 0 1,0 0 0,0 1 0,0-1 0,0 0 0,0 0 0,0 0 0,0 1 0,0-1 0,0 0 0,0 0 0,0 0 0,0 1 0,0-1 0,0 0 0,0 0 0,0 0 0,0 1 0,0-1 0,0 0 0,0 0 0,0 0 0,0 0 0,0 1 0,-1-1 0,1 0 0,0 0 0,0 0 0,0 0 0,0 0 0,0 1 0,-1-1 0,1 0 0,0 0 0,0 0 0,0 0 0,0 0 0,-1 0 0,1 0 0,0 0 0,0 0 0,0 0 0,0 1 0,-1-1 0,1 0 0,0 0 0,0 0 0,0 0 0,-1 0 0,18 8 366,6-5-409,-1-1 1,1-1 0,0-1-1,36-5 1,-42 3-1786,0-2-1,0 0 1,27-10-1,-14-1-3914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0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43 14446,'-3'2'441,"0"0"0,0 0 0,1 0 0,-1 0 0,1 1 0,-1 0 0,1-1 0,0 1 1,0 0-1,0 0 0,0 0 0,0 0 0,1 0 0,0 1 0,-1-1 0,1 0 0,0 1 0,1-1 0,-1 1 1,1-1-1,-1 1 0,1 5 0,1-5-367,-1 0 1,1-1-1,0 1 1,0 0-1,0-1 1,0 1-1,1-1 1,-1 1-1,1-1 1,0 0-1,0 1 1,0-1-1,0 0 1,1 0-1,-1-1 1,1 1-1,0 0 1,0-1-1,0 0 1,0 1-1,0-1 1,0-1-1,1 1 1,-1 0-1,1-1 1,-1 0-1,1 1 1,0-1-1,-1-1 1,1 1-1,6 0 1,-5-1-77,-1 1 0,1-1-1,0 0 1,-1-1 0,1 1 0,0-1 0,-1 0 0,1 0 0,-1 0-1,1-1 1,-1 0 0,0 0 0,1 0 0,-1 0 0,0 0-1,-1-1 1,8-5 0,-7 3-42,1-1 0,-1 0 0,0 0 0,0 0 1,-1 0-1,0-1 0,0 1 0,-1-1 0,1 0 0,-1 1 0,1-9 0,1-25-346,-4 38 278,-9 39 256,8-28-67,0-1 0,0 0-1,1 0 1,0 1-1,1-1 1,0 0 0,4 16-1,-4-21-65,0-1-1,0 1 1,0-1-1,0 1 1,1-1-1,-1 0 1,1 1-1,0-1 1,0 0-1,0 0 1,0 0-1,0 0 1,0-1-1,0 1 1,1 0-1,-1-1 1,1 0-1,-1 1 1,1-1 0,-1 0-1,1 0 1,0-1-1,-1 1 1,1-1-1,0 1 1,5-1-1,-3 1-9,1-1-1,-1 0 0,1-1 1,-1 1-1,1-1 1,-1 0-1,1 0 0,-1-1 1,0 0-1,1 0 1,-1 0-1,0 0 0,0-1 1,-1 0-1,1 0 1,0 0-1,-1 0 0,0-1 1,0 0-1,0 0 1,0 0-1,-1 0 0,1-1 1,-1 1-1,0-1 1,-1 0-1,1 0 0,-1 0 1,0 0-1,0-1 1,0 1-1,-1 0 0,0-1 1,0 1-1,0-1 1,-1 1-1,0-1 0,0 0 1,-1-6-1,1 11 0,0 1 0,0 0-1,0-1 1,0 1 0,0-1-1,0 1 1,-1 0 0,1-1-1,0 1 1,0-1 0,0 1 0,0 0-1,-1-1 1,1 1 0,0 0-1,0-1 1,-1 1 0,1 0-1,0 0 1,-1-1 0,1 1 0,0 0-1,-1 0 1,1-1 0,0 1-1,-1 0 1,1 0 0,0 0-1,-1 0 1,1 0 0,-1-1-1,1 1 1,0 0 0,-1 0 0,1 0-1,-1 0 1,1 0 0,0 0-1,-1 0 1,1 0 0,-1 1-1,1-1 1,0 0 0,-1 0 0,1 0-1,0 0 1,-1 0 0,0 1-1,-14 12 96,14-11-74,0 0 0,0 0 0,1-1 0,-1 1 0,1 0 0,0 0 0,-1 0 0,1 0 0,0-1 0,0 1 0,0 0 0,0 0 0,0 0 0,1 0 0,-1-1 0,1 1 0,-1 0 0,1 0 0,0 0 0,1 2 0,-2-4-10,2 1 0,-1 0 0,0 0 0,0-1 0,0 1 0,0-1 0,0 1 0,0-1 0,1 1 0,-1-1 0,0 0 0,0 1 0,1-1 0,-1 0 0,0 0 0,1 0 0,-1 0 0,0 0 0,0 0 0,1 0 0,1-1 0,3-1-278,0 0 0,0 0 1,0 0-1,-1-1 0,1 1 0,-1-1 0,0-1 0,1 1 0,-1-1 0,8-8 0,22-40-9521,-32 47 8067,7-14-6692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94 307 3908,'0'0'18390,"-9"-3"-17909,7 2-457,-1 0-1,1 0 1,0 1 0,-1-1-1,1 1 1,0-1 0,-1 1-1,1 0 1,-1 0 0,1 0 0,0 0-1,-1 0 1,1 0 0,-1 1-1,1-1 1,0 1 0,-1 0-1,1 0 1,0-1 0,-4 3-1,3 0 113,1 0-1,-1-1 0,1 1 1,-1 0-1,1 0 0,0 0 0,0 1 1,1-1-1,-1 0 0,1 1 1,-1-1-1,1 1 0,0-1 0,0 1 1,1 0-1,-1 7 0,0-10-100,1 0 0,0 0 1,-1 0-1,1 1 0,0-1 0,0 0 0,0 0 0,0 1 0,0-1 0,0 0 1,0 0-1,1 0 0,-1 1 0,0-1 0,1 0 0,-1 0 0,0 0 0,1 0 1,0 0-1,-1 0 0,1 0 0,0 0 0,-1 0 0,1 0 0,0 0 0,0 0 0,0 0 1,0-1-1,0 1 0,0 0 0,0-1 0,0 1 0,2 0 0,2 0-10,0 0 0,0 0 0,0-1 0,0 0 0,1 0-1,8-2 1,-7 2 27,6-3-177,0 1 0,0-2 0,0 0 1,0-1-1,-1 0 0,0-1 0,15-9 0,-13 7-189,0 1 1,0 0-1,0 1 0,27-7 0,-40 13 347,-1 0-1,1-1 0,-1 1 0,1 0 0,0 0 1,-1 0-1,1 0 0,-1 0 0,1 0 0,0 0 1,-1 0-1,1 1 0,-1-1 0,1 0 0,-1 0 1,1 0-1,-1 1 0,1-1 0,0 0 0,-1 0 1,0 1-1,1-1 0,-1 0 0,1 1 1,-1-1-1,1 1 0,-1-1 0,0 1 0,1-1 1,-1 1-1,0-1 0,1 1 0,-1-1 0,0 1 1,0-1-1,0 1 0,1-1 0,-1 1 0,0 0 1,0-1-1,0 1 0,0-1 0,0 1 0,0-1 1,0 1-1,0 0 0,0-1 0,0 1 0,-1-1 1,1 1-1,0-1 0,0 1 0,0-1 0,-1 1 1,1 0-1,-1 8 818,13-33-220,-13-5-801,0 23-245,0 0-1,1 1 1,0-1 0,0 0-1,0 1 1,1-1-1,-1 1 1,3-9-1,0 13 178,-1-1 1,1 1-1,-1 0 0,1 0 0,-1 0 1,1 0-1,0 0 0,-1 1 0,1-1 1,0 1-1,0 0 0,-1 0 0,1 0 1,0 0-1,0 0 0,3 1 0,3 0-341,33 0-1339,-17 1-1107,0-2 1,32-3 0,-9-10-329,-45 11 3350,1 0-1,-1 0 1,0 0 0,0 0-1,0-1 1,0 1-1,0-1 1,0 1-1,-1-1 1,3-4 0,-3 5 574,0 0 0,-1-1 0,0 0 0,0 1 0,1-1 1,-2 1-1,1-1 0,0 0 0,0 0 0,-1 0 1,0 1-1,1-1 0,-1 0 0,0 0 0,0 0 1,-1 0-1,1 1 0,-1-1 0,1 0 0,-2-2 0,2 3-271,-1 1 0,0-1-1,0 1 1,1 0 0,-1-1-1,0 1 1,0 0 0,0 0-1,0 0 1,0 0 0,-1 0-1,1 0 1,0 0 0,0 0-1,-1 0 1,1 1-1,0-1 1,-1 0 0,-1 0-1,-25 2 253,25 0-439,-1 1-1,1 0 1,-1 0 0,1 0 0,0 0-1,0 0 1,0 1 0,0-1 0,0 1-1,1 0 1,-1 0 0,1 0-1,0 0 1,-1 0 0,2 0 0,-1 1-1,0-1 1,1 1 0,-2 4-1,0 0 210,0 1 0,1-1-1,0 0 1,1 1-1,0 0 1,0-1 0,1 15-1,0-22-304,0 1 0,0-1 0,1 1 0,-1-1 0,0 1 0,1-1 0,-1 1 0,1-1 0,0 0 0,-1 1 0,1-1 0,0 0 0,0 1 0,0-1 0,0 0 0,0 0 0,0 0 0,0 0 0,0 0 0,0 0 0,1 0 0,-1 0 0,2 1 0,0-1-1,0 0 0,0 0 0,0 0 0,1-1 1,-1 1-1,0-1 0,1 0 0,-1 0 0,0 0 0,5 0 0,1-2-51,-1 1 0,0-1-1,0 0 1,0-1 0,0 1 0,0-2 0,-1 1 0,8-6-1,-4 2-78,0-2-1,0 1 0,-1-1 0,-1-1 0,0 0 0,0 0 1,-1-1-1,0 0 0,-1 0 0,0-1 0,-1 0 0,0 0 0,-1-1 1,0 0-1,-1 1 0,0-1 0,-2-1 0,1 1 0,0-15 1,-3 28 122,0-1 1,0 1-1,0 0 1,1-1-1,-1 1 1,0-1 0,0 1-1,0-1 1,0 1-1,0-1 1,0 1 0,-1-1-1,1 1 1,0-1-1,0 1 1,0-1 0,0 1-1,0-1 1,-1 1-1,1-1 1,0 1-1,0-1 1,-1 1 0,1 0-1,0-1 1,-1 1-1,1 0 1,0-1 0,-1 1-1,1 0 1,-1-1-1,1 1 1,-1 0-1,1 0 1,0 0 0,-1-1-1,1 1 1,-1 0-1,1 0 1,-1 0 0,1 0-1,-1 0 1,1 0-1,-1 0 1,1 0 0,-1 0-1,1 0 1,-1 0-1,1 0 1,-1 0-1,1 0 1,-1 0 0,1 1-1,-1-1 1,0 0-1,-22 20 375,19-13-314,1-1 1,-1 1 0,1 0 0,0 0 0,1 0-1,0 0 1,0 1 0,0-1 0,1 0 0,0 1-1,1-1 1,0 1 0,0 0 0,0-1 0,2 9-1,-1-11-148,1-1-1,-1 1 0,0-1 1,1 0-1,0 1 0,0-1 0,0 0 1,1 0-1,-1 0 0,1-1 0,0 1 1,0-1-1,0 1 0,1-1 0,-1 0 1,1 0-1,0 0 0,-1-1 1,1 0-1,0 1 0,1-1 0,-1-1 1,0 1-1,1 0 0,6 0 0,29 3-3410,3-4-1842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 10186,'0'14'7487,"-2"15"-1896,6 23-3426,-4-49-2145,1-1 0,-1 0 0,0 1 0,1-1 0,0 0 0,-1 1 1,1-1-1,0 0 0,0 0 0,1 0 0,-1 0 0,0 0 0,1 0 0,-1 0 1,1 0-1,-1 0 0,1-1 0,0 1 0,0-1 0,0 1 0,0-1 0,0 0 1,0 0-1,0 1 0,0-2 0,0 1 0,1 0 0,-1 0 0,0-1 0,1 1 1,3-1-1,2 0-5,0-1-1,0 0 1,0-1 0,0 0 0,0 0 0,0-1 0,-1 0 0,1 0 0,-1 0-1,0-1 1,0-1 0,0 1 0,12-11 0,4-5 33,-2-1 0,27-34 0,-47 54-48,-1 1 0,0 0 0,0-1 0,1 1 0,-1-1 0,0 1 0,1 0 0,-1-1 0,0 1 0,1 0 0,-1-1 0,0 1 0,1 0 0,-1-1 0,1 1 0,-1 0 0,0 0 0,1 0 0,-1-1 0,1 1 0,-1 0 0,1 0 0,-1 0 0,1 0 0,-1 0 0,1 0 0,-1 0 0,1 0 0,-1 0 0,1 0 0,-1 0-1,1 0 1,-1 0 0,0 1 0,1-1 0,-1 0 0,1 0 0,-1 0 0,1 1 0,-1-1 0,0 0 0,1 0 0,-1 1 0,0-1 0,1 0 0,-1 1 0,0-1 0,1 1 0,-1-1 0,0 0 0,0 1 0,1-1 0,-1 1 0,0-1 0,0 1 0,0-1 0,1 0 0,-1 1 0,0-1 0,0 1 0,0-1 0,0 1 0,0-1 0,0 1 0,0-1 0,0 1 0,0-1 0,-1 1 0,7 53 38,-3-26 37,-3-26-34,0 1 0,1-1 0,0 1-1,-1-1 1,1 1 0,0-1 0,0 1-1,1-1 1,-1 0 0,0 0 0,1 1 0,-1-1-1,1 0 1,0 0 0,0-1 0,0 1 0,0 0-1,3 2 1,-3-4-50,0 1 1,0 0-1,1-1 0,-1 0 0,0 1 0,0-1 0,0 0 0,1 0 0,-1 0 1,0-1-1,0 1 0,0-1 0,1 1 0,-1-1 0,0 1 0,0-1 1,0 0-1,0 0 0,0 0 0,0 0 0,0-1 0,2-1 0,26-21-2475,-1-3-3685,-9 8-1107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33 15375,'0'0'4916,"-10"-2"-3218,3-1-1513,-38-7 658,43 9-787,0 1 0,0 0 1,0 0-1,-1 0 0,1 0 0,0 0 0,0 1 0,0-1 0,-1 1 1,1-1-1,0 1 0,0 0 0,0 0 0,0 0 0,0 0 0,1 0 1,-1 0-1,0 1 0,0-1 0,1 1 0,-3 1 0,-1 5 134,1-1 0,0 1-1,0 0 1,0 0 0,1 1-1,0-1 1,1 1 0,0-1-1,1 1 1,-1 0 0,2 0 0,-1-1-1,1 1 1,1 12 0,0-19-184,-1-1 0,0 1 1,1-1-1,-1 1 0,1-1 1,-1 0-1,1 1 0,0-1 1,0 0-1,-1 1 0,1-1 1,0 0-1,0 0 0,0 0 1,0 0-1,1 0 0,-1 0 1,0 0-1,0 0 1,0 0-1,1-1 0,-1 1 1,1 0-1,-1-1 0,0 1 1,1-1-1,-1 1 0,1-1 1,-1 0-1,1 0 0,-1 0 1,1 0-1,-1 0 0,1 0 1,-1 0-1,2-1 0,2 1-3,-1 0-1,0 0 0,1-1 0,-1 0 1,0 0-1,0 0 0,1-1 0,-1 1 0,0-1 1,0 0-1,6-4 0,-5 0-41,0 0-1,0 0 1,0 0 0,0-1-1,-1 1 1,0-1-1,-1 0 1,1-1 0,-1 1-1,-1-1 1,0 1-1,0-1 1,0 0 0,-1 1-1,0-1 1,0 0-1,-1 0 1,0 0 0,0 0-1,-3-10 1,3 17 35,0 0 0,-1 0 0,1-1 0,0 1 1,-1 0-1,1 0 0,-1 0 0,1 0 0,-1 1 0,1-1 1,-1 0-1,0 0 0,0 0 0,1 0 0,-1 0 0,0 1 1,0-1-1,0 0 0,0 1 0,0-1 0,0 1 1,0-1-1,0 1 0,0-1 0,0 1 0,0 0 0,0 0 1,0-1-1,0 1 0,0 0 0,0 0 0,0 0 0,-1 0 1,1 0-1,0 0 0,0 1 0,0-1 0,0 0 0,0 0 1,0 1-1,0-1 0,-2 1 0,1 0 9,-1 1-1,0-1 1,1 0-1,-1 1 1,0-1 0,1 1-1,0 0 1,-1 0-1,1 0 1,0 0-1,0 0 1,0 0 0,0 1-1,-2 4 1,3-6 16,0 0 0,0 0 0,1 0 0,-1 0 0,1 0 0,-1 0 0,1 1 0,0-1 0,-1 0 0,1 0 0,0 0 0,0 1 0,0-1 0,0 0-1,0 0 1,0 1 0,0-1 0,0 0 0,0 0 0,1 1 0,-1-1 0,0 0 0,1 0 0,0 2 0,1-2 0,0-1 0,-1 1 0,1 0 0,0 0 0,0-1 0,0 1-1,0-1 1,0 0 0,0 0 0,0 1 0,0-1 0,0-1 0,2 1-1,-3 0-8,-1 0 0,0-1-1,1 1 1,-1 0-1,0 0 1,0-1-1,1 1 1,-1 0 0,0 0-1,0-1 1,1 1-1,-1 0 1,0-1-1,0 1 1,0 0 0,1-1-1,-1 1 1,0 0-1,0-1 1,0 1-1,0-1 1,0 1 0,0 0-1,0-1 1,0 1-1,0 0 1,0-1-1,0 1 1,0-1-1,0 1 1,0 0 0,0-1-1,-1 1 1,1 0-1,0-1 1,0 1-1,-1-1 1,1-12-1932,8 11-4682,-3 3 2331,1-1-1307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9 110 8072,'0'0'16090,"-1"10"-15375,-1 8-467,-1 9 546,1 53 0,2-75-721,0 0-1,0 0 1,0 0-1,1 0 1,0 0-1,0 0 1,0-1-1,1 1 1,-1 0-1,1-1 1,0 1-1,1-1 1,-1 1-1,1-1 1,0 0-1,0 0 1,0 0-1,7 6 1,-8-9-54,1 1 1,-1-1 0,1 0 0,-1 0 0,1 0 0,-1 0 0,1 0 0,0-1-1,-1 1 1,1-1 0,0 1 0,0-1 0,-1 0 0,1 0 0,0-1 0,0 1-1,-1 0 1,1-1 0,0 0 0,-1 1 0,1-1 0,0 0 0,-1 0 0,1-1-1,-1 1 1,0-1 0,1 1 0,-1-1 0,0 0 0,0 1 0,0-1 0,0 0 0,0 0-1,-1-1 1,1 1 0,-1 0 0,1-1 0,1-4 0,2-2-1,0 0 0,-1 0 0,0 0 0,-1-1 0,0 0 0,0 0 1,-1 1-1,0-1 0,0-15 0,-2 19-15,-4-42 40,4 47-50,0 0 0,0 0 0,-1 0 0,1-1 0,0 1 0,-1 0 0,1 0 0,-1 0 0,1 0 0,-1 0 0,0 0 1,1 0-1,-1 0 0,0 0 0,0 0 0,0 0 0,1 1 0,-1-1 0,0 0 0,0 0 0,0 1 0,0-1 0,-1 1 0,1-1 0,0 1 1,0-1-1,0 1 0,0 0 0,0-1 0,-1 1 0,1 0 0,0 0 0,0 0 0,-1 0 0,0 0 0,1 1 2,1-1-1,-1 0 1,0 0-1,1 1 0,-1-1 1,1 1-1,-1-1 0,1 0 1,-1 1-1,1-1 1,-1 1-1,1-1 0,-1 1 1,1-1-1,0 1 1,-1 0-1,1-1 0,0 1 1,-1-1-1,1 1 1,0 0-1,0-1 0,0 1 1,-1 0-1,1-1 0,0 1 1,0 0-1,0-1 1,0 1-1,0 0 0,0 0 1,1-1-1,-1 1 1,0 0-1,0-1 0,0 1 1,1-1-1,-1 1 1,0 0-1,1 0 0,0 2 13,0-1-1,0 1 0,0-1 1,0 0-1,0 0 0,1 0 0,-1 0 1,1 0-1,-1 0 0,1 0 1,3 3-1,1-2 7,0-1 0,0 1 1,0-1-1,0 0 0,1 0 1,-1-1-1,1 1 0,-1-1 0,1-1 1,0 0-1,-1 0 0,1 0 0,0 0 1,-1-1-1,1 0 0,-1-1 1,1 0-1,-1 0 0,0 0 0,1 0 1,7-5-1,-8 4-9,0-1 0,0 1 0,-1-1 1,1 0-1,-1 0 0,0 0 0,0-1 0,0 0 0,-1 0 0,0 0 0,0 0 1,0-1-1,0 0 0,-1 1 0,0-1 0,0-1 0,-1 1 0,1 0 1,-1-1-1,-1 1 0,2-8 0,-5-25-23,1 38 13,1 0 0,-1 0 0,1 1 0,0-1 1,-1 0-1,1 1 0,-1-1 0,1 0 0,-1 1 1,0-1-1,1 0 0,-1 1 0,0-1 0,1 1 1,-1 0-1,0-1 0,0 1 0,1-1 0,-1 1 1,0 0-1,0 0 0,0-1 0,1 1 0,-1 0 1,0 0-1,0 0 0,0 0 0,0 0 0,1 0 1,-1 0-1,0 0 0,0 1 0,0-1 0,0 0 1,1 0-1,-1 1 0,0-1 0,0 0 0,1 1 1,-1-1-1,0 1 0,0-1 0,0 2 0,-5 2 2,1 0 0,0 0 0,0 0 0,0 1 0,0 0 0,1 0 0,0 0 0,0 1 0,0-1 0,1 1 0,0 0 0,-3 9 0,0-4 145,2 1 0,-1 0-1,2 1 1,0-1 0,-3 21 0,6-31-127,0 0 0,-1 1 1,1-1-1,0 0 0,0 0 1,1 0-1,-1 0 0,0 0 0,1 0 1,-1 0-1,1 0 0,0 0 0,-1 0 1,1 0-1,0 0 0,0 0 1,1 0-1,-1 0 0,0-1 0,0 1 1,1 0-1,-1-1 0,1 1 1,0-1-1,-1 0 0,1 0 0,0 1 1,0-1-1,0 0 0,2 1 0,1-1-7,0 0 0,-1-1 0,1 1-1,0-1 1,0 1 0,0-2 0,0 1-1,-1 0 1,1-1 0,0 0 0,0 0-1,-1 0 1,6-3 0,10-6-197,-1-1 1,0 0-1,0-2 0,-1 0 1,-1-1-1,0-1 1,17-20-1,-9 11 246,-17 22 40,-6 14 48,-7 27 193,3-28-198,1-9-109,1 1 0,0-1 0,-1 0 0,1 0 0,0 0 0,0 1 0,0-1 0,1 0 0,-1 0 0,0 0 0,1 1 0,-1-1 0,1 0 0,0 0 0,0 0 0,0 0-1,0 0 1,0 0 0,0 0 0,0-1 0,1 1 0,-1 0 0,3 2 0,-1-4-24,0 1 0,-1 0-1,1-1 1,0 1 0,0-1-1,-1 0 1,1 0 0,0 0-1,0 0 1,0 0 0,-1 0 0,1-1-1,0 0 1,-1 1 0,1-1-1,0 0 1,-1 0 0,6-3 0,5-4-220,1 0 0,-1-1 0,0 0 0,-1-1 0,0 0 1,13-15-1,19-16-241,-43 91 1832,-1-49-1360,0-1-1,0 1 1,0-1 0,0 1 0,0 0 0,0-1 0,0 1-1,0-1 1,1 1 0,-1 0 0,0-1 0,0 1 0,1-1 0,-1 1-1,0-1 1,1 1 0,-1-1 0,0 1 0,1-1 0,-1 1 0,1-1-1,-1 0 1,1 1 0,-1-1 0,1 0 0,-1 1 0,1-1 0,-1 0-1,1 0 1,-1 1 0,1-1 0,0 0 0,26-2 122,24-21-656,-10-4-354,-29 19 751,1-1-1,-1 1 0,1 1 1,22-8-1,-34 15 155,-1 0 0,1 1-1,-1-1 1,1 1 0,-1 0 0,1-1-1,-1 1 1,1-1 0,-1 1 0,1 0-1,-1-1 1,0 1 0,1 0 0,-1 0-1,0-1 1,0 1 0,1 0 0,-1 0-1,0-1 1,0 1 0,0 0 0,0 0-1,0-1 1,0 1 0,0 0 0,0 0-1,0 0 1,-1-1 0,1 1 0,-1 1 0,1-1-3,0 1 1,0-1-1,-1 0 1,1 1-1,0-1 1,0 0 0,0 1-1,1-1 1,-1 0-1,0 1 1,0-1 0,1 0-1,-1 1 1,1-1-1,-1 0 1,1 0-1,0 0 1,-1 1 0,1-1-1,1 1 1,3-1-109,1-1 1,-1 0-1,0 0 0,1 0 1,-1-1-1,1 0 1,-1 0-1,0 0 0,0-1 1,7-2-1,-7 2-243,0 0-1,0 1 1,0 0 0,0 0-1,0 0 1,0 0 0,1 1-1,-1 0 1,9 0 0,-12 1-684,0-1-1174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40 360 4420,'22'4'13206,"-6"-3"-5333,3-18-7209,-16 12-630,1 0 0,-1 1 0,0-1 0,0 0-1,0 0 1,0-1 0,-1 1 0,0-1 0,0 1 0,-1-1-1,0 1 1,0-1 0,0 0 0,0-9 0,-1 14-38,0 0 1,-1 1 0,1-1-1,0 1 1,-1-1 0,1 1-1,0-1 1,-1 1 0,1-1-1,-1 1 1,1-1 0,-1 1-1,1-1 1,-1 1 0,1 0-1,-1-1 1,1 1 0,-1 0-1,0 0 1,1-1 0,-1 1-1,1 0 1,-1 0 0,0 0-1,1 0 1,-1 0 0,0 0-1,1 0 1,-1 0-1,1 0 1,-1 0 0,0 0-1,1 0 1,-1 0 0,0 0-1,1 0 1,-1 1 0,1-1-1,-1 0 1,0 1 0,1-1-1,-1 0 1,0 1 0,-27 15-192,19-5 172,0 0-1,1 0 1,0 1 0,1 0-1,-11 25 1,15-29 24,-1 0 1,2 1 0,-1 0-1,1-1 1,0 1-1,1 0 1,0 0-1,0 0 1,1 0 0,1 12-1,0-20 2,-1 0 0,0 0 0,0-1 0,0 1 0,1 0 0,-1 0 0,0 0 0,1-1 0,-1 1 0,0 0 0,1 0 0,-1-1 0,1 1 0,0 0 0,-1-1 0,1 1 0,-1-1 0,1 1-1,0-1 1,-1 1 0,1-1 0,0 1 0,0-1 0,-1 0 0,1 1 0,0-1 0,1 1 0,27-4 91,-21 0-72,-1 1 0,0-2 1,0 1-1,0-1 0,9-6 0,1-5-351,0-1 0,-1 0 0,-1-2 0,0 0 0,-1 0 0,-1-1 0,11-23 0,-23 41 163,-23 57-910,21-52 1174,-1 1 1,0 0-1,1 0 0,0 0 1,0 0-1,1 0 1,-1 0-1,1 0 1,0 0-1,1 0 0,-1 0 1,2 8-1,-1-12-81,0 0 0,0 0 0,0 0-1,0 0 1,0 0 0,0 0 0,1 0 0,-1-1-1,0 1 1,0 0 0,1-1 0,-1 1 0,0-1-1,1 1 1,-1-1 0,0 0 0,1 0-1,-1 1 1,1-1 0,-1 0 0,1 0 0,-1 0-1,0-1 1,1 1 0,-1 0 0,1 0 0,-1-1-1,0 1 1,1-1 0,-1 1 0,0-1-1,0 0 1,1 1 0,0-2 0,44-26-626,-32 17-66,-2-1 0,0-1 0,0 0 0,-1 0 0,13-21 0,-19 25 439,0 0 0,0 0 0,-1 0 0,0 0 0,-1-1 0,0 0 0,0 0 0,-1 0 0,-1 0 0,2-16 0,26 15 2120,-25 7-2000,0 0-1,0 0 0,-1-1 1,1 0-1,-1 1 1,0-1-1,-1 0 1,1 0-1,-1-1 1,0 1-1,0 0 0,2-11 1,-2-1 501,0-1 0,-1-31 0,-2 33-52,1 23-95,-2 1 0,1 0 0,-1-1 0,-6 15 0,-3 19 468,7-21-486,1 1 0,1 0 1,1 0-1,1-1 1,1 1-1,0 0 0,2 0 1,0-1-1,2 1 1,0-1-1,1 0 0,1 0 1,10 20-1,-7-27-176,-10-24-1,-9-23-39,-1 11 4,-1 0 0,-1 0 0,-1 2 0,-1-1 0,-1 2 0,-1 0 0,-32-31 0,85 48 1780,40 8-1569,6 0-2548,-29-8-3953,-24-4-1239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196 227 4132,'0'-2'469,"0"1"1,0-1-1,0 1 1,0-1-1,-1 1 1,1-1-1,0 1 1,-1-1-1,1 1 1,-1-1-1,0 1 1,1-1-1,-1 1 1,0 0-1,0-1 1,0 1-1,0 0 1,0 0-1,0 0 1,0-1-1,-3 0 1,2 0-91,-1 1-1,0 0 1,1 0 0,-1 0 0,0 0 0,1 1 0,-1-1 0,0 0 0,0 1 0,0 0 0,-4 0 0,2 0-193,0 1 1,0-1-1,0 1 0,0 0 0,0 0 1,1 1-1,-1-1 0,0 1 0,1 0 1,-1 0-1,1 1 0,0-1 0,0 1 1,-6 4-1,3 2-70,0 1 0,0-1 0,1 1 0,0 0 0,0 0 0,1 1 0,1-1 0,0 1 0,0 0 0,1 1 0,0-1 0,1 0-1,1 1 1,0 0 0,0-1 0,1 1 0,2 18 0,-2-29-104,0 1 1,1 0-1,-1-1 0,1 1 0,-1-1 0,1 1 1,-1-1-1,1 1 0,0-1 0,0 1 1,0-1-1,0 1 0,0-1 0,0 0 0,0 0 1,0 0-1,0 1 0,1-1 0,-1 0 0,0-1 1,1 1-1,-1 0 0,1 0 0,1 0 0,0 0 7,1 0-1,-1-1 0,0 0 1,1 1-1,-1-1 0,0 0 1,1-1-1,-1 1 0,0-1 1,1 1-1,3-2 0,3-2 17,1 0 0,-2 0 0,1-1 0,0 0-1,-1 0 1,13-11 0,-13 9-22,0-1-1,0-1 1,-1 1-1,0-1 1,-1-1-1,0 1 1,0-1-1,-1-1 1,0 1 0,-1-1-1,-1 0 1,1 0-1,-2 0 1,1-1-1,-2 0 1,3-19 0,-12 33-184,3 5 166,1 0 0,0 0 1,1 0-1,-1 0 1,1 0-1,1 0 0,0 0 1,0 1-1,0-1 0,0 0 1,1 1-1,1-1 1,-1 1-1,3 9 0,-3-15 13,1-1-1,-1 0 1,1 1 0,0-1-1,-1 0 1,1 0-1,0 1 1,0-1-1,0 0 1,0 0-1,0 0 1,0 0 0,0 0-1,0 0 1,0 0-1,0 0 1,1 0-1,-1-1 1,0 1 0,1 0-1,-1-1 1,0 1-1,1-1 1,-1 0-1,1 1 1,-1-1-1,0 0 1,1 0 0,-1 0-1,1 0 1,-1 0-1,1 0 1,-1 0-1,1-1 1,-1 1 0,0 0-1,1-1 1,-1 1-1,1-1 1,0 0-1,5-2 29,-1 1-1,0-1 0,0-1 1,-1 1-1,1-1 0,-1 0 1,8-7-1,1-4-10,-1-1 0,0 0 1,-1-1-1,-1-1 0,-1 0 0,13-30 1,-17 34-38,0 0 0,-2 0 0,0 0 0,0-1 1,-2 0-1,0 0 0,0 0 0,-1 1 0,-3-29 1,-3 34-195,-4 17 66,-4 19 59,5 2 169,1 0 0,2 0 0,0 1 1,2 0-1,1 36 0,3-49-26,0 0 0,1 0 0,1 0 0,0 0 0,1-1 0,1 0 0,1 0 0,0 0 0,1 0 0,15 24 0,9 0-170,12 19-822,-40-55 855,0 1 0,-1-1 0,0 1 0,1 0 0,-2 0 0,1 0 0,-1 0 0,1 0 0,-1 0 0,0 7 0,-1-12 77,0 1 1,0-1-1,0 0 0,0 1 0,0-1 1,0 0-1,0 1 0,0-1 1,0 0-1,0 1 0,0-1 0,0 0 1,0 0-1,0 1 0,0-1 0,0 0 1,-1 1-1,1-1 0,0 0 0,0 0 1,0 1-1,-1-1 0,1 0 0,0 0 1,0 1-1,0-1 0,-1 0 0,1 0 1,0 0-1,0 0 0,-1 1 0,1-1 1,0 0-1,-1 0 0,1 0 0,0 0 1,-1 0-1,1 0 0,0 0 0,-1 0 1,1 0-1,-17-7 140,-12-17 182,9 1-104,7 10-189,1-1 0,0-1 0,1 0 1,0-1-1,2 0 0,-1-1 0,-12-33 1,21 48-38,1 1 0,0-1 0,0 1 0,0-1 0,0 1 0,0-1 0,0 1 0,0-1 0,0 1 0,0-1 0,1 1 0,-1 0 0,1-1 0,-1 1 1,1-1-1,-1 1 0,1 0 0,0 0 0,0-1 0,0 1 0,-1 0 0,1 0 0,0 0 0,0 0 0,1 0 0,-1 0 0,0 0 0,0 0 0,0 0 0,1 0 1,-1 1-1,0-1 0,1 1 0,-1-1 0,1 1 0,2-1 0,8-2-243,-1 1 1,1 0-1,22-1 1,-10 2-695,-3-2-1548,-1-1 1,1 0 0,33-13-1,-19 1-4091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73 13805,'0'0'4794,"-6"9"-3726,1-1-766,0-1 1,1 1 0,0 0-1,1 0 1,-1 0-1,2 0 1,-1 1 0,1 0-1,0-1 1,1 1 0,0 0-1,0 12 1,1 13 606,-1-1-1,5 45 0,-3-69-861,1-1-1,0 1 0,0 0 1,0-1-1,1 1 0,0-1 1,1 0-1,0 0 0,0 0 1,6 7-1,-9-13-46,0-1 1,0 0-1,0 0 0,0 1 1,0-1-1,0 0 0,0 0 1,0 0-1,0 0 0,1-1 1,-1 1-1,0 0 0,1 0 1,-1-1-1,0 1 0,1-1 1,-1 1-1,1-1 0,1 1 1,-1-1-13,-1-1 0,0 1 0,0 0 0,0-1 0,0 1 0,0 0 0,0-1 0,0 0 0,0 1 0,0-1 0,0 1-1,0-1 1,0 0 0,0 0 0,0 0 0,0 1 0,-1-1 0,1 0 0,0-2 0,2-2-52,0 0-1,0 0 0,-1-1 0,0 1 0,0-1 1,-1 0-1,1 1 0,0-9 0,0-3-38,-1-1 1,-1 0-1,0 1 0,-2-1 0,0 0 0,0 1 0,-2 0 0,0-1 0,-1 1 0,-8-18 1,13 35 102,0-1 0,0 0 0,-1 0 0,1 1 0,0-1 1,-1 0-1,1 1 0,0-1 0,-1 0 0,1 1 1,-1-1-1,1 1 0,-1-1 0,1 0 0,-1 1 1,1-1-1,-1 1 0,0-1 0,1 1 0,-1 0 1,0-1-1,1 1 0,-1 0 0,0-1 0,1 1 0,-2 0 1,-6 16 20,5 34 105,3-49-108,0 5 47,1 0 0,-1 0-1,1-1 1,0 1 0,0-1-1,1 1 1,-1-1-1,1 1 1,0-1 0,1 0-1,-1 0 1,1 0 0,0 0-1,1 0 1,4 6 0,-5-9-50,0 1 1,0-1 0,0 1 0,0-1 0,0 0 0,1 0 0,-1-1-1,1 1 1,-1-1 0,1 0 0,0 1 0,-1-1 0,1-1 0,0 1-1,0-1 1,-1 1 0,1-1 0,0 0 0,0-1 0,0 1 0,0 0 0,-1-1-1,1 0 1,4-2 0,-5 2 42,-1-1 0,1 1 1,-1-1-1,0 0 0,0 0 0,0 0 1,0 0-1,0 0 0,0 0 0,-1 0 0,1-1 1,-1 1-1,1-1 0,-1 1 0,0-1 0,0 1 1,0-1-1,1-4 0,11-54 644,-12 55-732,4-18 51,-2 0 0,-1 0 1,0-1-1,-2 1 1,-1 0-1,-8-48 0,9 71-24,0 0-1,0 0 1,0 0-1,0 0 1,-1 0 0,1 0-1,0 1 1,-1-1-1,1 0 1,-1 0-1,1 0 1,-1 1-1,1-1 1,-1 0 0,1 1-1,-1-1 1,0 0-1,1 1 1,-1-1-1,0 1 1,1-1-1,-1 1 1,0-1 0,-1 0-1,1 1-4,0 1 0,0-1 0,0 0-1,0 1 1,1-1 0,-1 0 0,0 1 0,0-1-1,0 1 1,1-1 0,-1 1 0,0-1 0,1 1 0,-1 0-1,0-1 1,1 1 0,-1 0 0,1 0 0,-1 0-1,-19 45-130,15-14 126,1 0 0,2 0 1,3 44-1,-1-27 96,1-37-59,0 1 1,1-1-1,0 0 1,1 0-1,1 0 1,0 0 0,8 19-1,-9-27-17,-1 1 0,0-1 1,1 0-1,0 0 0,0 0 0,0-1 0,0 1 1,1-1-1,0 0 0,5 4 0,-7-5 0,0-1 0,1 0 0,-1 0 0,1 0 0,-1 0 0,1-1 0,-1 1 0,1-1 0,0 1 0,-1-1 0,1 0 0,-1 0 0,1 0 0,0 0 0,-1-1-1,1 1 1,-1-1 0,1 0 0,-1 1 0,4-3 0,-2 1 8,0 0 0,0 0 0,-1-1 0,1 1 1,-1-1-1,0 0 0,0 0 0,0 0 0,0-1 0,0 1 0,0-1 0,3-7 0,24-55 61,-19 37-59,-6 20-15,-1-1 0,0 1 1,-1-1-1,0 0 1,-1 1-1,0-2 1,0 1-1,-1 0 0,0 0 1,-1-13-1,0 23-4,0-1-1,-1 1 1,1 0-1,0-1 0,0 1 1,0 0-1,0-1 1,0 1-1,0 0 1,0-1-1,0 1 1,-1 0-1,1-1 0,0 1 1,0 0-1,0 0 1,-1-1-1,1 1 1,0 0-1,0 0 0,-1-1 1,1 1-1,0 0 1,-1 0-1,1 0 1,0-1-1,-1 1 1,1 0-1,0 0 0,-1 0 1,1 0-1,0 0 1,-1 0-1,1 0 1,-1 0-1,-11 9-82,-4 17 1,12-16 107,1 1 0,0 0 0,1-1 0,0 1 1,1 0-1,-1 20 0,2-29-7,0 1 1,0-1-1,1 1 1,-1-1-1,0 1 0,1-1 1,-1 1-1,1-1 1,0 1-1,0-1 0,0 0 1,0 0-1,0 1 1,1-1-1,-1 0 1,1 0-1,-1 0 0,1 0 1,0-1-1,-1 1 1,1 0-1,0-1 0,0 1 1,0-1-1,1 1 1,-1-1-1,0 0 0,0 0 1,1 0-1,-1 0 1,1-1-1,-1 1 1,1-1-1,3 1 0,5 0-181,0-1-1,0-1 0,0 1 1,0-2-1,-1 0 1,1 0-1,0 0 0,14-7 1,-17 5-1017,0 1 0,0-1 0,-1-1 0,1 0 0,-1 0 0,12-11 0,5-12-6665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0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245 119 5093,'0'0'2066,"7"-10"-48,-1-1-1545,1-3 883,1 1-1,0 0 0,1 0 0,1 1 1,19-20-1,-37 66 599,-15 7-1528,15-28-398,0 0 0,1 1 0,1-1 0,-6 19 0,12-32-29,0 0 1,0 1-1,0-1 1,0 0-1,0 1 1,0-1-1,0 0 1,0 1-1,0-1 1,0 0 0,0 1-1,0-1 1,0 0-1,0 1 1,1-1-1,-1 0 1,0 1-1,0-1 1,0 0-1,0 0 1,1 1-1,-1-1 1,0 0-1,0 0 1,1 1-1,-1-1 1,0 0-1,1 0 1,-1 0-1,0 1 1,0-1-1,1 0 1,-1 0-1,0 0 1,1 0-1,-1 0 1,0 0-1,1 0 1,0 0-1,22 1 60,21-10 35,-18-3-122,-1-1-1,0-1 1,-1-1-1,0-1 1,39-37 0,-72 79-277,-67 105 412,-42 79 101,103-182-188,-1 1-1,-1-2 1,-1 0-1,-29 31 1,40-50-9,0 0 0,-1-1 0,0 1-1,0-1 1,-1-1 0,0 1 0,0-2 0,-1 1 0,1-1 0,-1-1 0,0 0 0,-1 0 0,1-1-1,-1 0 1,1-1 0,-15 2 0,24-4-12,0 0 0,0 0 0,-1 0 0,1 0-1,0 0 1,0 0 0,0 0 0,-1 0 0,1-1 0,0 1-1,0-1 1,0 1 0,0 0 0,0-1 0,0 0 0,0 1-1,0-1 1,0 0 0,0 1 0,0-1 0,0 0 0,0 0 0,1 0-1,-1 0 1,0 0 0,1 0 0,-1 0 0,0 0 0,1 0-1,-1 0 1,1 0 0,0 0 0,-1 0 0,1 0 0,0-1 0,0 1-1,0 0 1,0 0 0,0 0 0,0 0 0,0-1 0,0 1-1,0 0 1,0 0 0,1-2 0,0-3-18,1-1 0,0 0 0,0 1 0,0 0-1,1-1 1,6-9 0,10-12 5,1 1 0,2 1-1,0 1 1,2 1 0,35-28 0,144-97 46,-192 141-27,53-36 69,11-9 148,112-59 0,-179 108-222,14-3-43,-22 28 11,-4-12 51,0 0 1,0 0-1,-1 0 0,0-1 0,0 0 0,-1 0 0,0 0 1,-9 8-1,-11 15-5,8-6 9,8-13-21,0 1-1,1 0 0,0 1 0,1-1 1,1 2-1,-11 27 0,18-41-1,0-1 1,0 0-1,0 1 0,-1-1 1,1 1-1,0-1 0,0 0 1,0 1-1,0-1 0,0 1 1,0-1-1,0 0 0,0 1 0,0-1 1,0 1-1,0-1 0,1 0 1,-1 1-1,0-1 0,0 0 1,0 1-1,0-1 0,1 0 0,-1 1 1,0-1-1,0 0 0,0 1 1,1-1-1,-1 0 0,0 1 1,1-1-1,-1 0 0,0 0 1,1 1-1,0-1 0,16-1 95,20-16 77,-25 9-153,0-1-1,-1-1 1,0 0 0,0-1 0,-1 0 0,-1 0 0,0-1 0,0 0-1,-1-1 1,-1 0 0,0 0 0,-1-1 0,0 0 0,-1 0-1,-1 0 1,6-29 0,-10 42-14,0-1-1,0 1 1,0 0 0,0 0-1,0 0 1,0-1 0,0 1-1,0 0 1,0 0-1,-1 0 1,1 0 0,0-1-1,-1 1 1,1 0 0,-1 0-1,1 0 1,-1 0 0,0 0-1,1 0 1,-1 0-1,0 0 1,0 1 0,0-1-1,0 0 1,0 0 0,1 0-1,-1 1 1,0-1 0,-1 1-1,1-1 1,0 1-1,0-1 1,0 1 0,0 0-1,0-1 1,0 1 0,-1 0-1,1 0 1,0 0 0,0 0-1,0 0 1,-3 0-1,3 0-6,-1 0-1,1 0 0,-1 1 0,1-1 0,-1 0 0,1 1 0,0-1 0,-1 1 0,1-1 1,-1 1-1,1 0 0,0-1 0,-1 1 0,1 0 0,0 0 0,0 0 0,0 0 0,0 0 0,0 0 1,0 0-1,0 1 0,0-1 0,0 0 0,1 0 0,-1 1 0,0-1 0,1 0 0,-1 1 1,1-1-1,-1 1 0,1 1 0,1-2 2,0 0 0,0-1 0,0 1 1,0-1-1,1 1 0,-1-1 0,0 1 1,0-1-1,1 1 0,-1-1 0,0 0 0,1 0 1,-1 0-1,0 0 0,1 0 0,-1 0 0,0 0 1,2-1-1,28 0 43,7-7-39,41-12 1,-54 12-45,0 1 0,1 2 0,0 0 0,39-1 0,-63 6 36,-1 0-1,0 0 1,0 0 0,0 0-1,0 0 1,1 0 0,-1 1-1,0-1 1,0 0 0,0 1-1,0-1 1,0 1-1,0-1 1,0 1 0,0 0-1,0-1 1,0 1 0,0 0-1,0 0 1,-1-1 0,1 1-1,0 0 1,0 0 0,-1 0-1,2 2 1,-1-1-2,0 1-1,-1 0 1,1-1 0,-1 1 0,1 0-1,-1 0 1,0 0 0,0-1 0,0 1-1,-1 4 1,0 2 8,-1 0 0,0-1 0,0 1 0,-1-1 0,-8 16-1,7-17 16,-1 0 0,-1 0-1,0-1 1,0 0 0,-10 8-1,11-10-3,0 1-1,0-1 1,0 1-1,0 0 0,1 0 1,0 1-1,0-1 1,0 1-1,-3 8 1,9-13-11,1-1 0,-1 1 1,0 0-1,1-1 0,-1 0 1,1 0-1,-1 0 0,0 0 1,1 0-1,-1 0 0,5-1 1,17-6-163,0-1 0,-1-1 0,0-1 1,0 0-1,-1-2 0,0-1 0,-2-1 1,23-17-1,-31 17 275,-16 10 142,1 5-218,1-1 1,-1 1 0,1 0 0,0 0-1,0 0 1,-1 0 0,1 0-1,0 1 1,0-1 0,-3 3-1,-2 3 20,0 0-1,0 1 0,1 0 0,0 0 0,-6 12 0,10-17-44,1 0-1,-1 0 1,1 0-1,-1 0 1,1 0 0,0 1-1,0-1 1,0 1-1,1-1 1,-1 0 0,1 1-1,0-1 1,0 1-1,0-1 1,0 1 0,1-1-1,-1 1 1,3 6-1,-1-9-3,-1 1 0,1 0 0,0-1 0,0 1 0,0-1 0,0 0 0,0 1 0,0-1 0,1 0 0,-1-1 0,0 1 1,0 0-1,1 0 0,-1-1 0,1 0 0,-1 1 0,0-1 0,1 0 0,-1 0 0,3-1 0,51-3 175,-45 1-170,-1-1 1,0 0-1,-1-1 1,1 0-1,-1 0 0,0-1 1,9-7-1,-14 10 15,0 0 0,0 0 0,0 0 0,0-1 0,-1 1-1,0-1 1,0 0 0,0 0 0,0 0 0,0-1 0,-1 1 0,0 0 0,0-1 0,0 0 0,0 1-1,-1-1 1,1-7 0,-2 12-17,1 0 0,-1-1-1,0 1 1,0 0-1,0-1 1,0 1 0,0 0-1,0-1 1,0 1 0,0 0-1,0-1 1,0 1-1,-1 0 1,1 0 0,0-1-1,0 1 1,0 0 0,0-1-1,0 1 1,-1 0-1,1 0 1,0-1 0,0 1-1,0 0 1,-1 0-1,1-1 1,0 1 0,0 0-1,-1 0 1,1 0 0,0 0-1,0-1 1,-1 1-1,1 0 1,0 0 0,-1 0-1,1 0 1,0 0 0,-1 0-1,1 0 1,0 0-1,0 0 1,-1 0 0,1 0-1,0 0 1,-1 0 0,1 0-1,0 0 1,-1 0-1,0 0 1,1 1-16,-1-1 0,0 0 1,1 1-1,-1-1 0,1 1 0,-1-1 0,1 1 0,-1-1 0,1 1 1,-1-1-1,1 1 0,-1 0 0,1-1 0,-1 1 0,1 0 0,0-1 1,0 1-1,-1 0 0,1 0 0,0-1 0,0 1 0,0 0 0,0 0 1,0 0-1,-1-1 7,1 1-1,0-1 1,0 0 0,0 0 0,0 0-1,0 0 1,0 0 0,0 1 0,0-1 0,-1 0-1,1 0 1,0 0 0,0 1 0,0-1 0,0 0-1,0 0 1,0 0 0,0 1 0,0-1 0,0 0-1,0 0 1,0 0 0,0 0 0,0 1 0,1-1-1,-1 0 1,0 0 0,0 0 0,0 1-1,0-1 1,0 0 0,0 0 0,0 0 0,0 0-1,1 0 1,-1 1 0,0-1 0,0 0 0,0 0-1,0 0 1,0 0 0,1 0 0,-1 0 0,0 0-1,0 0 1,0 1 0,1-1 0,-1 0-1,0 0 1,0 0 0,0 0 0,0 0 0,1 0-1,-1 0 1,0 0 0,0 0 0,0 0 0,1 0-1,-1 0 1,0 0 0,0-1 0,11-13 60,8-23-2248,-8 21-1752,4 6-3828,-11 10 3383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84 11531,'-5'-30'5913,"5"50"-2680,6 53-1606,15 118 904,7 29-1299,-38-253-2010,0 0-1,-2 0 0,-32-58 0,22 47 61,-20-57-1,37 87 727,1 0 0,0 0 0,1 0 1,1-1-1,0 0 0,1 1 0,1-1 0,2-21 0,-2 33 54,1 0 0,0 0 0,-1 0 0,1 0-1,0 0 1,1 0 0,-1 0 0,0 0 0,1 1-1,0-1 1,0 0 0,-1 1 0,2-1 0,-1 1-1,0 0 1,0 0 0,1 0 0,-1 0 0,1 0-1,3-2 1,0 1-10,0 1-1,0 0 0,0 0 1,-1 0-1,2 1 1,-1 0-1,0 0 0,0 0 1,0 1-1,9 0 1,-8 0-40,0 1 1,0-1 0,1 1 0,-1 1 0,0-1 0,0 1-1,-1 0 1,1 1 0,0 0 0,-1 0 0,1 0-1,-1 1 1,0 0 0,0 0 0,0 1 0,-1-1-1,0 1 1,0 0 0,5 6 0,-8-7 61,-1 1 0,1-1 1,-1 0-1,0 0 0,-1 0 1,1 1-1,-1-1 0,1 0 0,-1 1 1,0-1-1,-1 0 0,1 1 1,-1-1-1,0 0 0,0 0 0,0 1 1,-1-1-1,1 0 0,-1 0 1,0 0-1,0-1 0,-1 1 0,1 0 1,-1-1-1,1 0 0,-6 5 1,1 0-229,0 0 0,-1-1 0,0 0 1,0-1-1,-1 1 0,0-2 1,0 1-1,0-1 0,0-1 0,-11 4 1,7-5-2338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11499,'0'0'7116,"0"13"-5829,-1 30-318,14 292 4692,-12-326-5594,1 0 0,0 0 0,0 0 0,0 0 0,8 14 0,-10-22-65,1 1 1,-1-1 0,1 0-1,0 0 1,0 1 0,-1-1-1,1 0 1,0 0-1,0 0 1,0 0 0,0 0-1,0 0 1,1-1 0,-1 1-1,0 0 1,0 0 0,0-1-1,1 1 1,-1-1-1,0 1 1,1-1 0,-1 0-1,1 1 1,-1-1 0,0 0-1,1 0 1,-1 0 0,1 0-1,-1 0 1,0 0-1,1-1 1,-1 1 0,1 0-1,-1-1 1,0 1 0,0-1-1,1 1 1,-1-1 0,0 0-1,0 1 1,1-1-1,-1 0 1,0 0 0,0 0-1,0 0 1,0 0 0,1-2-1,13-12-439,-1-1 0,0 0 1,-2-1-1,0-1 0,0 0 0,14-32 0,-1 4-23,-25 46 463,0 0-1,0 0 0,0 0 1,0 0-1,0 1 0,0-1 1,0 0-1,0 0 0,0 0 0,0 0 1,0 0-1,0 0 0,0 1 1,0-1-1,0 0 0,0 0 1,0 0-1,0 0 0,0 0 1,0 0-1,0 1 0,0-1 1,0 0-1,1 0 0,-1 0 1,0 0-1,0 0 0,0 0 1,0 0-1,0 0 0,0 0 1,0 0-1,0 1 0,1-1 0,-1 0 1,0 0-1,0 0 0,0 0 1,0 0-1,0 0 0,0 0 1,1 0-1,-1 0 0,0 0 1,0 0-1,0 0 0,0 0 1,0 0-1,0 0 0,1 0 1,-1 0-1,0 0 0,0 0 1,0 0-1,0-1 0,0 1 1,0 0-1,1 0 0,-1 0 0,0 0 1,0 0-1,0 0 0,0 0 1,0 0-1,3 22 345,-1 26 303,-6 83 530,4-131-1217,0 1 0,0-1 0,0 1 0,0 0 1,0-1-1,0 1 0,0 0 0,0-1 0,0 1 0,0-1 1,1 1-1,-1 0 0,0-1 0,0 1 0,1-1 0,-1 1 0,0-1 1,1 1-1,-1-1 0,1 1 0,-1-1 0,0 1 0,1-1 1,-1 1-1,1-1 0,-1 0 0,1 1 0,0-1 0,-1 0 0,1 1 1,-1-1-1,1 0 0,-1 0 0,1 0 0,0 1 0,-1-1 1,1 0-1,0 0 0,-1 0 0,1 0 0,0 0 0,-1 0 0,1 0 1,-1-1-1,1 1 0,0 0 0,-1 0 0,1 0 0,-1-1 1,1 1-1,0 0 0,0-1 0,29-18-4475,-16-3-330,2-5-2130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11659,'0'0'8712,"-16"45"-6630,10-20-384,1 1-225,1 2-640,4-4-449,0-2-255,0-4-97,0-3-321,8-5-864,2-6-1057,-2-4-1057,2 0-2819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 15759,'0'0'5264,"-1"13"-4410,-7 54 747,3 0 1,6 113-1,-1-177-1626,1 0 0,-1-1 0,1 1 0,0 0 0,-1-1 0,1 1 0,0-1 0,1 1-1,-1-1 1,0 0 0,1 1 0,-1-1 0,1 0 0,0 0 0,-1 0 0,1 0 0,0 0 0,0-1 0,1 1 0,3 2 0,-4-3-71,0 0 0,-1-1 0,1 0 0,0 1 0,-1-1 0,1 0 0,0 0 0,-1 0 0,1 0 0,0 0 0,-1 0 0,1 0 0,0-1 0,-1 1 0,1-1 0,0 1 0,-1-1 0,1 1 0,-1-1 0,1 0 0,-1 0 0,1 0 0,-1 0 0,0 0 0,1 0 0,-1 0 0,0 0 0,0-1 0,0 1 0,0 0 0,0-1 0,2-2 0,4-10-552,0 0 1,0 0-1,-2 0 0,1-1 0,-2 1 1,0-1-1,3-25 0,5-113-1229,-11 129 1831,0-5 243,0 4 3121,-1 40-1063,-8 103-229,5-86-1479,0 1 0,2 0 1,1 0-1,6 39 0,-4-67-584,-1-1 0,1 1 0,0-1 0,0 0 0,1 1 0,-1-1 0,1 0 0,0 0 0,4 4 0,16 6-3290,-22-14 2946,0 0 0,0 1 0,0-1 1,0 0-1,0 0 0,0-1 0,0 1 0,0 0 0,0 0 0,0 0 0,0-1 0,0 1 0,0 0 1,0-1-1,0 1 0,0-1 0,0 0 0,0 1 0,0-1 0,-1 1 0,1-1 0,0 0 0,0-1 1,9-14-8872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1794,'0'0'16623,"-10"64"-14701,6-39-384,4 4-385,0-3-192,0 2-353,0-5-287,4-3-225,3-3-64,0-7-513,2-3-800,-2-7-1057,-1 0-1698,-3-4-2883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 15535,'0'0'2119,"-1"9"-886,-2 39-146,2 0 0,3 0 0,1 0 0,18 91 0,-15-98-934,-2 0 1,-3 69 0,-2-60 869,1-48-511,0-5 75,1-101-595,18-136 0,-15 209-380,-1 5-127,1 0-1,1 0 1,1 0 0,1 1-1,15-37 1,-21 60 492,0 0 0,0 0 1,1 0-1,-1 1 0,0-1 0,1 0 1,-1 0-1,0 1 0,1-1 0,0 1 1,-1-1-1,5-1 0,-5 2 6,0 1 0,-1 0 1,1 0-1,0-1 0,0 1 0,0 0 0,0 0 0,0 0 0,0 0 0,0 0 1,0 0-1,-1 0 0,1 0 0,0 0 0,0 0 0,0 1 0,0-1 0,0 0 1,0 1-1,-1-1 0,3 1 0,-1 1 8,0 0 1,0 0-1,-1 0 0,1 0 0,0 0 1,-1 0-1,1 0 0,-1 1 0,0-1 1,0 1-1,0-1 0,0 1 0,0-1 1,0 1-1,-1-1 0,1 1 0,-1 0 1,1 4-1,-2 1 174,1-1 0,-1 1 0,0 0 0,-1 0 0,0 0 0,0 0 0,-1-1 0,0 1 0,0-1 0,0 0 0,-1 0 0,0 0 0,-1 0 0,0-1 0,0 0 0,0 0 0,0 0 0,-1 0 0,0-1 0,-1 0 0,-8 5 0,6-7-292,9-3-98,-1 0 0,1 0 1,0 0-1,-1 0 0,1-1 0,-1 1 0,1 0 1,0 0-1,-1-1 0,1 1 0,0 0 0,0-1 1,-1 1-1,1 0 0,0-1 0,0 1 0,-1 0 1,1-1-1,0 1 0,0-1 0,0 1 0,0 0 1,-1-1-1,1 1 0,0-1 0,0 1 0,0-1 1,0 1-1,0 0 0,0-1 0,0 1 0,0-1 1,0 1-1,1 0 0,-1-1 0,0 1 0,0-1 1,0-17-6070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1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14286,'0'0'8007,"-9"0"-7046,2 0-752,-1 1 1,1 0-1,0 0 0,0 0 1,0 1-1,0 0 0,-8 4 1,13-5-146,-1 0 1,0 0 0,1 1 0,-1-1-1,1 1 1,-1-1 0,1 1 0,0 0-1,0 0 1,0 0 0,0 0 0,0 0-1,0 1 1,0-1 0,1 0-1,-1 1 1,1 0 0,0-1 0,0 1-1,0 0 1,0-1 0,0 1 0,1 0-1,-1 0 1,0 4 0,2-6-101,-1 0 0,0-1 0,1 1-1,-1 0 1,1 0 0,-1-1 0,1 1 0,-1 0 0,1-1 0,0 1 0,-1-1 0,1 1 0,0-1 0,0 1-1,-1-1 1,1 1 0,0-1 0,0 0 0,-1 1 0,1-1 0,0 0 0,0 0 0,0 1 0,0-1-1,0 0 1,-1 0 0,1 0 0,0 0 0,1 0 0,38 0-1180,-27 0 707,5 0 51,-6 0 348,-1 0 1,1 0-1,-1 1 0,1 1 0,-1 0 0,0 0 1,1 1-1,-1 1 0,-1 0 0,13 5 0,-22-8 165,0 0-1,0 0 0,0 0 0,0 0 0,0 0 1,0 0-1,0 0 0,0 0 0,0 1 1,0-1-1,-1 0 0,1 0 0,-1 1 1,1-1-1,-1 0 0,1 1 0,-1-1 0,0 1 1,1-1-1,-1 0 0,0 1 0,0-1 1,0 1-1,0-1 0,-1 1 0,1-1 1,0 0-1,0 1 0,-1-1 0,1 1 0,-1-1 1,1 0-1,-1 1 0,0-1 0,0 0 1,1 0-1,-1 0 0,-2 3 0,-1 1 256,-1 0-1,0 0 1,1 0-1,-2 0 1,1-1-1,-11 7 1,7-6-249,0-1-1,-1 0 1,0 0 0,0-1 0,0 0 0,-1-1 0,1 0 0,0 0-1,-20-1 1,29-1-249,1 0 0,-1 0 1,0 0-1,0 0 0,0 0 0,1 0 0,-1 0 0,0 0 0,0 0 0,1-1 0,-1 1 0,0 0 0,0-1 0,1 1 1,-1 0-1,0-1 0,0 1 0,1-1 0,-1 1 0,1-1 0,-1 1 0,0-1 0,1 0 0,-1 1 0,1-1 1,0 0-1,-1 1 0,1-1 0,-1-1 0,-4-12-6405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2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6278,'0'0'15182,"57"-1"-13516,-12-10-289,6-1-576,4-1-545,5-1-224,-4 3-512,-4-2-1762,-12 3-2915,-1-6-5061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2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206 283 7431,'0'0'8953,"-8"-3"-6669,5 1-2150,1 0-13,-1 1 0,1 0 1,-1-1-1,0 1 0,0 0 0,0 0 0,1 1 1,-1-1-1,0 0 0,0 1 0,0 0 0,0 0 1,0 0-1,0 0 0,0 0 0,0 0 0,0 1 1,0-1-1,0 1 0,0 0 0,1 0 0,-1 0 0,0 0 1,1 1-1,-1-1 0,-3 3 0,-4 5 35,0 0 1,0 1-1,1 0 0,0 1 0,0 0 0,1 0 0,1 1 0,0 0 1,1 0-1,0 1 0,1-1 0,0 1 0,1 1 0,0-1 0,-2 22 1,6-34-146,0 1 0,0-1-1,0 0 1,0 1 0,0-1 0,0 1 0,0-1 0,1 0 0,-1 1 0,0-1 0,1 0 0,0 1 0,-1-1 0,1 0 0,-1 0 0,1 0 0,0 1 0,0-1 0,0 0 0,0 0 0,0 0 0,0 0 0,0 0 0,0-1 0,0 1 0,0 0 0,2 0 0,0 1 6,1-1 0,-1-1 0,1 1 0,-1 0 0,0-1 0,1 0-1,0 0 1,-1 0 0,1 0 0,5-1 0,2-1 15,0-1 0,0 0-1,0-1 1,0 0 0,-1 0-1,11-7 1,-11 5-51,0-1-1,0 0 1,-1 0 0,0-1-1,-1-1 1,0 1 0,0-1-1,-1-1 1,0 1 0,-1-1-1,0 0 1,0-1 0,-1 1-1,0-1 1,-1 0 0,-1-1-1,1 1 1,-2-1 0,0 1 0,2-22-1,-8 26-80,-4 14 37,-5 13 45,-19 67 351,30-79-213,0 0 0,1 0 0,-1 0-1,2 0 1,-1 0 0,1 1 0,0-1 0,1 0 0,1 10 0,-1-16-110,0 0-1,0-1 1,0 1 0,0 0 0,1-1-1,-1 1 1,0-1 0,1 1 0,-1-1-1,1 0 1,-1 0 0,1 1-1,-1-1 1,1 0 0,0 0 0,0-1-1,0 1 1,-1 0 0,1 0 0,0-1-1,0 0 1,0 1 0,0-1 0,0 0-1,0 0 1,0 0 0,0 0 0,0 0-1,0 0 1,3-1 0,2 0 6,0 0 0,0 0 1,0-1-1,0 0 0,0 0 1,-1-1-1,12-5 0,-11 3-42,1-1-1,-1 0 0,1 0 0,-2 0 1,1-1-1,-1 0 0,0-1 1,-1 1-1,1-1 0,-1 0 1,-1-1-1,0 1 0,0-1 1,-1 0-1,0 0 0,0 0 0,-1 0 1,0 0-1,-1-1 0,0 1 1,0 0-1,-2-16 0,-3 11-102,-5 20 72,-7 21 35,10-8 205,2 0 1,0 1-1,1-1 0,1 1 1,0 24-1,3-42-182,-1 0 0,1 0 0,0 0 0,0 0 0,-1 0 0,1-1 0,1 1 1,-1 0-1,0-1 0,0 1 0,1-1 0,-1 1 0,1-1 0,-1 0 0,1 1 0,-1-1 0,1 0 1,0 0-1,0 0 0,0 0 0,-1-1 0,1 1 0,0 0 0,0-1 0,0 0 0,0 1 0,4-1 0,-1 1-30,0 0 0,0 0 1,0 0-1,0-1 0,0 0 0,0 0 0,0 0 0,0-1 0,0 0 0,8-2 0,-9-1 33,1-1 1,-1 1 0,0-1 0,0 0 0,-1 0 0,1-1 0,-1 1 0,0-1 0,-1 1 0,1-1 0,-1 0-1,1-7 1,8-15 22,0 5-21,29-52-5,-38 70-7,1 1 1,0 0-1,0 0 1,1 0 0,-1 0-1,1 0 1,0 1-1,0 0 1,0 0 0,0 0-1,1 0 1,-1 0-1,6-1 1,-8 3-1,0 0 1,0 0 0,0 1-1,0 0 1,1-1-1,-1 1 1,0 0-1,0 0 1,0 0 0,0 0-1,0 0 1,0 0-1,0 1 1,0-1-1,0 1 1,0 0-1,0-1 1,0 1 0,0 0-1,0 0 1,0 0-1,-1 0 1,3 2-1,-1 0 1,-1 0-1,1 0 0,-1 0 0,0 0 0,0 1 0,0-1 0,0 1 0,-1-1 1,0 1-1,1 0 0,0 6 0,1 6 2,-1 0 1,-1 1-1,0-1 1,-3 31-1,1-40 165,0 1 0,0 0 1,-1-1-1,1 0 0,-2 1 0,1-1 1,-1 0-1,0 0 0,-5 9 0,5-58 1494,4-35-1532,-3-83-123,3 146-125,6 15-91,15 6 50,-11-7 101,0-1 0,-1 0 0,1 0 0,-1-1 0,1-1 1,-1 0-1,0 0 0,10-6 0,-11 5-2,-1 1 0,1 0 0,0 0 0,0 0 0,0 1 0,0 1-1,1-1 1,-1 2 0,19 0 0,-27 0 63,0 1-1,-1-1 1,1 1 0,0-1-1,0 1 1,-1-1-1,1 1 1,0 0-1,-1-1 1,1 1 0,-1 0-1,1 0 1,0-1-1,-1 1 1,0 0 0,1 0-1,-1 0 1,0 0-1,1 0 1,-1 0-1,0-1 1,0 1 0,0 0-1,0 0 1,0 0-1,0 0 1,0 2-1,-1 28 8,1-29-5,-14 57 176,10-50-75,2-1-1,-1 1 1,1 0-1,0 0 0,1 0 1,0 0-1,1 0 1,0 1-1,1 13 1,0-22-94,-1 0 0,1-1 0,-1 1 0,1-1 0,-1 1 0,1-1 0,-1 1 0,1-1 0,-1 1 0,1-1 0,0 0 0,-1 1 0,1-1 0,0 0 0,0 1 0,-1-1 0,1 0 0,0 0 1,-1 0-1,1 0 0,0 1 0,0-1 0,-1 0 0,1 0 0,0-1 0,0 1 0,-1 0 0,1 0 0,0 0 0,0 0 0,0-1 0,26-8 79,-20 5-77,0-1 0,1-1 0,-2 0 0,1 0 0,-1 0 0,0-1 0,0 1 0,-1-1 0,0-1 0,5-8 0,7-16 0,16-41 0,-11 23 4,-11 34-72,0 20-93,-9-2 153,-1-1 1,1 0 0,0 0-1,0 0 1,0 0 0,0 0 0,-1-1-1,1 1 1,0-1 0,0 1-1,3 0 1,3-1-3,0-1 1,-1 1-1,1-1 0,-1-1 0,1 1 1,-1-1-1,1-1 0,-1 1 1,0-1-1,0 0 0,6-5 0,-9 6-13,0 0 0,-1 0 0,1 0 0,-1-1 0,0 1 0,0-1 0,0 0 0,0 0 0,0 0 0,0 0 0,-1-1 1,0 1-1,1-1 0,-2 0 0,1 1 0,0-1 0,-1 0 0,1 0 0,-1 0 0,0 0 0,1-7 0,-2 10 13,-1 0 1,1 0-1,0 0 1,0 0-1,0 1 1,0-1 0,-1 0-1,1 0 1,0 1-1,-1-1 1,1 0-1,-1 0 1,1 1 0,-1-1-1,1 0 1,-1 1-1,1-1 1,-1 1-1,0-1 1,1 1-1,-1-1 1,0 1 0,1-1-1,-1 1 1,0 0-1,0-1 1,1 1-1,-1 0 1,0 0 0,0-1-1,0 1 1,1 0-1,-1 0 1,0 0-1,0 0 1,0 0-1,0 0 1,1 0 0,-1 0-1,0 1 1,0-1-1,0 0 1,1 0-1,-1 1 1,0-1 0,0 1-1,-4 0-8,0 1 0,0-1 0,1 1 0,-1 0 0,1 1 0,-8 4-1,4 1 42,-1 0 0,1 1 0,0 0 0,1 0-1,0 1 1,0 0 0,1 0 0,0 0 0,1 1-1,0 0 1,1 0 0,0 0 0,1 1-1,0 0 1,1-1 0,0 1 0,1 0 0,0 15-1,1-24-37,1 0 0,0 0 0,-1 1 0,2-1 0,-1 0 1,0 0-1,0-1 0,1 1 0,0 0 0,-1 0 0,1-1 0,0 1 0,0-1 0,0 1 0,1-1 0,-1 0 0,1 0 0,-1 0 0,1 0 0,0-1 0,-1 1 0,1-1 0,0 1 0,0-1 0,3 1 0,5 1-1174,0 0 1,1 0-1,-1-2 0,0 1 0,22-1 1,0-1-5097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8:2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64 5477,'-13'0'555,"-4"-1"4924,14 1-621,19 1-3578,146 5-191,252-23 0,526-35-753,-916 53-252,-1 1 0,38 9 1,-38-6-271,0-1 0,38 1 1,-60-15-7631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0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3395,'-5'6'224,"5"-3"-192,0 0-1089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1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92 4676,'0'0'1698,"1"-9"42,3-39-163,-3 21 2115,-1 27-3633,-1-1 0,1 1 0,0-1 0,0 1 0,-1-1 0,1 1 0,0 0 0,-1-1 0,1 1 0,0-1 0,-1 1 0,1 0-1,0 0 1,-1-1 0,1 1 0,-1 0 0,1 0 0,-1-1 0,1 1 0,0 0 0,-1 0 0,1 0 0,-1 0 0,1 0 0,-1 0 0,1 0 0,-1 0 0,1 0-1,-1 0 1,1 0 0,-1 0 0,1 0 0,-1 0 0,1 0 0,-1 0 0,1 0 0,-1 1 0,1-1 0,0 0 0,-1 0 0,1 1 0,-1-1 0,0 1 0,-20 10 609,5 5-563,1 1 0,1 1 0,-13 21 0,22-31-49,0 1-1,1 0 1,1 0 0,-1 0 0,1 0-1,1 1 1,0-1 0,0 1-1,0 17 1,0 33 35,10 104 1,-6-143-76,2-1 0,0 0-1,2 0 1,0 0 0,1-1 0,0 0 0,2 0 0,21 33 0,-29-50-2,1 1 1,0-1 0,-1 1-1,1-1 1,0 0 0,1 0 0,-1 0-1,0 0 1,0 0 0,1 0-1,0-1 1,-1 1 0,1-1-1,0 1 1,-1-1 0,1 0 0,0 0-1,0-1 1,0 1 0,4 0-1,-3-1 36,0-1 0,0 1-1,-1-1 1,1 0-1,0 0 1,0 0 0,-1-1-1,1 1 1,0-1 0,-1 0-1,0 0 1,1 0 0,4-4-1,5-7 145,0 0 0,0-1 0,-1 0 0,-1-1 0,13-20 0,-9 12-25,0-2-1,-2 1 1,0-2-1,-2 0 1,-1 0 0,-1-1-1,-1 0 1,-1 0-1,-2-1 1,-1 0 0,1-32-1,-5 54-150,-1 0-1,0-1 1,0 1 0,-1 0-1,1 0 1,-1 0-1,-1 0 1,1 0 0,-1 0-1,0 1 1,-1-1-1,1 1 1,-1 0 0,0 0-1,0 0 1,0 0-1,-1 1 1,0 0 0,0 0-1,0 0 1,0 1-1,-1-1 1,-10-4 0,11 5-113,-1 1 1,1 0 0,-1 0 0,0 0-1,1 1 1,-1 0 0,0 0 0,0 0-1,0 1 1,0 0 0,0 0-1,0 0 1,0 1 0,1 0 0,-1 0-1,0 0 1,0 1 0,1 0 0,-1 0-1,1 0 1,-1 1 0,1 0 0,0 0-1,0 0 1,-8 8 0,-2 11-2415,11-5-3983,3-9 284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17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3 142 6118,'0'0'5109,"-2"3"-4650,2-2-435,0-1 0,0 1-1,-1-1 1,1 0 0,0 1 0,0-1 0,0 1 0,0-1 0,0 1 0,0-1 0,0 0 0,0 1 0,0-1 0,0 1 0,0-1 0,1 1-1,-1-1 1,0 0 0,0 1 0,0-1 0,0 1 0,1-1 0,-1 0 0,0 1 0,0-1 0,1 0 0,-1 1 0,0-1 0,1 0-1,-1 0 1,0 1 0,1-1 0,-1 0 0,0 0 0,1 1 0,-1-1 0,1 0 0,-1 0 0,1 0 0,30 7 674,58-7 197,-58-1-595,746-14 918,-328 28-41,-401-10-1137,404-10 1341,-210-3-349,117-5-653,400-70 0,-234 37 197,-357 47-3375,-89 2-2618,-42-1 1019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50 6342,'0'0'3043,"-9"0"-1933,-20 0-16,-36 0 5863,65 0-6921,0 1 1,0-1-1,-1 1 1,1 0-1,0-1 1,0 1 0,-1 0-1,1-1 1,0 1-1,0-1 1,0 1 0,0 0-1,0-1 1,0 1-1,0 0 1,0-1-1,0 1 1,0 0 0,1-1-1,-1 1 1,0-1-1,0 1 1,1 0 0,-1-1-1,0 1 1,1-1-1,-1 1 1,0-1 0,1 1-1,-1-1 1,1 1-1,-1-1 1,1 1-1,28 3 273,0-1 0,-1-1 0,1-2 0,0 0 0,38-7-1,-8 2-228,-27 5 32,-24 0 14,0 1 0,-1-1 0,1 0 0,0 0 0,-1-1 0,1 0 0,-1-1 0,1 0 0,13-5 0,-21 7-133,0 0 0,0 0-1,0 0 1,0 0 0,1 0 0,-1 0 0,0 0 0,0-1 0,0 1-1,0 0 1,0 0 0,0 0 0,0 0 0,0 0 0,0-1 0,0 1-1,1 0 1,-1 0 0,0 0 0,0 0 0,0 0 0,0-1 0,0 1 0,0 0-1,0 0 1,0 0 0,0 0 0,0-1 0,0 1 0,-1 0 0,1 0-1,0 0 1,0 0 0,0 0 0,0-1 0,0 1 0,0 0 0,0 0-1,0 0 1,0 0 0,0 0 0,-1 0 0,1-1 0,0 1 0,0 0-1,0 0 1,0 0 0,0 0 0,-1 0 0,-11-6-919,-15-2-1010,-33 3 1502,-104 5 0,105 1 512,29 1 105,-45 9 1,58-8 303,89 8 495,481-10-185,-244-9-756,-240 8 242,-238-15 619,53 11-751,-1 4-1,1 6 1,0 4 0,-129 30-1,357-50 48,253-10-551,66-10-111,-425 29 471,-3 1-2,0 0 0,0 0-1,0 0 1,0-1 0,0 1 0,-1-1 0,1 0 0,0 0 0,0 0 0,-1 0 0,1 0 0,-1 0 0,1-1 0,-1 0 0,0 1 0,3-3 0,-5 3 0,0 1 0,0-1 1,0 1-1,-1-1 1,1 1-1,0-1 0,-1 1 1,1 0-1,0-1 1,-1 1-1,1 0 0,0-1 1,-1 1-1,1 0 1,-1-1-1,1 1 0,-1 0 1,1 0-1,-1-1 1,1 1-1,-1 0 0,1 0 1,-1 0-1,1 0 1,-1 0-1,1-1 0,-1 1 1,1 0-1,-1 0 1,1 1-1,-1-1 0,0 0 1,-25-1-14,20 1 14,-76-1 34,1 4-1,-112 19 1,149-13-1325,-59 19 0,86-22-983,8-2-3167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4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 6406,'0'0'2546,"-8"-4"-1675,-1-1-508,6 4-160,1-1 0,-1 1 0,0-1-1,1 1 1,-1 0 0,0 0 0,0 0 0,0 0 0,0 0-1,0 1 1,0 0 0,-5-1 0,7 1 795,4 12 1655,2-8-2452,1-1 0,0 0 0,-1 0 0,1 0 0,1-1 0,-1 0 0,0 0 0,0-1 0,8 2 0,65 5 461,-59-7-483,346 10 1028,-158-9-898,-96 1 252,165-17-1,-120 5 268,-157 9-823,0 0-1,0 0 1,0 0 0,-1 0 0,1 0 0,0 0 0,0 1 0,0-1 0,0 0 0,0 0 0,0 0 0,0 0 0,-1 0 0,1 1 0,0-1 0,0 0 0,0 0 0,0 0 0,0 0 0,0 1 0,0-1 0,0 0 0,0 0 0,0 0-1,0 0 1,0 1 0,0-1 0,0 0 0,0 0 0,0 0 0,0 0 0,0 1 0,0-1 0,0 0 0,0 0 0,0 0 0,1 0 0,-1 1 0,0-1 0,0 0 0,0 0 0,0 0 0,0 0 0,0 0 0,1 0 0,-1 1 0,0-1-1,0 0 1,0 0 0,0 0 0,0 0 0,1 0 0,-1 0 0,0 0 0,0 0 0,0 0 0,0 0 0,1 0 0,-16 10-259,14-9 135,-28 6-2507,8-7-2456,7-1-2680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6502,'0'0'2248,"10"-5"-1592,6-2-278,0 1 1,1 0-1,0 2 0,0 0 1,0 1-1,32-2 0,454-3 844,152-5-383,-290 3-809,89-4 169,-196-16 1606,-219 29-1839,-23 3-5089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4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695 112 4356,'0'0'1874,"-8"-5"-160,-19-15-711,9 5 381,-1 2 0,0 0 1,-40-19-1,53 30-1229,1-1 1,-1 1-1,0 0 1,0 1 0,0 0-1,-1 0 1,1 0-1,0 0 1,0 1-1,-1 0 1,1 0-1,0 1 1,0 0-1,0 0 1,0 1-1,0-1 1,0 1 0,0 0-1,0 1 1,-6 3-1,-7 6-126,1 2 0,1-1 0,0 2 0,0 1 0,-25 31 0,-63 99-23,72-97 22,14-21-9,1 1 0,2 1 0,1 0 0,1 1 0,2 1 0,0 0 0,3 0-1,1 1 1,1 0 0,2 1 0,1 0 0,0 44 0,4 27 38,22 187 0,-15-249-49,1 0 0,3-1-1,1 0 1,2-1 0,2 0 0,1-1-1,26 42 1,-36-70-70,1-1 0,0 0 0,1-1 0,0 1 0,1-2 0,0 1-1,0-2 1,1 1 0,0-1 0,0-1 0,1 0 0,0 0 0,0-2 0,22 8 0,-24-10 51,0-1 0,0 0 0,0-1 0,0 0 1,0 0-1,1-1 0,-1-1 0,0 1 0,0-2 1,1 1-1,-1-2 0,0 1 0,-1-1 0,1-1 1,-1 0-1,1 0 0,-1-1 0,0 0 0,0 0 0,7-8 1,18-15 12,-1-2-1,-2-1 1,-1-2 0,-1-1 0,-2-1 0,31-52 0,-8-1 98,65-158 0,-86 175 15,-4-2-1,22-108 1,-39 139 225,-1 0 1,-3-1-1,-1 0 1,-3 0-1,-8-81 0,6 110-270,-1-1-1,-1 0 0,0 1 1,0 0-1,-2 0 0,0 0 1,0 1-1,-1 0 0,-1 0 0,0 0 1,-17-18-1,17 23-67,0 0 0,-1 0 0,0 1 0,0 0 0,-1 1 1,0 0-1,0 1 0,0 0 0,-1 0 0,1 1 0,-1 1 0,0-1 0,-1 2 0,1 0 0,-18-2 0,-90 3-1797,41 9-5277,57-5 794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235 100 6022,'2'-2'740,"0"0"0,0 0 1,-1 0-1,1-1 0,-1 1 1,1 0-1,-1-1 1,0 1-1,0-1 0,0 0 1,0 1-1,0-1 0,0-4 1,-1 5-281,0-1 1,0 1 0,0-1-1,0 0 1,0 1 0,0-1-1,-1 1 1,0-1 0,1 1 0,-1 0-1,0-1 1,-2-4 0,1 6-399,1-1 1,0 0-1,-1 0 1,1 0-1,-1 1 0,0-1 1,1 1-1,-1-1 1,0 1-1,0 0 1,0 0-1,0 0 1,0 0-1,0 0 1,0 0-1,-1 0 1,1 1-1,0-1 0,0 1 1,0 0-1,-1-1 1,1 1-1,0 0 1,-1 0-1,1 1 1,0-1-1,0 0 1,-1 1-1,1-1 1,0 1-1,0 0 1,0 0-1,0 0 0,-2 1 1,-2 1-71,1 1 0,0 0 1,-1 0-1,2 0 0,-1 1 1,1 0-1,-1-1 0,1 2 0,0-1 1,1 0-1,-6 11 0,0 3 52,1-1-1,-9 29 0,9-21 113,2 1-1,1 0 0,1 1 1,2-1-1,0 1 1,2 0-1,1-1 1,5 32-1,7-22 292,-7-24-366,-7-22-662,-2 0-1045,-1 0 0,-1 0 1,0 0-1,0 0 0,0 1 0,-14-15 1,6 6-1500,-6-6-1300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8008,'0'0'14253,"80"-17"-13484,-39 17-513,6 0-224,2 0 0,-4 0-352,0 0-1250,-9 0-1793,-4 1-1698,-12-1-1729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3748,'0'0'15374,"-9"2"-14904,2 0-379,0 1 0,1 0 0,-1 0 0,0 0 0,1 1 0,0 0 0,-1 0 0,2 1 0,-1 0 1,0 0-1,1 0 0,0 0 0,0 1 0,1 0 0,0 0 0,-7 13 0,4-8 50,1 0 0,1 0-1,0 1 1,0 0 0,1 0 0,1 1 0,0-1-1,0 1 1,1-1 0,1 1 0,0 0 0,1 0-1,1-1 1,0 1 0,2 14 0,-1-24-196,-1 0 1,1 1-1,0-1 1,0 0 0,0-1-1,0 1 1,0 0-1,1-1 1,-1 1-1,1-1 1,0 0 0,0 1-1,-1-1 1,1-1-1,1 1 1,-1 0-1,0-1 1,0 0-1,1 1 1,-1-1 0,0-1-1,1 1 1,4 0-1,-2 0-801,1 0 0,-1 0 0,1-1 0,-1 0 0,1 0 0,-1 0 0,1-1 0,-1 0 0,0-1 0,1 1 0,11-6 0,8-9-5897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13100,'0'0'5472,"-6"9"-4265,-17 26-420,-96 132 849,114-163-3655,3-16-7338</inkml:trace>
  <inkml:trace contextRef="#ctx0" brushRef="#br0" timeOffset="1">0 48 9737,'0'0'11051,"47"21"-10187,-22-8-447,0 0-225,-1 0-128,1-2-32,-2 0-480,-3-2-1058,-3-4-992,1-1-1570,-4-4-448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121 123 3844,'0'0'667,"5"-8"326,0-3-701,33-50 2435,-35 57-1968,0-1 1,1 2-1,-1-1 0,1 0 0,0 1 0,8-7 0,-11 11-612,-1-1 0,1 1 1,-1-1-1,1 1 0,-1-1 0,0 1 0,1 0 0,-1-1 0,0 1 1,0-1-1,1 1 0,-1 0 0,0-1 0,0 1 0,0 0 1,0-1-1,0 1 0,0 0 0,0-1 0,0 1 0,0 0 1,0-1-1,0 1 0,0-1 0,0 1 0,-1 0 0,1 1 0,-4 25 249,-13 24 426,-2 0-1,-48 92 0,38-87-307,-36 103 0,64-157-513,0-1 1,1 1 0,-1-1-1,1 1 1,-1 0-1,1 0 1,0-1 0,0 1-1,0 0 1,0-1 0,0 1-1,0 0 1,1 3-1,-1-5 3,1 0 0,-1 1 0,0-1-1,1 0 1,-1 1 0,0-1-1,1 0 1,-1 1 0,0-1-1,1 0 1,-1 0 0,1 0 0,-1 1-1,0-1 1,1 0 0,-1 0-1,1 0 1,-1 0 0,1 0 0,-1 0-1,1 0 1,-1 0 0,0 0-1,1 0 1,-1 0 0,1 0-1,-1 0 1,1 0 0,-1 0 0,0 0-1,2-1 1,3-1 12,-1 0-1,1-1 1,0 0 0,-1 0-1,1 0 1,-1 0 0,5-5 0,13-17-623,-1-1 0,-1-1 0,-1 0 0,-2-2 1,0 0-1,-2-1 0,-2 0 0,16-51 0,-30 84 677,0 0 0,0 0 0,1 0 0,-1 0-1,1 0 1,-1 0 0,1 0 0,0 1-1,0-1 1,0 0 0,1 0 0,-1 0 0,1 0-1,0 0 1,-1 0 0,1 0 0,1 0-1,-1 0 1,0 0 0,1-1 0,-1 1 0,1 0-1,0-1 1,0 0 0,0 1 0,0-1 0,1 0-1,-1 0 1,0 0 0,1 0 0,0 0-1,-1-1 1,1 1 0,0-1 0,0 0 0,0 1-1,0-1 1,0-1 0,0 1 0,0 0-1,5 0 1,3-1-19,-1-1-1,0 0 0,1-1 1,-1 0-1,0 0 0,0-1 1,0 0-1,0-1 0,-1 0 1,1 0-1,-1-1 0,0-1 1,0 1-1,-1-1 0,0-1 1,12-11-1,-8 6-33,0 0 1,0-1-1,-1-1 1,-1 0-1,-1 0 1,0-1-1,0 0 1,-2 0-1,9-24 1,-14 33-43,-1 0 1,1 1 0,-1-1 0,0 0-1,-1 0 1,1-10 0,-1 15 16,0 0 0,0 0 0,-1 0 0,1 0 1,0-1-1,0 1 0,-1 0 0,1 0 0,0 0 0,-1 0 0,1 0 0,-1 0 0,0 0 0,1 0 0,-1 0 1,0 0-1,1 1 0,-1-1 0,0 0 0,0 0 0,0 1 0,0-1 0,0 0 0,0 1 0,0-1 1,0 1-1,0-1 0,0 1 0,0 0 0,0-1 0,0 1 0,0 0 0,0 0 0,0-1 0,0 1 1,-1 0-1,-1 1 0,-6 0 32,0 1 0,0 0 0,1 1 1,-1 0-1,0 0 0,1 1 0,0 0 0,0 0 0,0 1 1,0 0-1,1 0 0,-13 12 0,-2 4 348,1 0 0,-31 41 0,42-48-182,0 0 0,1 0 0,-13 31 0,19-38-157,0 0 0,1 0 1,0 0-1,0 1 0,1-1 0,0 1 1,0-1-1,0 1 0,1-1 0,1 1 1,0 8-1,1-13-38,-1 1 0,0-1 0,1 0-1,0 1 1,0-1 0,0 0 0,0 0 0,0 0 0,1-1 0,-1 1 0,1 0 0,0-1-1,0 0 1,0 1 0,0-1 0,0 0 0,0-1 0,1 1 0,-1-1 0,0 1 0,1-1-1,0 0 1,-1 0 0,1 0 0,6 0 0,13 2-152,0 0-1,44-2 1,-51-1 25,7 0-39,1-2 0,-1 0 1,1-1-1,-1-2 0,0 0 0,-1-1 0,1-1 1,26-13-1,-74 32 2436,-73 40 847,90-47-3052,0 1-1,1-1 1,-1 2 0,1-1-1,1 1 1,-1 0 0,1 0-1,0 0 1,-6 11-1,3 10-772,9-12-5380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12172,'0'0'7436,"5"10"-6860,-1-2-492,3 6 87,0-1 0,-1 1 0,-1 0 0,0 1 0,-1-1 0,-1 1 0,4 27 0,-7-30 20,-1 1-1,0-1 1,-1 0-1,0 1 1,-5 14-1,5-21-350,0-1 0,0 1 1,-1-1-1,0 0 0,0 1 0,0-1 1,0-1-1,-1 1 0,0 0 0,0-1 0,0 0 1,-1 0-1,-5 5 0,-3-4-3315,2-5-2413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7815,'0'0'14062,"47"0"-13742,-19 6-160,7-1-96,-1-2-512,-2 0-1346,-5-3-1025,-7 1-800,-9-1-1250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6342,'0'0'14638,"46"21"-13709,-13-21-641,1 0-256,-3 1-32,3 1-833,-7 0-1505,-5 0-1730,-8-2-2722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1185,'0'0'19517,"-1"9"-19058,-2 0-411,-1-1 1,1 1-1,-1-1 0,0 0 0,-1 0 0,0 0 0,0 0 0,-1-1 0,0 0 0,0 0 1,-10 8-1,-96 74 468,61-51-355,41-29-204,8-7-25,0 0 0,-1 0 0,1 0 0,-1 0 0,1 0 0,-1-1 0,0 1 1,0-1-1,0 1 0,-6 1 0,8-8-1245,0 0-1,0 0 1,1 0 0,-1 0 0,1 0 0,1-9 0,-1 10-225,0-22-3208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4805,'0'0'15694,"65"43"-14637,-42-22-288,9-2-96,-1-2-161,7-1-256,1-3-127,1 0-33,-4-3-1057,2-2-993,-13-5-1473,2-3-2787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5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34 8168,'0'0'12123,"-9"-6"-11151,6 3-940,0 0 0,0 1 0,-1-1 0,1 1 0,-1 0 0,1 0 0,-1 0 0,0 0 0,1 1 0,-1 0 0,0 0 0,0 0 0,0 0 0,0 0 0,0 1 0,0 0 0,0 0 0,-1 0 0,1 0 0,0 0 0,0 1 0,0 0 0,0 0 1,0 0-1,1 0 0,-1 1 0,0 0 0,-5 3 0,2-1 30,0 1 0,1-1 1,-1 1-1,1 1 0,0-1 1,-5 8-1,9-11-10,0 1 0,0 0 0,0 0 0,0 0 1,0 0-1,1 1 0,-1-1 0,1 0 0,0 1 0,0-1 0,0 1 1,0-1-1,1 1 0,-1 0 0,1 5 0,1-8-21,0 0 0,-1 0 0,1 0 1,0 0-1,0 0 0,0-1 0,0 1 0,0 0 0,0 0 0,0 0 0,0-1 0,0 1 0,0-1 0,1 1 1,-1-1-1,0 1 0,0-1 0,1 0 0,-1 1 0,0-1 0,0 0 0,1 0 0,-1 0 0,0 0 1,0 0-1,1 0 0,0-1 0,40-1 721,-30-1-702,1-1 0,-1 0 0,0 0 0,0-1 0,0-1 0,-1 0 0,1 0 0,-2-1 0,1-1 0,-1 1 0,0-2-1,0 0 1,15-18 0,-18 16-56,-13 12-145,-12 12-12,16-11 151,0 1-1,0 0 1,0-1 0,0 1-1,1 0 1,-1 0 0,1 0-1,0 0 1,0 1 0,0-1-1,0 0 1,1 0 0,-1 1-1,1-1 1,0 0 0,0 5-1,0-6-2,1 0-1,-1 0 0,1-1 1,0 1-1,0 0 1,-1-1-1,1 1 1,0 0-1,0-1 0,1 1 1,-1-1-1,0 1 1,0-1-1,1 0 0,-1 0 1,1 0-1,-1 1 1,1-1-1,-1 0 0,1-1 1,0 1-1,0 0 1,-1 0-1,1-1 0,0 1 1,0-1-1,0 0 1,3 1-1,56 2-5648,-27-5-2424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90 4516,'0'0'9027,"8"-9"-6395,3 0-1782,-7 6-507,0-1 0,0 1-1,0-1 1,-1 1-1,1-1 1,-1 0 0,0-1-1,0 1 1,3-7-1,-6 10-264,1 1-1,-1-1 0,1 1 0,-1-1 0,1 1 0,-1-1 0,0 1 1,1-1-1,-1 1 0,0-1 0,0 0 0,1 1 0,-1-1 1,0 1-1,0-1 0,0 0 0,0 1 0,0-1 0,0 0 1,0 1-1,0-1 0,0 0 0,0 1 0,0-1 0,0 0 0,-1 1 1,1-1-1,0 1 0,0-1 0,-1 0 0,1 1 0,0-1 1,-1 1-1,1-1 0,0 1 0,-1-1 0,1 1 0,-1-1 0,1 1 1,-1-1-1,1 1 0,-1 0 0,1-1 0,-1 1 0,0 0 1,1 0-1,-1-1 0,1 1 0,-1 0 0,0 0 0,1 0 1,-1 0-1,0 0 0,1-1 0,-1 1 0,0 0 0,1 1 0,-1-1 1,-1 0-1,-1 0-90,0 1 0,0-1 0,0 1 1,0-1-1,0 1 0,0 0 0,0 0 0,0 1 0,1-1 1,-1 1-1,0-1 0,-2 3 0,-4 5 24,1 1 1,0-1-1,0 2 0,1-1 0,0 1 0,1 0 1,0 0-1,1 1 0,0 0 0,1 0 0,0 0 1,1 0-1,-2 16 0,4-18 16,0 0 0,0 0 1,1 0-1,0 0 0,1 0 0,0 0 0,0 0 0,1 0 1,1 0-1,0-1 0,0 1 0,0-1 0,2 0 0,-1 0 1,1 0-1,0 0 0,7 8 0,-4-8-72,-5-7-66,-1 0 0,0 0-1,1 1 1,-1-1-1,0 1 1,0 0-1,-1-1 1,1 1 0,-1 0-1,2 4 1,-39-18-5719,-12-19-3597,19 12 939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8488,'0'0'11883,"56"-22"-10762,-27 19-128,3 0-544,-1-1-257,3 3-192,-1 1-96,-5 0-961,-2 0-1474,1 0-3074,-6 0-3427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6374,'14'-41'11203,"-14"40"-11127,0 1-1,0 0 1,0 0 0,0 0 0,1 0 0,-1 0 0,0 0-1,0 0 1,0-1 0,0 1 0,0 0 0,0 0 0,0 0 0,0 0-1,1 0 1,-1 0 0,0 0 0,0 0 0,0 0 0,0 0-1,0 0 1,0-1 0,1 1 0,-1 0 0,0 0 0,0 0 0,0 0-1,0 0 1,0 0 0,1 0 0,-1 0 0,0 0 0,0 0 0,0 0-1,0 1 1,0-1 0,1 0 0,-1 0 0,0 0 0,0 0-1,0 0 1,0 0 0,0 0 0,0 0 0,0 0 0,1 0 0,-1 0-1,0 1 1,0-1 0,0 0 0,0 0 0,0 0 0,0 0 0,0 0-1,0 0 1,0 1 0,0-1 0,0 0 0,0 0 0,0 0-1,0 0 1,3 26 221,-9 64 407,-1-3-4082,7-87 3243,0 0 1,0 0-1,0 0 0,0 1 1,0-1-1,0 0 1,0 0-1,0 0 1,0 1-1,0-1 1,0 0-1,0 0 1,0 1-1,0-1 1,1 0-1,-1 0 1,0 0-1,0 1 1,0-1-1,0 0 1,0 0-1,0 0 1,0 0-1,1 1 1,-1-1-1,0 0 1,0 0-1,0 0 1,0 0-1,1 0 1,-1 0-1,0 1 1,0-1-1,0 0 1,0 0-1,1 0 1,-1 0-1,0 0 1,0 0-1,1 0 1,-1 0-1,0 0 1,0 0-1,0 0 1,1 0-1,-1 0 1,0 0-1,0 0 1,1 0-1,0 0-384,6 0-5540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0 833,'0'0'20056,"-10"9"-19949,-2 4-86,0 0 1,1 1-1,0 1 0,1-1 1,1 2-1,1-1 0,-13 32 1,10-20-357,5-13 441,1 0 1,0 1-1,1-1 0,-5 31 1,9-42-273,0 1-1,0-1 1,0 0 0,1 0 0,-1 1 0,1-1-1,0 0 1,0 0 0,0 0 0,0 0 0,0 0 0,2 3-1,-1-3-223,0-1-1,0 0 0,0 0 0,0 1 0,0-1 1,0-1-1,1 1 0,-1 0 0,1-1 1,-1 1-1,1-1 0,0 0 0,-1 0 0,1 0 1,4 1-1,15 3-3944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0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1442 199 7559,'-16'-11'208,"0"1"1,0 0-1,-1 1 0,-1 0 1,1 2-1,-1 0 0,-38-9 0,-137-16 996,175 30-1063,-39-4 472,-114 0 1,145 8-514,0 0 1,0 2 0,1 1 0,-1 1 0,1 1 0,-43 19-1,36-10 62,0 1 0,2 1 0,0 2-1,1 1 1,1 1 0,1 1 0,-39 44-1,34-28-112,2 1 0,1 2 0,3 0-1,-40 87 1,52-100-34,-69 170-102,70-165 69,3 1 0,0 0 0,-7 67 0,16-95 10,0 1 0,1 0 0,0-1 0,0 1 0,1 0 1,0-1-1,0 1 0,1 0 0,0-1 0,0 0 0,1 1 0,0-1 0,0 0 0,1-1 1,5 9-1,-4-9 35,1 0 1,0 0 0,0-1-1,0 1 1,1-1-1,0-1 1,0 0 0,0 0-1,0 0 1,1-1 0,0 0-1,-1 0 1,1-1-1,11 2 1,23 4 161,0-2 0,0-2 1,1-2-1,65-4 0,172-36 333,-155 14-452,-1-7-1,-1-4 0,-2-6 1,-2-6-1,-2-4 1,194-117-1,-284 151 22,-1-2-1,0-1 1,-1-1 0,-1 0-1,-1-2 1,32-42 0,-49 56-27,0 0 1,-1 0 0,0-1 0,0 0 0,-1 0 0,0 0-1,-1 0 1,0-1 0,-1 1 0,2-14 0,-4 16-36,0 0 1,-1 0-1,0 0 1,0 0-1,0 0 1,-1 0 0,0 0-1,-1 0 1,0 0-1,0 1 1,0 0-1,-1-1 1,0 1-1,-1 1 1,-6-9-1,-8-6-17,-1 0-1,-1 1 1,-1 1-1,0 1 1,-2 1-1,0 1 1,-42-21-1,-192-73-76,191 87-645,-2 2-1,-80-12 1,-48 7-3901,90 17 607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12332,'0'0'7292,"-1"10"-6988,-1 0-114,0-1-1,-1 1 1,0 0-1,-1-1 1,1 0-1,-2 0 1,0 0-1,0 0 1,0-1-1,-1 1 1,-11 11-1,-19 21 503,-51 50-1901,87-91 1067,0 0 1,0 0 0,-1 0 0,1 0 0,0 0 0,0 1 0,-1-1-1,1 0 1,0 0 0,0 0 0,-1 0 0,1 0 0,0 0 0,-1 0-1,1 0 1,0 0 0,0 0 0,-1 0 0,1 0 0,0 0-1,0 0 1,-1 0 0,1 0 0,0 0 0,0-1 0,-1 1 0,1 0-1,0 0 1,0 0 0,0 0 0,-1 0 0,1-1 0,0 1 0,0 0-1,0 0 1,-1 0 0,1-1 0,0 1 0,0 0 0,0 0 0,0-1-1,0 1 1,0 0 0,-1 0 0,1-1 0,0 1 0,0 0 0,0 0-1,0-1 1,0 1 0,0 0 0,0 0 0,0-1 0,0 1 0,0 0-1,0 0 1,0-1 0,0 1 0,1 0 0,-1 0 0,0-1 0,0 1-1,0 0 1,0 0 0,0-1 0,0-16-6174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10794,'0'0'11403,"60"40"-11115,-42-27-192,4-2-32,5 2-512,-2-3-1025,2-2-641,-4-4-2307,-5-3-1728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12172,'0'0'4980,"6"9"-3869,42 74 1159,-43-73-2062,-1 1-1,1 0 0,-2-1 0,0 1 1,0 0-1,-1 1 0,2 18 1,-4-20-164,-1-1 0,0 0 0,0 0 0,-1 0 0,0 0 0,0 0 1,-1 0-1,-1 0 0,-5 11 0,6-15-185,1 0 0,-2-1 1,1 1-1,0-1 0,-1 0 0,0 0 1,0 0-1,0-1 0,0 1 0,0-1 0,-1 0 1,0 0-1,1-1 0,-1 1 0,0-1 1,0 0-1,-8 2 0,-26-1-5587,27-3 325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0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8200,'0'0'14808,"4"1"-13921,26 3-406,47 0 0,-28-4-9497,-36 0 4183</inkml:trace>
  <inkml:trace contextRef="#ctx0" brushRef="#br0" timeOffset="1">0 92 11627,'0'0'5958,"60"3"-4453,-26-3-384,2 0-704,4-1-225,-3-2-160,-6-1-1025,-2 2-2883,0 0-3555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2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14798,'0'0'1660,"-10"3"-944,6-3-628,-1 1 0,1 0 0,0 1 0,0-1 0,-1 1 0,1-1 0,0 1 0,1 1 0,-1-1 0,0 0 0,1 1 1,-1 0-1,1 0 0,0 0 0,-1 0 0,2 0 0,-1 1 0,0-1 0,1 1 0,-1 0 0,1 0 0,0 0 0,-1 4 1,-6 22 390,2 1-1,0-1 1,2 1 0,2 0 0,1 0 0,3 61 0,0-85-453,0-1 1,1 1-1,0 0 1,0-1-1,0 1 0,0-1 1,1 0-1,0 0 0,1 0 1,0 0-1,-1 0 0,2-1 1,-1 0-1,0 0 0,9 7 1,-42-48-8713,8 17 3727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6822,'0'0'11820,"63"-4"-10763,-20 8-609,8-4-288,3 0-32,-5-1-1857,-1-11-4966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13645,'0'0'4255,"-8"11"-2921,-13 18-449,2 1 0,1 0 0,-21 49 0,34-64-746,0 0 0,0 0 0,2 1 0,0-1 0,-1 28 0,3-40-194,1 0 0,0 0 0,0 0 0,1 0 0,-1 0-1,1 0 1,-1 0 0,1 0 0,0-1 0,0 1-1,0 0 1,0 0 0,1-1 0,-1 1 0,1-1 0,0 1-1,0-1 1,-1 0 0,1 0 0,1 1 0,-1-2 0,0 1-1,0 0 1,1 0 0,-1-1 0,1 1 0,0-1 0,-1 0-1,1 1 1,0-1 0,0-1 0,0 1 0,-1 0 0,1-1-1,0 1 1,6-1 0,0 1-1087,0-1-1,0 0 1,-1 0-1,17-3 1,6-11-4079</inkml:trace>
  <inkml:trace contextRef="#ctx0" brushRef="#br0" timeOffset="1">338 135 13645,'0'0'5595,"-3"8"-4426,-18 49 72,-54 101 0,72-152-1186,-1 2-604,0-18-15506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11979,'0'0'9353,"54"55"-8616,-30-39-289,3-3-256,7-5-95,-5-3-802,-1-4-1377,-8-1-1185,5 0-1954,-12-13-1954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14638,'0'0'1767,"5"10"-182,-4-8-1470,12 20 922,-2 0 1,0 1 0,10 33 0,-19-49-985,0 0-1,0 1 1,-1-1-1,0 1 1,0-1-1,-1 1 1,0-1-1,0 1 1,-1-1-1,0 1 0,0-1 1,0 1-1,-1-1 1,-1 0-1,1 0 1,-1 0-1,-5 9 1,0-3 15,-1-1 1,0 0-1,-1 0 1,-18 16-1,-14 1-1311,37-26 560,0-1-1,0 1 1,-1-1-1,1 0 0,-1-1 1,-6 2-1,-1-3-5012</inkml:trace>
  <inkml:trace contextRef="#ctx0" brushRef="#br0" timeOffset="1">506 158 12236,'0'0'10634,"58"26"-10186,-19-23-320,5-3-32,-3 0-640,-3 0-1538,-4 0-1281,-14 0-2403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14029,'0'0'1570,"54"0"-898,-19 0 321,-5 0-448,4 0-289,1 0-192,-8 0-416,-6 0-2563,-1-3-6598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0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297 7335,'-44'-60'3360,"36"47"-3159,0 0 1,-1 1 0,-1 0 0,0 1 0,-1 0 0,-14-12-1,-1 5-124,0 1-1,-2 1 0,0 1 0,0 2 0,-2 1 0,1 1 0,-1 1 0,-1 2 1,0 1-1,0 1 0,-1 2 0,1 1 0,-1 1 0,1 2 0,-1 2 1,0 0-1,1 2 0,0 2 0,0 0 0,0 2 0,1 2 0,-37 16 0,18-1-94,0 2-1,2 3 0,1 1 0,2 3 0,1 1 0,1 2 0,3 2 0,1 1 0,1 3 0,-44 68 0,70-94 31,1 1 0,0 0-1,2 0 1,0 1 0,1 1 0,1-1-1,1 1 1,1 0 0,-3 22 0,6-27-15,1 0 0,0 0 1,0-1-1,2 1 0,0 0 1,0-1-1,2 1 0,-1-1 1,2 0-1,0 0 0,1 0 1,0-1-1,11 17 0,-1-6 3,1 0 0,2-1 0,0-1 0,2-1 0,0-1 0,1 0 0,1-2 0,1-1 0,27 16 0,-19-16 7,1-1-1,1-2 1,0-1-1,1-2 1,1-1-1,58 8 0,-31-12 18,-1-2 0,0-4 1,0-2-1,1-2 0,-1-4 0,-1-2 0,0-3 0,80-28 0,169-78 594,-266 98-329,-1-2-1,-1-2 1,-2-1-1,68-57 1,-96 72-189,-1 0 0,0 0 0,-1-1 0,0-1 0,0 0 0,-1 0 0,-1-1 0,-1 0 0,0 0 0,0-1 0,-2 0 0,1 0 0,-2 0 0,0-1 0,-1 1 0,-1-1 0,0 0 0,-1 0 1,-1 0-1,0 0 0,-1 0 0,-1 1 0,-1-1 0,0 0 0,-1 1 0,0 0 0,-2-1 0,1 2 0,-2-1 0,-10-17 0,1 9-14,-1 0 0,-1 1 0,-1 1 0,-1 1 0,-1 1-1,-1 0 1,0 2 0,-1 1 0,-1 0 0,0 2 0,-30-13 0,3 4-13,-2 3 1,0 2 0,-1 2-1,-93-15 1,94 25-556,0 1 1,-72 4-1,-27 16-3492,49 4-462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6951,'0'0'13335,"-2"9"-12716,0 3-470,-2 0 1,0 0-1,0 0 0,-1 0 0,0-1 1,-13 19-1,-53 75 155,42-65-260,-21 39-802,50-84-4738,-3-7 3523,2 9 453,-7-18-6643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2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12107,'0'0'4997,"69"36"-3331,-38-18-353,6 0-384,5 0-449,3-1-352,2-3-96,7-1-1249,-13-2-2146,1-7-4068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14125,'0'0'3497,"10"-4"-1863,5-1-1122,-1 1 1,0 0-1,1 1 1,16-1 0,-26 3-432,-1 1 1,1 0-1,-1-1 1,1 1-1,-1 1 1,1-1 0,0 1-1,-1 0 1,1 0-1,-1 0 1,0 0-1,1 1 1,-1 0 0,0 0-1,0 0 1,0 0-1,0 1 1,0-1-1,-1 1 1,7 6 0,-9-8-60,-1 0 1,1 0-1,-1 0 1,1 0 0,-1 1-1,1-1 1,-1 0-1,0 0 1,0 0 0,0 0-1,1 1 1,-1-1-1,0 0 1,0 0 0,-1 0-1,1 1 1,0-1-1,0 0 1,-1 0 0,1 0-1,0 0 1,-1 0-1,1 1 1,-1-1 0,1 0-1,-1 0 1,0 0-1,0 0 1,1-1 0,-1 1-1,0 0 1,0 0-1,0 0 1,0-1 0,0 1-1,0 0 1,0-1-1,0 1 1,0-1 0,-2 1-1,-52 24 574,46-23-581,-63 20 86,126-13-1013,-9-5 364,-26-3 397,-1 1 0,0 0 1,1 1-1,-1 1 0,29 11 1,-47-15 145,1 0 1,0 1 0,-1-1 0,1 0 0,0 0-1,-1 1 1,1-1 0,-1 0 0,1 1-1,0-1 1,-1 0 0,1 1 0,-1-1 0,1 1-1,-1-1 1,1 1 0,-1 0 0,0-1 0,1 1-1,-1-1 1,1 1 0,-1 0 0,0-1-1,0 1 1,1 0 0,-1-1 0,0 1 0,0 0-1,0-1 1,0 1 0,0 1 0,-1-1 52,1 0 1,-1 1-1,0-1 1,0 0-1,0 0 0,1 0 1,-1 1-1,-1-1 1,1 0-1,0 0 1,0-1-1,0 1 0,0 0 1,-2 0-1,-47 21 1517,22-14-1012,0-1 0,-1-1 0,0-1 1,-50 1-1,77-6-1573,15-5-5957,7-1-615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14382,'0'0'4132,"58"6"-3043,-8-6-577,6 2-256,7 0-224,2 1 0,-4 2-512,-8 0-1602,-14 0-2338,-10-4-577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4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12460,'0'0'3875,"71"11"-2433,-28-8-129,9-1-544,4-1-481,3 1-192,1-2-480,-12 0-1410,-4 0-3427,-14-2-2498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15855,'0'0'2717,"11"7"-1980,137 74-540,-146-80-236,0 0 0,1 0 0,-1 1 0,0-1-1,0 0 1,0 1 0,0-1 0,0 1-1,0 0 1,0 0 0,-1 0 0,1 0-1,0 0 1,-1 0 0,0 0 0,1 0-1,-1 1 1,0-1 0,0 0 0,-1 1-1,1-1 1,0 1 0,-1-1 0,1 5-1,-2-4 124,0 1 0,0-1 0,0 1 0,-1-1-1,1 0 1,-1 0 0,0 0 0,0 0-1,0 0 1,0 0 0,0 0 0,-1-1-1,1 1 1,-1-1 0,0 1 0,-5 2 0,-65 40 1175,57-37-1380,0 1-1,0 1 1,-26 22 0,35-23-1926,5-4-2195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60 13805,'0'0'3838,"0"-8"-1686,-3-28-759,2 35-1350,1 1 0,0-1 1,-1 0-1,1 0 0,-1 0 0,1 0 1,-1 1-1,1-1 0,-1 0 0,0 0 0,1 1 1,-1-1-1,0 0 0,0 1 0,1-1 1,-1 1-1,0-1 0,0 1 0,0-1 0,0 1 1,1 0-1,-1-1 0,0 1 0,0 0 0,0 0 1,0 0-1,0 0 0,0 0 0,0 0 1,0 0-1,0 0 0,0 0 0,0 0 0,0 0 1,0 1-1,0-1 0,1 0 0,-1 0 1,-1 2-1,-32 14 203,27-8-156,-1 1-1,1 0 1,1 0-1,-1 0 1,2 0-1,-1 1 1,1 0-1,1 1 1,0-1-1,0 1 1,1-1-1,0 1 1,1 0-1,0 0 1,1 1-1,0-1 1,2 19-1,0-16-60,0 0 1,1 0-1,0 0 0,1 0 0,1 0 0,0-1 0,1 0 0,1 0 0,0 0 0,0-1 0,2 0 0,-1 0 0,18 20 0,-22-31-2213,-3-10 1367,-6-12-501,-7 2-1343,0 0 0,-1 0 0,-27-27 0,-22-16 616,20 20 6166,42 42-4012,1 0 0,0 0 0,0 0 0,0 0 0,0 0-1,0 0 1,0 0 0,-1-1 0,1 1 0,0 0 0,0 0 0,0 0-1,0 0 1,0 0 0,0 0 0,0-1 0,0 1 0,0 0 0,0 0 0,0 0-1,0 0 1,0 0 0,0-1 0,0 1 0,0 0 0,0 0 0,0 0-1,0 0 1,0-1 0,0 1 0,0 0 0,0 0 0,0 0 0,0 0-1,0 0 1,0-1 0,0 1 0,0 0 0,0 0 0,0 0 0,0 0-1,0 0 1,1 0 0,-1 0 0,0-1 0,0 1 0,0 0 0,0 0-1,0 0 1,0 0 0,0 0 0,1 0 0,-1 0 0,14-3 1524,24 4-1585,-35-1 346,103 8 635,-4-1-2691,-34-5-5872,-33-2-2113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8232,'0'0'14477,"-42"48"-13932,39-27-321,3 1-128,0 0-64,0-3-384,10-2-1410,3-4-1345,-2-5-3074,9-8-4550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16496,'0'0'3395,"-10"11"-2231,-7 6-693,-12 12 197,1 2 0,-36 52 0,57-74-659,1 0 0,1 0 0,0 1-1,0 0 1,1 0 0,0 0 0,0 0-1,1 1 1,1-1 0,0 1 0,0 0-1,1 0 1,1 0 0,-1-1 0,4 21-1,-3-29-113,0-1-1,1 1 0,0 0 1,-1 0-1,1 0 0,0-1 0,0 1 1,0 0-1,0-1 0,0 1 1,0-1-1,1 1 0,-1-1 0,0 1 1,1-1-1,-1 0 0,1 0 1,-1 0-1,1 0 0,0 0 0,0 0 1,3 1-1,0 0-727,1-1 0,-1 0-1,1 0 1,-1-1 0,1 1 0,8-1 0,15-2-4805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11691,'0'0'4949,"-3"8"-3348,-7 13-483,0-1 1,-1-1-1,-2 0 0,-26 34 0,-76 66-228,110-114-2262,4-5 1182,1 0-1,0 0 0,0 0 0,-1 0 0,1 0 1,0 0-1,0 0 0,0 0 0,-1 0 0,1-1 1,0 1-1,0 0 0,-1 0 0,1 0 0,0 0 1,0 0-1,0 0 0,0-1 0,-1 1 0,1 0 1,0 0-1,0 0 0,0 0 0,0-1 0,0 1 1,-1 0-1,1 0 0,0 0 0,0-1 0,0 1 0,0 0 1,0 0-1,0-1 0,0 1 0,0 0 0,0 0 1,0-1-1,0 1 0,0 0 0,0 0 0,0 0 1,0-1-1,0 1 0,0 0 0,0 0 0,0-1 1,0 1-1,0 0 0,0 0 0,1 0 0,-1-1 1,0 1-1,0 0 0,0-17-7635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1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8872,'0'0'2718,"10"-2"-2467,65-11 847,0 4 1,92 1 0,-96 6-723,717-7 1352,-381 9-1240,630 1 901,993-23-237,-1761 11-951,1240-74 457,-1199 58-572,335 14-1,-545 19-76,143 1 52,-225-10 27,-16 1-3506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14670,'0'0'6566,"58"40"-5861,-35-28-353,8-1-288,3-5-1217,-5-2-2402,0-4-3076</inkml:trace>
  <inkml:trace contextRef="#ctx0" brushRef="#br0" timeOffset="1">358 1 12844,'0'0'8707,"1"10"-7533,6 28-411,-1-6-59,2 44 0,-7-67-666,-1 1-1,-1 0 1,1-1-1,-2 1 1,1-1 0,-1 1-1,-1-1 1,0 0-1,-6 14 1,-1-4-133,-1-1 0,-1 0 1,-14 15-1,-20 18-5441,35-40-496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3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 12812,'0'0'12748,"61"-1"-12716,-27-1 0,-5 0-64,-3-1-704,-5 3-1090,-5 0-288,-8 0-1410</inkml:trace>
  <inkml:trace contextRef="#ctx0" brushRef="#br0" timeOffset="1">1 84 11723,'0'0'12268,"59"27"-11788,-10-27-320,-2-3-96,-2-3-32,-4 3-384,-6-2-1249,-8 1-2435,-8-2-4709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1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55 8616,'6'-23'8460,"-13"7"-3339,4 14-4889,1 0 0,0 1 0,-1 0 0,1-1 0,-1 1 0,0 0 0,1 0 0,-1 0 0,0 0 0,0 1 0,1-1 1,-1 1-1,-3-1 0,-4 1-273,0 0 1,0 0-1,0 1 1,1 0 0,-1 0-1,0 1 1,-14 5-1,18-4 69,0-1 0,0 1-1,0 0 1,0 0 0,1 1 0,-1 0-1,1 0 1,0 0 0,0 0-1,1 1 1,-1 0 0,1 0-1,0 0 1,0 0 0,1 1-1,-1 0 1,1 0 0,1-1-1,-1 2 1,1-1 0,0 0-1,0 0 1,1 1 0,0-1-1,0 1 1,0 7 0,1-12-20,0-1 1,0 0 0,1 0-1,-1 0 1,0 0-1,1 0 1,-1 0-1,1 0 1,-1 0 0,1 0-1,-1 0 1,1 0-1,0 0 1,-1 0-1,1 0 1,0 0 0,0 0-1,0-1 1,-1 1-1,1 0 1,0-1-1,0 1 1,0 0-1,0-1 1,2 1 0,1 0 28,0 0 1,-1 0-1,1 0 1,0 0-1,0-1 1,1 1-1,5-2 1,0 1 49,0-1 0,0-1 0,-1 0 1,1 0-1,15-6 0,-15 3-53,0-1 0,-1 0 1,1 0-1,-1-1 0,0 0 0,-1-1 0,0 0 0,0 0 1,-1 0-1,0-1 0,0 0 0,-1-1 0,0 0 0,6-15 1,-25 46 181,-5 21-336,17-39 110,0 0 0,0 0 0,0 0 0,1 0 0,0 0 0,-1 0 0,1 0 0,0 0 0,1 0 0,-1 0 0,0 0 0,1 0 0,0 0 0,0 0 0,0 0 0,0-1 0,0 1 0,0 0 0,1-1 0,-1 1 0,1 0 0,0-1 0,0 0 0,0 1 0,0-1 0,0 0 0,0 0 0,3 2 0,2-1-615,1 0 0,-1 0 0,0-1 0,1 0 0,-1 0 0,1 0 0,-1-1 0,1 0 0,0-1 1,7 0-1,19 0-6411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1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6278,'0'0'18567,"-10"4"-18145,-13 6-162,1 2 1,1 0 0,0 1-1,0 2 1,-34 31 0,35-28-188,-31 31-712,55-55-8270,7-19 2315,-5 5 444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1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12716,'0'0'10421,"1"9"-9471,0-4-868,-1-1 1,1 1 0,0-1-1,0 1 1,1-1 0,-1 1-1,1-1 1,0 0-1,0 0 1,1 0 0,-1 0-1,1 0 1,0-1-1,-1 1 1,2-1 0,-1 0-1,0 0 1,1 0 0,-1 0-1,6 3 1,35 21 25,-22-15-391,-1 1 0,23 20 0,-37-27-810,-1-1 0,0 2 0,-1-1 0,1 1 0,-1 0 0,4 7 0,1 7-5126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2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 3716,'0'0'15887,"-6"-1"-15065,-26-1 1083,25 3 42,26 4-1523,2-1-1053,56 9 1561,-52-13-4187,-4-5-4022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2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8456,'0'0'14270,"12"-8"-13491,12-9-712,0-1 0,-1-1 1,-1-1-1,36-43 0,-58 63-211,0 25-822,0-10 809,-2 0 0,0 0 0,-4 14 1,-3 13-2011,7 2-5054,4-28 911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1890,'0'0'2530,"3"-11"-2434,3 11-128,-3 0 0,-1 0 128,3 0-32,1 0-32,-1 0-192,-1 0-833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62 4676,'0'0'15231,"8"-7"-14153,36-45 1986,-100 49-597,45 7-2372,-1 1 1,1-1-1,1 2 1,-1 0 0,1 0-1,0 1 1,0 0-1,1 1 1,-15 14-1,22-20-94,0 1-1,0-1 1,1 1 0,-1 0-1,0-1 1,1 1-1,0 0 1,0 0-1,0 0 1,0 0 0,0 0-1,0 0 1,1 0-1,0 0 1,-1 0-1,1 0 1,0 1-1,1 3 1,0-7 12,-1 1 0,1-1 0,-1 0 0,1 1 0,0-1-1,0 0 1,-1 0 0,1 1 0,0-1 0,-1 0 0,1 0 0,0 0 0,0 0 0,-1 0 0,1 0 0,0 0-1,-1 0 1,1 0 0,0 0 0,0-1 0,-1 1 0,1 0 0,0 0 0,-1-1 0,1 1 0,0 0 0,-1-1-1,1 1 1,0-1 0,23-10 112,-12 4-94,-1 1-15,-2 1-1,1-2 1,-1 1 0,0-1-1,0 0 1,0-1-1,-1 0 1,11-16-1,-20 28-70,-1 0 0,1 1 0,0-1 0,0 0 0,1 0 0,-1 1-1,1-1 1,0 0 0,0 1 0,0-1 0,0 0 0,1 1 0,0-1-1,0 0 1,0 0 0,1 1 0,-1-1 0,1 0 0,0 0 0,0-1 0,0 1-1,0 0 1,4 3 0,-3-4-499,-1-1 0,1 0 0,-1 1 0,1-1 0,0 0 0,0-1-1,0 1 1,0 0 0,0-1 0,0 0 0,0 0 0,0 0 0,5 1 0,13 1-7897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7303,'0'0'11616,"7"-4"-10249,4 0-911,-1 1 0,1 0 0,0 0 0,0 1 0,0 0 0,17 0 0,-22 1-360,0 1 0,1 0-1,-1 0 1,1 1 0,-1 0 0,0 0-1,1 0 1,-1 1 0,0-1-1,0 2 1,0-1 0,0 1 0,0 0-1,6 4 1,-11-6-88,0 0 0,-1-1-1,1 1 1,0 0 0,-1-1 0,1 1-1,-1 0 1,1 0 0,-1 0-1,0-1 1,1 1 0,-1 0 0,0 0-1,0 0 1,1 0 0,-1 0 0,0 0-1,0 0 1,0 0 0,0-1-1,0 1 1,0 0 0,-1 0 0,1 0-1,0 0 1,0 0 0,0 0 0,-1 0-1,1-1 1,-1 1 0,1 0-1,-1 0 1,1 0 0,-1-1 0,1 1-1,-1 0 1,1-1 0,-1 1 0,0 0-1,0-1 1,1 1 0,-1-1-1,-1 1 1,-38 24 341,36-23-333,-34 14 125,28-12-124,0 0-1,0 1 1,0 0 0,-13 10-1,22-15-30,1 0 0,-1 0 0,1 1 0,-1-1 1,1 0-1,0 1 0,-1-1 0,1 1 0,0-1 0,-1 0 0,1 1 0,0-1 0,-1 1 0,1-1 0,0 1 0,0-1 1,0 1-1,-1-1 0,1 1 0,0-1 0,0 1 0,0-1 0,0 1 0,0-1 0,0 1 0,0 0 0,0-1 1,0 1-1,0-1 0,0 1 0,1-1 0,-1 1 0,0-1 0,0 1 0,0-1 0,1 1 0,-1-1 0,0 0 0,1 1 1,-1-1-1,0 1 0,1-1 0,-1 0 0,0 1 0,1-1 0,-1 0 0,1 1 0,-1-1 0,1 0 0,-1 1 1,1-1-1,-1 0 0,1 0 0,-1 0 0,1 0 0,-1 0 0,1 1 0,0-1 0,38 12-477,-34-11 453,-1 0-12,13 4-186,0 0 1,0 1-1,26 13 1,-41-18 217,1 1 1,0 0-1,-1 0 0,1 0 1,-1 0-1,1 0 0,-1 0 1,0 1-1,0-1 0,0 1 0,0-1 1,2 4-1,-4-4 28,1 0-1,-1-1 1,0 1-1,1 0 1,-1-1-1,0 1 1,0 0 0,0 0-1,0-1 1,0 1-1,-1 0 1,1-1-1,0 1 1,-1 0 0,1-1-1,-1 1 1,0-1-1,0 1 1,1-1-1,-1 1 1,0-1 0,0 1-1,0-1 1,-2 2-1,-1 1 219,0 0 0,0 0 0,-1 0 0,0 0 1,1-1-1,-1 0 0,0 0 0,0-1 0,-1 1 0,1-1 0,-1 0 0,1 0 0,-11 1 0,-3 0-132,0-1 0,-33 0 0,51-2-1570,36-6-10334,-13-1 5722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1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8087 1069 7399,'0'0'5418,"9"-8"-4969,18-14-239,-10 9-20,-1 0-1,0-1 0,-1-1 0,-1 0 1,0-1-1,-1 0 0,12-21 0,-19 25-5,0 1-1,-1-1 0,-1-1 1,0 1-1,-1-1 1,0 1-1,-1-1 0,0 0 1,0-15-1,-3 22-173,1-1-1,-1 1 1,0-1-1,-1 1 1,0-1-1,0 1 0,0 0 1,-1 0-1,1 0 1,-1 0-1,-1 0 1,1 1-1,-1 0 1,0-1-1,-1 1 1,1 1-1,-1-1 1,0 1-1,-10-8 0,-20-11 58,-1 2-1,0 1 1,-70-27-1,-127-29 174,160 54-217,-258-72 5,-3 15 1,-347-35-1,-1671-29-38,1557 153 31,1 46 0,7 49-58,10 56 0,421-53 27,293-84 6,0 3 0,2 3-1,-84 54 1,128-73-9,0 2 1,1 0-1,1 1 0,0 1 1,1 0-1,0 1 1,-13 21-1,23-32-1,1 0 0,0 0 0,0 0 0,0 0 0,1 1 0,0-1-1,0 1 1,0 0 0,1 0 0,-1-1 0,1 1 0,1 0 0,-1 0 0,1 0 0,0 0 0,1 0 0,-1 0 0,1 0 0,0 0 0,1 0-1,-1 0 1,1-1 0,0 1 0,1-1 0,-1 1 0,1-1 0,0 0 0,1 0 0,4 6 0,8 5 15,0-1 0,1-1 1,0 0-1,1-1 0,1-1 1,0-1-1,0-1 0,37 15 1,20 1 59,81 18 0,-141-40-62,176 39 75,367 33-1,207-41-13,-222-15-91,1532 47 208,-128-163-81,-1251-8-18,-477 58-34,239-85-1,-253 51 4,-184 69-29,0-1 1,0 0-1,-1-2 1,-1 0-1,-1-1 1,32-32-1,-46 42-9,0-1 0,-1 1-1,0-1 1,0 0 0,-1 0-1,0 0 1,0 0 0,0-1-1,-1 1 1,0-1 0,0 0-1,0 1 1,-1-1 0,1-10-1,-2 12-35,-1 1 0,1-1 0,-1 0-1,0 0 1,0 1 0,0-1 0,-1 0-1,0 1 1,1 0 0,-2-1 0,1 1-1,0 0 1,-1 0 0,0 0-1,0 0 1,0 1 0,0-1 0,-1 1-1,1 0 1,-1 0 0,-5-4 0,-23-11-1328,-1 1 0,0 1 0,-2 2 1,1 2-1,-37-8 0,67 18 1150,-109-29-6548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14189,'0'0'8467,"-6"9"-7794,-165 218 1991,158-217-3763,10-11-3963,3-6-452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15054,'0'0'8937,"63"44"-7496,-39-27-608,6 0-513,-5 4-256,-1-2-64,-1 1-352,2 2-1282,-7-6-992,1-5-2115,2-4-3138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 5605,'0'0'13042,"-7"0"-11953,2-1-906,-13 1 678,31-1 81,25 0-449,-25 0-230,1 0 1,0 0 0,0 2 0,0 0-1,-1 0 1,1 1 0,0 1 0,21 7 0,-34-9-258,-1-1 1,1 0 0,-1 0 0,1 1 0,0-1 0,-1 0 0,1 1 0,-1-1 0,1 1-1,-1-1 1,1 1 0,-1-1 0,1 1 0,-1-1 0,0 1 0,1-1 0,-1 1 0,0 0-1,1-1 1,-1 1 0,0 0 0,0-1 0,1 1 0,-1 0 0,0-1 0,0 1 0,0 0-1,0-1 1,0 1 0,0 1 0,-15 17 479,-28 9 372,42-28-841,-18 7 202,15-6-186,0 0 0,0 0-1,0 1 1,1-1-1,-1 1 1,1 0 0,-1 0-1,-3 3 1,67 7-999,-40-10 683,-12-1 146,1 0 0,-1 1 0,1-1 0,-1 2 0,12 3 0,-20-5 131,1-1 0,-1 0 0,1 0 0,-1 0 0,0 0 0,1 0 0,-1 1 0,1-1 1,-1 0-1,0 0 0,1 1 0,-1-1 0,0 0 0,1 1 0,-1-1 0,0 0 0,1 1 0,-1-1 1,0 1-1,0-1 0,1 0 0,-1 1 0,0-1 0,0 1 0,0-1 0,0 1 0,0-1 1,0 1-1,1-1 0,-1 0 0,0 1 0,0-1 0,0 1 0,-1 0 0,-12 12 334,-23 2 538,13-9-402,-1-1-1,0-1 1,0-1-1,0-1 1,-25-1 0,100-12-14462,-25 7 5868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4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9289,'0'0'13773,"59"-5"-13549,-25 5-96,10 0-96,-5 0-32,-5 0-1153,1 0-1473,-10 0-1827,-3-6-2241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4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10474,'0'0'10687,"2"-15"-10580,2 19 3701,-4-4-3754,0 0-1,0 1 1,0-1-1,0 0 0,0 0 1,0 1-1,0-1 0,0 0 1,0 1-1,0-1 0,0 0 1,0 0-1,1 1 0,-1-1 1,0 0-1,0 0 0,0 1 1,0-1-1,1 0 0,-1 0 1,0 0-1,0 1 0,0-1 1,1 0-1,-1 0 0,0 0 1,0 0-1,1 1 0,-1-1 1,0 0-1,1 0 1,-1 0-1,0 0 0,0 0 1,1 0-1,-1 0 0,0 0 1,1 0-1,-1 0 0,0 0 1,0 0-1,1 0 0,-1 0 1,0 0-1,1 0 0,-1 0 1,0 0-1,0 0 0,1 0 1,-1-1-1,0 1 0,0 0 1,1 0-1,8-1-24,1-1-1,-1 0 0,0 0 1,0-1-1,0 0 1,0-1-1,0 0 1,-1 0-1,1 0 0,7-7 1,20-9-64,-34 24-214,-7 9 217,-6 13 211,-1-4 72,4-9-115,1 0 0,0 0 0,1 1 0,1 0-1,0 0 1,0 0 0,2 1 0,-3 15 0,7-29-190,-1 0 0,1 0 0,0-1 0,-1 1 0,1 0 0,-1-1 0,1 1 0,0-1 0,0 1 0,-1-1 0,1 1 0,0-1 0,0 1 0,0-1 0,-1 0 0,1 1 0,0-1 1,0 0-1,0 0 0,0 0 0,0 1 0,0-1 0,0 0 0,-1 0 0,1 0 0,0-1 0,0 1 0,0 0 0,0 0 0,1-1 0,30-6-7770,-16-5-1332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5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7559,'0'0'12108,"52"0"-11019,-20 0-160,8 2-481,-2 2-288,2-1-128,-1-1 0,-5-2-384,1 0-833,-14 0-97,-3 0-735,-12 0-2179,-6-5-1890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1:5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13100,'0'0'3428,"72"9"-1442,-30-9-257,6 0-416,1-5-864,-1-1-353,-3-2-352,-5 0-2018,-6 0-3108,-14 3-4963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0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10025,'0'0'8969,"7"-5"-8558,5 1-247,-1-1 1,0 1-1,1 1 0,0 0 1,0 1-1,0 0 0,23 0 1,9 1 528,45 6 0,-88-5-682,1 0 0,-1 0 0,0 0 0,1 0 0,-1 0-1,0 0 1,1 0 0,-1 1 0,0-1 0,1 1 0,-1-1 0,0 1 0,0-1-1,0 1 1,1 0 0,-1-1 0,0 1 0,0 0 0,0 0 0,0 0-1,0 0 1,0 0 0,0 0 0,-1 0 0,1 0 0,0 0 0,0 0 0,-1 1-1,1 1 1,-1-1 19,0-1-1,0 1 1,0 0-1,-1 0 1,1-1-1,-1 1 1,0 0-1,1-1 0,-1 1 1,0-1-1,0 1 1,0-1-1,0 1 1,0-1-1,0 0 1,0 1-1,-1-1 1,1 0-1,0 0 0,-1 0 1,1 0-1,-2 1 1,-28 17 347,-63 28 1,19-10-76,75-37-306,1 0 0,-1 0 0,0 0 0,1 0 1,-1 0-1,0 0 0,1 0 0,-1 0 0,0 0 0,0 1 0,1-1 0,-1 0 1,0 0-1,1 0 0,-1 0 0,0 1 0,0-1 0,1 0 0,-1 0 1,0 1-1,0-1 0,0 0 0,1 0 0,-1 1 0,0-1 0,0 0 1,0 1-1,0-1 0,0 0 0,1 1 0,-1-1 0,0 0 0,0 1 0,0-1 1,0 0-1,0 1 0,0-1 0,0 0 0,0 1 0,0-1 0,0 0 1,-1 1-1,1-1 0,0 0 0,0 1 0,0-1 0,0 0 0,0 1 0,-1-1 1,1 0-1,0 0 0,0 1 0,0-1 0,-1 0 0,1 0 0,0 1 1,0-1-1,-1 0 0,1 0 0,0 0 0,-1 0 0,1 1 0,38 5 31,-31-5-18,84 17-255,-85-16 211,0 0 1,0 0-1,0 0 1,-1 1 0,1-1-1,-1 1 1,0 1-1,1-1 1,-2 1-1,1 0 1,0 0-1,6 8 1,-9-10 31,-1 0 1,1 0-1,-1 0 1,0 0-1,0 0 1,0 0-1,0 0 1,-1 0-1,1 0 1,0 0-1,-1 1 1,0-1-1,1 0 0,-1 0 1,0 1-1,0-1 1,0 0-1,-1 1 1,1-1-1,0 0 1,-1 0-1,-1 4 1,0-2 84,0-1 0,0 0-1,0 0 1,-1 0 0,1 0 0,-1 0 0,0 0 0,0-1 0,0 0 0,0 1-1,0-1 1,-5 2 0,-8 3 463,1 0 0,-2-1 0,1 0 0,-30 5 0,-35-3 1497,47-7-3142,27-3-2078,28-8-9955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0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13036,'0'0'11328,"-12"11"-11045,-49 49-53,3 2-1,-62 86 1,126-179-8846,-1 4 1601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0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15214,'0'0'9930,"59"62"-9194,-35-44-287,3-1-321,0 0-64,-2-3-160,4 0-1794,-2-3-1249,-4-5-2338,-5-6-5253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1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903 345 6566,'-4'4'726,"0"0"1,0 0-1,-1-1 0,1 1 0,-1-1 0,0-1 0,0 1 1,0-1-1,-1 1 0,1-2 0,-11 4 0,9-4-298,-1-1 1,1 1-1,0-1 0,0 0 0,-1-1 0,1 0 0,0 0 0,-10-3 0,-9-5-254,1-2 0,1 0-1,-1-2 1,-25-18 0,-18-8 799,-127-47-372,108 51-42,-99-57-1,166 82-390,14 7-132,0 0 1,0 0-1,0 0 1,0-1-1,1 0 1,0 0-1,-9-8 1,16 11-355,1 0 0,-1 0 1,1 1-1,-1-1 0,1 1 1,-1 0-1,1 0 1,0 0-1,-1 0 0,1 0 1,2 1-1,55 11-7022,-24-5 2514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0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46 17104,'0'0'5056,"12"-8"-3834,-5 3-1005,1 0 0,0 1 0,0 0 0,1 0 1,-1 1-1,1 0 0,0 0 0,-1 1 0,1 0 0,0 1 0,16-1 0,-19 2-161,0 0 0,0 1 1,0-1-1,-1 1 0,1 0 0,0 1 0,-1-1 0,1 1 0,6 3 0,-11-4-51,1 0-1,-1 0 0,0 0 1,0 0-1,1 0 1,-1 0-1,0 1 0,0-1 1,0 0-1,0 1 0,0-1 1,-1 0-1,1 1 0,0-1 1,-1 1-1,1-1 1,-1 1-1,1 0 0,-1-1 1,0 1-1,1-1 0,-1 1 1,0 0-1,0-1 0,0 1 1,-1-1-1,1 1 1,0 0-1,0-1 0,-1 1 1,1-1-1,-1 1 0,0-1 1,1 1-1,-1-1 1,0 1-1,0-1 0,-2 3 1,-2 4 120,-2 1 1,1-1-1,-1-1 1,0 1-1,0-1 1,-1 0-1,0-1 1,-18 11 0,-80 40 1097,85-46-891,17-6-53,15-2-279,35 2-453,27 5 72,-58-5 532,0-1 1,0-1 0,0 0 0,22 1-1,-34-4-267,1 0-1,-1 0 0,0 0 0,1-1 0,-1 1 0,1-1 0,-1 0 0,0 0 0,1 0 1,-1 0-1,0-1 0,0 1 0,0-1 0,4-3 0,-5 4-283,-1-1 0,1 0-1,0 0 1,-1 0 0,0 0-1,1 0 1,-1 0 0,0 0 0,0 0-1,0-1 1,0 1 0,-1 0 0,1 0-1,0-4 1,-1-5-4100,0-2-2728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93 2755,'0'0'1217,"7"-8"-272,1-1-467,42-41 2856,-45 46-2169,0 1 0,-1-1 1,2 1-1,-1 0 0,0 0 0,8-2 2451,-15 8-3373,1 0 1,-1 1 0,0-1 0,0 0-1,0 0 1,-1 0 0,1-1 0,-1 1-1,-3 2 1,1 0 25,-182 187 991,160-159-2445,26-38-4666,1-8 988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12524,'0'0'9449,"50"35"-9097,-21-13-224,0 2-32,5 2-96,0-3 64,1-1-32,-7 0-640,3-5-641,-11-2-961,-2-5-1794,-4-6-929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6598,'0'0'9230,"1"-7"-10335,2-9 564,0 1-210,-5 25-1800,-1-4 7275,1-8-4037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10570,'0'0'9748,"10"-2"-8851,131-23 502,171-9 0,-65 10-1266,-163 16-860,-48 7-6479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9673,'0'0'13741,"-13"9"-13639,-58 44-124,2 3 1,-101 108 0,169-164-107,1 0 1,0-1 0,0 1 0,0 0 0,0 0 0,0 0 0,0 0 0,0 0 0,0 0-1,0 0 1,0-1 0,0 1 0,0 0 0,0 0 0,-1 0 0,1 0 0,0 0 0,0 0-1,0 0 1,0 0 0,0 0 0,0 0 0,0 0 0,-1 0 0,1 0 0,0 0 0,0 0 0,0 0-1,0 0 1,0 0 0,0 0 0,-1 0 0,1 0 0,0 0 0,0 0 0,0 0 0,0 0-1,0 0 1,0 0 0,0 0 0,-1 0 0,1 0 0,0 0 0,0 0 0,0 0 0,0 0-1,0 0 1,0 1 0,0-1 0,0 0 0,-1 0 0,1 0 0,0 0 0,4-17-2823,0 3-177,-2-10-2451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8584,'0'0'12919,"12"1"-12358,-6-1-476,1 0-9,0 1 0,0-1 0,0 1 0,0 1 0,0-1 0,0 1 0,-1 0 0,1 1 1,-1 0-1,1 0 0,7 5 0,46 35-95,53 34-847,-96-67-1848,0-1 0,28 10 0,-28-14-2449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49 8456,'0'0'13410,"1"-8"-12967,7-22-133,-8 29-290,-1 1 0,1-1 0,0 1 1,0-1-1,0 1 0,-1-1 1,1 1-1,0-1 0,-1 1 0,1-1 1,0 1-1,-1 0 0,1-1 0,0 1 1,-1-1-1,1 1 0,-1 0 0,1 0 1,-1-1-1,1 1 0,-1 0 0,1 0 1,-1-1-1,1 1 0,-1 0 0,1 0 1,-1 0-1,1 0 0,-1 0 0,1 0 1,-1 0-1,0 0 0,1 0 0,-1 0 1,1 0-1,-1 0 0,1 0 0,-2 1 1,-20 2 1255,18-1-1258,1 0 0,0 0 0,0 0 0,0 1 0,1-1 0,-1 1 0,0-1 0,1 1 0,0 0 0,-1 0 0,1 0 0,0 1 0,1-1 0,-1 0 0,1 1 0,-1-1 1,1 1-1,0-1 0,0 1 0,0 5 0,5-8 65,0 0 0,0 0 0,0 0 0,0-1 0,0 1 0,1-1 0,-1 0 0,0 0 0,5-1 0,-5 1 26,6-2-44,-1-1 1,0 1-1,0-1 0,0-1 0,0 0 0,-1 0 1,1-1-1,-1 0 0,0 0 0,0-1 1,-1 0-1,0 0 0,9-10 0,-19 20-90,0 1 0,0 0 0,0 0 1,0 0-1,1 0 0,0 0 0,0 1 0,1-1 0,0 0 0,0 1 0,0-1 0,0 11 0,1-13-139,0-1 0,0 1 0,0-1 0,1 1 0,-1 0 0,1-1 0,0 0 0,0 1 0,0-1 0,0 1-1,0-1 1,3 4 0,-2-4-171,-1-1 0,1 1-1,-1-1 1,1 1-1,0-1 1,0 0 0,0 0-1,0 0 1,0 0 0,0 0-1,0 0 1,0 0 0,0-1-1,0 1 1,0-1-1,1 1 1,1-1 0,16 1-7070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4548,'0'0'13111,"2"-2"-12411,5-1-592,0 0 0,0 1 1,0 1-1,0-1 0,0 1 1,0 0-1,0 1 0,1-1 1,-1 1-1,0 1 0,0 0 1,9 1-1,17 0-256,-5 0-395,-18-1-145,-1 0 1,0-1-1,1 0 1,-1 0-1,0-1 1,0 0-1,17-5 1,-26 6 598,0 0 1,1 0-1,-1 0 1,0 0 0,1 0-1,-1 0 1,0 0-1,1 0 1,-1 0 0,0 0-1,0 0 1,1 0-1,-1 0 1,0-1 0,1 1-1,-1 0 1,0 0 0,0 0-1,1 0 1,-1-1-1,0 1 1,0 0 0,0 0-1,1 0 1,-1-1-1,0 1 1,0 0 0,0 0-1,0-1 1,1 1 0,-1 0-1,0 0 1,0-1-1,0 1 1,0 0 0,0-1-1,0 1 1,0 0-1,0 0 1,0-1 0,0 1-1,0 0 1,0-1 0,0 1-1,0 0 1,0-1-1,0 1 1,-15-3-3853,-3 3 86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1 737,'0'0'1793,"-54"14"578,32-8 159,6 0-608,3 0-321,4-1-544,4 0-64,5 2-160,0-2-32,5 3 160,10-4 160,5-1-417,8 0-479,8-3-65,-1 2 0,1 0-480,0-2-2467,-2 0-1825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1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1 476 11147,'0'0'9641,"1"-11"-9428,3-13-3,1 1 0,17-47 0,-11 34-4,-1 0 0,-1-1 0,-3-1 0,-1 1 0,1-73 0,-6 91-198,0 18-19,0 0 0,0-1-1,0 1 1,0 0 0,0-1 0,1 1 0,-1 0-1,0-1 1,1 1 0,-1 0 0,0-1 0,1 1 0,0 0-1,-1 0 1,1 0 0,0 0 0,-1-1 0,1 1-1,0 0 1,0 0 0,0 0 0,0 1 0,0-1 0,0 0-1,0 0 1,0 0 0,1 1 0,-1-1 0,0 1-1,0-1 1,0 1 0,1-1 0,-1 1 0,0 0-1,1-1 1,-1 1 0,0 0 0,1 0 0,-1 0 0,0 0-1,1 0 1,-1 1 0,0-1 0,1 0 0,-1 1-1,2-1 1,6 3-144,1 1 0,-1-1-1,1 1 1,15 10-1,49 28-1676,93 37 0,-126-63-171,1-2 0,47 10 0,37-2-4066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12940,'0'0'6556,"-8"4"-6514,-5 4 9,0 0-1,1 1 1,1 1-1,-1 0 1,-13 16-1,-54 70 419,49-59-616,27-31-128,-6 6-2473,9-12 2592,-1 0 0,1 0 1,0 0-1,0 1 1,0-1-1,-1 0 0,1 0 1,0 0-1,0 0 1,-1 0-1,1 0 0,0 0 1,0 0-1,-1 0 1,1 0-1,0 0 0,0 0 1,-1 0-1,1 0 1,0 0-1,0 0 0,0 0 1,-1 0-1,1 0 1,0 0-1,0 0 0,-1 0 1,1 0-1,0 0 1,0-1-1,0 1 0,-1 0 1,1 0-1,0 0 1,0 0-1,0-1 1,-1 1-1,1 0 0,0 0 1,0 0-1,0-1 1,0 1-1,0 0 0,0 0 1,0 0-1,-1-1 1,1 1-1,0 0 0,0 0 1,0-1-1,0 1 1,-2-12-8798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13229,'0'0'6598,"74"32"-6278,-45-12-224,5 3-64,0 2-384,0-3-737,1 0-1442,-1-5-1312,-7-8-609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11723,'0'0'7992,"5"3"-7709,34 12-6,-38-15-262,0 1 0,0-1-1,0 0 1,0 1 0,0-1 0,0 0-1,0 0 1,0 0 0,0 0-1,0 0 1,0 0 0,0 0 0,0 0-1,0 0 1,0 0 0,0-1 0,0 1-1,0 0 1,0-1 0,0 1 0,0-1-1,-1 1 1,1-1 0,0 1 0,0-1-1,0 0 1,-1 1 0,1-1 0,0 0-1,0 0 1,-1 1 0,1-1 0,-1 0-1,1 0 1,-1 0 0,1 0-1,-1 0 1,1 0 0,-1 0 0,0 0-1,0 0 1,1 0 0,-1 0 0,0 0-1,0-1 1,-1 1-10,1 1 0,-1-1 0,0 1 0,1-1 0,-1 1-1,0-1 1,0 1 0,1-1 0,-1 1 0,0 0 0,0-1 0,0 1 0,1 0-1,-1 0 1,0 0 0,0 0 0,0 0 0,0 0 0,0 0 0,1 0 0,-1 0-1,0 0 1,0 0 0,0 0 0,0 1 0,1-1 0,-1 0 0,0 1 0,-1-1-1,-27 11-129,28-10 19,1-1-1,-1 1 0,0 0 0,0 0 1,1 0-1,-1 0 0,0 0 0,1 0 0,-1 0 1,1 0-1,-1 0 0,1 0 0,-1 0 1,1 0-1,0 0 0,-1 0 0,1 0 0,0 0 1,0 1-1,0-1 0,0 0 0,0 0 1,0 0-1,1 2 0,-1-2-248,1 0 1,0 0-1,-1 0 1,1 0-1,-1 0 1,1-1-1,0 1 0,0 0 1,-1 0-1,1-1 1,0 1-1,0-1 0,0 1 1,0-1-1,0 1 1,0-1-1,0 1 1,0-1-1,0 0 0,0 0 1,0 1-1,0-1 1,0 0-1,0 0 0,1 0 1,14 0-8348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14862,'0'0'6753,"-2"10"-6657,-2 3-74,-1-1 0,-1 0 0,0 0 0,0 0 0,-1-1 0,-1 0-1,0 0 1,0 0 0,-11 8 0,1 6-73,-16 16-511,10-25-2733,8-17-3394,9-8 801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14798,'0'0'5669,"54"51"-4676,-29-26-640,7-3-257,3 2 0,-5 0-64,4-7-384,-5 2-449,2-4-801,-11-1-1633,-1-3-961,-10-6-704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4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9065,'0'0'10660,"8"-1"-9699,115-1 130,-27 2-6746,-79-2 1721,-4-3-919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5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43 4324,'0'0'15060,"-1"-7"-14761,1 5-293,1 1 7,-1-1-1,0 1 1,0 0-1,0 0 1,0 0-1,0-1 1,0 1-1,0 0 1,-1 0-1,1 0 1,0 0-1,-1-1 1,1 1-1,0 0 1,-1 0-1,1 0 1,-1 0-1,0 0 1,1 0-1,-1 0 1,0 0-1,0 0 1,0 1-1,1-1 1,-1 0-1,0 0 1,0 1-1,0-1 1,0 0-1,0 1 1,-1-1-1,1 1 1,0 0-1,0-1 1,0 1-1,0 0 1,0 0-1,-1-1 1,1 1-1,0 0 1,0 0 0,0 0-1,0 0 1,-1 1-1,-1-1 0,-6 1 50,0 0 0,0 0 0,1 0 0,-1 1 0,0 0 0,1 1-1,-14 5 1,19-6-36,0-1 0,-1 1 0,1 0 0,0 0 0,0 0 0,0 0 1,0 0-1,0 0 0,1 1 0,-1 0 0,1-1 0,0 1 0,-1 0 0,1 0 0,0 1 0,1-1 0,-1 0 0,1 0 0,-1 1 0,1-1 0,-1 5 0,2-7-19,0 0-1,0 0 1,0 0 0,0 1-1,0-1 1,0 0 0,0 0-1,1 0 1,-1 0 0,0 0-1,1 1 1,-1-1 0,1 0-1,-1 0 1,1 0 0,-1 0-1,1 0 1,0 0 0,-1-1-1,1 1 1,0 0 0,0 0-1,1 1 1,31 10 228,41-8 194,-67-4-393,2-1-5,0 0 0,0-1 0,-1 0 0,1 0 0,-1-1 0,1 0 0,-1 0 0,0-1 0,0 0 0,-1-1 0,1 0 0,-1 0 0,0 0 0,0-1 0,10-12 0,-16 18-15,-1 0-1,0 0 1,1 0-1,-1 0 1,0-1-1,1 1 1,-1 0-1,0 0 1,0-1-1,1 1 1,-1 0 0,0-1-1,0 1 1,1 0-1,-1-1 1,0 1-1,0 0 1,0-1-1,0 1 1,0 0-1,1-1 1,-1 1-1,0 0 1,0-1-1,0 1 1,0-1-1,0 1 1,0 0 0,0-1-1,0 1 1,0 0-1,0-1 1,-1 1-1,1-1 1,0 1-1,0 0 1,0-1-1,0 1 1,0 0-1,-1-1 1,1 1-1,0 0 1,0-1-1,-1 1 1,1 0 0,0 0-1,-1-1 1,1 1-1,0 0 1,0 0-1,-1 0 1,1-1-1,0 1 1,-1 0-1,1 0 1,-1 0-1,1 0 1,0 0-1,-1 0 1,1 0 0,0-1-1,-1 1 1,1 0-1,-1 1 1,0-2-25,0 1 0,-1 1 0,1-1 0,0 0 0,0 0 0,0 0 0,-1 1 0,1-1 0,0 0 0,0 1 0,0-1 1,0 1-1,0 0 0,0-1 0,0 1 0,0 0 0,0-1 0,0 1 0,0 0 0,-1 2 0,1 0 2,-1-1 0,1 1 0,0 0 0,0 0-1,0 0 1,0 0 0,1 0 0,-1 0 0,1 1 0,0-1-1,0 0 1,0 0 0,0 0 0,0 0 0,1 0 0,-1 1-1,1-1 1,0 0 0,0 0 0,0-1 0,1 1 0,-1 0 0,1 0-1,-1 0 1,1-1 0,0 1 0,0-1 0,0 0 0,0 1-1,1-1 1,2 2 0,2 2-448,1 0 0,-1-1 0,1 0 1,0-1-1,0 0 0,1 0 0,-1-1 0,1 0 0,14 3 0,7-1-4088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1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6758,'0'0'14622,"4"-1"-13810,84-7 894,-25 1-532,-21 4-3316,-7 1-2704,-2 1-3709,-40 1 2998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1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10666,'0'0'9449,"58"11"-8008,-19-11-672,6-7-513,-1 2-192,1 1 0,-8 4-544,-2 0-1218,-5 0-960,-10 0-2467,0 4-1858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3299,'0'0'18519,"-8"9"-18268,-14 16-82,-4 3-24,1 2 1,1 0 0,2 2-1,-26 48 1,51-116-10449,-5-21 3928,1 10 3253,-5 2 5565,3 25 1340,1 1 6177,7 20-9736,-1 1 0,0 0 0,0 0 0,1 0 0,-1 0 0,0 1 0,-1 0 0,1 0 0,6 6 0,7 5 274,86 48 365,-58-36-2838,1 0-5379,-37-20 1257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49 3203,'0'0'3849,"-8"-4"-2301,-72-38 1127,79 41-2646,1 1 0,0 0 0,0 0 1,0 0-1,-1 0 0,1 0 0,0-1 0,0 1 1,-1 0-1,1 0 0,0 0 0,-1 0 1,1 0-1,0 0 0,0 0 0,-1 0 0,1 0 1,0 0-1,-1 0 0,1 0 0,0 0 0,0 0 1,-1 0-1,1 0 0,0 0 0,-1 1 1,1-1-1,0 0 0,0 0 0,0 0 0,-1 0 1,1 1-1,0-1 0,0 0 0,-1 0 1,1 0-1,0 1 0,0-1 0,2 13 82,15 14-331,-6-19 226,1-2-1,-1 1 1,1-1 0,1-1-1,-1 0 1,1-1 0,0 0-1,0-1 1,20 2 0,19 0 50,57-2 0,-79-2-60,1009-17 2535,322-23-593,-871 32-1892,-342 12-18,191 32-1,-293-29 25,7 2 592,107 6 0,-175-3-2811,0-11-1939,0-2-1403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7751,'-1'-2'8744,"8"-7"-3746,22-25-2618,15-17-4350,-23 22 3673,-18 122-1916,-4-91-39,1-1 1,0 0-1,0 1 1,0-1-1,-1 1 1,1-1-1,1 0 1,-1 1-1,0-1 1,0 0-1,0 1 1,1-1-1,-1 0 1,1 0-1,-1 1 1,1-1-1,0 0 1,-1 0-1,1 0 1,0 1-1,0-1 1,-1 0-1,1 0 1,0 0-1,0-1 1,0 1-1,1 0 1,-1 0-1,0 0 1,0-1-1,0 1 1,0-1-1,1 1 1,-1-1-1,3 1 1,0 0-5568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1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9769,'0'0'12172,"65"4"-12012,-40-10-128,-5 3 64,3-1-128,-7 1-609,1-1-896,-5 4-801,-1-3-1570,-2 0-1153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1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53 10858,'0'0'9428,"-3"-2"-9188,1 1-214,-1 1 1,1-1-1,-1 1 0,1 0 0,-1 0 1,1 0-1,0 0 0,-1 0 1,1 0-1,-1 0 0,1 1 0,-1 0 1,1-1-1,0 1 0,-1 0 1,1 0-1,0 0 0,0 0 0,0 1 1,0-1-1,0 0 0,0 1 1,0 0-1,0-1 0,1 1 0,-1 0 1,0 0-1,1 0 0,0 0 0,-1 0 1,1 0-1,0 1 0,0-1 1,0 0-1,1 0 0,-1 1 0,0-1 1,0 5-1,3-6 13,-1 0 0,1 0 0,-1-1 0,1 1 0,-1 0 0,1-1-1,-1 1 1,1-1 0,0 0 0,-1 1 0,1-1 0,0 0 0,-1 0 0,1 0 0,0 0 0,2-1-1,31-1 422,-26 0-413,1 0 0,-1-1 1,0 0-1,0 0 0,0-1 0,-1 0 0,13-8 0,-17 11-37,-1-1-1,0-1 1,1 1-1,-1 0 1,0-1-1,0 0 0,0 1 1,0-1-1,-1 0 1,1-1-1,-1 1 1,0 0-1,0-1 0,0 1 1,0-1-1,0 0 1,-1 1-1,0-1 1,2-8-1,-3 12-12,-1 0 0,1 0 0,0-1 0,0 1 0,-1 0 0,1 0 0,0 0 0,-1-1 0,1 1 0,0 0 0,-1 0 0,1 0 0,-1 0 0,1 0 0,0 0 0,-1 0 0,1 0 0,0 0 0,-1 0 0,1 0 0,0 0 0,-1 0-1,1 0 1,-1 0 0,1 0 0,0 0 0,-1 0 0,1 1 0,0-1 0,-1 0 0,1 0 0,0 0 0,-1 1 0,1-1 0,0 0 0,-1 1 0,-13 6-99,7 0 144,-1 0 0,1 1-1,1-1 1,-12 17 0,16-21-23,0 0-1,0 0 1,0 0 0,1 0 0,-1 0 0,1 1 0,0-1 0,0 0 0,0 1 0,0-1 0,1 1 0,-1-1 0,1 1 0,0-1 0,0 1 0,0-1 0,2 7 0,-1-8-8,0 0 0,1 0 0,-1 0 0,1 0 0,-1 0 0,1-1 0,0 1 0,0 0-1,0-1 1,0 0 0,0 1 0,0-1 0,0 0 0,0 0 0,1 0 0,-1 0 0,0-1 0,1 1 0,-1-1-1,0 1 1,1-1 0,2 0 0,62 3-1778,-53-4 337,20 0-4037,-1-5-4889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12332,'0'0'3139,"7"10"-1746,-3-6-1266,74 96 2307,-68-88-2309,2 0 1,-1-1-1,2 0 0,-1-1 0,1 0 1,25 13-1,-31-20-308,25 13-1137,-16-2-4923,-15-12 2335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11531,'0'0'8776,"66"-31"-7847,-26 9-352,3-6-353,-3 1-160,5 1 32,-11 3-96,-5 2-416,-2 5-641,-6 7-1218,-12 5-992,-3-1-897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70 2050,'0'0'17916,"-8"-7"-17521,-26-21-299,32 27-97,1 0-1,-1 1 1,1-1 0,-1 0 0,1 1 0,-1 0 0,1-1 0,-1 1-1,1 0 1,-1 0 0,1 0 0,-1 0 0,0 0 0,1 0 0,-1 0 0,1 1-1,-1-1 1,1 0 0,-1 1 0,1 0 0,-1-1 0,1 1 0,-1 0-1,1-1 1,0 1 0,0 0 0,-1 0 0,1 0 0,0 0 0,0 0-1,0 1 1,0-1 0,0 0 0,0 0 0,0 1 0,0-1 0,1 1-1,-1-1 1,0 2 0,-2 3 9,0 0 0,0 0-1,0 0 1,1 1 0,0-1-1,0 1 1,0 8 0,1-13 4,1-1-1,0 1 1,0 0 0,0 0 0,0 0 0,0 0 0,0 0 0,0 0-1,1-1 1,-1 1 0,1 0 0,-1 0 0,1 0 0,0-1 0,0 1-1,0 0 1,-1-1 0,2 1 0,-1-1 0,0 1 0,0-1 0,0 1-1,3 1 1,0-1 34,0-1 0,1 1 0,-1-1-1,0 0 1,0 0 0,1-1 0,-1 1-1,0-1 1,9-1 0,-5 1 18,1-1 0,-1-1-1,1 0 1,-1 0 0,1 0 0,-1-1 0,0-1 0,0 1 0,-1-1 0,1 0-1,7-7 1,-11 9-32,0 0 1,-1-1-1,1 0 0,-1 0 0,0 0 0,0 0 0,0 0 0,0-1 0,0 1 0,-1-1 1,0 0-1,1 0 0,-1 0 0,-1 0 0,1 0 0,-1 0 0,1 0 0,-1 0 1,-1-1-1,1 1 0,0 0 0,-1-1 0,0-8 0,-1 11-11,0 0-1,-1 0 1,1 0-1,0 1 1,-1-1-1,1 0 1,-1 0-1,1 1 1,-1-1-1,0 1 0,0-1 1,1 1-1,-1 0 1,0 0-1,0 0 1,-1 0-1,1 0 1,0 0-1,0 1 1,0-1-1,0 0 1,-1 1-1,1 0 1,0 0-1,-1 0 1,-3 0-1,-65 1-680,70-1 572,0 0 0,0 1-1,0-1 1,0 0 0,0 0-1,0 1 1,0-1-1,0 1 1,0-1 0,0 1-1,0-1 1,0 1 0,0 0-1,1-1 1,-1 1 0,0 0-1,0 0 1,1 0-1,-1-1 1,0 1 0,0 1-1,0-1-201,1 0 1,0 1-1,-1-1 0,1 0 0,0 0 0,0 0 0,-1 0 0,1 0 1,0 0-1,0 0 0,0 0 0,0 0 0,1 0 0,-1 1 0,0-1 1,0 0-1,1 0 0,-1 0 0,0 0 0,1 0 0,-1 0 0,1 0 1,-1 0-1,1 0 0,0 0 0,-1-1 0,1 1 0,0 0 0,0 0 0,0-1 1,-1 1-1,3 1 0,14 7-4504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8904,'0'0'11916,"74"11"-11148,-26-11-543,1-1-129,0-3-705,-10 0-832,-13 2-193,-10 2-480,-11 0-929,-12 3-3971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9673,'0'0'8200,"61"11"-6855,-23-11-352,5-3-576,2-2-321,-1-1-225,-5 1-863,-8 2-1154,-4-3-2467,-7-3-3074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13901,'0'0'6166,"-1"8"-5371,-17 112 726,7-55-2273,-4 110-1,15-175 567,0 0-1,0-1 0,0 1 0,0 0 0,0 0 0,0 0 1,1 0-1,-1-1 0,0 1 0,0 0 0,0 0 0,0 0 0,0 0 1,0-1-1,1 1 0,-1 0 0,0 0 0,0 0 0,0 0 1,0 0-1,1 0 0,-1 0 0,0 0 0,0-1 0,0 1 0,1 0 1,-1 0-1,0 0 0,0 0 0,0 0 0,1 0 0,-1 0 1,0 0-1,0 0 0,0 0 0,1 0 0,-1 0 0,0 1 1,0-1-1,0 0 0,0 0 0,1 0 0,-1 0 0,0 0 0,0 0 1,0 0-1,1 0 0,-1 1 0,0-1 0,0 0 0,0 0 1,0 0-1,0 0 0,0 0 0,1 1 0,1-16-7153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10954,'0'0'10928,"13"-4"-9812,61-12-533,147-12 0,-172 24-1856,-35 3-2721,-20 1-2507,-11 0 2497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1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6342,'17'-6'865,"1"0"-1,0 2 1,0 0 0,1 1 0,23 0-1,98 3 892,-61 2-778,148 1-237,299-10 264,-465 3-821,771-39 2061,-522 35-1653,-971 23-282,0 0-620,613-15 252,13 2 44,0-2 0,-1-2 0,1-1 0,-66-15 0,101 18 14,-1 0 0,0 0 0,0-1 0,0 1 0,1 0 0,-1 0-1,0 0 1,0-1 0,1 1 0,-1 0 0,0-1 0,1 1 0,-1-1 0,0 1 0,1-1 0,-1 1-1,0-1 1,1 1 0,-1-1 0,1 0 0,-1-1 0,12-5-87,34-3-74,-43 10 160,196-20-71,251 8 0,-120 7 78,-146-3 52,-570 42-63,142-6-3166,129-21-854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 5733,'0'0'16784,"79"9"-15791,-40-15-480,7-1-353,-1 3-96,-9 2-128,-6 2-641,-12 0-512,-7 4-705,-11 6-960,0 4-1475,-16 0-287</inkml:trace>
  <inkml:trace contextRef="#ctx0" brushRef="#br0" timeOffset="1">1 232 9801,'0'0'10538,"67"22"-9128,-39-22-417,3 0-321,3 0-480,-5 0-96,-2 0-64,-3 0-320,-1 1-961,-3 2-865,-8-3-1345,-1 0-2371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13100,'0'0'8355,"-3"12"-7506,-8 38-482,2 2 1,2-1-1,3 1 1,2 0-1,5 63 1,-3-112-536,1 0 1,-1 0 0,1 0 0,0 0 0,0 0 0,0 0 0,0 0 0,0 0-1,1 0 1,-1-1 0,4 5 0,-4-6-157,0 0 0,0 0 0,0 0 0,0 0 0,0 0 0,0-1 0,1 1 0,-1 0 0,0-1 0,0 1 0,1-1 1,-1 1-1,0-1 0,1 1 0,-1-1 0,1 0 0,0 0 0,9 0-4849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 14221,'0'0'4405,"-8"1"-2980,4-1-1328,-1 1-1,1 0 1,0 1 0,0-1 0,0 1-1,0 0 1,0 0 0,0 0-1,0 0 1,1 1 0,-1 0-1,1-1 1,-1 1 0,1 0 0,0 1-1,1-1 1,-1 1 0,0-1-1,1 1 1,0 0 0,0 0 0,0 0-1,0 0 1,1 0 0,-2 5-1,0-3-19,1 0 0,0 1-1,1-1 1,0 0-1,0 1 1,0-1-1,0 0 1,1 1 0,0-1-1,2 10 1,-1-13-43,-1-1 0,1 0 0,0 0 0,1 0 0,-1 0 0,0-1 0,0 1 0,1 0 0,-1 0 0,1-1 1,0 1-1,-1-1 0,1 1 0,0-1 0,0 0 0,0 0 0,0 0 0,0 0 0,0 0 0,0 0 0,0-1 0,1 1 0,-1 0 0,0-1 0,0 0 0,0 0 1,1 0-1,-1 0 0,0 0 0,1 0 0,2-1 0,1 0-5,0 0 0,0 0 0,0-1 0,0 1 0,0-2 0,-1 1 0,1-1 0,-1 1 0,1-2 0,-1 1 1,0 0-1,0-1 0,0 0 0,-1 0 0,0-1 0,1 1 0,-2-1 0,1 0 0,3-5 0,-1 2-24,-1-1 1,0 1-1,0-1 1,-1 0-1,0 0 0,-1 0 1,0-1-1,0 1 1,-1-1-1,-1 0 0,2-12 1,-3 22-3,0-1 1,0 1-1,0 0 1,0 0-1,0-1 1,1 1-1,-1 0 1,0-1-1,0 1 1,0 0-1,0 0 1,0-1-1,0 1 1,-1 0-1,1-1 1,0 1-1,0 0 1,0-1-1,0 1 1,0 0-1,0 0 1,0-1-1,-1 1 1,1 0-1,0 0 1,0-1-1,0 1 1,-1 0-1,1 0 1,0 0-1,0-1 1,0 1-1,-1 0 1,1 0-1,0 0 0,-1 0 1,1-1-1,0 1 1,0 0-1,-1 0 1,1 0-1,0 0 1,-1 0-1,1 0 1,0 0-1,-1 0 1,-14 11 158,-10 26 51,24-36-252,1 1 0,-1-1-1,0 1 1,1 0 0,-1 0 0,1-1 0,-1 1 0,1 0-1,0 0 1,-1-1 0,1 1 0,0 0 0,0 0 0,1 0-1,-1-1 1,0 1 0,1 0 0,-1 0 0,1-1 0,-1 1-1,1 0 1,0-1 0,0 1 0,0 0 0,-1-1 0,2 1-1,-1-1 1,0 0 0,0 1 0,0-1 0,1 0 0,-1 0-1,0 1 1,1-1 0,0 0 0,2 1 0,0-1-400,0 0 1,0-1-1,0 1 1,0-1-1,0 0 1,0 0-1,0 0 0,0 0 1,0-1-1,0 1 1,0-1-1,0 0 1,0-1-1,0 1 1,0 0-1,4-4 1,16-11-4479,0-4-411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8616,'0'0'12887,"-9"4"-12289,9-3-586,-33 19 406,32-19-415,0-1 0,0 1-1,0 0 1,0-1 0,0 1 0,0 0 0,0 0 0,0 0 0,0 0 0,1 0 0,-1 0 0,0 0 0,1 0 0,-1 0 0,0 0 0,1 0 0,0 0 0,-1 0 0,1 1-1,0-1 1,-1 0 0,1 0 0,0 1 0,0-1 0,0 0 0,0 0 0,0 0 0,0 1 0,0-1 0,1 0 0,-1 0 0,0 0 0,1 1 0,-1-1 0,1 0 0,-1 0 0,1 0-1,0 1 1,4 1-276,-1 0-1,1-1 1,-1 0 0,1 0-1,0 0 1,0 0-1,0-1 1,0 0-1,0 0 1,6 1-1,13 2-956,-13 0 961,-1 0 0,1 0 0,-1 1 1,16 9-1,-24-13 352,0 1 1,0-1-1,-1 0 0,1 1 1,0 0-1,-1-1 1,1 1-1,-1 0 0,0 0 1,1-1-1,-1 1 1,0 0-1,1 4 0,-2-5 34,0 0-1,1 1 0,-1-1 0,0 0 0,-1 1 1,1-1-1,0 0 0,0 1 0,-1-1 1,1 0-1,0 0 0,-1 1 0,1-1 0,-1 0 1,0 0-1,1 0 0,-1 1 0,0-1 1,0 0-1,0 0 0,0 0 0,0-1 0,0 1 1,0 0-1,-1 1 0,-6 4 219,-1-1 0,1 0 0,-1-1 0,0 1 0,0-2 0,0 1 0,0-1 0,-1-1 0,1 0 0,-1 0 0,0-1 0,0 0 0,1 0 0,-1-1 0,-11-2 0,20 2-414,0 0-1,0 0 1,0 0 0,0 0 0,0-1-1,1 1 1,-1 0 0,0-1-1,0 1 1,0-1 0,1 1 0,-1-1-1,0 1 1,0-1 0,1 1 0,-1-1-1,0 0 1,1 1 0,-1-1 0,1 0-1,-1 1 1,1-1 0,-1-1 0,-2-22-5466,3 1-2666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14221,'0'0'8857,"0"10"-8542,-16 414 2594,16-422-2749,2-20 235,21-184-496,-23 208 88,0-1 0,1 1 1,0 0-1,0-1 0,0 0 0,0 1 1,1-1-1,0 0 0,0 1 0,0-1 1,1 0-1,0-1 0,0 1 0,0 0 1,1-1-1,-1 0 0,1 1 0,0-1 1,4 3-1,-4-5 28,-1 0 1,0 0-1,1 0 1,-1 0-1,1-1 0,0 1 1,0-1-1,-1 0 1,1 0-1,0-1 1,0 1-1,0-1 0,0 0 1,0 0-1,0 0 1,0 0-1,0-1 1,-1 0-1,1 0 0,0 0 1,0 0-1,0 0 1,-1-1-1,1 1 0,-1-1 1,1 0-1,-1 0 1,3-3-1,5-3 21,-1-1 0,0 0-1,0 0 1,-1-1 0,-1 0 0,0-1 0,0 1-1,-1-2 1,7-13 0,-25 55 6,-20 62 168,29-84-188,0 0-1,1 0 1,0 0 0,0 0 0,1-1-1,0 1 1,0 0 0,1 0 0,3 12 0,-4-19-41,0 0-1,0-1 1,1 1 0,-1 0 0,1 0 0,-1-1 0,0 1 0,1 0 0,-1-1 0,1 1 0,0-1 0,-1 1 0,1-1 0,-1 1 0,1-1-1,0 1 1,-1-1 0,1 0 0,0 1 0,0-1 0,-1 0 0,1 1 0,0-1 0,0 0 0,0 0 0,-1 0 0,1 0 0,0 0-1,0 0 1,0 0 0,-1 0 0,1 0 0,0 0 0,0 0 0,-1-1 0,1 1 0,0 0 0,0 0 0,-1-1 0,1 1 0,0-1 0,-1 1-1,2-1 1,1 0-410,0-1 0,-1 0 0,1 1 0,0-1 0,-1 0 0,1 0 0,-1-1 0,0 1 0,4-4-1,-3-1-1156,0 0 1,0 0-1,-1 0 0,1 0 0,1-12 0,-3 14 628,9-33-6954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14798,'0'0'9417,"-29"50"-9898,41-37-1280,3-2-1282,1-2-3171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 14574,'0'0'7959,"-10"-1"-6843,5 0-1038,-1 1 0,1-1 1,-1 1-1,0 0 0,1 1 0,-1-1 0,1 1 1,-1 0-1,1 0 0,0 1 0,-1 0 1,1 0-1,0 0 0,0 1 0,0-1 0,0 1 1,1 0-1,-1 1 0,-7 6 0,8-6-11,0 1 0,0 0 0,1 0 0,-1 0 0,1 0-1,0 1 1,0 0 0,1-1 0,0 1 0,0 0 0,0 0 0,1 0 0,-1 0-1,1 0 1,1 1 0,-1-1 0,1 0 0,1 9 0,0-13-65,-1-1 1,1 1-1,-1 0 1,1 0-1,0-1 1,0 1-1,0 0 0,0-1 1,0 1-1,0-1 1,0 0-1,1 1 1,-1-1-1,0 0 1,1 0-1,-1 1 1,1-1-1,-1 0 1,1-1-1,0 1 0,-1 0 1,1 0-1,0-1 1,0 1-1,-1-1 1,1 1-1,0-1 1,0 0-1,3 0 1,62 1-776,-60-2 473,1 0-248,0 0 0,0 0-1,1-1 1,-1 0 0,0-1-1,11-4 1,20-19-6184,-22 10 946</inkml:trace>
  <inkml:trace contextRef="#ctx0" brushRef="#br0" timeOffset="1">287 7 8680,'0'0'10485,"1"10"-9439,-1 13-444,0 1 0,-2-1 0,-7 37 0,8-55 297,1-2-3508,6-8-6075,1-8 1007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12748,'0'0'9844,"1"13"-9470,-3 39 464,-2-1 1,-13 56-1,11-68-348,0 15-73,1 81-1,5-135-411,0 1 0,0-1 0,0 0 0,1 1 0,-1-1 0,0 0 0,1 1 0,-1-1 0,0 0 0,1 0 0,-1 1 0,0-1 0,1 0 0,-1 0 0,0 0 0,1 1 0,-1-1-1,1 0 1,-1 0 0,0 0 0,1 0 0,-1 0 0,1 0 0,-1 0 0,1 0 0,-1 0 0,0 0 0,1 0 0,-1 0 0,1 0 0,-1 0 0,1 0 0,-1 0 0,0-1 0,1 1 0,-1 0 0,0 0 0,1 0 0,-1-1 0,0 1 0,1 0 0,-1 0 0,0-1 0,1 1 0,-1 0 0,0-1 0,1 1 0,-1 0 0,0-1 0,0 1 0,0-1-1,1 1 1,-1 0 0,0-1 0,0 1 0,0-1 0,0 0 0,9-27-358,-2 0 0,0-1 0,-2 0-1,-1 0 1,0-43 0,-5 77 353,1 0-1,1 0 1,-1 1 0,1-1-1,0 0 1,0 0 0,0 1-1,1-1 1,0 0-1,0 0 1,0-1 0,0 1-1,1 0 1,0-1 0,0 0-1,0 1 1,1-1 0,5 5-1,-5-6 2,1 0 0,0 0-1,-1 0 1,1-1-1,0 0 1,0 0 0,1-1-1,-1 1 1,0-1 0,0 0-1,1 0 1,-1-1 0,1 0-1,-1 0 1,0 0-1,1 0 1,-1-1 0,9-2-1,-7 1-20,0-1 0,-1 1 0,1-2-1,0 1 1,-1-1 0,0 0 0,0 0-1,0-1 1,0 0 0,-1 0 0,0 0 0,0 0-1,0-1 1,-1 0 0,0 0 0,0 0-1,0-1 1,4-10 0,-41 63 474,29-38-337,1 0 0,0 0 0,0 1 0,0 0 0,1 0 0,1-1 0,-1 1 0,1 0 0,1 0 1,0 11-1,3 3 2,0-1 0,12 37 1,-4-15-245,-9-33-11,0 0-1,0 1 1,-1-1 0,-1 1-1,-1 21 1,1-31 158,0 0 0,0 0 0,-1 0 1,1 0-1,0 0 0,-1 0 0,1 0 0,-1 0 1,0 0-1,1 0 0,-1 0 0,0-1 0,0 1 1,0 0-1,0-1 0,-1 1 0,1 0 0,0-1 0,-1 1 1,1-1-1,-1 0 0,0 1 0,1-1 0,-1 0 1,0 0-1,0 0 0,0 0 0,1-1 0,-1 1 1,0 0-1,0-1 0,0 1 0,0-1 0,0 0 1,0 0-1,0 0 0,0 0 0,-1 0 0,-2 0 1,3-1 46,0 0 1,0 0 0,0 0 0,0 0 0,0-1 0,0 1 0,0 0 0,1-1 0,-1 0-1,1 1 1,-1-1 0,1 0 0,-1 0 0,1 1 0,0-1 0,0 0 0,0 0-1,0 0 1,0-1 0,1 1 0,-1 0 0,0 0 0,1 0 0,-1-4 0,-6-60 334,7 60-399,-1-2-8,0 0 0,1 0 0,0 0 0,0 0 0,1 0-1,0 0 1,0 0 0,1 0 0,0 1 0,1-1 0,0 0 0,0 1 0,0 0-1,1 0 1,0 0 0,0 0 0,1 0 0,0 1 0,0 0 0,0 0 0,1 0-1,0 1 1,0 0 0,0 0 0,1 1 0,0-1 0,0 1 0,8-3-1,18-7-308,20-10-1293,-50 23 1057,-1-1 1,0 1-1,0-1 0,1 0 1,-1 1-1,0-1 1,0 0-1,-1 0 1,1-1-1,0 1 0,-1 0 1,1-1-1,-1 1 1,0-1-1,0 1 0,2-6 1,-2-9-6617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14574,'0'0'4964,"63"9"-17776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3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18481,'0'0'5285,"-14"52"-6374,19-47-2658,4 1-5542</inkml:trace>
  <inkml:trace contextRef="#ctx0" brushRef="#br0" timeOffset="1">0 216 17457,'0'0'9160,"6"23"-14637,4-34-5317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2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1649 7719,'32'-2'358,"-1"-2"0,1-2 0,0 0 1,43-17-1,-5 3 136,775-161 3583,9 45-2565,2751-460 757,-2941 474-2144,511-91 281,4 33 574,516 50 622,-1638 124-2887,-2-11-8993,-38 10 7208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6790,'17'-36'4300,"-2"-1"-1,14-50 0,-48 183-1456,7-20-2685,-1 115 1,18-161 92,-5-30-235,0 0 1,0 1 0,1-1-1,-1 0 1,0 1 0,0-1-1,1 1 1,-1-1 0,0 0-1,1 0 1,-1 1 0,1-1-1,-1 0 1,0 0 0,1 1-1,-1-1 1,1 0 0,-1 0-1,0 0 1,1 0 0,-1 1-1,1-1 1,-1 0 0,1 0-1,-1 0 1,1 0 0,-1 0-1,0 0 1,1 0 0,-1 0-1,2-1 1,0 0 33,0-1 0,1 1 0,-1-1 0,0 0 0,0 0 1,0 0-1,0 0 0,0 0 0,-1 0 0,1-1 0,-1 1 0,1 0 0,-1-1 1,0 1-1,2-5 0,5-15-2,0 0 0,-1-1 0,-2 0 0,0 0 0,-1 0 0,-2 0 0,1-37 0,-3 59-50,0 0 0,0 0 0,0 0 0,1 1 0,-1-1-1,0 0 1,0 0 0,0 0 0,0 0 0,0 0 0,-1 1 0,1-1-1,0 0 1,0 0 0,0 0 0,-1 1 0,1-1 0,-1 0 0,1 0 0,0 1-1,-1-1 1,1 0 0,-1 1 0,1-1 0,-1 0 0,0 1 0,1-1 0,-1 1-1,0-1 1,1 1 0,-1-1 0,0 1 0,0 0 0,1-1 0,-1 1 0,0 0-1,0-1 1,0 1 0,1 0 0,-1 0 0,-1 0 0,1 0-3,-1 1 1,1-1-1,-1 1 1,1 0 0,0 0-1,-1-1 1,1 1-1,0 0 1,-1 0-1,1 0 1,0 0 0,0 0-1,0 1 1,0-1-1,0 0 1,0 0-1,1 1 1,-1-1 0,0 0-1,1 1 1,-2 2-1,1 0 10,-1-1 0,1 1 0,0 0 0,-1 0 0,2 0 0,-1 1 0,0-1 1,1 0-1,0 0 0,0 0 0,0 0 0,1 1 0,-1-1 0,1 0 0,0 0 0,0 0 0,1 0 0,-1 0 0,1-1 0,0 1 0,0 0 0,0-1 0,0 1 0,0-1 0,1 1 0,0-1 0,0 0 0,0 0 0,3 2 0,-1-2 3,1 0 1,-1 0-1,1-1 0,-1 1 1,1-2-1,0 1 0,0 0 1,0-1-1,0 0 0,0-1 1,0 1-1,0-1 0,0 0 1,0-1-1,0 0 0,0 0 1,0 0-1,0 0 0,0-1 1,5-2-1,-3 0 4,-1 0 0,1 0 0,-1-1 1,0 0-1,0 0 0,-1-1 0,1 0 0,-1 0 0,-1 0 0,1-1 1,-1 0-1,0 0 0,-1 0 0,1-1 0,-1 0 0,-1 1 1,0-1-1,0-1 0,0 1 0,-1 0 0,0-1 0,-1 1 0,0-1 1,0 1-1,-1-1 0,0 1 0,-1-1 0,-1-12 0,2 21-13,0-1-1,-1 1 0,1-1 0,0 0 0,0 1 1,0-1-1,0 1 0,-1-1 0,1 1 1,0-1-1,-1 1 0,1-1 0,0 1 1,-1-1-1,1 1 0,0-1 0,-1 1 1,1 0-1,-1-1 0,1 1 0,-1 0 1,1-1-1,-1 1 0,1 0 0,-1 0 1,1-1-1,-1 1 0,0 0 0,1 0 1,-1 0-1,1 0 0,-1 0 0,1 0 1,-1 0-1,0 0 0,1 0 0,-1 0 1,1 0-1,-1 0 0,0 0 0,1 0 1,-1 1-1,1-1 0,-1 0 0,1 0 1,-1 1-1,1-1 0,-1 0 0,1 1 0,-1-1 1,1 0-1,-1 1 0,1 0 0,-26 22-122,18-13 168,0 0 0,1 1 1,1 0-1,0 1 0,0 0 0,1 0 0,0 0 0,1 0 0,1 1 0,0-1 0,-2 22 0,5-33-38,0 0-1,1 0 1,0 1-1,-1-1 1,1 0-1,0 0 1,-1 0 0,1 0-1,0 0 1,0 0-1,0 0 1,0 0 0,0-1-1,0 1 1,0 0-1,0-1 1,0 1 0,1 0-1,-1-1 1,0 1-1,0-1 1,0 0 0,1 1-1,-1-1 1,0 0-1,1 0 1,-1 0 0,0 0-1,1 0 1,-1 0-1,0 0 1,2-1 0,49-3 151,-34-2-192,-1 0 1,0-1 0,0-1 0,0 0 0,-1-2 0,-1 0-1,1 0 1,-2-2 0,25-22 0,-26 26-193,-12 20 149,-15 40 177,4-22 16,10-28-106,0-1 0,-1 1 0,1-1 0,0 0 0,0 1 1,-1-1-1,1 1 0,0-1 0,1 1 0,-1-1 0,0 0 0,0 1 0,1-1 0,-1 1 0,0-1 0,1 0 0,0 1 0,-1-1 0,1 0 0,0 0 1,-1 1-1,1-1 0,0 0 0,0 0 0,0 0 0,0 0 0,0 0 0,0 0 0,1 0 0,-1-1 0,0 1 0,2 1 0,2-1 17,0 0-1,1-1 0,-1 1 1,0-1-1,1 0 0,-1 0 1,8-2-1,2-1-28,0 0 0,0-1 0,-1-1 0,1 0 1,-1-1-1,0-1 0,-1 0 0,0-1 0,0-1 0,-1 1 0,1-2 0,13-14 1,-36 62-121,9-35 151,-1 0 1,1 1 0,-1-1-1,1 0 1,0 1-1,0-1 1,0 1 0,1-1-1,-1 1 1,1 6-1,0-9-21,0-1 1,0 1-1,0-1 0,1 1 0,-1-1 0,0 1 1,0 0-1,1-1 0,-1 1 0,0-1 0,1 1 0,-1-1 1,1 1-1,-1-1 0,0 0 0,1 1 0,-1-1 0,1 0 1,-1 1-1,1-1 0,0 0 0,-1 1 0,2-1 0,25-1 126,-14-3-239,0-1 0,0 0 0,-1-1 0,0-1 0,19-13 0,33-16-1116,-64 38 1218,1-1-1,-1 1 0,0 0 1,0 0-1,0-1 0,0 1 1,0 0-1,-1-1 0,1 1 1,0 0-1,-1-1 0,1 1 1,-1 0-1,1-1 0,-3 3 1,-9 17 340,9-17-300,1 0 0,-1-1-1,1 1 1,-1 0 0,1 0 0,1 1 0,-1-1 0,1 0-1,-1 1 1,1-1 0,0 0 0,1 1 0,-1 5 0,1-9-47,1 0 0,0-1 0,0 1 0,0 0 0,-1-1 0,1 1 0,0 0 0,0-1 0,0 1 0,0-1-1,0 1 1,0-1 0,0 0 0,0 1 0,0-1 0,0 0 0,1 0 0,-1 0 0,0 0 0,0 0 0,0 0 0,0 0 0,0 0 0,0 0 0,0-1 0,2 1 0,32-8-1015,-23 3 213,-1-1 1,0 0 0,0-1-1,0 0 1,-1-1 0,0 0-1,17-18 1,26-41-6996,-22 16-34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5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13164,'0'0'2744,"-9"4"-357,-1 1-2027,1 1 1,0 0-1,1 0 1,-1 1 0,1 0-1,1 0 1,-1 1 0,1 0-1,1 0 1,-1 1-1,1 0 1,1 0 0,0 0-1,0 1 1,1 0-1,0 0 1,0 0 0,1 0-1,-2 18 1,4-24-371,1-1 1,-1 1-1,1-1 1,0 1 0,1 0-1,-1-1 1,0 1-1,1-1 1,0 1-1,0-1 1,0 1 0,0-1-1,1 0 1,-1 1-1,1-1 1,0 0-1,0 0 1,3 4 0,-2-4-123,1 0 1,0-1 0,-1 0-1,1 0 1,0 0 0,0 0 0,0 0-1,0-1 1,0 0 0,0 0 0,1 0-1,-1 0 1,0-1 0,1 1 0,4-1-1,13-1-924,30 3 18,-50-2 1052,-1 0 0,0 1-1,1-1 1,-1 1 0,0-1 0,1 1-1,-1-1 1,0 1 0,0 0-1,0 0 1,0-1 0,0 1 0,0 0-1,0 0 1,0 0 0,0 0 0,0 0-1,0 0 1,-1 1 0,1-1-1,0 0 1,-1 0 0,1 1 0,-1-1-1,1 0 1,-1 0 0,0 1 0,1-1-1,-1 0 1,0 1 0,0 2-1,-1 3 211,0 1-1,0 0 1,-1-1-1,0 1 0,-1-1 1,0 0-1,0 1 1,0-1-1,-1-1 0,0 1 1,0-1-1,-8 9 0,10-12-152,0 1 0,0-1-1,-1-1 1,0 1-1,0 0 1,0-1-1,0 1 1,0-1-1,0 0 1,0 0-1,-1 0 1,1 0 0,-1-1-1,1 1 1,-1-1-1,0 0 1,0 0-1,1-1 1,-1 1-1,0-1 1,0 1-1,0-1 1,0-1 0,1 1-1,-1 0 1,0-1-1,-5-1 1,7 0-132,0 1 1,0-1-1,1 1 1,-1-1-1,1 0 1,-1 0-1,1 0 1,-1 0-1,1 0 1,0 0-1,0-1 1,0 1-1,0 0 1,1-1-1,-1 1 1,1 0-1,-1-1 0,1 1 1,0-1-1,0 1 1,0 0-1,0-1 1,1-4-1,-2 5-130,1-1-1,0 0 1,1 1-1,-1-1 1,0 1-1,1-1 1,-1 1-1,1-1 1,0 1-1,0 0 1,0-1-1,0 1 1,0 0-1,1 0 1,-1-1-1,1 1 1,-1 0-1,1 0 1,0 1-1,0-1 1,-1 0-1,1 1 1,3-2-1,2 1-1068,1 1 0,0 0-1,0 0 1,0 1 0,12 1-1,2 0-1651,6-1-1508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5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83 7239,'0'0'12614,"2"-4"-11994,8-7-354,-6 8-222,-1 1-1,0-1 1,0-1-1,0 1 1,-1 0 0,1-1-1,-1 0 1,0 1-1,0-1 1,0 0-1,0 0 1,1-7-1,-3 10-25,-1 1 0,0 0 0,0-1-1,0 1 1,0 0 0,0-1-1,0 1 1,0 0 0,0 0 0,0 0-1,0 0 1,1 0 0,-1 0-1,0 0 1,0 0 0,0 0 0,0 0-1,0 1 1,0-1 0,0 0-1,0 1 1,-1 0 0,-23 6 124,7 1 56,-40 21 1056,58-29-1239,1 0 1,-1 0-1,1 1 0,0-1 0,-1 0 0,1 0 0,0 0 0,-1 0 0,1 0 0,-1 0 1,1 0-1,0 0 0,-1 0 0,1 0 0,0 0 0,-1 0 0,1-1 0,-1 1 0,1 0 1,0 0-1,-1-1 0,1 1 0,-1 0 0,1-1 0,-1 1 0,1 0 0,-1-1 0,1 1 0,-1-1 1,1 1-1,-1-1 0,0 1 0,1-1 0,-1 1 0,0-1 0,1 1 0,-1-1 0,0 0 1,0 1-1,1-1 0,-1 1 0,0-1 0,0 0 0,0 1 0,0-1 0,0 0 0,1-15 86,3-10-15,-3 26-288,0-1 0,-1 1-1,1-1 1,0 1 0,0 0-1,0-1 1,0 1 0,0 0-1,0 0 1,0 0 0,0-1-1,0 1 1,1 0 0,-1 1-1,0-1 1,0 0 0,0 0-1,0 0 1,0 1 0,0-1-1,-1 0 1,1 1 0,0-1-1,0 1 1,0-1 0,0 1-1,0-1 1,0 1 0,0 1-1,0-2 64,-1 0 1,1 1-1,-1-1 0,1 1 0,-1-1 0,1 1 0,-1-1 0,0 1 0,1-1 1,-1 1-1,0-1 0,0 1 0,1-1 0,-1 1 0,0-1 0,0 1 0,0 0 1,0-1-1,1 1 0,-1-1 0,0 1 0,0 0 0,0-1 0,0 1 1,-1-1-1,1 2 0,-12 8-6420,7-8 2801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29:5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32 179 2114,'0'0'18839,"13"10"-16591,-9-9-2169,0 0 1,-1-1-1,1 0 1,0 0-1,0 0 1,0-1-1,0 1 1,-1-1-1,1 0 1,0 0-1,-1 0 1,1 0-1,0-1 1,-1 0-1,0 1 1,1-1-1,-1 0 1,3-3-1,6-3 51,-2 0-1,1-1 1,17-19-1,-2-9 57,-24 35-171,-1 0-1,0-1 1,0 1-1,0 0 0,0 0 1,0-1-1,-1 1 0,1-1 1,-1 1-1,1-1 1,-1 1-1,0-1 0,0 1 1,0-1-1,-1-4 1,0 6-15,1 0 0,-1 0 0,0 1 0,0-1 0,0 0 0,0 0 0,1 1 0,-1-1 0,0 0 0,0 1 0,0-1 0,-1 1 0,1 0 0,0-1 0,0 1 0,0 0 0,0-1 0,0 1 0,0 0 0,-1 0 0,1 0 0,0 0 0,0 0 0,0 0 0,0 0 0,-2 1 0,-32 7-80,21 0 77,1 0 0,0 1 0,0 0 0,1 1 0,1 0 0,-1 1 0,2 1 0,0-1 0,0 2 0,-13 21 0,22-33 7,1 0-1,-1-1 1,0 1-1,1 0 0,-1 0 1,0 0-1,1 0 0,0 0 1,-1 0-1,1 0 0,-1 0 1,1 0-1,0 0 0,0 0 1,0 0-1,-1 0 0,1 0 1,0 0-1,0 0 0,0 0 1,1 0-1,-1 0 0,0 0 1,0 0-1,1 0 0,-1 0 1,0 0-1,1 0 0,-1 0 1,1 0-1,-1 0 0,1 0 1,0 0-1,0 1 0,2-1 9,-1 1-1,1-1 0,0 0 0,0 0 0,0 0 0,0 0 1,0 0-1,0-1 0,0 1 0,0-1 0,6 0 0,11 0 27,1-2-1,30-5 0,29-17-180,-65 18 204,1 1 0,-1 0 1,1 1-1,0 1 0,26-2 1,-41 6 8,-1 0-1,1 0 1,0 0 0,-1 0 0,1 0 0,-1 1 0,1-1 0,-1 0 0,1 0 0,-1 0-1,0 1 1,0-1 0,0 0 0,1 0 0,-1 1 0,0-1 0,-1 0 0,1 2 0,0 38 352,-1-32-416,3-10 30,0 1-1,-1-1 0,1 1 1,-1-1-1,1 0 1,-1 1-1,1-1 1,-1 0-1,0 0 1,1 0-1,-1 0 1,0-1-1,2-1 1,5-11-25,0 0 0,-1-1 0,-1 0 0,0 0 0,-1 0 0,0-1 0,-2 1 0,0-1 1,0 0-1,-2 0 0,0-31 0,2 50-157,0-1-1,0 1 1,0-1 0,0 0 0,1 1-1,-1-1 1,1-1 0,6 4 0,-4-3-150,3 3-306,1-1 1,-1 0-1,1-1 1,0 0 0,0-1-1,14 2 1,34-2-7217,-13-4-4807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4708,'0'-15'865,"0"-12"5897,0 19-794,0 28-4231,0-18-1691,3 172 2052,8-59-4904,-9-95 1225,-3-16-5128,-8-7 3661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72 175 3908,'0'0'4697,"-9"-10"-2097,2 3-2344,-31-36 2817,36 39-2753,0 1 0,0 0 0,0 0-1,0-1 1,1 1 0,-1-1 0,1 0-1,0 1 1,0-1 0,0 0 0,1 1 0,-1-1-1,1 0 1,0 0 0,1-6 0,0 7-272,0 1 1,0-1 0,0 1 0,1-1 0,-1 1 0,1-1 0,-1 1 0,1 0 0,0 0-1,0 0 1,0 0 0,0 0 0,1 0 0,-1 1 0,0-1 0,1 1 0,-1 0 0,1-1-1,-1 1 1,1 0 0,0 0 0,0 1 0,-1-1 0,1 1 0,3-1 0,11-2-78,-1 1 1,32 1 0,-42 1 69,6 0-122,-1 0 0,1 1-1,0 1 1,-1 0 0,1 1-1,-1 0 1,0 0 0,0 1-1,0 1 1,0 0 0,-1 0-1,19 14 1,-22-14 80,-1 0 0,-1 0 0,1 1 0,-1 0 0,0 0 0,0 1 0,0 0 0,-1-1 0,0 1 0,-1 1 0,0-1-1,0 0 1,0 1 0,-1 0 0,0 0 0,0-1 0,-1 1 0,0 0 0,0 13 0,-2-7 336,0 0 0,-1 0 0,0 0 0,-1-1 0,-1 1 0,0-1 0,-1 0 0,0 0 0,-14 24 0,16-31-214,0 0 0,-1-1-1,0 0 1,0 1 0,0-1 0,-1-1 0,1 1-1,-1-1 1,0 0 0,-1 0 0,1 0 0,-1 0-1,1-1 1,-1 0 0,0-1 0,0 1 0,0-1 0,-1 0-1,1 0 1,0-1 0,-1 0 0,-12 0 0,15-1-124,0-1 1,1 0-1,-1 0 1,1 0 0,-1 0-1,1-1 1,0 1 0,0-1-1,-1 0 1,1 0 0,0 0-1,1 0 1,-1-1-1,0 1 1,1-1 0,-1 0-1,1 1 1,0-1 0,0 0-1,0 0 1,-2-5 0,1 3-375,0-1-1,1 0 1,-1 1 0,1-1 0,1 0 0,-1 0 0,1 0 0,0 0 0,0 0 0,1 0 0,0-1 0,1-6 0,-1 10-35,1 1 1,1-1-1,-1 1 1,0 0 0,1-1-1,-1 1 1,1 0-1,-1 0 1,1 0 0,0 0-1,0 0 1,0 1 0,0-1-1,0 0 1,1 1-1,-1 0 1,0-1 0,1 1-1,-1 0 1,1 0-1,4-1 1,-5 1-41,25-10-3493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12844,'0'0'5915,"9"1"-5061,-5 0-826,0 0-1,1-1 0,-1 1 1,0-1-1,0 0 1,1 0-1,-1-1 0,0 1 1,0-1-1,1 0 1,-1 0-1,0 0 0,0-1 1,0 0-1,0 1 1,-1-1-1,1-1 0,0 1 1,-1 0-1,1-1 1,-1 0-1,0 0 1,0 0-1,0 0 0,0 0 1,-1-1-1,1 1 1,-1-1-1,2-4 0,-2 4 19,0 0 0,0 0 0,-1-1 0,0 1 0,0 0 0,0-1 0,-1 1 0,1 0 0,-1-1 0,0 1 0,-1-7 0,1 10-33,0 0 0,0 0-1,-1-1 1,1 1 0,0 0-1,-1 0 1,1 0 0,-1 0 0,1 0-1,-1 0 1,0 0 0,1 0-1,-1 0 1,0 0 0,0 1 0,0-1-1,1 0 1,-1 0 0,0 1 0,0-1-1,0 0 1,0 1 0,0-1-1,-1 1 1,1-1 0,0 1 0,0 0-1,0-1 1,0 1 0,0 0 0,0 0-1,-1 0 1,1 0 0,0 0-1,0 0 1,0 0 0,0 0 0,-1 1-1,1-1 1,0 0 0,0 1 0,0-1-1,0 1 1,0-1 0,-2 2-1,0 0 35,0-1-1,0 1 0,0 1 0,1-1 0,-1 0 0,0 0 1,1 1-1,0 0 0,0-1 0,0 1 0,0 0 1,0 0-1,0 0 0,1 0 0,-1 0 0,1 1 0,-2 6 1,0-1 169,1 2 0,0-1 0,0 0 0,0 18 0,3-26-198,-1 0 1,0 0 0,1-1 0,0 1-1,-1 0 1,1 0 0,0 0 0,0-1-1,0 1 1,0-1 0,0 1 0,0 0-1,0-1 1,1 0 0,-1 1 0,1-1-1,-1 0 1,1 0 0,-1 0 0,1 0 0,0 0-1,-1 0 1,1 0 0,0 0 0,0-1-1,-1 1 1,1-1 0,0 1 0,0-1-1,0 0 1,0 0 0,0 0 0,3 0-1,8 1 34,-1-1-1,1 0 1,24-4-1,-9-3-189,-1-2 0,0 0-1,0-2 1,-1 0 0,38-24 0,-24 13 17,-40 22 118,0-1 1,1 1-1,-1 0 1,1-1 0,-1 1-1,1 0 1,-1 0-1,1-1 1,-1 1-1,1 0 1,-1 0-1,1 0 1,-1 0 0,1 0-1,-1 0 1,1 0-1,-1 0 1,1 0-1,-1 0 1,1 0-1,0 0 1,-1 0-1,1 0 1,-1 0 0,1 0-1,-1 1 1,1-1-1,-1 0 1,1 0-1,-1 1 1,1-1-1,1 19 288,-18 37 829,11-40-576,4-15-511,1-1 0,0 1 0,0-1 0,0 1 0,0-1 1,0 1-1,-1 0 0,1-1 0,0 1 0,0-1 1,0 1-1,0-1 0,1 1 0,-1-1 0,0 1 0,0 0 1,0-1-1,0 1 0,1-1 0,-1 1 0,0-1 1,0 1-1,1-1 0,-1 1 0,0-1 0,1 1 1,-1-1-1,0 0 0,1 1 0,-1-1 0,1 0 0,-1 1 1,2 0-1,21-4 334,33-24-367,-47 23 34,26-17-366,-29 16 174,1 0-1,0 0 1,1 1 0,-1 0 0,1 1 0,0-1-1,0 2 1,0-1 0,13-2 0,-20 6 163,0-1 0,-1 1 1,1 0-1,0-1 0,-1 1 0,1 0 0,-1-1 1,1 1-1,-1 0 0,0 0 0,1-1 0,-1 1 1,0 0-1,1 0 0,-1 0 0,0 0 0,0-1 1,0 1-1,0 0 0,0 0 0,0 0 0,0 0 1,0 1-1,1 25 467,-1-24-374,0 0-59,1 0 0,-1 1 1,1-1-1,0 0 0,0 0 0,0 0 0,0 0 0,1 0 1,-1 0-1,1 0 0,0 0 0,0-1 0,0 1 0,0-1 1,4 5-1,-5-6-471,1 0 1,-1-1-1,0 1 1,0 0-1,1 0 1,-1-1-1,0 1 1,1-1-1,-1 1 1,1-1-1,-1 1 0,1-1 1,2 0-1,1 0-6160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4356,'0'0'18535,"12"-10"-17990,-2 2-471,71-55 382,-76 59-447,0 1 1,0 0 0,0 0 0,1 0 0,0 0 0,-1 1 0,1 0-1,0 0 1,0 0 0,0 1 0,0 0 0,0 0 0,1 1 0,10 0-1,-16 1-8,0-1-1,0 1 1,-1 0-1,1 0 1,0-1-1,0 1 0,-1 0 1,1 0-1,0 0 1,-1 0-1,1 0 1,-1 0-1,1 0 0,-1 0 1,1 0-1,-1 0 1,0 0-1,1 0 1,-1 0-1,0 1 0,0-1 1,0 0-1,0 0 1,0 1-1,-1 37 353,1-29-188,-7 92 86,15-101-8040,2-6 1415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 11307,'0'0'8803,"-8"-3"-7586,-27-8-422,33 11-777,0 0 0,0 0 0,0 0-1,0 0 1,0 1 0,0-1 0,0 0 0,0 1-1,0 0 1,0-1 0,0 1 0,0 0 0,0 0-1,0 0 1,0 0 0,1 0 0,-1 1 0,0-1-1,1 1 1,-1-1 0,1 1 0,0-1-1,-1 1 1,1 0 0,0-1 0,0 1 0,-1 2-1,-1 2 10,-1 1-1,1-1 1,1 1-1,-1-1 1,1 1-1,-2 8 1,4-14-20,0 0 1,-1 0 0,1 1-1,0-1 1,0 0 0,0 0-1,0 1 1,0-1 0,0 0-1,0 0 1,0 1 0,1-1-1,-1 0 1,0 0 0,1 0 0,-1 1-1,1-1 1,-1 0 0,1 0-1,-1 0 1,1 0 0,0 0-1,0 0 1,0 0 0,-1 0-1,1 0 1,0 0 0,0-1-1,0 1 1,0 0 0,0 0-1,1-1 1,-1 1 0,0-1-1,0 1 1,0-1 0,1 0 0,-1 1-1,0-1 1,0 0 0,1 0-1,-1 0 1,0 0 0,0 0-1,1 0 1,-1 0 0,0 0-1,0 0 1,1-1 0,-1 1-1,0-1 1,1 0 0,7-1 8,0 0 1,-1-1 0,0 0-1,1 0 1,-1-1-1,10-7 1,-6 2-183,0-1 0,-1 0-1,14-17 1,17-15 51,-45 47 252,0-1 0,0 1-1,1-1 1,-1 1-1,1 0 1,0 0 0,-1 8-1,-4 6 351,5-16-392,1 0 0,-1 1 0,1-1 0,0 1 0,0-1-1,0 1 1,0 0 0,1-1 0,0 1 0,-1-1-1,1 1 1,1 6 0,0-8-74,0-1 1,0 0 0,0 1-1,0-1 1,0 0-1,0 0 1,0 0-1,0 0 1,0 1-1,0-2 1,1 1 0,-1 0-1,0 0 1,1 0-1,-1-1 1,1 1-1,-1 0 1,1-1-1,-1 1 1,1-1-1,-1 0 1,1 0 0,0 0-1,-1 1 1,1-1-1,-1-1 1,1 1-1,0 0 1,-1 0-1,3-1 1,3 0 1,1 0 0,0 0 0,-1-1 1,1 0-1,-1 0 0,0-1 0,0 0 0,13-7 0,54-43-289,-46 32 180,-32 53 230,3-31-131,0 0 0,0 1 0,0-1 0,0 1 0,1-1-1,-1 1 1,1-1 0,-1 1 0,1 0 0,-1-1 0,1 1 0,0-1 0,0 1 0,0 0 0,0-1 0,0 1 0,0 0 0,0-1-1,1 1 1,-1 0 0,1-1 0,-1 1 0,1-1 0,-1 1 0,1-1 0,0 1 0,0-1 0,1 2 0,1-2-45,-1 0 1,1 0 0,-1 0 0,1-1-1,0 0 1,-1 1 0,1-1 0,0 0-1,-1 0 1,1-1 0,-1 1 0,1 0 0,0-1-1,-1 0 1,1 1 0,-1-1 0,1 0-1,2-2 1,2 0-310,23-6-572,-29 9 879,-1-1-1,1 1 0,-1 0 1,1 0-1,-1 0 0,1 0 1,-1 0-1,1 0 0,-1 0 1,1 0-1,-1 0 0,1 0 1,-1 0-1,1 0 0,-1 0 1,1 0-1,-1 0 0,1 1 1,-1-1-1,1 0 0,-1 0 1,1 1-1,-1-1 1,1 0-1,-1 0 0,0 1 1,1-1-1,-1 0 0,0 1 1,1-1-1,-1 1 0,0-1 1,1 1-1,-1-1 0,0 0 1,0 1-1,1-1 0,-1 1 1,0-1-1,0 1 0,0-1 1,0 1-1,0-1 0,0 2 1,0 2-384,0 7-967,-3-5-3122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147 295 5445,'0'0'9171,"1"-8"-7911,3-26 134,-4 33-1278,0 0 1,0 0 0,0 0 0,0 0 0,0 0 0,-1 0-1,1 0 1,0 0 0,-1 0 0,1 0 0,0 1-1,-1-1 1,1 0 0,-1 0 0,1 0 0,-1 1-1,0-1 1,1 0 0,-1 1 0,0-1 0,0 0-1,1 1 1,-1-1 0,0 1 0,0-1 0,0 1 0,0 0-1,1-1 1,-1 1 0,0 0 0,0 0 0,0-1-1,0 1 1,0 0 0,0 0 0,0 0 0,0 0-1,0 0 1,0 0 0,0 1 0,0-1 0,0 0-1,-1 1 1,-36 11 1208,29-6-1208,1 1-1,0 0 0,0 0 0,0 1 0,-11 14 1,17-19-95,-1 0 1,1 0 0,0 0 0,0 0 0,0 0-1,0 1 1,1-1 0,-1 1 0,1-1 0,0 1-1,0 0 1,0-1 0,1 1 0,-1 0 0,1 0-1,0-1 1,0 1 0,0 0 0,1 5 0,1-7 0,0-1 0,1-1 1,-1 1-1,0 0 1,0 0-1,0-1 1,1 1-1,-1-1 0,0 0 1,1 0-1,-1 0 1,0 0-1,1 0 1,-1 0-1,0-1 0,1 1 1,3-2-1,5-2 45,-1 0 0,1-1-1,-1 0 1,0-1-1,0 0 1,-1 0 0,15-14-1,2-3-20,28-33 1,-40 40-22,0-1 1,-1 0 0,0-1-1,-2 0 1,0-1 0,-1-1-1,-1 1 1,-1-2 0,-1 1-1,8-33 1,-16 53-25,1 1 0,0-1 0,0 0 0,-1 1 0,1-1 0,0 0 1,0 0-1,-1 1 0,1-1 0,0 0 0,-1 0 0,1 0 0,0 1 0,-1-1 0,1 0 0,0 0 0,-1 0 0,1 0 0,0 0 0,-1 0 0,1 0 0,0 1 0,-1-1 0,1 0 0,-1 0 0,1-1 1,0 1-1,-1 0 0,1 0 0,0 0 0,-1 0 0,1 0 0,0 0 0,-1 0 0,1 0 0,0-1 0,-1 1 0,1 0 0,0 0 0,-1-1 0,1 1 0,0 0 0,0 0 0,-1-1 0,1 1 0,0 0 1,0-1-1,-1 1 0,1 0 0,0-1 0,0 1 0,0 0 0,0-1 0,0 1 0,0 0 0,-1-1 0,1 1 0,0 0 0,0-1 0,0 1 0,0-1 0,0 1 0,0 0 0,1-1 0,-1 1 1,0-1-1,-24 25 111,12-5 38,1 1 1,1 0-1,0 0 1,2 1-1,0 1 1,2-1-1,0 1 0,2 0 1,0 1-1,-1 36 1,5-56-156,1 0 1,-1-1 0,1 1-1,0 0 1,0-1 0,0 1-1,0 0 1,1-1 0,-1 1 0,1-1-1,-1 0 1,1 0 0,0 1-1,0-1 1,0 0 0,0 0-1,0-1 1,0 1 0,1 0-1,-1-1 1,1 1 0,-1-1-1,1 0 1,-1 0 0,1 0-1,0 0 1,-1 0 0,1-1 0,0 1-1,3-1 1,47 4-2465,-48-5 1377,1 1 0,0-1 0,-1-1 0,1 1 0,-1-1 1,6-2-1,11-9-7440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21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31 6951,'-13'-3'2167,"-15"-1"-1302,-75-12 2856,75 10 2311,975 4-3443,-943 2-2585,0 1 1,0-1-1,0 1 0,0-1 1,0 1-1,0 0 0,0 1 1,5 1-1,-9-2-3,1-1 1,-1 0 0,0 0-1,1 0 1,-1 0 0,0 1-1,1-1 1,-1 0 0,0 0-1,1 1 1,-1-1 0,0 0-1,0 1 1,1-1 0,-1 0-1,0 1 1,0-1 0,0 0-1,0 1 1,1-1 0,-1 0-1,0 1 1,0-1 0,0 1-1,0-1 1,0 0 0,0 1-1,0-1 1,0 1 0,0 0-1,-18 12 75,-151 47 671,33-15-485,33-7-183,31-13 67,2 2 0,-125 70 0,189-93-185,-1 1 1,1 1-1,-1-1 0,2 1 0,-1 0 0,-8 11 0,14-16-54,-1 0 1,0 0-1,1 0 0,-1 0 1,0 0-1,1 0 0,0 1 1,-1-1-1,1 0 1,0 0-1,-1 0 0,1 0 1,0 1-1,0-1 0,0 0 1,0 0-1,0 0 0,0 1 1,0-1-1,1 0 0,-1 1 1,1 0-147,0-1 0,1 0 0,-1 0 0,0 0 1,0 0-1,1 0 0,-1 0 0,0-1 0,1 1 1,-1 0-1,1-1 0,-1 1 0,1-1 0,-1 1 1,1-1-1,0 0 0,-1 0 0,1 1 0,-1-1 1,1 0-1,2-1 0,28 2-6221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4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11339,'0'0'11755,"52"-13"-11115,-14 7-255,1-1-289,3 1-64,-3 2-993,1-3-2210,-11-2-5029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21 495 8040,'0'0'8429,"-4"8"-6609,-13 25-266,17-32-1502,1-1 0,-1 1-1,0-1 1,0 1 0,0-1 0,0 1 0,0 0 0,0-1 0,1 1 0,-1-1 0,0 1 0,0-1 0,1 1-1,-1-1 1,0 0 0,1 1 0,-1-1 0,1 1 0,-1-1 0,0 0 0,1 1 0,-1-1 0,1 0-1,-1 1 1,1-1 0,-1 0 0,1 0 0,-1 0 0,1 1 0,0-1 0,-1 0 0,1 0 0,-1 0 0,1 0-1,-1 0 1,1 0 0,-1 0 0,1 0 0,0 0 0,-1 0 0,1 0 0,-1-1 0,1 1 0,27-2 1166,-19-1-955,0 0 1,1 0 0,-1-1 0,0 0-1,-1-1 1,1 0 0,-1 0-1,14-12 1,58-57 489,-76 70-724,18-20 45,0-1 1,-1-1 0,-2-1 0,-1-1-1,-1 0 1,14-33 0,-30 57-68,1-1 0,-1 1 0,0-1 0,0 0-1,0 1 1,-1-1 0,0 0 0,0-8 0,0 2-16,0 11 4,0-1-1,0 1 0,0 0 1,0 0-1,0 0 1,0-1-1,0 1 0,0 0 1,0 0-1,0 0 0,0-1 1,0 1-1,0 0 1,0 0-1,0 0 0,-1 0 1,1-1-1,0 1 0,0 0 1,0 0-1,0 0 1,0 0-1,0-1 0,0 1 1,-1 0-1,1 0 1,0 0-1,0 0 0,0 0 1,0 0-1,-1-1 0,1 1 1,0 0-1,0 0 1,0 0-1,0 0 0,-1 0 1,1 0-1,0 0 0,0 0 1,0 0-1,-1 0 1,1 0-1,0 0 0,-11 6-205,-8 12 35,-24 41 182,22-32-17,2 1 1,-16 30-1,30-49 36,1 1-1,0 0 1,0 0 0,1 0-1,0 0 1,1 1 0,0-1-1,1 1 1,0-1 0,1 18-1,1-26-15,-1 0-1,1-1 1,0 1-1,0-1 1,-1 1-1,1-1 1,0 0-1,1 1 1,-1-1-1,0 0 1,0 0-1,0 0 1,1 0-1,-1 0 1,1 0-1,-1 0 1,1 0-1,-1-1 1,1 1-1,-1 0 1,1-1-1,-1 1 1,1-1-1,0 0 1,-1 0-1,1 1 1,0-1-1,0 0 1,2-1-1,3 2 37,1-1 0,0 0-1,-1 0 1,1-1 0,11-3-1,-5-1 2,-1 0-1,0-1 1,-1-1-1,0 0 1,0-1-1,18-14 1,-1-4-3,31-33 1,-23 19 5,44-62 0,-71 88-35,0-1 0,-1 0 0,-1-1 0,0 0 0,-1 0 0,-1-1 0,-1 1 0,5-25 0,-9 39-15,-1 1 0,0 0 0,1-1 0,-1 1-1,0-1 1,0 1 0,0-1 0,0 1 0,0-1 0,0 1-1,-1-1 1,1 1 0,0-1 0,-1 1 0,0-3 0,0 4-2,1 0 1,-1 0 0,1 0 0,-1 0 0,1 0 0,-1 0 0,1 0 0,-1 0 0,1 0 0,-1 0-1,1 0 1,-1 0 0,1 1 0,-1-1 0,1 0 0,-1 0 0,1 0 0,-1 1 0,1-1-1,0 0 1,-1 0 0,1 1 0,0-1 0,-1 0 0,1 1 0,0-1 0,-1 1 0,1-1 0,-1 1-1,-34 46-128,29-37 120,-11 14 14,-19 25 45,-32 62 1,60-96-40,1 0-1,0 0 1,1 1 0,0 0-1,2 0 1,0 1 0,1-1 0,0 1-1,0 17 1,3-32-27,1-1 0,-1 1 0,0-1-1,1 1 1,-1-1 0,1 1 0,0-1 0,-1 1 0,1-1 0,0 0-1,0 1 1,0-1 0,0 0 0,0 1 0,0-1 0,0 0 0,0 0-1,1 0 1,-1 0 0,0 0 0,1 0 0,-1-1 0,0 1 0,1 0-1,-1-1 1,1 1 0,-1-1 0,1 1 0,0-1 0,-1 0 0,1 0 0,-1 0-1,1 1 1,0-2 0,-1 1 0,1 0 0,2-1 0,5 1-459,0-1 0,0 0 0,0-1 1,-1 0-1,15-5 0,-10 1-1174,0 0 1,-1-1-1,0-1 0,12-9 1,11-11-5215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9929,'0'0'8563,"-11"6"-7260,0 0-951,0 1 0,1 0 1,0 1-1,0 0 0,0 1 1,1 0-1,-15 18 0,18-18-102,-23 36 611,27-44-839,1 1 0,0 0 0,0 0 0,1 0-1,-1 0 1,0 0 0,1 0 0,-1 0 0,1 0 0,0 0-1,-1 1 1,1-1 0,0 0 0,0 0 0,1 0 0,-1 0-1,0 0 1,1 0 0,-1 0 0,2 3 0,-1-5-16,0 1-1,0 0 1,0-1-1,0 1 1,0-1 0,0 1-1,0-1 1,0 0 0,0 1-1,0-1 1,0 0 0,0 0-1,0 0 1,0 1 0,1-1-1,-1-1 1,0 1 0,0 0-1,0 0 1,0 0-1,0 0 1,2-2 0,26-7 104,-16 3-198,0-2 1,-1 1-1,0-2 0,0 0 1,-1 0-1,12-13 0,56-69-702,-92 109 1122,0 0 0,1 1-1,1 0 1,0 1 0,2 0 0,-8 23-1,16-42-331,1 1 0,-1 0 0,1 0 0,-1 0 0,1 0-1,0 0 1,0 0 0,-1 0 0,1 0 0,1 0 0,-1 0 0,0 0-1,0 0 1,1 0 0,-1-1 0,2 4 0,-1-4-83,-1-1 0,1 1 0,-1-1 0,1 1 0,0-1 0,-1 1-1,1-1 1,0 0 0,0 1 0,-1-1 0,1 0 0,0 1 0,0-1 0,-1 0 0,1 0 0,0 0 0,0 0 0,0 0 0,-1 0 0,1 0 0,0 0-1,0 0 1,0 0 0,-1 0 0,1-1 0,1 1 0,5-3-1161,-1 0 0,1 0 0,-1 0 0,0-1-1,0 0 1,0 0 0,8-7 0,14-15-7479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12620,'0'0'2247,"-8"3"359,-53 28 1099,56-28-3418,0 1 0,0-1 0,1 1 0,-1 0 0,1 0-1,0 0 1,0 0 0,0 1 0,0 0 0,1-1 0,-4 8 0,7-11-294,0-1 1,0 1 0,0 0 0,0-1 0,1 1-1,-1 0 1,0-1 0,0 1 0,0-1-1,1 1 1,-1-1 0,0 1 0,0 0 0,1-1-1,-1 1 1,1-1 0,-1 1 0,0-1 0,1 0-1,-1 1 1,1-1 0,-1 1 0,1-1-1,-1 0 1,1 1 0,-1-1 0,1 0 0,0 0-1,-1 1 1,1-1 0,-1 0 0,1 0-1,0 0 1,-1 0 0,1 0 0,0 0 0,-1 0-1,1 0 1,-1 0 0,1 0 0,0 0 0,0-1-1,40 1-1032,-32 0 611,-8 0 384,14 0-381,-1 0 1,1 1 0,-1 1 0,24 5 0,-36-6 433,0-1 1,0 0-1,0 1 1,0-1-1,-1 1 0,1 0 1,0 0-1,0 0 1,-1 0-1,1 0 0,-1 0 1,1 0-1,-1 0 1,1 1-1,-1-1 0,0 0 1,1 1-1,-1-1 1,0 1-1,0 0 0,0-1 1,0 1-1,-1 0 1,1-1-1,0 1 0,-1 0 1,1 0-1,-1 0 0,1 0 1,-1 0-1,0 0 1,0-1-1,0 1 0,0 0 1,0 0-1,-1 0 1,1 0-1,0 0 0,-1 0 1,1 0-1,-1-1 1,0 1-1,0 0 0,0 0 1,0-1-1,0 1 1,-1 1-1,-5 7 306,-1 0 0,0-1 0,0 0 0,-1 0 0,0-1 0,0 0 0,-1-1 0,0 0 0,-1 0 0,1-1 0,-1 0 0,0-1 0,-24 7 0,34-12-388,1 1 0,-1-1 0,0 0 0,0 0 0,0 0 0,0 0 0,0 0 0,1 0 0,-1 0 0,0 0 0,0 0 1,0 0-1,0-1 0,0 1 0,1 0 0,-1 0 0,0-1 0,0 1 0,0 0 0,1-1 0,-1 1 0,0-1 0,1 1 1,-1-1-1,0 0 0,1 1 0,-1-1 0,1 0 0,-1 1 0,1-1 0,-1 0 0,1 0 0,-1 1 0,1-1 0,0 0 1,-1 0-1,1 0 0,0 1 0,0-1 0,0 0 0,0 0 0,0 0 0,0-1 0,6-44-6648,8 12 966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12460,'0'0'4900,"-3"8"-2972,-23 54-616,14-36-631,0 0 0,2 1 0,1 0 0,2 0 1,0 1-1,-4 51 0,10-78-684,1 0-1,0 1 1,0-1 0,0 0-1,0 0 1,1 0 0,-1 1-1,0-1 1,1 0 0,-1 0-1,0 0 1,1 0 0,-1 0 0,1 1-1,0-1 1,-1 0 0,2 1-1,-1-2-2,-1 1-1,1-1 0,-1 0 1,1 1-1,0-1 0,-1 0 0,1 0 1,0 0-1,-1 0 0,1 1 1,-1-1-1,1 0 0,0 0 1,-1 0-1,1 0 0,0 0 1,-1-1-1,1 1 0,0 0 1,-1 0-1,1 0 0,1-1 0,1-1-32,0 1-1,0-1 0,-1 0 0,1 0 0,0 0 1,-1 0-1,1-1 0,-1 1 0,1-1 1,2-3-1,2-5-131,-1-1 0,0 1 0,0-1 0,-1 0 1,0 0-1,-1-1 0,-1 1 0,3-18 0,-8 40 335,1 0 0,0 0 0,0 0 0,1 0 0,0 0 0,2 11 0,-1-19-141,-1 0 0,1 0 0,-1 0 0,1 1 0,0-1 0,-1 0-1,1 0 1,0 0 0,0-1 0,1 1 0,-1 0 0,0 0 0,1-1 0,-1 1 0,1 0 0,-1-1 0,1 1 0,0-1 0,-1 0-1,1 0 1,0 0 0,0 0 0,0 0 0,0 0 0,0 0 0,0 0 0,0-1 0,0 1 0,1-1 0,-1 0 0,0 1 0,0-1 0,3 0-1,0-1-5,1 1-1,0-1 1,-1 0-1,1-1 0,-1 1 1,1-1-1,-1 0 1,0 0-1,1-1 1,-1 1-1,0-1 0,-1 0 1,6-5-1,25-13-368,-35 26 479,-1 0 0,0 0 1,0-1-1,-1 1 0,1 0 1,-5 8-1,3-8 17,1 0 0,-1 1 1,1-1-1,0 1 0,0-1 0,1 1 0,0 0 0,0 0 0,0-1 1,1 1-1,0 0 0,0 0 0,1 10 0,0-15-182,-1-1 1,1 1-1,-1 0 1,1-1-1,-1 1 1,1 0-1,-1-1 1,1 1-1,-1-1 0,1 1 1,0-1-1,-1 1 1,1-1-1,0 0 1,-1 1-1,1-1 1,0 0-1,0 1 0,-1-1 1,1 0-1,0 0 1,0 0-1,0 0 1,-1 0-1,1 0 1,0 0-1,0 0 0,-1 0 1,1 0-1,0 0 1,0 0-1,0 0 1,-1-1-1,1 1 0,0 0 1,1-1-1,0 0-336,0 0 0,0 0 0,0 0 1,0-1-1,0 1 0,0 0 0,-1-1 0,1 1 0,0-1 0,-1 1 0,1-1 0,0-2 0,7-18-4164,-1-6-2476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10314,'0'0'10730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9769,'0'0'6913,"-8"6"-4468,-15 11-975,0-1 959,-37 34-1,56-46-2307,-1 0-1,1 0 0,0 1 1,1-1-1,-1 1 1,1 0-1,0 0 0,0 0 1,0 0-1,1 0 1,0 1-1,0-1 0,0 1 1,1-1-1,-2 10 1,4-14-120,-1 1 0,0-1 0,1 0 0,0 1 0,-1-1 0,1 0 0,0 1 1,0-1-1,-1 0 0,1 0 0,0 0 0,0 0 0,0 0 0,1 0 0,-1 0 0,0 0 1,0 0-1,0-1 0,1 1 0,-1 0 0,0-1 0,1 1 0,-1-1 0,1 1 1,-1-1-1,0 0 0,1 1 0,-1-1 0,1 0 0,-1 0 0,1 0 0,1-1 0,58 0-874,-57 0 626,6 0-682,0 0 1,0-1-1,0-1 1,-1 0-1,12-5 1,22-16-10942,-34 16 4103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14 245 5189,'0'0'5803,"-2"8"-3337,-9 68 4655,12-76-7137,0 0 0,0 0 0,0 0-1,0 0 1,0-1 0,0 1-1,0 0 1,0-1 0,0 1-1,0-1 1,-1 1 0,1-1-1,0 1 1,0-1 0,0 0-1,-1 1 1,2-2 0,5-7-616,1-1 0,-2 1 0,1-1 0,-1 0 0,-1-1-1,0 0 1,7-21 0,16-86-3258,-6 20 3650,-21 103 7130,1 0-5133,-7-14-1030,5 9-667,0-1 0,0 1 0,0 0 1,-1 0-1,1 0 0,0-1 0,0 1 0,0 0 1,0 0-1,0 0 0,-1 0 0,1 0 0,0-1 1,0 1-1,0 0 0,0 0 0,-1 0 0,1 0 1,0 0-1,0 0 0,0 0 0,-1 0 0,1 0 1,0 0-1,0 0 0,0 0 0,-1 0 0,1 0 1,0 0-1,0 0 0,-1 0 0,1 0 0,0 0 1,0 0-1,0 0 0,-1 0 0,1 0 1,0 0-1,0 0 0,0 0 0,0 1 0,-1-1 1,1 0-1,0 0 0,0 0 0,0 0 0,-1 1 1,-7 14 849,-6 29-918,12-37 465,-5 19-131,-8 19 539,2 1-1,3 1 1,1 0 0,-3 76 0,12-122-796,7-24 230,3-11-827,-1 1-1,-2-1 1,-1 0-1,1-39 1,-7 77 523,0-1-1,1 1 1,-1-1 0,1 0 0,-1 1 0,1-1 0,0 0 0,0 1 0,1-1-1,-1 0 1,1 0 0,-1 0 0,1 0 0,0 0 0,0 0 0,0-1 0,1 1-1,-1 0 1,1-1 0,-1 0 0,1 0 0,0 0 0,0 0 0,0 0 0,0 0 0,0-1-1,0 0 1,0 1 0,1-1 0,4 1 0,-3-1-15,0 0-1,0-1 1,1 1-1,-1-1 1,0 0 0,0 0-1,1-1 1,-1 0-1,0 0 1,0 0-1,0 0 1,0-1 0,0 0-1,0 0 1,0 0-1,-1-1 1,1 1 0,-1-1-1,1 0 1,3-4-1,30-37-609,-38 43 332,-3 4 348,1 1 1,-1-1-1,1 1 1,0 0-1,0 0 1,0-1-1,0 2 1,1-1-1,-1 0 1,0 5 0,2-9-47,-1 3 73,0 1 0,0-1 0,0 1 0,1-1 1,-1 1-1,1 0 0,0-1 0,0 1 0,0 0 0,0-1 0,1 1 0,-1 0 0,1-1 0,0 1 0,2 3 1,1 0-87,0-1 1,0 0 0,1 0-1,0 0 1,10 10 0,-9-10-135,0 1 37,-1 0 0,0 0 0,-1 0 0,1 1 0,-1-1 0,-1 1 0,0 0 0,0 0 0,0 0-1,-1 0 1,0 1 0,-1-1 0,0 1 0,0-1 0,-1 1 0,0-1 0,0 1 0,-3 13 0,0-5 440,0 0 0,-1 0 1,-1 0-1,-1 0 0,0-1 0,-1 1 1,-1-2-1,-10 17 0,17-30-282,0-1 1,0 1-1,0 0 1,0-1-1,0 1 1,0-1 0,0 0-1,0 1 1,-1-1-1,1 0 1,-1 0-1,1 1 1,-1-1-1,1 0 1,-1-1-1,0 1 1,1 0-1,-1 0 1,0-1-1,0 1 1,1-1-1,-1 1 1,0-1-1,0 0 1,-2 0-1,3-1-43,-1 1 0,0-1 0,1 0-1,-1 0 1,1 0 0,-1-1 0,1 1 0,-1 0-1,1-1 1,0 1 0,0 0 0,0-1 0,0 0 0,0 1-1,0-1 1,0 0 0,0 1 0,1-1 0,-1 0-1,0 0 1,1 1 0,0-1 0,-1 0 0,1-2-1,-3-9-150,1 0-1,1 0 1,0 0-1,0 0 0,2 0 1,-1 0-1,2 0 1,0 0-1,0 0 0,1 1 1,1-1-1,0 1 0,9-20 1,-8 23 116,1-1 0,0 1 1,1 1-1,0-1 0,0 1 0,1 0 1,0 1-1,0 0 0,0 0 0,1 1 1,0 0-1,1 0 0,0 1 0,-1 0 1,1 1-1,19-5 0,7-3-2742,-13 4-1916,6-5-5358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72 10122,'1'-1'137,"0"0"0,-1 0 1,1 1-1,-1-1 1,0 0-1,1 0 1,-1 0-1,1 0 0,-1 0 1,0 0-1,0 0 1,0 1-1,0-1 0,1 0 1,-1 0-1,0 0 1,-1 0-1,1 0 1,0 0-1,0 0 0,0 0 1,0 0-1,-1 0 1,1 0-1,0 0 0,-1 1 1,1-1-1,-1 0 1,1 0-1,-1 0 1,0 1-1,1-1 0,-1 0 1,0 0-1,1 1 1,-1-1-1,0 1 1,0-1-1,1 1 0,-1-1 1,0 1-1,0-1 1,0 1-1,0 0 0,0-1 1,0 1-1,0 0 1,0 0-1,-1 0 1,0 0-15,-1 0 1,1 0-1,-1 0 1,1 1-1,-1-1 1,1 1-1,-1-1 1,1 1 0,0 0-1,-1 0 1,1 0-1,0 0 1,0 1-1,0-1 1,0 1 0,0-1-1,0 1 1,0 0-1,-1 1 1,-2 3 80,1-1 0,0 1 0,0 0 0,1 0 0,0 0 0,0 0 1,0 1-1,1-1 0,0 1 0,0 0 0,0-1 0,1 1 0,0 0 0,1 0 0,-1 0 1,2 8-1,-1-14-191,1 0 1,-1 1-1,1-1 1,0 0-1,0 0 1,-1 0-1,1 0 1,0 0-1,0 0 1,0 0-1,0 0 1,0-1-1,0 1 0,1 0 1,-1-1-1,0 1 1,0 0-1,0-1 1,1 1-1,-1-1 1,0 0-1,1 1 1,-1-1-1,0 0 1,1 0-1,-1 0 1,0 0-1,1 0 1,1 0-1,42-7 207,-37 4-203,1 0-1,0-1 0,-1 0 1,0 0-1,0-1 1,0 0-1,-1-1 0,1 1 1,6-9-1,-9 10 31,-1 0-1,-1 0 1,1-1-1,0 1 1,-1-1-1,0 0 1,0 0-1,-1 0 0,0-1 1,1 1-1,-2-1 1,1 1-1,-1-1 1,1 1-1,-1-12 1,-1 15 3,0 0 1,0 1-1,-1-1 1,1 0-1,-1 0 1,1 0-1,-1 1 1,0-1-1,0 0 1,0 1-1,0-1 1,0 0 0,0 1-1,0-1 1,0 1-1,-1 0 1,1-1-1,0 1 1,-1 0-1,1 0 1,-1 0-1,0 0 1,1 0-1,-1 0 1,0 1-1,1-1 1,-1 0-1,0 1 1,0 0-1,0-1 1,0 1-1,1 0 1,-1 0-1,0 0 1,0 0-1,-2 0 1,-1 0-14,0 0 0,0 0 0,-1 1-1,1 0 1,0 0 0,1 0 0,-1 0 0,0 1 0,0 0 0,0 0 0,1 0 0,-7 4 0,7-3 67,0 1 1,1-1 0,0 1 0,-1 0-1,1 0 1,1 0 0,-1 1 0,0-1-1,1 0 1,0 1 0,0 0 0,-1 4-1,3-7-83,0-1 1,-1 1-1,1-1 0,0 0 0,0 1 1,0-1-1,0 1 0,0-1 0,1 1 1,-1-1-1,0 1 0,1-1 0,-1 0 0,1 1 1,-1-1-1,1 0 0,0 1 0,-1-1 1,1 0-1,0 0 0,0 0 0,0 0 0,0 0 1,0 0-1,0 0 0,0 0 0,1 0 1,-1 0-1,0 0 0,0-1 0,1 1 0,-1-1 1,0 1-1,1-1 0,-1 1 0,0-1 1,1 0-1,-1 1 0,1-1 0,-1 0 1,1 0-1,-1 0 0,3-1 0,17 3 55,-1-2-1,35-2 1,-48 1-497,1 0 1,-1 0-1,0-1 1,0 0-1,0 0 0,-1-1 1,1 0-1,0 0 1,-1 0-1,0-1 0,8-6 1,-2-10-7866,-10 12 866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0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13773,'0'0'8953,"11"-6"-7731,-8 4-1135,7-4 119,0 1 0,-1 0 0,2 1 0,-1 0 0,12-2 0,-20 6-186,0-1 0,0 0 0,0 1 0,0 0 0,0 0 0,1-1 0,-1 1 0,0 1 0,0-1 0,0 0 0,1 0 0,-1 1-1,0-1 1,0 1 0,0 0 0,0 0 0,0 0 0,0 0 0,0 0 0,0 0 0,0 0 0,-1 0 0,1 1 0,0-1 0,-1 1-1,1 0 1,-1-1 0,0 1 0,1 0 0,-1 0 0,0-1 0,0 1 0,0 0 0,0 0 0,-1 1 0,2 3 0,0 7 351,0 0 0,-1 0-1,0 0 1,-2 26 0,-1-4 620,2-34-804,1-30 608,10-129-923,-11 156-28,1-1-1,-1 0 1,0 1-1,1-1 0,0 0 1,0 1-1,0-1 1,0 1-1,0-1 1,0 1-1,1 0 1,-1-1-1,1 1 1,-1 0-1,1 0 1,0 0-1,0 0 1,0 0-1,0 1 1,0-1-1,0 0 1,1 1-1,3-2 0,2 0-1253,1 0 0,-1 1 0,1 1 0,0-1 0,16 0 0,-11 1-397,23-3-6094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2:5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5924 679 2626,'4'-3'482,"0"0"-1,-1 0 0,1 0 0,-1-1 0,0 1 0,1-1 0,-2 1 0,1-1 0,0 0 0,-1 0 0,0-1 0,0 1 0,0 0 0,0-1 0,-1 1 0,0-1 0,0 1 0,0-1 0,0 0 0,-1 1 0,0-7 0,0 5-352,-1 0-1,0 0 0,-1 0 1,1 1-1,-1-1 0,0 0 1,-1 0-1,1 1 0,-1 0 0,0-1 1,0 1-1,-1 0 0,0 0 1,0 1-1,0-1 0,-7-5 1,-15-11-124,0 2 1,-1 1 0,-1 2-1,-1 0 1,0 2 0,-43-15-1,-195-47 361,35 27 47,-280-21 0,-244 19 282,554 41-555,161 8-121,-1840-91-108,1189 90 261,584 9-174,1 6-1,0 4 1,1 5 0,-141 47-1,211-56-5,0 2 0,1 2 0,1 1-1,0 1 1,2 2 0,0 2 0,-46 40-1,67-53 2,2 1 0,-1 0 0,1 0 0,1 1-1,0 1 1,0-1 0,1 1 0,1 0 0,0 1 0,0 0-1,2 0 1,-1 0 0,2 0 0,0 1 0,0-1-1,1 1 1,1 0 0,0-1 0,1 1 0,1 0-1,0 0 1,1 0 0,0-1 0,5 18 0,0-12-1,1-1-1,0 0 1,1 0 0,1-1 0,1 0 0,0-1 0,1 0 0,1-1-1,25 24 1,-6-10 23,1-1 0,1-2 0,59 33 0,-20-20 55,2-3 0,2-4 0,145 40 0,255 26 88,366-26-36,5-75 461,-285-19 274,849-142-1,-996 75-842,-333 66 209,0-4 0,146-70 1,-208 86-59,0-1 0,0 0 0,-2-2 0,1 0 0,-2-2 0,24-24 0,-37 35-125,-1 0 1,1 0-1,-1 0 1,-1-1-1,1 0 1,-1 1-1,0-1 1,0-1 0,0 1-1,-1 0 1,0-1-1,-1 1 1,1-1-1,-1 1 1,0-1-1,-1 0 1,0 0-1,0 1 1,0-1 0,-1 0-1,0 1 1,0-1-1,-1 0 1,1 1-1,-2-1 1,1 1-1,-6-10 1,1 4-42,0 1 0,-1 0 1,-1 1-1,0 0 0,0 0 1,-1 1-1,0 0 0,-1 0 1,-16-9-1,-4-1-72,-1 2 1,-49-19 0,3 8-95,-1 4 0,-1 4 1,-1 2-1,-127-9 1,-335 7-2383,538 20 2509,-374-1-6334,203 1 203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70 9769,'0'0'9043,"-2"10"-7783,-5 39 832,2 0 0,3 88 0,0-2-1081,2-134-1025,0 0-1,0 0 1,1 0-1,-1 0 0,0 0 1,0-1-1,-1 1 1,1 0-1,0 0 1,0 0-1,0 0 1,-1 0-1,1 0 1,0 0-1,-1-1 0,1 1 1,-1 0-1,1 0 1,-1 0-1,1-1 1,-1 1-1,0 0 1,-10-13-1048,-6-34-574,3-1 1052,3-1 0,1 0 0,2 0 0,-1-81 0,8 125 621,1 1 1,0-1-1,0 0 0,1 0 1,-1 1-1,1-1 0,0 0 1,0 1-1,0-1 1,0 1-1,0-1 0,1 1 1,0 0-1,0-1 0,0 1 1,0 0-1,0 0 1,0 0-1,5-4 0,-2 4 16,0 1-1,0-1 1,0 1 0,0 0-1,0 1 1,0-1-1,0 1 1,1 0-1,-1 0 1,1 0-1,-1 1 1,11 0 0,-7 1-51,1 0 1,0 1 0,0 0 0,0 1 0,-1 0-1,0 0 1,1 1 0,-1 0 0,0 1 0,15 9-1,-21-12 1,0 1-1,1-1 0,-1 0 1,0 1-1,0-1 0,0 1 1,0 0-1,0 0 1,-1 0-1,0 1 0,1-1 1,-1 0-1,0 1 0,-1 0 1,1-1-1,0 1 0,-1 0 1,0 0-1,0 0 0,0 0 1,-1 0-1,1 0 1,-1 0-1,0 0 0,0 0 1,0 0-1,-1 0 0,1 0 1,-3 5-1,1-5 34,0 0 0,-1 0 0,1-1 0,-1 1 0,0-1 0,0 0 0,-1 0 0,1 0 0,-1 0 0,1 0 0,-1-1 0,0 0 1,0 0-1,0 0 0,-4 2 0,-65 20 497,65-23-699,0 1 0,-1-1-1,1 0 1,0-1 0,-8 0-1,15-1 77,1 1 0,0 0 0,0 0 0,0 0 0,0-1-1,-1 1 1,1 0 0,0 0 0,0 0 0,0-1 0,0 1 0,0 0 0,0 0 0,-1-1 0,1 1-1,0 0 1,0 0 0,0-1 0,0 1 0,0 0 0,0 0 0,0-1 0,0 1 0,0 0-1,0 0 1,0-1 0,0 1 0,0 0 0,0 0 0,1-1 0,-1 1 0,0 0 0,0 0-1,0 0 1,0-1 0,0 1 0,1 0 0,-1 0 0,0 0 0,0-1 0,0 1 0,0 0-1,1 0 1,-1 0 0,0 0 0,0 0 0,1-1 0,9-10-3091,11-1-2114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10826,'0'0'9844,"-1"8"-9016,-4 199 3357,5-207-4180,0 0 0,0 0-1,0 0 1,0 0 0,0 0 0,0 0 0,0 1 0,0-1-1,0 0 1,0 0 0,0 0 0,0 0 0,0 0 0,0 0 0,0 1-1,0-1 1,0 0 0,0 0 0,0 0 0,0 0 0,1 0-1,-1 0 1,0 0 0,0 1 0,0-1 0,0 0 0,0 0-1,0 0 1,0 0 0,0 0 0,0 0 0,1 0 0,-1 0-1,0 0 1,0 0 0,0 0 0,0 1 0,0-1 0,0 0-1,1 0 1,-1 0 0,0 0 0,0 0 0,0 0 0,0 0-1,0 0 1,0 0 0,1 0 0,-1 0 0,0 0 0,0 0-1,0-1 1,0 1 0,0 0 0,0 0 0,1 0 0,9-7 197,6-12-18,-8 3-241,-1 0 0,0 0 0,-1 0 0,-1-1 0,-1 0 0,0 0 0,-1 0 0,2-32 0,-6 53 69,1 1-1,1 0 1,-1 0-1,1-1 1,0 1-1,0 0 1,0 0-1,1-1 0,-1 1 1,1-1-1,0 0 1,0 1-1,1-1 1,5 7-1,-6-9 6,1 0 0,-1 0 0,1 0-1,0 0 1,0 0 0,-1-1 0,1 1 0,0-1 0,0 0-1,1 0 1,-1 0 0,0-1 0,0 1 0,0-1 0,0 1-1,1-1 1,-1 0 0,0 0 0,0 0 0,1-1 0,-1 1 0,0-1-1,0 0 1,4-1 0,-1-1 0,-1 1 0,0-1 1,0 0-1,0 0 0,0 0 0,0-1 0,0 0 1,-1 1-1,0-2 0,0 1 0,6-8 0,-5 5 4,1 1 0,0 0-1,0 0 1,13-9 0,-17 50-246,-4 5 311,0-30-86,2 1 0,-1-1 0,1 1 0,1-1 0,2 20 0,-3-30-82,0 1 1,1-1-1,-1 1 0,0-1 1,0 0-1,0 1 0,0-1 1,0 1-1,0-1 1,1 0-1,-1 1 0,0-1 1,0 1-1,1-1 0,-1 0 1,0 1-1,1-1 0,-1 0 1,0 0-1,1 1 1,-1-1-1,0 0 0,1 0 1,-1 1-1,0-1 0,1 0 1,-1 0-1,1 0 0,-1 0 1,1 0-1,-1 1 1,0-1-1,1 0 0,-1 0 1,1 0-1,-1 0 0,1 0 1,-1 0-1,1-1 1,-1 1-1,0 0 0,1 0 1,-1 0-1,1 0 0,-1 0 1,0-1-1,1 1 0,-1 0 1,1 0-1,-1-1 1,0 1-1,1 0 0,-1 0 1,0-1-1,0 1 0,1-1 1,-1 1-1,0 0 1,0-1-1,1 1 0,14-26-7569,-11 3 1085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13485,'0'0'4676,"55"48"-6502,-33-42-1377,1-3-1153</inkml:trace>
  <inkml:trace contextRef="#ctx0" brushRef="#br0" timeOffset="1">231 40 1569,'0'0'20906,"-11"9"-19054,-1 0-1412,-53 45 1263,62-50-1598,-1-1 0,0 1 0,1 0-1,0 0 1,0 0 0,0 0 0,1 1 0,-1-1 0,1 1-1,0-1 1,0 1 0,0 0 0,1 0 0,-2 9 0,3-13-101,1 0 1,-1 1 0,1-1 0,-1 0-1,1 0 1,-1 1 0,1-1 0,0 0-1,0 0 1,0 0 0,-1 0 0,1 0 0,0 0-1,0 0 1,0 0 0,0 0 0,1-1-1,-1 1 1,0 0 0,0-1 0,0 1-1,1-1 1,-1 1 0,0-1 0,0 1-1,1-1 1,-1 0 0,0 0 0,1 0 0,-1 0-1,2 0 1,54 2-684,-43-3-134,-5 1 314,31 0-2968,0-6-3404,-11-3-1436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12236,'0'0'9075,"12"2"-7671,87 14-137,-91-15-1236,0 0 1,1-1 0,-1 1 0,1-2 0,-1 1 0,0-1 0,1-1 0,-1 1 0,0-1 0,0-1-1,12-5 1,-19 8-27,0-1-1,0 1 0,0-1 0,0 0 1,0 1-1,0-1 0,0 0 0,-1 0 1,1 0-1,0 1 0,0-1 0,-1 0 1,1 0-1,-1 0 0,1 0 0,-1-1 1,1 1-1,0-2 0,-1 3-1,0-1 1,0 0-1,-1 1 0,1-1 1,0 0-1,0 1 0,-1-1 0,1 0 1,0 1-1,0-1 0,-1 1 1,1-1-1,-1 1 0,1-1 0,-1 1 1,1-1-1,-1 1 0,1-1 1,-1 1-1,1-1 0,-1 1 0,0-1 1,-3-1 1,0 1 1,0-1 0,1 1 0,-1 0 0,0 0-1,0 0 1,0 0 0,-8 0 0,2 1-15,0 1 1,0 0-1,1 1 1,-1 0-1,0 0 1,-10 5-1,18-7 7,0 1 0,0-1 0,0 1 0,1 0 0,-1 0 0,0 0 0,1 0 0,-1 0 0,0 0 0,1 0 0,-1 0 0,1 0 0,0 1 0,-1-1 0,1 0 0,0 1 0,0 0 0,0-1 0,0 1 0,0-1 0,0 1 0,1 0 0,-1 0 0,0 0 0,1-1 0,-1 1 0,1 0 0,0 0 0,0 0 0,0 0 0,0 0 0,0 0 0,0-1 0,0 1 0,0 0 0,1 0 0,-1 0 0,1 0 0,0-1-1,-1 1 1,2 2 0,0-2-106,-1 0 0,1 0 0,0 0 0,0 0 0,0-1 0,0 1 0,0 0 0,0-1 0,0 0 0,0 1-1,1-1 1,-1 0 0,1 0 0,-1 0 0,1-1 0,-1 1 0,5 0 0,46 5-8041,-14-6-5737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94 12876,'0'0'11654,"9"6"-11088,-6-4-526,-1 0 0,1-1 0,0 1 0,0-1 0,0 1 0,0-1 0,0 0 0,1 0 0,-1-1 0,0 1 0,0 0 0,1-1 0,-1 0 0,0 0 0,6 0 0,-4-2-16,0 1-1,-1-1 1,0 0 0,1 0-1,-1 0 1,0 0 0,0-1-1,0 0 1,-1 1 0,1-1-1,0-1 1,-1 1 0,6-8-1,-7 9-16,0 0 0,0-1-1,0 1 1,0-1-1,-1 1 1,1-1 0,-1 0-1,1 1 1,-1-1 0,0 0-1,0 0 1,-1 0-1,1 0 1,0 0 0,-1-5-1,0 6-6,-1 1 0,1 0-1,-1-1 1,0 1 0,1 0 0,-1-1-1,0 1 1,0 0 0,0 0-1,0 0 1,0 0 0,0 0 0,-1 0-1,1 0 1,0 0 0,0 0-1,-1 0 1,1 1 0,0-1-1,-1 1 1,1-1 0,-1 1 0,1-1-1,-1 1 1,1 0 0,-1 0-1,1-1 1,-1 1 0,1 0 0,-1 1-1,1-1 1,-1 0 0,-1 1-1,-3-1-7,1 1-1,-1 0 0,0 0 1,1 1-1,0 0 0,-1 0 1,1 0-1,0 0 0,0 1 1,0 0-1,0 0 0,1 0 1,-1 1-1,1-1 1,0 1-1,0 0 0,0 0 1,0 1-1,-2 4 0,1-2 24,0 0 0,1 0 0,0 0 0,0 0 0,1 1 0,0-1 0,0 1 0,1 0 0,0 0 0,0 0 0,1 0 0,-1 16 0,2-22-12,1-1 1,-1 1-1,0-1 1,0 1-1,1-1 1,-1 0-1,1 1 1,-1-1-1,1 1 1,-1-1-1,1 0 1,0 1-1,0-1 1,0 0-1,0 0 1,0 0-1,0 0 1,0 0-1,0 0 1,0 0-1,0 0 0,3 1 1,0 0-95,-1-1 0,1 1 0,0-1-1,0 0 1,0 0 0,-1-1 0,1 1 0,8-1 0,-3 0-577,0 0-1,0-1 1,0-1 0,-1 1 0,1-1-1,0-1 1,12-5 0,12-13-4243,-5-4-2237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16143,'0'0'4901,"-4"9"-3481,-5 5-1072,1 1 0,1 1 1,0-1-1,2 1 0,0 1 0,0-1 1,1 1-1,1-1 0,1 1 0,1 0 0,0 0 1,2 18-1,0-29-684,1 0 0,-1-1 0,2 1 0,-1 0 0,0-1 0,1 1 1,0-1-1,1 0 0,-1 0 0,1 0 0,0 0 0,5 4 0,-9-9 211,1 0 1,-1 0-1,0 0 1,1 0-1,-1 0 0,0 0 1,0 0-1,1 0 0,-1 0 1,0 0-1,1 0 1,-1 0-1,0 0 0,1-1 1,-1 1-1,0 0 0,0 0 1,1 0-1,-1-1 1,0 1-1,0 0 0,1 0 1,-1 0-1,0-1 0,0 1 1,0 0-1,1-1 1,-1 1-1,0 0 0,0 0 1,0-1-1,0 1 1,0 0-1,0-1 0,1 1 1,-1 0-1,0-1 0,0 1 1,0 0-1,0-1 1,0 1-1,0-1 0,3-25-3181,-3 6 4639,0 26 7227,0-5-8427,0-1-90,-5 19 54,4-18-6,0 1 0,0 0 0,0 0 0,1 0 0,-1 0 0,0 0 0,1 1 0,0-1 0,0 0 1,-1 0-1,1 0 0,0 0 0,1 0 0,-1 3 0,1-4-182,0-1 1,0 1-1,-1-1 0,1 0 1,0 1-1,0-1 1,0 0-1,-1 0 1,1 1-1,0-1 0,0 0 1,0 0-1,0 0 1,0 0-1,-1 0 1,1 0-1,0 0 0,0-1 1,0 1-1,0 0 1,-1 0-1,1-1 1,0 1-1,0 0 0,-1-1 1,1 1-1,0-1 1,0 1-1,-1-1 1,1 1-1,0-1 0,0-1 1,22-22-7410,-22 23 6719,9-13-5817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22 14125,'0'0'4976,"-8"0"-3167,1 1-1444,-1 0 0,1 0 0,-1 0 0,1 1 0,-1 0 0,1 0 0,0 1 0,-13 7 0,15-8-201,1 1 0,0-1 0,0 1 0,0 0 0,0 0 0,0 1 0,1-1-1,-1 1 1,1 0 0,0 0 0,0 0 0,1 0 0,-1 0 0,1 1 0,0-1 0,0 1 0,-1 6 0,2-11-156,1 1-1,0-1 1,0 0 0,0 1 0,0-1 0,0 1-1,0-1 1,0 1 0,0-1 0,0 1 0,0-1 0,0 1-1,0-1 1,0 0 0,1 1 0,-1-1 0,0 1 0,0-1-1,0 1 1,1-1 0,-1 0 0,0 1 0,0-1 0,1 0-1,-1 1 1,0-1 0,1 0 0,-1 1 0,1-1 0,-1 0-1,0 0 1,1 1 0,0-1 0,19 2 146,22-11 8,-31 3-238,0 1 0,0-2 1,0 0-1,-1 0 1,10-10-1,-15 13-6,0 0 0,-1 0 0,0-1 0,0 1-1,0-1 1,-1 0 0,1 0 0,-1 0 0,0-1 0,-1 1-1,1-1 1,2-10 0,-54 86-468,49-69 550,-20 42-63,19-40 6,0-1-1,0 1 1,0 0 0,1-1-1,-1 1 1,1 0 0,-1 0-1,1 0 1,0-1 0,0 1-1,0 0 1,1 0-1,-1-1 1,1 4 0,2-5-530,-1 0 1,0 0-1,0-1 0,0 1 1,1-1-1,-1 0 1,0 1-1,1-1 0,-1 0 1,0 0-1,1-1 1,-1 1-1,0 0 0,0-1 1,1 1-1,3-3 1,14-8-5783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9641,'0'0'11510,"-7"4"-10363,4-3-1048,-1 1 0,1-1-1,0 1 1,0 0 0,0 0-1,1 1 1,-1-1 0,0 0-1,1 1 1,0 0 0,-1-1-1,1 1 1,0 0 0,1 0-1,-1 0 1,0 0 0,1 1-1,0-1 1,-1 0-1,1 1 1,1-1 0,-1 1-1,0-1 1,1 5 0,0-7-107,0 0 0,1 0 0,-1 0 0,1 0 0,-1 0 0,1 0 0,-1 0 0,1 0 0,0-1 0,-1 1 0,1 0 0,0 0 0,0-1 0,-1 1 0,1 0 0,0-1 0,0 1 0,0 0 0,0-1 0,0 0 0,0 1 0,0-1 0,0 1 0,0-1 0,0 0 0,2 0 0,35 8-825,-27-7 440,-3 1 169,0 0 0,0 0 0,0 1 0,-1 0 0,1 0-1,12 8 1,-19-10 257,0-1-1,0 1 0,0 0 0,-1-1 1,1 1-1,0 0 0,0 0 0,-1 0 1,1-1-1,-1 1 0,1 0 0,-1 0 1,1 0-1,-1 0 0,1 0 0,-1 0 1,0 0-1,1 0 0,-1 0 0,0 0 1,0 1-1,0 0 0,-1 0 78,1 0 0,-1 0 0,0 0 0,0 0 0,0 0-1,0-1 1,0 1 0,-1 0 0,1-1 0,0 1 0,-1-1 0,1 1 0,-1-1 0,0 0 0,1 0-1,-5 2 1,-3 3 55,-1 0-1,0-1 0,0-1 0,-1 0 0,1 0 0,-1-1 0,0 0 1,0-1-1,0 0 0,0-1 0,-20 0 0,31 0-330,-1-1 0,1 0 0,0 0 0,-1 0 0,1 0 1,-1 0-1,1-1 0,0 1 0,-1 0 0,1 0 0,-1 0 0,1 0 0,0 0 0,-1-1 0,1 1 0,0 0 0,-1 0 0,1 0 0,0-1 0,-1 1 0,1 0 0,0-1 0,-1 1 0,1 0 0,0-1 0,0 1 1,-1 0-1,1-1 0,0 1 0,0 0 0,0-1 0,0 1 0,0-1 0,-1 1 0,1 0 0,0-1 0,0 1 0,0-1 0,0 1 0,0 0 0,0-1 0,0 1 0,0-1 0,1 1 0,-1-1 0,0 0 1,0-1-994,0-8-5647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14510,'0'0'10281,"69"3"-10088,-38-3-161,-3-3 0,-1 1-865,-3-5-1537,-6-1-2147,-2-5-7590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12524,'0'0'8814,"0"9"-8035,-5 290 3598,8-294-4102,4-13-101,4-12-14,-3-5-297,-2 0 0,-1-1 0,-1 0 0,-1 0 0,0-30 0,-3 60 146,0 1 0,0 0 0,1-1 0,0 1 0,-1-1 1,2 1-1,-1-1 0,0 1 0,1-1 0,0 0 0,0 0 0,0 0 0,0 0 0,1 0 1,0 0-1,0-1 0,0 1 0,0-1 0,0 0 0,1 0 0,-1 0 0,1 0 1,0 0-1,0-1 0,0 0 0,0 0 0,0 0 0,0 0 0,1-1 0,-1 1 0,1-1 1,-1 0-1,1-1 0,-1 1 0,1-1 0,0 0 0,-1 0 0,1 0 0,-1-1 0,9-1 1,-7 0 13,1 0 0,0 0 0,-1-1 1,1 0-1,-1 0 0,0-1 1,0 1-1,0-1 0,10-9 1,-12 9-30,0 1 1,0-1 0,0 0 0,0 0 0,-1-1-1,0 1 1,0-1 0,0 1 0,0-1 0,-1 0-1,0 0 1,0 0 0,2-7 0,-14 61-190,6-33 368,0 0 0,2 0 0,-1 0 0,2 1 0,1 26 0,0-43-187,0 1-1,0 0 1,0 0-1,0 0 1,1 0-1,-1 0 0,0-1 1,1 1-1,-1 0 1,0 0-1,1 0 1,-1-1-1,1 1 1,-1 0-1,1 0 1,0-1-1,-1 1 1,1-1-1,0 1 1,-1 0-1,1-1 1,0 1-1,0-1 1,-1 0-1,1 1 0,0-1 1,0 0-1,0 1 1,-1-1-1,1 0 1,0 0-1,0 0 1,0 0-1,0 0 1,0 0-1,0 0 1,0 0-1,-1 0 1,1 0-1,0 0 1,0 0-1,0-1 1,0 1-1,0 0 0,-1-1 1,1 1-1,0-1 1,0 1-1,-1-1 1,1 1-1,0-1 1,1-1-1,3 0-672,-1-1-1,1-1 0,0 1 0,-1-1 1,0 0-1,7-7 0,2-13-3769,-2-4-2110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2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18257,'0'0'449,"-48"11"-449,42-3-192,4 0-1154,-1-5-2337,-1-3-1634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14382,'0'0'9513,"0"53"-9481,18-44-481,3 0-800,3-2-1025,5-3-1634,3-2-1985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13068,'0'0'6385,"-10"4"-4906,-5 3-887,-1 0 1,2 2-1,-1-1 1,-22 19-1,33-24-472,0 0-1,0 0 1,0 0 0,0 1-1,1 0 1,0-1-1,0 1 1,0 0 0,0 0-1,0 1 1,1-1-1,0 0 1,0 1 0,0 0-1,0-1 1,1 1-1,0 0 1,0 0 0,0 0-1,1 0 1,-1 0-1,1 0 1,0 0 0,1 5-1,0-9-113,0 0 0,-1 0 0,1 1 0,0-1 0,0 0 0,0 0 0,0 0 0,0 0 0,0 0 0,0 0 0,1 0 0,-1-1 0,0 1 0,0 0 0,1-1 0,-1 1 0,1-1 0,-1 1 0,0-1 0,1 1 0,-1-1 0,1 0 0,-1 0 0,3 0 0,43 0 112,-40 0-108,3-1-188,-1 0 0,0 0 0,0-1 0,0-1 1,0 1-1,0-1 0,-1-1 0,1 0 0,8-5 0,-11 6-959,0-1 0,-1 0 0,1-1 0,-1 0 0,0 1 0,0-2 0,8-9 0,-2-2-4804</inkml:trace>
  <inkml:trace contextRef="#ctx0" brushRef="#br0" timeOffset="1">258 12 6150,'0'0'8760,"-3"9"-7276,-1 23 1367,0 1 0,2 35-1,3-68-3042,1 1 0,-1-1 0,1 0 0,-1 0-1,1 0 1,0 0 0,-1 0 0,1-1 0,-1 1-1,1 0 1,-1-1 0,0 1 0,1-1 0,-1 1 0,1-1-1,-1 0 1,0 0 0,1 0 0,1-1 0,11-28-8894,-12 18 3859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8616,'0'0'4722,"0"5"-3166,-2 15 80,0 0 0,-1-1 0,-11 35 0,-4 21 116,12-37-364,1 64 0,4-101-1384,1-1 0,0 1 0,0-1 0,0 1-1,0-1 1,0 0 0,0 1 0,0-1 0,0 1 0,0-1 0,0 1 0,0-1 0,0 1 0,0-1 0,0 1-1,0-1 1,0 0 0,0 1 0,0-1 0,1 1 0,-1-1 0,0 1 0,0-1 0,1 0 0,-1 1 0,0-1-1,1 0 1,-1 1 0,0-1 0,1 0 0,-1 1 0,0-1 0,1 0 0,-1 0 0,1 0 0,-1 1 0,0-1-1,1 0 1,-1 0 0,1 0 0,-1 0 0,1 0 0,-1 0 0,1 0 0,-1 0 0,0 0 0,1 0-1,-1 0 1,1 0 0,-1 0 0,1 0 0,-1 0 0,1 0 0,-1 0 0,0 0 0,1-1 0,-1 1 0,1 0-1,-1 0 1,0-1 0,1 1 0,-1 0 0,1-1 0,21-22 168,20-79-2196,-42 105 2042,0-1-1,0 1 1,1 0-1,-1 0 0,1-1 1,-1 1-1,1 0 1,0-1-1,0 1 1,0-1-1,0 1 0,1-1 1,-1 1-1,1-1 1,-1 0-1,1 0 0,0 0 1,0 0-1,0 0 1,0 0-1,0 0 1,0 0-1,1-1 0,-1 1 1,1-1-1,-1 0 1,1 0-1,-1 0 0,1 0 1,-1 0-1,1-1 1,0 1-1,0-1 1,-1 1-1,1-1 0,0 0 1,0 0-1,-1 0 1,5-1-1,2-1 37,0 0 0,-1-1 0,0 0 0,1 0 0,-1-1 0,0 0 0,-1 0 0,1-1 1,-1 0-1,0 0 0,9-9 0,34-35-951,-49 93 475,-3-27 543,-2 23 903,1 58-1,3-84-909,2 0 0,-1-1-1,2 1 1,0-1 0,0 1 0,2-1 0,-1 0 0,8 13-1,-10-21-131,0 0 0,0 0 0,0 0-1,-1 0 1,0 0 0,0 0 0,0 1 0,-1-1-1,1 0 1,-1 1 0,0-1 0,-1 0-1,0 0 1,1 1 0,-2-1 0,1 0-1,-1 0 1,-2 5 0,3-7 53,0 0 0,-1 0-1,1-1 1,-1 1 0,0-1 0,0 0-1,0 1 1,0-1 0,0 0 0,-1 0-1,1 0 1,-1 0 0,1-1 0,-1 1-1,1-1 1,-1 0 0,0 1 0,0-1-1,0 0 1,0-1 0,0 1 0,0 0 0,0-1-1,0 0 1,0 1 0,0-1 0,0-1-1,0 1 1,0 0 0,0-1 0,0 1-1,-5-3 1,6 2 10,-1 0 0,1-1 0,0 1 0,0-1 1,0 1-1,0-1 0,1 0 0,-1 0 0,0 0 0,1 0 0,-1 0 0,1 0 0,0 0 0,-1-1 0,1 1 0,0 0 0,1-1 0,-1 1 0,0-1 1,1 1-1,-1-1 0,1 1 0,0-1 0,0-2 0,-2-69-62,2 67 39,1-4-100,0 0 1,1-1-1,0 1 0,0 0 1,1 0-1,1 0 1,0 1-1,0-1 0,1 1 1,0 0-1,1 0 1,0 0-1,1 1 0,0 0 1,0 1-1,1-1 1,0 1-1,1 1 0,-1-1 1,2 2-1,-1-1 0,1 1 1,-1 0-1,2 1 1,11-4-1,61-26-6718,-35 13-1126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2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6020 4292,'0'0'2712,"-4"-8"-2317,-14-30 219,1-2 1,3 1-1,1-2 0,-14-74 1,-10-183 127,0-1 1124,-47-151 878,72 367-2524,4 0 0,3-146 0,5 170-149,-3-33-4,-19-112 0,8 61 153,7-1 1,15-224 0,26-69-969,-27 315 596,-11-168 0,-33-217 157,21 353-8,-3-98 135,18 157-143,5 0 0,18-100 1,1 51-3,33-154-33,-22 143 88,-25 102 145,3 1 0,2 1 0,33-82 0,-41 122-180,0 0 0,1 1 1,0 0-1,1 0 0,0 1 0,1 0 1,0 0-1,0 1 0,16-11 0,13-6-91,54-25-1,-25 14-1003,-58 31 121,-7 5 604,-1-1 1,1 1 0,-1-1-1,0 0 1,1 0-1,-1 1 1,0-1-1,1 0 1,-1 0 0,0 0-1,0 0 1,0 0-1,0-1 1,0 1 0,0 0-1,0 0 1,0-1-1,0-1 1,1-8-4048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2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31 9513,'-5'0'474,"-26"-4"4246,34 1-3266,20-2-1354,-17 3-14,18-3 35,0 0 0,1 2-1,-1 0 1,1 2 0,44 3 0,-66-1-107,1 0 0,-1 0 0,0 1 0,1-1 0,-1 1 1,0 0-1,0 0 0,0 0 0,0 0 0,0 0 0,0 1 0,-1-1 0,1 1 0,-1 0 0,0 0 0,0 0 0,0 0 0,0 0 0,0 0 1,-1 0-1,1 1 0,-1-1 0,0 0 0,0 1 0,0-1 0,0 1 0,-1 0 0,1 3 0,1 12 139,-1 0 1,-1-1-1,0 1 0,-3 19 1,-2-7-34,-14 48 0,2-14-894,-1 8-5098,8-46 213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1505,'0'0'12135,"-8"-3"-9771,-2-2-1580,8 3-451,-1 1-1,0-1 0,0 1 1,-1 0-1,1 0 1,0 0-1,0 0 0,-1 0 1,1 1-1,0 0 1,-5-1-1,7 1 789,5-1-881,0 1-1,0-1 1,0 0 0,0 1-1,0 0 1,0 0 0,0 0-1,7 1 1,16 1 299,-14-5-442,1 1 1,-1-2-1,0 1 1,0-2-1,22-11 1,-26 12-66,-1 0 0,0 0 1,0-1-1,-1-1 0,1 1 0,-1-1 1,-1-1-1,1 1 0,8-12 0,-14 17-24,0 0 0,0 0 0,-1 0 0,1 0-1,-1 0 1,1 0 0,-1 0 0,1 0 0,-1 0-1,1 0 1,-1 0 0,0 0 0,0-1 0,1 1-1,-1 0 1,0 0 0,0 0 0,0 0 0,-1 0-1,1-1 1,0 1 0,0 0 0,0 0 0,-1 0-1,1 0 1,-1 0 0,1 0 0,-2-2 0,0 1-4,1 1 0,-1 0-1,0-1 1,0 1 0,0 0 0,0 0 0,0 0 0,-1 0 0,1 0 0,0 1 0,0-1 0,-1 1 0,-2-1 0,-7 0-23,0 0 0,1 1 0,-1 0 0,-21 3 0,21 0 13,0 1 0,1 0 0,-1 0 0,1 1-1,0 1 1,-18 11 0,26-15 2,-1 1 1,1-1-1,-1 0 0,1 1 0,0 0 0,0-1 1,0 1-1,0 1 0,1-1 0,-1 0 1,1 1-1,0-1 0,-1 1 0,2-1 1,-1 1-1,0 0 0,1 0 0,0 0 1,0 0-1,0 0 0,0 0 0,1 0 1,-1 6-1,2-7 2,0-1 0,1 1 1,-1 0-1,0 0 0,1 0 0,0-1 1,0 1-1,-1-1 0,1 0 0,1 1 1,-1-1-1,0 0 0,1 0 0,-1 0 1,1 0-1,-1-1 0,1 1 1,0-1-1,0 1 0,-1-1 0,7 1 1,65 17-412,-72-19 378,37 5-2229,41 1 1,-1-5-4960,-33-1 1175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8648,'0'0'11622,"14"5"-10731,-5-2-768,3 2 1,1-1-1,1-1 1,-1 0-1,1 0 1,-1-1-1,17 0 1,75-5 870,-53 1-3212,0 1-9418,-58 1 6063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8872,'0'0'10891,"80"18"-9834,-35-18-417,5 0-512,-3 0-64,-2-2-1088,-7-1-1539,-8 2-1216,-6-2-1923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127 248 7687,'0'0'4127,"6"-8"-3460,30-35 742,-40 38 5695,-15 3-5504,-19 2-1298,31 1-166,-1 0 1,0 1-1,1 0 0,-1 1 0,1 0 0,-14 7 0,18-9-105,1 0 0,-1 1 0,1-1 0,-1 1 0,1-1 0,-1 1 0,1 0 0,0 0 0,0 0 0,0 0 0,0 1 0,0-1-1,1 0 1,-1 1 0,1 0 0,-1-1 0,1 1 0,0 0 0,0-1 0,0 1 0,0 3 0,1-5-12,1 0-1,0 0 1,0 0 0,0 0 0,-1-1 0,1 1-1,0 0 1,0-1 0,0 1 0,0 0 0,0-1-1,0 1 1,0-1 0,1 0 0,-1 1-1,0-1 1,0 0 0,0 0 0,0 0 0,0 0-1,1 0 1,-1 0 0,0 0 0,0 0-1,2 0 1,36-3 406,-27 0-381,1 0-1,-1-1 1,0-1 0,0 0 0,-1 0 0,1-1 0,-1-1 0,0 0-1,-1 0 1,0-1 0,18-18 0,-16 15-9,-1-2-1,0 1 1,-1-1 0,-1-1-1,0 0 1,-1 0 0,0-1-1,10-28 1,-17 41 18,0 0 1,-1 1-1,1-1 1,0 0-1,-1 0 1,0 1-1,1-1 0,-1 0 1,0 0-1,0 1 1,0-1-1,0 0 1,0 0-1,-1 0 0,1 1 1,-1-4-1,0 5-36,1-1 0,-1 1 0,0 0 0,1 0 0,-1 0 0,1-1 0,-1 1 0,0 0 0,1 0 0,-1 0 0,0 0 0,1 0 0,-1 0 0,0 0-1,1 0 1,-1 0 0,1 1 0,-1-1 0,0 0 0,1 0 0,-1 1 0,1-1 0,-1 0 0,0 1 0,1-1 0,-1 0 0,1 1 0,-1 0 0,-7 4-7,1 1 1,0 0-1,1 1 1,-1-1-1,-5 10 1,3-3 52,0 0 0,2 1 0,-11 25 0,15-34-28,2 0-1,-1 0 1,0 0-1,1 0 1,0 0 0,0 0-1,1 0 1,-1 1-1,1-1 1,0 0 0,1 0-1,-1 1 1,1-1-1,0 0 1,3 8 0,-3-10 9,2 0 0,-1-1 0,0 1 0,1 0 0,-1-1 0,1 1 0,0-1 0,0 0 0,0 0 0,0 0 0,0 0 0,0-1 0,0 1 0,6 1 0,10 6-2024,-3 2-3902,-11-8 1569,-1-2-1864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7 8776,'0'0'11702,"-5"9"-9871,5-9-1874,-23 46 2426,19-16-549,4-29-1794,0 0 0,1 0-1,-1 0 1,0 0 0,0 0 0,1 0-1,-1 0 1,1 0 0,-1 0 0,1-1 0,-1 1-1,1 0 1,-1 0 0,1-1 0,0 1-1,-1 0 1,1-1 0,0 1 0,0 0-1,-1-1 1,1 1 0,0-1 0,0 1-1,0-1 1,0 0 0,1 1 0,48 5 1871,-41-6-2777,1 0 0,-1-1-1,1-1 1,-1 0 0,1 0-1,15-7 1,-20 7 311,1 0 0,-1-1-1,0 0 1,0 0 0,-1 0 0,1-1 0,0 1-1,-1-1 1,0 0 0,0 0 0,6-10 0,-7 10 625,-1 1 1,-1-1 0,1 0-1,0 0 1,-1 0 0,0 0-1,0 0 1,0 0 0,-1 0 0,1 0-1,-1-5 1656,-3 10-1398,1 1-1,-1 0 1,0 0 0,1 0 0,0 0-1,-1 1 1,1-1 0,0 0 0,0 1-1,0 0 1,-1 3 0,-2 0 351,-12 16 607,1 0-1,-20 40 1,30-51-1285,1 0 0,1 0 0,0 0 0,0 1 0,1-1-1,0 1 1,1 0 0,-1 17 0,4-28-280,-1-1 0,0 1 1,1-1-1,-1 1 0,1-1 0,-1 0 0,1 1 0,0-1 0,-1 1 1,1-1-1,-1 0 0,1 1 0,0-1 0,-1 0 0,1 0 0,0 0 0,-1 1 1,1-1-1,0 0 0,-1 0 0,1 0 0,0 0 0,-1 0 0,1 0 1,0 0-1,-1-1 0,1 1 0,0 0 0,-1 0 0,1 0 0,-1-1 0,1 1 1,0 0-1,-1-1 0,1 1 0,-1 0 0,1-1 0,-1 1 0,1-1 1,-1 1-1,1-1 0,8-13-9677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2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112 153 5445,'0'0'2797,"-1"-8"-1745,-2-72 1840,1 16 5437,-13 215-8338,6-46 18,-4-1-1,-46 176 0,57-275-25,1 0-1,-1 0 1,1 0-1,-1 1 0,2-1 1,-1 1-1,1-1 1,0 10-1,0-13 7,1-1 0,0 1 0,0-1 0,0 0 0,0 1-1,0-1 1,0 0 0,0 0 0,0 0 0,0 1 0,1-1 0,-1-1 0,0 1 0,1 0 0,-1 0 0,1 0 0,-1-1 0,1 1 0,-1-1-1,1 1 1,-1-1 0,1 0 0,0 1 0,-1-1 0,1 0 0,-1 0 0,1 0 0,0 0 0,-1 0 0,4-1 0,374-10 133,-292 4-164,-1-4-1,115-31 0,-10-13-23,143-34-139,-277 77 32,1 4 1,-1 1 0,114 3-1,-114 12-1294,6 0-5949,-51-8 2169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9641,'0'0'10026,"8"1"-8606,83 2 1225,126-12 0,99-27-3147,-293 33 577,65-13-237,-2-1-2153,-31 13-7396,-62 4 4661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8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130 172 801,'0'0'21946,"-10"-5"-21604,4 3-310,4 1-22,0-1 0,0 1 0,-1 0 0,1-1 0,0 1-1,-1 0 1,1 1 0,-1-1 0,0 0 0,1 1 0,-1 0 0,1-1 0,-1 1 0,0 0 0,1 0-1,-1 1 1,1-1 0,-1 0 0,0 1 0,1 0 0,-1-1 0,1 1 0,-1 0 0,1 0 0,0 1-1,-1-1 1,1 0 0,0 1 0,0-1 0,0 1 0,0 0 0,0 0 0,0 0 0,-1 2 0,-2 3 68,1 0 1,0 1 0,0-1 0,1 1 0,-5 14 0,7 8 114,1-29-189,0 0 0,1 0 0,-1-1 0,1 1 1,-1 0-1,1 0 0,-1 0 0,1-1 0,-1 1 0,1 0 0,0 0 1,-1-1-1,1 1 0,0 0 0,0-1 0,-1 1 0,1-1 0,0 1 1,0-1-1,0 0 0,0 1 0,0-1 0,0 0 0,0 0 0,1 1 1,6-1 42,0 0 1,0 0 0,0-1-1,0 0 1,0 0 0,-1-1 0,1 0-1,0-1 1,-1 1 0,1-1-1,-1-1 1,0 1 0,0-1-1,-1-1 1,1 1 0,-1-1 0,0 0-1,11-12 1,-5 5 92,-1 0-1,0-1 1,-1-1-1,0 0 1,-1-1 0,0 1-1,12-31 1,-19 39-7,0 1 1,0-1-1,0 1 1,-1-1-1,1 0 1,-1 1-1,-1-1 1,1 0-1,-1 0 0,0 0 1,-1-9-1,0 15-131,1 0 0,0 0 0,0-1 0,0 1 0,-1 0-1,1 0 1,0-1 0,0 1 0,-1 0 0,1 0 0,0 0-1,0-1 1,-1 1 0,1 0 0,0 0 0,-1 0 0,1 0-1,0 0 1,-1 0 0,1 0 0,0 0 0,-1 0 0,1 0 0,0 0-1,-1 0 1,1 0 0,0 0 0,-1 0 0,1 0 0,0 0-1,-1 0 1,1 0 0,0 0 0,-1 0 0,1 1 0,0-1-1,0 0 1,-1 0 0,1 0 0,0 1 0,0-1 0,-1 0-1,1 0 1,0 0 0,0 1 0,0-1 0,-1 1 0,-11 13-144,5 2 95,0 0 0,1 0-1,-6 30 1,10-37 41,0 0 0,1 0 0,1 0-1,-1 0 1,1 0 0,1 0 0,0 1 0,0-1-1,3 10 1,-3-15 17,1-1-1,0 0 1,0 0 0,0 1-1,0-1 1,0-1-1,1 1 1,-1 0 0,1 0-1,0-1 1,-1 0-1,1 1 1,1-1 0,-1 0-1,0-1 1,5 3-1,26 8-2867,-2-7-6798,-23-4 2945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7399,'0'0'13645,"-4"8"-12716,-13 20 395,-37 49 0,31-48-705,-34 62 0,53-88-7063,4-15 3261,0 1-280,-3-14-4085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14478,'0'0'8360,"29"52"-7656,-6-34-191,8-1-257,-3 0-128,8-5-448,2-2-1057,2-2-1346,-6-6-1409,-3-2-2370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3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 11147,'0'0'12945,"-7"8"-12235,-20 26-293,26-34-403,1 0 1,0 0 0,-1 1 0,1-1 0,0 0 0,0 1-1,-1-1 1,1 0 0,0 1 0,0-1 0,0 0 0,0 1-1,-1-1 1,1 1 0,0-1 0,0 0 0,0 1-1,0-1 1,0 1 0,0-1 0,0 0 0,0 1 0,0-1-1,0 1 1,0-1 0,0 0 0,1 1 0,-1-1 0,0 0-1,0 1 1,0-1 0,0 0 0,1 1 0,-1-1 0,0 0-1,1 1 1,15 4 506,19-7 294,-32 2-784,-1-1 1,0 0-1,1 0 0,-1 0 1,0 0-1,0 0 0,1 0 1,-1-1-1,0 1 0,0-1 1,-1 1-1,1-1 0,0 0 1,0 0-1,-1 0 0,1 0 1,-1 0-1,0 0 0,1 0 1,-1-1-1,0 1 0,-1 0 1,1-1-1,0 1 0,0 0 1,-1-1-1,0 1 1,1-1-1,-1 1 0,0-4 1,-1 5-19,0 0 0,0 0 0,0 0 0,0 1 0,0-1 0,0 0 0,0 1 0,0-1 0,0 1 0,-1-1 0,1 1 0,0 0 0,0-1 0,0 1 0,-1 0 1,1 0-1,0 0 0,0 0 0,-1 0 0,1 0 0,0 0 0,-2 1 0,-29 5-137,30-5 100,1 0 1,-1 0 0,1-1 0,0 1-1,-1 0 1,1 0 0,0 0-1,0 1 1,-1-1 0,1 0 0,0 0-1,0 0 1,0 1 0,1-1-1,-1 1 1,0-1 0,0 1 0,1-1-1,-1 1 1,1-1 0,-1 1 0,1-1-1,0 1 1,0 0 0,-1 2-1,2-3-138,-1 0-1,0-1 1,1 1 0,-1 0-1,0 0 1,1-1-1,-1 1 1,0 0-1,1-1 1,-1 1-1,1-1 1,0 1 0,-1-1-1,1 1 1,-1-1-1,1 1 1,0-1-1,-1 1 1,2 0-1,24 0-7454,-11-5-4005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10090,'0'0'8472,"-2"6"-6994,-3 4-986,0 0-1,-1 0 1,0 0 0,0-1-1,-1 0 1,-1 0-1,-11 11 1,-72 59 489,1 1-861,89-79-13,-18 16-2376,19-17 2065,-1 0 1,1 0-1,0 0 0,-1 0 1,1 0-1,-1 0 0,1 0 1,0 0-1,-1 0 0,1 0 1,-1 0-1,1 0 0,0 0 1,-1 0-1,1 0 0,0 0 1,-1-1-1,1 1 0,-1 0 1,1 0-1,0 0 0,-1-1 1,1 1-1,0 0 0,0 0 1,-1-1-1,1 1 0,0 0 1,0-1-1,-1 1 0,1 0 1,0-1-1,0 1 0,0 0 1,-1-1-1,1 1 0,0 0 0,0-1 1,0 1-1,0-1 0,0 1 1,0 0-1,0-1 0,0 1 1,0-1-1,0 1 0,0 0 1,0-1-1,0 1 0,0 0 1,1-2-1,-4-17-7152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4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13645,'0'0'8040,"68"35"-7048,-42-14-415,8 0-289,4-2-128,-2 0-31,-2-1-161,-5-4-993,-2 1-449,-6-3-864,-12-3-1826,2-3-2242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4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12524,'0'0'7207,"70"8"-5157,-18-8-577,4-2-416,7-5-512,4-1-257,-3 3-192,-2-1-32,-12 4-96,-5-2-577,-5 3-704,-6-1-32,-3 0-705,-3-6-2050,-4-2-1794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4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10634,'0'0'12043,"6"10"-10943,-2-3-960,0 1 1,1-1-1,0-1 0,0 1 1,1-1-1,0 0 0,0 0 1,0 0-1,1-1 0,0 0 1,0-1-1,0 1 0,11 4 1,-6-5-227,0-1 1,0 0-1,1 0 1,-1-1-1,19 1 1,16-8-3420,-42 4 2421,-1 0-1,0-1 0,1 1 1,-1-1-1,0 0 0,0-1 1,6-4-1,9-9-5876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0:4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10858,'0'0'7207,"-65"42"-5189,40-18-513,2 4-159,3 2-97,-3 4 32,8 1-608,1 3-449,3-3-160,4-1-64,5 0-1185,2-2-993,0-5-705,0-3-2018,-4-7-2818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2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17104,'0'0'64,"7"-9"-160,-5 6 105,1-2 15,0 1-1,1-1 1,-1 1-1,1 0 1,0 0-1,0 0 1,0 1-1,1-1 0,0 1 1,-1 0-1,1 1 1,0-1-1,0 1 1,0 0-1,8-2 1,55-10 343,1 3 0,0 3 0,120 1 0,-185 7-370,1 0 0,-1 0 0,0 0 0,1 1 1,-1-1-1,0 1 0,1 0 0,-1 0 1,0 1-1,0-1 0,0 1 0,0 0 1,0 0-1,0 1 0,-1-1 0,1 1 0,-1-1 1,0 1-1,1 0 0,2 4 0,-4-3 44,0 0-1,-1 0 1,1 0-1,-1 0 1,0 0-1,0 0 1,0 0-1,-1 0 1,1 0-1,-1 0 1,0 0-1,0 0 1,-1 1-1,1-1 1,-1 0-1,0 0 1,0 0-1,0 0 1,-1 0-1,1 0 1,-5 7-1,-5 11 175,-2-1-1,0 0 0,-1-1 0,-1 0 1,-19 18-1,-95 87 25,100-98-167,0 1-191,-9 8-994,11-16-4222,11-15-4007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0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5477,'0'0'4890,"-7"1"-3096,-24 2-49,31-4-1588,-1 1 0,0 0 0,1 0 0,-1 0 0,1 0-1,-1 0 1,0 0 0,1 1 0,-1-1 0,1 0 0,-1 0-1,0 0 1,1 0 0,-1 1 0,1-1 0,-1 0 0,1 1-1,-1-1 1,1 0 0,-1 1 0,1-1 0,-1 1 0,1-1-1,0 0 1,-1 1 0,0 0 0,11 9 1761,19 2-394,8-5-486,-1-1-1,1-3 1,50 0-1,-4-4-4898,-18 0-8562,-82 1 5024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0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3299,'0'0'15823,"52"6"-13805,-19-6-545,1 0-544,5-5-352,-3 2-385,-1 2-160,-3 1 0,-5 0-384,-7 3-801,-2 9-897,-4 0-737,-3-1-3074,-2-6-4709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48 12043,'0'-2'296,"0"0"0,0 0-1,0 0 1,0 1-1,0-1 1,-1 0 0,1 0-1,-1 0 1,1 0-1,-1 1 1,0-1-1,1 0 1,-1 0 0,0 1-1,0-1 1,0 1-1,0-1 1,-1 1 0,1-1-1,0 1 1,-1 0-1,-2-3 1,1 3-169,0 0 1,1 0-1,-1 0 0,0 0 0,0 1 1,0-1-1,0 1 0,0-1 0,0 1 1,0 0-1,0 0 0,0 0 0,-4 1 1,-1 1-43,0 0 0,0 0 0,0 0 1,0 1-1,1 0 0,-1 1 1,1 0-1,0 0 0,-13 10 0,16-11 36,1 0-1,0 1 0,0-1 0,0 1 0,1 0 1,-1 0-1,1 0 0,0 0 0,0 0 1,-2 6-1,4-9-102,0 1 0,0-1 0,0 0 0,-1 0 0,1 0 0,0 0 0,0 1 0,1-1 0,-1 0 0,0 0 0,0 0 0,0 0 0,1 0 0,-1 0 0,1 1 0,-1-1 0,1 0 0,-1 0 0,1 0 0,-1 0 0,1-1 0,0 1 0,0 0 0,0 0 0,-1 0 0,1 0 0,0-1 0,0 1 0,0 0 0,0-1 0,0 1 0,0-1 0,0 1 0,0-1 0,0 0 1,1 1-1,-1-1 0,0 0 0,0 0 0,0 0 0,0 1 0,0-1 0,1-1 0,-1 1 0,2 0 0,6 0 56,1 0 1,-1-1-1,0 0 1,1-1-1,-1 0 1,0 0-1,0-1 1,0 0-1,-1 0 1,11-6-1,-14 6-8,0 0 0,0 0-1,-1 0 1,1-1-1,-1 1 1,1-1 0,-1 0-1,0 0 1,0-1-1,-1 1 1,1-1 0,-1 1-1,0-1 1,-1 0-1,1-1 1,-1 1-1,0 0 1,2-6 0,-34 65 339,25-42-411,2-1 0,-1 1 0,1 0-1,1 0 1,0 0 0,0 13 0,2-22 7,0 0 1,0-1-1,0 1 1,0 0 0,0-1-1,1 1 1,-1 0-1,1-1 1,0 1 0,0-1-1,0 1 1,0-1-1,0 1 1,0-1 0,1 0-1,-1 0 1,1 0-1,-1 0 1,1 0 0,0 0-1,0 0 1,0 0-1,0 0 1,0-1 0,0 1-1,1-1 1,-1 0-1,0 0 1,1 0 0,-1 0-1,1 0 1,-1 0-1,5 0 1,6 1-401,1 0 0,-1-1 0,17-1 0,-25 0-360,0-1-1,0 1 1,0-1 0,0 0-1,0-1 1,0 1-1,5-4 1,11-8-6598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11979,'0'0'9337,"-5"9"-8232,-15 25 251,-2-2-1,-46 55 1,-25 6-2102,83-88-3655,8-16-2705,2 10 6863,-1-17-7023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8072,'0'0'16239,"42"55"-15182,-15-36-288,1 2-193,3-4-287,3 0-193,-3-1-64,-6-5-417,-1 2-928,-8-2-865,-4-2-1057,-3-3-2819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94 6118,'0'0'5600,"4"-9"-2931,-2 5-2762,16-41 4532,-18 44-4321,1 0 0,-1 0 0,0 0 0,0 0 0,1-1 0,-1 1 0,0 0 0,0 0 0,-1 0-1,1 0 1,0-1 0,0 1 0,0 0 0,-1 0 0,1 0 0,-1 0 0,1 0 0,-1 0 0,1 0 0,-1 0 0,1 0 0,-1 0-1,0 0 1,0 0 0,0 0 0,1 0 0,-1 1 0,0-1 0,0 0 0,0 1 0,0-1 0,0 0 0,0 1 0,0-1 0,0 1-1,-1 0 1,1-1 0,0 1 0,0 0 0,0 0 0,0 0 0,-3 0 0,-1-1-105,0 1 0,0 0 1,0 1-1,-1-1 0,1 1 0,0 0 1,0 0-1,0 1 0,0 0 1,0 0-1,1 0 0,-1 0 0,0 0 1,1 1-1,0 0 0,-1 0 0,1 1 1,0-1-1,1 1 0,-1-1 1,1 1-1,-1 0 0,1 1 0,1-1 1,-1 0-1,0 1 0,1 0 0,0-1 1,0 1-1,1 0 0,-1 0 1,1 0-1,0 0 0,0 1 0,1-1 1,-1 8-1,1-12-6,1 0 1,-1 0-1,0 0 1,1 0-1,-1 0 1,1 0-1,-1 0 1,1 0-1,0 0 0,-1 0 1,1 0-1,0 0 1,-1 0-1,1-1 1,0 1-1,0 0 1,0-1-1,0 1 0,0-1 1,0 1-1,0-1 1,0 1-1,0-1 1,0 1-1,0-1 1,0 0-1,0 0 0,0 1 1,0-1-1,0 0 1,1 0-1,-1 0 1,0 0-1,0 0 1,0-1-1,0 1 0,0 0 1,0 0-1,2-2 1,3 2 47,0-2 0,0 1 0,0-1 0,0 0 0,0 0 0,7-4 0,-1-2 39,1 0 0,-2-2 0,1 1 0,-1-1 0,-1-1 0,0 0 0,-1 0 0,0-1 0,11-18 0,-25 43-33,1 0-1,0 0 1,0 1 0,2 0-1,-1-1 1,2 1 0,0 23 0,1-36-145,1 1 0,-1-1 0,1 1 0,-1-1 1,1 0-1,0 1 0,0-1 0,0 0 1,0 0-1,0 0 0,0 1 0,0-1 0,0 0 1,0 0-1,0-1 0,1 1 0,-1 0 0,0 0 1,1-1-1,-1 1 0,1 0 0,-1-1 1,0 0-1,1 1 0,-1-1 0,1 0 0,1 1 1,43-1-8974,-24-3-563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10698,'0'0'14350,"47"11"-13838,-22-11-384,0 0-128,2 0-448,-3 0-1282,-6 0-1249,-2-3-2594,-5 1-3748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10762,'0'0'16677,"12"-7"-16517,5-5-124,0-1-1,-1-1 0,0 0 0,-1-1 1,0 0-1,-2-1 0,0-1 0,0 0 1,16-33-1,-38 150-398,4-58 349,-2 37 427,7-73-1089,0-1 1,0 1-1,1-1 1,0 1-1,0-1 1,4 9-1,0-6-5447,2-7-4863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 12396,'0'0'9278,"-8"1"-8627,-26 4-234,24-2-11,14-1-56,-3-1-329,1-1 1,-1 0-1,0 0 1,0 0-1,0 0 1,0 0-1,0-1 0,0 1 1,0 0-1,0 0 1,1-1-1,-1 1 1,0-1-1,0 1 1,0-1-1,0 1 0,1-2 1,-2 2 22,1-1-1,0 1 1,-1 0 0,1-1 0,-1 1 0,1-1-1,-1 1 1,1-1 0,-1 1 0,1-1-1,-1 0 1,1 1 0,-1-1 0,0 0-1,1 1 1,-1-1 0,0 0 0,1 1 0,-1-1-1,0 0 1,0 0 0,0 1 0,0-1-1,0 0 1,0 1 0,0-1 0,0 0-1,0 0 1,0 1 0,0-1 0,-1-1 0,0 2-41,0 0 1,0 0-1,0 0 1,0 1-1,0-1 1,0 0-1,0 1 1,0-1 0,0 1-1,1-1 1,-1 1-1,0-1 1,0 1-1,0 0 1,0-1-1,1 1 1,-1 0-1,0 0 1,1-1 0,-1 1-1,1 0 1,-1 0-1,1 0 1,-1 2-1,0-1 5,0 0 1,0 0-1,0 1 0,0-1 0,1 0 0,-1 1 0,1-1 0,0 1 0,0-1 0,0 5 0,0-6 16,0-1-1,0 0 0,0 1 0,0-1 1,0 1-1,0-1 0,0 0 0,0 1 1,0-1-1,0 1 0,0-1 0,0 0 0,1 1 1,-1-1-1,0 0 0,0 1 0,0-1 1,1 0-1,-1 1 0,0-1 0,0 0 1,1 1-1,-1-1 0,0 0 0,1 0 0,-1 1 1,0-1-1,1 0 0,-1 0 0,0 0 1,1 0-1,-1 1 0,0-1 0,1 0 1,-1 0-1,1 0 0,-1 0 0,0 0 1,1 0-1,-1 0 0,0 0 0,1 0 0,-1 0 1,1 0-1,-1 0 0,0 0 0,1 0 1,-1-1-1,1 1 0,-1 0 0,0 0 1,1 0-1,-1-1 0,0 1 0,1 0 1,-1 0-1,0 0 0,0-1 0,1 1 0,-1 0 1,0-1-1,0 1 0,1 0 0,-1-1 1,0 1-1,0 0 0,0-1 0,1 0 1,1-2 265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9225,'0'0'14050,"-8"11"-13777,-154 200 677,162-211-1051,0 1 0,-1-1 0,1 1 0,0-1 0,0 1-1,-1-1 1,1 1 0,0-1 0,-1 0 0,1 1 0,0-1 0,-1 1 0,1-1 0,-1 0 0,1 1 0,-1-1 0,1 0 0,-1 0 0,1 1 0,-1-1 0,1 0-1,-1 0 1,1 0 0,-1 0 0,1 0 0,-1 1 0,1-1 0,-1 0 0,0 0 0,1 0 0,-1-1 0,1 1 0,-1 0 0,1 0 0,-1 0 0,1 0 0,-2-1-1,-4-22-8419,6 21 7991,-2-19-5695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 8680,'-2'-17'3645,"-4"13"480,-2 12-1434,-2 8-3345,1 5 851,1 0 1,1 0-1,0 1 1,2 0-1,1 1 1,0-1-1,2 0 1,0 36 0,2-55-179,0 0 1,0-1 0,0 1 0,0 0 0,0-1 0,1 1 0,-1 0 0,1-1-1,0 1 1,-1-1 0,1 1 0,1-1 0,-1 1 0,0-1 0,0 0 0,1 1-1,0-1 1,-1 0 0,1 0 0,0 0 0,0 0 0,2 1 0,-1-1 29,1-1 0,-1 0 0,0 1 0,1-1 1,-1-1-1,1 1 0,-1 0 0,1-1 0,-1 0 0,1 0 1,-1 0-1,1 0 0,-1-1 0,6 0 0,6-3 70,-1 0-1,0-1 0,-1-1 1,1 0-1,-1 0 0,24-17 1,-18 9-88,-1-1 0,0-1-1,25-28 1,-34 34-8,-1-1-1,-1 1 1,0-1-1,0-1 1,-1 1-1,0-1 1,-1 0-1,4-14 0,-41 86-358,30-51 347,-1-1-1,1 1 1,1 0-1,0-1 1,0 1 0,1 0-1,0 0 1,1 11-1,0-18-8,-1 1 0,1-1 0,-1 1-1,1-1 1,0 1 0,0-1 0,0 1-1,0-1 1,0 1 0,1-1 0,-1 0-1,1 0 1,0 0 0,-1 0 0,1 0-1,0 0 1,0 0 0,0-1 0,0 1-1,1-1 1,-1 1 0,0-1 0,0 0-1,1 0 1,-1 0 0,1 0 0,-1 0-1,1-1 1,0 1 0,2-1 0,2 1 78,0-1 1,0 0 0,0-1 0,0 0 0,0 0 0,0 0 0,0-1 0,-1 0 0,1 0 0,0-1 0,-1 0 0,0 0 0,0 0 0,0-1-1,0 0 1,0 0 0,-1-1 0,1 1 0,-1-1 0,0 0 0,-1-1 0,0 1 0,1-1 0,-2 0 0,1 0 0,-1 0 0,1 0-1,-2-1 1,1 1 0,-1-1 0,0 0 0,0 1 0,-1-1 0,0 0 0,0 0 0,-1 0 0,0 0 0,0 0 0,-1 0 0,1 0-1,-1 0 1,-1 0 0,-3-11 0,-18-15-436,22 32 218,0 0 0,0 0 1,0 0-1,0 0 1,-1 0-1,1 0 0,0 0 1,0 0-1,0 0 0,-1 1 1,1-1-1,0 1 1,-1-1-1,1 1 0,-1-1 1,1 1-1,0 0 0,-1 0 1,1-1-1,-1 1 1,1 0-1,-1 0 0,1 1 1,-1-1-1,-2 1 1,7 2-5364,18 8-19,2-6-161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11851,'0'0'11339,"25"48"-10442,-7-31-257,7 0-287,10 0-161,-1-3-96,0-2-32,0 1-416,0-1-1282,-8-2-1088,-5-2-1314,-8-2-2370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6566,'0'0'12198,"8"3"-10046,18 2-1408,-1 0 1,1-2 0,0-1 0,-1-1-1,1-1 1,0-1 0,41-8-1,-29 5-1946,1 1-1,76 4 0,-98 6-1428,-9-3-3322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15599,'0'0'8888,"1"9"-8034,-1 25-299,0-18-393,0 0 0,1 0 0,1-1 0,0 1 0,5 17 0,-6-31-156,0 0-1,1 0 1,-1-1 0,0 1-1,1 0 1,-1-1-1,1 1 1,0 0 0,-1-1-1,1 0 1,0 1-1,0-1 1,0 0 0,0 0-1,0 0 1,0 0-1,0-1 1,0 1 0,1-1-1,-1 1 1,0-1-1,0 0 1,0 1 0,1-1-1,-1 0 1,0-1 0,0 1-1,1 0 1,-1-1-1,0 1 1,0-1 0,4-1-1,6-1-590,-1-1 1,0 0-1,0-1 0,19-10 0,23-24-7449,-33 17 972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1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12236,'0'0'8327,"-56"56"-6533,37-31-385,-3 7-416,-1 4-192,-1 5-416,-1-1-321,2 2 0,-1 0-32,8-6-32,3-1-32,6-6-929,3-5-1249,3-11-1890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12043,'0'0'9636,"13"0"-8824,186-12 84,-198 12-1057,37-2 636,-20 5-2057,-18-3 1426,0 0 1,0 0 0,1 0-1,-1 0 1,0 0 0,0 0-1,0 1 1,1-1-1,-1 0 1,0 0 0,0 0-1,1 0 1,-1 0 0,0 1-1,0-1 1,0 0-1,0 0 1,1 0 0,-1 1-1,0-1 1,0 0-1,0 0 1,0 0 0,0 1-1,0-1 1,0 0 0,0 0-1,1 1 1,-1-1-1,0 0 1,0 0 0,0 1-1,0-1 1,0 0 0,0 0-1,0 1 1,0-1-1,-1 0 1,1 0 0,0 1-1,-7 5-4291,-10-1-1537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10602,'0'0'9833,"56"17"-8359,-18-17-738,1 1-511,1-1-129,-4 1-96,-4 1-673,-6 3-1185,-8-3-1249,-2-1-3171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48 9705,'0'0'11280,"-3"-8"-10116,2 6-1113,0-1 1,0 1-1,0-1 0,-1 1 1,1-1-1,0 1 1,-1 0-1,0 0 0,1 0 1,-1 0-1,0 0 0,0 0 1,0 0-1,-3-1 0,2 2-10,0 0-1,1 0 0,-1 0 0,0 0 1,0 1-1,0-1 0,0 1 0,0 0 1,0 0-1,0 0 0,0 0 0,1 1 1,-1-1-1,0 1 0,0 0 0,0 0 0,-4 2 1,-2 1 134,0 0 1,1 0 0,0 1 0,-1 1 0,2-1-1,-1 1 1,-9 10 0,13-13-95,1 0 0,0 1-1,0-1 1,0 1 0,0-1 0,1 1 0,-1 0 0,1 0 0,0 0-1,0 0 1,1 0 0,-1 0 0,1 1 0,0-1 0,0 1-1,0-1 1,0 9 0,2-11-69,0-1-1,0 1 1,0-1 0,0 1 0,0-1-1,1 0 1,-1 1 0,0-1-1,1 0 1,-1 0 0,1 0-1,-1 0 1,1 0 0,-1 0-1,1 0 1,0-1 0,-1 1-1,1 0 1,0-1 0,0 0 0,-1 1-1,1-1 1,0 0 0,0 0-1,0 0 1,0 0 0,-1 0-1,1 0 1,3-2 0,57-7 198,-48 4-178,-1-1 0,1 0 1,-1-1-1,20-14 0,-28 18-22,0 0-1,0-1 1,0 0-1,0-1 0,-1 1 1,0-1-1,1 1 1,-2-1-1,1 0 1,-1-1-1,0 1 0,0-1 1,3-7-1,-6 12-9,1 1 1,-1 0-1,0 0 0,0 0 0,0 0 0,0 0 0,0 0 0,0 0 1,0-1-1,0 1 0,0 0 0,0 0 0,0 0 0,0 0 0,0 0 1,0 0-1,0 0 0,0-1 0,0 1 0,0 0 0,0 0 0,0 0 1,0 0-1,0 0 0,0 0 0,0-1 0,0 1 0,0 0 0,0 0 1,0 0-1,0 0 0,0 0 0,-1 0 0,1 0 0,0 0 0,0-1 1,0 1-1,0 0 0,0 0 0,0 0 0,0 0 0,0 0 1,0 0-1,-1 0 0,1 0 0,0 0 0,0 0 0,0 0 0,0 0 1,0 0-1,0 0 0,-1 0 0,1 0 0,0 0 0,0 0 0,0 0 1,0 0-1,0 0 0,-1 0 0,-9 6-78,-8 10 3,15-13 77,1 1 1,0-1-1,-1 1 0,2-1 1,-1 1-1,0-1 0,1 1 1,-1 0-1,1 0 0,0 0 1,0 0-1,1 0 0,-1 0 1,1 0-1,0 0 0,0 0 1,0 0-1,1 0 0,-1 0 1,1 0-1,1 5 0,1-5-50,-1 0-1,0 0 1,1 0-1,0-1 1,0 1-1,0-1 1,0 0-1,1 0 1,-1 0-1,1 0 1,-1-1-1,1 0 1,0 1-1,0-1 1,0 0-1,1-1 1,-1 1-1,9 1 1,33 6-5766,-28-9-79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11435,'2'-1'9159,"4"0"-4690,20-6-3422,-26 7-1056,-1 0-1,1-1 1,0 1-1,-1 0 1,1 0-1,-1-1 1,1 1-1,-1 0 1,1 0-1,-1 0 1,1 0-1,-1 0 1,1 0-1,-1 0 1,0 0-1,1 0 1,-1 0-1,1 0 1,-1 0-1,1 0 1,-1 0-1,1 0 1,-1 0-1,1 1 1,-1-1-1,1 0 1,-1 0-1,1 1 1,0-1-1,-1 0 1,1 1-1,-1-1 1,1 0-1,0 1 1,-1-1-1,1 1 1,0-1-1,-1 0 1,1 1-1,0-1 1,0 1-1,-1-1 1,1 1-1,0 0 1,0 16-3124,0-16 2838,0-1 0,0 1 0,0-1-1,1 1 1,-1 0 0,0-1 0,0 1 0,1-1 0,-1 1 0,0 0 0,1-1 0,-1 1 0,1-1 0,-1 1 0,1-1-1,-1 0 1,1 1 0,-1-1 0,1 1 0,-1-1 0,1 0 0,0 0 0,-1 1 0,1-1 0,-1 0 0,1 0 0,0 0 0,-1 1-1,1-1 1,0 0 0,-1 0 0,2 0 0,12 0-8161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7239,'0'0'2301,"9"-7"-225,1-3-1196,29-20 3232,-39 30-3978,0 0 1,0 0-1,1-1 1,-1 1 0,0 0-1,0 0 1,0 0-1,1-1 1,-1 1-1,0 0 1,0 0 0,0 0-1,1-1 1,-1 1-1,0 0 1,1 0-1,-1 0 1,0 0 0,0 0-1,1 0 1,-1 0-1,0 0 1,1 0-1,-1 0 1,0 0-1,0 0 1,1 0 0,-1 0-1,0 0 1,1 0-1,-1 0 1,0 0-1,0 0 1,1 0 0,-1 0-1,0 0 1,0 1-1,1-1 1,-1 0-1,0 0 1,0 0 0,1 0-1,-1 1 1,-4 14 1635,-16 19-861,-101 110 631,62-78-2557,55-63-108,4-3 870,0 1 0,-1-1 0,1 0 0,0 0 0,0 0 1,-1 0-1,1 0 0,0 0 0,-1 0 0,1 0 0,0 0 0,0 0 1,-1 0-1,1 0 0,0 0 0,0 0 0,-1 0 0,1-1 1,0 1-1,0 0 0,-1 0 0,1 0 0,0 0 0,0 0 1,-1-1-1,1 1 0,0 0 0,0 0 0,0 0 0,0-1 1,-1 1-1,1 0 0,0 0 0,0-1 0,0 1 0,0 0 0,0 0 1,0-1-1,0 1 0,-1 0 0,1 0 0,0-1 0,0 1 1,0-1-1,-5-13-7214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10282,'0'0'14904,"9"1"-14354,10 3-434,-1 1 1,1 1-1,-1 1 0,1 0 0,-2 1 0,33 21 0,28 12-5557,-65-36 1768,-5-4-2327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13357,'0'0'3528,"-10"5"-2449,1-1-802,0 1 0,1 0 0,-1 0 0,1 1 1,1 1-1,-12 10 0,15-13-137,1 0 0,0 0-1,0 0 1,0 0 0,1 1 0,-1-1 0,1 1 0,0-1 0,0 1-1,1 0 1,0 0 0,-1 0 0,2 0 0,-1 0 0,0 0 0,1 0-1,1 9 1,-1-12-130,1 0-1,0-1 0,-1 1 0,1 0 1,0-1-1,0 1 0,0-1 1,0 1-1,1-1 0,-1 1 1,0-1-1,1 0 0,-1 1 0,1-1 1,-1 0-1,1 0 0,-1 0 1,1 0-1,0 0 0,-1-1 1,1 1-1,0 0 0,0-1 0,0 0 1,0 1-1,-1-1 0,1 0 1,0 0-1,0 0 0,0 0 1,0 0-1,2-1 0,3 1 27,0 0 0,-1-1 0,1 0 0,0 0 0,-1 0-1,1-1 1,-1 0 0,9-4 0,-6 0-1,0 0 0,0 0 0,0-1 0,9-10 0,-15 15-19,-1 0 0,0 0 0,0-1-1,0 1 1,0 0 0,-1-1 0,1 1 0,-1-1 0,1 0-1,-1 1 1,0-1 0,0 0 0,0 0 0,0 0-1,-1 0 1,1 0 0,-1 0 0,0 0 0,0 0-1,0-4 1,-1 7-19,1-1 1,-1 1-1,1 0 0,-1 0 0,1-1 0,-1 1 0,1 0 1,-1 0-1,0 0 0,1-1 0,-1 1 0,1 0 0,-1 0 1,0 0-1,1 0 0,-1 0 0,1 0 0,-1 1 0,0-1 1,1 0-1,-1 0 0,1 0 0,-1 0 0,0 1 0,1-1 1,-1 0-1,1 1 0,-1 0 0,-18 8-86,14-5 79,0 0-1,1 1 0,-1 0 0,1 0 0,1 0 0,-1 0 0,0 1 0,1-1 0,0 1 0,1 0 0,-1 0 1,1 0-1,0 0 0,1 0 0,-1 0 0,1 1 0,0-1 0,1 1 0,0-1 0,0 0 0,0 1 0,3 11 1,-2-16-56,0 0 0,0 0 0,1 0 0,-1 0 0,1 0 0,-1-1 0,1 1 1,0-1-1,0 1 0,0-1 0,0 0 0,0 1 0,0-1 0,0 0 1,0 0-1,0-1 0,1 1 0,-1 0 0,0-1 0,0 1 0,1-1 1,2 0-1,56 2-2030,-57-2 1927,5-1-589,1 0 0,-1 0 0,0-1 0,0 0 0,0 0 0,0-1 0,12-6 0,20-14-4271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 10826,'0'0'11745,"-9"-4"-11558,7 3-183,0 0 3,0 0 0,0 0 0,0 0 0,0 0 1,0 0-1,0 0 0,0 0 0,0 1 0,-1-1 1,1 1-1,0-1 0,-1 1 0,1 0 0,0 0 1,0 0-1,-1 0 0,1 0 0,0 1 0,0-1 1,-1 1-1,1-1 0,0 1 0,0 0 0,0 0 1,0 0-1,0 0 0,0 0 0,0 1 0,0-1 1,0 1-1,1-1 0,-1 1 0,0-1 0,1 1 1,-1 0-1,1 0 0,-2 3 0,-21 46 332,19-23-142,5-27-192,0 0 1,1-1-1,-1 1 1,0 0 0,0-1-1,0 1 1,0 0 0,1-1-1,-1 1 1,0-1-1,1 1 1,-1-1 0,0 1-1,1-1 1,-1 1 0,0-1-1,1 1 1,-1-1-1,1 1 1,-1-1 0,1 1-1,-1-1 1,1 0 0,0 1-1,-1-1 1,1 0-1,-1 0 1,1 0 0,0 1-1,-1-1 1,2 0-1,6 0 47,0 0-1,0 0 0,0-1 0,0 0 0,-1 0 0,1-1 0,0 0 0,-1 0 0,1-1 0,-1 0 1,0-1-1,1 1 0,7-7 0,-10 7-14,0 0 0,-1 0 0,0 0 0,1-1 0,-1 1 1,0-1-1,-1 0 0,1-1 0,-1 1 0,0 0 0,0-1 0,0 0 0,-1 0 0,1 0 1,-1 0-1,0 0 0,-1 0 0,1 0 0,-1-1 0,1-7 0,-10 14 518,3 3-559,2 0 0,-1 0-1,0 0 1,1 0-1,0 1 1,0-1 0,0 1-1,0 0 1,1 0-1,0 0 1,0 0 0,0 0-1,1 0 1,-1 6-1,1-8 9,0-1 0,1 0 0,-1 1 0,1-1 0,0 0 0,0 1 0,0-1 0,0 1 0,0-1 0,0 0 0,1 1 0,-1-1 0,1 0 0,-1 1 0,1-1 0,0 0 0,0 0 0,0 1 0,0-1 0,1 0 0,-1 0 0,0 0 0,1-1 0,0 1 0,-1 0 0,1 0 0,0-1 0,0 1 0,0-1 0,0 0 0,0 0 0,0 1 0,4 0 0,31 5-1175,-11-6-2890,-9-1-1939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10858,'0'0'13357,"68"4"-13165,-43-4-96,2 0-96,-3 0-192,-1 0-1025,-7 0-1153,1 0-1922,-7 0-2595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8456,'0'0'17008,"8"-6"-16287,20-13-604,-1-2 1,-2-1-1,0-1 1,-1 0-1,-1-2 0,32-47 1,-59 81-17,-1 1 1,1 0-1,1 0 0,0 0 1,0 0-1,1 1 0,-1 13 1,-2 32-1395,3-1-6425,2-48 58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8360,'0'0'16394,"33"-7"-15444,-20-5 197,-20 11-192,5 1-933,0 1 0,0 0 0,0 0-1,1 0 1,-1 0 0,0 0 0,0 0-1,1 1 1,-1-1 0,1 1 0,-1-1 0,1 1-1,0-1 1,-1 1 0,0 2 0,2-4-17,-1 0 1,1 0-1,0 1 0,0-1 1,0 0-1,0 0 1,-1 0-1,1 1 0,0-1 1,0 0-1,0 0 1,0 0-1,0 1 1,0-1-1,0 0 0,-1 0 1,1 1-1,0-1 1,0 0-1,0 0 1,0 1-1,0-1 0,0 0 1,0 0-1,0 1 1,0-1-1,0 0 1,1 0-1,-1 1 0,0-1 1,0 0-1,0 0 1,0 1-1,0-1 1,0 0-1,0 0 0,1 0 1,-1 1-1,0-1 1,0 0-1,0 0 1,0 0-1,1 0 0,-1 1 1,0-1-1,0 0 1,0 0-1,1 0 1,-1 0-1,0 0 0,0 0 1,1 0-1,-1 0 1,0 0-1,0 0 0,1 0 1,-1 1-1,0-1 1,0 0-1,1-1 1,-1 1-1,0 0 0,0 0 1,1 0-1,-1 0 1,0 0-1,0 0 1,1 0-1,8 0-2350,-3 7-5219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51 9353,'0'0'4367,"5"-7"-1725,28-36 1575,-38 80-1777,-3-21-2081,0-1 0,0 0 1,-2 0-1,-21 25 0,21-28-180,0 1 0,1-1 0,1 2 0,0-1-1,0 1 1,-6 18 0,14-32-254,0 0-1,0 0 0,0 0 0,0 0 1,-1 0-1,1 1 0,0-1 0,0 0 0,0 0 1,0 0-1,0 0 0,0 1 0,0-1 1,-1 0-1,1 0 0,0 0 0,0 1 1,0-1-1,0 0 0,0 0 0,0 0 0,0 1 1,0-1-1,0 0 0,0 0 0,0 0 1,0 1-1,0-1 0,0 0 0,0 0 1,1 0-1,-1 0 0,0 1 0,0-1 1,0 0-1,0 0 0,0 0 0,0 0 0,0 1 1,0-1-1,1 0 0,-1 0 0,0 0 1,0 0-1,0 0 0,0 0 0,1 1 1,-1-1-1,0 0 0,0 0 0,0 0 1,1 0-1,4-13-6009,-5-4 400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10602,'0'0'13549,"72"46"-12877,-42-32-127,3 1-353,-3 0-128,-1 1 32,-7-2-160,-4-1-1121,-4 1-897,-7-2-1249,-1-4-3459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12011,'0'0'10859,"10"2"-9973,49 7-146,0-3 1,1-2-1,94-7 0,-37 1-1091,-93 3-369,10-1-974,-13-3-3472,-18-1 537,-2-3-2001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10186,'0'0'13842,"-4"8"-13420,-10 15-236,-11 22-77,-3 0 0,-44 54-1,72-99-246,-1 0 0,1 0-1,0 0 1,0 1 0,0-1 0,-1 0-1,1 0 1,0 0 0,0 1-1,0-1 1,-1 0 0,1 0 0,0 0-1,0 0 1,-1 0 0,1 0-1,0 0 1,0 0 0,-1 1 0,1-1-1,0 0 1,0 0 0,-1 0-1,1 0 1,0 0 0,-1 0-1,1 0 1,0-1 0,0 1 0,-1 0-1,1 0 1,0 0 0,0 0-1,-1 0 1,1 0 0,0 0 0,0-1-1,0 1 1,-1 0 0,1 0-1,0 0 1,0 0 0,0-1 0,-1 1-1,1 0 1,0 0 0,0-1-1,0 1 1,0 0 0,0 0 0,-1-1-1,1 1 1,0 0 0,0 0-1,0-1 1,0 1 0,0 0 0,0 0-1,0-1 1,0 1 0,0 0-1,0-1 1,-3-13-5926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11883,'0'0'11120,"8"3"-10084,32 13-200,69 37 1,-11 5-4854,-61-43-2586,-22-12 1601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51 9737,'0'0'14126,"-11"-8"-13988,-33-21-116,42 29-21,0-1 0,0 1 0,0 0 0,0-1 0,0 1-1,-1 0 1,1 0 0,0 0 0,0 0 0,0 1 0,0-1 0,0 1 0,0-1 0,0 1 0,0 0 0,0-1 0,1 1 0,-1 0 0,0 0 0,0 1 0,-2 1 0,-32 31 69,30-27-44,3-4-2,1-1 0,-1 1 0,1 1 0,-1-1 0,1 0 0,0 0 0,0 1 0,1 0 0,-1-1 0,1 1 0,-1 0 0,1 0 0,0-1 0,1 1 1,-1 5-1,1-8-17,0 0-1,1 0 1,-1-1 0,1 1 0,0 0 0,-1-1 0,1 1 0,-1 0 0,1-1 0,0 1 0,0-1 0,-1 1 0,1-1 0,0 1 0,0-1 0,0 0 0,0 1 0,-1-1 0,1 0 0,0 0 0,0 0 0,0 0 0,0 1 0,0-1 0,0 0 0,-1 0 0,1-1 0,0 1 0,2 0 0,30-3 216,-20-2-179,0 0 1,0 0-1,-1-1 1,1-1-1,-2 0 1,1 0-1,-1-1 1,0-1-1,0 0 1,-1-1-1,-1 1 1,0-2-1,0 1 1,8-14-1,-22 32-145,-1 2 96,1 0 0,-1 0 1,1 1-1,1-1 0,0 1 0,1 0 0,0 0 0,0 1 1,-1 15-1,5-26 12,-1 1 1,1-1-1,-1 0 1,1 0 0,-1 0-1,1 0 1,0 1-1,0-1 1,0 0-1,-1 0 1,1 0-1,0-1 1,0 1-1,0 0 1,0 0 0,1 0-1,-1-1 1,0 1-1,0-1 1,0 1-1,1-1 1,-1 1-1,0-1 1,0 1 0,1-1-1,-1 0 1,0 0-1,1 0 1,-1 0-1,0 0 1,2 0-1,51-1-768,-48 1 309,22-5-2852,-2-7-2937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11723,'0'0'2050,"-12"3"32,-1 1-1561,0 1-1,1 0 1,-1 1-1,1 1 1,-11 7 0,18-11-413,1 0 1,0 0-1,0 0 1,1 0-1,-1 1 1,0 0-1,1-1 1,0 1-1,0 1 1,0-1-1,1 0 1,-1 1-1,1-1 1,0 1-1,0-1 1,1 1-1,-1 0 1,1 0-1,0 0 1,0 6-1,1-10-118,0 0 1,1 0-1,-1 0 0,0 0 0,1 0 0,-1 0 0,1 0 0,-1 0 0,1 0 0,-1 0 0,1 0 0,0-1 0,0 1 0,-1 0 0,1 0 0,0-1 0,0 1 0,0 0 0,0-1 0,0 1 0,0-1 0,0 1 0,0-1 0,0 1 0,0-1 0,0 0 0,0 1 0,0-1 0,0 0 0,0 0 0,2 0 0,40 2-147,-34-2 137,165 0-455,-174 0 502,1 0 0,-1 0 1,1-1-1,-1 1 0,0 0 1,1 0-1,-1 0 0,1 0 0,-1 0 1,1 1-1,-1-1 0,1 0 1,-1 0-1,0 0 0,1 0 0,-1 0 1,1 1-1,-1-1 0,0 0 1,1 0-1,-1 1 0,1-1 0,-1 0 1,0 1-1,0-1 0,1 0 1,-1 1-1,0-1 0,1 0 0,-1 1 1,0-1-1,0 0 0,1 1 1,-7 15 968,-20 10 278,20-22-1212,-81 52 1858,79-51-2302,-1-1 1,1 0-1,-1 0 1,0-1-1,0 0 0,0-1 1,0 0-1,-18 1 1,19-3-4739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6374,'0'0'14296,"11"3"-13319,28 3-293,75 1 0,-77-7-5129,-4-1-4922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10410,'0'0'11050,"71"3"-10089,-34-3-480,-1-6-321,4 3-96,0 2-96,-6 1-577,-5 0-1056,-6 0-1346,-1 0-2819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7495,'0'0'14750,"-10"-4"-14435,9 3-307,-2-1 13,0 1 0,0 0-1,0 0 1,-1 0-1,1 0 1,-1 0 0,1 0-1,0 1 1,-7 0 0,9 0 15,-1 1 1,1-1-1,-1 1 1,1-1-1,-1 1 1,1 0-1,0 0 1,-1 0-1,1 0 1,0 0-1,0 0 1,0 0-1,0 0 1,-1 1-1,1-1 1,1 0-1,-1 1 1,0-1-1,0 0 1,1 1-1,-1-1 1,0 1-1,1-1 1,-1 1-1,1 0 1,0-1-1,0 1 1,0-1-1,-1 1 1,1 0-1,1 1 1,-2-1 9,1 0 1,0-1-1,0 1 1,-1 0 0,1-1-1,0 1 1,1 0-1,-1 0 1,0-1-1,0 1 1,1 0 0,-1-1-1,1 1 1,-1 0-1,1-1 1,0 1-1,0-1 1,0 1 0,-1-1-1,1 0 1,1 1-1,-1-1 1,0 0 0,0 1-1,0-1 1,1 0-1,-1 0 1,3 1-1,-1-1 32,1 0 0,0 0-1,0 0 1,0 0-1,0-1 1,-1 0 0,1 0-1,0 0 1,0 0-1,0 0 1,0-1 0,4-1-1,1-1-38,-1 0 0,0-1 0,0 0 0,0 0 0,-1-1 0,1 0-1,-1 0 1,0-1 0,-1 0 0,0 0 0,1 0 0,-2-1 0,8-11 0,-16 24-69,1 0 1,-1 0-1,1 0 1,0 0-1,0 0 0,1 0 1,-2 9-1,3-13-12,0 0-1,-1-1 0,1 1 1,0 0-1,0 0 0,0 0 1,0 0-1,0 0 0,0 0 1,0 0-1,1 0 0,-1 0 1,1 0-1,-1-1 1,1 1-1,0 0 0,0 0 1,0-1-1,0 1 0,0 0 1,0-1-1,0 1 0,0-1 1,1 1-1,-1-1 0,1 0 1,-1 0-1,4 2 0,4 0-939,0-1 0,0-1 0,1 0-1,-1 0 1,0-1 0,13-1 0,5-1-5665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8200,'0'0'15919,"6"17"-14926,-3-17-858,0 1 0,0 0-1,0-1 1,1 0 0,-1 1 0,0-1 0,0-1 0,0 1 0,4-1 0,12-5-1487,-18 5 944,-1 1 1,1 0 0,-1-1 0,1 1 0,-1-1-1,1 1 1,-1-1 0,1 1 0,-1-1 0,1 1-1,-1-1 1,0 1 0,1-1 0,-1 1 0,0-1-1,0 0 1,1 1 0,-1-1 0,0 1-1,0-1 1,0 0 0,0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7015,'0'0'17552,"-8"9"-17392,-163 214 636,171-223-885,0-1 1,0 1-1,0 0 1,0 0-1,0 0 1,0 0-1,0 0 0,0 0 1,0 0-1,0 0 1,0 0-1,0 0 1,0 0-1,0-1 1,0 1-1,0 0 1,0 0-1,0 0 1,0 0-1,0 0 0,-1 0 1,1 0-1,0 0 1,0 0-1,0 0 1,0 0-1,0 0 1,0 0-1,0 0 1,0 0-1,0 0 1,0 0-1,0-1 0,0 1 1,-1 0-1,1 0 1,0 0-1,0 0 1,0 0-1,0 0 1,0 0-1,0 0 1,0 0-1,0 0 1,0 0-1,0 0 0,-1 1 1,1-1-1,0 0 1,0 0-1,0 0 1,0 0-1,0 0 1,0 0-1,0 0 1,0 0-1,0 0 0,0 0 1,0 0-1,0 0 1,0 0-1,0 0 1,0 0-1,-1 0 1,2-11-2869,-1 4 821,0-13-3090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1153,'0'0'22293,"6"9"-21284,12 9-803,0 0-1,1-1 1,0-1-1,1-1 1,32 18-1,-24-13-2707,-12-5-6286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22 7847,'0'0'14921,"-8"-2"-14371,5 1-539,1 1 0,0-1 0,0 1 0,-1 0 0,1-1 0,0 1 0,0 0 0,-1 0 0,1 1 1,0-1-1,-1 0 0,1 1 0,0 0 0,0-1 0,0 1 0,-1 0 0,1 0 0,0 0 0,-2 2 0,1 0 24,0 0-1,0 0 1,1 1 0,-1-1 0,1 1-1,0 0 1,0 0 0,0 0 0,0 0-1,1 0 1,0 0 0,-1 4 0,1-6-15,0 0 1,1-1 0,-1 1-1,1-1 1,-1 1 0,1 0-1,0-1 1,0 1 0,-1 0-1,1 0 1,1-1 0,-1 1-1,0 0 1,0-1 0,1 1-1,-1 0 1,0-1 0,2 3-1,-1-4 11,-1 1-1,1-1 0,0 1 1,-1-1-1,1 0 0,0 0 1,0 1-1,-1-1 0,1 0 1,0 0-1,0 0 0,0 0 1,-1 0-1,1 0 0,0 0 1,0 0-1,-1 0 0,1 0 1,0 0-1,0-1 0,-1 1 1,1 0-1,0-1 0,0 1 1,-1 0-1,2-1 0,5-3 94,0-1-1,0 1 1,-1-1 0,0 0-1,1-1 1,5-6-1,33-54 123,-41 60-235,-8 14-37,-1-1 1,1 1 0,0-1 0,1 1 0,0 1 0,0-1-1,0 0 1,1 1 0,1-1 0,-1 1 0,2-1 0,-1 1-1,1 13 1,0-21-16,0-1-1,0 1 0,0-1 0,0 1 1,0-1-1,0 1 0,0-1 0,0 1 1,0-1-1,0 1 0,1-1 1,-1 1-1,0-1 0,0 1 0,0-1 1,1 0-1,-1 1 0,0-1 1,0 1-1,1-1 0,-1 0 0,0 1 1,1-1-1,-1 0 0,0 1 1,1-1-1,-1 0 0,1 1 0,-1-1 1,1 0-1,-1 0 0,0 0 1,1 1-1,0-1 0,19-5-2030,14-22-7678,-21 8-345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9161,'0'0'17200,"54"16"-17232,-38-16-1345,0 0-1570,-3-1-1922,-2-6-4548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9513,'0'0'15113,"3"0"-14206,1-2-848,1 1-1,-1-1 0,1 0 0,-1-1 0,0 1 0,0-1 0,0 0 0,0 0 0,0 0 0,-1 0 0,1 0 0,-1-1 0,0 0 0,0 0 0,3-6 0,43-67-58,-73 179-309,20-57 205,8-32-4736,1-12-258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13549,'0'0'11242,"6"2"-10798,26 4-139,-31-6-290,0 0 1,0 0-1,0 0 1,0 0-1,0 0 1,0 0-1,0 0 1,0 0-1,0 0 0,1 0 1,-1 0-1,0-1 1,0 1-1,0 0 1,-1-1-1,1 1 0,0-1 1,0 1-1,0-1 1,0 1-1,0-1 1,0 0-1,-1 1 1,1-1-1,0 0 0,-1 0 1,1 1-1,0-1 1,-1 0-1,1 0 1,-1 0-1,1 0 0,-1 0 1,0 0-1,1 0 1,-1 0-1,0 0 1,1-1-1,-23 24-319,11 5-1024,11-14-2646,10-7-6430,2-6 2162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195 158 12204,'0'0'4526,"-9"-4"-2652,6 2-1779,-1-1-1,-1 1 1,1 0 0,0 0-1,0 1 1,-1-1-1,1 1 1,-1 0 0,0 0-1,1 0 1,-1 1-1,0 0 1,1 0 0,-1 0-1,0 0 1,1 1-1,-1-1 1,1 1-1,-1 1 1,1-1 0,-1 1-1,1-1 1,0 1-1,0 0 1,-1 1 0,2-1-1,-1 1 1,0 0-1,0 0 1,1 0 0,-4 4-1,-27 43 105,32-48-181,1 1 0,-1-1 0,1 1 0,0 0 0,0-1 0,0 1 0,0 0 0,1-1 1,-1 1-1,1 0 0,0 0 0,0 0 0,0 0 0,0-1 0,0 1 0,0 0 0,1 0 0,-1 0 1,2 3-1,-1-5-10,0-1 0,0 1 0,0 0 1,0 0-1,0 0 0,1-1 1,-1 1-1,0 0 0,0-1 0,0 1 1,1-1-1,-1 0 0,0 1 1,1-1-1,-1 0 0,0 0 0,1 0 1,-1 0-1,0 0 0,1 0 0,-1 0 1,0 0-1,1 0 0,-1-1 1,2 0-1,34-10 348,-22 4-181,-1-2 0,0 0 0,-1 0 1,1-1-1,-2-1 0,1 0 0,-2-1 0,1 0 1,9-14-1,-5 4 56,-2 0 1,0-1-1,-1 0 1,18-46-1,-35 101-501,-18 144 263,22-172-4,0 0 0,0-1 1,0 1-1,1 0 0,-1-1 1,1 1-1,0-1 0,0 1 1,0-1-1,0 1 0,1-1 1,-1 0-1,1 1 0,0-1 1,0 0-1,0 0 0,0 0 1,1 0-1,5 4 0,-5-5-2,0-1 0,0 1-1,0-1 1,0 0 0,0 0 0,1 0 0,-1-1-1,0 1 1,1-1 0,-1 0 0,1 1-1,-1-2 1,0 1 0,1 0 0,-1-1 0,0 1-1,1-1 1,-1 0 0,0 0 0,0 0-1,0-1 1,5-2 0,-1 1-310,0-1 0,0 0 0,0-1 0,-1 0 0,0 0 0,0-1 1,0 1-1,9-13 0,-6 7-1242,-1-1 0,-1 0 0,0-1 1,7-17-1,7-26-5055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8136,'0'0'16239,"-9"12"-15967,-40 48-30,13-18-13,-35 52 0,74-106-8209,-1 9 6655,3-16-4435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10154,'0'0'14253,"34"51"-13580,-12-40-353,1 0-192,-1 1-64,2 0-736,-6-1-994,0-2-1217,-8-2-2274,-1-4-2754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0 129 737,'0'0'23804,"6"-9"-23185,21-30 13,37-41 1,-64 80-634,1 0 0,-1 0 0,0 0 0,0 0 0,0 0 0,0 0 1,1 0-1,-1 0 0,0 0 0,0 0 0,0 0 0,0-1 0,1 1 0,-1 0 0,0 1 0,0-1 0,0 0 0,0 0 0,1 0 1,-1 0-1,0 0 0,0 0 0,0 0 0,0 0 0,0 0 0,1 0 0,-1 0 0,0 0 0,0 0 0,0 1 0,0-1 1,0 0-1,0 0 0,1 0 0,-1 0 0,0 0 0,0 0 0,0 1 0,0-1 0,0 0 0,0 0 0,0 0 0,0 0 0,0 0 1,0 1-1,0-1 0,0 0 0,0 0 0,0 0 0,0 0 0,0 1 0,0-1 0,0 0 0,0 0 0,0 0 0,0 0 0,0 1 1,0-1-1,0 0 0,3 23-123,-2 29-75,-1-49 198,-1 1-10,1 0 1,1 0 0,-1-1-1,1 1 1,-1 0-1,1 0 1,0 0-1,0-1 1,1 1-1,2 6 1,13 4-2444,10-12-4522,-17-4 340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1313,'0'0'24055,"29"19"-23799,-11-19-160,2 0-352,0-4-1121,-4-1-449,-4 1-993,-3-1-2658,-1 1-3780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2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18 10378,'0'0'12983,"-9"-3"-12124,5 1-813,-1 0 79,0 0 0,0 0 1,0 0-1,0 1 1,0 0-1,-1 0 1,-6-1-1,9 3-92,0-1 0,1 0 0,-1 1 0,0-1 0,1 1 0,-1 0 0,1 0-1,-1 0 1,1 0 0,-1 1 0,1-1 0,0 1 0,0-1 0,-1 1 0,1 0 0,0 0 0,1 0 0,-1 0 0,0 0 0,-2 4 0,-17 36 337,20-41-366,1 0 0,-1 0 0,1-1 0,-1 1 0,1 0 0,0 0 0,-1 0 0,1 0 0,0 0-1,0 0 1,-1 0 0,1 0 0,0 0 0,0 0 0,0 0 0,0 0 0,0 0 0,1-1 0,-1 1 0,0 0 0,0 0-1,1 0 1,-1 0 0,0 0 0,1 0 0,-1 0 0,1 0 0,-1-1 0,1 1 0,-1 0 0,1 0 0,0-1 0,-1 1-1,1 0 1,0-1 0,0 1 0,0-1 0,-1 1 0,1-1 0,0 1 0,0-1 0,1 1 0,4-1 10,0 1 1,-1-1 0,1 0-1,-1-1 1,1 0 0,-1 1-1,1-2 1,-1 1 0,0-1-1,1 0 1,-1 0-1,0 0 1,0 0 0,9-7-1,3-4-269,0-1 0,25-26 0,-35 33 160,-16 48-369,8-39 433,0 0 1,1 0 0,-1 0-1,1 1 1,0-1-1,0 0 1,0 0 0,0 1-1,0-1 1,0 0-1,0 0 1,1 1 0,-1-1-1,1 0 1,0 0 0,-1 0-1,1 0 1,0 0-1,0 0 1,0 0 0,1 0-1,-1 0 1,0 0 0,4 3-1,21 4-3211,11-12-4319,-8-7-5182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39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8232,'-1'3'9492,"8"4"-7055,9 4-1474,-6-6-776,1-1 0,-1 0 0,1 0 0,0-1 1,0-1-1,0 0 0,1 0 0,13-1 0,51-3-5635,-75 2 5057,0 0 0,0-1 0,0 1 0,0 0 0,0 0 0,0 0 0,0-1 0,0 1-1,-1 0 1,1-1 0,0 1 0,0-1 0,0 1 0,0-1 0,0 0 0,-1 1 0,1-1-1,1-1 1,-1-2-4894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0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8296,'0'0'13773,"27"21"-13197,-4-17-287,1 0-225,6-2 0,-4 0-128,6-1-929,-3 1-1217,-4-2-1922,4 0-3299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69 3299,'0'0'14382,"1"-9"-12642,7-40 748,-9 49-2424,1-1 0,0 0 0,-1 1 1,1-1-1,0 0 0,-1 1 0,1-1 0,-1 0 1,1 1-1,-1-1 0,0 1 0,1-1 1,-1 1-1,0 0 0,1-1 0,-1 1 0,0 0 1,1-1-1,-1 1 0,0 0 0,1 0 1,-1-1-1,0 1 0,0 0 0,0 0 0,1 0 1,-1 0-1,0 0 0,0 0 0,1 0 1,-1 1-1,-1-1 0,-27 6 336,23-2-367,1 0 0,0 1 0,0-1-1,1 1 1,-1 0 0,1 0 0,0 1-1,0-1 1,-4 11 0,5-12 27,1-1 0,1 1 0,-1 0-1,1 0 1,-1 0 0,1 0 0,0 0 0,0 0 0,1 0 0,-1 0 0,1 0-1,0 1 1,0-1 0,1 0 0,-1 0 0,3 8 0,-2-11-34,0 0-1,0 0 1,0 0 0,0-1 0,0 1 0,0 0 0,1-1-1,-1 1 1,0 0 0,1-1 0,-1 0 0,0 1 0,1-1-1,-1 0 1,1 0 0,-1 0 0,0 0 0,1 0 0,-1 0-1,1 0 1,-1 0 0,0 0 0,1-1 0,-1 1 0,2-1 0,36-11 380,-23 0-329,0-1 0,0 0 0,-2-2 0,1 1 0,15-23 0,-13 19 27,-21 28-104,1 1 0,0-1 0,1 1 0,0-1 0,-1 19 0,3-26-9,1-1 1,-1 1-1,0 0 1,0-1-1,1 1 1,0-1-1,-1 1 1,1-1-1,0 0 1,0 1-1,0-1 0,1 0 1,-1 0-1,1 0 1,-1 0-1,1 0 1,-1 0-1,1 0 1,0 0-1,0 0 1,0-1-1,0 1 1,0-1-1,1 0 0,-1 1 1,0-1-1,0 0 1,1 0-1,2 0 1,63 12-3848,-21-11-3728,-20-2-611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7559,'0'0'19021,"6"-12"-18365,-5 11-634,0 1 0,0 0 0,1 0 0,-1-1 0,0 1 0,0-1 0,0 1-1,0-1 1,1 0 0,-1 1 0,0-1 0,0 0 0,0 0 0,0 1 0,-1-1 0,1 0-1,0 0 1,0 0 0,0 0 0,0-3 0,0-1 207,-11 15-127,9-8-99,0 0 0,-1-1 0,1 1 0,1 0 0,-1 0 0,0 0 0,0 0 1,1 0-1,-1-1 0,1 1 0,0 0 0,-1 0 0,1 0 0,0 0 0,1 4 1,5 0 28,9-18-114,-12 7-912,7-10 767,-8 10-3582,-1 0-4171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33 6598,'13'-22'8584,"-7"11"-1225,-12 22-4660,-13 24-2560,-1-2-1,-2 0 1,-1-2 0,-39 43 0,62-100-12941,0 9 6172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16303,'0'0'1057,"-7"11"-186,4-7-865,-4 5 408,0 0-1,1 1 0,0-1 1,1 2-1,0-1 1,0 0-1,1 1 0,1 0 1,0 0-1,-3 21 0,6-7-440,2-1 0,1 0 0,1-1 0,1 1-1,1-1 1,1 0 0,1 0 0,1-1 0,1 0-1,14 24 1,-15-33-1765,4-10-4487,-6-6 1410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10282,'0'0'13223,"7"9"-11990,118 127 1228,-64-72-7004,-36-46-3566,-14-15 288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51 4356,'0'0'12577,"5"-8"-10868,14-24-380,-16 22 1027,-10 9-1874,-9 10-576,5 1 145,1 1 0,0 1 0,-11 15 0,17-22 56,1 0 0,-1 0 0,1 1 0,1-1 0,-1 1 1,1-1-1,0 1 0,0 0 0,0 0 0,0 11 0,2-16-84,1-1 0,0 1 0,-1 0-1,1-1 1,0 1 0,0-1-1,0 0 1,0 1 0,-1-1 0,1 0-1,0 1 1,0-1 0,0 0-1,0 0 1,0 0 0,0 0 0,0 0-1,0 0 1,0 0 0,0 0-1,0 0 1,0 0 0,1-1 0,26-3 211,-19 0-292,0-1 0,0 0 0,0 0 0,-1-1 0,0 0 0,0-1 0,-1 1 0,0-1 0,0-1 0,0 0 0,-1 0 0,0 0 0,9-18 0,-15 25-70,-8 30-539,-3 18-62,10-44 249,1-1 1,-1 1-1,1-1 0,0 1 1,0 0-1,0-1 1,0 1-1,1 0 0,-1-1 1,1 1-1,-1 0 1,1-1-1,0 1 1,0-1-1,2 5 0,8-2-4233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4260,'0'0'22261,"25"12"-22133,-5-12-192,-2 0-769,-2 0-1153,-1 0-928,-4 0-1282,-1 0-3107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10570,'0'0'15513,"43"-44"-14568,11-24-2215,-53 67 1179,-5 44 337,2-35-781,-7 42 2135,13-28-3308,-3-22 1425,-1 1 1,1 0-1,-1-1 1,0 1 0,1-1-1,0 1 1,-1-1-1,1 1 1,-1-1-1,1 1 1,-1-1 0,1 0-1,0 1 1,-1-1-1,1 0 1,0 1 0,0-1-1,-1 0 1,1 0-1,0 0 1,0 1-1,-1-1 1,1 0 0,1 0-1,8 0-7356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2947,'0'0'14152,"3"-8"-12113,1-2-1879,4-9 2159,-5 22-1018,-1 17-511,-2 119 998,0-138-1878,0 0-1,0 0 1,0 0-1,1-1 0,-1 1 1,0 0-1,1 0 1,-1-1-1,1 1 1,-1 0-1,0-1 1,1 1-1,0 0 1,-1-1-1,1 1 1,-1-1-1,1 1 1,0-1-1,-1 1 0,1-1 1,0 1-1,-1-1 1,1 0-1,1 1 1,-1-1-227,0 1 1,-1-1-1,1 0 1,0 0-1,0 0 1,-1 1-1,1-1 1,0 0-1,-1 0 1,1 0-1,0 0 1,0 0-1,-1 0 1,1-1-1,0 1 1,0 0-1,-1 0 1,1 0-1,0-1 1,-1 1-1,1 0 1,0-1-1,-1 1 1,1 0-1,0-1 1,-1 1-1,2-2 1,1-7-4702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5605,'0'0'15343,"32"-4"-14414,-12 4-321,5 0-287,0 0-257,4 0-96,0 0-833,-2 0-1505,-3-4-2307,-3-5-2402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8904,'0'0'15322,"9"-6"-14634,16-14-591,0-1 1,-2-1-1,0-1 0,32-43 0,-63 127-546,-1-2 466,8-51-79,0 22-230,2-29 119,-1-1-1,0 1 1,0 0-1,0-1 0,0 1 1,1-1-1,-1 1 0,0 0 1,1-1-1,-1 1 1,0-1-1,1 1 0,-1-1 1,1 1-1,-1-1 1,1 1-1,-1-1 0,1 0 1,-1 1-1,1-1 0,-1 0 1,1 1-1,0-1 1,-1 0-1,1 0 0,-1 1 1,1-1-1,0 0 1,-1 0-1,1 0 0,0 0 1,-1 0-1,1 0 0,0 0 1,-1 0-1,1 0 1,1 0-1,8-3-6152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11915,'0'0'16624,"23"4"-16624,0-4 0,-1 0-448,0 0-1154,-1 0-960,-6-2-834,1-3-1536,-9-1-1250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 6822,'0'0'15605,"-10"-1"-14677,3 0-727,1 1-1,-1 0 0,1 0 1,0 1-1,-1 0 0,1 0 0,0 1 1,-1-1-1,-5 4 0,9-4-110,0 0-1,1 0 1,-1 0-1,0 1 1,1-1-1,-1 1 1,1 0 0,0 0-1,0 0 1,-1 0-1,1 0 1,1 1-1,-1-1 1,0 0-1,0 1 1,1-1-1,0 1 1,-1 0-1,1-1 1,0 1-1,0 0 1,0 0-1,1 0 1,-1 0 0,1 0-1,0 5 1,0-7-83,0 0-1,1 0 1,-1-1 0,1 1 0,-1 0 0,1 0 0,0 0 0,-1-1 0,1 1 0,0 0 0,-1-1 0,1 1 0,0-1 0,0 1 0,0-1 0,0 1 0,-1-1-1,1 0 1,0 1 0,0-1 0,0 0 0,0 0 0,0 1 0,0-1 0,0 0 0,0 0 0,0 0 0,0 0 0,0 0 0,0-1 0,0 1 0,0 0-1,0 0 1,1-1 0,37-7 82,-31 4-241,0-1 1,0 1-1,0-1 1,-1-1 0,1 1-1,-1-1 1,-1-1-1,1 1 1,-1-1-1,10-15 1,-25 38-218,6-11 384,0 1-1,0 0 1,0-1 0,0 1 0,1 0-1,0 0 1,0 0 0,1 1 0,-1-1-1,1 0 1,0 12 0,2-17-72,-1 0-1,0 0 1,1 1 0,-1-1 0,1 0-1,-1 0 1,1 0 0,-1 0 0,1 0-1,0 0 1,0-1 0,-1 1 0,1 0-1,0 0 1,0 0 0,0-1 0,0 1-1,0 0 1,0-1 0,0 1 0,0-1-1,0 0 1,0 1 0,0-1 0,0 0-1,1 1 1,-1-1 0,0 0 0,0 0-1,2 0 1,40 0-5955,-41 0 5407,33-4-8796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5445,'0'0'9396,"8"0"-8345,726-1 1468,18 0-2534,-706 0 519,0-2-1,0-2 1,-1-2-1,0-2 1,58-19 0,-159 47-8053,38-16 2520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33 14221,'0'0'9716,"-10"-7"-8760,4 2-810,4 3-125,1 0 0,-1 1 0,0-1 0,0 1 0,0-1 1,0 1-1,0-1 0,0 1 0,-1 0 0,1 0 0,0 0 0,0 0 0,-1 1 0,1-1 1,-1 1-1,1-1 0,0 1 0,-1 0 0,1 0 0,-1 0 0,1 0 0,-1 0 0,1 1 1,-1-1-1,1 1 0,0-1 0,-1 1 0,1 0 0,-4 2 0,-3 4 25,-1 0-1,1 1 0,1 0 1,0 0-1,-10 14 0,14-17-33,1 0 0,-1 0 0,1 0 0,1 0 0,-1 1 0,1-1 0,0 1 0,0 0 0,0 0 0,1 0-1,0-1 1,-1 10 0,3-14-14,-1 1 0,1-1 0,-1 0 0,1 0 0,0 0 0,-1 1 0,1-1 0,0 0 0,0 0 0,0 0-1,0 0 1,0 0 0,0 0 0,0-1 0,0 1 0,0 0 0,0 0 0,1-1 0,-1 1 0,0-1 0,0 1 0,1-1 0,-1 1-1,0-1 1,1 0 0,-1 0 0,0 0 0,1 0 0,-1 0 0,3 0 0,53 1-98,-45-1-3,186-18-1487,-197 18 1584,-1 0 1,1-1-1,0 1 0,-1 0 1,1 0-1,-1 0 1,1 0-1,0 0 1,-1 0-1,1 0 1,0 1-1,-1-1 1,1 0-1,-1 0 1,1 0-1,0 1 1,-1-1-1,1 0 1,-1 1-1,1-1 1,-1 0-1,1 1 0,-1-1 1,1 1-1,-1-1 1,1 1-1,-1-1 1,0 1-1,1-1 1,-1 1-1,0-1 1,1 1-1,-1-1 1,0 1-1,0 0 1,0-1-1,1 1 1,-1-1-1,0 1 1,0 0-1,0-1 0,0 1 1,0 0-1,0-1 1,0 1-1,0 0 1,0-1-1,-1 1 1,1-1-1,0 1 1,0 0-1,-1 0 1,-18 27 538,2-15-264,-1-1-1,-1 0 1,0-2 0,0 0-1,-1-1 1,-27 8 0,33-12-768,1-2 1,-1 0 0,-16 1 0,22-4-2849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3:5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85 3427,'3'-1'664,"-1"-1"0,0 0 0,0-1 0,1 1 0,-2 0 0,1 0 0,0-1 0,0 1 0,-1-1 0,1 0 0,-1 0 0,0 1 0,0-1 0,0 0 0,0 0-1,0 0 1,0-6 0,-1 8-541,0 0-1,-1-1 1,1 1 0,-1-1-1,1 1 1,-1 0-1,0-1 1,1 1-1,-1 0 1,0-1-1,0 1 1,0 0-1,0 0 1,0 0-1,0 0 1,0 0-1,0 0 1,-1 0 0,1 0-1,0 1 1,-1-1-1,1 0 1,0 1-1,-1-1 1,1 1-1,-1-1 1,1 1-1,-1 0 1,1 0-1,0 0 1,-1-1-1,1 1 1,-1 1 0,1-1-1,-1 0 1,-1 1-1,-5-1-83,0 1 0,1-1 0,-1 2 0,0-1-1,1 1 1,-1 1 0,1-1 0,0 1 0,0 0 0,0 1-1,-10 6 1,13-7 4,0 0-1,1 0 0,-1 0 1,1 0-1,0 0 1,-1 1-1,1 0 0,1-1 1,-1 1-1,1 0 0,-1 0 1,1 0-1,0 1 1,1-1-1,-1 1 0,1-1 1,0 1-1,0-1 0,0 1 1,0 6-1,1-9-22,1-1-1,-1 1 1,1 0 0,0 0-1,0-1 1,-1 1 0,1-1-1,0 1 1,0-1 0,0 1-1,1-1 1,-1 1-1,0-1 1,0 0 0,1 0-1,-1 1 1,1-1 0,-1 0-1,1 0 1,0-1 0,-1 1-1,1 0 1,0 0-1,-1-1 1,1 1 0,0-1-1,0 0 1,0 1 0,-1-1-1,1 0 1,3 0 0,68 1 288,-62-1-263,2-1-24,0-1-1,0 0 0,0-1 1,0 0-1,-1-1 0,24-11 1,-30 13-10,-1-1 0,1 0 0,-1 0 0,0 0 0,0 0 0,0-1 0,0 0 0,-1 0 0,1 0 0,-1-1 0,0 1 1,-1-1-1,1 0 0,-1 0 0,0-1 0,0 1 0,3-8 0,-6 12 20,1-1 0,-1 1 1,0 0-1,0 0 0,0-1 0,0 1 0,0 0 1,0-1-1,0 1 0,0 0 0,0 0 0,0-1 1,-1 1-1,1 0 0,0 0 0,-1-1 0,1 1 0,-1 0 1,0 0-1,1 0 0,-1 0 0,0 0 0,0 0 1,0 0-1,0 0 0,-1-1 0,-1 0 1,0 0-1,0 0 0,0 1 1,0-1-1,-1 1 0,1 0 1,0 0-1,-1 0 0,-6-1 1,-9 1-38,0 0 0,-36 3 0,48-1 16,-4 0-77,1 0 0,-1 1 0,1 1 0,-14 4 0,22-7-91,0 1-1,0 0 1,0-1-1,0 1 1,0 0-1,0 0 0,0 0 1,1 0-1,-1 0 1,0 1-1,0-1 1,1 0-1,-1 1 1,1-1-1,0 1 0,-1 0 1,1-1-1,0 1 1,0 0-1,0 0 1,0 0-1,0 0 0,0 0 1,1 0-1,-1 0 1,1 0-1,-1 0 1,1 2-1,5 2-4256,15-5-2578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3267,'0'0'897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0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1634,'-66'2'1665,"59"-1"-928,1 0-449,1-1-704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1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5093,'0'0'16816,"9"-4"-15674,15-4-907,-1 1 0,1 1 0,1 1 0,-1 2 0,1 0-1,49 1 1,-56 12-1724,-12-3-1196,-9-1-4848,-6-4 2585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1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8584,'0'0'15311,"54"4"-14639,-31-4-319,0 0-225,3 0-128,1 0 32,-4 0-449,0-1-832,-1 1-993,-4 0-1057,-2-1-2563,-3-2-2433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1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177 129 10090,'0'0'4906,"4"-9"-2333,-1 2-2314,0-1 445,0 0 0,0 1-1,0-2 1,-1 1 0,1-13 0,-2 19-617,-1 0 0,0 0 0,0 0 0,0 0 0,0 0 0,-1 0 1,1 1-1,0-1 0,-1 0 0,1 0 0,-1 0 0,0 1 1,0-1-1,1 0 0,-1 1 0,0-1 0,0 0 0,-1 1 1,1-1-1,0 1 0,0 0 0,-1 0 0,1-1 0,-1 1 1,1 0-1,-1 0 0,0 0 0,1 0 0,-1 0 0,0 1 0,0-1 1,1 1-1,-1-1 0,-3 0 0,-1 0-69,1 1 0,0-1 1,-1 1-1,1 0 0,0 1 0,0-1 1,-1 1-1,1 0 0,0 0 0,0 1 0,0 0 1,0 0-1,0 0 0,0 0 0,1 1 0,-1-1 1,1 1-1,-1 0 0,1 1 0,0-1 0,0 1 1,-3 4-1,2-2 49,0 0 1,0 0-1,1 1 1,0-1-1,0 1 1,0 0-1,1 0 1,0 0-1,0 1 0,1-1 1,0 1-1,1-1 1,-1 1-1,1 12 1,1-18-46,0 0 1,1-1-1,0 1 1,-1 0-1,1-1 0,0 1 1,0 0-1,0-1 1,0 1-1,0-1 1,0 0-1,0 1 1,0-1-1,0 0 0,1 0 1,-1 1-1,1-1 1,-1 0-1,1 0 1,-1-1-1,1 1 1,0 0-1,-1 0 0,1-1 1,0 1-1,-1-1 1,1 0-1,0 1 1,0-1-1,0 0 0,-1 0 1,1 0-1,0 0 1,2-1-1,7 2 127,1-2-1,-1 1 0,1-2 0,12-2 1,-10 0-102,-1 0 0,0-2 0,0 1 1,-1-1-1,1-1 0,-1 0 0,12-10 1,-17 12-38,0-1 0,-1 1 1,1-1-1,-1 0 0,0-1 1,-1 1-1,0-1 0,0 0 1,0-1-1,-1 1 0,0-1 1,5-13-1,-9 20-10,1 0 1,-1 0-1,0 0 0,0 0 0,1 1 1,-1-1-1,0 0 0,0 0 0,0 0 1,0 0-1,0 0 0,0 0 0,0 0 1,-1 0-1,1 0 0,0 0 0,0 1 1,-1-1-1,1 0 0,-1 0 0,0-1 1,-14 1-10,11 2 7,0 1 0,0-1-1,0 1 1,0 0 0,1 1-1,-1-1 1,-4 5 0,0 1 25,0 0 1,1 1-1,0-1 0,0 2 1,1-1-1,1 1 1,0-1-1,-5 13 1,9-20-17,0 1 0,0-1 0,0 1 0,0-1 0,1 1 0,-1 0 0,1 0 0,-1-1 0,1 1 0,0 0 0,0 0 0,0-1 0,1 1 0,-1 0 0,1-1 0,-1 1 0,1 0 0,0-1 0,0 1 0,0-1-1,0 1 1,1-1 0,-1 1 0,1-1 0,-1 0 0,1 0 0,0 0 0,0 0 0,0 0 0,0 0 0,0 0 0,0-1 0,0 1 0,1-1 0,-1 1 0,5 1 0,8 3-255,0-1 0,1-1-1,28 5 1,16-5-9035,-39-4-427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83 2819,'0'0'1238,"2"-8"59,7-31 131,-6 4 3978,-3 34-5108,0 44-196,0-28 11,-1 0 0,-1-1 0,-1 1-1,0 0 1,-1-1 0,-7 18 0,-43 83 272,10-21-284,-98 284 146,-58 133-30,141-382 41,-66 131 63,90-196-229,-84 117 1,108-173-326,7-15-439,5-27-1589,-1 21 889,0-16-1783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2:2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 3651,'0'0'7330,"-8"-2"-6807,6 1-505,0 0 0,1 1 0,-1-1-1,0 1 1,0-1 0,1 1 0,-1 0 0,0-1 0,0 1-1,0 0 1,1 0 0,-1 0 0,0 1 0,0-1-1,0 0 1,1 1 0,-1-1 0,0 1 0,1 0-1,-1-1 1,0 1 0,1 0 0,-1 0 0,1 0 0,-3 2-1,0 3 87,0-1 0,0 1-1,0 1 1,1-1-1,0 0 1,0 1 0,-2 8-1,-6 15 302,1 0 0,1 1 0,2 0 0,1 1 0,2 0 0,-1 42 0,5-72-398,0-1 1,0 1-1,0-1 0,0 1 1,0 0-1,0-1 0,1 1 1,-1-1-1,1 1 0,-1-1 1,1 0-1,0 1 0,-1-1 1,1 1-1,0-1 1,0 0-1,0 0 0,0 0 1,0 1-1,0-1 0,0 0 1,1 0-1,-1 0 0,0-1 1,0 1-1,1 0 1,-1 0-1,1-1 0,-1 1 1,1-1-1,-1 1 0,1-1 1,-1 1-1,1-1 0,-1 0 1,1 0-1,-1 0 1,1 0-1,-1 0 0,1 0 1,0 0-1,-1-1 0,2 0 1,7 0 108,-1-1 0,0-1 0,0 1 0,0-1 1,0-1-1,9-5 0,45-24-117,186-92 757,-75 56-5061,-116 51 536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4:1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52 5830,'0'0'2316,"-6"-8"-1862,5 6-439,-1-1 38,-1 0 0,1 0-1,0 0 1,-1 0 0,1 1 0,-1-1-1,0 1 1,0-1 0,0 1-1,0 0 1,0 0 0,-1 1 0,1-1-1,-1 1 1,1-1 0,-1 1 0,1 0-1,-1 0 1,0 1 0,1-1 0,-1 1-1,-4 0 1,-5 1 13,0 0 0,0 1 0,0 1 0,0 0-1,0 0 1,1 2 0,-1-1 0,1 2 0,0-1 0,1 2 0,0 0 0,0 0 0,0 1-1,1 0 1,0 1 0,0 0 0,1 0 0,1 1 0,-1 0 0,1 1 0,1 0 0,0 0-1,1 1 1,0 0 0,1 0 0,0 0 0,1 0 0,0 1 0,1 0 0,0 0 0,1 0-1,1 0 1,0 0 0,1 14 0,0-20-55,1 0 0,0 0 0,1 0 1,-1 0-1,1 0 0,1 0 0,-1 0 0,1-1 0,0 1 0,1-1 0,0 0 0,0 0 0,0 0 1,0 0-1,1-1 0,0 0 0,0 0 0,1 0 0,-1-1 0,1 1 0,0-1 0,0-1 1,0 1-1,1-1 0,-1 0 0,1 0 0,0-1 0,0 0 0,10 2 0,-2-2 16,1 1-1,-1-2 1,0 0-1,0-1 1,0 0-1,1-1 1,-1-1 0,0 0-1,0-2 1,-1 1-1,1-2 1,-1 0-1,16-7 1,-12 3 13,-1-1 0,1-1 1,-2-1-1,0 0 0,0-1 0,20-22 0,-30 28 18,0 0 0,0 0-1,-1-1 1,0 1-1,0-1 1,-1-1-1,0 1 1,0-1-1,-1 1 1,0-1-1,-1 0 1,0 0 0,0 0-1,-1 0 1,0-1-1,-1-11 1,0 17-22,-1 0 0,0-1 0,0 1 0,0 0 0,0 0 0,-1 0 0,0 1 0,0-1 0,0 0 0,0 1 0,0-1 0,-1 1 0,1 0 0,-1-1 0,0 1 0,0 1 0,-1-1 0,1 0 0,0 1 0,-1-1 0,1 1 0,-1 0 0,0 1 0,0-1 0,0 0 0,0 1 0,-5-1 0,-7-2-99,0 0 0,0 2 0,0 0 0,-1 0 0,-27 2 0,44 0-25,-1 0 1,0 0 0,0 0 0,0 0 0,0 0 0,0 0 0,0 0-1,1 0 1,-1 0 0,0 0 0,0 0 0,0 1 0,0-1 0,0 0-1,1 1 1,-1-1 0,0 0 0,0 1 0,0-1 0,1 1-1,-1-1 1,0 1 0,1 0 0,-1-1 0,0 1 0,1 0 0,-1-1-1,1 1 1,-1 0 0,1 0 0,0-1 0,-1 1 0,1 0 0,0 0-1,-1 0 1,1 0 0,0-1 0,0 1 0,0 1 0,4 2-2401,11-4-1366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5:0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1342 195 4068,'0'0'4468,"-7"-8"-4169,-10-11-349,12 11 266,-2 0 0,1 1 0,-1-1 0,0 1 0,-1 0 0,1 1 0,-1 0 0,-1 0 0,1 1 0,-1 0 0,0 0 0,0 1 0,-13-4 0,-307-38 1444,251 33-1168,-1 3 1,0 3-1,-106 6 1,168 3-466,0 0 0,1 2 1,-1-1-1,1 2 1,0 1-1,0 0 0,0 1 1,1 0-1,-18 12 1,-6 6-24,2 2 1,-40 37 0,66-54 17,1-1-1,0 2 1,1-1 0,0 2 0,1-1-1,0 1 1,1 0 0,0 0 0,1 1-1,1 0 1,0 0 0,-6 24 0,8-17 0,0-1-1,1 1 1,2 0 0,0 0 0,0 0 0,2-1 0,1 1 0,5 22 0,8 12 20,3-1 0,1-1 0,3-1 0,2-1-1,45 67 1,-42-73-97,1-1 0,2-2 0,66 67 0,-83-94 22,1-1 0,1 0 0,0-2 0,0 0 0,1 0-1,0-2 1,1 0 0,0-1 0,1-1 0,0 0 0,0-2 0,0 0 0,21 2 0,-14-4 53,0-3 0,-1 0 1,1-1-1,-1-1 0,1-2 1,-1 0-1,0-2 0,-1-1 0,46-18 1,-41 11 9,0-2 1,0 0 0,-2-2-1,0-1 1,-1-1 0,-2-1 0,31-33-1,-25 21 14,-2-1 0,-1-1 0,-2-1 0,-2-2 0,19-41 0,-28 49 95,-1 0 0,-2-1 1,-1 0-1,-2-1 0,-1 0 0,-1 0 0,1-47 1,-6 70-131,-1 1 1,0-1 0,-1 0-1,0 1 1,0-1 0,-1 1 0,0 0-1,0-1 1,-1 1 0,0 0-1,-1 1 1,1-1 0,-2 0 0,1 1-1,-1 0 1,0 0 0,0 0-1,-1 1 1,0 0 0,0 0-1,-1 0 1,1 1 0,-1 0 0,0 0-1,-1 0 1,1 1 0,-1 1-1,0-1 1,0 1 0,0 0 0,0 1-1,-13-3 1,-4 1-325,0 1 0,0 2 0,-41 1 0,35 1-3379,-49-6 0,63 1-2312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4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61 12812,'0'-8'2178,"-1"-28"321,2 35-2446,-1 1 1,0-1 0,0 1-1,0-1 1,0 0 0,0 1 0,0-1-1,0 1 1,0-1 0,0 1 0,0-1-1,-1 1 1,1-1 0,0 1-1,0-1 1,0 1 0,-1-1 0,1 1-1,0-1 1,0 1 0,-1-1-1,1 1 1,-1 0 0,1-1 0,0 1-1,-1-1 1,1 1 0,-1 0 0,1-1-1,-1 1 1,1 0 0,0 0-1,-1 0 1,0-1 0,1 1 0,-1 0-1,1 0 1,-1 0 0,1 0-1,-1 0 1,1 0 0,-1 0 0,1 0-1,-1 0 1,1 0 0,-1 0 0,0 0-1,1 0 1,-1 0 0,1 0-1,-1 1 1,1-1 0,-1 0 0,0 1-1,-21 17 660,14-5-629,1 0-1,0 0 1,0 0 0,1 1 0,1 0-1,0 0 1,1 0 0,1 1-1,0 0 1,-1 16 0,0 28 434,4 72 1,1-86-187,0-15-164,1-1 0,8 38 1,-8-54-144,2 1 1,0-1 0,0 0-1,1 0 1,1-1 0,0 1-1,8 12 1,-14-25-9,0 1-1,1-1 1,-1 1-1,0-1 1,0 1-1,0-1 1,1 1-1,-1-1 0,0 1 1,1-1-1,-1 1 1,0-1-1,1 0 1,-1 1-1,1-1 1,-1 0-1,1 1 1,-1-1-1,1 0 1,-1 1-1,1-1 1,-1 0-1,1 0 1,-1 0-1,1 1 1,-1-1-1,1 0 1,-1 0-1,2 0 0,0-16 609,-12-28-100,-18-12-1005,-4 1 0,-71-94-1,154 147-1291,-47 3 1707,151 2-3869,-130-5 1613,0 0 1,27-7 0,4-5-3445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5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371 164 6054,'3'-13'446,"-1"-1"1,-1 0 0,0 1-1,0-1 1,-3-21-1,2 32-379,-1 1-1,1-1 1,-1 0-1,1 0 0,-1 1 1,0-1-1,0 1 1,0-1-1,-1 0 1,1 1-1,0 0 0,-1-1 1,0 1-1,1 0 1,-1 0-1,0 0 1,0 0-1,0 0 0,0 0 1,-1 1-1,1-1 1,0 1-1,-1 0 1,1-1-1,-1 1 0,1 0 1,-1 0-1,0 1 1,0-1-1,1 0 0,-1 1 1,0 0-1,-4 0 1,-1 0-4,1 1-1,-1 0 1,1 1 0,-1 0 0,1 0 0,0 0-1,0 1 1,0 0 0,0 1 0,0 0 0,1 0-1,0 0 1,0 0 0,0 1 0,0 0 0,1 1-1,-1-1 1,1 1 0,1 0 0,-6 7-1,-8 16-56,0 0-1,2 0 0,-16 40 1,14-25 105,3 2 1,1 0-1,2 1 1,2 0-1,2 1 1,2 0-1,3 0 1,4 85-1,0-113-49,1-1-1,1 1 1,1 0-1,1-1 1,1 0-1,1 0 1,0 0-1,1-1 1,1 0-1,1-1 1,0 0-1,1 0 1,1-1-1,1 0 1,0-1-1,1-1 1,1 0-1,0-1 1,1-1-1,0 0 1,0-1-1,2-1 1,-1 0-1,1-2 1,0 0-1,39 11 1,-9-7-29,1-3 1,0-2 0,0-2 0,1-2 0,-1-2 0,1-3 0,-1-2 0,0-1 0,61-16 0,-53 6 100,-1-2-1,-1-3 1,-1-2 0,0-2 0,-2-3-1,-1-2 1,70-53 0,-61 36 249,-3-2 1,-1-2-1,-3-3 1,-2-2-1,64-91 1,-112 142-359,0 0 0,-1 0 0,0 0 0,1 0 0,-2-1 0,1 1 0,0-1 0,-1 1 0,0-1 0,0 1 0,0-1 0,-1 0 0,0 1 0,0-1 0,0 0 0,0 0 0,-1 1 0,0-6 0,-1 4 24,-1 0 0,1 0 0,-1 0-1,0 1 1,-1-1 0,1 1 0,-1 0 0,0 0 0,-1 0-1,1 0 1,-9-7 0,-9-4 25,-1 2 0,0 0 0,-1 1 0,0 1 0,-30-10 0,1 3-282,-2 2-1,0 2 1,-113-13 0,-59 16-3454,214 12 2860,0 0 1,0 1-1,0 1 0,-24 5 0,-2 6-2513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5:1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291 172 5862,'0'-9'117,"2"-70"3516,-1 40-1230,-1 31-1616,0 13-489,-6 132-175,-25 138-1,1-15 28,26-211-106,-9 185 10,14-199-57,1 1 1,1-1 0,2 0-1,15 53 1,-19-84 4,1 1-1,-1 0 1,1-1 0,0 1-1,1-1 1,-1 0 0,1 0-1,0 0 1,0 0 0,0 0-1,0-1 1,1 1 0,0-1-1,0 0 1,5 4 0,9 14 50,-16-19-51,-1 0 1,1 0-1,-1 0 0,1 0 0,0 0 1,-1 0-1,1 0 0,0-1 1,0 1-1,0-1 0,1 1 1,-1-1-1,0 0 0,0 0 1,1 0-1,3 2 0,33 2 191,-1-1 0,1-2 0,62-5 1,33 2-44,352-1 487,-414-1-503,157 6 77,247 35 0,52 3-139,-292-33-37,218 4-9,293-49 44,-627 27 152,83-11 468,-182 18-652,-1-2 0,1-1 1,-1 0-1,0-2 0,0 0 0,-1-1 0,24-15 0,-33 16-24,0 0 0,0-1 1,-1 0-1,0-1 0,-1 1 1,0-2-1,0 1 0,-1-1 0,0 0 1,8-20-1,2-12 29,20-75 0,-18 55-43,69-266 46,-76 268-7,-3 0 1,-2 0-1,-3-95 0,-4 150 6,-1-1 1,1 1-1,-1 0 0,-1 0 1,1 0-1,-1 0 0,0 0 1,-1 0-1,1 0 0,-1 0 0,0 1 1,0 0-1,-1-1 0,0 1 1,0 1-1,0-1 0,0 0 1,-1 1-1,-6-5 0,3 4-25,-1 0 0,0 0-1,0 0 1,0 1 0,0 1-1,-1 0 1,0 0 0,1 0-1,-1 1 1,0 1 0,-11-1-1,-1336-73 46,939 49-63,-301-7 14,-704 118 87,797 2-134,660-108-8744,8-8 3026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6:0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956 89 2274,'0'0'3977,"8"-6"-3384,41-28 592,-50 34-1097,1 0 0,0 0 0,-1 0 0,1 0 0,0-1 0,-1 1 0,1 0 0,0 0 1,0 0-1,-1 0 0,1 0 0,0-1 0,-1 1 0,1 0 0,0 0 0,0-1 0,0 1 0,-1 0 0,1 0 0,0-1 0,0 1 0,0 0 1,-1-1-1,1 1 0,0 0 0,0-1 0,0 1 0,0 0 0,0-1 0,0 1 0,0 0 0,0-1 0,0 1 0,0 0 0,0-1 0,0 1 0,0 0 1,0 0-1,0-1 0,0 1 0,0 0 0,0-1 0,1 1 0,-1 0 0,0-1 0,0 1 0,0 0 0,1 0 0,-1-1 0,0 1 0,0 0 0,0 0 1,1-1-1,-1 1 0,0 0 0,1 0 0,-35-2-484,32 2 646,-136-10 1494,68 3-872,-189-3 724,237 7-1518,0 2 1,0 0-1,1 1 1,-1 2-1,0 0 0,1 1 1,-1 1-1,1 1 1,0 1-1,0 1 1,1 1-1,-32 16 0,19-5-31,-42 31-1,66-44-37,0 1 1,0 1-1,1 0 1,1 0-1,-1 0 1,1 1-1,0 0 0,1 1 1,-6 12-1,10-20-1,1 1 0,0-1-1,1 1 1,-1-1 0,0 1-1,1-1 1,-1 1 0,1 0 0,0-1-1,0 1 1,0 0 0,0-1-1,0 1 1,1 0 0,-1-1-1,1 1 1,0-1 0,0 1-1,0-1 1,2 5 0,0-3 1,0 0 0,0-1 0,0 1 0,0-1 0,1 1 1,0-1-1,-1 0 0,1-1 0,1 1 0,6 3 0,10 3 13,0-2 1,0 0-1,42 7 0,-60-13-20,114 18 64,0-4 1,1-6 0,140-7 0,-217-4-27,-1-2 0,73-17 0,-92 16-33,-1-1 1,0-1 0,0-1-1,-1 0 1,0-2 0,-1 0-1,23-17 1,-37 24 3,-1 1 0,1-1 0,-1 0 0,0-1 0,0 1 0,0 0 0,-1-1 0,1 0 0,-1 1 0,0-1 0,0 0 0,0 0 0,-1-1 0,1 1 0,-1 0 0,0 0 0,0-1 0,0-6 0,-1 5 7,-1-1-1,1 1 0,-1 0 0,-1 0 1,1 0-1,-1 0 0,0 0 1,0 1-1,-1-1 0,0 1 0,0-1 1,-4-5-1,0 2-58,0 0-1,0 1 1,0-1 0,-1 2-1,0-1 1,-1 1-1,0 1 1,0-1 0,0 1-1,-1 1 1,1 0-1,-1 0 1,-1 1 0,-19-5-1,19 7-484,0 1-1,0 0 1,-1 1-1,-19 2 1,-16 11-5170,26-4 54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6:1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4978 0 3523,'0'0'150,"-11"0"197,-360 15 2099,285-5-2272,2 3 0,-124 36 0,26 5-152,-586 189 1765,551-163-1763,-305 159 1,253-91-72,6 12 1,7 11-1,-272 238 1,378-273 175,-251 296 1,300-302-99,5 4-1,-142 267 1,189-302 94,-53 152-1,84-194-76,3 1 1,2 0-1,2 1 1,-4 82-1,12-73-40,2 0 0,4 0 0,2 0 1,17 79-1,-17-123-6,2 0 0,0-1 0,1 0 1,2 0-1,0 0 0,1-1 1,1-1-1,2 0 0,0-1 1,0 0-1,2-2 0,1 1 0,0-2 1,39 31-1,-30-32 4,0 0 1,1-2-1,0-1 0,1-1 0,0-1 1,1-2-1,0-1 0,57 9 0,-9-9 11,0-3 0,100-7 0,-92-4 33,-1-4 0,151-38 0,160-74 19,-150 30-31,-5-11 0,361-211 0,399-353 1011,-344 136-884,-527 409-140,-6-6 1,185-248-1,-263 312-18,-3-2 1,-3-2-1,47-112 0,-69 134 15,-1-2 0,-3 1-1,-2-2 1,-1 1 0,-3-1 0,1-85-1,-10 82 66,-2-1 0,-2 1 0,-3 1 0,-2-1 0,-2 1 0,-2 1 0,-3 1 0,-2 0 0,-1 1 0,-3 1 0,-2 2 0,-2 0 0,-2 2 0,-1 1 0,-3 2 0,-44-43 0,59 66-410,-2 1 0,0 0 0,-1 2 0,-1 0 0,0 1 0,-1 2 0,0 0 0,0 2 0,-1 0 0,-1 2 0,1 1 0,-1 1 0,-29-3 0,-42 1-3317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6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4631 121 4388,'-512'16'2557,"461"-16"-2551,0 3 0,0 2 1,1 2-1,0 2 0,0 3 0,-83 31 0,-547 288-145,-972 694 1495,1457-887-1077,-348 325-1,468-388-290,3 4-1,4 3 1,3 3-1,4 3 1,4 2-1,-85 182 1,127-235-49,1-1 1,2 2-1,-14 77 1,23-99 19,2 0 1,0 0-1,1 1 1,0-1-1,1 0 1,1 1-1,1-1 1,0 0-1,1 0 1,1-1-1,0 1 1,10 18-1,5 1-58,2-1 0,1-1 1,2-1-1,1-1 0,1-1 0,41 34 0,-13-18-76,2-3 0,106 62 0,-104-75 108,0-2-1,2-3 1,1-2 0,1-3-1,0-3 1,96 13 0,-32-16 90,0-5 1,177-11 0,-81-18 240,262-59 0,-232 34-104,327-69 19,-445 79-9,-1-6 0,155-71 0,-80 11 75,-5-10 1,262-188 0,-348 210-215,-4-5 0,-5-5 1,-4-5-1,-4-4 0,-6-4 1,-4-5-1,98-166 1,-138 195 24,-3-3 0,-5-1 0,-4-2-1,33-117 1,-51 132 22,-3-1-1,-4-1 0,-3-1 0,-3 0 0,-6-135 0,-5 179 26,-2 0 0,-1 1 0,-2 0 0,-2 0 0,-1 1 0,-2 0 0,-1 0 0,-2 2 0,-1 0 0,-2 1 0,-1 1 0,-2 0 0,-1 2 0,-1 1 0,-1 0 0,-2 2 0,-1 1 0,-1 2 0,-36-25 0,19 20-125,-1 2 1,-2 2-1,0 2 0,-1 2 1,-2 2-1,1 3 0,-2 2 0,0 2 1,-1 3-1,0 2 0,0 2 1,0 3-1,-1 2 0,-98 12 1,115-4-380,1 1 0,-1 1 0,2 2 0,-1 2 0,2 1 0,0 2 0,1 1 0,-57 41 0,-25 30-2445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7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3737 1555 2370,'-73'4'3582,"72"-4"-2818,-1-16 3628,-3-13-1994,-27 23-1044,30 6-1346,-1 0 0,0 0 0,1 0 0,-1-1 0,1 1 0,-1-1 0,1 1 0,-1-1 0,1 0 0,0 0 0,-1 0 0,1 0 0,0 0 0,0-1 0,-1 1 0,-2-4 0,-4-4 3,-1 1 1,0 0-1,-1 0 1,0 1 0,0 0-1,-17-7 1,-75-27 61,53 25-57,36 13-8,1-1 0,-1-1 0,1 0 0,0-1 0,-23-14 0,0-1 1,-1 1 1,-69-27-1,48 23-5,49 21-3,-30-14 2,0-2 1,-42-27-1,31 12 1,-2 2 0,-1 2 0,-80-33 0,96 48 0,1-2-1,0-1 0,-59-42 1,-92-85 85,112 83-64,26 24-27,-224-172 4,203 162 0,-1 3 0,-85-38 0,69 44-66,-1 5-1,-171-43 1,157 51 46,-2 5-1,-1 5 0,-147-4 1,218 20-32,1 1 0,0 2 0,0 1-1,0 1 1,-36 12 0,56-13 30,0 0 0,1 2 0,0-1-1,0 1 1,0 1 0,1 0-1,0 1 1,1 0 0,-1 0 0,1 1-1,1 1 1,0 0 0,0 0 0,1 0-1,-12 22 1,13-17 9,0-1 1,1 1-1,1 0 0,1 1 1,0-1-1,1 1 0,1 0 1,0 0-1,1 0 0,1 0 1,0 0-1,4 21 0,-2-28 2,0 0 1,1 0-1,1-1 0,-1 1 0,1-1 0,1 1 0,0-1 1,0 0-1,0-1 0,1 0 0,0 0 0,8 7 0,15 14-24,48 35 0,-51-44 27,726 505 6,-215-220-40,19-36 107,123 9 250,-269-117-276,-303-120-4,2-5 1,1-4-1,2-6 0,0-4 1,2-5-1,211 1 0,-323-17-29,0 0-1,0 0 1,0 0-1,-1 0 0,1 0 1,0 0-1,0 0 1,0-1-1,-1 1 0,1-1 1,0 1-1,-1-1 1,1 0-1,0 1 1,-1-1-1,1 0 0,-1 0 1,1 0-1,-1-1 1,1 1-1,-1 0 0,0 0 1,0-1-1,0 1 1,2-4-1,-2 2 16,0 0 1,-1 0-1,1 0 0,-1 0 1,1 0-1,-1 0 1,0 0-1,-1 0 0,1 0 1,0 0-1,-1-1 0,0 1 1,-1-5-1,-5-8 114,0-1 0,-1 1 0,-19-30 0,-11-7 49,-2 2-1,-3 1 1,-1 3 0,-89-74-1,50 56-136,-3 4-1,-112-59 0,5 30-252,53 27-2581,90 35-376,1-8-2188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7:5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2755,'0'0'416,"34"-54"-416,-25 41-577,2 0-1088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7:5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85 3587,'0'0'2467,"-8"-2"-1795,-43-13 1229,65 17-1615,-1-1 1,1-1 0,-1-1-1,18-2 1,-1 0-145,657-23 2148,-401 27-2233,334-13 137,-603 8-122,-26-1 38,-28-3-31,-81-1-77,-178 8-1,-117 37-4,118 4-175,-82 9-439,564-72-759,174-20 1492,412 9-2358,-773 34 2206,0 0-1,0 0 1,0 0 0,0 0-1,0 0 1,-1 0 0,1 0-1,0 0 1,0 0 0,0 0-1,0 0 1,0 1 0,0-1-1,0 0 1,0 0 0,-1 0-1,1 0 1,0 0 0,0 0-1,0 0 1,0 0 0,0 0-1,0 0 1,0 0 0,0 0-1,0 0 1,0 1 0,0-1-1,-1 0 1,1 0 0,0 0-1,0 0 1,0 0-1,0 0 1,0 0 0,0 0-1,0 1 1,0-1 0,0 0-1,0 0 1,0 0 0,0 0-1,0 0 1,0 0 0,0 0-1,0 1 1,0-1 0,0 0-1,0 0 1,1 0 0,-1 0-1,0 0 1,0 0 0,0 0-1,0 0 1,0 1 0,0-1-1,0 0 1,0 0 0,0 0-1,0 0 1,-21 2-845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0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1634,'0'0'-32,"56"48"32,-38-31-33,4 0 33,-3-2-32,5 3 32,3 0-32,-4 0 64,6 0-32,-2 1 32,5 0 33,3-2-33,-1 3-64,0 2-161,2 0-1184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0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1 480,'12'9'828,"51"41"51,2-3 1,2-2-1,113 54 1,276 137 988,-251-124-1318,6 3-315,-72-41-46,-84-47-244,72 48 1,-92-50 16,1-2-1,1-1 1,2-2-1,70 27 1,-74-41-3352,-29-6 2264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37 11275,'0'0'6641,"-12"-6"-4837,6 4-1677,3-1-62,-1 1-1,1 0 1,-1 0 0,0 0 0,0 1 0,0-1 0,0 1 0,0 0 0,0 0-1,0 0 1,0 1 0,0 0 0,0-1 0,0 1 0,-1 1 0,1-1 0,0 1-1,0-1 1,0 1 0,0 0 0,0 1 0,0-1 0,0 1 0,0 0 0,0-1-1,1 2 1,-5 2 0,2 1 23,-1 1 0,1 0 0,0 0 0,1 0 1,0 1-1,0 0 0,1 0 0,0 0 0,0 0 0,1 1 0,0 0 0,0 0 0,1-1 0,0 1 0,1 1 0,0-1 1,0 0-1,1 0 0,1 10 0,-1-16-77,1 0 1,0 0-1,0 0 1,0 0-1,0 0 1,0 0-1,1 0 1,-1 0-1,1 0 1,0-1-1,0 1 0,0-1 1,0 1-1,0-1 1,0 0-1,1 0 1,-1 0-1,1 0 1,-1 0-1,1-1 1,0 1-1,0-1 1,0 0-1,0 0 1,0 0-1,0 0 1,0 0-1,0 0 0,0-1 1,0 0-1,1 0 1,-1 0-1,3 0 1,2 0 48,0 0 1,0 0-1,-1-1 0,1 0 1,0 0-1,0-1 0,-1 0 1,1 0-1,-1-1 0,0 0 1,0 0-1,12-8 0,-12 5-7,1-1-1,-1 0 0,0 0 1,0-1-1,-1 0 0,0 0 0,0 0 1,-1-1-1,0 0 0,-1 0 1,0 0-1,0-1 0,-1 1 1,0-1-1,-1 0 0,0 0 1,-1 0-1,0 0 0,0-20 1,-1 29-60,0 1 0,1-1 0,-1 1 0,0-1 0,0 0 0,0 1 0,0-1-1,0 0 1,0 1 0,0-1 0,0 0 0,0 1 0,0-1 0,-1 0 0,1 1 0,0-1 0,0 0 0,-1 1 0,1-1 0,0 1 0,-1-1 0,1 1 0,0-1 0,-1 1 0,1-1 0,-1 1 0,1-1 0,-1 1 0,1-1 0,-1 1 0,1 0 0,-1-1 0,1 1 0,-1 0 0,0-1 0,1 1 0,-1 0 0,0 0 0,1 0 0,-1 0 0,0 0 0,1-1 0,-1 1 0,0 0 0,1 0 0,-1 1 0,0-1 0,1 0 0,-1 0 0,1 0 0,-1 0 0,0 0 0,1 1 0,-2-1 0,0 2-22,0-1-1,0 0 1,-1 0 0,1 1 0,0-1-1,1 1 1,-1 0 0,0-1 0,0 1-1,1 0 1,-1 0 0,1 0-1,-3 4 1,4-5 33,-1 1 1,0-1-1,0 1 0,0-1 1,1 1-1,-1-1 0,1 1 1,0 0-1,-1-1 0,1 1 0,0 0 1,0-1-1,0 1 0,0 0 1,0-1-1,0 1 0,0 0 0,1-1 1,-1 1-1,1-1 0,-1 1 1,1 0-1,1 1 0,-1-2 11,0 0 0,0 0 0,1-1 0,-1 1 0,0 0 0,1-1 0,-1 1 1,1-1-1,-1 0 0,1 1 0,-1-1 0,1 0 0,-1 0 0,1 0 0,-1 0 0,1 0 0,-1 0 0,1 0 0,2-2 0,5 0 35,0 0 1,0-1-1,0 0 0,-1-1 0,0 0 1,1-1-1,7-5 0,40-53-893,-60 79 718,2-7 154,0 1-1,0-1 1,1 1-1,0-1 1,0 1-1,1 0 1,0-1-1,1 1 0,2 11 1,-2-19-9,1 0-1,-1-1 1,0 1-1,0-1 1,1 0-1,-1 1 1,1-1 0,-1 0-1,1 0 1,-1 0-1,1 0 1,0 0-1,-1 0 1,1 0-1,0 0 1,0-1 0,0 1-1,0-1 1,-1 0-1,1 1 1,0-1-1,0 0 1,0 0 0,0 0-1,0 0 1,0 0-1,0-1 1,0 1-1,2-1 1,1 0 21,0 0-1,1-1 1,-1 1-1,0-1 1,0 0 0,0 0-1,-1 0 1,1-1-1,7-5 1,38-48 82,-49 61-143,0 0 0,0 0 0,1-1 0,0 1 0,0 0 0,0-1 0,0 1 1,1-1-1,-1 0 0,4 5 0,-3-8 66,0 0 0,0 1 0,0-1 1,0-1-1,0 1 0,0 0 0,0-1 1,0 1-1,0-1 0,0 0 0,0 0 1,0 0-1,0 0 0,0-1 0,0 0 0,0 1 1,0-1-1,0 0 0,0 0 0,3-2 1,32-18-894,-15 5-2833,-11 7-163,-7 5-1784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23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0 769,'0'0'-128,"0"54"128,0-35-32,3-2-449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2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32,'37'94'634,"3"-1"-1,4-2 1,5-2-1,103 144 1,281 296 79,-410-502-724,197 251 62,-145-176 67,4-3 1,142 137-1,-102-135 70,3-6 0,186 109 1,298 105 319,-474-256-368,2-5-1,225 48 1,290 4 295,42-48-109,-501-27-149,-57-5 94,-132-20-309,0 0-1,-1 0 1,1 1 0,0-1-1,-1 0 1,1 0-1,0 0 1,-1 0 0,1 0-1,0 0 1,-1 0-1,1 0 1,0 0 0,-1-1-1,1 1 1,0 0-1,-1 0 1,1-1 0,0 1-1,-1 0 1,1-1-1,-1 1 1,1 0 0,-1-1-1,1 1 1,-1-1-1,1 1 1,-1-1 0,1 1-1,0-2 1,-1-6-1521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3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1715 95 2755,'0'0'4105,"2"-9"-3571,4-24-22,-6 32-482,0 1 0,0-1 0,0 0 0,0 0-1,0 1 1,0-1 0,0 0 0,-1 1 0,1-1 0,0 1 0,-1-1-1,1 0 1,0 1 0,-1-1 0,1 1 0,0-1 0,-1 1-1,1-1 1,-1 1 0,1-1 0,-1 1 0,1-1 0,-1 1 0,0 0-1,1-1 1,-1 1 0,1 0 0,-1-1 0,0 1 0,1 0 0,-1 0-1,0 0 1,1 0 0,-1-1 0,-1 1 0,-26-1 353,22 1-117,-78-3 733,-122 12-1,-153 2-309,276-11-604,59-2 34,-1 0 0,1-2 0,-27-7 0,27 6-87,-1 0 0,1 1-1,-29 0 1,-249 19 267,289-16-195,2 0 0,-1-1-1,0 0 1,-18-7 0,18 6-45,1 0 1,-1 0 0,0 1-1,-19-1 1,22 3-62,0 1 0,0 0 1,0 1-1,0 0 0,0 0 0,0 1 1,1 0-1,-1 1 0,1 0 0,0 0 0,0 1 1,1 0-1,-1 0 0,1 1 0,0-1 1,0 2-1,1-1 0,0 1 0,0 0 0,-5 8 1,2-1-5,1 0 1,1 1 0,0 0-1,1 0 1,0 1 0,1-1-1,1 1 1,0 0 0,1 0-1,0 18 1,2-27 3,1-1 0,0 0 0,0 0 0,1 0 0,-1 0 1,1 0-1,1 0 0,-1 0 0,1-1 0,0 1 0,0 0 0,1-1 0,0 1 0,0-1 1,0 0-1,0 0 0,1 0 0,0 0 0,0-1 0,0 0 0,1 1 0,-1-2 0,1 1 0,0 0 1,0-1-1,0 0 0,1 0 0,-1 0 0,1-1 0,9 3 0,0-1 10,0-1 1,0-1-1,1 0 0,-1-1 0,1-1 1,21-2-1,95-17 35,-90 11-48,86-9-61,0 5 1,228 8-1,-172 15-192,89 2-173,-212-13 444,72-11 1,-110 8-10,-1-1-1,0-1 1,0-1 0,0-1 0,-1-1 0,32-16 0,-48 21 16,0-1 1,0 1 0,0-1 0,0 0 0,-1 0 0,0-1 0,0 1 0,0-1 0,0 0 0,-1 0 0,0 0-1,0-1 1,0 1 0,0-1 0,-1 1 0,0-1 0,2-10 0,-3 12-3,-1-1 0,1 1 1,-1-1-1,0 1 0,0-1 0,0 1 1,-1-1-1,0 1 0,0-1 0,0 1 1,0 0-1,0-1 0,-1 1 0,0 0 1,0 0-1,0 0 0,-1 0 1,1 0-1,-1 1 0,0-1 0,0 1 1,0 0-1,0-1 0,-4-1 0,-8-5 15,-1 1-1,1 0 1,-1 1-1,0 1 1,-1 0-1,0 2 1,0 0 0,0 0-1,-21-1 1,-3 1-252,0 1 0,-76 4 0,114 0-8,-1 0-1,0 1 0,1-1 1,-1 1-1,1-1 0,-1 1 1,0 0-1,1 0 0,0 1 1,-1-1-1,1 1 0,0-1 0,0 1 1,0 0-1,0 0 0,0 1 1,0-1-1,0 1 0,-4 4 1,7-2-2768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4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3971 1322 480,'0'0'7138,"-6"6"-6498,-58 45 3348,63-50-3893,0 0 1,0 0-1,-1-1 0,1 1 0,0 0 0,-1-1 1,1 1-1,-1-1 0,1 1 0,-1-1 1,1 0-1,-1 0 0,1 0 0,-1 0 0,1 0 1,-1 0-1,1 0 0,-1 0 0,1 0 0,-1-1 1,1 1-1,-1 0 0,1-1 0,0 0 0,-1 1 1,-1-2-1,-1 0-75,0-1 1,0 1-1,0-1 1,1 1-1,-1-1 1,1 0-1,0 0 0,-3-4 1,-4-5-2,-1 0 0,0 1 0,-1 1 0,0 0 0,-1 0 0,0 1-1,0 1 1,-1 0 0,0 1 0,0 0 0,-16-4 0,-26-7 121,-92-18-1,115 29-15,-9-2 27,-296-52 109,-38-14 367,149 24-544,76 22-86,-240-52 33,62 7-101,120 28 24,143 31 47,-20-3 31,1-3-1,0-4 1,-128-57 0,-142-122 185,170 93-176,140 85-36,-80-49 45,110 65-32,1-1 0,0-1 0,1 0 0,0-1 0,-20-26 0,32 37-85,-1 0 1,1 0-1,0 0 1,0 0-1,0 0 1,0 0-1,0-1 1,1 1-1,-1 0 1,1 0-1,-1-4 1,1 3-587,0 0 1,1 0-1,-1 0 1,1 1-1,-1-1 1,1 0-1,0 0 0,0 1 1,2-5-1,6-8-4711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1537,'-19'0'801,"-1"0"-705,2 3-64,1-2-64,7 2-128,1-2-1025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5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2691,'0'0'160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5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3490 1171 3812,'0'0'3870,"-7"2"-3213,-79 30 869,78-31-1407,1 0-1,-1 0 0,0-1 0,1 1 0,-1-2 0,1 1 1,-1-1-1,1 0 0,-1-1 0,1 0 0,0 0 1,-1 0-1,1-1 0,-11-6 0,-45-11 31,-205-35 367,-42-6-322,-90-11-128,311 49-56,1-4 0,-119-54 0,12 2 341,-308-81 1,143 51 541,279 80-839,2-4-1,1-3 1,2-4-1,2-3 0,-83-64 1,-81-63 271,238 170-466,-1-1-1,1 1 0,-1-1 0,0 0 1,1 1-1,-1-1 0,1 0 0,-1 1 1,1-1-1,0 0 0,-1 0 0,1 1 1,0-1-1,-1 0 0,1 0 0,0 0 1,0 1-1,0-1 0,0 0 0,0 0 1,0 0-1,0 0 0,0 0 0,0 1 1,0-1-1,0 0 0,1 0 0,-1 0 1,0 1-1,1-1 0,-1 0 0,0 0 1,1 1-1,-1-1 0,1 0 0,-1 0 1,2 0-1,6-10-2933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8:5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2539 363 3427,'-1'-3'245,"1"0"1,-1 1-1,0-1 0,0 0 0,0 1 0,-1-1 1,1 0-1,-1 1 0,1 0 0,-1-1 0,0 1 1,0 0-1,0 0 0,0 0 0,0 0 0,-4-3 0,-48-32 223,35 25-155,-190-113-410,164 100 402,8 6-208,-1 2-1,-1 1 1,0 2-1,-1 1 0,-1 3 1,1 1-1,-55-4 1,-24 4 16,-152 10 0,171 3-79,0 5 0,1 5 0,0 3 0,-119 39-1,155-36 68,2 2 0,1 4 0,1 2 0,2 2 0,1 3 0,1 3 0,-79 66 0,108-78-75,0 2-1,2 1 1,1 0-1,1 2 1,2 1-1,0 0 1,-22 50-1,31-56-28,1 0 0,2 1 0,0 1 0,1 0 0,2-1 0,1 2 0,1-1 0,1 0 0,1 1 0,5 49 0,-1-63 2,0-1-1,1 0 0,0 0 1,1 0-1,0 0 0,1-1 1,1 0-1,-1 0 1,2 0-1,-1-1 0,2 0 1,-1-1-1,1 0 0,1 0 1,-1-1-1,13 8 1,6 4 0,0-2 0,1-2 0,1 0 0,63 22 0,-43-22 21,2-3-1,0-2 1,0-2-1,58 2 1,213-10 16,-183-13-7,150-31 0,135-50 0,-362 78-26,379-104 47,-385 99-2,-1-2 1,-2-2 0,0-3 0,-2-2-1,77-56 1,-113 72 36,-1 0-1,0-1 1,0-1 0,-2-1 0,0 0-1,-1-1 1,-1 0 0,0 0-1,-1-1 1,8-22 0,-15 32-66,0 0-1,0-1 1,-1 1 0,0 0-1,0-1 1,-1 0 0,0 1-1,-1-1 1,0 0 0,0 1-1,-1-1 1,0 0 0,-1 1-1,1-1 1,-2 1 0,1 0-1,-1 0 1,-1 0 0,1 0-1,-1 0 1,-1 0 0,1 1-1,-1 0 1,0 0 0,-1 0-1,-6-5 1,0 2-105,1 0 0,-2 1 1,1 1-1,-1 0 0,0 1 0,-1 0 0,0 1 0,0 1 1,-24-7-1,-4 3-833,0 1 1,-50-2-1,-27 3-3010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1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354 102 1313,'-1'-1'93,"0"0"0,0 0-1,-1 0 1,1 0 0,0 0-1,0 0 1,0 0 0,0 0-1,0 0 1,1-1 0,-1 1-1,0 0 1,0 0 0,1-1-1,-1 1 1,1-1 0,-1 1-1,1 0 1,0-1 0,-1-2-1,1-34 1919,1 20-811,-1 17-1148,-1 0 0,0-1 0,1 2-1,-1-1 1,0 0 0,0 0 0,1 0 0,-1 0 0,0 0 0,0 1-1,0-1 1,0 0 0,0 1 0,0-1 0,0 1 0,-1-1-1,1 1 1,0-1 0,0 1 0,0 0 0,0-1 0,0 1 0,-1 0-1,1 0 1,0 0 0,-2 0 0,-38-2 526,38 2-479,-13 0-26,1 1 0,0 0-1,0 1 1,0 0 0,0 1 0,0 1 0,-18 7 0,26-8-41,0 1 0,0-1 0,0 2 0,1-1 0,-1 1 0,1 0 0,0 0 0,0 1-1,1-1 1,0 1 0,0 1 0,0-1 0,1 1 0,0-1 0,-7 16 0,5-6 3,1 0-1,0 1 0,1 0 1,1 0-1,0 0 1,2 0-1,0 1 1,1-1-1,2 26 0,1-18 18,1-1-1,1 0 1,2 0-1,0-1 1,1 0-1,12 25 1,-17-43-30,-1-1 1,1 1-1,0-1 1,0 0-1,0 0 1,0 0 0,1 0-1,-1-1 1,1 1-1,0-1 1,0 0-1,1 0 1,-1 0-1,1-1 1,-1 1-1,1-1 1,0 0-1,0 0 1,0-1 0,0 0-1,7 2 1,-6-3 59,1 0 0,0 0 0,0 0 0,-1-1 0,1 0 0,0 0 0,-1-1 1,1 1-1,-1-1 0,0-1 0,1 0 0,-1 1 0,0-2 0,-1 1 0,11-8 1,8-9 459,-1-1 1,-2 0 0,0-2 0,-1 0 0,-2-2 0,27-44 0,-40 61-449,-2 0-1,1 0 0,-1 0 0,0-1 0,-1 1 0,0-1 0,-1 1 0,1-1 0,-2 0 0,1 0 0,-1 0 0,0 1 1,-1-1-1,0 0 0,-4-14 0,3 16-162,0 1 1,0-1-1,0 1 0,-1 0 1,0 0-1,-1 0 0,1 0 1,-1 1-1,0-1 0,-1 1 1,1 0-1,-1 0 1,0 1-1,0-1 0,0 1 1,-1 0-1,0 0 0,0 1 1,0 0-1,-11-5 0,13 7-473,1 0-1,-1 1 0,0-1 0,1 1 0,-1 0 0,0 0 0,0 0 0,1 0 0,-5 1 0,-6 5-2825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488 2 3619,'-8'0'209,"-4"-1"-58,1 1 0,0 0 1,-1 1-1,1 0 1,0 1-1,0 1 1,0-1-1,0 2 0,1 0 1,-14 6-1,-1 3-59,2 2 1,-1 0-1,2 2 0,0 1 0,1 0 0,1 1 1,1 2-1,1 0 0,0 0 0,2 2 0,0 0 1,2 1-1,0 1 0,2 0 0,1 0 1,1 1-1,1 1 0,1 0 0,2 0 0,0 0 1,-1 33-1,5-41-78,1 0 0,1 0 0,0 1-1,2-1 1,0 0 0,1 0 0,1 0 0,1-1 0,8 20 0,-9-27 6,2 0 1,0-1-1,0 0 0,1 0 1,0 0-1,0-1 0,1 0 1,1 0-1,-1-1 0,1 0 1,1-1-1,-1 0 0,1 0 1,1-1-1,18 9 0,-16-9 79,1-1 0,-1-1 0,1 0 0,0 0 1,-1-1-1,1-1 0,1-1 0,-1 0 0,0 0 0,0-2 0,0 0 0,0 0 0,0-1 0,0-1 0,0 0 0,16-7 0,-15 4 103,0-2 0,0 1 0,-1-1 0,0-1 0,-1-1 0,0 0 0,-1-1 0,0 0 0,0 0 0,-1-2-1,-1 1 1,0-1 0,15-26 0,-11 11 93,0 0-1,-2-1 1,-2 0-1,0-1 1,-2-1 0,5-36-1,-6 16 124,-2 1-1,-3-1 0,-4-54 1,1 97-573,0-1 0,0 0 0,-1 1 0,0-1 0,-1 1 0,1 0 0,-2-1 0,1 1 0,-8-11 0,9 15 38,-1 0 0,0 0 0,0 1 0,0-1 0,0 1 0,-1 0-1,1 0 1,-1 0 0,0 0 0,0 0 0,0 1 0,0 0 0,-1 0 0,1 0 0,0 0-1,-1 1 1,1 0 0,-1 0 0,-6-1 0,-53 1-4186,36 1 209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82 179 12780,'0'0'7687,"-9"1"-7217,6-1-387,0 1 0,-1-1 0,1 1 0,0-1 0,0 1 0,0 0 0,0 0 0,0 1 0,0-1 0,0 1 0,0-1 0,0 1 0,1 0 0,-1 0 0,1 0 0,-1 0 0,1 0 0,0 1 0,0-1 0,0 1 0,0 0 0,0-1 0,1 1 0,-1 0-1,1 0 1,0 0 0,0 0 0,0 0 0,0 0 0,0 0 0,1 1 0,-1-1 0,1 0 0,0 5 0,0-7-72,0 0 0,0 0 0,0 0 1,0 0-1,0-1 0,1 1 0,-1 0 0,0 0 0,0 0 0,1-1 0,-1 1 0,1 0 0,-1 0 0,1-1 0,-1 1 0,1 0 0,-1-1 0,1 1 1,-1-1-1,1 1 0,0-1 0,-1 1 0,1-1 0,0 1 0,0-1 0,-1 1 0,2-1 0,29 3 385,-24-3-316,-1-1-1,1 0 0,0-1 0,-1 0 0,1 0 1,-1 0-1,7-4 0,2-4-100,-1-1 0,1-1 0,-2 0 0,0-1 0,-1-1 0,0 0 0,-1 0 0,0-1 0,-1 0 0,-1-1 0,0 0 0,-2-1 0,1 0 0,6-25 0,-14 41 17,1 0-1,-1 0 1,0 0-1,1 0 1,-1 0-1,0 0 1,0 0-1,0-1 1,1 1-1,-1 0 1,0 0-1,-1 0 1,1 0-1,0 0 1,0 0-1,0 0 1,-1 0-1,1 0 1,0 0-1,-1 0 1,1 0-1,-2-1 1,1 2 9,1 0-1,-1 0 1,0 0 0,0 0 0,0 0-1,0 0 1,0 1 0,1-1-1,-1 0 1,0 1 0,0-1 0,0 0-1,1 1 1,-1-1 0,0 1-1,1 0 1,-1-1 0,0 1 0,1-1-1,-1 2 1,-33 40 309,31-35-215,0 0 1,0 0 0,1 0-1,0 1 1,0-1-1,1 0 1,-1 1-1,2-1 1,-1 1-1,1 0 1,0-1 0,2 11-1,-1-14-282,0-1 1,0 1-1,1 0 1,-1-1-1,1 1 0,0-1 1,0 0-1,0 1 0,0-1 1,1 0-1,-1 0 1,1 0-1,0-1 0,0 1 1,0-1-1,0 1 1,0-1-1,0 0 0,1 0 1,-1-1-1,1 1 0,-1-1 1,1 1-1,0-1 1,5 1-1,19 1-5513,1-2-4949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16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8 4837,'-7'-2'110,"1"1"0,-1-1 0,0 1 0,0 0 0,0 1 0,0 0 0,0 0 0,1 0 0,-1 1 0,0 0 0,0 0 0,0 1 0,1 0 0,-10 4 0,5-1 9,1 0 1,0 1-1,0 1 1,1-1-1,0 2 1,0-1-1,1 1 1,-9 10 0,0 3 67,1 1 1,1 0 0,1 1 0,1 1 0,1 0 0,-15 44 0,18-38-93,1 0 0,1 0 0,2 1 0,1-1 0,0 63 0,4-78-51,1 0 1,1 1 0,0-1 0,1 0-1,0 0 1,1 0 0,1 0-1,1-1 1,0 1 0,0-1-1,2-1 1,0 1 0,16 21 0,-16-27-23,0-1 0,0 1 1,1-1-1,0-1 1,0 1-1,1-2 1,-1 1-1,1-1 1,1-1-1,-1 0 1,0 0-1,1-1 0,0 0 1,0-1-1,0 0 1,0-1-1,0 0 1,0-1-1,0 0 1,0-1-1,0 0 1,0-1-1,0 0 1,19-6-1,-4-1 142,0 0 0,-1-2 1,0-1-1,-1-1 0,0-1 0,-1-1 0,-1-1 1,38-35-1,-36 27 29,-2 0 0,-1-2 0,0 0 0,-3-2 0,0 0 0,23-50 1,-32 58-136,-1 0 0,0 0 0,-2-1 0,-1 0 0,0 0 1,-1 0-1,-2-1 0,0 1 0,-1-1 0,-1 0 1,-4-25-1,4 43-92,-1 1 1,0-1-1,0 1 1,0-1-1,-1 1 1,1-1-1,-1 1 1,0 0-1,0-1 1,0 1-1,0 0 1,0 1-1,-1-1 1,1 0-1,-1 0 1,-5-3-1,2 2-80,1 1 0,-1 0 0,0 0 0,0 1 0,-1 0 1,1 0-1,0 0 0,-13-1 0,-2 1-404,0 2 0,0 0 0,0 1 0,-40 8-1,4 3-858,7 1-945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3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7687,'0'0'6588,"9"0"-6268,49 3 109,0-2 0,0-3 0,1-2 0,-1-3-1,93-24 1,-78 9-78,1-2-101,1 3 0,0 4 0,131-14 0,-141 23-133,-53 5-110,1 0 0,0 1 0,0 1 1,0 0-1,0 1 0,0 1 0,0 0 0,13 3 0,-9 6-1302,-11 0-6325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9833,'0'0'7378,"1"9"-6465,10 217 1066,-6-38-1609,14 59-159,-16 309-1,-7-494-1392,-19 91 0,13-124-1243,9-28 2131,1 0 0,-1-1 0,1 1 0,-1 0 0,0 0 0,0 0 0,0 0 0,1 0-1,-1-1 1,0 1 0,0 0 0,0-1 0,0 1 0,0-1 0,0 1 0,0-1 0,0 0 0,-1 1 0,1-1 0,0 0 0,-2 1 0,-10-1-4858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10762,'22'369'2378,"-12"-295"-1569,4 0 0,43 136 0,-52-197-695,-1 0-1,2-1 1,0 0 0,13 20 0,-18-30-65,0-1 1,0 1-1,0-1 1,0 1-1,0-1 0,1 1 1,-1-1-1,1 0 1,-1 1-1,1-1 1,-1 0-1,1 0 1,0 0-1,0 0 1,-1 0-1,1-1 1,0 1-1,0-1 1,0 1-1,0-1 0,0 1 1,0-1-1,0 0 1,-1 0-1,1 0 1,0 0-1,0-1 1,0 1-1,0 0 1,0-1-1,0 1 1,0-1-1,0 0 0,-1 1 1,1-1-1,0 0 1,0 0-1,-1 0 1,1 0-1,-1-1 1,1 1-1,1-3 1,9-9 130,-2-1 1,1 0-1,-2-1 1,0 0-1,-1 0 1,-1-1-1,0 0 1,7-26-1,-5 19-80,109-376-1697,-49 147-8321,-44 172 3688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74 11403,'0'0'1356,"1"-8"272,0-1-1530,-1 6 183,1 0 0,-1-1-1,1 1 1,-1-1-1,0 1 1,-1 0 0,1-1-1,-2-6 1,1 9-197,1 0-1,-1-1 1,0 1 0,0 0-1,0 0 1,0 0 0,0-1-1,0 1 1,0 0 0,0 0-1,-1 1 1,1-1 0,0 0-1,-1 0 1,1 1 0,0-1-1,-1 0 1,1 1 0,-1 0-1,1-1 1,-1 1-1,1 0 1,-1-1 0,1 1-1,-1 0 1,1 0 0,-1 1-1,-1-1 1,-7 1-11,0 0-1,-1 1 1,1 0 0,0 1 0,1 0-1,-1 1 1,0 0 0,1 0-1,0 1 1,0 0 0,0 1-1,1 0 1,0 0 0,-8 8 0,1 0 68,1 0 1,1 0-1,0 2 1,1-1 0,1 2-1,-14 23 1,24-36-136,-1-1-1,0 0 1,1 1-1,0-1 1,-1 1-1,1-1 1,1 1-1,-1 0 1,1-1-1,-1 1 1,1 0-1,0-1 1,0 1-1,1 0 1,0 6-1,0-8-4,0 0 0,0 0-1,0 0 1,1 0 0,-1 0 0,0-1-1,1 1 1,-1 0 0,1-1-1,-1 1 1,1-1 0,0 1 0,0-1-1,0 0 1,0 0 0,0 0-1,0 0 1,0 0 0,0 0 0,0 0-1,0-1 1,0 1 0,1-1-1,-1 0 1,3 1 0,34 1-51,49-2 0,27 1-897,-113-1 935,0 0-1,-1 0 0,1 0 1,-1 0-1,1 0 0,-1 1 1,1-1-1,-1 0 0,1 1 1,-1-1-1,1 1 0,-1 0 1,1-1-1,-1 1 0,0 0 1,1 0-1,-1 0 0,0 0 1,0 0-1,1 0 0,-1 0 1,0 0-1,0 0 0,0 1 1,-1-1-1,1 0 0,0 1 1,0-1-1,-1 1 0,1-1 1,-1 1-1,1-1 0,-1 1 1,0-1-1,1 4 0,-2-2 27,1 0-1,-1 0 0,1-1 0,-1 1 0,0 0 0,0 0 1,-1 0-1,1-1 0,0 1 0,-1 0 0,0-1 1,1 0-1,-1 1 0,0-1 0,0 0 0,0 0 0,-4 3 1,-15 9 272,-1-1 1,0 0-1,-1-2 1,0-1 0,-1-1-1,0-1 1,0 0 0,-1-2-1,1-1 1,-1-1 0,-1-2-1,-27 1 1,53-3-313,-1 0 1,1 0 0,-1 0-1,1 0 1,-1 0-1,1 0 1,-1 0 0,1 0-1,-1 0 1,1-1-1,-1 1 1,1 0 0,-1 0-1,1 0 1,-1-1-1,1 1 1,0 0 0,-1 0-1,1-1 1,-1 1-1,1 0 1,0-1 0,-1 1-1,1-1 1,0 1-1,-1 0 1,1-1 0,0 1-1,0-1 1,-1 1-1,1-1 1,0 1 0,0-1-1,0 1 1,0-1-1,0 1 1,-1-1 0,1 1-1,0-1 1,0 1-1,0-1 1,0 1 0,1-1-1,-1 1 1,0-1-1,0 1 1,0-1 0,0 1-1,0-1 1,1 1 0,-1-1-1,0 1 1,0-1-1,1 1 1,-1 0 0,0-1-1,1 0 1,21-25-2303,95-57-8781,-68 46 2669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13132,'0'0'4565,"-8"5"-3353,1 1-1040,0 0 0,0 1 0,1-1 0,0 1 0,0 1 0,1-1 0,-1 1 0,2 0 0,-1 0 0,1 0 0,0 1 0,-2 9 0,-4 18 22,2-1-1,2 1 1,1 0-1,2 0 1,1 1-1,2-1 1,5 43-1,-2-58-133,1 0 0,1 0 0,0 0 0,16 34-1,-18-53 220,-2-13-116,-3-18-108,-8-20-831,-24-62 0,26 89 676,-1 0 1,-1 0-1,-1 1 1,-26-38-1,30 52 480,7 12-239,7 12-160,-1-11-22,-1 0 0,1 0 1,0 0-1,0-1 0,0 0 1,1-1-1,-1 1 0,1-1 1,1 0-1,-1-1 0,0 0 1,13 4-1,39 5-2460,-1-8-3555,-14-4-1642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97 302 4228,'0'0'6908,"-9"7"-3956,-3 3-2206,1 1 1,1 0-1,0 0 1,-10 15-1,17-22-618,1 0-1,-1 0 0,1 0 1,-1 1-1,1-1 0,0 1 1,1-1-1,-1 1 0,1-1 1,0 1-1,0 0 0,0 0 0,1 0 1,0-1-1,0 1 0,0 0 1,0 0-1,1 0 0,0 0 1,1 6-1,-1-10-121,0 1 0,1 0 1,-1 0-1,0-1 0,0 1 0,1 0 0,-1-1 0,1 0 0,0 1 1,-1-1-1,1 0 0,0 0 0,0 0 0,0 0 0,-1 0 1,1 0-1,0 0 0,0-1 0,0 1 0,1-1 0,-1 0 0,0 1 1,0-1-1,0 0 0,0 0 0,0 0 0,0-1 0,0 1 1,3-1-1,0 0 1,0 0-1,-1 0 1,1 0 0,0 0 0,-1-1 0,0 0 0,1 0 0,-1 0-1,0-1 1,0 0 0,7-5 0,-5 2-94,0 0 0,-1 0 1,1-1-1,-1 1 0,-1-1 0,1 0 1,-1-1-1,-1 1 0,1-1 0,-1 1 1,-1-1-1,1 0 0,-1 0 1,-1 0-1,2-12 0,-22 65 130,13-30 140,1 0-1,0 0 1,1 1 0,1-1 0,0 1 0,1 0 0,0 18-1,2-33-178,1-1 0,-1 1-1,0 0 1,0 0-1,1-1 1,-1 1 0,0 0-1,1-1 1,-1 1-1,1 0 1,-1-1-1,0 1 1,1 0 0,0-1-1,-1 1 1,1-1-1,-1 1 1,1-1 0,0 1-1,-1-1 1,1 0-1,0 1 1,-1-1-1,1 0 1,0 0 0,0 1-1,-1-1 1,1 0-1,0 0 1,0 0 0,-1 0-1,1 0 1,0 0-1,0 0 1,0 0 0,-1 0-1,1 0 1,0 0-1,0-1 1,-1 1-1,1 0 1,0 0 0,0-1-1,3 0 11,1 0 0,-1-1-1,0 1 1,0-1-1,-1 0 1,1 0 0,6-4-1,1-4-193,0-1-1,-1 0 1,-1-1-1,0 0 0,0-1 1,-1 0-1,-1 0 1,8-19-1,38-118-595,-49 138 828,62-233-276,-87 311 1881,12-45-1385,2 1-1,-5 25 1,6-8-29,2 0 0,2 1 1,4 59-1,25 118-63,-20-229 331,0-12-141,5-227-861,-12 257 485,1 1-1,1 0 1,-1-1 0,1 0 0,0 1 0,0-1-1,1 0 1,0 0 0,0 0 0,0 0 0,1-1-1,-1 1 1,2-1 0,-1 0 0,0 0 0,10 7-1,-11-9 7,0-1-1,1 1 0,-1-1 0,1 0 0,0 0 1,0 0-1,0 0 0,0-1 0,0 1 0,0-1 0,0 0 1,0 0-1,0-1 0,1 1 0,-1-1 0,0 0 1,0 0-1,1 0 0,-1-1 0,0 0 0,0 0 0,0 0 1,0 0-1,0 0 0,0-1 0,0 0 0,4-2 1,5-4-15,0-1 1,-1-1 0,-1 0 0,1-1 0,14-17-1,-20 21 10,0-1 1,-1 1-1,0-1 0,0 0 0,0 0 0,-1 0 0,-1-1 0,1 1 1,-1-1-1,2-13 0,-25 45 619,7 4-22,1 0 1,-15 48 0,23-62-440,1 0 1,0-1-1,1 1 1,1 0 0,0 0-1,1 0 1,0 0-1,3 22 1,-3-33-171,1-1-1,-1 1 1,1-1-1,-1 1 1,1-1-1,0 1 1,0-1-1,-1 1 1,1-1-1,0 0 1,0 1-1,0-1 1,0 0-1,1 0 1,-1 0-1,0 0 1,0 0 0,1 0-1,-1 0 1,1 0-1,-1-1 1,0 1-1,1 0 1,-1-1-1,1 1 1,0-1-1,-1 0 1,1 1-1,1-1 1,-1 0-178,-1 0 0,1 0 0,0 0 1,-1-1-1,1 1 0,-1 0 0,1-1 0,-1 1 0,1-1 1,-1 1-1,0-1 0,1 0 0,-1 1 0,0-1 1,1 0-1,-1 0 0,0 0 0,0 0 0,0 0 1,0-1-1,0 1 0,0 0 0,0 0 0,0-1 0,0 1 1,-1 0-1,1-1 0,0 1 0,0-4 0,5-27-4577,-2-11-1148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9577,'0'0'3652,"-18"51"-2595,18-30-737,0 1-128,5-3-160,8-5-1698,-3-3-1248,7-7-6119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10858,'-6'8'2541,"-5"6"-1429,-26 36 2893,34-46-3731,0 0-1,1 0 1,-1 1-1,1-1 1,0 1-1,1-1 0,-1 1 1,1 0-1,0 0 1,-1 5-1,3-9-271,0 0-1,0-1 1,0 1-1,0-1 0,0 1 1,1 0-1,-1-1 0,0 0 1,0 1-1,0-1 1,0 0-1,1 1 0,-1-1 1,0 0-1,0 0 1,1 0-1,-1 0 0,0 0 1,2-1-1,34 0-469,-33 1 262,10-1-257,-1 0 206,-1 0-1,1 0 1,23 3-1,-35-2 287,0 0 0,0 0-1,0 1 1,1-1 0,-1 0-1,0 0 1,0 0 0,0 1-1,0-1 1,0 1 0,0-1-1,0 0 1,0 1 0,0 0-1,-1-1 1,1 1 0,0 0-1,0-1 1,0 1 0,-1 0-1,1 0 1,0 0 0,-1-1-1,1 1 1,0 0 0,-1 0-1,1 0 1,-1 0 0,0 0-1,1 0 1,-1 0 0,0 0-1,0 0 1,0 1 0,1-1-1,-1 0 1,0 0 0,0 0-1,0 0 1,-1 0 0,1 0-1,0 0 1,0 0 0,-1 0-1,1 0 1,0 0-1,-1 0 1,1 0 0,-1 0-1,0 0 1,1 0 0,-1 0-1,1 0 1,-1-1 0,-1 2 0,-4 5 228,1-1 0,-1-1 1,0 1-1,0-1 0,0 0 1,-1 0-1,0-1 0,0 0 1,-12 5-1,1-1 449,-1 0 1,-35 9-1,11-11-241,21-8-2382,21 1 1602,0 1 1,1 0 0,-1 0 0,0-1-1,1 1 1,-1 0 0,0-1 0,1 1 0,-1-1-1,1 1 1,-1-1 0,1 1 0,-1-1-1,1 1 1,-1-1 0,1 1 0,-1-1 0,1 0-1,0 1 1,-1-1 0,1-1 0,-3-15-9060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5862,'4'-11'1729,"2"-5"-778,-1 1 1020,1-1 0,0 1 0,14-22 0,-20 36-1883,0 1-1,0 0 0,0-1 1,0 1-1,1 0 1,-1-1-1,0 1 1,0 0-1,0-1 0,1 1 1,-1 0-1,0 0 1,0-1-1,1 1 0,-1 0 1,0 0-1,1-1 1,-1 1-1,0 0 0,1 0 1,-1 0-1,0 0 1,1 0-1,-1-1 0,0 1 1,1 0-1,-1 0 1,0 0-1,1 0 1,-1 0-1,0 0 0,1 0 1,0 0-1,4 13 905,-4 28-841,-1-36 208,-6 129 1432,-35 197 1,38-309-1718,-1 2 18,1 0 0,1 0 0,2 40 0,0-64-87,0 1 0,0-1 0,1 0-1,-1 1 1,0-1 0,0 0 0,1 0 0,-1 1 0,0-1 0,1 0 0,-1 0 0,0 1-1,1-1 1,-1 0 0,0 0 0,1 0 0,-1 0 0,0 0 0,1 1 0,-1-1-1,1 0 1,-1 0 0,0 0 0,1 0 0,-1 0 0,1 0 0,-1 0 0,0 0 0,1 0-1,-1-1 1,0 1 0,1 0 0,-1 0 0,1 0 0,-1 0 0,0 0 0,1-1-1,-1 1 1,0 0 0,1 0 0,-1-1 0,0 1 0,0 0 0,1 0 0,-1-1 0,0 1-1,0 0 1,1-1 0,-1 1 0,0 0 0,0-1 0,17-15 168,-6-1-120,-2 0-1,-1 0 1,0 0-1,-1-1 1,10-37 0,-7 8-38,6-57 1,-14 72-87,-1 11-16,-1 36-262,-1 14 263,-1-16 79,2 0-1,0 0 1,0 0-1,1 1 0,3 12 1,-4-24 6,1 0 0,-1 0 0,1 0 0,0-1 0,-1 1 0,1 0 0,0 0 0,0 0 0,0 0 0,1-1 0,-1 1 0,0-1 0,0 1-1,1-1 1,-1 1 0,1-1 0,0 0 0,-1 0 0,1 1 0,0-1 0,0-1 0,-1 1 0,1 0 0,0 0 0,0-1 0,0 1 0,0-1 0,0 1 0,0-1 0,0 0 0,0 0 0,0 0 0,0 0 0,0 0 0,0 0 0,0-1 0,0 1 0,3-1 0,5-3 15,0 1-1,0-1 1,-1-1-1,0 0 1,1 0 0,-2-1-1,1 0 1,-1 0-1,13-13 1,1-3 11,38-47 1,-38 44-83,-22 25 55,0 0-1,0 0 0,1 0 1,-1 0-1,0 0 0,0 0 1,0 0-1,1 0 0,-1 0 0,0 0 1,0 0-1,0 1 0,0-1 1,1 0-1,-1 0 0,0 0 0,0 0 1,0 0-1,0 0 0,1 0 1,-1 1-1,0-1 0,0 0 1,0 0-1,0 0 0,0 0 0,0 0 1,0 1-1,1-1 0,-1 0 1,0 0-1,0 0 0,0 0 0,0 1 1,0-1-1,0 0 0,0 0 1,0 0-1,0 1 0,0-1 1,0 0-1,0 0 0,0 0 0,0 1 1,0-1-1,0 0 0,0 0 1,-1 0-1,1 0 0,0 1 0,0-1 1,0 0-1,0 0 0,0 0 1,0 0-1,0 0 0,0 1 1,-1-1-1,1 0 0,0 0 0,0 0 1,0 0-1,-23 59-258,16-41 327,1-2-73,-5 6 99,2 1 1,1 1-1,1 0 1,1 0 0,1 0-1,-2 37 1,6-61-91,1 1 0,0-1 0,0 0 0,0 1 1,0-1-1,0 0 0,0 1 0,0-1 0,0 0 0,1 1 0,-1-1 1,0 1-1,0-1 0,0 0 0,0 1 0,0-1 0,1 0 1,-1 0-1,0 1 0,0-1 0,0 0 0,1 1 0,-1-1 0,0 0 1,0 0-1,1 0 0,-1 1 0,0-1 0,1 0 0,-1 0 1,0 0-1,1 0 0,-1 1 0,0-1 0,1 0 0,-1 0 0,16-5-174,11-17-1155,-22 14 284,0-1 0,-1 0 0,0 1 0,-1-2 0,1 1 0,-2 0 0,1-1 0,-2 1 0,1-1 0,0-15 1,0-32-6592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6182,'0'0'14307,"-2"9"-13015,1-3-1152,-1 2 132,1 0 0,0-1-1,0 1 1,0 0 0,2 16 0,0-22-240,-1 1 0,1-1 1,-1 1-1,1-1 0,0 1 1,0-1-1,0 1 0,1-1 0,-1 0 1,0 0-1,1 1 0,0-1 0,-1 0 1,1 0-1,0-1 0,0 1 1,0 0-1,0-1 0,0 1 0,1-1 1,-1 1-1,0-1 0,1 0 1,-1 0-1,4 1 0,1 0 31,1 0 0,0 0 0,0-1 1,0 0-1,0 0 0,0-1 0,0 0 0,0-1 0,0 1 0,0-1 1,15-5-1,-2-1 67,0-1 1,37-21-1,24-10-8,-82 39-119,1-1-1,0 1 1,0-1 0,0 1 0,0 0 0,0-1 0,0 1 0,0 0 0,0 0 0,0 0 0,1 0 0,-1 0 0,0 0 0,0 0 0,0 0-1,0 0 1,0 0 0,0 0 0,0 1 0,0-1 0,0 1 0,0-1 0,0 0 0,0 1 0,-1-1 0,1 1 0,0 0 0,1 0 0,9 29 399,-11-28-383,0 0 0,0 0 1,0-1-1,0 1 0,1 0 0,-1 0 0,0 0 0,1 0 0,0 0 0,0 0 0,-1 0 0,1-1 1,0 1-1,0 0 0,1-1 0,-1 1 0,0-1 0,0 1 0,1-1 0,-1 1 0,1-1 0,-1 0 1,1 0-1,0 0 0,-1 0 0,1 0 0,0 0 0,0 0 0,0-1 0,0 1 0,-1 0 0,1-1 1,4 1-1,-4-1-179,1-1 0,-1 1 0,1 0 0,-1-1 0,1 1 0,-1-1 0,1 0 0,-1 0 0,0 0 0,1 0 0,-1 0 0,0-1 0,0 1 0,0-1 0,0 1 0,3-4 0,-2 2-1023,0 0 0,-1-1-1,0 1 1,1-1 0,-1 1-1,-1-1 1,1 0 0,0 0 0,1-7-1,0-12-8948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10378,'0'0'9032,"-38"54"-9000,50-39-128,10-4-1537,-4-3-2723,2-3-4549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6438,'0'0'8691,"-9"6"-6508,-8 8-1586,1 0-1,1 1 1,-15 19-1,24-27-412,0 0-1,1 1 0,-1-1 1,2 1-1,-1 0 0,1 0 1,1 1-1,-1-1 0,1 1 0,1 0 1,-3 16-1,4-23-167,1-1 0,0 1 0,0 0 0,0 0 0,0 0-1,0-1 1,1 1 0,-1 0 0,0-1 0,1 1 0,-1 0 0,1 0 0,0-1 0,-1 1-1,1-1 1,0 1 0,0-1 0,0 1 0,0-1 0,3 3 0,-2-3-74,0 0 0,-1-1 0,1 1 0,0 0 0,0-1-1,0 1 1,1-1 0,-1 0 0,0 0 0,0 0 0,0 0 0,0 0 0,0 0 0,0-1 0,0 1 0,0-1 0,0 1 0,0-1 0,2-1 0,4-2-760,0-1 0,0 0 1,0 0-1,-1-1 0,0 0 1,0 0-1,-1-1 0,0 1 1,0-2-1,0 1 0,7-14 1,5-10-3299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152 381 4356,'0'0'10640,"4"-9"-8510,4-23-503,-8 31-1586,0 1 0,0-1 0,0 1 0,0-1 1,0 1-1,-1 0 0,1-1 0,0 1 0,0-1 0,0 1 0,-1-1 1,1 1-1,0-1 0,0 1 0,-1 0 0,1-1 0,0 1 1,-1 0-1,1-1 0,0 1 0,-1 0 0,1-1 0,-1 1 0,1 0 1,-1 0-1,1-1 0,0 1 0,-1 0 0,-1 0 29,-1 0 0,1 0 1,0 0-1,0 0 0,0 0 0,0 0 0,0 1 0,0-1 0,0 1 0,0-1 1,-3 3-1,-3 1 6,1 1-1,-1-1 1,1 2 0,0-1 0,0 1 0,1 0 0,0 1 0,0-1 0,0 1 0,1 0 0,-5 8 0,4-5 112,0 0 0,0 1 1,1-1-1,0 1 1,1 0-1,0 1 1,-3 20-1,6-30-177,1 0 0,-1-1-1,1 1 1,0 0 0,0-1 0,0 1-1,0 0 1,0-1 0,1 1 0,-1 0 0,0-1-1,1 1 1,-1 0 0,1-1 0,-1 1 0,1-1-1,0 1 1,0-1 0,0 1 0,0-1-1,0 0 1,0 1 0,0-1 0,0 0 0,2 2-1,-1-2 4,1-1 0,-1 1 0,1 0 0,-1-1 0,0 1 0,1-1 0,-1 0 0,1 0 0,-1 0 0,1 0 0,-1 0-1,1 0 1,-1-1 0,1 1 0,2-2 0,5-1 17,0 0 1,0-2-1,0 1 0,-1-1 0,0 0 0,0-1 0,11-9 1,-8 5-116,-1-2 0,0 1 0,-1-1 0,0-1 1,-1 0-1,0 0 0,-2-1 0,1 0 0,8-22 1,-40 91-368,18-43 491,0 0 0,1 1 0,0 0 0,1 0 0,0 0 0,-2 24 0,5-35-22,1 0 0,0 0-1,0 0 1,0 0 0,0 1 0,0-1 0,0 0 0,0 0 0,1 0 0,-1 0 0,1 0 0,0 0 0,-1 0 0,1 0-1,0 0 1,0 0 0,0 0 0,1 0 0,-1 0 0,0-1 0,3 3 0,-2-3-6,0 0 0,0-1 0,0 1 0,1-1 0,-1 1-1,0-1 1,0 0 0,1 0 0,-1 0 0,0 0 0,0 0 0,1 0 0,-1-1 0,0 1 0,0-1 0,1 1 0,-1-1 0,0 0 0,0 0-1,0 0 1,3-2 0,8-5 20,-1 0-1,1 0 1,-1-1-1,-1-1 0,0 0 1,0-1-1,12-16 0,7-11-9,24-43-1,-29 40-205,39-90 1,-56 110 129,0 0 1,-1-1-1,-2 0 1,0 0-1,-1 0 0,1-34 1,-5 57 53,0-1 0,0 0 0,0 1-1,-1-1 1,1 0 0,0 0 0,-1 1 0,1-1 0,0 0 0,-1 0 0,1 0 0,0 1-1,-1-1 1,1 0 0,0 0 0,-1 0 0,1 0 0,-1 0 0,1 1 0,0-1 0,-1 0-1,1 0 1,0 0 0,-1 0 0,1 0 0,-1 0 0,1-1 0,0 1 0,-1 0 0,1 0-1,-1 0 1,1 0 0,0 0 0,-1 0 0,1-1 0,0 1 0,-1 0 0,1 0-1,0-1 1,-1 1 0,1 0 0,0 0 0,0-1 0,-1 1 0,1 0 0,0-1 0,0 1-1,0 0 1,-1-1 0,1 1 0,0 0 0,0-1 0,0 1 0,0-1 0,0 1 0,0 0-1,0-1 1,0 1 0,0-1 0,0 1 0,0 0 0,0-1 0,0 1 0,0-1 0,0 1-1,0 0 1,0-1 0,0 1 0,1-1 0,-24 26 34,22-24-28,-33 42 702,-54 91 1,77-115-447,2 0 0,0 1 0,1-1 0,1 2-1,0-1 1,2 1 0,1 0 0,-2 23 0,5-39-237,1 0 0,0 1 0,1-1 0,-1 0 0,1 0 0,0 1 0,0-1 0,1 0 0,-1 0-1,1 0 1,1-1 0,-1 1 0,0 0 0,1-1 0,0 0 0,0 1 0,0-1 0,1 0 0,0 0 0,-1-1 0,1 1 0,0-1 0,1 0 0,-1 0-1,1 0 1,5 2 0,0-1-196,-1 0 0,0 0 0,1-1-1,-1-1 1,17 3 0,-13-4-1020,0 0-1,0 0 1,25-4 0,-4-7-4730,-1-10-5967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39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9161,'0'0'8808,"0"9"-7788,-10 88 1447,-2 25-1181,12-121-1267,0 0 1,0 0 0,-1 1 0,1-1 0,0 0 0,1 0 0,-1 0 0,0 0 0,0 0 0,0 1-1,1-1 1,-1 0 0,0 0 0,1 0 0,-1 0 0,1 0 0,-1 0 0,1 0 0,0 0 0,-1 0-1,1 0 1,0-1 0,0 1 0,0 0 0,0 0 0,-1-1 0,1 1 0,0 0 0,0-1 0,2 1-1,-1-1 20,1 1-1,-1-1 1,0-1-1,1 1 0,-1 0 1,1 0-1,-1-1 1,1 0-1,-1 1 0,0-1 1,0 0-1,1 0 1,2-2-1,8-5 108,0 0 1,0-1-1,16-15 1,13-17-38,53-69 0,-76 88-87,-18 53-145,-13 7 202,9-32-72,1-1 0,0 0 0,0 1-1,1 0 1,-1-1 0,1 1 0,0 0-1,1 0 1,0 0 0,0 0 0,0 6-1,1-12-4,-1 1-1,1 0 0,0 0 1,-1-1-1,1 1 0,0-1 1,-1 1-1,1 0 0,0-1 1,0 1-1,-1-1 0,1 0 1,0 1-1,0-1 0,0 0 0,0 1 1,0-1-1,0 0 0,-1 0 1,1 0-1,0 0 0,0 0 1,0 0-1,0 0 0,0 0 1,0 0-1,0 0 0,1-1 1,26-4 56,-11-2-125,-1-1 0,-1-1 1,0 0-1,0-1 1,24-21-1,20-12-505,-61 55 130,-6 5 436,1-6-292,-17 28-557,17-15-4468,13-25-2733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10890,'0'0'6118,"-4"11"-5162,-34 97 1006,4 3 1,-28 169 0,58-204-1675,8-69-140,6-14-1,6-13 60,-6-1-360,-2 1 0,0-2 0,-1 1 0,-2-1 0,6-38 0,-5 28-878,-2 40 957,0 1-1,1-1 0,0 1 1,0-1-1,1-1 0,0 1 0,0-1 1,9 8-1,-8-11 88,-1-1 0,1 0 0,0 0 0,0 0 0,0-1 0,0 0 0,0-1-1,1 0 1,-1 0 0,0 0 0,1-1 0,-1 0 0,0 0 0,1-1 0,-1 0 0,9-2 0,-12 2 7,0 0 1,0 0-1,0 0 0,0-1 0,0 0 1,-1 1-1,1-1 0,-1 0 1,1-1-1,-1 1 0,0-1 0,1 1 1,-1-1-1,-1 0 0,1 0 0,0 0 1,-1-1-1,0 1 0,1-1 1,-1 1-1,-1-1 0,1 0 0,0 0 1,-1 1-1,0-1 0,0 0 1,0 0-1,-1-1 0,1 1 0,-1-4 1,0 7-12,0 0 0,0 0 0,0 0 0,-1 0 0,1 0 0,0 0 0,-1 0 0,1 0 0,-1 0 0,1 0 0,-1 0 0,1 0 0,-1 0 0,1 0-1,-1 1 1,0-1 0,0 0 0,1 0 0,-1 1 0,0-1 0,0 1 0,0-1 0,0 1 0,0-1 0,0 1 0,0-1 0,0 1 0,0 0 0,0-1 0,0 1 0,0 0 0,0 0 0,0 0 0,0 0 0,0 0 0,0 0 0,0 0 0,0 0 0,0 0 0,-2 1 0,-1-1 14,0 1-1,0 0 0,0 0 0,1 0 1,-1 0-1,0 0 0,0 1 1,1 0-1,-1 0 0,-3 2 1,3-1 19,-1 1-1,1-1 1,0 1 0,1 0 0,-1 0 0,1 0 0,0 1 0,0-1 0,0 1 0,0-1 0,1 1 0,0 0 0,0 0 0,0 0 0,1 0 0,0 0 0,0 1 0,0-1-1,0 0 1,1 9 0,0-13-39,0 0-1,1 1 1,-1-1-1,1 0 0,-1 0 1,1 1-1,0-1 1,-1 0-1,1 0 0,0 0 1,0 0-1,0 0 1,0 0-1,0 0 0,0 0 1,0 0-1,0 0 1,0-1-1,0 1 0,0 0 1,0-1-1,1 1 1,-1-1-1,0 1 0,0-1 1,1 0-1,-1 0 1,0 1-1,2-1 0,46 3 72,-40-3-70,38 0-333,-25-1-49,0 1-1,0 0 1,0 2-1,28 6 1,-50-8 375,1 0 1,0 0-1,0 0 0,0 0 0,-1 0 0,1 0 1,0 1-1,0-1 0,0 0 0,-1 1 1,1-1-1,0 0 0,-1 1 0,1-1 1,0 1-1,-1-1 0,1 1 0,0-1 0,-1 1 1,1 0-1,-1-1 0,1 1 0,-1 0 1,1-1-1,-1 1 0,0 0 0,1-1 1,-1 1-1,0 0 0,0 0 0,1 0 0,-1-1 1,0 1-1,0 0 0,0 0 0,0 0 1,0-1-1,0 1 0,0 0 0,-1 1 1,1 0 49,-1-1 1,0 0 0,0 0 0,0 1 0,0-1 0,0 0 0,0 0-1,0 0 1,-1 0 0,1 0 0,0 0 0,-1 0 0,1 0 0,0-1-1,-1 1 1,1-1 0,-1 1 0,1-1 0,-1 1 0,-2 0 0,2-1 57,-1 0-1,1 0 1,0 0 0,0 0 0,-1 0 0,1 0 0,0 0 0,-1-1 0,1 1 0,0-1 0,0 1 0,0-1 0,-1 0 0,1 0 0,0 0 0,0 0 0,0-1 0,1 1 0,-1 0 0,0-1-1,-3-3 1,3 2-53,-1-1 0,1 1 0,-1-1 0,1 0 0,0 0-1,1 0 1,-1 0 0,1 0 0,0 0 0,0-1-1,-1-5 1,1 5-63,1 0 0,-1 0 0,1 0 0,0-1-1,0 1 1,1 0 0,-1 0 0,1 0 0,0 0-1,1 0 1,-1 0 0,1 0 0,0 0 0,0 0 0,0 1-1,1-1 1,0 1 0,0-1 0,0 1 0,7-7-1,-3 7-89,1 1-1,-1-1 0,1 1 0,0 0 1,0 1-1,0 0 0,0 0 0,0 1 0,13-1 1,40-9-3964,-60 10 3894,0 1-1,-1 0 1,1 0-1,-1 0 0,1 0 1,-1-1-1,1 1 1,0 0-1,-1 0 0,1-1 1,-1 1-1,1 0 1,-1-1-1,0 1 0,1-1 1,-1 1-1,1-1 1,-1 1-1,0-1 1,1 1-1,-1-1 0,0 1 1,1-1-1,-1 1 1,0-1-1,0 1 0,0-1 1,1 0-1,-1 1 1,0-1-1,0 1 0,0-1 1,0 0-1,0 0 1,0-14-5077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4132,'0'0'13228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10410,'0'0'8547,"6"13"-7651,2 8-568,-1 1-1,-1 0 1,-1 0-1,0 0 1,1 43-1,-6 33 655,-4-1 1,-26 156-1,28-249-34,2-12-346,0-29-140,7-55-435,-4 65-35,28-177-2,-23 167-195,2-1 0,1 1 0,21-46 0,-32 80 188,2 1 0,-1-1 0,0 0 0,1 0 0,-1 1 0,1-1 1,0 1-1,0-1 0,0 1 0,0 0 0,0-1 0,0 1 0,1 0 0,-1 1 0,1-1 0,-1 0 1,1 1-1,0-1 0,0 1 0,-1 0 0,1 0 0,0 0 0,0 0 0,0 1 0,0-1 0,0 1 0,1 0 1,-1 0-1,0 0 0,0 0 0,0 0 0,0 1 0,0-1 0,0 1 0,5 2 0,-4-1-2,0 0-1,1 0 1,-1 0-1,0 1 1,-1 0-1,1 0 1,0 0-1,-1 1 1,0-1-1,0 1 1,0-1-1,0 1 1,0 0-1,-1 0 1,0 0-1,1 1 1,-2-1-1,1 1 1,0-1-1,-1 1 1,0-1-1,1 9 1,-2-9 47,0 1-1,0 0 1,0-1-1,-1 1 1,0 0 0,0-1-1,0 1 1,0-1 0,-1 1-1,0-1 1,0 0-1,0 0 1,0 0 0,-1 0-1,1 0 1,-1 0 0,0 0-1,0-1 1,-1 0 0,1 1-1,-1-1 1,1-1-1,-1 1 1,0 0 0,0-1-1,-6 3 1,0 0 37,1-1 1,-1 0-1,0-1 1,0 0-1,-1-1 1,1 0-1,0 0 1,-1-1-1,1-1 1,-1 0 0,-11-1-1,20 1-103,-1 0 0,0-1 1,1 1-1,-1-1 0,1 0 0,-1 0 1,1 0-1,-1 0 0,1 0 0,-1 0 1,1-1-1,0 1 0,0-1 0,0 0 1,0 1-1,0-1 0,0 0 0,0 0 1,0 0-1,1-1 0,-1 1 0,-1-5 1,1 3-368,1 1 0,0-1 0,0 0 0,0 0 0,0 0 1,1-1-1,0 1 0,-1 0 0,2-4 0,-1 7 155,0 0 0,0 0 0,0 0 0,1 0 0,-1 0 0,0 0 0,1 0 0,-1 0 1,1 0-1,-1 0 0,1 0 0,-1 0 0,1 0 0,0 0 0,0 0 0,-1 1 0,1-1 0,0 0 0,0 0 0,0 1 0,0-1 0,-1 1 0,1-1 0,0 1 0,0-1 0,0 1 0,0 0 0,2-1 0,18-7-5057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82 5830,'0'0'5279,"0"-8"-1403,1 0-3634,-2-12 3720,-2 20-2036,-5 15-1314,-37 115 1169,40-112-1545,1 0-1,1-1 0,0 1 0,1 1 0,2 27 1,0-46-231,0 1 0,0-1 0,0 1 0,0-1 0,0 1 1,0-1-1,0 1 0,0-1 0,0 1 0,1-1 1,-1 1-1,0-1 0,0 1 0,0-1 0,1 0 0,-1 1 1,0-1-1,1 1 0,-1-1 0,0 0 0,1 1 1,-1-1-1,0 0 0,1 0 0,-1 1 0,1-1 0,-1 0 1,1 0-1,-1 1 0,1-1 0,-1 0 0,1 0 1,-1 0-1,1 0 0,-1 0 0,1 0 0,-1 0 0,1 0 1,-1 0-1,1 0 0,-1 0 0,0 0 0,1 0 1,-1 0-1,1 0 0,-1 0 0,1-1 0,-1 1 0,1 0 1,-1 0-1,1-1 0,-1 1 0,0 0 0,1-1 1,23-18 274,-17 6-248,0 1-1,-1-1 0,0 0 0,-1 0 0,-1 0 0,0-1 1,-1 0-1,2-19 0,12-43-584,29 109-29,-37-30 564,-1-2-1,1 1 1,0-1 0,0 0-1,0-1 1,0 0-1,0 0 1,0-1-1,0 0 1,-1-1-1,1 0 1,0 0 0,15-7-1,-19 7 13,0 0 0,-1 0 0,1 0 0,-1-1 0,1 1 0,-1-1-1,0 0 1,0 0 0,0-1 0,-1 1 0,1-1 0,-1 0 0,0 0 0,0 0 0,0 0 0,-1-1 0,1 1 0,-1-1-1,0 0 1,0 1 0,-1-1 0,1 0 0,-1 0 0,0 0 0,0-8 0,-1 12 7,0 0 0,0 1 0,0-1 1,0 0-1,0 0 0,0 0 0,0 0 0,0 1 0,0-1 1,-1 0-1,1 0 0,0 0 0,-1 1 0,1-1 0,0 0 1,-1 1-1,1-1 0,-1 0 0,1 1 0,-1-1 0,0 0 1,1 1-1,-1-1 0,0 1 0,1-1 0,-1 1 0,0-1 1,1 1-1,-1 0 0,0-1 0,0 1 0,0 0 0,1 0 1,-1 0-1,0-1 0,0 1 0,0 0 0,0 0 0,1 0 1,-1 0-1,0 0 0,0 0 0,0 1 0,0-1 0,1 0 1,-1 0-1,0 1 0,0-1 0,0 0 0,1 1 0,-1-1 1,0 1-1,-1 0 0,-3 1-4,0 1 0,0 0-1,1 0 1,-1 0 0,1 0 0,-1 0-1,-4 6 1,2 0 49,0-1 1,0 1-1,0 1 0,2-1 0,-1 1 0,1 0 0,0 0 1,1 1-1,0-1 0,1 1 0,0 0 0,1 0 0,0 0 1,1 0-1,0 0 0,1 22 0,1-32-41,-1 1-1,0 0 1,1-1 0,-1 1 0,1-1-1,-1 1 1,1-1 0,0 1 0,0-1-1,-1 0 1,1 1 0,0-1 0,0 0-1,0 0 1,1 0 0,-1 0-1,0 0 1,0 0 0,1 0 0,-1 0-1,0 0 1,1 0 0,1 0 0,1 0-38,0 0 0,0 0 0,-1 0 0,1 0 0,0-1 0,1 0 1,-1 0-1,0 0 0,5-1 0,0 0-434,1-1 0,-1 0 0,0-1 0,0 0 0,0 0 0,0-1 1,12-7-1,12-17-3484,-3-4-2327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11755,'-3'9'1826,"-3"13"-955,1-1-1,2 1 1,0-1 0,1 1 0,1 0-1,3 38 1,29 138 689,-22-139-1179,-9-53 64,-4-39-470,-1 9-215,-1-1-1,-1 1 1,-1 0 0,-1 0 0,-17-30-1,19 44 261,8 13-80,12 19-134,-4-14-9,-1 0 0,1 0 1,1-2-1,-1 1 1,1-1-1,0 0 1,1-1-1,13 5 1,-12-6-1153,-1-1 1,1 0 0,0 0-1,20 0 1,-1-2-3141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137 271 9769,'0'0'1869,"-10"3"811,3-1-2356,1 0 1,-1 1-1,1 0 1,0 0-1,-1 0 1,2 1 0,-1 0-1,0 0 1,1 1-1,-1-1 1,1 1-1,1 0 1,-1 0 0,1 1-1,0 0 1,0-1-1,0 1 1,1 1-1,-5 12 1,4-11 14,1 1 0,0-1 0,0 1-1,-1 14 1,3-21-322,1-1 0,0 0-1,-1 1 1,1-1 0,0 0-1,0 1 1,0-1-1,0 1 1,0-1 0,1 0-1,-1 1 1,0-1 0,1 0-1,-1 1 1,1-1 0,-1 0-1,1 1 1,-1-1 0,1 0-1,0 0 1,0 0 0,0 0-1,-1 0 1,1 0-1,0 0 1,0 0 0,1 0-1,-1 0 1,0 0 0,0-1-1,0 1 1,1 0 0,-1-1-1,0 1 1,0-1 0,1 1-1,-1-1 1,2 1 0,3-1-12,0 0 1,1 0 0,-1-1 0,0 1-1,0-1 1,0 0 0,1-1-1,-1 0 1,-1 0 0,1 0 0,0-1-1,0 1 1,-1-1 0,0-1 0,1 1-1,-1-1 1,0 0 0,-1 0 0,1 0-1,5-8 1,-4 6-336,-1-2 0,0 1 1,0 0-1,0-1 0,-1 0 0,0 0 1,-1 0-1,0 0 0,0-1 0,0 1 1,-1-1-1,-1 0 0,0 0 0,1-9 1,-15 58 125,2-9 595,10-25-258,0-1 0,0 1 1,1-1-1,0 1 1,0-1-1,0 1 1,0-1-1,1 1 1,2 7-1,-2-11-98,0 0-1,0 0 1,0-1 0,0 1-1,0-1 1,0 1-1,1-1 1,-1 1 0,1-1-1,-1 1 1,1-1-1,-1 0 1,1 0 0,0 0-1,-1 0 1,1 0-1,0 0 1,0-1 0,0 1-1,0-1 1,0 1-1,0-1 1,0 0 0,0 1-1,0-1 1,0 0-1,0 0 1,2-1 0,3 1-21,0-1 1,0 0 0,0-1 0,0 1 0,-1-2-1,1 1 1,0 0 0,-1-1 0,0 0-1,0-1 1,0 0 0,0 0 0,0 0-1,-1 0 1,1-1 0,-1 0 0,-1 0 0,1 0-1,6-10 1,-1-1-43,0 0 1,0 0-1,-2-1 0,0 0 1,-1 0-1,6-24 0,-6 14-115,-2-1 0,-1 0-1,-1-1 1,-1 1 0,-3-40 0,1 67 145,0 0 0,0 0-1,0 0 1,1 0 0,-1 0 0,0 0 0,-1 0 0,1 0 0,0 0 0,0 0 0,0 0 0,-1 0 0,1-1 0,0 2 0,-1-1 0,1 0-1,-1 0 1,0 0 0,1 0 0,-1 0 0,1 0 0,-1 0 0,0 1 0,0-1 0,0 0 0,1 1 0,-1-1 0,0 0 0,0 1 0,0-1-1,0 1 1,0-1 0,-1 1 0,0 0 24,1 1-1,0-1 0,-1 1 0,1-1 0,-1 1 1,1 0-1,0 0 0,0 0 0,-1-1 1,1 1-1,0 0 0,0 1 0,0-1 1,0 0-1,0 0 0,0 0 0,1 1 0,-1-1 1,0 0-1,1 1 0,-1-1 0,0 3 1,-10 27 177,2 0 0,1 0 1,1 1-1,2 0 1,1 1-1,2-1 0,1 1 1,2-1-1,6 46 1,-6-68-175,0 0 0,1-1 1,0 1-1,1-1 0,0 0 1,0 1-1,1-1 0,1 0 1,-1-1-1,1 1 1,9 10-1,-14-19 4,1 0 0,-1 0-1,0 0 1,1 0 0,-1 0 0,0 0 0,1 0 0,-1 0 0,1 0 0,-1 0-1,0 0 1,1 0 0,-1 0 0,0 0 0,1-1 0,-1 1 0,0 0-1,1 0 1,-1 0 0,0-1 0,0 1 0,1 0 0,-1 0 0,0-1-1,0 1 1,1 0 0,-1-1 0,0 1 0,0 0 0,0-1 0,1 1 0,-1 0-1,0-1 1,0 1 0,0 0 0,0-1 0,0 1 0,0 0 0,0-1-1,0 1 1,0-1 0,0 1 0,0 0 0,0-1 0,0 1 0,0 0 0,0-1-1,0 1 1,-1-1 0,3-22 539,-2 5-383,1-3-153,-1 1 0,-1 0 1,0 0-1,-2 0 1,0 0-1,-10-30 0,19 64-273,16 17 15,-18-27 219,0 0 0,1 0 1,-1-1-1,1 0 0,0 0 0,0 0 0,0-1 0,1 1 0,-1-1 0,0-1 0,1 1 0,-1-1 0,1 0 1,0 0-1,-1 0 0,1-1 0,0 0 0,0 0 0,-1 0 0,1-1 0,8-1 0,-7-1-1,-1 1 1,0-1-1,1 0 0,-1-1 0,0 1 1,-1-1-1,1 0 0,-1-1 0,1 1 1,-1-1-1,0 0 0,-1-1 0,0 1 0,1-1 1,-2 1-1,7-13 0,-7 13 5,-1 1-1,0-1 1,0 0 0,0 1-1,0-1 1,-1 0-1,0 0 1,1-7 0,-12 19-60,2 6 180,0 1 0,1-1 0,0 2 0,1-1 0,-4 19-1,7-24-19,0 1-1,1-1 1,0 1-1,1 0 0,0 0 1,1-1-1,0 1 1,0 0-1,3 15 0,-2-23-97,0 0 0,-1 0-1,1 0 1,0 0-1,0-1 1,0 1 0,1 0-1,-1-1 1,0 1-1,1-1 1,-1 0 0,1 1-1,-1-1 1,1 0 0,-1 0-1,1 0 1,0 0-1,0 0 1,0 0 0,0 0-1,-1-1 1,1 1-1,0-1 1,0 1 0,0-1-1,0 0 1,0 0-1,4 0 1,-3 0-156,0 0 0,0 0 0,0 0 0,0 0 1,0-1-1,0 0 0,0 1 0,0-1 0,0 0 0,0-1 0,-1 1 0,1 0 0,0-1 1,-1 0-1,1 1 0,-1-1 0,0 0 0,3-3 0,0-3-1157,-1 0 0,0-1 0,0 0 1,-1 0-1,0 1 0,0-2 0,-1 1 0,-1 0 0,2-18 0,-3 27 1287,6-56-9297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18802,'0'0'6854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13261,'0'0'4452,"-27"63"-4196,27-40-96,16 3-96,2-5-384,2-7-2467,0-3-2914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0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12043,'0'0'4874,"-5"12"-2781,-9 15-926,6-13-486,0 0 0,1 1 0,0 0 0,1 0 0,1 1-1,1 0 1,-5 30 0,9-45-682,1 0 0,-1 1 0,1-1 0,-1 0 0,1 0 0,0 1 1,0-1-1,0 0 0,0 0 0,0 0 0,0 0 0,0 0 0,0 0 0,0 0 0,0-1 0,0 1 0,1 0 0,-1 0 0,0-1 0,1 1 0,-1-1 0,0 1 0,1-1 0,-1 0 0,1 0 0,-1 1 0,0-1 0,1 0 0,-1 0 0,1 0 0,1-1 0,50-2-918,-42 0 655,0 0 0,1-2-1,-1 1 1,-1-1 0,16-10 0,35-14 328,-57 65 3829,-4-23-3308,1-12-570,-1 0-1,1-1 0,-1 1 1,1 0-1,0 0 0,-1 0 0,1 0 1,0-1-1,-1 1 0,1 0 1,0-1-1,0 1 0,0 0 0,0-1 1,0 1-1,0-1 0,0 0 0,0 1 1,0-1-1,0 0 0,0 1 1,0-1-1,0 0 0,0 0 0,2 0 1,33 1 166,-27-1-146,11-2-270,0 0 1,1-1 0,-1-1 0,35-12-1,38-7-1102,-92 23 1341,-1 0 1,0 0 0,1 0 0,-1 0 0,1 0-1,-1 0 1,0 0 0,1 1 0,-1-1-1,0 0 1,1 0 0,-1 0 0,0 0-1,1 0 1,-1 1 0,0-1 0,1 0 0,-1 0-1,0 1 1,0-1 0,1 0 0,-1 0-1,0 1 1,0-1 0,1 0 0,-1 1-1,0-1 1,0 0 0,0 1 0,0-1 0,0 0-1,0 1 1,1-1 0,-1 1 0,0-1-1,0 0 1,0 1 0,0-1 0,0 0-1,0 1 1,0-1 0,0 1 0,-1-1 0,1 0-1,0 1 1,0 0 0,-7 28 124,2-6-632,5 2-5892,0-18-374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1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42 10762,'0'0'10533,"-2"9"-10047,-19 86 668,7-40-770,2 1 0,3 0 0,-2 65 0,11-120-380,0 1 0,0-1 0,0 1-1,0 0 1,0-1 0,0 1 0,1-1 0,-1 1-1,1-1 1,-1 1 0,1-1 0,-1 0 0,1 1-1,0-1 1,-1 1 0,1-1 0,0 0 0,2 2-1,-2-3-7,-1 1 0,1-1 0,0 1-1,0-1 1,0 1 0,0-1 0,0 0 0,0 0-1,0 1 1,0-1 0,0 0 0,0 0-1,1 0 1,-1 0 0,0 0 0,0 0 0,0-1-1,0 1 1,0 0 0,1-1 0,3-1-76,1-1 1,-1 0-1,0 1 1,0-2 0,0 1-1,-1-1 1,1 1-1,5-7 1,7-11-567,0 0 0,-2-1 1,0-1-1,-2-1 0,0 0 0,-2 0 1,0-1-1,-2 0 0,-1-1 0,6-32 1,-9 29 457,0 1 0,0-52 1,-16 89 2493,2 10-1922,1 1 1,1 0-1,0 1 1,2-1-1,0 1 0,1 0 1,-1 32-1,3-31-243,0 0 1,1-1-1,2 1 1,0 0-1,1 0 1,1-1-1,8 28 1,-25-96 528,-32-93-646,48 144 45,1 0 1,0-1-1,0 1 1,1-1 0,-1 0-1,1 0 1,-1 0-1,1 0 1,0-1 0,0 0-1,0 1 1,8 2-1,2 0-15,-1 0-1,1-1 1,0 0-1,0-1 1,15 1-1,-21-2-43,1-2 1,0 0-1,0 0 0,-1 0 0,1-1 0,0 0 1,0-1-1,-1 0 0,12-4 0,-16 4 2,0 0 0,0 0-1,-1 0 1,1 0 0,-1-1 0,0 1 0,0-1-1,0 0 1,0 0 0,0 0 0,0 0-1,-1 0 1,1-1 0,-1 1 0,0-1 0,0 1-1,0-1 1,-1 0 0,0 0 0,2-7 0,-1 7-1,-2-1 0,1 1 0,0 0 1,-1-1-1,0 1 0,0 0 1,0-1-1,0 1 0,-1 0 1,0-1-1,-2-6 0,3 10-14,-1-1 0,0 1 0,0 0 0,0-1 0,0 1 0,0 0 0,-1-1 0,1 1-1,0 0 1,0 0 0,-1 0 0,1 0 0,-1 0 0,1 0 0,-1 1 0,1-1 0,-1 0 0,1 1 0,-1-1 0,0 1 0,1 0 0,-1 0 0,0-1-1,0 1 1,1 0 0,-1 0 0,0 0 0,1 1 0,-1-1 0,0 0 0,-2 2 0,2-2-1,0 1-1,1 0 1,-1 0-1,0 0 1,1 0 0,-1 0-1,1 0 1,0 0 0,-1 0-1,1 0 1,0 1 0,0-1-1,0 1 1,0-1-1,0 1 1,0-1 0,0 1-1,0 0 1,0-1 0,1 1-1,-1 0 1,1-1 0,-1 1-1,1 0 1,0 0-1,0 3 1,-2 56 158,2-46-35,15 76 1093,-11-87-1148,0-1 1,0 1-1,0-1 1,1 0-1,-1 0 1,1 0 0,0-1-1,0 0 1,10 4-1,-12-6-57,0 0-1,1 0 0,-1 0 0,1 0 1,-1 0-1,0-1 0,1 1 0,-1-1 1,0 0-1,1 0 0,-1 0 0,0-1 1,0 1-1,0-1 0,0 1 1,4-4-1,1-2 33,0-1 0,0 0 0,12-16-1,-5 5-17,-1-1-21,15-17 13,-27 35-19,-1 1 0,1-1 0,0 1 0,-1-1 0,1 1 0,0 0-1,0-1 1,0 1 0,-1 0 0,1 0 0,1 0 0,-1 1-1,0-1 1,0 0 0,4 0 0,-5 2-1,0-1 0,0 1-1,0 0 1,0-1 0,0 1 0,-1 0 0,1 0-1,0 0 1,-1-1 0,1 1 0,0 0 0,-1 0-1,1 0 1,-1 0 0,1 0 0,-1 0 0,0 0 0,1 0-1,-1 0 1,0 1 0,0-1 0,0 0 0,0 0-1,0 0 1,0 2 0,2 36 25,-2-36-20,-6 126 712,6-128-701,0-1-1,0 1 0,0-1 1,0 0-1,1 1 1,-1-1-1,0 1 0,0-1 1,0 1-1,0-1 1,1 1-1,-1-1 0,0 0 1,0 1-1,1-1 1,-1 0-1,0 1 0,1-1 1,-1 0-1,0 1 1,1-1-1,-1 0 0,0 1 1,1-1-1,-1 0 1,1 0-1,-1 0 0,1 1 1,-1-1-1,0 0 1,1 0-1,-1 0 0,1 0 1,-1 0-1,1 0 1,-1 0-1,1 0 1,-1 0-1,1 0 0,-1 0 1,1 0-1,-1 0 1,1 0-1,-1-1 0,0 1 1,1 0-1,-1 0 1,1 0-1,0-1 0,22-14 330,-17 4-318,-1 0-1,0 0 1,0-1-1,-2 1 1,1-1 0,-1 0-1,-1 0 1,0 0-1,-1 0 1,0-1 0,0 1-1,-2 0 1,0 0-1,-4-24 1,2 28-98,3 13-100,0-3 171,1-1 0,-1 1 0,0-1 0,1 0 0,0 1 0,-1-1 1,1 1-1,0-1 0,0 0 0,-1 0 0,1 1 0,0-1 0,0 0 0,1 0 0,-1 0 0,2 2 0,4 0 3,0 0 1,0 0-1,0-1 0,1 1 0,-1-1 0,1-1 1,-1 0-1,1 0 0,0 0 0,-1-1 0,1 0 1,0-1-1,-1 1 0,13-4 0,-13 3-4,0-1 0,-1 0-1,1 0 1,-1 0 0,1-1 0,-1 0-1,0 0 1,0-1 0,-1 0 0,1 0-1,-1 0 1,1 0 0,-1-1-1,-1 0 1,1 0 0,5-9 0,-9 13 9,0 0 1,0 1 0,0-1 0,-1 0 0,1 0 0,-1 0 0,1 0 0,0 0-1,-1 0 1,0 0 0,1 0 0,-1 0 0,0 0 0,1-1 0,-1 1 0,0 0-1,0 0 1,0 0 0,0 0 0,0 0 0,0 0 0,0-1 0,0 1 0,-1 0-1,1 0 1,0 0 0,-1 0 0,1 0 0,-1 0 0,1 0 0,-1 0 0,1 0-1,-1 0 1,0 0 0,0 0 0,1 0 0,-1 1 0,0-1 0,0 0 0,0 1-1,0-1 1,0 0 0,0 1 0,0-1 0,0 1 0,0-1 0,0 1 0,0 0-1,0-1 1,-2 1 0,-1-1-4,1 1 1,0 0-1,-1-1 0,1 1 0,0 1 1,-1-1-1,1 0 0,0 1 0,0 0 1,-1 0-1,1 0 0,0 0 0,0 0 1,0 1-1,0-1 0,0 1 0,-3 2 1,0 2 34,0 1 1,-1-1 0,2 1 0,-1 1-1,1-1 1,0 1 0,1 0 0,0 0 0,0 0-1,1 0 1,0 1 0,-3 13 0,5-18-39,0 0 1,1 0 0,-1 0-1,1 0 1,0 0 0,0 1-1,1-1 1,-1 0 0,1 0 0,0 0-1,0 0 1,0 0 0,0 0-1,1 0 1,0-1 0,-1 1-1,2 0 1,-1-1 0,0 1-1,1-1 1,-1 0 0,1 0-1,0 0 1,0 0 0,0 0 0,0-1-1,1 1 1,-1-1 0,5 2-1,-1 0-451,0-1 1,1 0-1,-1-1 0,1 0 0,0 0 0,10 1 0,26-1-5844,-1-2-3769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1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13068,'0'-5'484,"0"1"-1,1-1 0,-1 0 0,1 0 0,0 1 1,0-1-1,0 1 0,1-1 0,-1 1 0,1-1 1,0 1-1,1 0 0,2-5 0,-1 5-232,0 0 1,0 0-1,0 0 0,0 0 1,1 1-1,0 0 0,-1 0 0,1 0 1,0 0-1,10-3 0,-6 3-96,-1 0 0,1 1 0,0 0 1,0 0-1,13 0 0,-20 1-141,-1 1 0,1 0 1,0 0-1,0 0 1,-1 0-1,1 0 1,0 0-1,-1 0 1,1 1-1,0-1 1,-1 1-1,1-1 0,0 1 1,-1 0-1,1-1 1,-1 1-1,1 0 1,-1 0-1,0 0 1,1 0-1,-1 0 1,0 1-1,0-1 0,1 0 1,-1 1-1,0-1 1,0 0-1,-1 1 1,1-1-1,0 1 1,0 0-1,-1-1 1,1 1-1,0 2 0,-1 10 27,0-1 0,0 1 0,-1-1 0,-1 0 0,-1 0-1,1 1 1,-2-1 0,0-1 0,-10 23 0,8-21 29,0 1 1,1 0-1,1 1 1,0-1 0,1 1-1,-1 21 1,4-36-55,0 0 0,0-1 0,0 1 1,0-1-1,0 1 0,1-1 0,-1 1 1,0 0-1,0-1 0,0 1 0,1-1 1,-1 1-1,0-1 0,1 1 0,-1-1 0,0 1 1,1-1-1,-1 1 0,1-1 0,-1 0 1,0 1-1,1-1 0,-1 0 0,1 1 1,-1-1-1,1 0 0,0 1 0,-1-1 1,1 0-1,-1 0 0,2 0 0,25 0 315,26-19 116,-34 7-396,0 0 0,0-2 1,-1-1-1,-1 0 0,17-20 1,-25 25-46,0 0 1,-1 0-1,0-1 0,-1 0 1,0-1-1,-1 1 1,0-1-1,-1 0 1,-1-1-1,5-16 1,-9 28-9,1 0-1,-1 1 1,0-1 0,0 0-1,1 0 1,-1 0-1,0 1 1,0-1 0,0 0-1,0 0 1,0 0 0,0 0-1,0 1 1,0-1 0,-1 0-1,1 0 1,0 0 0,0 1-1,-1-1 1,1 0 0,0 0-1,-1 0 1,-11 8-106,-13 29-45,19-22 203,0 0 0,1 0 1,1 1-1,0-1 0,-2 16 0,6-25-27,-1-1 0,1 1 0,0-1 0,0 0 0,1 1 0,-1-1 0,1 1 0,0-1 0,2 8 0,-2-10-16,0-1 0,0 1-1,0 0 1,0 0-1,1-1 1,-1 1 0,0-1-1,1 1 1,-1-1-1,1 0 1,-1 1 0,1-1-1,0 0 1,0 0-1,-1 0 1,1 0 0,0 0-1,0-1 1,0 1-1,0-1 1,0 1 0,2-1-1,2 2 34,0-2 1,0 1-1,0-1 0,0 0 1,0 0-1,1-1 0,-1 1 0,0-1 1,0-1-1,0 1 0,-1-1 0,1 0 1,0 0-1,-1-1 0,1 0 0,-1 0 1,0 0-1,0-1 0,0 1 1,0-1-1,0 0 0,-1-1 0,0 1 1,6-9-1,-4 4-5,0-1-1,0 0 1,-1-1 0,-1 1-1,0-1 1,0 0 0,-1 0-1,0 0 1,-1 0 0,-1-1-1,1 1 1,-2-14 0,1 24-36,-1 0 1,0 1 0,0-1 0,0 0 0,1 0 0,-1 1 0,0-1 0,0 0-1,0 1 1,0-1 0,0 0 0,0 1 0,0-1 0,-1 0 0,1 0-1,0 1 1,0-1 0,0 0 0,-1 1 0,1-1 0,0 0 0,-1 1 0,1-1-1,-1 1 1,1-1 0,-1 1 0,1-1 0,-1 1 0,1-1 0,-1 1-1,1-1 1,-1 1 0,1 0 0,-1-1 0,0 1 0,1 0 0,-1-1 0,0 1-1,1 0 1,-1 0 0,0 0 0,1 0 0,-1-1 0,-1 1 0,1 1-1,0 0 0,0-1 1,0 1-1,0 0 1,0 0-1,0 0 0,0 0 1,0 0-1,0 0 1,1 0-1,-1 0 1,0 0-1,1 0 0,-1 0 1,1 0-1,-1 0 1,1 1-1,0-1 0,-1 0 1,1 0-1,0 1 1,0-1-1,0 0 0,0 0 1,0 2-1,0-1 8,0 1-1,0-1 1,0 0 0,1 0-1,-1 0 1,1 1 0,-1-1-1,1 0 1,0 0-1,0 0 1,0 0 0,0 0-1,0 0 1,0 0-1,0 0 1,1-1 0,-1 1-1,1 0 1,3 2 0,-1-2 7,0 1 1,0-1-1,0 0 1,0 0 0,1 0-1,-1-1 1,0 0-1,1 0 1,5 1 0,9 0 31,0-1 1,0-1-1,35-5 1,-46 4-30,0 0 1,0-1 0,-1 0 0,1 0 0,-1-1-1,0 0 1,0-1 0,0 1 0,0-1 0,0-1-1,-1 1 1,1-1 0,-1 0 0,-1-1 0,1 1-1,-1-1 1,0 0 0,0-1 0,-1 1 0,1-1-1,-2 0 1,1 0 0,-1 0 0,0 0 0,0-1-1,-1 1 1,0-1 0,0 0 0,0-11-1,-2 18-9,0 1 0,1 0 0,-1-1 0,0 1 0,-1-1-1,1 1 1,0-1 0,0 1 0,0-1 0,0 1 0,0 0-1,0-1 1,0 1 0,-1-1 0,1 1 0,0 0 0,0-1 0,-1 1-1,1 0 1,0-1 0,0 1 0,-1 0 0,1-1 0,0 1-1,-1 0 1,1 0 0,-1-1 0,1 1 0,0 0 0,-1 0-1,1 0 1,-1-1 0,1 1 0,0 0 0,-1 0 0,1 0-1,-1 0 1,-21 5 3,-15 20-127,27-14 122,0 1-1,1 0 1,1 1 0,-12 21 0,18-28-3,-1 0 1,1 0-1,0 1 0,0-1 0,0 0 0,1 1 1,0-1-1,1 1 0,-1 0 0,1-1 1,0 1-1,1-1 0,1 8 0,-1-10-32,1 0 0,0-1 0,-1 1 0,2-1 0,-1 1 0,0-1 0,0 0-1,1 0 1,0 0 0,0 0 0,0-1 0,0 1 0,0-1 0,0 1 0,1-1 0,-1 0-1,1 0 1,-1-1 0,1 1 0,0-1 0,4 1 0,6 3-362,0-2 0,0 0 0,0 0 1,22 0-1,7-4-3341,-3-8-2327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1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14125,'-4'55'8394,"-4"14"-4898,1-19-3181,2 1 0,2-1-1,4 55 1,-1-104-308,0 1-1,0-1 1,0 0 0,0 1 0,1-1 0,-1 1 0,0-1-1,1 0 1,-1 0 0,1 1 0,0-1 0,-1 0 0,1 0-1,0 0 1,0 1 0,-1-1 0,1 0 0,0 0-1,0 0 1,0-1 0,0 1 0,1 0 0,-1 0 0,0 0-1,0-1 1,0 1 0,1-1 0,-1 1 0,0-1 0,0 1-1,1-1 1,-1 0 0,1 0 0,-1 1 0,0-1-1,1 0 1,-1 0 0,0 0 0,1-1 0,-1 1 0,0 0-1,1 0 1,-1-1 0,0 1 0,1-1 0,-1 1 0,0-1-1,0 0 1,1 1 0,0-2 0,7-3 24,0 1 0,0-2 0,0 1 0,-1-1 0,9-9 0,62-68-528,-79 83 485,0 0-1,0 0 1,0-1-1,1 1 1,-1 0-1,0 0 1,0 0-1,0-1 1,1 1-1,-1 0 1,0 0-1,0 0 1,1 0 0,-1 0-1,0 0 1,0 0-1,1 0 1,-1-1-1,0 1 1,0 0-1,1 0 1,-1 0-1,0 0 1,0 0-1,1 0 1,-1 0-1,0 1 1,0-1-1,1 0 1,-1 0-1,0 0 1,0 0-1,1 0 1,-1 0 0,0 0-1,0 0 1,0 1-1,1-1 1,3 13-205,-3 23 159,-2-29 34,0 17 132,1-17-260,-1 0-1,1 0 0,0 0 0,1 0 0,-1 0 1,4 11-1,-3-16 2,-1-1 1,1 1 0,0-1-1,0 0 1,0 1 0,0-1-1,0 0 1,0 1-1,0-1 1,0 0 0,1 0-1,-1 0 1,0 0-1,1 0 1,-1 0 0,0-1-1,1 1 1,-1 0-1,1-1 1,0 1 0,-1-1-1,1 1 1,-1-1-1,1 0 1,0 0 0,-1 0-1,1 0 1,0 0-1,-1 0 1,1 0 0,-1 0-1,1-1 1,3 0-1,1-1-624,-1 1-1,1-1 0,0 0 0,-1-1 0,1 0 0,-1 1 0,0-2 1,8-5-1,19-15-4077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1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7143,'0'0'11835,"-11"6"-10346,-9 4-294,-38 28 0,54-35-1024,-1 0-1,1 0 0,0 1 1,0-1-1,0 1 0,0 0 1,0 0-1,1 1 0,0-1 1,0 1-1,0-1 0,0 1 1,1 0-1,0 0 0,0 0 1,0 1-1,-1 5 0,3-10-166,0-1-1,0 0 1,1 1-1,-1-1 0,0 1 1,0-1-1,0 1 1,0-1-1,0 0 1,0 1-1,1-1 1,-1 1-1,0-1 0,0 0 1,1 1-1,-1-1 1,0 0-1,0 1 1,1-1-1,-1 0 1,0 0-1,1 1 1,-1-1-1,1 0 0,-1 0 1,0 1-1,1-1 1,-1 0-1,1 0 1,-1 0-1,0 0 1,1 0-1,-1 0 0,1 1 1,22-4 128,19-13 5,-33 8-236,-1-1 0,1 1 0,-1-2 0,-1 1 0,0-1 0,0 0-1,-1-1 1,6-11 0,-17 34 120,1 1 0,0-1 1,0 0-1,2 1 0,0 0 0,0 0 0,0 18 0,2-28-75,0 0-1,0 1 1,1-1 0,-1 0 0,1 1-1,0-1 1,0 0 0,0 0 0,0 1-1,0-1 1,1 0 0,0 0-1,-1-1 1,1 1 0,0 0 0,0-1-1,0 1 1,1-1 0,-1 1 0,1-1-1,-1 0 1,1 0 0,0 0 0,0 0-1,0-1 1,0 1 0,0-1 0,0 0-1,0 0 1,0 0 0,0 0 0,1 0-1,3 0 1,-1 0-608,1 0 0,-1-1 0,1 1 0,0-1 0,-1 0 0,1-1 0,-1 0 0,1 0 0,0 0 1,-1-1-1,11-4 0,10-11-6075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1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5125,'0'0'17387,"11"-4"-16613,4-2-491,1 1 0,0 0 0,0 1 0,1 1 0,-1 0 0,1 1 0,26 1 0,-42 1-279,0 0 1,0 1 0,0-1 0,1 0 0,-1 1-1,0-1 1,0 1 0,0-1 0,0 1 0,0-1-1,0 1 1,-1 0 0,1-1 0,0 1 0,0 0-1,0 0 1,-1 0 0,1 0 0,0 0 0,-1 0-1,1 0 1,-1 0 0,1 0 0,0 1 0,2 34 360,-17 36 160,14-72-527,0 1 4,-2 6 83,-1 1 0,2 0 0,-1 0 0,1 0 0,0 16-1,1-22-72,0-1-1,0 0 0,1 1 0,-1-1 0,1 0 1,-1 1-1,1-1 0,-1 0 0,1 0 1,0 0-1,-1 0 0,1 1 0,0-1 0,0 0 1,0 0-1,0 0 0,0-1 0,0 1 0,0 0 1,0 0-1,0 0 0,0-1 0,1 1 0,-1-1 1,0 1-1,0-1 0,1 1 0,-1-1 0,0 0 1,1 0-1,-1 1 0,0-1 0,1 0 1,-1 0-1,1 0 0,-1-1 0,0 1 0,1 0 1,-1 0-1,0-1 0,0 1 0,3-2 0,2 0 0,0 0-1,0 0 0,0-1 0,0 0 1,0 0-1,0-1 0,-1 0 0,0 0 0,0 0 1,0 0-1,0-1 0,-1 0 0,6-6 0,1-4-121,0 0-1,-1-1 0,13-24 0,-19 32 108,0 0 0,-1-1 1,0 1-1,0-1 0,-1 1 0,3-18 0,-13 46-54,8-17 61,0 0 0,0 0 1,1 0-1,-1 1 1,1-1-1,-1 0 0,1 0 1,0 0-1,0 0 0,0 0 1,0 0-1,1-1 0,-1 1 1,1 0-1,0 0 1,0-1-1,0 1 0,0-1 1,0 0-1,4 3 0,-2-2 5,1-1 0,0 1 0,0-1 0,0 0 0,0 0 0,1 0 0,-1-1 0,1 0 0,-1 0-1,0 0 1,7 0 0,-1-1-5,1 0 1,0-1-1,-1 0 0,1-1 0,-1 0 0,1 0 0,21-9 1,-30 10-4,0 0 0,0 0 0,0-1 0,0 1 0,0 0 0,0-1 0,-1 0 0,1 0 0,-1 0 0,1 0 0,-1 0 0,0 0 0,0 0 0,0-1 0,0 1 0,0-1 0,0 0 0,-1 0 0,1 1 0,-1-1 0,0 0 0,0 0 0,0 0 0,0 0 0,-1 0 1,1 0-1,-1-1 0,1 1 0,-1 0 0,0 0 0,-1 0 0,1 0 0,0-1 0,-2-2 0,1 4-1,0 1-1,0-1 1,0 1 0,0 0-1,0-1 1,0 1 0,-1 0 0,1 0-1,-1 0 1,1 0 0,-1 0-1,1 0 1,-1 0 0,1 1 0,-1-1-1,0 1 1,1-1 0,-1 1-1,0-1 1,1 1 0,-1 0 0,0 0-1,0 0 1,1 0 0,-1 0-1,0 0 1,0 0 0,-2 2 0,-2-2-8,0 1 0,0 0 0,0 0 1,0 1-1,0 0 0,1 0 1,-9 4-1,10-3 4,-1 0 0,1 0 0,0 1 0,0 0 1,0-1-1,0 2 0,0-1 0,1 0 0,0 1 0,0-1 0,0 1 0,1 0 0,-1 0 0,1 0 1,0 0-1,1 0 0,-1 0 0,1 1 0,0-1 0,0 1 0,1-1 0,0 7 0,0-8-160,1 0 0,-1 0 1,1 0-1,1 0 0,-1 0 0,1 0 0,-1 0 0,1 0 0,0-1 0,0 1 0,1-1 0,-1 1 0,1-1 0,0 0 0,-1 0 0,2 0 0,-1-1 1,0 1-1,0 0 0,1-1 0,-1 0 0,1 0 0,0 0 0,0-1 0,0 1 0,-1-1 0,1 0 0,1 0 0,4 1 0,31 2-5152,4-3-4794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94 123 11787,'6'-9'3000,"-3"4"-2501,24-41 2518,-25 43-2650,0 0 1,-1-1-1,0 1 0,1-1 1,-1 1-1,0-1 1,0 1-1,-1-1 0,1 0 1,-1 1-1,0-1 0,0 0 1,0-4-1,-1 7-320,1 1 0,-1-1 0,1 1 0,0-1 0,-1 1 0,1-1 0,-1 1 0,1-1 0,-1 1 0,0-1 0,1 1 0,-1 0 0,1-1 0,-1 1 0,0 0 0,1 0 0,-1 0 0,0-1 0,1 1 0,-1 0 0,0 0 0,1 0 0,-1 0 0,0 0 0,1 0-1,-1 0 1,0 0 0,1 0 0,-1 1 0,0-1 0,1 0 0,-1 0 0,0 0 0,1 1 0,-1-1 0,1 0 0,-2 1 0,-22 12 272,15-4-272,1 0 1,-1 0 0,2 1-1,-1 0 1,1 0 0,1 0 0,0 1-1,0 0 1,1 1 0,0-1 0,1 1-1,1 0 1,0 0 0,0 0-1,1 0 1,-1 21 0,3-31-33,1 0 0,-1 0 0,0 0 0,0 0 0,1 0 0,-1 0 1,1 0-1,0 0 0,0 0 0,0 0 0,0 0 0,0 0 0,0-1 0,0 1 0,0 0 0,1-1 0,-1 1 1,1-1-1,-1 1 0,1-1 0,2 2 0,0-1 11,0 0 0,0 0 0,0 0-1,0-1 1,1 0 0,-1 0 0,0 0 0,1 0 0,7-1-1,1 0 18,0 0 0,-1-1 0,1-1 0,-1 0 0,0-1 0,20-7 0,-9 0-10,0-2 0,-1-1 0,0 0 0,-1-2-1,-1 0 1,30-29 0,-58 88 116,8-43-142,-1 1-1,0 0 0,1-1 0,-1 1 0,1 0 0,0-1 1,0 1-1,0 0 0,0-1 0,0 1 0,0 0 0,0 0 1,0-1-1,1 1 0,-1 0 0,0-1 0,1 1 0,0 0 1,-1-1-1,1 1 0,0-1 0,0 1 0,0-1 1,2 3-1,0-3 6,0 0 0,0 0 0,1 0 0,-1 0 0,0 0 0,1-1 0,-1 1 0,1-1 0,-1 0 0,1 0 0,5-1 0,2-1-41,1 0-1,-1-1 1,0 0-1,-1 0 0,1-1 1,0-1-1,9-5 0,-10 4-56,0 2-1,0-1 1,1 1-1,-1 1 0,1 0 1,20-3-1,-29 10 74,-1 0 0,0 0 0,0 0 0,0 0 0,0 1 0,-1-1 0,0 0 0,0 0 0,0 1 0,-1 7 0,1-6 6,0-5-84,-1 0 0,1 0 0,0-1 0,0 1 0,0 0 0,0 0 0,1 0 0,-1 0 0,0 0 0,0 0 0,0 0 0,1-1 0,-1 1 0,0 0 0,1 0 0,-1 0 0,1-1 0,-1 1 0,1 0 0,-1-1 0,1 1 0,0 0 0,-1-1 0,1 1 0,0-1 0,-1 1 0,1-1 0,0 1 0,0-1 0,0 1 0,-1-1 0,1 0 0,0 1 0,0-1 0,0 0 0,0 0 0,0 0 0,-1 0 0,1 0 0,0 0 0,0 0 0,0 0 0,0 0 0,0 0 0,0 0 0,0 0 0,-1-1 0,1 1 0,0 0 0,0-1 0,0 1 0,-1-1 0,1 1 0,0-1 0,0 0 0,6-2-1028,-1 0 1,0-1 0,0 0 0,0 0 0,0 0-1,5-6 1,14-16-4631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13645,'-7'9'1671,"-8"12"13,1 0-1,-12 25 1,22-40-1496,1 0 1,0 0-1,1 1 0,-1-1 0,1 1 0,1 0 0,-1 0 1,1-1-1,0 1 0,1 0 0,-1 0 0,1 0 1,1 0-1,2 14 0,-3-19-220,1 0-1,0-1 1,0 1-1,0 0 1,0 0 0,0 0-1,0 0 1,1-1-1,-1 1 1,1-1 0,-1 1-1,1-1 1,-1 0-1,1 1 1,0-1 0,-1 0-1,1 0 1,0 0-1,0 0 1,0 0 0,0-1-1,0 1 1,0-1-1,0 1 1,0-1 0,0 0-1,1 1 1,-1-1-1,0 0 1,0 0 0,0-1-1,0 1 1,0 0-1,0-1 1,0 1 0,0-1-1,0 0 1,3-1-1,5-2-45,-1 0-1,0 0 0,1-1 0,-1 0 0,-1-1 1,11-8-1,-19 14 88,0 0-1,0 1 1,0-1 0,0 0 0,0 0-1,0 1 1,0-1 0,0 0 0,0 1-1,0-1 1,0 0 0,0 0 0,0 1-1,0-1 1,1 0 0,-1 0-1,0 1 1,0-1 0,0 0 0,0 0-1,0 1 1,1-1 0,-1 0 0,0 0-1,0 0 1,0 0 0,1 1 0,-1-1-1,0 0 1,0 0 0,1 0 0,-1 0-1,0 0 1,0 0 0,1 1 0,-1-1-1,0 0 1,0 0 0,1 0-1,-1 0 1,0 0 0,0 0 0,1 0-1,-1 0 1,0 0 0,1 0 0,-1 0-1,0 0 1,0-1 0,1 1 0,-1 0-1,0 0 1,0 0 0,1 0 0,-1 0-1,0 0 1,0-1 0,0 1 0,1 0-1,-1-1 1,-8 37 585,3-19-242,4-10-260,0 0 1,1 1 0,0-1 0,0 0 0,1 0 0,1 10 0,-1-15-79,-1 0 0,1 0 1,0 0-1,-1-1 1,1 1-1,0 0 1,0-1-1,0 1 1,0-1-1,1 1 1,-1-1-1,0 1 1,1-1-1,-1 0 0,1 0 1,-1 1-1,1-1 1,0 0-1,-1-1 1,1 1-1,0 0 1,0 0-1,-1-1 1,1 1-1,0-1 1,0 0-1,0 1 0,0-1 1,2 0-1,3 0-42,1 0 0,-1 0 0,0-1 0,0 1 0,0-2-1,0 1 1,0-1 0,0 0 0,0-1 0,0 1 0,-1-1 0,1-1-1,-1 1 1,0-1 0,0 0 0,0-1 0,-1 1 0,0-1 0,1 0-1,-2 0 1,7-8 0,-5 1 275,-12 13 441,-15 19-37,14-4-423,0 0 0,1 1 0,1-1 0,0 1 0,1 0 0,1 1 0,1-1 0,1 0 0,0 1 0,2 25 0,-1-10-250,-6 48 0,4-70 39,0 0-1,-1 0 0,0 0 0,-1-1 0,0 1 0,-1-1 1,0 0-1,-7 12 0,3-10 114,-1 1 1,0-1-1,0 0 0,-16 12 1,21-19-16,0-1 1,0 0-1,0-1 1,-1 1-1,1-1 1,-1-1-1,0 1 1,0-1-1,0 1 1,0-2-1,0 1 1,0-1-1,-8 1 1,12-2-106,1 0 0,0 0 0,-1 0 1,1-1-1,0 1 0,-1-1 0,1 1 0,0 0 1,0-1-1,-1 0 0,1 1 0,0-1 1,0 0-1,0 0 0,0 0 0,0 1 0,0-1 1,0 0-1,0 0 0,0-1 0,0 1 0,1 0 1,-1 0-1,0 0 0,1 0 0,-1-1 0,1 1 1,-1 0-1,1-1 0,0 1 0,0 0 0,-1-1 1,1-1-1,-1-53-1,1 43-40,1 0-12,1 1-1,0-1 1,0 1-1,1 0 1,1 0-1,0 0 1,1 0-1,0 1 1,1-1-1,0 1 1,0 1-1,2-1 1,-1 1-1,1 0 1,0 1-1,18-15 1,-8 8-322,0 2 0,1 0 0,1 1 0,25-12 1,42-11-4189,-44 21-860,2-2-3966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34 115 8840,'-3'-2'349,"0"0"1,0 0-1,0 0 0,0 0 0,1-1 0,-1 1 0,1-1 0,-1 1 0,1-1 1,-2-4-1,3 6-234,1 0-1,0 0 1,-1 0 0,1-1 0,0 1 0,0 0 0,0 0 0,0 0-1,0 0 1,0 0 0,0 0 0,0 0 0,0 0 0,1 0 0,-1-1-1,0 1 1,1 0 0,-1 0 0,0 0 0,1 0 0,-1 0 0,1 1 0,0-1-1,-1 0 1,1 0 0,0 0 0,0 0 0,-1 1 0,1-1 0,0 0-1,0 1 1,0-1 0,0 0 0,0 1 0,0-1 0,0 1 0,1-1-1,16-7 150,0 0 0,0 2 0,0 0 0,1 0 0,0 2 0,37-4 0,-8 5 1124,78 3 0,-123 0-1284,0 0 0,0 1 1,0-1-1,0 1 1,1-1-1,-1 1 0,0 0 1,0 0-1,-1 1 1,1-1-1,0 1 1,0-1-1,0 1 0,-1 0 1,1 0-1,-1 0 1,0 0-1,4 5 0,-5-5-20,0 0 0,0 0 0,0 0 0,0 0 0,-1 0-1,1 0 1,-1 1 0,0-1 0,1 0 0,-1 0 0,0 0-1,0 1 1,-1-1 0,1 0 0,0 0 0,-1 1-1,1-1 1,-1 0 0,0 0 0,0 0 0,1 0 0,-2 0-1,1 0 1,0 0 0,0 0 0,0-1 0,-1 1 0,-2 3-1,-10 9 257,0-1 0,-1 0-1,0-1 1,-17 11 0,-32 26 155,63-48-502,1-1 0,-1 0 0,1 0 0,0 1 0,-1-1 0,1 0 0,0 1 0,0-1 0,-1 0 0,1 1 0,0-1 0,0 1 0,0-1 0,-1 0 0,1 1 0,0-1 0,0 1-1,0-1 1,0 1 0,0-1 0,0 0 0,0 1 0,0-1 0,0 1 0,0-1 0,0 1 0,0-1 0,0 0 0,0 1 0,0-1 0,0 1 0,1-1 0,-1 1 0,0-1 0,0 0 0,0 1-1,1-1 1,-1 0 0,0 1 0,1-1 0,-1 0 0,0 1 0,1-1 0,-1 0 0,0 1 0,1-1 0,-1 0 0,0 0 0,1 0 0,-1 1 0,1-1 0,-1 0 0,1 0 0,-1 0 0,0 0-1,1 0 1,-1 0 0,1 0 0,0 0 0,36 8-469,-29-7 382,34 7-401,48 16-1,-80-21 444,0 0 1,0 1-1,-1 0 0,0 1 0,0 0 1,0 1-1,0-1 0,-1 2 0,0-1 1,0 1-1,6 8 0,-12-13 75,0 0-1,-1 0 1,0 1-1,1-1 1,-1 1-1,0-1 1,0 1-1,0-1 1,-1 1-1,1-1 1,-1 1-1,1 0 1,-1-1-1,0 1 1,0 0-1,0-1 1,0 1-1,-1 0 1,1-1-1,-1 1 1,1-1-1,-1 1 1,0-1-1,0 1 1,0-1-1,0 1 1,-1-1-1,1 0 1,-1 1-1,1-1 1,-1 0-1,0 0 1,0 0-1,0-1 1,0 1-1,-3 2 1,-5 4 264,0-1 1,-1 0-1,0 0 1,0-1 0,0-1-1,-18 7 1,8-5 14,-1-1 0,0 0 1,0-2-1,-1 0 0,1-2 0,-1-1 1,-44-2-1,62 0-365,0 0 0,0 0 1,0-1-1,0 0 0,1 0 0,-1 0 0,0 0 1,1-1-1,0 0 0,-1 0 0,-4-4 0,8 5-128,-1 1 0,1 0 0,0-1 0,0 1 0,0 0 0,0-1 1,0 0-1,0 1 0,0-1 0,1 1 0,-1-1 0,0 0 0,1 0 0,-1-2 0,1 2-111,0 1 1,0-1-1,1 1 1,-1-1-1,0 1 0,1-1 1,-1 1-1,1 0 1,-1-1-1,1 1 1,0 0-1,-1-1 1,1 1-1,0 0 0,0 0 1,0 0-1,0 0 1,0 0-1,0 0 1,2-2-1,19-12-6173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86 8488,'1'-8'2520,"4"-7"-1258,5-19 1550,-6 14 4597,-22 192-6550,13-105-695,2-41-8,1-1 0,2 1 0,0-1 0,1 1 0,8 37 0,-1-49 47,0-20 202,3-24 215,-8 11-688,0 0 1,-1 0-1,-1 0 1,-1 0 0,-1 1-1,-1-1 1,-4-24-1,1 33-255,3 16-190,2-4 494,0-1 0,0 1 0,0-1-1,0 1 1,1-1 0,-1 0 0,0 1 0,1-1-1,0 1 1,-1-1 0,1 0 0,0 0 0,0 1-1,-1-1 1,1 0 0,0 0 0,0 0 0,2 2-1,2-1 48,0 1 0,0-1 0,0 0 0,0-1 0,1 1 0,-1-1 0,0 0-1,1 0 1,-1-1 0,1 0 0,-1 1 0,1-2 0,-1 1 0,1-1 0,-1 0 0,0 0 0,1 0-1,-1-1 1,0 0 0,0 0 0,0 0 0,0-1 0,0 1 0,-1-1 0,8-6 0,-1 1 49,0-1 1,0 0-1,-1 0 1,0-1-1,-1 0 1,0-1-1,-1 0 0,0 0 1,7-14-1,11-40 289,-25 60-347,1 0 0,-1 0 0,0 0 0,0 0 1,0 0-1,-1-1 0,0 1 0,0 0 0,0 0 1,-2-11-1,1 16-26,1-1 0,0 1 0,0 0 0,0-1 0,-1 1 0,1 0 0,0-1 0,-1 1 0,1 0 0,0-1 0,-1 1 0,1 0 1,0 0-1,-1-1 0,1 1 0,-1 0 0,1 0 0,0 0 0,-1 0 0,1-1 0,-1 1 0,1 0 0,-1 0 0,1 0 0,-1 0 0,1 0 0,0 0 0,-1 0 0,1 0 0,-1 0 0,1 0 0,-1 1 0,1-1 0,-1 0 1,1 0-1,0 0 0,-1 0 0,1 1 0,0-1 0,-1 0 0,1 0 0,-1 1 0,1-1 0,0 0 0,0 1 0,-1-1 0,1 0 0,-1 1 0,-16 16-127,4 1 127,0 0 1,1 0-1,-14 31 1,22-40 53,0 0 1,1 0-1,0 0 1,0 0-1,1 0 1,0 1-1,1-1 1,0 1-1,1 0 1,0 14-1,1-22-39,0 0-1,0 0 1,0 0 0,0-1-1,1 1 1,-1-1-1,0 1 1,1-1 0,-1 1-1,1-1 1,-1 0-1,1 1 1,0-1-1,0 0 1,-1 0 0,1 0-1,0-1 1,0 1-1,0 0 1,0-1-1,0 1 1,0-1 0,0 0-1,0 1 1,0-1-1,0 0 1,4-1 0,6 2 47,-1-1 0,1-1 0,19-3 0,23-17-122,-46 17 44,0 0 1,0 0-1,1 1 0,-1 0 1,15-2-1,-22 5 7,1 0-1,-1 1 1,0-1-1,0 1 1,0-1 0,0 1-1,0-1 1,0 1 0,0-1-1,0 1 1,0 0 0,-1 0-1,1-1 1,0 1 0,0 0-1,-1 0 1,1 0 0,0 0-1,-1 0 1,1 0 0,-1 0-1,1 0 1,-1 0-1,0 0 1,1 0 0,-1 1-1,0-1 1,0 0 0,0 0-1,0 0 1,0 0 0,0 0-1,0 3 1,0 51 172,0-43-124,3 18 529,2-19-2170,1-21-5388,-2-3-765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222 206 10698,'0'0'2712,"-1"-9"96,0 8-2764,2-1 63,-1 1-1,-1-1 1,1 0-1,0 0 1,0 0-1,-1 0 1,1 1-1,-1-1 1,0 0-1,1 1 1,-1-1-1,0 0 1,0 1-1,0-1 1,0 1-1,0-1 1,0 1-1,-1-1 1,1 1-1,0 0 1,-1 0-1,1 0 0,-1 0 1,1 0-1,-1 0 1,1 0-1,-1 0 1,0 1-1,0-1 1,1 0-1,-1 1 1,0 0-1,0-1 1,0 1-1,1 0 1,-1 0-1,0 0 1,0 0-1,0 0 1,1 0-1,-1 1 1,0-1-1,-2 1 1,-4 2-29,-1 1 0,1 0 0,0 0-1,0 0 1,1 1 0,-1 0 0,1 1 0,0-1 0,0 1 0,1 1 0,0-1 0,0 1 0,-6 10-1,4-7 65,2 0-1,-1 0 0,1 1 1,1 0-1,0 0 0,1 0 1,0 0-1,0 1 0,-2 18 1,5-28-122,1 0 1,0 0-1,0 0 1,0-1-1,0 1 1,0 0-1,0 0 1,0 0-1,1 0 1,-1-1 0,1 1-1,-1 0 1,1 0-1,0-1 1,0 1-1,-1 0 1,1-1-1,0 1 1,1-1 0,-1 1-1,0-1 1,0 1-1,3 1 1,-1-2 6,-1 1 0,1-1-1,0 0 1,0 0 0,0 0 0,0-1 0,-1 1 0,1-1 0,0 1 0,0-1 0,0 0-1,0 0 1,5-1 0,4-1 60,0-1 0,0 0 0,0 0 0,-1-1 0,1-1 0,13-7 0,0-3-6,0-2 0,-1 0 0,-1-2 0,-1 0 0,38-43 0,-49 49-2,0-1-1,-1 0 1,0 0 0,-1-1 0,-1 0-1,0 0 1,-1-1 0,-1 0 0,-1 0-1,0 0 1,4-26 0,-9 40-74,1 1-1,-1 0 1,0 0-1,0-1 1,0 1 0,1 0-1,-1 0 1,0-1 0,-1 1-1,1 0 1,0-1 0,0 1-1,-1 0 1,1 0-1,0-1 1,-1 1 0,1 0-1,-1 0 1,-1-2 0,1 3-2,0 0 1,1 0-1,-1 0 1,0 0-1,0 0 1,1 0 0,-1 0-1,0 1 1,0-1-1,1 0 1,-1 0-1,0 1 1,1-1 0,-1 1-1,1-1 1,-1 1-1,0-1 1,1 1-1,-1-1 1,1 1 0,-1-1-1,1 1 1,-1 0-1,-32 46 129,15-13-57,-26 64 1,40-87-64,0 0 0,1 1 0,0-1 0,1 1 0,0 0 0,1 0 0,0 0 0,1 0 0,0 0 0,3 14 0,-2-22-125,0 0 1,1-1 0,-1 1 0,1-1 0,0 1 0,-1-1 0,2 0 0,-1 0-1,0 0 1,1 0 0,-1 0 0,1 0 0,0-1 0,0 1 0,0-1 0,0 0-1,0 0 1,0 0 0,1 0 0,-1 0 0,1-1 0,5 2 0,0 0-977,1-1 0,-1 0 0,1-1 0,-1 1 0,1-2 0,0 0 0,18-1 0,12-8-5702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142 261 15118,'0'0'3203,"-10"3"-1126,0 0-1709,1 0 0,0 1 0,0 0 0,0 1 0,0 0 1,1 0-1,-11 10 0,15-12-185,0 1 0,0 0 0,0 0 0,0 0 0,1 0 0,-1 0 0,1 1 1,0-1-1,1 1 0,-1 0 0,1 0 0,0 0 0,0 0 0,1 0 0,-1 0 0,1 0 0,-1 11 1,2-15-180,0 0 1,0 0 0,0 0 0,1 0 0,-1 0 0,0-1 0,0 1 0,1 0 0,-1 0 0,1 0-1,-1 0 1,1-1 0,-1 1 0,1 0 0,-1 0 0,1-1 0,0 1 0,-1-1 0,1 1 0,0 0-1,-1-1 1,1 1 0,0-1 0,0 0 0,0 1 0,31 6 150,-23-7-123,0 0-1,0 0 0,0-1 0,0 0 0,9-3 0,-9 0-106,1-1 0,-1 1 0,-1-2 0,1 1 0,-1-1 0,1 0 0,-2-1 0,1 0-1,-1 0 1,0-1 0,0 0 0,-1 0 0,0 0 0,5-12 0,-13 26-86,0-1 0,0 1-1,1 0 1,-1 0 0,1 0 0,0 0 0,1-1 0,0 1-1,0 7 1,0-10 69,1-1 1,-1 0-1,1 0 0,-1 0 0,1 0 0,0 1 0,0-1 0,0 0 0,0 0 1,0-1-1,1 1 0,-1 0 0,0 0 0,1-1 0,0 1 0,-1 0 1,1-1-1,0 0 0,0 1 0,-1-1 0,1 0 0,0 0 0,0 0 0,0 0 1,1 0-1,-1-1 0,0 1 0,0 0 0,0-1 0,1 0 0,-1 0 1,0 1-1,4-2 0,1 2-447,0-1 0,-1-1 1,1 1-1,-1-1 1,1 0-1,-1-1 0,1 0 1,-1 0-1,0 0 0,0 0 1,0-1-1,0 0 0,-1-1 1,10-6-1,-6 3-53,-1-1-1,0 0 1,-1 0-1,0-1 1,0 0 0,-1 0-1,11-21 1,-7 8 230,0-1 0,11-44 0,1-38 3243,-21 94-2409,1 5 9,-1 0 0,0 0 1,0-1-1,0 1 0,-1 0 1,0 0-1,0-1 0,-1 1 1,-2-11-1,3 17-425,0 0 0,-1 0 0,1 0 0,0 0 0,0 0 0,-1 0 0,1 0 0,0 0 0,-1 0 0,1 0 0,0 0 0,0 0 0,-1 0 0,1 0 0,0 0 0,-1 0 0,1 0 0,0 0-1,0 0 1,-1 0 0,1 0 0,0 0 0,-1 1 0,1-1 0,0 0 0,0 0 0,0 0 0,-1 0 0,1 1 0,0-1 0,0 0 0,0 0 0,-1 1 0,1-1 0,0 0 0,0 0 0,0 1 0,0-1 0,0 0 0,-1 0 0,1 1 0,-9 13 631,-4 13-117,2 1 1,0 0 0,2 1 0,1 0-1,1 0 1,1 1 0,2 0 0,1 0-1,2 0 1,0 0 0,5 35 0,13-10-350,-16-52-254,0 0-1,0 0 1,1 0 0,-1-1 0,1 1 0,0 0 0,0-1-1,0 1 1,0-1 0,0 0 0,1 0 0,-1 0 0,1 0-1,-1 0 1,5 2 0,-7-4 18,1 0-1,-1 0 1,1-1 0,-1 1-1,1 0 1,-1 0-1,1 0 1,-1-1 0,1 1-1,-1 0 1,1 0-1,-1-1 1,0 1 0,1 0-1,-1-1 1,1 1-1,-1-1 1,0 1 0,1 0-1,-1-1 1,0 1 0,0-1-1,1 1 1,-1-1-1,0 1 1,0-1 0,0 1-1,1-1 1,-1 1-1,0-1 1,0 1 0,0-1-1,0 1 1,0-1-1,0 1 1,0-1 0,0 1-1,0-1 1,-1 1 0,1-1-1,0 0 1,-1-25-17,-2 16 31,0 0-1,0 1 1,0-1-1,-2 1 1,1-1-1,-1 1 1,0 1-1,-1-1 1,0 1-1,0 0 1,-1 0-1,0 1 1,0 0-1,-1 0 1,0 0-1,0 1 1,-18-10-1,103 38-2259,-40-16-1060,0-1 0,0-2 0,69-4 0,-95 0 3240,-1-1 1,0 0-1,1-1 1,-1 0-1,18-8 0,-25 10 327,0 0-1,-1-1 0,1 1 1,0 0-1,-1-1 0,1 1 0,-1-1 1,0 0-1,0 0 0,1 0 0,-1 0 1,0 0-1,-1 0 0,1-1 1,0 1-1,-1-1 0,1 1 0,-1-1 1,0 1-1,0-1 0,0 0 0,0 0 1,0 1-1,-1-1 0,1-4 1,-1 6-95,-1 0 0,1 0 1,-1 0-1,0 0 0,1 0 1,-1 0-1,0 0 0,0 0 1,1 1-1,-1-1 0,0 0 1,0 0-1,0 1 0,0-1 1,0 1-1,0-1 0,0 0 1,0 1-1,0 0 0,0-1 1,0 1-1,-1 0 0,1 0 1,0-1-1,0 1 0,0 0 1,0 0-1,0 0 0,-1 0 1,1 1-1,0-1 0,0 0 1,-2 1-1,-42 8 1088,37-5-962,-1 0-1,1 1 0,0 0 1,0 0-1,1 1 1,-1 0-1,-11 12 0,16-15-130,0 1 0,0-1 0,0 1 0,1-1 1,-1 1-1,1 0 0,0 0 0,0 0 0,0 0 0,0 0 0,1 0 0,0 1 0,0-1 0,0 1 0,0-1 0,1 0 0,0 1 0,0 5 0,0-8-127,1-1-1,0 1 1,-1-1 0,1 0-1,0 1 1,0-1-1,-1 0 1,1 1-1,0-1 1,0 0 0,1 0-1,-1 0 1,0 0-1,0 0 1,0 0-1,1 0 1,-1-1-1,0 1 1,1 0 0,-1-1-1,1 1 1,-1-1-1,1 1 1,-1-1-1,1 0 1,2 1 0,47 1 142,-41-2-119,1-1-61,0 0 0,0-1 0,0 0 1,0-1-1,0 0 0,-1-1 0,1 0 0,-1 0 0,0-1 0,9-7 0,-13 9-56,0-1 0,1 0-1,-2-1 1,1 1-1,-1-1 1,1 0 0,-1-1-1,-1 1 1,1-1-1,-1 0 1,0 0 0,0-1-1,-1 1 1,1-1-1,-2 1 1,3-9 0,-27 42-630,20-22 675,0 0 0,0 1 1,0-1-1,1 0 0,0 1 0,0-1 0,0 1 0,1-1 1,-1 1-1,1-1 0,1 1 0,-1-1 0,1 1 1,0-1-1,3 11 0,-2-13-198,0 1 0,-1-1-1,1 0 1,0 1 0,0-1 0,1 0 0,-1 0-1,1-1 1,0 1 0,2 2 0,-1-2-378,0-1 1,0 1-1,0-1 0,0 0 1,0 0-1,0 0 1,1-1-1,-1 0 0,7 2 1,27 0-8588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 12492,'4'-25'3971,"-2"17"110,-4 23-2711,-19 151 1175,5-46-753,-2 130 0,18-248-1762,0 0 0,0-1 1,0 1-1,0 0 1,0 0-1,0-1 0,0 1 1,0 0-1,1-1 1,-1 1-1,1 0 0,-1-1 1,1 1-1,0 0 1,-1-1-1,1 1 0,0-1 1,0 0-1,0 1 1,0-1-1,1 0 0,1 3 1,-2-5-13,0 1 1,1 0-1,-1 0 1,0-1-1,0 1 1,0-1 0,0 1-1,0-1 1,0 1-1,0-1 1,0 0-1,0 1 1,0-1-1,0 0 1,0 0-1,0 0 1,0 0-1,-1 0 1,1 0-1,0 0 1,-1 0-1,1 0 1,-1 0-1,1 0 1,-1 0-1,1 0 1,-1 0-1,0-1 1,0 1-1,0 0 1,1-2-1,12-45-31,12-75-1,7-27-1341,-27 132 1129,1 0 0,0 1 0,2 0 0,0 0 0,20-30 0,-26 44 213,0 0 0,1 0 1,-1 0-1,1 1 0,-1-1 0,1 1 0,0-1 1,0 1-1,0 0 0,0 0 0,0 1 1,1-1-1,-1 0 0,1 1 0,-1 0 1,1 0-1,-1 0 0,1 0 0,-1 1 0,1-1 1,0 1-1,0 0 0,-1 0 0,1 1 1,0-1-1,-1 1 0,1-1 0,-1 1 1,5 2-1,-5-2 3,0 1 0,0-1 0,0 1 0,0 0-1,-1 0 1,1 0 0,-1 0 0,1 0 0,-1 1 0,0-1 0,0 1 0,0 0 0,0-1 0,-1 1 0,1 0 0,-1 0 0,0 0 0,1 0-1,-1 0 1,-1 0 0,1 1 0,0-1 0,-1 0 0,0 0 0,1 1 0,-1-1 0,0 0 0,-1 1 0,1-1 0,-1 0 0,1 0 0,-3 6-1,1-4-3,-1-1-1,1 0 1,-1 0-1,1 0 0,-1-1 1,0 1-1,-1-1 0,1 1 1,0-1-1,-1 0 0,0 0 1,0-1-1,0 1 0,0-1 1,0 0-1,0 0 0,-5 2 1,-12 4 38,-1-1-1,-22 6 1,28-10-82,0 0-1,0 0 0,0-2 0,-29 0 1,45-1-23,-1 0-1,1 0 1,0 0 0,0 0 0,0 0 0,-1 0-1,1 0 1,0 0 0,0 0 0,-1 0 0,1 0 0,0-1-1,0 1 1,0 0 0,-1 0 0,1 0 0,0 0 0,0 0-1,0 0 1,0-1 0,-1 1 0,1 0 0,0 0-1,0 0 1,0 0 0,0-1 0,0 1 0,0 0 0,-1 0-1,1-1 1,0 1 0,0 0 0,0 0 0,0 0 0,0-1-1,0 1 1,0 0 0,0 0 0,0-1 0,0 1 0,0 0-1,0 0 1,0 0 0,0-1 0,0 1 0,0 0-1,0 0 1,1-1 0,-1 1 0,0 0 0,0 0 0,0 0-1,0 0 1,0-1 0,0 1 0,1 0 0,-1 0 0,0 0-1,0 0 1,1-1 0,9-10-4208,12 0-1775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6022,'0'0'8269,"-7"-2"-6427,4 1-1710,-1 0 0,1 1 1,0-1-1,0 1 0,0-1 1,-1 1-1,1 0 0,0 0 1,0 1-1,-1-1 1,1 1-1,0-1 0,0 1 1,0 0-1,0 0 0,0 1 1,0-1-1,0 0 0,0 1 1,0 0-1,1 0 0,-1 0 1,0 0-1,1 0 0,0 0 1,0 1-1,0-1 1,-3 4-1,-1 2 190,0-1 1,0 1-1,0 0 0,1 1 1,1-1-1,-1 1 1,1 0-1,-3 12 0,6-19-268,0 0 0,1 0-1,-1 0 1,1 0 0,-1 0-1,1 0 1,0 0 0,0 0-1,0 1 1,0-1 0,0 0 0,0 0-1,0 0 1,1 0 0,-1 0-1,1 0 1,0 0 0,0 0-1,-1 0 1,1 0 0,0-1-1,0 1 1,1 0 0,-1 0-1,0-1 1,1 1 0,-1-1-1,1 1 1,-1-1 0,1 0-1,0 0 1,-1 1 0,1-1-1,0 0 1,0 0 0,0-1 0,0 1-1,0 0 1,0-1 0,0 1-1,0-1 1,0 0 0,0 1-1,3-1 1,1 1-23,1 0 1,-1-1-1,1 1 0,-1-1 1,1-1-1,-1 1 1,1-1-1,-1 0 0,1-1 1,-1 1-1,0-1 0,0 0 1,1-1-1,-2 0 1,1 0-1,0 0 0,0-1 1,-1 1-1,0-1 1,0 0-1,0-1 0,0 1 1,-1-1-1,0 0 0,0-1 1,0 1-1,0 0 1,-1-1-1,0 0 0,0 0 1,-1 0-1,0 0 0,0 0 1,0-1-1,0 1 1,-1 0-1,0-1 0,-1 1 1,0-1-1,0-7 0,-3-17-114,3 32 83,0-1-1,0 0 0,0 1 1,0-1-1,-1 0 1,1 1-1,0-1 0,0 0 1,-1 1-1,1-1 1,0 0-1,0 0 0,-1 1 1,1-1-1,0 0 1,-1 0-1,1 1 0,0-1 1,-1 0-1,1 0 0,-1 0 1,1 0-1,0 0 1,-1 0-1,1 0 0,0 1 1,-1-1-1,1 0 1,-1 0-1,1 0 0,0-1 1,-1 1-1,1 0 1,-1 0-1,1 0 0,0 0 1,-1 0-1,1 0 1,0 0-1,-1-1 0,1 1 1,0 0-1,-1 0 0,1-1 1,0 1-1,-1 0 1,1 0-1,0-1 0,0 1 1,-1 0-1,1-1 1,0 1-1,0 0 0,0-1 1,-1 1-1,1 0 1,0-1-1,0 1 0,0-1 1,0 1-1,0 0 1,0-1-1,0 1 0,0-1 1,-2 4 20,0 0 0,1 1 0,-1-1 0,1 1 0,0-1 0,0 1 0,0-1 0,0 1 0,0 0 0,1-1 0,0 1 0,0 0 0,0 0-1,0-1 1,1 1 0,-1 0 0,1-1 0,0 1 0,0-1 0,0 1 0,1-1 0,-1 1 0,1-1 0,0 0 0,0 1 0,0-1 0,0 0 0,0-1 0,1 1 0,-1 0 0,1-1 0,0 1 0,0-1 0,0 0 0,0 0 0,0 0 0,0 0 0,7 2 0,7 0-392,0-2-1,0 0 1,0-1 0,0 0-1,0-1 1,1-1 0,-1-1-1,0-1 1,0 0 0,-1-1-1,1-1 1,-1 0 0,0-1-1,0-1 1,25-15-1,-41 40 1198,0-16-750,-1 0 1,1 1-1,0-1 1,0 1-1,0-1 1,0 1-1,0-1 1,0 1-1,1-1 1,0 4-1,2-5-113,-1 0 0,0 0 0,1 0 0,-1 0 0,1 0 0,-1-1 0,1 1 0,-1-1 1,1 0-1,-1 0 0,1 0 0,-1 0 0,1 0 0,-1 0 0,1-1 0,-1 1 0,1-1 0,-1 1 0,4-3 0,44-21-6911,-27 8 1803,1-4-2077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10282,'0'0'9726,"-5"10"-8605,-20 50 1634,-26 95 0,44-132-2557,2 1 0,1 0 0,1 0 0,1-1 0,1 2 1,1-1-1,6 47 0,1-52-291,-6-19 83,-1 1 1,0-1-1,0 0 1,0 0-1,1 0 1,-1 0-1,0 0 1,0 0-1,1 0 1,-1 0-1,0 0 1,1 0-1,-1 0 1,0 0-1,0 0 1,0 0 0,1 0-1,-1 0 1,0 0-1,0-1 1,1 1-1,-1 0 1,0 0-1,0 0 1,1 0-1,-1 0 1,0-1-1,0 1 1,0 0-1,0 0 1,1 0-1,-1-1 1,0 1-1,0 0 1,0 0 0,0 0-1,0-1 1,1 1-1,0-3-33,1-1 0,-1 1 0,0 0 1,0 0-1,0-1 0,-1 1 0,1-1 0,0-6 0,-1-2 31,-5-95-106,4 96 105,-1 0 1,-1 1 0,0-1-1,0 1 1,-1-1-1,0 1 1,-10-17 0,8 20 56,5 11-22,8 13-35,1-11-246,-1 1 1,1-1-1,0-1 1,1 1-1,-1-2 1,1 1-1,0-1 1,0 0-1,1-1 0,-1 0 1,1 0-1,-1-1 1,1-1-1,0 1 1,0-2-1,14 0 0,-9 0-682,-1-1 0,1 0 0,0-1-1,-1-1 1,0 0 0,1-1-1,-1-1 1,-1 0 0,1-1-1,17-10 1,-27 14 887,53-38-9,-53 37 665,0-1 0,0 1 0,0-1 1,0 0-1,0-1 0,-1 1 0,0 0 1,0-1-1,0 0 0,2-6 1,-5 11-539,0 0 0,0 0 0,0 0 1,0 0-1,1-1 0,-1 1 1,0 0-1,0 0 0,0 0 0,0 0 1,0-1-1,0 1 0,0 0 0,0 0 1,0 0-1,0 0 0,0 0 0,-1-1 1,1 1-1,0 0 0,0 0 1,0 0-1,0 0 0,0 0 0,0-1 1,0 1-1,0 0 0,0 0 0,0 0 1,-1 0-1,1 0 0,0 0 1,0 0-1,0-1 0,0 1 0,0 0 1,0 0-1,-1 0 0,1 0 0,0 0 1,0 0-1,0 0 0,0 0 1,-1 0-1,1 0 0,0 0 0,0 0 1,0 0-1,0 0 0,-1 0 0,-13 3 887,-11 8-567,12-3 128,1 1 1,0 1-1,-16 16 1,26-23-476,-1-1 0,0 1-1,1 0 1,0 0 0,0 1 0,0-1 0,0 0 0,0 1-1,1 0 1,-1-1 0,1 1 0,0 0 0,0-1 0,1 1-1,-1 0 1,1 0 0,0 0 0,-1 0 0,2 5 0,0-7-55,0-1 0,0 1 0,0 0 1,0 0-1,0 0 0,0-1 1,1 1-1,-1 0 0,0-1 0,1 1 1,0-1-1,-1 0 0,1 0 1,0 1-1,-1-1 0,1 0 0,0 0 1,0-1-1,0 1 0,0 0 1,0-1-1,2 1 0,54 11-1304,-42-10 719,17 2-341,-22-3 862,0 0 1,0 1-1,-1 0 1,1 1-1,-1 0 1,1 0-1,13 7 1,-24-9 140,1-1 0,0 0 1,-1 1-1,1-1 1,0 0-1,-1 1 1,1-1-1,0 1 1,-1-1-1,1 1 0,-1-1 1,1 1-1,-1 0 1,1-1-1,-1 1 1,0-1-1,1 1 1,-1 0-1,0 0 0,1-1 1,-1 1-1,0 0 1,0-1-1,0 1 1,1 0-1,-1 0 1,0-1-1,0 1 0,0 0 1,0 0-1,0-1 1,-1 1-1,1 0 1,0 0-1,0-1 1,0 1-1,-1 0 0,1 0 1,0-1-1,-1 1 1,1 0-1,-1-1 1,1 1-1,0-1 1,-1 1-1,0 0 0,1-1 1,-1 1-1,1-1 1,-1 0-1,-1 2 1,-37 19 2080,14-14-1522,0 0 0,-1-1 0,0-2 0,-45 2 0,50-5-828,0-1 1,0-1-1,0-1 1,0-1-1,0-1 1,-29-9-1,40 9-837,1 0 0,-1-1 0,1 0 0,-1-1 0,2 1 0,-12-11-1,-18-16-6169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2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14414,'0'0'8776,"54"11"-10410,-43-5-4483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37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12 13293,'-9'-2'1564,"-5"-1"-813,1 0 0,-1 1 0,0 1 0,1 0 1,-25 2-1,31 0-592,1 0-1,0 0 1,-1 1 0,1-1 0,0 2 0,0-1-1,0 1 1,0-1 0,0 2 0,1-1 0,-1 1-1,1 0 1,0 0 0,0 0 0,0 0 0,-4 7 0,1-2-12,2 0 0,-1 0-1,2 1 1,-1-1 0,1 2 0,0-1 0,1 0 0,1 1 0,-1 0 0,2-1 0,-1 1 0,2 1 0,-1-1 0,1 18 0,1-28-128,1 1 1,-1 0-1,0 0 0,1-1 0,-1 1 0,1-1 0,-1 1 0,1 0 1,0-1-1,0 1 0,-1-1 0,1 1 0,0-1 0,0 0 0,1 1 1,-1-1-1,0 0 0,0 0 0,1 0 0,-1 0 0,1 0 1,-1 0-1,3 1 0,0 0 11,0-1 0,0 0 1,0-1-1,0 1 0,0-1 0,0 1 1,0-1-1,1 0 0,7-2 0,-1 0 16,0 0 0,0-1 0,0-1 0,0 0 0,0 0 0,15-9 0,-11 2-31,1 0 1,-2-1-1,0 0 1,0-1-1,14-19 1,-22 26-10,-1-1 0,0 0 0,0-1-1,-1 1 1,0-1 0,0 0 0,0 0 0,-1 0 0,-1 0 0,1-1 0,-1 1 0,-1-1 0,1-10 0,-2 19-6,0 0 0,1 0-1,-1-1 1,0 1 0,0 0-1,0 0 1,0 0 0,0 0-1,0 0 1,0 0 0,0 0-1,0-1 1,0 1 0,0 0-1,0 0 1,-1 0 0,1 0-1,0 0 1,0 0 0,0 0-1,0-1 1,0 1 0,0 0 0,0 0-1,0 0 1,0 0 0,0 0-1,0 0 1,0 0 0,0 0-1,0 0 1,-1 0 0,1 0-1,0 0 1,0-1 0,0 1-1,0 0 1,0 0 0,0 0-1,0 0 1,-1 0 0,1 0-1,0 0 1,0 0 0,0 0 0,0 0-1,0 0 1,0 0 0,0 0-1,-1 0 1,1 0 0,0 0-1,0 0 1,0 0 0,0 0-1,0 1 1,0-1 0,0 0-1,0 0 1,0 0 0,-1 0-1,1 0 1,0 0 0,0 0-1,0 0 1,0 0 0,0 0 0,0 1-1,-11 10-8,-6 16 88,10-14 48,0 0 0,1 1-1,1 0 1,0 0 0,1 1-1,0-1 1,1 1 0,1 0-1,1 0 1,-1 18 0,3-31-113,0 0 1,0 1 0,0-1-1,0 0 1,0 0 0,0 0 0,0 0-1,1 0 1,-1 0 0,1 0 0,-1-1-1,1 1 1,0-1 0,0 1 0,-1-1-1,1 1 1,0-1 0,1 0 0,-1 0-1,0 0 1,0 0 0,0 0-1,1-1 1,-1 1 0,0 0 0,1-1-1,-1 0 1,0 0 0,1 0 0,-1 0-1,3 0 1,6 0 16,1 0 0,-1-1 0,0 0-1,0-1 1,14-4 0,-11 0-98,-1 0 1,1 0-1,-1-1 0,-1-1 1,0 0-1,0-1 0,0 0 1,17-19-1,27-20-48,-56 86 745,-4-27-496,-4 37 416,8-47-537,0 0 0,0 0 1,0 0-1,1 0 0,-1 0 0,0 0 0,0 0 1,1 0-1,-1 0 0,1 0 0,-1 0 0,1 0 0,-1 0 1,1 0-1,-1 0 0,1 0 0,0 0 0,0 0 1,-1-1-1,1 1 0,0 0 0,0 0 0,0-1 0,0 1 1,0-1-1,0 1 0,0-1 0,0 1 0,0-1 0,0 0 1,0 1-1,0-1 0,0 0 0,0 0 0,0 0 1,0 0-1,2 0 0,12-1-101,-1 0-1,1-1 1,-1-1 0,0 0-1,0-1 1,0-1 0,-1 0 0,0-1-1,1 0 1,-2-1 0,1 0-1,12-11 1,-6 10-47,-9 12 265,-8 28 441,-1 9-394,0-40-216,-1 1-1,0-1 1,1 0 0,-1 0 0,1 0-1,-1 0 1,1 0 0,0 0-1,-1 0 1,1 0 0,0 0 0,0 0-1,-1-1 1,1 1 0,0 0-1,0 0 1,0-1 0,0 1-1,0-1 1,0 1 0,0-1 0,0 1-1,1-1 1,-1 1 0,0-1-1,0 0 1,0 0 0,0 0 0,0 0-1,2 0 1,3 1-1155,-1-1 0,1-1 0,-1 1 1,1-1-1,-1 0 0,0 0 0,1-1 0,-1 0 0,0 1 0,9-6 1,17-11-8614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3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105 114 17649,'0'0'4393,"-11"8"-2674,5-4-1570,-48 44 2154,50-44-2162,1 0 1,0 0-1,0 0 1,0 0-1,1 0 1,-1 0 0,1 1-1,0 0 1,0-1-1,0 1 1,1 0-1,0 0 1,0 0 0,-1 7-1,3-11-147,-1 0 0,1 0 0,-1 0 0,1 0 0,-1 0 0,1 0 0,0 0 0,0 0 0,0 0 0,0 0 0,0 0 0,0 0 0,0-1 0,0 1 0,0 0 0,0-1 1,0 1-1,0 0 0,0-1 0,0 0 0,1 1 0,-1-1 0,0 0 0,0 1 0,1-1 0,-1 0 0,0 0 0,0 0 0,1 0 0,-1 0 0,0-1 0,0 1 0,1 0 0,0-1 0,50-9-767,-42 5 570,0-1 0,-1 0 1,0 0-1,1-1 0,-2-1 1,1 1-1,-1-1 0,-1-1 0,1 1 1,-1-1-1,9-15 0,-8 9 236,1 0 0,-2 0 1,0-1-1,-1 1 0,0-2 0,-1 1 0,2-18 0,-7 34-10,0-1-1,1 1 0,-1 0 0,0 0 0,0 0 0,0-1 0,0 1 0,0 0 0,0 0 0,0 0 0,0-1 0,0 1 0,0 0 0,0 0 0,0-1 0,0 1 0,0 0 0,0 0 0,0 0 0,0-1 0,0 1 0,0 0 0,0 0 0,-1-1 0,1 1 0,0 0 0,0 0 0,0 0 0,0 0 0,0-1 0,-1 1 0,1 0 0,0 0 0,0 0 0,0 0 0,0 0 0,-1-1 0,1 1 0,0 0 0,0 0 1,0 0-1,-1 0 0,1 0 0,0 0 0,0 0 0,-1 0 0,1 0 0,0 0 0,0 0 0,0 0 0,-1 0 0,1 0 0,0 0 0,0 0 0,-1 0 0,1 0 0,0 0 0,0 0 0,0 0 0,-1 0 0,1 1 0,0-1 0,0 0 0,-15 11 373,6-1-301,1 1 0,1 0 0,0 0-1,1 0 1,0 1 0,0 0 0,1 1 0,1-1 0,0 1 0,1 0 0,0 0 0,1 0-1,1 0 1,0 0 0,1 0 0,1 23 0,1-31-114,-1-1 0,0 1 1,1-1-1,0 0 0,0 1 0,0-1 0,0 0 1,1 0-1,0 0 0,0-1 0,0 1 0,0-1 0,0 1 1,1-1-1,0 0 0,-1 0 0,1-1 0,0 1 1,8 3-1,-2-2-699,0 1 1,1-2-1,-1 1 1,1-1-1,0-1 1,0 0-1,14 0 1,22-1-5518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3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57 104 10346,'0'0'11098,"-3"13"-10527,-14 64 895,3 2-1,3-1 1,1 115-1,9-193-1452,1 1 1,0-1-1,0 0 1,0 1-1,0-1 1,0 0-1,0 1 0,0-1 1,0 0-1,0 1 1,0-1-1,0 0 0,0 1 1,0-1-1,0 0 1,0 1-1,0-1 1,0 0-1,0 1 0,1-1 1,-1 0-1,0 0 1,0 1-1,0-1 0,1 0 1,-1 1-1,0-1 1,0 0-1,1 0 1,-1 0-1,0 1 0,0-1 1,1 0-1,-1 0 1,0 0-1,1 1 0,-1-1 1,0 0-1,1 0 1,-1 0-1,1 0 1,13-10 275,10-24-74,-17 11-352,-1 0 1,0 0-1,-2-1 1,-1 1 0,-1-1-1,-1 0 1,-1 0-1,-4-34 1,-2 31-90,6 26 217,0 1 1,0-1-1,-1 0 1,1 0-1,-1 1 0,1-1 1,0 0-1,-1 0 1,1 1-1,-1-1 0,1 1 1,-1-1-1,0 0 1,1 1-1,-1-1 0,0 1 1,1-1-1,-1 1 1,0 0-1,1-1 1,-1 1-1,0 0 0,0 0 1,0-1-1,1 1 1,-1 0-1,0 0 0,-1 0 1,1 1-5,0-1 1,0 1-1,0 0 0,0 0 1,0 0-1,1 0 0,-1 0 1,0 0-1,0 0 1,1 0-1,-1 1 0,1-1 1,-1 0-1,1 0 1,0 1-1,-1-1 0,1 0 1,0 0-1,0 1 1,0-1-1,0 0 0,0 1 1,0-1-1,0 2 0,1 40-43,-1-40 38,1 2 26,-1-1-1,1 1 1,-1-1 0,1 0-1,1 0 1,-1 1 0,1-1-1,-1 0 1,1 0 0,0 0-1,1 0 1,-1-1 0,1 1-1,-1-1 1,1 1 0,0-1-1,0 0 1,1 0 0,-1 0-1,1-1 1,-1 1 0,1-1-1,0 0 1,0 0 0,0 0-1,0 0 1,0-1 0,0 0-1,1 0 1,-1 0 0,0 0-1,1 0 1,-1-1 0,9 0-1,-2 0 13,-1 0-1,1-1 0,-1 0 1,1-1-1,-1 0 1,1-1-1,-1 0 0,0 0 1,0-1-1,0 0 0,-1-1 1,0 0-1,16-12 0,-14 6-3,-1 0-1,0 0 0,-1-1 0,0-1 1,-1 1-1,-1-1 0,0-1 0,0 1 1,-2-1-1,1-1 0,-2 1 0,0 0 1,-1-1-1,0 0 0,-1 0 0,-1 0 1,0 0-1,-1 0 0,-1 0 0,-4-26 1,5 40-16,0-1 0,0 1 0,0-1-1,-1 1 1,1 0 0,0-1 0,-1 1 0,1-1 0,-1 1 0,1 0 0,-1-1 0,0 1 0,0 0 0,0-1 0,0 1 0,1 0 0,-1 0 0,-1 0 0,1 0 0,0 0 0,0 0 0,0 0 0,0 1 0,-1-1 0,1 0 0,0 0 0,-1 1 0,1-1 0,-1 1 0,1 0 0,-1-1 0,1 1 0,-1 0 0,1 0 0,-2 0 0,0 0-2,0 1 0,0 0 0,0 0 0,0 0 0,0 0 0,0 0 0,0 1 0,0 0 0,1-1 0,-1 1 0,0 0 0,1 0 0,0 0 0,-1 0 0,-2 5 1,-14 18 53,1 0 1,1 1-1,-16 36 1,26-48-28,0 1 0,2 1 0,0-1 0,0 1 0,2 0 0,0 0 0,-2 32 1,5-46-23,0 0 1,0 1 0,1-1-1,-1 0 1,1 0 0,-1 0-1,1 0 1,0 1 0,-1-1-1,1 0 1,0 0 0,0 0-1,1-1 1,-1 1 0,0 0 0,1 0-1,-1-1 1,1 1 0,1 1-1,1 0 2,0-1 0,0 1-1,0-1 1,0 0-1,0 0 1,1-1 0,-1 1-1,10 1 1,7 0-184,1-1 1,0-1-1,28-2 1,-23 0-430,-4 1 319,-17-1 248,1 1 0,-1 0 0,0 0 0,1 0 0,-1 1 0,0 0 0,8 2-1,-13-2 85,1 0-1,0 0 0,-1 0 0,1 0 0,-1 1 0,1-1 0,-1 0 0,1 1 0,-1-1 0,0 1 0,0-1 0,0 1 0,0-1 1,0 1-1,0 0 0,0 0 0,0-1 0,-1 1 0,1 0 0,-1 0 0,1 0 0,-1 0 0,0 0 0,0 0 0,0 0 0,0 0 1,0 3-1,-2 11 415,-1 8-2535,7-21-1855,6-11-2952,4-8-1875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3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11179,'0'0'8552,"-4"8"-6839,-4 7-656,1 1 0,0-1-1,-8 30 1,13-37-872,0 0 0,0 0 0,1 0 1,0 0-1,1 0 0,-1 0 0,1 0 0,1 0 1,0 0-1,0 0 0,4 15 0,-4-22-197,0 1 0,0 0 1,0 0-1,0-1 0,0 1 0,0 0 0,0-1 0,0 1 1,1-1-1,-1 0 0,1 1 0,-1-1 0,1 0 0,-1 0 1,1 0-1,0 0 0,-1 0 0,1 0 0,0 0 0,0-1 1,0 1-1,0-1 0,0 1 0,0-1 0,-1 0 0,1 0 1,0 0-1,0 0 0,3 0 0,-2-1-58,0 1 0,0-1 0,0 1 0,-1-1 0,1 0 0,0-1-1,0 1 1,-1 0 0,1-1 0,-1 1 0,1-1 0,-1 0 0,1 0 0,-1 0 0,0 0-1,0 0 1,0 0 0,2-4 0,2-4-23,-1 0 0,-1 0 0,0-1 0,0 1 0,-1-1 0,0 0 0,-1 0 0,0 0 0,-1 0 0,0 0 0,-1 0 0,0 0 0,-2-11 0,2 21 102,0 1 0,0 0 0,-1-1 0,1 1 0,0 0 0,0-1 0,0 1 0,0 0 0,-1-1 0,1 1 1,0 0-1,0 0 0,-1-1 0,1 1 0,0 0 0,0 0 0,-1 0 0,1-1 0,0 1 0,-1 0 0,1 0 0,0 0 1,-1 0-1,1 0 0,0-1 0,-1 1 0,1 0 0,0 0 0,-1 0 0,1 0 0,0 0 0,-1 0 0,1 0 0,0 0 1,-1 1-1,1-1 0,0 0 0,-1 0 0,1 0 0,0 0 0,-1 0 0,1 0 0,0 1 0,-1-1 0,1 0 0,0 0 1,0 0-1,-1 1 0,1-1 0,0 0 0,0 0 0,0 1 0,-1-1 0,1 0 0,0 1 0,0-1 0,0 0 1,0 1-1,-1-1 0,1 0 0,0 1 0,0-1 0,0 0 0,0 1 0,-13 20 260,6-3 78,1 0 0,1 0 0,0 0 1,1 1-1,-1 26 0,4-38-479,0 1 0,1-1 0,0 1 0,1-1 0,0 0 0,0 1 0,0-1 0,1 0 0,0 1 0,0-1 1,1 0-1,0 0 0,1-1 0,-1 1 0,1-1 0,7 9 0,-2-8-2197,-1-6-2223,2-1-1102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18642,'0'0'4751,"11"1"-3737,7-1-722,0 0-1,-1-1 1,29-4-1,-41 4-264,1 0 0,-1 0-1,1 0 1,-1-1-1,0 1 1,0-1-1,1-1 1,-1 1-1,-1-1 1,1 0 0,0 0-1,-1 0 1,1-1-1,-1 1 1,0-1-1,0 0 1,-1-1-1,5-5 1,-7 9-21,0 0-1,-1 1 1,1-1-1,-1 0 1,1 0 0,-1 0-1,1 0 1,-1 0 0,1 0-1,-1 0 1,0 0-1,1 0 1,-1 0 0,0 0-1,0 0 1,0 0-1,0 0 1,0 0 0,0-1-1,0 1 1,0 0-1,0 0 1,-1 0 0,1 0-1,0 0 1,-1 0 0,1 0-1,-1 0 1,1 0-1,-1 0 1,1 1 0,-1-1-1,0 0 1,1 0-1,-1 0 1,0 1 0,0-1-1,0 0 1,1 1 0,-1-1-1,0 0 1,0 1-1,0-1 1,0 1 0,0 0-1,0-1 1,0 1-1,0 0 1,0 0 0,0-1-1,0 1 1,0 0 0,-1 0-1,1 0 1,0 0-1,0 1 1,0-1 0,0 0-1,0 0 1,-1 1-1,-5-1-28,1 1-1,-1 0 0,0 0 0,1 1 0,-1 0 1,1 0-1,-1 1 0,-7 4 0,3 0 2,1 1 0,-1 1 0,2 0-1,-1 0 1,1 1 0,-8 13 0,13-19 16,1 0 1,0 1-1,1 0 1,-1-1-1,1 1 0,0 0 1,0 0-1,1 0 0,-1 1 1,1-1-1,0 0 1,1 0-1,-1 1 0,1-1 1,0 1-1,0-1 1,2 10-1,-1-12-11,0-1 1,0 0-1,0 1 1,1-1-1,-1 0 1,0 0-1,1 0 0,-1 0 1,1 0-1,0 0 1,0 0-1,0 0 1,0-1-1,0 1 1,0-1-1,0 1 0,1-1 1,-1 0-1,5 2 1,0-1-756,1 0-1,0 0 1,-1 0 0,1-1-1,12 1 1,18-2-5703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18 8168,'0'0'16746,"-11"-5"-16319,7 3-398,-1 0 1,0 0-1,-1 1 0,1-1 0,0 1 0,0 0 0,-1 1 0,1-1 0,0 1 0,-1 0 1,1 0-1,0 1 0,0-1 0,-1 1 0,1 1 0,0-1 0,0 1 0,0 0 1,0 0-1,0 0 0,-8 5 0,-47 33 423,56-38-430,0 1 0,1 0 0,-1 1-1,1-1 1,0 0 0,0 1 0,1 0 0,-1 0 0,1 0 0,-1 0-1,1 0 1,1 0 0,-3 7 0,4-10-22,0 0 0,0 0 0,0 0-1,0 0 1,0 0 0,0-1 0,0 1 0,1 0 0,-1 0 0,0 0-1,1 0 1,-1-1 0,1 1 0,-1 0 0,1 0 0,-1-1 0,1 1-1,-1 0 1,1-1 0,0 1 0,-1-1 0,1 1 0,0-1 0,-1 1-1,1-1 1,0 1 0,0-1 0,0 0 0,-1 1 0,1-1 0,0 0-1,0 0 1,0 1 0,0-1 0,0 0 0,-1 0 0,2 0 0,42 2-25,-36-3-30,55-1-525,-39 0 227,0 2 0,0 0 1,1 1-1,38 7 0,-61-7 355,-1-1 1,1 0-1,0 1 0,-1-1 1,1 1-1,-1-1 0,1 1 1,0 0-1,-1-1 0,0 1 0,1 0 1,-1 0-1,1 0 0,-1 0 1,0 0-1,0 1 0,0-1 1,1 0-1,-1 0 0,-1 1 1,1-1-1,0 1 0,1 1 1,-2-1 64,0-1 0,0 1 1,0-1-1,-1 1 1,1 0-1,0-1 0,-1 1 1,1 0-1,-1-1 1,1 1-1,-1-1 0,0 1 1,0-1-1,0 0 1,0 1-1,0-1 1,0 0-1,-2 2 0,-4 4 199,0 0 0,0-1 0,-1-1 0,0 1 0,0-1 0,-15 7 0,9-6-185,-1-1 1,1 0 0,-1-1 0,0-1-1,-1 0 1,1-1 0,-26 0-1,34-2-377,0-1 1,-1 0-1,1 0 0,0-1 0,0 0 0,0 0 0,-11-5 0,12 4-531,1-1-1,-1 1 1,1-1-1,0 0 1,0 0-1,0 0 1,1-1-1,0 0 1,-7-8 0,-14-26-7469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17905,'0'0'3523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206 107 11819,'6'-8'3080,"1"0"-2207,-1 3-125,-1-1 0,0 0 0,0 0 0,0 0 0,-1 0 1,0-1-1,0 0 0,-1 0 0,0 0 0,3-8 0,-6 14-659,-1 0-1,1 1 0,0-1 1,-1 0-1,1 1 0,0-1 1,-1 1-1,1-1 0,0 0 1,-1 1-1,1-1 0,-1 1 1,1-1-1,-1 1 0,0 0 1,1-1-1,-1 1 0,1-1 1,-1 1-1,0 0 0,1-1 1,-1 1-1,0 0 0,1 0 1,-1 0-1,0 0 0,0 0 1,1-1-1,-1 1 0,0 0 1,1 0-1,-1 1 0,0-1 1,-1 0-1,-30 2-143,30-2 173,-13 4-115,0 0-1,1 1 0,0 0 0,0 1 0,0 1 0,1 0 0,0 1 0,0 1 1,1 0-1,0 0 0,0 1 0,1 1 0,1 0 0,-13 16 0,22-26-6,0 0-1,0 0 1,1 0-1,-1 0 1,0 1-1,1-1 1,-1 0-1,1 0 1,-1 1-1,1-1 1,-1 0-1,1 0 1,0 1-1,0-1 1,0 3-1,0-4-4,0 1 0,0 0 0,0-1 1,1 1-1,-1 0 0,0-1 0,1 1 0,-1-1 0,1 1 0,-1-1 0,0 1 0,1-1 0,-1 1 0,1-1 0,0 1 1,-1-1-1,1 1 0,-1-1 0,1 0 0,-1 1 0,1-1 0,0 0 0,47 6-420,-30-5 388,12 2-171,71 11-279,-93-12 476,1 0 1,-1 0-1,0 1 1,0 0-1,0 1 0,-1 0 1,1 0-1,-1 0 1,9 8-1,-14-11 34,-1 0-1,0 0 1,0 0-1,0 0 1,0 0-1,0 1 1,-1-1-1,1 0 1,0 0-1,-1 1 1,1-1-1,0 1 1,-1-1-1,0 0 1,1 1-1,-1-1 1,0 1-1,0-1 1,0 1-1,0-1 0,0 1 1,0-1-1,0 1 1,0-1-1,0 0 1,-1 1-1,1-1 1,-1 1-1,1-1 1,-1 0-1,0 1 1,1-1-1,-1 0 1,0 0-1,0 1 1,0-1-1,0 0 1,0 0-1,0 0 1,0 0-1,0 0 1,0 0-1,0 0 1,-3 1-1,-7 5 209,0 0-1,0 0 1,-22 9 0,28-14-263,-5 3-21,-7 4-101,0-1 0,-1-1-1,0 0 1,0-1-1,-1-1 1,0-1 0,-21 2-1,40-7 41,0 1 0,-1 0 0,1 0 0,0-1 0,0 1 0,0 0 0,0-1 0,-1 1 0,1 0 0,0-1 0,0 1 0,0 0 0,0-1 0,0 1 0,0 0 0,0-1-1,0 1 1,0 0 0,0-1 0,0 1 0,0 0 0,0-1 0,0 1 0,0-1 0,1 1 0,-1 0 0,0 0 0,0-1 0,0 1 0,0 0 0,1-1 0,-1 1 0,0 0 0,0 0 0,1-1 0,-1 1 0,0 0 0,0 0-1,1-1 1,-1 1 0,0 0 0,1 0 0,13-17-2306,15-12-2562,4-7-1004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15086,'0'0'7672,"-4"8"-6653,-13 27 61,2 1-1,-14 46 1,24-64-942,0-1 0,2 0 1,0 1-1,1 0 1,0 0-1,2-1 0,2 32 1,-2-47-134,1 0 0,-1 0 0,1 0 0,-1 1 0,1-1 0,0 0 0,0 0 0,0 0 1,0 0-1,1 0 0,-1 0 0,0-1 0,1 1 0,-1 0 0,1-1 0,0 1 0,-1-1 0,1 1 1,0-1-1,2 1 0,0 0 7,0 0 1,0-1 0,0 0-1,0 0 1,1 0 0,-1 0-1,0-1 1,0 1 0,9-2-1,-2 0-108,1 0 0,-1-1 0,-1 0 1,1-1-1,0-1 0,-1 1 0,14-8 0,50-39-449,-86 83 978,5-19-370,0 0-1,1 0 1,1 0 0,0 1 0,1 0 0,0 0 0,2 0 0,-2 23 0,4-37-152,0-1 1,0 0-1,0 1 1,0-1 0,0 0-1,1 1 1,-1-1 0,0 0-1,0 1 1,0-1-1,1 0 1,-1 1 0,0-1-1,1 0 1,-1 1 0,0-1-1,0 0 1,1 0-1,-1 0 1,1 1 0,-1-1-1,0 0 1,1 0 0,-1 0-1,0 0 1,1 0-1,-1 1 1,1-1 0,-1 0-1,0 0 1,1 0 0,-1 0-1,1 0 1,-1 0-1,0-1 1,1 1 0,-1 0-1,1 0 1,-1 0 0,0 0-1,1 0 1,-1 0 0,0-1-1,1 1 1,-1 0-1,0 0 1,1-1 0,-1 1-1,1-1 1,19-11-6384,-4-5-3025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51 11723,'0'0'14056,"-9"-3"-13965,7 2-91,0 0 1,-1 1-1,0-1 0,1 0 1,-1 1-1,1 0 0,-1 0 1,0-1-1,1 1 1,-1 1-1,1-1 0,-1 0 1,0 1-1,1-1 0,-5 3 1,2-1 20,1 1-1,0 0 1,0 0 0,0 0 0,0 0-1,1 1 1,-1 0 0,1 0 0,-5 7-1,-29 51 1004,35-59-975,0 0 1,1 1 0,0-1-1,0 1 1,0 0 0,0-1 0,0 1-1,1 0 1,-1 0 0,1-1-1,0 1 1,0 0 0,1 0 0,-1-1-1,1 1 1,2 7 0,-2-10-43,0 1 0,0-1 0,1 0 0,-1 0 0,1 0 0,-1 1 0,1-1 0,-1-1 0,1 1 0,-1 0 0,1 0 1,0-1-1,0 1 0,-1-1 0,1 1 0,0-1 0,0 0 0,0 1 0,-1-1 0,1 0 0,0 0 0,3-1 0,1 1 20,-1-1-1,1 1 0,-1-1 1,1 0-1,-1-1 0,9-3 1,-7 1-49,-1 0 0,1-1-1,-1 0 1,0 0 0,-1 0 0,0-1 0,1 0 0,-2 0 0,1 0 0,-1-1 0,0 1 0,0-1-1,4-10 1,-4 8 7,-1-1-1,0 1 1,0-1-1,0 0 1,-1 0-1,-1 0 1,0 0-1,0 0 1,-2-18-1,1 27 14,0 1 0,1 0-1,-1-1 1,0 1 0,0-1-1,0 1 1,0-1-1,0 1 1,0-1 0,-1 1-1,1-1 1,0 1 0,0-1-1,0 1 1,0 0-1,0-1 1,-1 1 0,1-1-1,0 1 1,0 0 0,-1-1-1,1 1 1,0 0 0,-1-1-1,1 1 1,0 0-1,-1-1 1,1 1 0,-1 0-1,1 0 1,0-1 0,-1 1-1,1 0 1,-1 0 0,1 0-1,-1 0 1,1-1-1,0 1 1,-1 0 0,1 0-1,-1 0 1,1 0 0,-1 0-1,1 0 1,-1 0 0,1 1-1,-1-1 1,1 0-1,-1 0 1,1 0 0,0 0-1,-1 0 1,1 1 0,-1-1-1,1 0 1,0 0 0,-1 1-1,1-1 1,0 0-1,-1 1 1,1-1 0,0 0-1,-1 1 1,1-1 0,0 1-1,-19 25 26,17-20 10,0-1 0,1 1 0,0-1 0,0 1 0,0-1 0,1 1 0,0 0 0,0 0 0,0-1 0,2 10 0,-1-13-23,0 0 0,0 0 0,0 0 0,0 0 0,0 0 0,0 0 0,0 0 0,1 0 0,-1-1 0,1 1 0,-1 0-1,1-1 1,0 1 0,-1-1 0,1 0 0,0 1 0,0-1 0,0 0 0,0 0 0,0 0 0,0 0 0,1-1 0,-1 1 0,0-1-1,0 1 1,1-1 0,-1 0 0,4 0 0,2 1 1,-1-1-1,1-1 0,0 0 1,-1 0-1,1 0 0,0-1 1,-1 0-1,0 0 1,1-1-1,-1 0 0,0 0 1,11-8-1,2-3-86,0-2 1,28-27-1,-1 1 19,-61 88 345,12-41-180,0 0 0,1 0-1,-1 0 1,1 1 0,0-1 0,0 1 0,1-1 0,0 1 0,0-1-1,1 7 1,-1-10-92,1-1 1,-1 1-1,1 0 0,0-1 0,0 1 0,0-1 0,0 1 0,0-1 1,0 1-1,0-1 0,0 1 0,1-1 0,-1 0 0,0 0 0,1 0 1,-1 0-1,1 0 0,-1 0 0,1 0 0,0 0 0,-1-1 0,1 1 1,0 0-1,0-1 0,-1 0 0,1 1 0,0-1 0,0 0 0,0 0 1,-1 0-1,1 0 0,3-1 0,3 1-49,0-1 0,0-1 1,0 0-1,0 0 0,0 0 0,0-1 0,0 0 1,-1-1-1,1 0 0,-1 0 0,0 0 0,0-1 1,-1 0-1,1 0 0,-1-1 0,8-9 0,0 2-108,-6 65-479,-5-49 331,0-1-1,1 1 0,-1-1 1,1 0-1,0 0 0,-1-1 0,1 1 1,0-1-1,0 0 0,0 0 1,0 0-1,0 0 0,0-1 1,1 1-1,-1-1 0,0 0 1,5-1-1,5 1-1791,0-2 0,-1 1 0,26-8 0,-5-3-3631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135 223 13677,'0'0'6849,"-11"3"-5861,2-1-732,1 0 1,0 1-1,0 0 1,0 0 0,1 1-1,-1 0 1,-11 8-1,15-9-120,0 0 1,1 1-1,-1-1 0,1 1 1,-1 0-1,1 0 0,0 0 0,1 0 1,-1 0-1,1 1 0,0-1 1,0 1-1,0 0 0,1 0 0,-1-1 1,1 1-1,-1 8 0,2-12-131,-1 1 0,1-1 1,0 1-1,-1-1 0,1 1 0,0-1 0,0 1 0,0-1 0,0 1 0,0-1 0,1 1 0,-1-1 1,0 1-1,1-1 0,-1 1 0,1-1 0,-1 1 0,1-1 0,0 0 0,-1 1 0,1-1 0,0 0 1,0 0-1,0 1 0,0-1 0,0 0 0,0 0 0,1 0 0,-1 0 0,0 0 0,0 0 0,1-1 1,-1 1-1,1 0 0,-1-1 0,0 1 0,1-1 0,-1 1 0,1-1 0,-1 0 0,1 0 0,-1 0 1,1 0-1,0 0 0,-1 0 0,1 0 0,-1 0 0,3-1 0,3 0-11,-1-1 1,0 0-1,0 0 0,0-1 1,0 0-1,0 0 0,0 0 0,-1 0 1,1-1-1,8-8 0,33-41-34,-3-1 0,-2-3 0,42-73 0,-60 79 438,-24 46-129,-2 6-46,-16 26-141,1 1 149,2-5 67,1 1 1,1 0 0,1 1 0,1 1-1,1 0 1,-10 43 0,-18 98-241,35-152-1811,6-22-7854,1-11-872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173 180 11082,'0'0'301,"1"-1"0,0 0 0,-1 0 0,1 0 0,-1 0 0,1 0 0,-1 0 0,1 0 0,-1-1 0,0 1 0,0 0 0,0 0 0,1 0 0,-1 0 0,0 0 0,0 0 0,0-1 0,-1 1 0,1 0 0,0 0 0,0 0 0,-1 0 0,1 0 0,0 0 0,-2-2 0,1 2-134,0 1 1,0-1 0,0 1-1,-1 0 1,1-1 0,0 1-1,0 0 1,-1 0 0,1 0-1,0 0 1,0 0 0,-1 0-1,1 0 1,0 0-1,0 0 1,0 1 0,-1-1-1,-1 1 1,-5 2 27,-1 0 1,1 1-1,0 0 0,0 0 0,-10 8 1,10-5-101,0 0 0,0 1 0,1 0 0,0 0 0,0 1 0,1 0 0,0 0 0,1 0 0,0 1 1,1 0-1,-1 0 0,2 0 0,0 0 0,0 1 0,-2 17 0,4-26-85,1-1 0,0 1-1,0 0 1,0-1 0,1 1 0,-1 0 0,0-1-1,1 1 1,-1-1 0,1 1 0,-1-1 0,1 1-1,0-1 1,-1 1 0,1-1 0,0 1 0,0-1-1,0 0 1,0 0 0,0 1 0,0-1-1,1 0 1,-1 0 0,0 0 0,1 0 0,-1 0-1,0-1 1,1 1 0,-1 0 0,1-1 0,0 1-1,-1-1 1,1 1 0,-1-1 0,1 0 0,0 1-1,-1-1 1,1 0 0,-1 0 0,1 0-1,0-1 1,1 1 0,7-1 42,0 0 0,0 0-1,0-1 1,0 0 0,18-6-1,-2-4 24,1-1-1,-2-1 0,0-2 0,-1 0 0,0-1 0,-1-2 0,-1 0 0,-1-1 0,-1-1 0,-1-1 0,-1-1 0,0-1 0,-2 0 0,-1-1 1,15-35-1,-24 36 937,-20 32-337,-19 32-309,23-24-267,0-1 0,2 1 0,-1 1 0,2 0 1,0 0-1,2 0 0,-1 1 0,-4 32 0,10-44-195,-1-1 0,1 1 0,0 0 0,1-1-1,-1 1 1,1 0 0,0-1 0,0 1-1,1-1 1,0 1 0,0-1 0,0 0 0,5 9-1,-4-10-281,1 0 0,-1-1 0,1 1 0,0-1-1,0 0 1,0 0 0,0 0 0,0 0 0,1-1-1,-1 1 1,1-1 0,0 0 0,0-1-1,0 1 1,-1-1 0,2 0 0,8 1 0,26 0-7106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10794,'0'0'9396,"-2"9"-8040,-4 24 83,2 0 1,0 53-1,4-85-1418,0 0 0,0 0-1,0 0 1,0 0-1,0 0 1,0 0 0,1 0-1,-1-1 1,0 1 0,1 0-1,-1 0 1,0 0-1,1-1 1,-1 1 0,1 0-1,-1 0 1,1-1-1,0 1 1,-1 0 0,1-1-1,0 1 1,-1-1-1,1 1 1,0-1 0,0 1-1,1 0 1,29 2 319,-22-3-276,0-2 0,0 1 0,0-2 0,-1 1 1,10-5-1,3-4-48,-1 0 1,0-2-1,34-29 0,-11 9-1,-43 32-22,0 1 0,0 0 0,1 0 0,-1-1-1,0 1 1,0 0 0,1 0 0,-1 0 0,0-1 0,0 1 0,1 0 0,-1 0 0,0 0 0,1 0 0,-1-1 0,0 1 0,0 0 0,1 0 0,-1 0 0,0 0 0,1 0 0,-1 0 0,0 0-1,1 0 1,-1 0 0,0 0 0,1 0 0,-1 0 0,0 0 0,1 0 0,-1 1 0,0-1 0,1 0 0,-1 0 0,0 0 0,0 0 0,1 1 0,-1-1 0,1 0 0,0 17-85,-10 34 148,6-39-64,2-8-99,0 0 0,0 0 0,0 0-1,1 0 1,0 0 0,-1 0 0,2 0 0,-1 1-1,0-1 1,1 0 0,0 0 0,2 7 0,-1-10-169,-1 1 0,1 0 0,0 0 1,0-1-1,0 1 0,0-1 0,0 0 1,0 0-1,0 1 0,0-1 1,1-1-1,-1 1 0,0 0 0,1 0 1,-1-1-1,0 0 0,1 1 0,-1-1 1,1 0-1,-1 0 0,1 0 1,3-1-1,0 1-577,0 0 0,0-1 0,1 1 0,-1-1-1,0-1 1,0 1 0,0-1 0,-1 0 0,8-4 0,21-14-5008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1730,'0'0'19640,"-8"3"-18685,1 0-751,1 1-1,0 0 1,-1 0-1,1 0 1,1 1-1,-1-1 1,1 1-1,0 1 1,0-1-1,0 1 1,1 0-1,0 0 1,0 0-1,0 0 1,1 1-1,0 0 1,0 0-1,1 0 1,-1 0-1,2 0 1,-1 0-1,1 0 1,0 0-1,0 13 1,2-19-196,-1 1 0,0 0 0,1-1 0,0 1 0,-1-1 0,1 1 0,0-1 0,0 1 0,0-1 0,0 0 0,0 1 0,0-1 0,0 0 1,0 0-1,0 1 0,1-1 0,-1 0 0,0 0 0,1 0 0,-1-1 0,1 1 0,-1 0 0,1-1 0,-1 1 0,1-1 0,0 1 0,-1-1 1,1 0-1,0 1 0,-1-1 0,1 0 0,0 0 0,-1 0 0,1 0 0,1-1 0,3 1 9,-1 0-1,0 0 1,0-1 0,0 0 0,0 0-1,0 0 1,0 0 0,0-1 0,-1 0-1,1 0 1,6-3 0,-6-1-5,0 0 1,0 0-1,-1 0 1,0-1 0,0 0-1,0 1 1,-1-1-1,0-1 1,0 1-1,-1 0 1,0-1-1,1-10 1,-2 14-37,0 1 1,-1-1-1,0 0 1,0 0-1,0 0 1,0 0-1,0 0 1,-1 0-1,0 0 1,0 1-1,-2-8 1,2 10-23,0-1 0,0 0 0,0 1 1,-1-1-1,1 1 0,0 0 0,-1-1 1,1 1-1,0 0 0,-1 0 1,0 0-1,1 0 0,-1 0 0,0 0 1,1 0-1,-1 1 0,0-1 1,0 1-1,1-1 0,-1 1 0,0-1 1,0 1-1,0 0 0,0 0 1,-2 0-1,4 0-119,-1 1-1,1-1 1,0 0 0,-1 0 0,1 1-1,-1-1 1,1 0 0,0 0 0,-1 1-1,1-1 1,0 0 0,-1 1 0,1-1-1,0 1 1,0-1 0,-1 0 0,1 1-1,0-1 1,0 1 0,0-1 0,0 1 0,-1-1-1,1 1 1,0-1 0,0 1 0,0-1-1,0 0 1,0 1 0,0-1 0,0 2-1,3 9-6781,6-3-2102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79 11659,'18'-60'5715,"-14"42"-38,-19 80-4732,3 0 0,2 1 0,3 0 0,3 126 0,4-183-911,1 0 1,0 0 0,0 0 0,0 0 0,5 11 0,-6-16-22,1 1 0,0 0 0,0-1 0,-1 1 0,1 0 0,0-1-1,1 1 1,-1-1 0,0 1 0,0-1 0,1 0 0,-1 0 0,0 0 0,1 1 0,-1-1 0,1 0 0,0-1 0,-1 1 0,1 0 0,0 0 0,-1-1 0,4 1 0,-4-1-22,-1 0 0,1 0 1,-1 0-1,1 0 0,-1-1 0,1 1 1,0 0-1,-1-1 0,1 1 1,-1 0-1,1-1 0,-1 1 0,1 0 1,-1-1-1,0 1 0,1-1 1,-1 1-1,1-1 0,-1 1 0,0-1 1,0 0-1,1 1 0,-1-1 1,0 1-1,0-1 0,0 1 0,1-1 1,-1 0-1,0 1 0,0-1 1,0 0-1,0 1 0,0-1 0,0 1 1,0-2-1,-1-28-792,0 25 592,-1-7-78,0 1 0,-2 0 0,1 0 0,-1 0 0,-1 0-1,0 1 1,-1 0 0,0 0 0,0 0 0,-1 0 0,-15-16 0,-27-42 566,83 68 1259,1 6-1429,152 22 111,-58-20-5290,-59-8-2900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12236,'0'0'4879,"9"-6"-2861,22-14-1187,-2-1 1,0-1-1,-1-2 1,37-41 0,-47 45-569,-1 0 1,-1-1 0,-1 0-1,-1-1 1,-1-1 0,-1 0-1,14-37 1,-35 87-540,-34 117 110,35-115 142,2 0-1,1 1 1,-1 43 0,5-72-46,1 0-1,0 0 1,0 1 0,1-1-1,-1 0 1,0 0 0,0 0-1,0 0 1,1 0 0,-1 0-1,1 1 1,-1-1 0,1 0-1,-1 0 1,1 0 0,-1 0-1,1-1 1,0 1 0,0 0-1,-1 0 1,1 0 0,0 0-1,0-1 1,0 1 0,0 0-1,0-1 1,0 1 0,2 0-1,0 0-367,-1-1-1,0 0 1,1 1-1,-1-1 1,1 0-1,-1 0 1,1 0-1,0-1 0,-1 1 1,0 0-1,1-1 1,3-1-1,14-11-7456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12396,'0'0'11958,"0"14"-11184,-11 185 1788,10-193-2500,0 0 0,0 0 0,1 0 0,0 0 1,0 1-1,1-1 0,1 11 0,-1-15-57,0-1 1,0 1 0,0 0 0,0-1-1,0 1 1,1 0 0,-1-1-1,0 0 1,1 1 0,-1-1 0,1 0-1,-1 0 1,1 0 0,0 0-1,-1 0 1,1 0 0,0 0 0,0 0-1,0-1 1,0 1 0,0-1-1,-1 0 1,1 1 0,0-1 0,0 0-1,0 0 1,3 0 0,79-1-443,-56 0-81,48 4-1,-75-3 518,-1 0-1,1 0 1,0 0-1,-1 0 1,1 0-1,0 0 1,0 0-1,-1 1 1,1-1-1,0 0 0,-1 0 1,1 1-1,0-1 1,-1 0-1,1 1 1,-1-1-1,1 1 1,0-1-1,-1 1 1,1-1-1,-1 1 1,1-1-1,-1 1 0,0 0 1,1-1-1,-1 1 1,0-1-1,1 1 1,-1 0-1,0-1 1,1 1-1,-1 0 1,0 0-1,0-1 0,0 1 1,0 0-1,0-1 1,0 1-1,0 0 1,0 0-1,0-1 1,0 1-1,0 0 1,-1-1-1,1 1 1,0 0-1,0 0 0,-1-1 1,0 2-1,0 1 65,-1 0 0,1 0-1,-1-1 1,0 1 0,0-1 0,0 1-1,0-1 1,0 0 0,-4 3-1,-5 2 166,0-2-1,0 1 1,-1-1 0,0-1-1,1 0 1,-1-1 0,-18 3-1,-2-2 283,-54-1-1,83-3-566,0 0 0,0 0 0,0 0 0,0 0 0,0-1 0,-1 1 0,1-1 0,0 0 0,0 0 0,0 0 0,1-1-1,-1 1 1,0-1 0,0 1 0,1-1 0,-1 0 0,1 0 0,-1 0 0,1 0 0,0-1 0,0 1 0,-3-5 0,3 4-306,1 0 0,0 0-1,-1-1 1,1 1 0,0-1 0,0 1 0,1-1 0,-1 0 0,1 1 0,0-1 0,0 0 0,1-5 0,-1 6-131,1 1 0,0 0 0,0-1-1,0 1 1,1 0 0,-1 0 0,0 0 0,1 0 0,0 0 0,-1 0 0,1 1-1,0-1 1,0 0 0,0 1 0,0 0 0,0-1 0,0 1 0,0 0 0,0 0 0,1 0-1,-1 0 1,0 0 0,1 1 0,3-1 0,24-7-5362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13293,'0'0'11749,"15"2"-11017,-2-1-656,0 0 1,0-1 0,-1-1-1,1 0 1,0 0 0,-1-1-1,1-1 1,-1 0 0,1-1 0,14-6-1,-15 4-41,0-1 1,0 0-1,14-11 0,-23 16-15,0 0-1,-1 0 1,1-1-1,-1 1 1,0-1 0,1 1-1,-1-1 1,0 0-1,0 0 1,-1 0-1,1 0 1,-1 0-1,0-1 1,1 1-1,-1 0 1,-1-1 0,1 1-1,0-5 1,-1 6-14,-1 0 0,1 1 1,-1-1-1,0 1 0,0-1 0,0 1 1,0-1-1,0 1 0,0 0 1,0-1-1,0 1 0,0 0 0,-1 0 1,1 0-1,0 0 0,-1 0 1,1 0-1,-1 0 0,1 0 0,-1 1 1,0-1-1,1 0 0,-1 1 1,1 0-1,-1-1 0,0 1 0,0 0 1,1 0-1,-1 0 0,0 0 1,-2 0-1,-4 0-8,1-1 0,-1 1 0,0 1 0,0-1 0,0 2 0,-9 1 0,7 1 34,0 1 1,0 0 0,1 0 0,0 0 0,0 1 0,0 1 0,1-1 0,0 1-1,0 1 1,1 0 0,0 0 0,0 0 0,1 1 0,0 0 0,0 0-1,1 0 1,1 1 0,-7 18 0,10-25-29,1 0 1,0-1-1,1 1 0,-1 0 0,0 0 0,1-1 1,0 1-1,-1 0 0,1-1 0,0 1 1,0-1-1,1 1 0,-1-1 0,0 1 1,1-1-1,-1 0 0,1 0 0,0 0 0,0 0 1,0 0-1,0 0 0,0 0 0,0 0 1,1-1-1,-1 0 0,0 1 0,1-1 0,-1 0 1,1 0-1,5 1 0,9 5-194,1-1-1,0-2 0,24 4 1,-34-6-17,22 2-3340,52 2-1,-29-5-5986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 4452,'-1'-1'437,"0"0"0,1 0-1,-1 0 1,0 1 0,0-1-1,0 0 1,0 0 0,0 1 0,0-1-1,0 1 1,0-1 0,0 1-1,0-1 1,0 1 0,0 0-1,0-1 1,0 1 0,0 0 0,-1 0-1,1 0 1,0 0 0,0 0-1,0 0 1,0 0 0,0 0-1,-1 0 1,0 1 0,0 0-178,1 1 1,0-1-1,-1 0 1,1 1-1,0-1 1,0 1-1,0-1 1,0 1-1,1 0 1,-1-1-1,0 1 0,1 0 1,-1-1-1,1 1 1,-1 3-1,-1 13-110,0-1 0,2 34-1,0-38 1044,0-8-1069,-1 0-1,2 1 1,-1-1-1,0 1 0,1-1 1,0 0-1,0 1 1,1-1-1,0 0 1,-1 0-1,2 0 1,2 6-1,-2-8-92,-1-1 0,1 0 1,0 0-1,-1 0 0,1 0 0,0 0 0,0 0 1,0-1-1,0 1 0,1-1 0,-1 0 0,0 0 1,0 0-1,1-1 0,-1 1 0,1-1 1,-1 0-1,0 0 0,1 0 0,5-1 0,3-1 6,1-1-1,-1 0 1,0-1 0,0 0-1,0-1 1,-1 0-1,0-1 1,0 0-1,0-1 1,0 0-1,12-12 1,7-2-73,-29 20 32,0 0 0,1 0 0,-1 0 0,1 0 0,-1 0 0,1 1 0,-1-1 0,1 0 0,-1 1 0,1 0 0,0-1 0,0 1 0,-1 0 0,3 0-1,-3 0 3,0 0 0,0 0-1,-1 0 1,1 1-1,0-1 1,0 0-1,-1 1 1,1-1-1,0 1 1,-1-1-1,1 1 1,0-1-1,-1 1 1,1-1-1,-1 1 1,1 0-1,-1-1 1,1 1-1,-1 0 1,0-1-1,1 2 1,1 5 20,0 0 1,-1-1 0,0 1 0,0 0-1,-1 13 1,2 1 236,-2-18-229,0 0-1,0 0 1,1 0 0,-1 0-1,1 0 1,0-1-1,0 1 1,0 0 0,0 0-1,0-1 1,1 1-1,-1 0 1,1-1 0,0 1-1,-1-1 1,1 0-1,0 0 1,3 3 0,-2-4-6,0 0 1,0 1-1,0-1 1,-1-1-1,1 1 1,0 0-1,1-1 1,-1 1-1,0-1 1,0 0-1,0 0 1,0 0-1,0-1 1,0 1-1,0-1 1,0 1-1,0-1 1,3-2-1,8-2-41,-1 0-1,0-2 0,-1 1 0,24-18 1,-23 15-248,0 0 1,1 1 0,20-9 0,-33 17 257,-1 0 0,1 0 1,-1-1-1,1 1 0,-1 0 0,1 0 1,-1 0-1,1 0 0,0 0 0,-1 0 0,1 0 1,-1 0-1,1 0 0,0 0 0,-1 0 1,1 0-1,-1 0 0,1 1 0,-1-1 1,1 0-1,-1 0 0,1 1 0,-1-1 1,1 0-1,-1 1 0,1-1 0,-1 0 0,1 1 1,-1-1-1,1 1 0,-1-1 0,0 0 1,1 1-1,-1-1 0,0 1 0,0-1 1,1 1-1,-1 1 0,4 31 58,-16 37 314,9-61 179,-1 5-2743,2-23-3552,2-10-1109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10602,'0'0'8936,"5"54"-10185,15-49-1954,4-1-2562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15310,'0'0'1207,"-1"12"-118,-13 234 6270,10-75-5830,3-170-1526,1 0 0,0 0 0,0-1 0,0 1 0,0 0 0,0 0 0,1 0 0,-1-1 0,0 1 0,0 0 0,0 0 0,1-1 0,-1 1 0,0 0 0,1-1 0,-1 1 0,1 0 0,-1-1 0,1 1 0,-1 0 0,1-1 0,-1 1 0,1-1 0,-1 1 0,1-1 0,1 1 0,-2-1-6,1 0 1,-1 0 0,1 0 0,-1 0 0,1 0 0,-1-1 0,1 1-1,-1 0 1,1 0 0,-1 0 0,0-1 0,1 1 0,-1 0 0,1-1-1,-1 1 1,0 0 0,1-1 0,-1 1 0,0 0 0,1-1 0,-1 1 0,0-1-1,0 1 1,1-1 0,-1 1 0,0 0 0,0-1 0,0 1 0,0-1-1,0 1 1,0-1 0,1 1 0,-1-1 0,0 1 0,0-1 0,-1 1-1,1-1 1,0 1 0,0-1 0,-1-132-1092,1 132 971,16 27-320,-6-18 441,0-1-1,0 1 1,1-2 0,0 1 0,0-1-1,0-1 1,1 0 0,-1-1 0,1 0-1,0-1 1,1 0 0,-1-1 0,0 0-1,1-1 1,0 0 0,-1-1 0,1 0-1,24-5 1,-33 4 18,0-1 0,0 0-1,0 1 1,0-1 0,0-1-1,0 1 1,-1-1 0,1 1 0,-1-1-1,1 0 1,-1 0 0,0-1-1,0 1 1,-1 0 0,1-1 0,-1 0-1,0 0 1,0 0 0,0 0-1,0 0 1,0 0 0,-1 0 0,1-7-1,-1 8 5,0 1 1,-1-1-1,1 1 0,-1-1 0,0 0 0,0 1 1,0-1-1,0 0 0,0 1 0,-1-1 0,1 0 1,-1 1-1,0-1 0,1 1 0,-1-1 0,0 1 1,-1-1-1,1 1 0,0 0 0,-1 0 0,1-1 1,-1 1-1,0 0 0,0 0 0,1 1 0,-1-1 1,-1 0-1,1 1 0,0-1 0,0 1 0,-1-1 1,1 1-1,0 0 0,-1 0 0,1 0 0,-1 1 1,0-1-1,1 0 0,-3 1 0,0-1-18,0 0-1,0 1 0,0 0 1,1 0-1,-1 0 0,0 0 0,0 1 1,0 0-1,1 0 0,-1 0 1,1 0-1,-1 1 0,1 0 1,-1 0-1,1 0 0,0 1 1,0-1-1,0 1 0,0 0 1,-6 6-1,6-4 38,0 0 0,1 0 1,-1 0-1,1 0 0,0 1 1,0 0-1,1 0 0,0 0 1,0 0-1,0 0 0,1 0 1,-1 0-1,2 0 0,-1 1 1,1 8-1,0-12-34,0-1 1,0 1-1,0 0 1,1-1 0,-1 1-1,1-1 1,0 1-1,0-1 1,0 0-1,0 1 1,0-1-1,1 0 1,-1 1-1,0-1 1,1 0-1,0 0 1,0 0-1,-1-1 1,4 4 0,0-2-10,0 0 0,0 0 1,1 0-1,-1 0 0,1-1 1,0 0-1,-1 0 1,8 1-1,6 0-947,0 0 0,-1-2 0,1 0 0,29-3 0,-44 2 290,-1-1-1,0 1 1,0-1 0,0 0-1,0 0 1,0 0-1,0-1 1,0 1-1,0-1 1,3-2-1,10-7-6166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15759,'0'0'6283,"-3"13"-4783,-4 20-284,1 0-1,-3 67 0,9-93-963,3 56 402,-3-62-640,1 1-1,-1-1 0,0 1 0,1-1 0,-1 0 0,1 1 1,-1-1-1,1 0 0,0 0 0,0 1 0,-1-1 1,1 0-1,0 0 0,0 0 0,2 2 0,-2-3-1,-1 0-1,1 0 0,0 0 0,0 1 0,0-1 1,0 0-1,0 0 0,0 0 0,0 0 0,0 0 1,-1 0-1,1-1 0,0 1 0,0 0 0,0 0 1,0-1-1,0 1 0,-1 0 0,1-1 0,0 1 1,0-1-1,0 1 0,-1-1 0,1 1 0,0-1 1,-1 0-1,2 0 0,0-2-13,0 0-1,1-1 0,-1 1 1,0 0-1,-1-1 1,1 0-1,-1 1 0,1-1 1,-1 0-1,0 1 1,0-1-1,-1 0 1,1-6-1,2-54-401,-3 59 374,0-8-81,-1-31-238,1 42 324,-1 0-1,1 0 0,-1 0 1,1 0-1,-1 0 0,1 0 0,-1 0 1,0 0-1,0 1 0,0-1 1,0 0-1,0 0 0,-1 1 1,1-1-1,0 0 0,-4-2 0,4 4-107,1 1 59,0 1-1,-1-1 1,1 1 0,0-1 0,0 1-1,0-1 1,0 1 0,1-1-1,-1 1 1,0-1 0,1 1-1,-1-1 1,1 0 0,-1 1 0,1-1-1,0 0 1,-1 1 0,1-1-1,0 0 1,0 0 0,0 1 0,0-1-1,0 0 1,0 0 0,0 0-1,1 0 1,1 1 0,34 22-3595,-31-21 2287,1-1 0,-1 0 0,0 0 1,1 0-1,11 1 0,11-2-6124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13261,'0'0'3203,"-9"9"-1159,-3 8-1296,0 0-1,1 0 0,1 1 1,0 1-1,2 0 0,0 0 1,1 1-1,-8 36 1,12-31-584,1 1 0,1-1 0,2 0 0,0 0 0,7 34 0,1 34-113,-6-67 57,-3-26-101,0 0 1,0 0 0,0 0 0,0-1-1,0 1 1,0 0 0,0 0-1,0 0 1,0 0 0,1 0 0,-1 0-1,0 0 1,0 0 0,0 0 0,0 0-1,0 0 1,0 0 0,0 0 0,0 0-1,0 0 1,1-1 0,-1 1-1,0 0 1,0 0 0,0 0 0,0 0-1,0 0 1,0 0 0,0 0 0,0 0-1,1 0 1,-1 0 0,0 1 0,0-1-1,0 0 1,0 0 0,0 0-1,0 0 1,0 0 0,0 0 0,1 0-1,-1 0 1,0 0 0,0 0 0,0 0-1,0 0 1,0 0 0,0 0 0,0 0-1,0 1 1,0-1 0,0 0-1,0 0 1,0 0 0,0 0 0,0 0-1,0 0 1,0 0 0,0 0 0,0 1-1,0-1 1,0 0 0,0 0 0,0 0-1,0 0 1,0 0 0,0 0-1,12-37 1123,-3 8-1291,23-80-43,-21 69-319,1 1 0,28-63 0,-36 96 499,0-1-1,1 1 1,-1 0-1,1 0 1,11-9-1,-15 13 16,0 1 1,0 0-1,0 0 0,1 0 0,-1-1 1,0 2-1,1-1 0,-1 0 0,0 0 1,1 0-1,-1 0 0,1 1 0,-1-1 1,1 1-1,0-1 0,-1 1 0,1 0 1,-1 0-1,1-1 0,0 1 0,-1 0 0,1 0 1,0 1-1,-1-1 0,1 0 0,-1 1 1,1-1-1,0 0 0,-1 1 0,1 0 1,-1-1-1,1 1 0,-1 0 0,2 1 1,-1 0 2,-1 0 1,0 0-1,0 0 1,1 0-1,-1 1 1,0-1-1,-1 0 1,1 0-1,0 1 1,-1-1-1,1 1 1,-1-1-1,0 0 1,0 1-1,0-1 1,0 1-1,0-1 1,0 1-1,-1-1 1,1 0-1,-1 1 1,0-1-1,1 0 1,-1 1-1,0-1 1,-2 3-1,-1 2 49,0 0-1,0 0 1,0-1-1,-1 1 1,0-1 0,-11 11-1,-52 34 1483,62-47-1431,0-1-1,-1 0 1,1 0-1,0 0 1,-1-1 0,0 0-1,1 0 1,-1-1-1,-14 2 1,21-3-163,-1 0 0,1 0 0,-1 0 0,1 0 0,-1 0 0,1 0 0,-1 0 0,1 0 0,-1 0 0,1-1 0,-1 1 0,1 0 0,-1 0 0,1 0 0,-1-1 0,1 1 0,0 0 0,-1-1 0,1 1 0,-1 0 0,1-1 0,0 1 0,-1 0 0,1-1 0,0 1 0,0-1-1,-1 1 1,1-1 0,0 1 0,0 0 0,0-1 0,-1 1 0,1-1 0,0 0 0,4-22-3158,18-18-6312,1 17-748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92 2338,'0'0'11099,"-5"9"-7918,-14 27-138,19-35-2921,-1 0-1,1-1 0,0 1 1,-1 0-1,1 0 0,0-1 1,0 1-1,-1 0 0,1 0 0,0 0 1,0 0-1,0-1 0,0 1 1,0 0-1,0 0 0,0 0 1,0 0-1,1-1 0,-1 1 1,0 0-1,0 0 0,1 0 1,-1-1-1,1 1 0,-1 0 1,0 0-1,1-1 0,-1 1 1,1 0-1,0-1 0,-1 1 1,1-1-1,-1 1 0,1-1 1,0 1-1,0-1 0,-1 1 1,1-1-1,0 0 0,0 1 0,-1-1 1,1 0-1,0 0 0,0 1 1,0-1-1,0 0 0,-1 0 1,3 0-1,45 0 567,-41 0-311,1-1-312,0-1 1,1 1 0,-1-1 0,0-1-1,0 1 1,0-2 0,-1 1 0,1-1-1,-1 0 1,0 0 0,0-1 0,9-7-1,-12 9-45,0 0 0,-1 0 0,1-1-1,-1 1 1,0-1 0,0 0-1,0 0 1,0 0 0,-1 0-1,1 0 1,-1 0 0,0-1 0,0 1-1,-1-1 1,0 1 0,1-1-1,-1 0 1,-1 0 0,1 1-1,-1-1 1,0 0 0,0-7-1,-1 11-17,0 0 0,1-1 0,-1 1 0,0 0-1,0 0 1,0 0 0,1 0 0,-1 1-1,0-1 1,0 0 0,-1 0 0,1 1-1,0-1 1,0 0 0,0 1 0,0-1-1,-1 1 1,1-1 0,0 1 0,0 0-1,-1-1 1,1 1 0,0 0 0,0 0 0,-1 0-1,1 0 1,-2 1 0,-39 4-62,35-2 88,-1 1 1,0 0-1,1 0 1,0 0-1,0 1 1,0 1-1,1-1 1,0 1-1,0 0 1,0 0-1,0 1 0,1-1 1,1 1-1,-1 1 1,1-1-1,0 1 1,0-1-1,1 1 1,0 0-1,1 0 1,0 0-1,0 1 1,-1 9-1,3-16-27,1 0 0,-1 0 0,0 0-1,1 0 1,-1 0 0,1 0 0,0 0 0,-1 0-1,1 0 1,0 0 0,0-1 0,0 1 0,1 0-1,-1-1 1,0 1 0,1-1 0,-1 1 0,1-1 0,-1 1-1,1-1 1,0 0 0,-1 0 0,1 0 0,0 0-1,0 0 1,0 0 0,0-1 0,0 1 0,0-1-1,0 1 1,2-1 0,9 2-664,1 0 1,-1-1-1,23-1 1,-22 0-856,-13 0 1399,0 0-207,1 0 0,-1 0 0,0 0 0,1 0 0,-1 0-1,0 0 1,1 0 0,-1 0 0,0-1 0,0 1 0,1 0 0,-1-1 0,0 0-1,0 1 1,0-1 0,0 1 0,1-1 0,-1 0 0,1-1 0,6-8-6139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14382,'0'0'8402,"-7"10"-7516,-1 4-434,0-1-1,1 1 1,1 0-1,0 0 1,1 1-1,-5 22 1,-7 42 1174,9-51-1174,2-1-1,1 1 1,-2 42-1,7-70-339,10-39 353,3 5-859,-5 10 671,1 1-1,17-32 0,8 12-1826,-29 38 820,0 1 0,1-1 0,-1 1 0,1 1 0,0-1 0,7-2 0,3-2-3508,-1 1-2110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14221,'0'0'5691,"-9"11"-4847,0 2-446,0 0 0,1 0 1,1 1-1,0 0 1,0 0-1,2 1 0,-8 28 1,7-21 161,2 1 1,0 0-1,1 1 1,2-1-1,0 0 1,3 32-1,-2-53-537,0-1-1,0 0 0,0 1 1,0-1-1,1 0 0,-1 1 1,0-1-1,1 0 0,-1 1 1,1-1-1,-1 0 0,1 0 1,-1 1-1,1-1 0,0 0 1,0 0-1,-1 0 0,1 0 1,0 0-1,0 0 0,0 0 1,0 0-1,0-1 0,0 1 1,1 0-1,-1 0 0,0-1 1,0 1-1,0-1 0,1 1 1,-1-1-1,0 0 0,1 1 0,-1-1 1,0 0-1,1 0 0,1 0 1,0-1 9,-1 0 1,1 0 0,-1 0-1,0 0 1,0 0-1,0-1 1,1 1-1,-1-1 1,-1 1 0,1-1-1,0 0 1,0 0-1,-1 0 1,1 0 0,-1 0-1,1 0 1,-1 0-1,0-1 1,1-2-1,5-13-39,-1-1-1,5-29 0,1-7-556,-12 58 522,1 0-1,-1 0 1,1-1 0,0 1-1,-1 0 1,1-1-1,1 1 1,-1-1 0,0 1-1,0-1 1,1 0-1,-1 0 1,1 1 0,0-1-1,0 0 1,3 3-1,0 0 44,-1-1 0,1 0-1,-1 0 1,1 0 0,1 0-1,-1-1 1,0 0-1,7 3 1,-2-3-8,0-1-1,0 1 1,1-2 0,-1 1-1,0-2 1,1 1 0,-1-1-1,20-3 1,-27 3 27,0-1 0,0 1 0,0-1 1,0 0-1,0 0 0,0 0 0,0 0 0,0 0 0,0-1 0,0 1 0,-1-1 0,1 0 1,0 0-1,-1 0 0,0 0 0,1 0 0,-1 0 0,0-1 0,0 1 0,-1-1 0,1 0 1,0 1-1,-1-1 0,1 0 0,-1 0 0,0 0 0,0 0 0,0 0 0,-1 0 0,1 0 1,-1 0-1,1-6 0,-1 8-5,0 0 1,0 0-1,0 0 1,0 0-1,0 1 1,0-1 0,-1 0-1,1 0 1,0 0-1,0 0 1,-1 1-1,1-1 1,-1 0-1,1 0 1,0 1-1,-1-1 1,1 0-1,-1 1 1,0-1-1,1 0 1,-1 1 0,1-1-1,-1 1 1,0-1-1,0 1 1,1-1-1,-2 0 1,-27 1 85,23 1-108,-1 1 1,1 0 0,0 0-1,0 1 1,0 0-1,-10 5 1,6 0 6,1 1 0,0 0 0,0 0-1,-13 19 1,20-25-23,0 0-1,-1 0 0,1 0 0,1 0 1,-1 0-1,0 0 0,1 1 0,0-1 0,0 1 1,0-1-1,0 1 0,0-1 0,1 1 1,-1 0-1,1-1 0,0 1 0,0 0 1,1-1-1,-1 1 0,1-1 0,1 5 1,-1-6-115,0 0 1,1 0-1,-1 0 1,1 0-1,0-1 1,0 1-1,-1-1 1,1 0-1,0 1 0,0-1 1,0 0-1,0 0 1,1 0-1,-1 0 1,0 0-1,0-1 1,1 1-1,-1-1 1,0 1-1,4-1 1,53 1-4390,-50-2 3422,34-4-4340,2-8-1405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23 18001,'-8'0'630,"0"-1"-285,-2 0 5,0 1 1,0 0 0,0 0 0,0 1-1,1 0 1,-1 1 0,0 0 0,1 1-1,-1 0 1,1 0 0,-17 9 0,19-7-267,0 0 0,1 1 1,0-1-1,0 1 0,-7 11 1,11-15-77,1 0 0,-1 0 0,1 0 0,-1 0 0,1 0 1,0 1-1,0-1 0,0 0 0,0 1 0,1-1 1,-1 1-1,1-1 0,-1 1 0,1-1 0,0 1 0,0-1 1,0 1-1,0-1 0,0 1 0,1-1 0,-1 1 0,2 3 1,0-5 7,-1 0 1,1 0 0,-1 0-1,1 0 1,0 0-1,0 0 1,0 0 0,0-1-1,0 1 1,0 0 0,-1-1-1,1 0 1,0 1 0,0-1-1,0 0 1,1 0-1,-1 0 1,0 0 0,0-1-1,2 0 1,45-7 365,-34 1-486,1 0 1,-1-1 0,0 0-1,-1-1 1,0-1-1,0 0 1,-1-1-1,0 0 1,-1-1-1,-1-1 1,0 0-1,12-17 1,-22 28-154,-11 14 23,2 0 310,1 0 0,0 1 0,1 0 1,0 0-1,1 0 0,0 0 0,1 1 1,1 0-1,0 0 0,1 0 0,1 0 1,0 1-1,1 16 0,1-25-60,1-1 0,-1 0-1,1 0 1,1 0-1,-1 0 1,1-1 0,0 1-1,0 0 1,0-1 0,0 0-1,1 0 1,0 0 0,-1 0-1,2-1 1,4 5-1,-4-5-1,0 1 0,-1 0 0,1 0 0,-1 1 0,0-1 0,0 1-1,-1 0 1,0 0 0,1 1 0,-2-1 0,5 11 0,-7-15 32,0-1 1,0 1 0,0 0 0,0 0 0,0 0 0,-1-1 0,1 1-1,0 0 1,-1 0 0,1-1 0,0 1 0,-1 0 0,1 0 0,-1-1-1,1 1 1,-1-1 0,0 1 0,1 0 0,-1-1 0,1 1 0,-1-1-1,0 0 1,0 1 0,1-1 0,-1 1 0,0-1 0,0 0 0,1 0-1,-1 1 1,0-1 0,0 0 0,0 0 0,1 0 0,-1 0 0,0 0-1,0 0 1,0 0 0,-1 0 0,-45 0 1017,35-1-832,1 1-100,-7 1-42,1 0 0,-1-2-1,1 0 1,-1-1 0,1-1 0,0 0-1,0-1 1,0-1 0,-17-8 0,36 9-3207,11-1 741,25-3-1227,-31 7 2545,27-6-3693,3-1-2029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178 137 14189,'0'0'5862,"-12"2"-4293,5-1-1397,0 0 0,-1 0 1,1 1-1,0-1 0,0 2 0,1-1 0,-1 1 0,0 0 0,1 1 0,0-1 0,0 1 0,0 1 0,0-1 0,1 1 0,-1 0 0,1 0 0,-5 7 0,3-3 146,1 0 1,0 1-1,1-1 1,0 1 0,1 0-1,-4 12 1,7-20-297,0 0 1,0-1-1,1 1 1,-1 0-1,1 0 1,-1 0 0,1 0-1,0 0 1,-1 0-1,1 0 1,0 0-1,1 0 1,-1-1-1,0 1 1,0 0-1,1 0 1,-1 0-1,1 0 1,0 0-1,-1 0 1,1-1-1,0 1 1,0 0 0,0-1-1,0 1 1,0 0-1,1-1 1,-1 0-1,0 1 1,1-1-1,-1 0 1,1 1-1,0-1 1,-1 0-1,1 0 1,0 0-1,-1-1 1,1 1-1,0 0 1,0-1 0,4 1-1,1 1-42,1-1 0,-1-1 1,1 0-1,-1 0 0,1 0 0,-1-1 0,1 0 0,-1 0 1,0-1-1,1 0 0,-1 0 0,11-6 0,-7 2-60,0 0 0,-1-1 0,1 0 0,-2-1 0,1 0 0,-1 0 0,9-12 0,-2 1-56,-1-2-1,0 0 1,-2 0 0,-1-1-1,0-1 1,15-46 0,-24 61 138,-1 4 19,-1 1 1,1-1-1,-1 0 0,0 1 0,0-1 0,-1 0 0,1 0 1,-1 0-1,0 1 0,0-1 0,0 0 0,0 0 0,-1-4 1,0 7 3,0 1 0,1 0 1,-1 0-1,0 0 1,0 0-1,1-1 1,-1 1-1,0 0 1,0 0-1,1 1 0,-1-1 1,0 0-1,1 0 1,-1 0-1,0 0 1,1 1-1,-1-1 0,0 0 1,1 1-1,-1-1 1,0 0-1,1 1 1,-1-1-1,1 1 1,-1-1-1,1 1 0,-1-1 1,1 1-1,-1-1 1,1 1-1,-1 0 1,0 0-1,-18 20 107,10-8 47,0 1 1,1 1-1,0-1 0,1 1 0,1 1 0,0-1 0,1 1 1,-4 22-1,9-34-295,-1 1 1,1-1-1,0 1 1,0-1-1,0 0 1,0 1-1,1-1 1,0 0-1,0 1 1,0-1 0,0 0-1,1 0 1,-1 0-1,1 0 1,3 4-1,-2-4-425,-1-2-1,1 1 0,0 0 1,1 0-1,-1-1 1,0 0-1,1 0 1,-1 0-1,1 0 0,0 0 1,0-1-1,-1 0 1,1 1-1,0-1 1,0-1-1,0 1 0,0-1 1,0 1-1,6-1 1,26 0-14359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12139,'0'0'9231,"-8"11"-8361,0-1-570,1 1 1,1-1-1,0 1 1,0 1 0,1-1-1,0 1 1,1 0-1,1 0 1,0 1 0,0-1-1,1 0 1,0 18-1,2-28-283,1 0 1,0-1-1,-1 1 0,1-1 0,0 1 0,0 0 0,0-1 0,0 0 0,1 1 0,-1-1 0,0 0 0,0 1 0,1-1 0,-1 0 1,1 0-1,-1 0 0,1 0 0,0 0 0,-1-1 0,1 1 0,0 0 0,-1-1 0,1 1 0,0-1 0,0 0 0,-1 1 0,1-1 1,0 0-1,0 0 0,0 0 0,0-1 0,-1 1 0,3-1 0,7 1 29,0-1 0,-1 0 1,1-1-1,15-5 0,-7-1-88,1-1-1,-1-1 1,33-22 0,19-10-8,-69 75 1150,-3-16-654,4 19 352,-3-35-784,1 0 1,0 0-1,0 0 0,-1 0 0,1 0 0,0 0 1,0 0-1,0 0 0,0 0 0,0 0 0,0-1 1,1 1-1,-1 0 0,0-1 0,0 1 1,0-1-1,1 1 0,-1-1 0,0 0 0,0 0 1,1 1-1,-1-1 0,0 0 0,1 0 0,-1 0 1,2 0-1,8-1-65,0-1 0,0 1-1,0-2 1,0 1 0,0-2 0,-1 1 0,0-1 0,1-1-1,-1 0 1,14-10 0,-12 8-48,0 0 0,1 1-1,-1 1 1,1 0 0,24-6-1,-36 10 108,0 1 0,-1 0 0,1 0 0,0-1 0,0 1 0,0 0 0,0 0 0,-1 0 0,1 0 0,0 0 0,0 0 0,0 0 0,0 0 0,0 1 0,-1-1 0,1 0 0,0 0 0,0 1 0,0-1 0,-1 0 0,1 1 0,0-1 0,0 1 0,-1-1 0,1 1 0,0-1 0,-1 1 0,1 0 0,-1-1 0,1 1 0,-1 0 0,1-1 0,0 2 0,-1 28 367,0-27-402,-1 0 0,1 0 0,0 0 1,0-1-1,0 1 0,0 0 1,0 0-1,1 0 0,1 5 0,-2-8-112,0 0-1,0 1 1,1-1-1,-1 0 1,0 1-1,1-1 1,-1 0-1,0 1 1,1-1-1,-1 0 1,0 0-1,1 1 1,-1-1-1,1 0 0,-1 0 1,0 0-1,1 0 1,-1 0-1,1 1 1,-1-1-1,1 0 1,-1 0-1,1 0 1,-1 0-1,0 0 1,1 0-1,-1 0 0,1-1 1,0 1-243,-1 0-1,1 0 1,0 0 0,-1-1 0,1 1-1,-1 0 1,1 0 0,-1-1-1,1 1 1,-1 0 0,1-1 0,-1 1-1,1-1 1,-1 1 0,1 0 0,-1-1-1,0 1 1,1-1 0,-1 1-1,0-1 1,0 1 0,1-2 0,3-14-8325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17809,'0'0'6054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181 118 8392,'0'0'3272,"-1"-9"-538,0 4-2422,2 2-94,-1 1 0,0 0-1,0-1 1,0 1 0,0 0-1,-1-1 1,1 1 0,-1 0-1,1-1 1,-1 1-1,0 0 1,0 0 0,0 0-1,0 0 1,0-1 0,-1 2-1,1-1 1,-1 0 0,1 0-1,-1 0 1,1 1 0,-1-1-1,0 1 1,0-1 0,0 1-1,0 0 1,0-1-1,0 1 1,0 0 0,0 1-1,-1-1 1,-2-1 0,0 2-129,0-1 0,0 1 1,0 0-1,0 0 0,0 0 1,0 1-1,0-1 0,0 1 1,0 1-1,0-1 0,0 1 0,0-1 1,1 2-1,-1-1 0,1 0 1,-1 1-1,1 0 0,0 0 1,0 0-1,0 0 0,0 1 1,1-1-1,0 1 0,-1 0 0,1 0 1,1 1-1,-1-1 0,0 0 1,1 1-1,0 0 0,0-1 1,1 1-1,-1 0 0,1 0 1,0 0-1,0 7 0,1-12-83,0 1 0,0 0 0,0-1 0,0 1 0,0 0 0,0 0 0,1-1 0,-1 1 0,0 0 0,0-1 0,1 1 0,-1 0 0,1-1 0,-1 1 0,0-1 0,1 1 0,-1 0 0,1-1 0,0 1 0,-1-1 0,1 0 0,-1 1 0,1-1 0,0 1 0,-1-1 0,1 0 0,0 1 0,0-1 0,28 3 206,27-15 128,-36 4-330,0-2 0,-1 0-1,0-1 1,-1-1 0,0 0-1,-1-2 1,0 0 0,-1 0 0,-1-2-1,16-19 1,-35 83-213,2-36 252,1-1 1,0 1-1,1 0 1,0 0-1,1 0 0,0-1 1,5 21-1,-4-28-264,-1 0 0,1 0 0,0 0 0,0 0 0,0-1 0,0 1 0,1-1 0,-1 0 0,1 1 0,0-1 0,0 0 1,0-1-1,0 1 0,1-1 0,-1 1 0,1-1 0,0 0 0,-1 0 0,1 0 0,0-1 0,0 0 0,0 1 0,0-1 0,0-1 0,6 2 0,30 1-5972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57 10218,'0'0'2301,"2"-8"533,5-24 150,-6 31-2889,-1 1 0,0-1-1,0 1 1,0-1 0,0 1 0,0-1-1,0 0 1,0 1 0,0-1 0,0 1-1,-1-1 1,1 1 0,0-1-1,0 1 1,0-1 0,-1 1 0,1-1-1,0 1 1,0-1 0,-1 1-1,1-1 1,0 1 0,-1 0 0,1-1-1,-1 1 1,1 0 0,0-1-1,-1 1 1,1 0 0,-1-1 0,1 1-1,-1 0 1,1 0 0,-1 0-1,1-1 1,-1 1 0,1 0 0,-1 0-1,1 0 1,-1 0 0,0 0-1,1 0 1,-1 0 0,1 0 0,-1 0-1,1 0 1,-1 0 0,1 1-1,-1-1 1,-26 7 764,19-3-709,1 1 1,0 0-1,0 0 0,1 0 0,-1 1 1,-10 12-1,14-14-136,0 0 1,-1 0-1,1 0 0,0 1 1,1-1-1,-1 1 0,1 0 1,0-1-1,0 1 0,0 0 1,1 0-1,-2 9 0,4-13-35,-1-1-1,1 1 0,-1 0 0,1 0 0,-1 0 0,1-1 0,0 1 0,-1 0 0,1 0 0,0-1 0,-1 1 0,1-1 0,0 1 0,0-1 0,0 1 0,0-1 0,0 1 0,-1-1 0,1 0 0,0 0 0,0 1 0,0-1 0,0 0 0,0 0 0,0 0 0,0 0 0,2 0 0,38 1-357,-28-1 231,-1 0 29,1 1 0,0 0 0,-1 1 0,0 0 0,1 0 0,-1 2 0,0-1 0,0 2 0,21 10 0,-32-15 123,0 1 1,0 0-1,0 0 1,0-1-1,0 1 1,0 0 0,0 0-1,0 0 1,-1 0-1,1 0 1,0 0-1,0 0 1,-1 1 0,1-1-1,-1 0 1,1 0-1,-1 0 1,0 1-1,1-1 1,-1 0-1,0 0 1,0 1 0,0-1-1,0 3 1,0-2 59,-1 0 0,0 1 0,0-1 0,0 0 0,0 0 0,0 0 0,0 0 0,-1 0 0,1 0 0,-1 0 0,1 0 0,-4 2 0,-3 3 218,-1 0 1,-1-1 0,1 0-1,-16 7 1,15-7-269,-1-1 0,0 0 0,-1-1 0,1 0 1,-1-1-1,0-1 0,1 0 0,-1 0 0,0-1 0,-18-1 0,29 0-132,0 0 0,0 0 0,0-1 0,0 1 0,0 0 0,0-1 0,1 1 0,-1-1 0,0 1 1,0-1-1,0 0 0,0 1 0,0-1 0,1 0 0,-1 0 0,0 1 0,1-1 0,-1 0 0,1 0 0,-1 0 0,1 0 0,-1 0 0,1 0 0,-1 0 0,1 0 0,0 0 1,0 0-1,-1 0 0,1 0 0,0 0 0,0 0 0,0 0 0,0-1 0,7-37-5994,9 11 715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12492,'0'0'7554,"-4"10"-6412,-16 38 880,-25 93-1,40-119-1783,0 0-1,2 1 0,0-1 1,2 1-1,0 0 0,2-1 0,3 30 1,12-2-154,-15-48-80,0 0 0,0 0 1,0 0-1,0-1 0,0 1 0,0 0 0,0 0 0,1-1 1,-1 1-1,0-1 0,1 1 0,0-1 0,-1 1 0,1-1 1,0 0-1,0 0 0,-1 0 0,1 0 0,0 0 0,0 0 1,3 0-1,-5-1-1,1 0-1,-1-1 1,1 1 0,0 0-1,-1 0 1,1-1 0,-1 1-1,1 0 1,0-1 0,-1 1-1,1-1 1,-1 1 0,0-1-1,1 1 1,-1-1 0,1 1-1,-1-1 1,0 1 0,1-1 0,-1 0-1,0 1 1,0-1 0,1 1-1,-1-1 1,0 0 0,0 1-1,0-1 1,0 0 0,0 1-1,0-1 1,0 0 0,0 0-1,0-30-73,0 23 70,-1-3-13,0 0 0,0 1 0,-1-1 0,-1 0 0,0 1 0,0 0 1,-1 0-1,-7-14 0,-48-74-235,63 102 110,0-1 0,0 0 0,0-1-1,0 1 1,1-1 0,-1 0 0,10 4-1,-2-2-305,67 27-2800,-50-23 254,0-2 1,0-1-1,0-1 0,51 1 1,-78-5 3240,-1 0 0,0 0 1,0 0-1,1 0 0,-1-1 1,0 1-1,1 0 0,-1-1 0,0 1 1,0 0-1,0-1 0,1 1 1,-1-1-1,0 0 0,0 1 1,0-1-1,0 0 0,0 0 0,0 0 1,0 0-1,0 0 0,0 0 1,-1 0-1,1 0 0,0 0 1,-1 0-1,1 0 0,-1 0 0,1-1 1,-1 1-1,1 0 0,-1 0 1,0-1-1,1 1 0,-1 0 1,0 0-1,0-1 0,0 1 0,0 0 1,0-1-1,-1 1 0,1 0 1,-1-2-1,1 2-136,0 1-1,-1-1 1,1 1-1,-1-1 1,1 1 0,-1-1-1,1 1 1,-1-1 0,1 1-1,-1-1 1,1 1-1,-1 0 1,0-1 0,1 1-1,-1 0 1,0 0 0,1 0-1,-1-1 1,0 1 0,1 0-1,-1 0 1,0 0-1,0 0 1,1 0 0,-1 0-1,0 0 1,1 0 0,-1 0-1,0 1 1,1-1 0,-1 0-1,0 0 1,-1 1-1,-24 9 780,21-7-718,1 0-1,-1 1 0,1 0 1,0 0-1,0 0 0,0 0 1,1 1-1,0-1 0,-1 1 0,2 0 1,-1 0-1,0 0 0,1 0 1,0 1-1,0-1 0,1 1 1,0-1-1,0 1 0,0-1 1,0 1-1,1 0 0,1 11 1,-1-16-168,1 0 1,0 1 0,-1-1 0,1 0 0,0 0 0,0 1 0,0-1 0,0 0 0,0 0 0,0 0-1,0 0 1,1 0 0,-1-1 0,0 1 0,1 0 0,-1 0 0,0-1 0,1 1 0,-1-1 0,1 1 0,-1-1-1,0 0 1,1 0 0,-1 1 0,1-1 0,-1 0 0,1 0 0,-1-1 0,4 1 0,0 0 4,1-1 1,0 1 0,0-1-1,0-1 1,-1 1 0,11-4-1,-5-3-181,-1 0 0,0-1 0,0 1-1,-1-2 1,0 0 0,-1 0 0,0 0 0,0-1 0,7-14-1,-13 21-375,-3 9 608,0-1 0,1 1 0,-1 0 0,1 0 0,0 0-1,0-1 1,1 1 0,-1 0 0,1 0 0,0-1 0,0 1 0,3 6-1,-2-9-41,-1 0 0,1 1-1,0-1 1,0 0 0,0-1 0,0 1-1,0 0 1,0 0 0,0-1-1,0 0 1,1 1 0,-1-1-1,0 0 1,1 0 0,0 0-1,-1 0 1,1-1 0,-1 1-1,1-1 1,0 1 0,-1-1-1,1 0 1,3 0 0,5 0-15,1-1 0,-1 0 0,0-1 0,0 0 0,-1 0 0,1-2 0,0 1 0,-1-1 0,0 0 0,0-1 0,0-1 0,-1 1 0,1-1 0,-1-1 0,-1 0 0,1 0 0,-1-1 0,0 0 0,13-18 0,-12 14-66,0-2 0,0 1 0,-2-1 0,1-1-1,-2 1 1,0-1 0,-1 0 0,0-1 0,-1 1 0,-1-1 0,-1 0 0,0 0 0,0-21 0,-2 36 57,0-1 1,0 1 0,0-1-1,0 0 1,0 1-1,0-1 1,0 1-1,0-1 1,-1 1-1,1-1 1,-1 1-1,1-1 1,-1 1-1,0-1 1,1 1-1,-1 0 1,0-1-1,0 1 1,0 0 0,0 0-1,0 0 1,0-1-1,0 1 1,-1 0-1,1 1 1,0-1-1,0 0 1,-1 0-1,1 0 1,-1 1-1,1-1 1,-1 1-1,-1-1 1,0 1 11,1 0 1,-1 0-1,1 1 0,-1-1 1,1 1-1,-1 0 0,1-1 1,0 1-1,-1 0 0,1 0 1,0 1-1,0-1 0,0 0 1,0 1-1,0 0 0,0-1 1,0 1-1,0 0 0,0 0 1,-1 2-1,-6 10 102,1 0-1,0 0 1,1 1-1,0 0 1,1 0-1,1 1 1,1 0-1,0 0 1,1 0-1,0 0 1,1 0-1,1 1 1,1-1 0,0 1-1,2-1 1,4 25-1,-5-37-102,0 0 1,0 0-1,1 0 1,0-1-1,0 1 0,0-1 1,0 1-1,0-1 0,1 0 1,-1 0-1,1 0 0,0 0 1,0-1-1,0 1 0,0-1 1,4 3-1,-5-4 2,-1 0 0,1 0 0,-1-1 0,1 1 0,-1-1 0,1 1 0,0-1 1,-1 0-1,1 1 0,-1-1 0,1 0 0,0 0 0,-1 0 0,1 0 0,0-1 0,-1 1 0,1 0 0,-1-1 0,1 1 1,-1-1-1,1 1 0,-1-1 0,1 0 0,-1 1 0,1-1 0,-1 0 0,0 0 0,1 0 0,-1 0 0,0-1 0,0 1 1,0 0-1,0 0 0,0-1 0,0 1 0,0 0 0,0-1 0,-1 1 0,1-1 0,0-2 0,5-9 18,-2-1-1,0 1 0,0-1 1,-1 1-1,-1-1 1,0 0-1,-1-23 0,-1 37-28,0-1-1,1 1 1,-1 0 0,0 0-1,0-1 1,0 1 0,0 0-1,0 0 1,0-1 0,0 1-1,0 0 1,0 0 0,0-1-1,0 1 1,0 0-1,0-1 1,0 1 0,0 0-1,0 0 1,-1-1 0,1 1-1,0 0 1,0 0 0,0-1-1,0 1 1,0 0 0,-1 0-1,1 0 1,0-1-1,0 1 1,0 0 0,-1 0-1,1 0 1,0-1 0,0 1-1,-1 0 1,1 0 0,0 0-1,0 0 1,-1 0-1,1 0 1,0 0 0,0 0-1,-1 0 1,1 0 0,0 0-1,0 0 1,-1 0 0,1 0-1,0 0 1,-1 0 0,1 0-1,0 0 1,0 0-1,-1 0 1,1 0 0,-11 15-66,9-12 85,1 1-1,0 0 1,1-1-1,-1 1 1,1 0 0,-1 0-1,1 0 1,0 0 0,0 0-1,1 0 1,-1-1-1,1 1 1,0 0 0,0 0-1,0-1 1,1 1-1,-1 0 1,1-1 0,0 1-1,0-1 1,0 0-1,0 0 1,1 0 0,-1 0-1,1 0 1,0 0-1,-1-1 1,1 1 0,1-1-1,-1 0 1,6 4-1,0-2 15,0-1-1,0 0 1,1 0-1,-1-1 0,1 0 1,-1 0-1,1-1 1,0-1-1,-1 1 0,1-2 1,0 1-1,10-3 1,-12 1-25,0 0 0,0-1 1,0 0-1,0 0 0,0 0 1,-1-1-1,0-1 0,1 1 0,-1-1 1,-1 0-1,11-11 0,-12 12-21,0-1-1,-1 0 1,0 0-1,0 0 1,0 0-1,-1-1 1,0 1-1,0-1 1,0 0-1,-1 0 1,0 0 0,0 0-1,0-1 1,-1 1-1,1-11 1,-2 16 10,0 1 1,0 0-1,1-1 1,-1 1 0,0 0-1,0-1 1,0 1 0,0 0-1,0-1 1,0 1 0,-1 0-1,1-1 1,0 1-1,0 0 1,0-1 0,0 1-1,0 0 1,0-1 0,-1 1-1,1 0 1,0-1 0,0 1-1,0 0 1,-1 0 0,1-1-1,0 1 1,0 0-1,-1 0 1,1 0 0,0-1-1,0 1 1,-1 0 0,1 0-1,0 0 1,-1 0 0,1 0-1,0 0 1,-1-1 0,1 1-1,-1 0 1,-15 8-18,-12 20 142,23-21-44,1 1 0,1-1 0,0 1 0,0 0 0,0 0 0,1 0 0,0 0 1,0 1-1,1-1 0,1 0 0,-1 13 0,1-18-125,1 0 0,-1 0 1,0 0-1,1 0 1,0 0-1,0 0 0,0 0 1,0 0-1,0 0 1,1 0-1,-1-1 0,1 1 1,0 0-1,0-1 0,-1 0 1,2 1-1,-1-1 1,0 0-1,0 0 0,1 0 1,-1 0-1,1-1 1,0 1-1,-1-1 0,1 1 1,0-1-1,0 0 0,0 0 1,0 0-1,0-1 1,0 1-1,0-1 0,0 1 1,3-1-1,-2 0-595,-1 1 0,1-1-1,0 0 1,0 0 0,-1 0-1,1 0 1,0-1 0,-1 0 0,1 0-1,-1 0 1,1 0 0,-1 0 0,1-1-1,-1 1 1,1-1 0,-1 0-1,5-4 1,14-17-6521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12844,'-7'0'769,"1"9"-769,6 4 32,0 3-673,13-2-1921,3-2-4197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31 9417,'0'0'12374,"-9"-5"-10489,0 0-1513,1 2-1,-1-1 1,0 1 0,0 0 0,-17-3 0,24 6-345,0-1 0,0 1 1,0 0-1,0-1 0,1 1 1,-1 0-1,0 0 0,0 0 1,0 0-1,0 1 0,0-1 0,0 0 1,0 1-1,1-1 0,-1 1 1,0 0-1,0 0 0,1-1 1,-1 1-1,0 0 0,1 0 1,-1 1-1,1-1 0,-1 0 0,1 0 1,0 1-1,0-1 0,-1 1 1,1-1-1,0 1 0,0 0 1,0-1-1,1 1 0,-1 0 1,0 0-1,1-1 0,-1 1 0,1 0 1,-1 0-1,1 0 0,0 0 1,0 0-1,0 3 0,0-3-96,1 0 1,-1-1-1,1 1 0,0-1 0,-1 1 0,1-1 1,0 1-1,0-1 0,0 1 0,0-1 0,0 1 0,0-1 1,0 0-1,0 0 0,0 0 0,1 0 0,-1 0 0,1 0 1,-1 0-1,0 0 0,1 0 0,0-1 0,2 2 0,49 15-2456,-31-11 1017,-12-3 917,51 22-3088,-59-24 3769,0 0 1,0 0-1,-1 0 1,1 0-1,0 0 1,-1 0-1,1 0 1,0 1-1,-1-1 1,1 1-1,-1-1 1,0 1 0,0 0-1,1-1 1,-1 1-1,0 0 1,0 0-1,-1 0 1,1 0-1,0 0 1,-1 0-1,1 0 1,-1 0-1,1 0 1,-1 4-1,-1-4 145,0-1 0,1 1-1,-1 0 1,0-1-1,0 1 1,-1 0 0,1-1-1,0 0 1,0 1-1,-1-1 1,1 0 0,-1 1-1,1-1 1,-1 0-1,0 0 1,1 0 0,-1-1-1,0 1 1,-3 1-1,-40 11 979,39-11-989,6-2-238,-83 16 839,76-15-1976,0-1 1,0 0 0,0 0-1,0-1 1,-12-2 0,3-4-7215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14318,'0'0'9150,"-9"13"-8547,7-10-544,-6 9 181,0 0 0,2 1 0,-1-1 0,1 1 1,1 1-1,-6 21 0,-3 29 777,3 1 0,3 0 0,0 69 0,8-133-1012,0-1 0,0 1 0,0-1 0,0 1 0,0 0 0,0-1 0,0 1 0,1 0 0,-1-1 1,0 1-1,0-1 0,1 1 0,-1-1 0,0 1 0,1 0 0,-1-1 0,0 1 0,1-1 0,-1 0 0,1 1 0,-1-1 0,1 1 0,-1-1 0,1 0 0,-1 1 0,1-1 1,-1 0-1,1 1 0,-1-1 0,1 0 0,0 0 0,-1 0 0,1 1 0,-1-1 0,1 0 0,0 0 0,-1 0 0,1 0 0,0 0 0,-1 0 0,1 0 0,-1-1 0,1 1 1,0 0-1,-1 0 0,1 0 0,-1-1 0,1 1 0,0 0 0,-1 0 0,1-1 0,-1 1 0,1-1 0,-1 1 0,1-1 0,3-1 20,0 0 0,0 0-1,-1-1 1,1 1-1,-1-1 1,0 0 0,5-5-1,-3 1-62,-1 0-1,0-1 0,0 1 0,0-1 0,-1 0 0,0 0 1,-1-1-1,1 1 0,0-12 0,0-7-672,-2-44 0,-1 48 156,-2 11 179,-2 14 78,-2 18 60,5-12 242,1-1 0,0 1 0,1-1 1,-1 1-1,1-1 0,1 1 1,0-1-1,0 0 0,0 0 0,1 1 1,5 10-1,-5-15 21,0 1 0,0-1 0,0 1-1,0-1 1,0 0 0,1 0 0,0 0 0,-1-1 0,1 1-1,0-1 1,0 0 0,0 0 0,1-1 0,-1 1 0,0-1-1,1 0 1,-1 0 0,1 0 0,-1 0 0,1-1 0,4 0 0,0 0-22,0 0 1,-1 0-1,1-1 1,-1 0-1,0 0 1,1-1-1,-1 0 1,0-1 0,0 0-1,0 0 1,0 0-1,-1-1 1,1-1-1,-1 1 1,0-1-1,0 0 1,-1-1 0,1 1-1,-1-1 1,0-1-1,-1 1 1,0-1-1,0 0 1,0 0-1,-1-1 1,0 1 0,0-1-1,-1 0 1,5-16-1,-7 16-402,-4 8 173,-7 16 138,-11 30 283,18-35-140,0-1 0,0 1 0,1 0 0,0 0 0,1 0 0,0 0-1,1 0 1,0 0 0,1 0 0,2 14 0,-2-23-197,0-1 0,0 1 1,0-1-1,0 1 1,1-1-1,-1 1 0,0-1 1,1 0-1,-1 1 1,1-1-1,-1 0 0,1 0 1,0 0-1,-1 0 1,1-1-1,0 1 0,0 0 1,0-1-1,0 1 1,-1-1-1,1 1 0,0-1 1,0 0-1,0 0 0,0 0 1,3 0-1,-3-1-538,0 1-1,0 0 1,1 0-1,-1-1 0,0 0 1,0 1-1,1-1 1,-1 0-1,0 0 1,0 0-1,0 0 1,0 0-1,3-3 0,11-15-10636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14798,'0'0'3427,"2"60"-3235,10-38-320,10-3-1697,-1-3-2339,3-2-2371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 13261,'-8'-1'1783,"0"0"-1452,-1 1 1,0-1 0,1 1-1,-1 1 1,1 0-1,-1 0 1,1 0 0,-1 1-1,1 1 1,0-1 0,0 1-1,0 1 1,0-1 0,0 1-1,-8 7 1,1 0 131,1 1 0,0 0 0,1 1 0,1 1 0,0 0 0,-14 22 1,21-29-374,1 1 0,-1 0 1,2-1-1,-1 1 0,1 1 1,0-1-1,1 0 0,0 1 1,0-1-1,1 1 0,0 0 1,0-1-1,1 1 0,1 0 1,1 14-1,0-18-73,-1-1-1,1 0 1,0 0 0,0-1 0,1 1-1,-1 0 1,1-1 0,0 1-1,0-1 1,0 0 0,0 0 0,0 0-1,1 0 1,0-1 0,-1 1-1,1-1 1,0 0 0,0 0 0,0-1-1,0 1 1,0-1 0,1 0-1,-1 0 1,0 0 0,1 0 0,-1-1-1,5 0 1,-2 1 11,-1 0-1,1-1 1,0 0 0,-1 0-1,1-1 1,-1 0 0,1 0-1,-1 0 1,0-1 0,1 0 0,-1 0-1,0-1 1,0 0 0,0 0-1,-1 0 1,1-1 0,7-5-1,-11 7 27,0-1 1,0 1-1,1 0 0,-2-1 0,1 0 0,0 1 0,-1-1 0,1 0 0,-1 0 1,0 0-1,1 0 0,-2 0 0,1 0 0,0 0 0,-1 0 0,1-6 0,-1 7-18,-1 0 0,1 0 0,-1 0 0,1 0 0,-1 0 0,0 0-1,0 0 1,0 0 0,0 0 0,0 1 0,-1-1 0,1 0 0,0 1 0,-1-1-1,1 1 1,-1-1 0,0 1 0,-3-2 0,-3-2-129,0 1-1,0 1 1,0 0 0,0 0 0,-1 1 0,1 0 0,-1 0-1,0 1 1,1 0 0,-11 0 0,12 1-291,-20 1-560,26-1 801,1 1 0,-1-1 1,1 0-1,-1 0 0,1 0 1,-1 1-1,1-1 0,-1 0 0,1 1 1,-1-1-1,1 0 0,-1 1 0,1-1 1,0 0-1,-1 1 0,1-1 0,0 1 1,-1-1-1,1 1 0,0-1 0,-1 1 1,1-1-1,0 1 0,0-1 1,0 1-1,0-1 0,0 1 0,-1-1 1,1 1-1,0 0 0,0-1 0,0 1 1,0-1-1,0 1 0,1-1 0,-1 1 1,0-1-1,0 1 0,0-1 0,1 2 1,-1-2-70,1 1 1,-1 0 0,0-1-1,1 1 1,-1-1 0,1 1-1,-1-1 1,1 1-1,-1-1 1,1 1 0,0-1-1,-1 0 1,1 1 0,0-1-1,-1 0 1,1 1 0,0-1-1,-1 0 1,1 0-1,0 0 1,-1 0 0,1 0-1,0 0 1,-1 0 0,1 0-1,1 0 1,18 1-3937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16207,'0'0'2221,"-8"-3"-187,-1 0-1685,0 1-1,0 0 0,0 1 1,0 0-1,0 0 1,0 1-1,0 0 1,0 1-1,0 0 1,0 0-1,0 1 1,1 0-1,-1 1 1,0 0-1,1 0 1,0 0-1,-16 10 1,17-8-125,1 0 0,-1 0 0,1 0 0,0 1 0,0 0 0,0 1 0,-7 10 0,12-16-218,0 0 0,1 1 1,-1-1-1,0 0 0,0 1 1,1-1-1,-1 1 0,0-1 0,1 1 1,0-1-1,-1 1 0,1-1 0,0 1 1,0-1-1,-1 1 0,1 0 1,1-1-1,-1 1 0,0-1 0,0 1 1,1-1-1,-1 1 0,0-1 1,1 1-1,0-1 0,-1 1 0,1-1 1,0 1-1,0-1 0,-1 0 0,1 0 1,0 1-1,0-1 0,1 0 1,-1 0-1,0 0 0,0 0 0,0 0 1,1 0-1,-1-1 0,1 1 1,-1 0-1,0-1 0,1 1 0,-1-1 1,4 1-1,9 4-516,0-1 1,0-1-1,0-1 0,1 0 1,15 0-1,-12-1-2226,0-2 0,0 0 0,32-6-1,-11-4-4363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168 295 12332,'0'0'3192,"-11"-1"-619,5 0-2289,-1 1 0,1-1-1,0 1 1,0 1 0,0-1-1,0 1 1,0 0 0,0 1 0,0-1-1,0 1 1,0 0 0,0 1 0,1-1-1,-1 1 1,1 0 0,0 1-1,0-1 1,0 1 0,0 0 0,1 0-1,-1 1 1,1-1 0,0 1 0,1 0-1,-1 0 1,-3 7 0,5-9-155,1 1 1,-1-1 0,1 1 0,0 0-1,0-1 1,0 1 0,1 0 0,-1 0-1,1 0 1,0 0 0,0-1-1,0 1 1,0 0 0,1 0 0,0 0-1,1 6 1,0-7-103,-1 0-1,1 0 1,0-1 0,0 1-1,0-1 1,0 1 0,0-1-1,1 0 1,-1 0 0,0 0-1,1 0 1,0 0 0,-1-1-1,1 1 1,0-1 0,0 0-1,0 0 1,0 0 0,0 0-1,5 1 1,2 0-29,1-1-1,-1 0 1,0-1-1,1 0 1,-1 0 0,0-1-1,1-1 1,-1 1-1,0-2 1,0 1 0,0-1-1,-1-1 1,1 0-1,-1 0 1,0-1 0,12-8-1,-4 1-96,0-1-1,0-1 1,-2-1 0,0 0-1,0-1 1,23-33-1,-41 66 235,0-6 67,0 0 0,0 1 0,1-1-1,1 1 1,0 17 0,1-28-192,1 0 0,0 0 0,0 0 0,0 1 0,0-1 0,0-1 0,0 1 0,0 0 0,0 0 0,0 0 0,0 0 0,0-1 0,1 1 0,-1-1 0,0 1 0,0-1 0,1 1 0,-1-1 0,1 0 0,-1 1 0,0-1 0,1 0 0,-1 0 0,0 0 0,1 0 0,1-1 0,42-1 264,-29-1-275,-1-1-1,1-1 1,-1 0-1,0-1 1,-1 0-1,0-2 1,0 1-1,0-2 1,22-17-1,-16 10-47,0-2 0,-1 0 0,-1-2 0,-1 0 0,17-24-1,-24 29-29,-1-1 0,-1 0 0,9-22 0,-14 30-11,-1 1-1,1-1 0,-1 0 1,-1 0-1,0 0 0,0 0 1,0 0-1,-1 0 1,-1-12-1,1 18 81,-1 1 1,1-1-1,0 1 1,-1 0-1,1-1 1,-1 1-1,1-1 1,-1 1-1,1 0 0,-1 0 1,0-1-1,0 1 1,0 0-1,0 0 1,0 0-1,0 0 1,0 0-1,0 0 0,0 0 1,0 0-1,0 1 1,-1-1-1,1 0 1,0 1-1,-3-2 1,1 2-2,-1-1 1,1 1-1,-1 0 1,1 0 0,0 0-1,-1 0 1,1 1-1,0-1 1,-1 1 0,-5 2-1,-2 1 19,0 1 0,1 0 0,-1 0 0,1 1 0,-15 11 0,11-4 120,1 0 1,0 1-1,0 0 0,1 1 1,1 0-1,-18 33 0,24-39-93,1 0-1,0 1 0,0-1 1,1 1-1,0 0 1,1 0-1,0 0 1,1 0-1,0 0 0,0 0 1,1 0-1,0 1 1,1-1-1,3 16 1,-2-20-68,1 0 1,0 0 0,0-1 0,0 1-1,0-1 1,1 0 0,0 0 0,0 0 0,0 0-1,1-1 1,0 0 0,0 0 0,0 0-1,0 0 1,0-1 0,1 0 0,0 0-1,7 3 1,53 15-3651,-5-14-5570,-27-7-324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0:5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9993,'0'0'4657,"0"13"-2779,-2 3-627,0 0 0,0 0 0,-2 0 0,0 0 0,-9 22 0,7-23-732,1-1 1,1 1-1,0 0 0,1 0 0,1 0 1,-1 29-1,3-43-505,0 0 0,0 0-1,0-1 1,0 1 0,1 0 0,-1 0 0,0-1 0,0 1-1,1 0 1,-1 0 0,0-1 0,1 1 0,-1 0 0,1-1 0,-1 1-1,1-1 1,-1 1 0,1 0 0,-1-1 0,1 1 0,-1-1-1,1 0 1,0 1 0,-1-1 0,1 1 0,0-1 0,0 0-1,-1 0 1,2 1 0,28-2 287,-23-1-246,1 0 0,-1 0 0,1-1 0,-1 0 0,11-7 0,-5-1-51,1-1 0,-2-1-1,0 0 1,0-1 0,-1 0 0,-1-1-1,0 0 1,-1-1 0,10-23-1,4-6-29,-31 95-76,4-39 229,1-1 1,0 1-1,1 0 0,0 1 0,0-1 0,1 0 0,1 0 0,0 1 0,2 14 0,-1-24-114,-1-1 1,1 0-1,0 1 1,0-1 0,0 0-1,0 0 1,0 0-1,0 0 1,0 0-1,1 0 1,-1 0-1,0 0 1,1 0-1,-1-1 1,0 1-1,1 0 1,-1-1-1,1 0 1,-1 1-1,1-1 1,-1 0-1,1 1 1,-1-1-1,1 0 1,-1 0-1,1 0 1,-1 0-1,1-1 1,1 1-1,2-1 22,1 1 1,0-1-1,-1-1 0,1 1 0,-1-1 0,9-3 0,1-5-67,0-1 0,-1 0 0,0-1 0,0-1 0,-2 0 0,21-27 0,-23 28-32,-10 12 62,0 0 0,0-1 0,0 1 1,0 0-1,0 0 0,1-1 0,-1 1 0,0 0 1,0 0-1,0-1 0,0 1 0,0 0 0,1 0 0,-1 0 1,0-1-1,0 1 0,0 0 0,1 0 0,-1 0 0,0 0 1,0 0-1,1 0 0,-1-1 0,0 1 0,0 0 0,0 0 1,1 0-1,-1 0 0,0 0 0,1 0 0,-1 0 0,0 0 1,0 0-1,1 0 0,-1 0 0,0 0 0,0 0 0,1 0 1,-1 0-1,0 0 0,0 1 0,1-1 0,-1 0 1,0 0-1,0 0 0,0 0 0,1 0 0,-1 1 0,0-1 1,0 0-1,0 0 0,1 0 0,-1 1 0,3 19 94,-6 26 187,1-34-43,0 0 0,1 0 0,0 0-1,1 0 1,1 13 0,-1-22-376,1 0-1,-1 0 1,1 0 0,0 0 0,0 0-1,0-1 1,1 1 0,-1 0 0,0-1-1,1 1 1,2 2 0,-3-3-397,1-1 0,-1 0-1,1 1 1,-1-1 0,1 0 0,0 0 0,0 0 0,-1 0 0,1 0 0,0-1-1,0 1 1,0 0 0,0-1 0,0 0 0,0 1 0,0-1 0,0 0-1,3 0 1,4 0-8661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1:0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89 9929,'0'0'2472,"1"-10"331,4-36 133,-5 45-2831,1 0 1,-1 0-1,0 0 1,0-1-1,0 1 0,0 0 1,-1 0-1,1 0 1,0 0-1,0-1 0,-1 1 1,1 0-1,-1 0 1,1 0-1,-1 0 1,1 0-1,-1 0 0,1 0 1,-1 0-1,0 0 1,0 0-1,0 0 0,1 1 1,-1-1-1,0 0 1,0 0-1,0 1 1,0-1-1,0 1 0,0-1 1,-1 1-1,1-1 1,0 1-1,0 0 0,0-1 1,0 1-1,0 0 1,-1 0-1,1 0 1,0 0-1,0 0 0,0 0 1,0 0-1,-1 0 1,1 1-1,0-1 1,0 0-1,0 1 0,-1 0 1,-4 0 54,0 0 1,1 1-1,-1 0 1,1 0-1,0 0 1,-1 1-1,1 0 1,-6 4 0,-1 5 112,0 0 1,0 1 0,1 1 0,-9 14 0,15-20-213,0-1 0,1 1 0,0 0 0,1 0 0,0 1 1,0-1-1,1 1 0,0-1 0,-2 16 0,4-22-55,1-1-1,-1 0 1,0 0 0,0 1-1,1-1 1,-1 0 0,1 0-1,-1 0 1,1 1 0,-1-1-1,1 0 1,0 0 0,-1 0-1,1 0 1,0 0 0,0 0-1,0 0 1,0 0 0,0-1-1,0 1 1,0 0 0,0 0-1,0-1 1,0 1 0,0-1-1,1 1 1,-1-1-1,0 0 1,0 1 0,1-1-1,-1 0 1,0 0 0,0 0-1,1 1 1,-1-2 0,0 1-1,0 0 1,1 0 0,-1 0-1,0 0 1,3-2 0,4 1 24,1 0 1,-1-1 0,1 0-1,-1-1 1,9-3 0,-1-1-22,-1-1 1,0-1 0,0 0-1,-1-1 1,0-1-1,-1 0 1,0-1 0,-1 0-1,0-1 1,-1 0-1,0-1 1,-1 0 0,-1-1-1,9-18 1,-46 72-10,21-27 102,-34 70 713,39-77-717,0 0 0,0 0-1,1 0 1,-1 0-1,1 0 1,0 0-1,1 1 1,0-1-1,-1 0 1,1 0 0,1 1-1,-1-1 1,1 0-1,2 7 1,-2-11-82,1 1 0,0 0 0,-1-1 0,1 1 0,0-1 0,0 0 0,0 0 0,0 1 0,0-1 0,0-1 0,1 1 0,-1 0 0,0 0 0,0-1 0,1 1 0,-1-1 0,0 0 0,1 0 0,-1 0 0,0 0 0,5 0 0,52-6 144,-47 3-149,-1 0 0,0-1 0,0-1 0,-1 1 0,1-2-1,-1 1 1,0-2 0,0 1 0,11-11 0,-3 1-98,-1-1-1,-1 0 1,22-31 0,-37 47-4,-6 13-106,-10 16 204,12-23 51,-1 0 0,2 0 0,-1 0 0,0 1 0,1-1 0,0 1 0,1-1 0,-1 1 0,-1 11 0,4-17-48,0 1 0,0-1-1,0 1 1,0-1 0,0 1 0,0-1-1,0 1 1,0-1 0,0 0-1,0 0 1,0 1 0,0-1 0,0 0-1,0 0 1,0 0 0,0 0 0,0 0-1,0 0 1,0 0 0,0-1 0,0 1-1,0 0 1,0-1 0,1 1 0,28-8 72,3-9-224,-28 13-52,0 1 0,1 0 0,-1 0 0,1 0 0,0 1 0,0 0 0,0 0 0,0 0 0,9-1 0,-15 4 178,1 0 0,0 0 0,-1-1 0,1 1 0,-1 0 0,0 0 0,1 0-1,-1 0 1,0 0 0,1 0 0,-1 0 0,0 0 0,0 0 0,0 0 0,0 0 0,0 0 0,0 0 0,0 0 0,0 0 0,0 0 0,0 0 0,-1 0 0,1 0 0,0 0 0,-1 0 0,1 0 0,-1 1 0,-10 31-683,7-22 512,2-6-2374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1:01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9705,'0'0'14163,"-5"11"-12636,-4 9-984,0-4 25,1 2-1,1-1 1,1 1-1,0 0 1,1 1-1,-3 32 1,8-50-562,0 0 1,0-1-1,0 1 1,0 0-1,1-1 0,-1 1 1,0 0-1,1-1 1,-1 1-1,1 0 0,-1-1 1,0 1-1,1-1 1,0 1-1,-1-1 0,1 1 1,-1-1-1,1 1 1,-1-1-1,1 1 0,0-1 1,-1 0-1,1 1 1,0-1-1,-1 0 0,1 0 1,0 0-1,0 1 1,-1-1-1,1 0 0,0 0 1,0 0-1,-1 0 1,1 0-1,0 0 1,0 0-1,-1-1 0,1 1 1,0 0-1,-1 0 1,1-1-1,0 1 0,-1 0 1,1-1-1,0 1 1,0-1-1,35-16 104,-14-3-337,-2-2 0,0 0-1,33-48 1,-51 68 223,2-3-102,-3 7 66,-4 16 94,-11 22 182,11-32-161,-12 39 417,14-45-467,0 1-1,0 0 1,1-1 0,-1 1 0,1 0-1,0 0 1,0 0 0,0-1 0,0 1-1,1 0 1,-1 0 0,1-1-1,1 6 1,0-7-16,-1 0 0,0 0 0,1-1 0,-1 1 1,1 0-1,-1-1 0,1 1 0,-1-1 0,1 1 0,-1-1 0,1 0 0,-1 0 0,1 0 0,0 0 0,-1 0 0,1 0 0,-1 0 0,1 0 0,-1 0 1,1-1-1,1 0 0,35-9-289,-1-9-431,-31 15 242,1 0 0,0 0 1,0 1-1,1 0 0,-1 0 1,1 0-1,-1 1 0,1 0 1,0 1-1,9-1 0,-16 2 434,-1 1 1,1-1-1,-1 1 0,1-1 0,-1 1 0,0-1 0,1 1 1,-1-1-1,0 1 0,1 0 0,-1-1 0,0 1 0,0 0 1,0-1-1,0 1 0,1 0 0,-1-1 0,0 1 0,0 0 1,0-1-1,0 1 0,0 0 0,-1-1 0,1 1 0,0 0 1,0-1-1,0 1 0,-1 0 0,1-1 0,0 1 0,0-1 1,-1 1-1,0 0 0,-9 25-388,1-13-527,-7 17-3993,16-21-385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1:0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64 10570,'0'0'3032,"-9"7"-555,6-5-1969,-37 25 2033,38-25-2116,-1 0 0,1-1 0,0 1 0,0 0 0,0 0 0,0 0 0,0 1 0,0-1 0,1 0 0,-1 1 0,1-1 0,0 1 0,-1-1 1,1 1-1,-1 4 0,3-7-339,1 0 0,-1 0 1,1 0-1,-1 0 0,0 0 1,1 0-1,-1-1 0,0 1 1,1-1-1,-1 1 0,0-1 1,1 1-1,-1-1 1,0 0-1,0 0 0,2-1 1,3-2-80,-1-1 1,1-1-1,-1 1 1,0-1 0,0 0-1,-1 0 1,1 0-1,-1-1 1,-1 1-1,1-1 1,-1 0 0,-1 0-1,1 0 1,-1-1-1,0 1 1,-1-1 0,1 1-1,-1-10 1,-43 25 216,-11 8-15326,38-15 8909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1:0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15599,'0'0'10335,"10"2"-8915,1 1-1280,0-1 1,0 0-1,0-1 1,0-1-1,1 1 1,-1-2-1,0 1 0,0-2 1,0 0-1,0 0 1,0-1-1,20-7 1,-18 3-88,1-1 0,-1-1 1,0 0-1,0-1 1,-1 0-1,-1-1 0,0 0 1,12-16-1,-16 18 1,-1 0-1,0 0 0,0 0 1,-1 0-1,0-1 0,-1 0 1,0 0-1,-1-1 1,0 1-1,0-1 0,-1 1 1,2-21-1,-4 30-54,0 1 0,0-1 0,0 0 0,0 0-1,0 0 1,0 0 0,0 0 0,-1 0 0,1 0 0,0 0 0,0 0-1,-1 0 1,1 0 0,-1 1 0,1-1 0,-1 0 0,1 0 0,-1 0-1,1 1 1,-1-1 0,0 0 0,1 1 0,-1-1 0,0 0 0,0 1-1,1-1 1,-1 1 0,0-1 0,0 1 0,-1-1 0,0 1-7,-1 0 1,0-1-1,1 1 1,-1 0-1,1 1 1,-1-1 0,1 0-1,-1 1 1,1-1-1,-1 1 1,-2 1-1,-5 2-15,0 1 0,0 0 0,1 0 0,-15 11 0,15-9 10,-15 12 94,-33 35-1,53-50-46,-1 1 0,1 0 0,0 1 0,0-1 0,0 1 0,1-1 0,0 1 0,0 0 0,0 1 0,1-1 0,0 0 0,0 1 0,-1 9 0,3-15-29,0 1-1,1-1 0,-1 1 1,0-1-1,1 1 0,-1-1 1,1 1-1,0-1 0,-1 0 0,1 1 1,0-1-1,0 0 0,0 1 1,0-1-1,0 0 0,0 0 1,0 0-1,0 0 0,1 0 0,-1 0 1,0 0-1,1 0 0,-1-1 1,0 1-1,1 0 0,-1-1 1,1 1-1,-1-1 0,1 0 0,-1 1 1,1-1-1,-1 0 0,1 0 1,-1 0-1,4 0 0,6 0 27,1 0 0,-1 0-1,19-4 1,-15 0-54,0-1 1,0 0-1,-1 0 0,1-2 0,15-9 1,-19 9 10,1 1 0,-1 0 1,1 1-1,1 0 0,-1 1 1,1 1-1,22-4 0,-34 7 37,0 1 0,0 0 0,0 0 0,-1 0 0,1 0 0,0 0 0,0 0 0,-1 0 0,1 1 0,-1-1 0,1 0-1,-1 0 1,1 0 0,-1 1 0,0-1 0,0 0 0,1 0 0,-1 1 0,0-1 0,0 0 0,0 1 0,-1-1 0,1 0 0,0 2-1,-2 36 266,-8 39 164,10-78-452,0 1 0,0-1 1,0 0-1,0 0 0,0 0 0,0 1 0,0-1 0,0 0 0,0 0 1,0 0-1,0 0 0,0 1 0,0-1 0,0 0 0,0 0 0,0 0 1,0 1-1,0-1 0,0 0 0,0 0 0,1 0 0,-1 0 0,0 0 1,0 1-1,0-1 0,0 0 0,0 0 0,0 0 0,1 0 0,-1 0 1,0 0-1,0 0 0,0 0 0,0 1 0,1-1 0,-1 0 1,0 0-1,0 0 0,0 0 0,0 0 0,1 0 0,-1 0 0,0 0 1,0 0-1,0 0 0,1 0 0,-1 0 0,0 0 0,0 0 0,0-1 1,13-6 206,8-15 86,-8-3-295,-1-1 0,-2 0 0,0-1 0,-2 0 0,-1 0 0,5-44 0,6-21 0,-18 92-1,1-1-1,-1 0 1,0 1-1,0-1 1,0 1-1,1-1 1,-1 1-1,0-1 1,1 1 0,-1 0-1,0-1 1,1 1-1,-1-1 1,1 1-1,-1 0 1,1-1-1,-1 1 1,1 0-1,-1 0 1,1-1 0,-1 1-1,1 0 1,-1 0-1,1 0 1,-1-1-1,1 1 1,-1 0-1,1 0 1,-1 0 0,1 0-1,0 0 1,-1 0-1,1 0 1,-1 0-1,1 1 1,-1-1-1,1 0 1,-1 0-1,1 0 1,-1 0 0,1 1-1,-1-1 1,1 0-1,-1 1 1,1-1-1,30 20-160,-21-13 60,8 3-449,0-2-1,0 0 1,0-1-1,1 0 1,24 4-1,5-5-3943,0-7-3908,-8-6-5968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41:3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52 298 9513,'0'0'-1030,"-8"0"992,-27 0 284,26 0-8,31 0-150,173 14 582,-64-2-582,221-3 64,406-41 0,24 1 210,4 39 115,-110 0-441,697-36 445,3-1-182,-1304 29-274,1858-33 414,-1150-12 385,359-17-232,-2 34 523,-880 28 54,-256 0-1009,22-14-2578,-12-5-305,-4-9-891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3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 13196,'0'0'3268,"-8"-2"-1464,2 2-1636,-1 0-1,1 0 1,-1 1-1,1 0 1,-1 0 0,1 0-1,-1 1 1,1 0 0,0 0-1,0 0 1,0 1-1,0 0 1,0 0 0,1 1-1,0-1 1,-1 1 0,1 1-1,0-1 1,-7 9-1,5-5 24,0 1 0,0 0 0,1 0 0,0 0 0,0 1-1,-5 13 1,9-18-150,0-1-1,1 1 0,-1 0 0,1 0 1,0 0-1,0 1 0,1-1 1,-1 0-1,1 0 0,0 0 1,1 0-1,-1 1 0,1-1 0,0 0 1,3 8-1,-2-10 13,0 0 1,0 0-1,0-1 0,0 1 1,0-1-1,1 0 0,-1 1 0,1-1 1,-1 0-1,1-1 0,0 1 1,0 0-1,0-1 0,0 1 1,0-1-1,0 0 0,0 0 0,1 0 1,-1-1-1,0 1 0,1-1 1,-1 0-1,0 0 0,1 0 1,3 0-1,0-1 73,0 1 0,1-1 0,-1 0-1,0 0 1,0-1 0,0 0 0,0 0 0,0-1 0,0 1 0,9-7 0,-10 5-54,-1 0 1,0-1 0,0 0-1,0 1 1,0-2 0,-1 1-1,0 0 1,0-1 0,-1 0-1,1 0 1,-1 0 0,-1 0-1,4-9 1,-5 12-84,-1 0 0,1 0 0,-1 0 0,1 0 0,-1 0 0,0-1 0,0 1 0,0 0 1,-1 0-1,1 0 0,-1 0 0,0 0 0,1 0 0,-1 0 0,-1 0 0,1 0 0,0 0 0,-1 0 0,1 0 0,-1 1 0,0-1 0,0 1 0,0-1 0,0 1 0,-1 0 0,1 0 0,0 0 0,-1 0 0,-4-2 0,1 0-339,0 1-1,-1-1 1,1 2-1,-1-1 0,1 1 1,-1 0-1,-9-2 1,-12 2-5392,20 2-665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13293,'0'17'5652,"0"29"-189,7 70-5048,2-106-3081,5-11-7357,-8-7 964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 7399,'0'0'6374,"-14"-26"-6854,14 25 255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5830,'4'-1'9162,"7"-1"-4436,53-16-3373,-52 12-1322,1 0 1,-1 0 0,18-14 0,-27 18 49,0 0 1,0 0 0,0-1 0,-1 1 0,1-1 0,0 0-1,-1 1 1,0-1 0,0 0 0,0 0 0,0-1-1,0 1 1,0 0 0,-1-1 0,0 1 0,0-1 0,0 1-1,1-6 1,-6 7-54,0 1 0,1 1-1,-1-1 1,0 1 0,0-1-1,0 1 1,0 0-1,0 1 1,0-1 0,-4 1-1,0 2-9,0 0 0,1 0 0,-1 1 0,1 0 0,0 0 0,0 0 0,1 1 0,-1 0-1,1 1 1,-6 5 0,9-8-11,0 0-1,0 0 1,1-1-1,-1 2 1,1-1-1,0 0 1,0 0-1,0 1 1,0-1-1,0 1 1,1-1-1,0 1 1,0 0-1,0 0 0,0 0 1,0-1-1,1 1 1,0 0-1,0 0 1,0 0-1,0 0 1,0 0-1,2 4 1,-1-6-82,0 0 0,1 1 0,0-1 0,-1 0 0,1 0 0,0 0 0,0 0 0,0 0-1,0 0 1,1-1 0,-1 1 0,0-1 0,1 0 0,-1 1 0,1-1 0,-1 0 0,1 0 0,-1-1 0,1 1 0,5 0 0,58 5-6517,-35-6 1601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31 12908,'0'0'8761,"-10"-6"-8794,-30-18 17,38 24 15,1 0 0,0 0 1,0 0-1,-1 0 0,1 0 0,0 0 0,0 0 0,-1 0 0,1 0 0,0 1 0,0-1 0,0 0 0,-1 1 0,1-1 0,0 1 0,0-1 0,0 1 0,0 0 0,0 0 0,0-1 0,0 1 0,0 0 0,0 0 0,0 0 0,1 0 0,-1 0 0,0 0 0,1 0 0,-1 0 0,0 0 0,1 0 0,-1 1 0,0 1 0,-10 37-88,12-37 79,-1-1 0,1 0 0,0 1 0,0-1 0,0 0 0,0 0 0,0 0 0,0 0 0,1 0 0,-1 0 0,1 0 0,-1 0 0,1 0 0,0-1 0,-1 1 0,1-1 0,0 1 0,0-1 0,0 0 0,1 1 0,-1-1 0,0 0 0,0-1 0,1 1 0,3 1 0,72 16-28,-60-14-91,-9-2 118,-1 0 0,1 0 0,-1 1 0,0 0 0,12 7 0,-19-9 29,-1-1-1,1 0 0,0 1 1,-1-1-1,1 1 1,0-1-1,-1 1 0,1 0 1,-1-1-1,1 1 0,0-1 1,-1 1-1,0 0 0,1 0 1,-1-1-1,1 1 0,-1 0 1,0 0-1,0 0 0,1-1 1,-1 1-1,0 0 1,0 0-1,0 0 0,0 1 1,-1-1 48,1 1 1,-1-1 0,0 1-1,0-1 1,0 0-1,-1 1 1,1-1 0,0 0-1,0 0 1,-1 0 0,1 0-1,-1 0 1,1 0 0,-1 0-1,1 0 1,-1 0-1,-3 0 1,-16 8 199,0-1-1,0-1 1,-1-1-1,0-1 1,-1-1 0,1-1-1,-29 0 1,50-3-903,-1 0-1205,2-9-12068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67 12780,'0'0'5162,"-2"-9"-3961,-8-28-400,9 36-752,1-1-1,-1 1 0,0 0 1,1 0-1,-1 0 0,0 0 1,0-1-1,0 1 0,0 0 1,0 0-1,0 1 1,0-1-1,0 0 0,0 0 1,-1 0-1,1 1 0,0-1 1,-1 1-1,1-1 0,0 1 1,-1-1-1,1 1 1,0 0-1,-1 0 0,1 0 1,-1-1-1,1 1 0,-1 1 1,1-1-1,0 0 0,-1 0 1,1 0-1,-3 2 1,1-2-34,-1 1 0,0 1 1,1-1-1,-1 1 1,1-1-1,0 1 1,-1 0-1,1 0 1,-5 5-1,1 0 25,0 2 0,0-1-1,0 1 1,1 0 0,1 0-1,-1 1 1,2-1 0,-1 1 0,1 1-1,1-1 1,0 0 0,0 1-1,1-1 1,1 1 0,-1 13 0,2-22-30,0 0 0,1 1 0,-1-1 0,1 0 1,-1 0-1,1-1 0,0 1 0,0 0 1,0 0-1,0 0 0,0 0 0,0-1 1,1 1-1,-1-1 0,1 1 0,-1-1 1,1 1-1,-1-1 0,1 0 0,0 1 1,0-1-1,-1 0 0,1-1 0,0 1 1,0 0-1,0 0 0,0-1 0,0 1 1,0-1-1,0 1 0,0-1 0,0 0 1,1 0-1,2 0 0,1 0 24,0 0 0,0 0-1,0 0 1,0-1 0,0 0 0,0 0-1,0 0 1,-1-1 0,1 0-1,0 0 1,6-4 0,-7 3-5,-1 0 1,0 0-1,-1 0 0,1 0 1,-1-1-1,1 1 1,-1-1-1,0 0 0,0 0 1,-1 0-1,1-1 0,-1 1 1,0 0-1,0-1 1,2-7-1,-2-1 17,0 0 0,-1 0 0,0 0 1,-2-19-1,0 0-421,1 31 228,1 0 0,-1 0 0,1 0 0,-1 1 0,0-1 0,1 0 0,-1 0 0,1 1 0,0-1 0,-1 0 0,1 1 0,0-1 0,-1 0 0,1 1 0,0-1 0,0 1 0,0-1 0,-1 1 1,1 0-1,0-1 0,0 1 0,0 0 0,0-1 0,0 1 0,0 0 0,0 0 0,-1 0 0,3 0 0,36-3-5519,-25 2 1746,5-3-2977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8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8 205 7751,'-1'-1'288,"0"1"0,1-1 0,-1 0-1,1 1 1,-1-1 0,1 0 0,-1 1 0,1-1-1,-1 0 1,1 1 0,0-1 0,-1 0 0,1 0-1,0 0 1,0 1 0,0-1 0,0 0 0,-1 0-1,1 0 1,0 0 0,0 1 0,0-1 0,1 0-1,-1 0 1,0 0 0,0 0 0,0 1-1,1-3 1,6-27 1787,-2 21-1680,1 0 0,0 0 1,0 1-1,1 0 0,0 0 1,0 0-1,1 1 0,13-10 1,-16 13-294,0 1 0,0-1 0,0 1 1,1 0-1,-1 0 0,1 1 1,0-1-1,0 1 0,0 0 0,0 1 1,0 0-1,0 0 0,0 0 1,0 1-1,10 0 0,-15 0-100,0 0-1,0 1 1,0-1-1,0 1 1,0 0-1,0-1 1,-1 1 0,1 0-1,0-1 1,0 1-1,-1 0 1,1 0-1,0 0 1,-1-1-1,1 1 1,-1 0 0,1 0-1,-1 0 1,0 0-1,1 0 1,-1 0-1,0 0 1,1 0 0,-1 0-1,0 0 1,0 1-1,0 0 1,0 36 262,0-28-150,-1 9-37,-1-1 1,-1 0-1,0 0 1,-7 19 0,10-36-76,4-2 1373,8-13-709,13-22-236,-20 27-349,-1 0 1,-1-1-1,0 1 0,0-1 1,-1 0-1,0 0 0,-1 0 0,0-16 1,-1 25-157,2 43-491,-1-41 566,1 1 0,-1-1 1,0 0-1,1 1 0,-1-1 0,0 0 0,1 0 0,0 0 1,-1 0-1,1 0 0,-1-1 0,1 1 0,0 0 1,0-1-1,-1 1 0,1-1 0,0 0 0,0 0 1,0 1-1,0-1 0,-1 0 0,1-1 0,0 1 0,0 0 1,0 0-1,-1-1 0,1 1 0,0-1 0,0 0 1,2 0-1,3-2 63,1 0 0,-1 0 0,1-1 0,-1 0 0,10-7 0,-9 4 50,0-1 0,-1 0 0,0 0 0,10-14 0,10-13 491,-27 83-1159,-4-24 549,-2 12 4,-4 68 0,10-103-2,0-1 0,0 1 0,1-1 0,-1 1 0,0-1 1,0 0-1,0 1 0,0-1 0,0 1 0,1-1 0,-1 1 1,0-1-1,0 1 0,1-1 0,-1 0 0,0 1 1,0-1-1,1 0 0,-1 1 0,1-1 0,-1 0 0,0 1 1,1-1-1,-1 0 0,1 0 0,-1 0 0,0 1 0,1-1 1,-1 0-1,1 0 0,-1 0 0,1 0 0,-1 0 1,1 0-1,-1 0 0,1 0 0,-1 0 0,1 0 0,-1 0 1,1 0-1,-1 0 0,1 0 0,-1 0 0,0 0 0,1-1 1,-1 1-1,1 0 0,0-1 0,22-12-791,-17 5-439,-1 0 0,0 0 0,0 0 0,-1-1 0,0 1 0,-1-1 0,0 0 0,0 0 0,-1 0 0,0 0 0,0-12 0,0-22-5098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16047,'0'0'5990,"-38"55"-5894,38-44-128,11-4-929,5 1-1601,2-4-2691,0 1-3332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14350,'0'0'1009,"-10"1"752,2 0-1481,0 0-1,0 1 1,-1 0-1,1 0 1,0 1-1,-9 4 1,14-5-253,0-1 1,1 1 0,-1 0-1,1-1 1,-1 1 0,1 0-1,0 0 1,-1 1 0,1-1-1,0 0 1,1 1 0,-1-1-1,0 1 1,1 0 0,-1-1-1,1 1 1,0 0-1,0 0 1,0 0 0,0 0-1,1 0 1,-1 0 0,1 0-1,-1 4 1,3 3-31,1 0 0,-1-1-1,1 1 1,1-1 0,0 0 0,0 0 0,1-1 0,0 1-1,0-1 1,1 0 0,11 12 0,24 41 36,-33-47-25,-2 1 0,1 0-1,-2 0 1,0 0 0,-1 1 0,4 31 0,-7-44 36,-1 1 0,0-1 0,0 1 0,-1 0-1,1-1 1,-1 1 0,1-1 0,-1 1 0,-1-1 0,1 0 0,0 1-1,-1-1 1,1 0 0,-1 0 0,-3 4 0,2-4 84,0-1 1,0 0-1,0 1 1,0-1-1,0 0 1,0-1-1,-1 1 1,1-1-1,0 1 1,-1-1-1,0 0 0,1 0 1,-1-1-1,0 1 1,1-1-1,-1 1 1,-7-2-1,9 1-80,1 0-1,0 0 0,-1 0 0,1 0 0,-1-1 1,1 1-1,-1 0 0,1-1 0,0 1 1,-1-1-1,1 0 0,0 1 0,-1-1 1,1 0-1,0 0 0,0 0 0,0 0 0,0 0 1,0 0-1,0 0 0,0 0 0,-1-2 1,0-1-23,0 1 1,1-1 0,0 1 0,0-1 0,0 0-1,0 0 1,0 1 0,0-8 0,1 0-172,0 0 0,1 0 0,0 0 0,0 0 0,6-19 0,6 2-120,0 0 1,2 1-1,1 1 0,1 0 0,1 1 0,33-34 0,33-49-67,-100 209 2453,16-99-2106,0-1 1,0 1-1,0-1 1,0 1-1,0-1 1,0 0-1,1 1 1,-1-1-1,0 1 1,1-1 0,-1 0-1,1 1 1,0-1-1,-1 0 1,1 0-1,0 1 1,0-1-1,0 0 1,-1 0-1,1 0 1,1 0-1,-1 0 1,0 0-1,0 0 1,2 1 0,-1-2 14,1 1 0,0 0 0,-1-1 0,1 1 0,0-1 0,-1 0 0,1 0 0,0 0 0,0 0 0,-1 0 0,1 0 0,4-2 0,4-1-53,-1 0 1,1-1-1,-1 0 1,0-1-1,15-10 1,-9 3-152,-13 9 148,0 0 0,0 1-1,1-1 1,-1 1 0,1-1-1,-1 1 1,1 0 0,0 1 0,0-1-1,0 1 1,5-2 0,-3 45 400,-4-40-351,0-1 0,1 0-1,-1 0 1,1 0-1,-1-1 1,1 1-1,-1-1 1,1 1-1,0-1 1,-1 0 0,1 0-1,-1 0 1,1 0-1,0 0 1,-1-1-1,6-1 1,44-14-726,-42 12 161,1 0-567,0 1 1,0 0-1,0 0 1,0 2-1,22-2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4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17681,'0'0'1633,"58"5"-15886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13004,'0'0'1500,"-10"5"305,-2 0-1111,0 1 1,0 1-1,1 0 0,-15 13 1,22-17-436,0 1 1,0-1 0,0 1-1,1 0 1,0 0-1,0 1 1,0-1-1,0 1 1,0-1 0,1 1-1,0 0 1,0 0-1,0 0 1,1 0-1,0 0 1,-2 10 0,3-13-247,0-1 1,0 1 0,0 0 0,0 0-1,0-1 1,0 1 0,0 0 0,0 0-1,1-1 1,-1 1 0,1 0 0,-1-1-1,1 1 1,-1-1 0,1 1 0,0 0-1,0-1 1,0 0 0,0 1 0,0-1-1,0 0 1,0 1 0,1-1 0,-1 0-1,3 2 1,0-2 13,0 1 0,1-1-1,0 0 1,-1 0 0,1-1-1,0 1 1,-1-1 0,9 0-1,-8-1-17,1 0-1,0 0 1,0 0-1,0-1 1,0 0-1,-1 0 0,1 0 1,-1-1-1,1 0 1,-1 0-1,0 0 1,0 0-1,0-1 0,-1 0 1,1 0-1,-1 0 1,0-1-1,4-5 1,-3 4-2,0-1 0,-1 0 1,1 0-1,-2 0 1,1 0-1,-1-1 0,0 0 1,0 1-1,-1-1 1,0 0-1,0 0 0,1-16 1,-3 24-8,0 0 0,0-1-1,0 1 1,0 0 0,0-1 0,0 1 0,0 0 0,0-1 0,0 1 0,0 0 0,0-1 0,0 1 0,0 0 0,0 0 0,0-1-1,-1 1 1,1 0 0,0-1 0,0 1 0,0 0 0,0 0 0,-1-1 0,1 1 0,0 0 0,0 0 0,-1-1 0,1 1 0,0 0-1,0 0 1,-1 0 0,1 0 0,0-1 0,0 1 0,-1 0 0,1 0 0,0 0 0,-1 0 0,1 0 0,0 0 0,-1 0-1,1 0 1,-1 0 0,-15 8-3,-12 17 36,25-20 40,0 0 0,1 0 0,-1 0 0,1 0-1,0 1 1,1-1 0,-1 1 0,1-1-1,0 1 1,0-1 0,1 1 0,-1 0 0,2 6-1,-1-9-152,0-1 0,1 1 0,-1-1 0,1 1 0,0-1 0,0 1 0,0-1 0,0 0 0,0 1 0,0-1 0,1 0 0,-1 0 0,3 3 0,-3-4-307,1 1 0,0-1 0,0 0-1,0 1 1,0-1 0,0 0 0,0 0 0,0 0-1,0-1 1,0 1 0,1 0 0,-1-1 0,0 1-1,0-1 1,1 0 0,3 0 0,4 0-7338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9705,'0'0'15252,"-1"12"-15065,-14 132 529,8-98-1137,1 1 1,3-1-1,3 60 1,5-83-2173,4-12-2326,3-10-3932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72 6758,'0'0'2237,"2"-8"160,2-6-1279,3-14 880,1 7 2424,-5 20-1134,-1 10-2644,-1 11-780,-6 92 723,-5-1 0,-29 129 0,65-327 1750,7-3-3068,61-116 1,-91 202 699,-1 0-1,1 1 1,0-1 0,1 1 0,-1-1 0,1 1 0,-1 0-1,1 1 1,0-1 0,0 1 0,0-1 0,0 1 0,0 0-1,8-2 1,-10 4 5,-1-1 0,0 1 0,1 0 0,-1-1 0,1 1 0,-1 0 0,1 0 0,-1 0 0,1 0 0,-1 0 0,1 0 1,-1 1-1,0-1 0,1 0 0,-1 1 0,1-1 0,-1 1 0,0-1 0,1 1 0,-1 0 0,0 0 0,0-1 0,1 1 0,-1 0 0,0 0 0,0 0 0,0 0 0,0 1 0,0-1 0,-1 0 0,1 0 0,0 0 0,0 1 0,-1-1 0,1 0 0,-1 1 0,1-1 0,-1 1 0,1-1 0,-1 1 0,0-1 0,0 0 0,0 1 0,0-1 0,0 1 0,0-1 0,0 1 0,-1 1 0,0 1 24,0 0 0,0 0 0,0 0-1,-1 0 1,1 0 0,-1 0 0,0-1 0,0 1-1,0-1 1,-1 1 0,1-1 0,-1 0 0,0 0-1,0 0 1,0 0 0,0-1 0,-1 1-1,1-1 1,-1 0 0,-3 2 0,-7 4 119,1-1 0,-1 0 0,-1-1 0,-15 5 1,28-10-148,1-1 1,-1 1-1,1-1 1,-1 1 0,0-1-1,1 1 1,-1-1-1,0 0 1,1 0 0,-1 0-1,0 0 1,1 0-1,-1 0 1,0 0 0,1-1-1,-1 1 1,1-1 0,-1 1-1,0-1 1,1 1-1,-1-1 1,1 0 0,0 0-1,-1 0 1,1 0-1,-2-1 1,3 1-201,-1-1 0,1 1 0,0-1 0,0 1 0,0-1 0,0 1 0,0-1 0,0 1 0,0-1 0,0 1 0,0 0 0,1-1 0,-1 1 0,1-1 0,-1 1 0,1-1 0,0 1 0,-1 0 0,1 0 0,0-1 0,0 1 0,0 0 0,0 0 0,0 0 0,0 0 0,0 0 0,0 0 0,2-1 0,19-17-5770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 13261,'0'0'8071,"-9"2"-7537,-1 1-440,0 0 0,1 1-1,-1 0 1,1 0 0,-1 1 0,-15 12 0,21-14-33,0 0 0,0 0 0,0 1 0,1-1 0,-1 1 0,1 0 0,0-1 1,0 2-1,0-1 0,1 0 0,-1 0 0,1 1 0,0 0 0,0-1 0,1 1 1,-1 0-1,1 0 0,0 0 0,0 5 0,2-9-53,-1 0 0,1 0-1,-1 0 1,1 0 0,0 0-1,-1 0 1,1-1 0,0 1 0,0 0-1,0 0 1,0-1 0,0 1-1,0 0 1,0-1 0,0 1 0,0-1-1,0 0 1,0 1 0,0-1-1,0 0 1,0 1 0,0-1 0,0 0-1,0 0 1,1 0 0,-1 0-1,0 0 1,0 0 0,0 0 0,2-1-1,40-3 240,-32 0-266,0 0-1,-1 0 1,1-1-1,-1 0 1,0 0 0,-1-1-1,1-1 1,-1 0-1,0 0 1,-1-1 0,0 0-1,0 0 1,-1-1 0,0 0-1,0 0 1,-1 0-1,0-1 1,5-13 0,-50 80 19,38-55-229,0 0 1,0 0 0,0 0-1,1 0 1,-1 1 0,1-1-1,-1 0 1,1 1 0,0-1 0,-1 0-1,1 1 1,0-1 0,1 0-1,0 5 1,-1-7 57,1 1 0,0 0-1,0 0 1,0 0 0,0-1 0,0 1-1,0 0 1,0-1 0,0 1 0,0-1-1,0 1 1,0-1 0,0 0 0,1 1 0,-1-1-1,0 0 1,0 0 0,0 0 0,1 0-1,-1 0 1,0 0 0,0 0 0,0 0-1,0-1 1,1 1 0,-1 0 0,0-1-1,0 1 1,0 0 0,0-1 0,0 0 0,2 0-1,18-10-4878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29 7271,'-3'7'4847,"-43"94"314,-14 35-776,54-118-4078,0 0 0,1 1-1,1 0 1,1 0 0,-1 35 0,4 33-13,20-115 266,8-42-1523,25-96 1,3-8 106,-53 167 890,0 0 0,1 1 0,-1-1 0,1 1 0,1-1 0,8-9 0,-12 15-39,0 0 0,-1 0 1,1 0-1,0 1 0,0-1 1,0 0-1,0 0 0,0 1 1,0-1-1,0 0 0,0 1 1,0-1-1,0 1 0,0-1 1,0 1-1,0 0 0,0-1 1,1 1-1,-1 0 0,0 0 1,0 0-1,0 0 0,1 0 1,-1 0-1,0 0 0,0 0 1,0 0-1,0 1 0,1-1 1,-1 1-1,0-1 0,0 0 1,0 1-1,0 0 0,0-1 1,0 1-1,0 0 0,0-1 1,0 1-1,0 0 0,-1 0 1,1 0-1,0 0 0,0 0 1,-1 0-1,1 0 0,0 0 1,-1 0-1,0 0 0,1 2 1,2 3 4,0 1 0,-1 0 1,0-1-1,0 1 0,-1 0 0,0 0 1,0 1-1,-1-1 0,1 0 1,-2 0-1,1 0 0,-1 0 0,0 0 1,0 0-1,-1 0 0,0 0 1,0 0-1,-1-1 0,-6 13 0,6-14 51,1 0-1,-1-1 0,1 0 0,-1 1 0,-1-1 0,1-1 0,0 1 0,-1 0 0,0-1 0,0 0 0,0 1 0,0-2 0,0 1 0,-1 0 0,1-1 0,-1 0 0,0 0 0,0 0 1,1-1-1,-1 1 0,0-1 0,0 0 0,-1-1 0,1 1 0,0-1 0,0 0 0,0 0 0,-8-2 0,12 2-307,1-1 0,-1 1 1,0 0-1,0-1 0,1 1 0,-1-1 0,0 1 0,1-1 1,-1 0-1,0 1 0,1-1 0,-1 1 0,1-1 0,-1 0 1,1 0-1,-1 1 0,1-1 0,-1 0 0,1 0 0,0 0 1,0 1-1,-1-1 0,1 0 0,0 0 0,0 0 0,0-1 1,-1-15-8830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15 172 15022,'0'0'9673,"9"1"-9502,-6 0-182,0 0-1,0-1 1,0 0-1,1 1 1,-1-1-1,0 0 1,0 0-1,0-1 1,0 1-1,0-1 1,0 0-1,0 1 1,0-1-1,0 0 1,-1-1 0,1 1-1,0 0 1,-1-1-1,1 0 1,-1 0-1,1 1 1,-1-1-1,0-1 1,1 1-1,-1 0 1,0 0-1,-1-1 1,1 1-1,0-1 1,-1 0-1,1 1 1,-1-1-1,0 0 1,0 0-1,0 0 1,0 0 0,-1 0-1,1 0 1,-1-5-1,1 6 6,-1 0-1,0 0 1,1-1-1,-1 1 1,0 0-1,0-1 1,-1 1 0,1 0-1,0 0 1,-1-1-1,1 1 1,-1 0-1,-1-3 1,1 4-2,1 0-1,-1 1 1,1-1 0,-1 0 0,0 1-1,1-1 1,-1 1 0,0-1 0,1 1-1,-1-1 1,0 1 0,0-1 0,0 1-1,1-1 1,-1 1 0,0 0 0,0 0-1,0-1 1,0 1 0,0 0 0,1 0-1,-1 0 1,-2 0 0,0 1-11,-1 0-1,0 0 1,1 0 0,-1 0 0,1 1-1,0-1 1,-1 1 0,1 0 0,0 0 0,0 0-1,0 0 1,0 1 0,0-1 0,-4 6 0,3-4 32,1-1 1,0 1-1,0 0 1,0 1-1,0-1 1,0 0-1,1 1 1,0 0-1,0-1 1,0 1-1,1 0 1,-1 0-1,1 0 1,0 0-1,1 0 1,-1 6-1,1-10-9,1 0 0,-1 0 0,1 0 0,-1 0 1,1 0-1,-1-1 0,1 1 0,0 0 0,-1 0 0,1-1 0,0 1 0,0 0 0,-1-1 0,1 1 0,0-1 1,0 1-1,0-1 0,0 1 0,0-1 0,0 0 0,0 1 0,0-1 0,0 0 0,0 0 0,0 0 0,1 0 1,34 4 108,-28-4-81,72 6-493,88 3 490,-167-9 622,-2-14 2499,-5-10-2888,-2 1 0,-9-23 0,8 25-300,1 0 0,-8-35 1,18 55-161,0 0 0,0 1 0,1-1 1,-1 0-1,0 1 0,0-1 1,0 1-1,0 0 0,1 0 0,-1-1 1,0 2-1,0-1 0,0 0 0,3 1 1,0-1-339,107 1-9741,-64 0 2104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19 423 14221,'-14'12'2486,"9"-10"4504,139-163-4306,61-86-1113,-187 232-1517,-1 2-53,-7 23-264,-5 8 203,-1 1 0,-1-1 0,-11 23 1,-7 20 116,12-26-78,3-10-9,1 1 1,2 1 0,0-1-1,1 1 1,-3 47 0,9-74-76,0 1 1,0 0-1,0 0 1,0-1-1,1 1 1,-1 0-1,0 0 1,0-1-1,0 1 1,1 0 0,-1 0-1,0-1 1,1 1-1,-1 0 1,1-1-1,-1 1 1,1-1-1,-1 1 1,1 0-1,-1-1 1,1 1 0,0-1-1,-1 0 1,1 1-1,0-1 1,-1 1-1,1-1 1,0 0-1,-1 1 1,1-1-1,0 0 1,0 0 0,-1 0-1,1 0 1,0 0-1,0 0 1,0 0-1,-1 0 1,1 0-1,0 0 1,0 0-1,-1 0 1,1 0 0,0-1-1,0 1 1,-1 0-1,1 0 1,0-1-1,-1 1 1,1-1-1,0 1 1,-1-1-1,2 0 1,3-1-1290,0-1-1,-1 1 1,1-1-1,0 0 1,-1 0 0,7-8-1,11-17-8070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4004,'0'0'20472,"-6"8"-19607,-1 0-719,2-1-20,-1 0 0,1 0 0,0 0 0,0 0 0,1 1 0,0-1 0,0 1 0,1 0 0,0 1 0,-3 11 0,6-19-127,0 0 0,1 0-1,-1 0 1,0-1 0,1 1-1,-1 0 1,1 0 0,-1-1-1,1 1 1,0 0-1,-1-1 1,1 1 0,0 0-1,-1-1 1,1 1 0,0-1-1,-1 0 1,1 1 0,0-1-1,0 1 1,0-1 0,0 0-1,-1 0 1,1 1-1,2-1 1,30 6-166,-17-3-74,-6-1 17,0 1-1,-1 1 0,1 0 1,-1 0-1,0 1 0,14 8 1,-20-11 176,0 1-1,0-1 1,0 1 0,0 0 0,0-1 0,-1 1 0,0 1 0,1-1-1,-1 0 1,0 0 0,0 1 0,-1-1 0,1 1 0,-1 0-1,0-1 1,0 1 0,0 0 0,0 0 0,0 0 0,-1 4 0,-1-1 155,0-1 0,0 0 1,-1 0-1,0 0 0,0 0 1,0-1-1,-1 1 0,0-1 1,0 1-1,0-1 0,-1 0 1,0 0-1,0 0 1,0-1-1,0 1 0,-1-1 1,0 0-1,1 0 0,-2-1 1,-8 6-1,7-5-81,1 0 1,-1-1-1,0 1 0,-1-1 0,1 0 1,-1-1-1,1 0 0,-1 0 1,0-1-1,1 0 0,-1 0 0,0-1 1,0 0-1,0 0 0,1-1 1,-15-2-1,20 2-379,0 0 0,-1-1 0,1 1 0,0 0 0,0-1 0,0 0 1,0 1-1,0-1 0,0 0 0,1 0 0,-1 0 0,0 0 0,1 0 0,0 0 0,-1 0 0,1-1 1,0 1-1,-1-4 0,-11-27-7126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16912,'0'0'4837,"56"-4"-2499,-29 3-480,4-1-577,-4-2-865,3 1-320,3 1-96,-4-3-1089,-6-2-1633,-7-2-2147,0-1-9128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73 10186,'0'0'7714,"4"-9"-5568,19-38 1361,-23 47-3419,0 0 0,0-1 0,0 1 0,0-1 0,0 1 0,0 0 0,0-1 0,0 1 0,0-1 0,0 1 0,0 0 0,0-1 0,0 1 0,0-1 0,0 1 1,0 0-1,0-1 0,-1 1 0,1 0 0,0-1 0,0 1 0,-1 0 0,1-1 0,0 1 0,0 0 0,-1-1 0,1 1 0,0 0 0,-1 0 0,1-1 0,0 1 0,-1 0 0,1 0 0,-1-1 0,-20-3 609,-23 5-776,35 2 80,-1-1 0,1 1 0,0 0 0,0 1-1,1 0 1,-1 1 0,1 0 0,0 0-1,0 0 1,1 1 0,-8 7 0,10-8 16,-1 0 1,1 1-1,0 0 1,0-1-1,0 2 1,1-1-1,0 0 1,0 1 0,1 0-1,0 0 1,0 0-1,0 0 1,1 0-1,-1 10 1,2-15-16,1-1 0,0 0 0,0 1 1,0-1-1,0 0 0,0 0 1,1 1-1,-1-1 0,0 0 0,1 1 1,-1-1-1,1 0 0,-1 0 0,1 0 1,-1 0-1,1 1 0,0-1 0,0 0 1,-1 0-1,1 0 0,0 0 1,0 0-1,0-1 0,0 1 0,2 1 1,0 0 10,0-1 0,1 0 1,-1 0-1,0 0 1,0 0-1,0-1 1,1 0-1,-1 1 1,0-1-1,5 0 1,1-1 25,1 0 1,-1-1-1,0 1 1,0-2-1,0 1 1,0-1-1,9-5 1,-3-1 15,0 0 1,-1-1-1,0-1 0,0-1 0,-1 0 1,-1 0-1,0-1 0,0-1 1,-2 0-1,16-27 0,-35 60-259,-8 15 126,1 0 1,-15 47-1,28-72 98,0 0-1,1 0 0,0 1 1,1-1-1,0 0 0,0 1 0,1-1 1,0 1-1,1-1 0,0 0 1,0 1-1,1-1 0,0 0 1,1 0-1,4 10 0,40 35 147,-50-52-78,1-1 0,-1 0-1,0 1 1,1-1 0,-1 0 0,0 0 0,0 0 0,1-1 0,-1 1 0,0-1-1,0 1 1,-4-1 0,-242 45 1914,246-45-1970,3 0-37,2-4-2354,0 0 1229,0 0-1,0 0 0,1 0 0,0 0 1,-1 1-1,1-1 0,1 1 0,-1-1 1,0 1-1,1 1 0,6-6 1,-6 5-592,12-9-4839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9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74 12107,'0'0'2269,"1"-8"801,-1 7-2931,3-32 2658,-1 3 3524,-3 30-6252,0-1-1,1 1 1,-1 0 0,1 0 0,-1 0 0,1-1 0,-1 1 0,0 0 0,1 0 0,-1 0 0,0 0 0,1 0 0,-1 0 0,1 0 0,-1 1 0,0-1-1,1 0 1,-1 0 0,1 0 0,-1 0 0,1 1 0,-1-1 0,1 0 0,-1 1 0,1-1 0,-1 0 0,1 1 0,-1-1 0,1 1 0,-1-1 0,1 1-1,0-1 1,-1 1 0,-20 15-208,4-1 158,-39 42 374,53-54-379,1 1-1,-1-1 1,1 1-1,-1 0 1,1 0-1,0 0 0,1 0 1,-1 0-1,1 0 1,-1 0-1,1 1 1,1-1-1,-1 0 1,0 8-1,2-10-9,-1-1 0,1 1-1,-1-1 1,1 1 0,0-1-1,0 0 1,-1 1 0,1-1-1,0 0 1,0 0 0,1 1-1,-1-1 1,0 0 0,0 0-1,0 0 1,1 0 0,-1-1-1,0 1 1,1 0 0,-1-1-1,1 1 1,2 0 0,42 12 22,-32-10-57,0 1-166,1 0-1,-1 1 1,1 0-1,-1 1 1,22 14-1,-33-19 183,-1 1 0,0-1 0,0 1 0,0-1-1,0 1 1,0 0 0,0 0 0,-1-1 0,1 1 0,-1 1-1,1-1 1,-1 0 0,0 0 0,1 0 0,-1 1 0,0-1-1,-1 1 1,1-1 0,0 0 0,-1 1 0,1 0 0,-1-1-1,0 1 1,0-1 0,0 1 0,0-1 0,0 1 0,-1-1-1,1 1 1,-1-1 0,1 1 0,-1-1 0,0 1 0,0-1-1,0 0 1,-1 1 0,1-1 0,0 0 0,-1 0 0,1 0-1,-1 0 1,0 0 0,-2 2 0,-8 7 165,0 1 0,0-2 0,-1 0 1,0 0-1,-1-2 0,0 1 0,0-2 0,-1 0 1,0 0-1,0-2 0,-1 0 0,0-1 0,0 0 1,-27 2-1,42-6-238,-1 0 1,0-1-1,0 1 0,1 0 1,-1-1-1,0 0 1,1 1-1,-1-1 1,0 0-1,1 0 0,-1 0 1,1 0-1,0 0 1,-1-1-1,1 1 1,0 0-1,-1 0 1,1-1-1,0 1 0,0-1 1,0 1-1,1-1 1,-1 0-1,0 1 1,0-1-1,1 0 0,-1 1 1,1-1-1,0 0 1,-1 0-1,1 0 1,0-2-1,-2-10-1644,1-1 1,1 0-1,1-15 0,0 9-1456,-1-25-4873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3:5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15919,'0'0'12620,"58"-29"-12396,-24 26-160,4 1 0,3 1-64,4 0-352,-5 1-1089,-6 0-1122,-5 0-1729,-6 0-2466,-8 0-6407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0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12 10762,'0'0'16640,"0"0"-16643,0-1 0,0 1 0,-1-1 0,1 1 0,0-1 0,0 1 0,-1-1 0,1 1 0,0 0 0,-1-1 0,1 1 0,0 0 0,-1-1 0,1 1 0,-1 0 0,1-1-1,-1 1 1,1 0 0,0 0 0,-1 0 0,1-1 0,-1 1 0,1 0 0,-1 0 0,1 0 0,-1 0 0,1 0 0,-1 0 0,0 0 0,-6 3 16,0 1 0,1-1 0,-1 1 1,1 1-1,0-1 0,0 1 0,0 0 0,1 1 0,-8 8 0,0-1 166,10-9-130,-1-1 1,0 1-1,1 0 1,0 0-1,0 1 1,0-1-1,0 0 1,1 1-1,0 0 1,-1-1-1,-1 10 1,4-12-46,0 0 0,0 0 0,0 1 1,0-1-1,0 0 0,0 1 0,1-1 0,-1 0 0,1 0 1,0 1-1,-1-1 0,1 0 0,0 0 0,0 0 1,0 0-1,1 0 0,-1 0 0,0 0 0,1-1 0,0 1 1,-1 0-1,1-1 0,0 1 0,0-1 0,-1 0 1,1 1-1,0-1 0,3 1 0,9 5-8,-1-1-1,2-1 1,-1 0 0,20 4-1,-22-7-67,0 1 0,0 1-1,-1 0 1,1 1-1,-1 0 1,19 11 0,-28-14 65,1 0 1,-1 0-1,0 1 1,1-1-1,-1 0 1,0 1 0,0 0-1,-1-1 1,1 1-1,-1 0 1,1 0-1,-1 0 1,0 0 0,0 0-1,0 0 1,0 0-1,-1 0 1,1 1-1,-1-1 1,0 0-1,0 0 1,0 0 0,0 1-1,-1-1 1,1 0-1,-1 0 1,0 0-1,0 0 1,0 0 0,0 0-1,0 0 1,-1 0-1,1 0 1,-5 5-1,-2 4 142,0-1 1,0 0-1,-2 0 0,1 0 0,-1-1 0,-18 13 0,9-9 182,-1 0 0,0-1-1,-27 11 1,39-20-243,0-1 0,0 0 1,0 0-1,0-1 0,-1 0 0,1 0 1,-1-1-1,0 0 0,1-1 0,-1 0 0,0 0 1,-10-2-1,17 1-79,0 1 0,0-1 1,0 1-1,0-1 0,0 0 1,0 0-1,1 0 0,-1 0 1,0 0-1,0-1 0,1 1 1,-1 0-1,0-1 0,1 1 1,0-1-1,-1 0 0,1 1 1,0-1-1,0 0 0,0 0 1,0 0-1,0 0 0,0 0 1,0 0-1,1 0 0,-1 0 1,1 0-1,0 0 0,-1 0 1,1 0-1,0 0 0,0 0 1,0-1-1,1 1 0,-1 0 1,0 0-1,2-2 0,-1-3-48,1 0 0,0-1 0,0 1-1,1 0 1,0 1 0,0-1 0,1 1-1,-1-1 1,9-9 0,15-11 15,2 1 0,0 1 0,2 1 0,1 2 0,56-30 0,-36 21 50,55-41 1,-103 69 34,-1 0-1,1 0 1,-1 0 0,0-1-1,0 0 1,0 1 0,0-1 0,-1 0-1,1 0 1,-1-1 0,0 1-1,-1 0 1,1-1 0,-1 1-1,2-5 1,-3 7-21,0 0-1,0 0 1,0 0-1,-1 0 0,1 0 1,0 0-1,-1 0 1,1 1-1,-1-1 1,0 0-1,1 0 1,-1 0-1,0 1 1,0-1-1,0 1 1,0-1-1,0 0 0,-1 1 1,1 0-1,0-1 1,-1 1-1,1 0 1,-1 0-1,1 0 1,-1 0-1,0 0 1,1 0-1,-1 0 1,0 0-1,0 1 1,0-1-1,0 1 0,1-1 1,-1 1-1,0 0 1,0 0-1,0 0 1,-3 0-1,-34-1 195,-1 1 0,-54 9-1,69-6-3766,9-2-3718,28-1-332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2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4292,'28'3'7330,"112"8"-5670,447-20 2146,-557 10-3391,44 8 0,28 2 218,268-15 778,195 7-1130,-428 12-274,66 2 221,872-55 599,-668 30-817,208-17 813,-435 8-521,-42 5-2830,-119 8-40,0-2-2284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 10890,'0'0'10271,"-8"3"-9694,-12 8-160,0 1 1,1 1 0,0 0-1,1 1 1,-28 28-1,-83 97 225,119-128-629,-28 31 10,18-21-6,1 0 0,0 2 0,2 0-1,-19 34 1,35-49-3705,11-15 1700,12-14-947,-1-4-1592,3-5-1414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8712,'0'0'12433,"1"10"-11974,-1 26-195,0-13 32,0 0 1,2 0-1,1 0 1,9 40-1,-4-42-156,2 1-1,0-2 0,1 0 1,24 33-1,7-1-2694,-41-48 1200,-17-4-11639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9737,'0'0'13837,"12"-4"-13025,34-9-241,2 2 1,0 2 0,73-3 0,1 8-6062,-104 3 1224,-1-1-2049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13485,'0'0'7409,"0"11"-6859,-2 83 344,0-17-1153,3 0 1,12 86-1,-13-170-6831,-5-9 2868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11 184 2594,'0'0'10069,"-3"-9"-7742,2 3-2028,-1 3-162,1 0 0,0 0 0,1 0 0,-1 0 0,0 0 0,1 0 1,0 0-1,-1 0 0,1 0 0,0 0 0,1-1 0,-1 1 0,1 0 0,-1 0 0,1 0 0,0 0 1,0 0-1,0 0 0,0 0 0,1 1 0,-1-1 0,1 0 0,0 1 0,2-4 0,7-3 150,1 0 0,0 0-1,1 1 1,-1 1-1,2 0 1,-1 0 0,1 2-1,0-1 1,0 2-1,0 0 1,27-3 0,3 1-62,0 3 1,74 2-1,-102 2-211,-1 1 0,1 0 0,27 8 0,-38-9 12,1 1-1,-1 0 1,0 0-1,0 0 1,0 1-1,0 0 0,0 0 1,0 0-1,-1 0 1,1 1-1,-1 0 1,0 0-1,0 0 1,3 5-1,-6-7 50,0 0 0,0 0-1,0 0 1,0 0 0,0 1 0,-1-1 0,1 0-1,-1 1 1,0-1 0,1 0 0,-1 1-1,0-1 1,0 1 0,-1-1 0,1 0 0,0 1-1,-1-1 1,1 0 0,-1 1 0,0-1 0,0 0-1,0 0 1,0 0 0,0 0 0,-1 1-1,1-2 1,0 1 0,-1 0 0,1 0 0,-1 0-1,0-1 1,0 1 0,0-1 0,0 1 0,0-1-1,-4 2 1,-6 5 211,-1-1 0,1-1-1,-1 0 1,-25 7 0,-1-4 57,-62 7-1,69-13-6179,50-4 1444,5-6-2317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72 134 4388,'0'0'1303,"-8"-2"234,0 0-673,-37-11 1179,34 9 8209,57 1-9732,-1-2-1,0-2 1,0-2-1,73-24 1,-65 17-818,1 2-1,77-10 1,-76 23-3718,-36 1-2789,-12 0-140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34 8200,'5'-7'702,"-4"6"-192,1 0 0,-1-1 0,0 1 0,0-1 1,0 0-1,0 1 0,0-1 0,0 0 0,-1 1 0,1-1 1,-1 0-1,1 0 0,-1 0 0,1-2 983,-25 16-805,-21 18-592,34-24 48,0 1 1,0 0 0,1 0 0,0 1 0,0 0-1,1 1 1,0 0 0,-13 17 0,20-24-151,1 0 0,0 0 1,0 0-1,0 1 0,0-1 1,1 0-1,-1 0 0,0 1 0,1-1 1,0 0-1,-1 1 0,1-1 0,0 0 1,0 1-1,1-1 0,-1 1 0,0-1 1,1 0-1,-1 1 0,1-1 0,0 0 1,0 0-1,0 0 0,0 0 1,0 1-1,0-1 0,0 0 0,1-1 1,-1 1-1,1 0 0,0 0 0,-1-1 1,1 1-1,0-1 0,0 1 0,0-1 1,0 0-1,0 0 0,0 0 1,0 0-1,4 1 0,11 5-130,1 0-1,0-2 1,0 0-1,22 2 1,-26-4-30,30 4-2179,1-2-1,57-2 1,-55-3-698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31 9417,'0'0'7436,"-9"-6"-6811,5 2-576,2 2-42,1 0 0,-1 1-1,0-1 1,1 1 0,-1-1-1,0 1 1,0-1-1,0 1 1,-1 0 0,1 0-1,0 0 1,0 0-1,-1 1 1,1-1 0,0 0-1,-1 1 1,1 0 0,0-1-1,-1 1 1,1 0-1,-1 0 1,1 1 0,0-1-1,-1 0 1,1 1 0,0 0-1,-5 1 1,-4 5 100,0 1 1,0 1 0,1 0-1,0 0 1,1 1 0,0 0-1,-11 16 1,16-21-33,0 1 1,0 0-1,0 0 0,1 0 0,0 1 1,0-1-1,1 1 0,0-1 1,0 1-1,0 0 0,1 0 1,0 0-1,0 0 0,1 0 0,1 14 1,-1-20-74,1 0 1,-1 1 0,1-1-1,-1 0 1,1 1 0,-1-1-1,1 0 1,0 0 0,0 0-1,0 0 1,0 0 0,0 0-1,0 0 1,0 0-1,0 0 1,0 0 0,0 0-1,0-1 1,1 1 0,-1 0-1,3 0 1,36 4 185,-28-5-127,-1-2-1,1 1 1,-1-2 0,19-5 0,-13 0-31,0 0 0,0-1 0,-1-1 0,0 0 0,-1-1 0,15-15 0,-22 20-11,-1-1 0,0 0 0,-1 0 0,1-1 0,-2 0-1,1 0 1,-1 0 0,0-1 0,-1 1 0,1-1 0,-2 0 0,0-1 0,3-11 0,-5 20-22,-1 1 0,0-1-1,0 1 1,0 0 0,0-1 0,0 1 0,0 0 0,0-1 0,0 1 0,0-1 0,0 1 0,0 0 0,0-1 0,0 1 0,0 0 0,-1-1-1,1 1 1,0 0 0,0-1 0,0 1 0,-1 0 0,1-1 0,0 1 0,0 0 0,0-1 0,-1 1 0,1 0 0,0 0 0,-1-1 0,1 1 0,0 0-1,-1 0 1,1 0 0,0-1 0,-1 1 0,1 0 0,0 0 0,-1 0 0,1 0 0,0 0 0,-1 0 0,1 0 0,-1 0 0,1 0 0,0 0-1,-1 0 1,1 0 0,0 0 0,-1 0 0,1 0 0,-1 0 0,1 0 0,0 1 0,-1-1 0,1 0 0,0 0 0,-1 0 0,1 1 0,0-1-1,0 0 1,-1 0 0,1 1 0,-22 14-129,17-8 135,-1 0 1,1 1-1,1-1 0,-1 1 0,1 0 1,1 1-1,-1-1 0,1 1 0,-2 11 1,5-17-105,-1 0 1,1 0-1,0 0 1,-1 0-1,2 0 1,-1 0-1,0 0 1,0 0-1,1 0 0,0 0 1,-1 0-1,1 0 1,2 4-1,-1-5-117,-1-1 0,0 1 0,1 0-1,-1-1 1,1 1 0,-1-1-1,1 0 1,0 1 0,0-1 0,0 0-1,-1 0 1,1 0 0,0 0 0,0 0-1,0-1 1,1 1 0,-1-1 0,0 1-1,0-1 1,0 0 0,2 1 0,23-2-2847,-2-3-389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10762,'0'0'5888,"-9"2"-4537,3 0-1262,1 0-1,-1 0 1,1 1 0,0-1 0,0 1-1,0 1 1,0-1 0,0 1-1,0-1 1,1 1 0,0 1-1,0-1 1,0 1 0,0-1 0,1 1-1,0 0 1,0 0 0,0 1-1,0-1 1,1 1 0,0-1-1,0 1 1,1 0 0,-1-1-1,0 12 1,2-14-85,-1 0-1,1 0 1,-1 0 0,1 1-1,0-1 1,1 0 0,-1 0-1,0 0 1,1 0 0,0 1-1,-1-1 1,1 0-1,1 0 1,-1 0 0,0-1-1,1 1 1,-1 0 0,1 0-1,2 2 1,0-2-54,0 0 0,0-1 0,0 1 0,0-1 0,1 0 0,-1-1 0,1 1 0,-1-1 0,1 0 0,-1 0 1,1 0-1,6 0 0,-3 0-114,4 0-44,0 1 1,0 0-1,0 1 0,20 7 0,-31-9 235,1-1 1,0 1-1,-1 0 0,1 0 0,-1-1 0,1 1 0,-1 0 0,1 0 0,-1 1 0,0-1 0,1 0 1,-1 0-1,0 1 0,0-1 0,0 1 0,0-1 0,0 1 0,0-1 0,0 1 0,-1 0 0,1-1 1,0 1-1,-1 0 0,0-1 0,1 1 0,-1 0 0,0 0 0,0-1 0,0 1 0,0 0 0,0 0 1,0 0-1,-1-1 0,1 1 0,0 0 0,-1-1 0,0 1 0,1 0 0,-1-1 0,0 1 1,-1 1-1,0 1 103,-1-1 0,0 0 1,0 0-1,0 0 0,0 0 1,0-1-1,-1 1 0,1-1 1,-1 0-1,1 0 1,-1 0-1,0 0 0,0-1 1,-5 2-1,-59 14 1964,67-17-2081,-16 4 294,0-1-1,-1-1 0,1-1 1,-32-1-1,43-5-1657,12-3-239,13-4-978,30-6-3907,-19 10 2423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41 8168,'0'0'9112,"-11"-8"-7660,-36-21-533,44 28-865,1 0 1,-1 1-1,0-1 0,0 1 1,1 0-1,-1 0 1,0 0-1,0 0 1,0 0-1,0 0 1,1 1-1,-1 0 1,0-1-1,0 1 0,1 0 1,-1 0-1,1 1 1,-1-1-1,1 0 1,-1 1-1,1 0 1,0-1-1,0 1 1,0 0-1,0 0 0,-3 3 1,-5 3 226,-32 30 746,40-36-1005,0 0-1,0 1 1,0-1-1,1 1 1,-1-1-1,0 1 1,1 0-1,0 0 1,-1-1-1,1 1 1,1 0-1,-1 0 1,0 0-1,1 0 1,-1 6 0,2-8-36,0 1 0,0 0 0,0-1 0,0 1 0,0-1 0,0 1 0,0-1 0,1 0 0,-1 0 0,1 1 0,-1-1 0,1 0 0,-1 0 0,1 0 0,0-1 0,-1 1 0,1 0 0,0-1 0,-1 1 0,1-1 0,0 1 0,0-1 0,2 0 0,51 8-891,-50-7 763,42 1-874,-32-2 831,-1 0-1,1 1 0,-1 1 0,1 0 1,24 8-1,-39-10 204,0 0 1,1 0-1,-1 0 1,0 0-1,0 0 1,0 0-1,1 0 1,-1 1-1,0-1 0,0 0 1,0 0-1,1 0 1,-1 0-1,0 0 1,0 1-1,0-1 1,1 0-1,-1 0 1,0 0-1,0 0 1,0 1-1,0-1 0,0 0 1,0 0-1,0 1 1,0-1-1,1 0 1,-1 0-1,0 0 1,0 1-1,0-1 1,0 0-1,0 0 0,0 1 1,0-1-1,0 0 1,0 0-1,0 0 1,-1 1-1,1-1 1,0 0-1,0 0 1,0 1-1,0-1 1,0 0-1,0 0 0,-1 1 1,-12 9 560,-19 5 187,19-10-619,-11 4-70,0 0 0,0-1 0,-1-2 0,0 0 0,-36 2 0,74-15-6868,2-4 994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5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58 4452,'0'0'10752,"9"-4"-9444,23-12-374,-24 9 3125,-16 5-3111,-12 2-980,9 3 65,-1 1 0,0 1 0,1-1 0,0 2 0,0 0 0,0 0 0,1 1 0,-1 0 0,2 1 1,-1 0-1,1 0 0,1 1 0,-1 1 0,2-1 0,-8 12 0,14-20-28,-1 1 0,1-1 1,0 1-1,1-1 0,-1 1 0,0-1 1,0 1-1,1-1 0,-1 1 1,0-1-1,1 1 0,0 0 1,-1 0-1,1-1 0,0 1 0,0 0 1,0-1-1,0 1 0,0 0 1,1 0-1,-1-1 0,0 1 0,1 0 1,0 2-1,1-3 6,-1 0 0,1 0-1,-1 0 1,1 0 0,0 0 0,-1-1-1,1 1 1,0-1 0,-1 1-1,1-1 1,0 0 0,0 1 0,-1-1-1,1 0 1,0 0 0,0 0 0,0 0-1,-1-1 1,3 1 0,9-3 45,-1 1 0,1-2 0,-1 0 0,0 0 0,15-8 0,-7 1-22,-1-1 1,0 0-1,20-19 1,-34 27-10,-1 0 1,1 0 0,-1-1 0,0 1 0,0-1-1,0 0 1,-1 0 0,0 0 0,0-1 0,0 1 0,0-1-1,-1 0 1,0 1 0,0-1 0,-1 0 0,2-11 0,-3 17-22,0-1 0,-1 1 1,1-1-1,0 1 0,0 0 1,-1-1-1,1 1 0,0-1 1,-1 1-1,1 0 0,0-1 1,-1 1-1,1 0 0,0 0 1,-1-1-1,1 1 0,-1 0 1,1 0-1,-1 0 0,1-1 1,-1 1-1,1 0 0,0 0 1,-1 0-1,1 0 0,-1 0 1,1 0-1,-1 0 0,1 0 1,-1 0-1,1 0 1,-1 0-1,1 0 0,-1 0 1,1 0-1,-1 1 0,1-1 1,-1 0-1,1 0 0,0 1 1,-1-1-1,-22 11-48,19-8 54,0 0 0,0 1-1,0 0 1,0 0 0,1 0-1,0 1 1,-1-1 0,2 1-1,-1 0 1,0 0 0,1 0-1,0 0 1,0 0 0,1 0 0,-2 9-1,3-14 4,0 0 0,1 1 0,-1-1 0,0 0 0,1 1 0,-1-1 0,1 0 0,-1 1 0,0-1-1,1 0 1,-1 0 0,1 1 0,-1-1 0,1 0 0,-1 0 0,1 0 0,-1 0 0,1 0 0,-1 0 0,1 0 0,-1 0 0,1 0 0,-1 0-1,1 0 1,-1 0 0,1 0 0,-1 0 0,1 0 0,-1-1 0,1 1 0,-1 0 0,1 0 0,-1-1 0,0 1 0,1 0 0,-1 0 0,1-1-1,-1 1 1,0 0 0,1-1 0,-1 0 0,17-10-4015,-4 10-7636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5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9129,'-6'13'7151,"-5"11"-4395,-29 67-1640,29-62-553,-27 86 972,35-105-1453,0 1 1,1 0-1,1 0 1,0 0-1,1 0 1,0 0-1,0 0 1,3 17-1,-2-27-66,0 1-1,-1-1 0,1 1 0,0-1 1,0 0-1,0 1 0,0-1 0,0 0 1,0 0-1,0 0 0,0 0 0,1 0 0,-1 0 1,0 0-1,1 0 0,-1 0 0,0-1 1,1 1-1,-1-1 0,1 1 0,-1-1 1,1 1-1,-1-1 0,1 0 0,0 0 1,-1 1-1,1-1 0,-1 0 0,1-1 1,0 1-1,-1 0 0,1 0 0,1-1 0,3 0 53,1 0-1,-1-1 0,0 1 0,0-1 0,0-1 0,11-5 0,-2-1-37,-1-1 0,0 0-1,-1-1 1,0-1 0,-1 0-1,0-1 1,-1 0 0,0 0 0,-1-2-1,-1 1 1,0-1 0,-1 0 0,7-19-1,-15 34-25,0 0 0,1 0 0,-1-1-1,0 1 1,0 0 0,0 0-1,1-1 1,-1 1 0,0 0-1,0 0 1,0-1 0,0 1-1,1 0 1,-1-1 0,0 1 0,0 0-1,0 0 1,0-1 0,0 1-1,0 0 1,0-1 0,0 1-1,0 0 1,0-1 0,0 1-1,0 0 1,0-1 0,0 1 0,0 0-1,0 0 1,0-1 0,-1 1-1,1 0 1,0-1 0,0 1-1,0 0 1,0 0 0,-1-1 0,1 1-1,0 0 1,0 0 0,0 0-1,-1-1 1,1 1 0,0 0-1,0 0 1,-1 0 0,1-1-1,-1 1 1,-14 13 15,-16 29-46,26-33 51,2 0 1,-1-1 0,1 1 0,0 0 0,1 1 0,0-1 0,-1 10 0,3-17-18,0 0 0,-1 0 0,1 0 0,0 0 0,0 0 0,1 0 0,-1 0 0,0 0 0,1-1 0,-1 1 1,1 0-1,0 0 0,-1 0 0,1 0 0,0 0 0,0-1 0,0 1 0,0 0 0,1-1 0,-1 1 0,0-1 0,1 1 0,-1-1 1,1 0-1,-1 0 0,1 0 0,0 1 0,-1-1 0,1-1 0,0 1 0,0 0 0,0 0 0,0-1 0,0 1 0,-1-1 0,1 0 1,0 1-1,4-1 0,2 0-3,1 0 0,-1-1 0,1 0 0,-1-1 0,1 0 0,-1 0 0,0 0 0,0-1 0,0-1 1,0 1-1,-1-1 0,1 0 0,-1-1 0,0 0 0,-1 0 0,1 0 0,-1-1 0,0 0 0,0-1 0,0 1 0,-1-1 1,0 0-1,-1 0 0,1 0 0,-1-1 0,-1 0 0,0 0 0,0 0 0,0 0 0,-1 0 0,0 0 0,-1-1 0,2-15 0,-3 24-4,0 0 0,0-1 0,0 1 0,0 0 0,0 0-1,0-1 1,0 1 0,0 0 0,0 0 0,0 0-1,0-1 1,0 1 0,0 0 0,0 0 0,0-1-1,-1 1 1,1 0 0,0 0 0,0 0 0,0-1-1,0 1 1,0 0 0,0 0 0,-1 0 0,1 0 0,0-1-1,0 1 1,0 0 0,0 0 0,-1 0 0,1 0-1,0 0 1,0 0 0,0 0 0,-1-1 0,1 1-1,0 0 1,0 0 0,-1 0 0,1 0 0,0 0-1,-12 6-15,-8 12 8,17-13 47,-1 0 0,1 0 0,0 1 0,0-1 0,1 1 0,0-1 0,0 1 0,0 0-1,0 0 1,1 0 0,0 0 0,1 0 0,-1 0 0,1 0 0,0 7 0,1-10-55,0 0 0,0-1 1,-1 1-1,2 0 1,-1 0-1,0-1 0,1 1 1,-1 0-1,1-1 0,-1 0 1,1 1-1,0-1 1,0 0-1,0 0 0,1 0 1,-1 0-1,0 0 1,1-1-1,-1 1 0,1-1 1,0 1-1,-1-1 0,1 0 1,0 0-1,0 0 1,0-1-1,0 1 0,0-1 1,-1 1-1,1-1 0,0 0 1,5 0-1,-1 0-406,0-1-1,0 1 1,0-1 0,0 0-1,0 0 1,0-1-1,0 0 1,0-1 0,-1 1-1,1-1 1,-1 0 0,0-1-1,1 1 1,-2-1-1,1-1 1,7-6 0,3-5-1714,-1-1 1,-1 0 0,23-37 0,-8 8-2280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5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3683,'0'0'15071,"-7"7"-14297,0 4-490,0-1-1,1 1 1,0 0 0,0 0 0,1 1 0,1 0 0,0 0-1,1 0 1,0 0 0,0 1 0,0 17 0,2 203 1285,-13-440-2503,14 209 941,1 0 0,0 1-1,-1-1 1,1 1 0,0-1 0,1 0-1,-1 0 1,0 0 0,1 0 0,-1 0 0,1 0-1,-1 0 1,1 0 0,0 0 0,0-1-1,2 3 1,38 24 189,-39-25-181,10 3 21,0 0 1,0 0-1,0-1 1,1-1 0,-1 0-1,1-1 1,0-1-1,0 0 1,0-1 0,0 0-1,0-1 1,1-1-1,16-2 1,-27 2-21,1-1 0,-1 1 0,0-1 1,1 0-1,-1 0 0,0 0 0,0-1 0,0 1 0,0-1 0,-1 0 0,6-5 1,-7 6-3,0 0 1,-1-1 0,1 1 0,0 0 0,-1 0 0,1-1 0,-1 1 0,0-1-1,1 0 1,-1 1 0,-1-1 0,1 0 0,0 1 0,-1-1 0,1 0 0,-1 0 0,0 0-1,0 0 1,0-4 0,-1 5-21,0 1-1,1-1 1,-1 1-1,0 0 1,0-1 0,0 1-1,0 0 1,0 0-1,0-1 1,0 1-1,-1 0 1,1 0 0,0 0-1,-1 0 1,1 1-1,-1-1 1,1 0-1,-1 1 1,1-1-1,-1 0 1,1 1 0,-1 0-1,1-1 1,-1 1-1,0 0 1,1 0-1,-1 0 1,0 0-1,1 0 1,-3 1 0,-1-1-16,-1 0 0,0 1 0,1 0 1,-1 0-1,1 0 0,-1 1 1,1-1-1,-5 4 0,1 0 42,1 1 0,-1 0-1,2 0 1,-1 1 0,1 0 0,0 0-1,0 1 1,1 0 0,0 0 0,0 0-1,1 1 1,-5 10 0,8-16-11,1 0 1,0 1-1,-1-1 0,1 0 1,0 1-1,1-1 1,-1 1-1,1-1 0,-1 1 1,1-1-1,0 1 1,0-1-1,0 1 0,1-1 1,-1 1-1,1-1 1,0 0-1,0 1 0,0-1 1,1 0-1,-1 1 1,1-1-1,0 0 1,-1 0-1,1 0 0,1-1 1,-1 1-1,0 0 1,1-1-1,-1 1 0,1-1 1,0 0-1,0 0 1,-1 0-1,2 0 0,-1-1 1,5 3-1,6 2-324,1-1 1,-1 0-1,1-1 0,0-1 0,24 3 1,37-2-4599,-26-4-1488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5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192 105 6566,'0'0'2061,"9"-6"256,-6 4-2201,41-29 3616,-42 30-3388,-1-1-1,1 1 1,0-1-1,0 0 1,-1 1-1,1-1 0,-1 0 1,0 0-1,0 0 1,1 0-1,-1 0 1,0 0-1,-1 0 1,1-1-1,0 1 1,-1 0-1,1 0 0,-1-1 1,0 1-1,1 0 1,-1-1-1,0 1 1,-1-5-1,0 6-273,0 0 0,0 0-1,0 0 1,0 0 0,0 0-1,0 1 1,0-1 0,-1 0 0,1 0-1,0 1 1,0-1 0,-1 1-1,1-1 1,-1 1 0,1 0 0,0-1-1,-1 1 1,1 0 0,-1 0 0,1 0-1,0 0 1,-1 0 0,-1 0-1,-36 5-2,25 0-48,0 0 0,0 1 0,1 1 0,0 0 0,0 1 0,1 0-1,0 1 1,1 1 0,-1 0 0,2 0 0,-1 1 0,2 0 0,-1 1 0,-11 21-1,19-31-8,1 0-1,0 1 1,0-1-1,0 1 1,0 0-1,1-1 0,-1 1 1,0 0-1,1-1 1,0 1-1,0 0 1,0 0-1,0-1 1,0 1-1,1 0 0,-1 0 1,2 3-1,-1-5 0,0 1-1,0 0 1,0 0-1,1-1 1,-1 1-1,1 0 1,-1-1-1,1 0 1,-1 1-1,1-1 1,0 0 0,0 0-1,0 0 1,-1 0-1,1 0 1,0 0-1,4 1 1,8 1-80,1-1 0,0 0 0,-1-1 1,1-1-1,19-1 0,-7 0-399,-4 0-571,1 0 0,-1-2 0,25-5 0,-26 2-1140,1-1 0,-1 0 1,25-13-1,4-7-3237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5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 9769,'0'0'9497,"-7"-1"-9230,5 0-235,0 1 0,1-1 0,-1 1 0,0 0 0,0 0 0,0 0-1,1 0 1,-1 0 0,0 0 0,0 0 0,0 1 0,1-1 0,-1 1 0,0-1 0,1 1 0,-1 0-1,-3 1 1,2 1 87,1 0 0,-1 0 0,1 1-1,0-1 1,-1 0 0,1 1 0,1 0-1,-1-1 1,-2 8 0,-11 28 399,1 0 1,2 1 0,2 1-1,2 0 1,1 0-1,-1 54 1,8-94-517,0 0 0,0-1 0,0 1 0,0 0 0,0 0 0,0-1 0,1 1 0,-1 0 0,0 0 0,1-1 0,-1 1 0,0 0 0,1 0 0,-1-1 0,1 1 0,-1 0 0,1-1 0,-1 1 0,1-1 0,-1 1 0,1-1 0,0 1 0,-1-1 0,1 1 0,0-1 0,-1 0 0,1 1 0,1-1 0,28 3 143,-20-5-87,-1 1-1,0-1 1,1-1-1,10-4 1,8-7-127,-1-2-1,-1 0 1,0-2-1,34-31 1,-60 55 110,1-1-1,0 1 1,-1-1 0,0 1 0,-1-1-1,1 1 1,-3 7 0,1-6 22,0-1 1,1 0 0,0 1 0,0-1-1,0 1 1,0 7 0,10 6-2026,-8-19 1532,0-1 0,0 1 0,1 0 1,-1 0-1,0-1 0,1 1 0,-1 0 1,1-1-1,-1 0 0,1 1 0,-1-1 1,1 0-1,-1 0 0,1 0 0,1 0 1,13 0-5710,2 0-2066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4:5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46 12684,'0'0'5600,"-10"-2"-4111,4 1-1360,1 0 0,-1 0 0,1 1 0,-1 0-1,0 0 1,1 0 0,-1 1 0,1-1 0,-1 1 0,1 1-1,-1-1 1,1 1 0,-1 0 0,1 0 0,0 0-1,0 1 1,0 0 0,0 0 0,1 0 0,-1 0 0,1 1-1,-7 7 1,5-4 137,0 0 0,0 0 0,0 1 0,-8 15 0,13-21-254,-1 1 1,1 0-1,0 0 1,0 0-1,0-1 1,0 1-1,0 0 1,1 0-1,-1 0 1,1 0-1,0 0 1,0 0 0,0 0-1,0 1 1,0-1-1,1 0 1,0 0-1,-1-1 1,2 5-1,0-5-12,0-1 0,0 1 0,-1-1 0,1 0 0,0 1 0,0-1 0,0 0 0,0 0 0,0 0 0,1-1 1,-1 1-1,0 0 0,0-1 0,1 1 0,-1-1 0,0 0 0,0 0 0,1 0 0,4 0 0,46-7-321,-40 1 161,1 0 1,-1-1-1,-1 0 0,0-1 0,0-1 1,0 0-1,-1 0 0,0-1 0,-1-1 1,0 1-1,-1-2 0,9-12 0,-18 24 186,-5 8 257,1-1 1,1 1-1,-1-1 0,1 1 0,-3 15 1,5-21-274,1 0 1,0 0 0,-1 0-1,1 0 1,0 0-1,0 0 1,0 0 0,1 0-1,-1 0 1,0-1 0,1 1-1,-1 0 1,1 0 0,0 0-1,-1 0 1,1-1 0,0 1-1,0 0 1,0-1 0,0 1-1,1-1 1,-1 1 0,0-1-1,1 0 1,-1 1 0,1-1-1,-1 0 1,1 0 0,-1 0-1,1 0 1,0 0 0,0 0-1,-1-1 1,1 1-1,0-1 1,0 1 0,0-1-1,2 1 1,9 1-64,-1 0 0,0 0 0,1-1 0,-1-1-1,1 0 1,-1-1 0,1 0 0,-1-1 0,1 0 0,-1-1 0,0-1-1,0 0 1,-1 0 0,1-1 0,-1 0 0,0-1 0,0-1 0,-1 0-1,1 0 1,-2-1 0,11-10 0,-20 19 48,0-1 1,0 0-1,-1 0 0,1 0 0,0 1 1,0-1-1,0 0 0,0 1 0,0-1 1,-1 0-1,1 0 0,0 1 1,0-1-1,0 0 0,0 1 0,0-1 1,0 0-1,0 0 0,0 1 1,0-1-1,0 0 0,0 1 0,0-1 1,0 0-1,1 0 0,-1 1 0,0-1 1,0 0-1,0 1 0,0-1 1,0 0-1,1 0 0,-1 1 0,0-1 1,0 0-1,0 0 0,1 0 0,-1 1 1,0-1-1,0 0 0,1 0 1,-1 0-1,0 0 0,0 1 0,1-1 1,-1 0-1,0 0 0,0 0 0,1 0 1,-1 0-1,0 0 0,1 0 1,29 5-2272,-19-5 1645,-1 0 0,0 0 1,0-1-1,18-3 3347,-28 18-2599,2 0 0,-1 0 0,2 1 0,0-1 0,1-1 0,0 1 0,1 0 0,0-1 0,1 0 0,14 22 0,-12-23-115,-1 1 1,-1 0 0,0 0-1,-1 0 1,0 1 0,-1 0-1,-1 0 1,0 0 0,-1 0-1,0 0 1,-1 24 0,-1-35 37,-1 0 0,0-1 0,1 1 0,-2 0 0,1 0 0,0 0 1,0-1-1,-1 1 0,1-1 0,-1 1 0,0-1 0,0 1 0,0-1 1,0 0-1,0 0 0,-1 0 0,1 0 0,0-1 0,-1 1 0,0 0 0,1-1 1,-1 0-1,0 0 0,0 0 0,0 0 0,1 0 0,-1 0 0,0-1 1,0 1-1,-4-1 0,4 1 23,-1-1 1,1 0 0,0 0-1,-1 0 1,1 0 0,-1 0-1,1-1 1,-1 1 0,1-1-1,0 0 1,-1 0 0,1 0-1,0-1 1,0 1 0,0-1-1,0 0 1,0 0 0,0 0-1,1 0 1,-1 0 0,0 0-1,1-1 1,0 1 0,0-1-1,-1 0 1,0-3 0,-1-1-97,1 0 0,1 0 0,-1 0 0,1 0 0,1-1 0,-1 1 0,1-1 0,1 1 0,-1-1 0,1 0 0,0 1 0,1-1 0,0 1 0,0-1 0,1 1 0,3-11 0,-1 8-45,1 1 0,-1 0-1,2 1 1,-1-1 0,1 1-1,0 0 1,1 1 0,0-1-1,0 1 1,1 1 0,15-12-1,6 0 70,2 1 0,51-20-1,-59 28 94,0-1 0,-1 0 1,-1-2-1,1 0 0,-2-2 0,37-30 0,-55 42-56,0 1 1,-1-1-1,1 1 1,0-1-1,-1 0 0,1 0 1,-1 1-1,0-1 1,0 0-1,1 0 1,-1 0-1,-1-1 0,1 1 1,0 0-1,0 0 1,-1 0-1,1-1 0,-1 1 1,0 0-1,0 0 1,0-1-1,0 1 1,0 0-1,0-1 0,0 1 1,-1 0-1,0-4 1,-1 4-9,0 0 0,0 1 0,1-1 0,-1 0 0,0 0 0,-1 1 0,1-1 0,0 1 0,0 0 0,-1 0 0,1 0 0,0 0 0,-1 0 0,1 0 0,-1 1 0,1-1 0,-1 1 0,0-1 0,1 1 0,-1 0 0,1 0 0,-1 0 0,-3 1 0,-3 1 14,0-1 0,0 1-1,0 1 1,0 0 0,0 0 0,0 1 0,1 0 0,0 0-1,0 1 1,0 0 0,0 0 0,-6 7 0,10-9-3,0 0 1,0 1-1,0-1 1,1 1-1,0 0 1,-1 0-1,2 0 1,-1 0-1,0 1 1,1-1-1,0 1 1,0 0-1,0-1 1,0 1-1,1 0 1,0 0-1,0 0 1,0 0-1,1 0 1,-1 0-1,1 0 1,0 1-1,2 6 1,-1-9-23,1 1 0,0 0 0,0-1 0,1 1-1,-1-1 1,1 0 0,0 0 0,-1 0 0,1 0 0,1 0 0,-1 0 0,0-1 0,1 0 0,-1 1 0,1-1 0,-1-1 0,1 1 0,0 0 0,5 0 0,8 4-339,0-1-1,1 0 1,18 1-1,-15-4-1982,1 0 0,32-2-1,-1-5-5149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0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9289,'0'0'2845,"-8"2"-1329,-25 2-496,23 1 1505,14 0-1398,11 1-439,134 10 232,0-6-1,173-11 1,-162-1-748,111-9 278,-26 0-4045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0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1643 384 4004,'0'0'1665,"1"-9"-1323,2-1-446,7-54 3449,-9 59-3027,-1 1 1,0 0-1,0 0 0,0-1 1,-1 1-1,1 0 0,-1 0 1,0 0-1,-1 0 1,1 0-1,0 0 0,-1 0 1,-4-7-1,-1 3-134,-1 0-1,0 0 1,0 1-1,-1 0 1,0 0-1,0 1 1,-1 0-1,0 1 1,-15-6-1,-17-5 14,-46-11 0,29 9-147,-35-10 682,-158-28-1,199 48-506,0 2-1,-1 3 0,1 2 0,-89 11 0,110-5-179,0 1 0,1 2 0,0 1 0,0 2 0,1 1 0,1 1 0,0 2 0,0 0 0,2 2 0,0 2 0,1 0 0,1 1 0,0 2 0,2 0 0,1 2 0,1 0 0,1 2 0,1 0 0,1 1 0,1 1 0,2 1 0,0 0 0,3 0 0,0 2 0,2-1 0,1 2 0,-7 48 0,8-17-15,2 1 0,4-1-1,5 75 1,0-110-26,0 1 0,2-1 1,1-1-1,1 1 0,2-1 0,0 0 0,2-1 0,1 0 0,22 37 0,-19-45 7,0 0-1,1 0 1,1-2-1,1 0 1,0 0-1,1-2 1,0-1 0,1 0-1,32 14 1,7 0 37,1-2 1,78 19-1,-12-10-16,222 29 0,62-52-14,-264-13-4,-124 1-11,1 0-1,-1-2 0,1-1 1,-1-1-1,0 0 1,-1-2-1,31-13 1,10-10 166,64-43 0,37-18 23,-144 83-126,-1-1-1,0-1 1,18-14-1,-30 19 47,1-1-1,-1 1 1,0-2-1,-1 1 1,1-1 0,-1 0-1,-1 0 1,1 0-1,-1-1 1,3-8 0,5-10 42,-2-2 0,-1 1 1,7-39-1,-14 57-109,-1-1 1,0 0-1,0 1 0,-1-1 0,0 0 0,-1 0 0,0 0 0,-1 1 0,1-1 0,-2 1 0,0-1 1,0 1-1,-7-15 0,-84-118 236,11 16-157,58 85-62,-59-74 1,70 99-45,0 1 1,-1 0-1,-1 2 1,-1-1-1,0 2 1,0 0-1,-21-9 1,-29-10-407,37 18 722,0-2-1,-36-22 1,57 30-725,-1-1-1,1 1 1,-14-17 0,17 17-420,0 0 1,1-1 0,0 1 0,1-1-1,-7-15 1,3 4-5350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0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8456,'0'0'13741,"0"7"-13234,1 46 60,-3 1 1,-2-1-1,-19 94 0,20-138-495,0 3 164,0 1-1,1-1 1,-2 22-1,8-33-112,0-1-1,0 1 0,0-1 0,0 0 1,0 0-1,0-1 0,0 1 0,0-1 0,4-1 1,70-21 831,76-17-648,-114 32-451,15-1-535,-1-3 1,80-29-1,-104 24-4397,-18-2-5690,-12 10 2535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10890,'0'0'9967,"8"1"-9198,139 12 733,26 3-1259,-172-16-230,1 0-1,-1 1 0,1-1 0,-1 0 0,0 1 0,1-1 0,-1 1 1,0-1-1,1 1 0,-1 0 0,0-1 0,0 1 0,1 0 1,-1 0-1,0 0 0,0 0 0,0 0 0,0 0 0,0 0 0,0 1 1,-1-1-1,1 0 0,0 0 0,-1 1 0,1-1 0,-1 0 0,1 1 1,-1-1-1,1 1 0,-1-1 0,0 0 0,0 1 0,0-1 0,0 1 1,0-1-1,0 1 0,0-1 0,0 1 0,-1-1 0,1 0 1,0 1-1,-1-1 0,1 0 0,-1 1 0,0-1 0,1 0 0,-2 2 1,-4 9 266,0 0 1,-1 0 0,-14 19 0,19-29-258,-181 232 709,164-200-3182,13-22-1370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14830,'0'0'4479,"2"11"-3390,3 19-283,2-1 0,10 32-1,-13-49-767,1-1 0,0 0 0,0 0 0,1 0 0,1-1 0,-1 0 0,2 0 0,-1-1 0,13 13 0,8 10-2113,-21-5-5400,-7-16 1741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11691,'0'0'8808,"53"-15"-7622,-17-2-226,3-4-319,6 0-193,0-1-351,-3 2-65,-3 3 0,-6 3-32,-12 5-449,-6 4-544,-12 1-1089,-3 1-961,-10 1-1729,-17-2-4101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14542,'0'0'5029,"38"-49"-4197,-4 27 225,8-6-448,6 1-353,1-3-224,5 1-192,-7 3-1538,-8-1-2914,-8 3-3588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12043,'0'0'3374,"2"10"-1671,-1-2-1199,3 12 331,0 1 0,1-1 0,1-1 0,14 31 0,-19-46-749,2 0-1,-1 0 0,0 0 0,1 0 1,0-1-1,0 1 0,0-1 1,0 0-1,0 0 0,1 0 0,-1 0 1,8 3-1,-8-5-70,0 0-1,0 0 1,0 0 0,0-1 0,0 1-1,0-1 1,0 0 0,0 0-1,1 0 1,-1 0 0,0 0-1,0-1 1,0 1 0,0-1-1,0 0 1,0 0 0,0 0 0,0-1-1,0 1 1,4-3 0,1-2 101,0 1 0,0-2 0,-1 1 0,0-1 0,0 0 0,0 0 1,-1 0-1,9-15 0,-5 5 40,0-1 1,-1 0-1,8-24 1,-16 41-124,-1-1 1,0 1 0,0 0 0,1 0 0,-1-1-1,1 1 1,-1 0 0,1 0 0,0 0-1,-1 0 1,1 0 0,0 0 0,0 0 0,0 0-1,0 0 1,0 0 0,0 0 0,0 0 0,2 0-1,-3 1-20,1 0-1,0 0 1,-1 0-1,1 1 0,0-1 1,-1 0-1,1 1 0,0-1 1,-1 1-1,1-1 0,-1 1 1,1-1-1,-1 1 0,1-1 1,-1 1-1,1-1 1,-1 1-1,0-1 0,1 1 1,-1 0-1,0-1 0,1 1 1,-1 0-1,0 0 0,15 56 284,-14-53-242,2 8-3,-1 0 1,2 0-1,7 19 0,-10-30-54,-1 1 1,0-1-1,1 0 1,-1 0-1,0 0 1,1 0-1,-1 0 0,1 0 1,0 0-1,-1 0 1,1 0-1,0 0 1,0 0-1,-1 0 1,1-1-1,0 1 0,0 0 1,0 0-1,0-1 1,0 1-1,0-1 1,0 1-1,0-1 1,0 1-1,0-1 0,0 0 1,1 1-1,-1-1 1,0 0-1,0 0 1,0 0-1,0 0 1,1 0-1,-1 0 0,0 0 1,0 0-1,0-1 1,0 1-1,0 0 1,0-1-1,1 1 1,-1-1-1,0 1 0,0-1 1,0 1-1,0-1 1,0 0-1,-1 1 1,1-1-1,0 0 0,0 0 1,0 0-1,-1 0 1,2-1-1,17-24-2620,-8-4-3333,-6 6-1309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15599,'0'0'6021,"-3"13"-5642,2-9-324,-2 6 125,0 0 0,1 1 1,0-1-1,1 0 0,0 0 0,0 1 0,1-1 1,3 19-1,6 17 206,2-1 1,2 0 0,1-1 0,3 0-1,2-1 1,1-1 0,3-1 0,52 73-1,-58-97-304,-17-17-76,0 0 0,0 0 0,1 0 0,-1 0 0,0 0 0,0 0 0,0 0 0,0 0 0,0 0 0,0 0 0,1 0 0,-1 0 0,0 0 0,0 0 0,0 0 0,0 0 0,0 0 0,1 0 0,-1 0 0,0-1 0,0 1 0,0 0 0,0 0 0,0 0 0,0 0 0,0 0 0,0 0 0,1 0 0,-1 0 0,0-1 0,0 1 0,0 0 0,0 0 0,0 0 0,0 0 0,0 0 0,0 0 0,0-1 0,0 1 0,0 0 0,0 0 0,0 0 0,0 0 0,0 0 0,0 0 0,0-1 0,0 1 0,0 0 0,0 0 0,0 0 0,0 0 0,0 0 0,0-1 0,0 1 0,0 0 0,0 0 0,0 0 0,-1 0 0,1 0 0,0 0 0,0-1 0,-17-36 266,-180-236-3026,191 261 2765,16 11-101,-1 1 99,12 0-96,0 0-1,0-1 0,0-2 1,0 0-1,28-8 1,-43 9-318,0-1 1,-1 1-1,1-1 1,-1 0-1,1 0 1,-1-1-1,0 0 1,0 0-1,8-8 1,-10 8-318,0 0 0,0 0 0,0 0 1,-1-1-1,1 0 0,-1 1 0,0-1 1,-1 0-1,1 0 0,-1 0 0,0 0 1,0 0-1,0-9 0,0-18-6042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11819,'0'0'8131,"-2"13"-6658,0-5-1166,1-2-132,0 0 1,0 0-1,0 0 0,1 0 0,0 0 0,0 0 1,0 0-1,1-1 0,0 1 0,0 0 0,0 0 0,1 0 1,3 7-1,25 44 544,3-2 0,52 68 0,-37-54-1205,-34-56-1302,-14-12 1588,1-1-1,-1 0 0,0 1 1,1-1-1,-1 0 1,0 0-1,1 1 0,-1-1 1,0 0-1,1 0 0,-1 0 1,1 0-1,-1 1 1,0-1-1,1 0 0,-1 0 1,1 0-1,-1 0 1,1 0-1,-1 0 0,0 0 1,1 0-1,-1 0 1,1 0-1,-1 0 0,1-1 1,-1 1-1,0 0 1,1 0-1,-1 0 0,1 0 1,-1-1-1,0 1 0,1 0 1,-1 0-1,0-1 1,1 1-1,-1 0 0,1-1 1,3-12-5400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20 397 5990,'0'0'16880,"-4"10"-16779,0 4 101,1 0 1,0 1-1,0-1 1,2 1-1,0 28 1,1-40-145,0 1 1,0 0 0,1 0 0,-1-1 0,1 1 0,0 0 0,0-1-1,1 1 1,-1-1 0,1 0 0,0 1 0,-1-1 0,1 0 0,4 4 0,-4-5-46,0-1 0,1 1 0,-1-1 1,0 0-1,0 0 0,1 0 0,-1 0 1,1 0-1,-1-1 0,1 1 0,-1-1 1,1 1-1,0-1 0,-1 0 0,1 0 1,-1 0-1,1-1 0,0 1 0,-1 0 1,1-1-1,-1 0 0,1 1 1,-1-1-1,3-2 0,0 1 5,0 0 1,-1-1-1,1 0 0,-1 0 0,0 0 1,0 0-1,0-1 0,-1 1 1,1-1-1,-1 0 0,0 0 0,0 0 1,0-1-1,0 1 0,-1-1 1,0 1-1,0-1 0,0 0 0,2-10 1,-1 3 16,0 0 1,-1 0 0,-1 0 0,0-1-1,0 1 1,-2 0 0,-1-17-1,-2 19-136,-2 17-129,-2 16-165,8-17 350,-2 5 37,1 0 1,0 1 0,0-1-1,2 0 1,1 16 0,-2-25 3,1 0 1,-1 0 0,1-1 0,-1 1-1,1 0 1,0 0 0,-1-1 0,1 1-1,0-1 1,0 1 0,0-1 0,0 1-1,1-1 1,-1 0 0,0 1 0,0-1-1,1 0 1,-1 0 0,1 0 0,-1 0-1,1 0 1,0 0 0,-1 0 0,1-1-1,0 1 1,-1-1 0,1 1 0,0-1-1,0 0 1,-1 1 0,1-1 0,0 0-1,0 0 1,0 0 0,-1 0 0,1-1-1,0 1 1,0 0 0,0-1 0,-1 1-1,1-1 1,2-1 0,2-1-212,1 0 0,0 0 0,-1-1 0,0 0 0,0-1 1,0 1-1,0-1 0,-1 0 0,1-1 0,-1 1 0,-1-1 0,1 0 1,-1 0-1,0 0 0,0-1 0,-1 1 0,4-12 0,2-3-717,-2 0-1,0-1 0,-1 0 1,5-35-1,-7 21-883,0-57-1,-5 80 1527,1 0-1,-2 0 0,0 1 1,0-1-1,-1 1 1,0-1-1,-11-22 0,14 33 507,-1 0-1,0 1 1,0-1-1,0 0 1,0 1-1,0-1 1,0 0-1,0 1 1,0 0-1,0-1 1,-1 1-1,1 0 1,-1-1-1,1 1 1,-1 0-1,1 0 1,-1 0-1,-3-1 1,4 2-93,0 0 1,0 1 0,0-1 0,0 0-1,1 0 1,-1 1 0,0-1 0,0 1-1,0-1 1,0 1 0,0-1 0,1 1-1,-1-1 1,0 1 0,1 0 0,-1-1-1,0 1 1,1 0 0,-1 0 0,1-1-1,-1 1 1,1 0 0,-1 0 0,1 0-1,-1 1 1,-2 6 202,0 0 0,1 0 0,-1 0 0,2 0 0,-1 1 0,0 12-1,1 3-10,2-1-1,0 0 1,1 1-1,2-1 1,0 0-1,1-1 0,2 1 1,0-1-1,18 38 1,-15-39-288,-5-9-33,0 0 1,1-1 0,0 0-1,1 0 1,0-1 0,1 0-1,0 0 1,11 11-1,-17-47 567,-3 14-546,0 0 1,-2 0-1,1 0 0,-2 0 1,1 1-1,-2 0 0,1 0 1,-1 0-1,-1 0 0,0 1 1,-1-1-1,0 2 0,0-1 1,-1 1-1,-10-10 0,1 11 89,11 17-31,6-8-73,0 1 1,0 0 0,1 0-1,-1 0 1,0-1-1,1 1 1,-1 0-1,1-1 1,0 1 0,-1 0-1,1-1 1,0 1-1,0-1 1,0 1 0,0-1-1,0 0 1,2 2-1,1 1 17,0-1-1,0 0 1,0 0-1,0 0 1,0 0-1,1-1 1,-1 1 0,1-1-1,0-1 1,-1 1-1,1-1 1,0 1-1,0-1 1,0-1-1,0 1 1,0-1-1,1 0 1,-1 0-1,0 0 1,0-1-1,0 1 1,0-1-1,0-1 1,0 1-1,-1-1 1,1 0-1,0 0 1,-1 0 0,1 0-1,-1-1 1,0 0-1,0 0 1,0 0-1,0 0 1,0-1-1,-1 0 1,1 1-1,-1-1 1,0 0-1,0-1 1,3-6-1,-2 0 19,-1 0-1,0 0 1,-1 0-1,0 0 1,-1 0-1,-1 0 1,0-17-1,0 22-21,0 33-17,-1-15 130,0-1 0,2 1 0,-1-1 0,2 1-1,3 17 1,-4-26-99,1 1-1,-1-1 0,1 1 0,-1-1 1,1 0-1,0 0 0,1 0 0,-1 0 1,0 0-1,1 0 0,0 0 0,-1-1 1,1 0-1,0 1 0,0-1 0,1 0 1,-1 0-1,0-1 0,1 1 0,-1-1 1,8 2-1,-5-1 3,1 0 0,0-1 0,0 0 1,0 0-1,0 0 0,1-1 0,-1 0 1,0-1-1,11-2 0,-15 3-52,-1-1-1,0 1 1,1-1 0,-1 0-1,0 0 1,0 0 0,0 0-1,1 0 1,-1-1 0,-1 1 0,1 0-1,0-1 1,0 0 0,0 1-1,-1-1 1,1 0 0,-1 0-1,1 0 1,-1 0 0,0 0-1,0 0 1,0 0 0,0-1 0,0 1-1,-1 0 1,1 0 0,0-1-1,-1 1 1,0-1 0,0 1-1,0-3 1,0 0-162,0 0 0,0 0 0,-1 1 0,0-1 0,0 0 0,0 1-1,-1-1 1,1 1 0,-1 0 0,0-1 0,0 1 0,-1 0 0,-5-7 0,-1 0-1340,-1 1-1,-1 0 1,-15-11 0,20 16 560,-21-16-5174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16816,'0'0'5381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14 11403,'0'0'3091,"-8"0"-1388,4 0-1455,-4-1 263,0 2 0,0-1 0,0 1 0,0 0-1,-12 3 1,16-2-402,1-1 1,0 1-1,0-1 0,0 1 0,0 0 1,0 0-1,0 0 0,0 1 0,0-1 1,1 1-1,-1-1 0,1 1 0,0 0 0,0 0 1,0 0-1,0 0 0,-2 6 0,2-5 89,0 1 0,0 0 0,1 0 0,-1 0-1,1 0 1,0 0 0,0 0 0,1 0 0,0 0 0,0 0-1,0 0 1,0 0 0,2 6 0,-2-9-161,1 0-1,0 0 1,0 0 0,0 0-1,0 0 1,0 0 0,0 0 0,1 0-1,-1 0 1,1-1 0,-1 1-1,1-1 1,-1 1 0,1-1 0,0 1-1,0-1 1,0 0 0,0 0-1,0 0 1,0 0 0,0 0 0,0 0-1,0-1 1,0 1 0,1-1-1,-1 1 1,0-1 0,0 0 0,1 0-1,2 0 1,1 0-11,1-1 0,-1 1 0,0-1 0,1 0 0,-1-1 0,0 1-1,0-1 1,0-1 0,0 1 0,0-1 0,0 0 0,-1 0 0,0-1 0,1 0 0,-1 1 0,5-7 0,5-5-74,-1-2 0,0 0 0,15-26 0,-25 38 61,-3 4 120,-1 40 823,0-37-933,0-1 1,-1 0-1,1 0 1,1 0-1,-1 0 1,0 0 0,0 1-1,0-1 1,1 0-1,-1 0 1,0 0-1,1 0 1,-1 0 0,1 0-1,-1 0 1,1 0-1,0 0 1,-1 0-1,1 0 1,0-1 0,0 1-1,-1 0 1,1 0-1,0-1 1,0 1-1,1 1 1,1-2 0,-1 1 0,0-1 1,0 0-1,0 1 0,0-1 0,1 0 1,-1 0-1,0 0 0,0-1 0,0 1 1,1 0-1,3-2 0,4-2 4,1 0-1,0-1 1,-1 0-1,14-10 1,2-4-380,-19 13 232,0 0 1,1 0 0,-1 1-1,1 0 1,0 1-1,0-1 1,0 2-1,1-1 1,-1 1 0,17-4-1,-25 8 131,1 0-1,0 0 1,0 0 0,0 0 0,-1 0-1,1 0 1,-1 0 0,1 1-1,-1-1 1,1 0 0,-1 0-1,0 0 1,1 1 0,-1-1-1,0 0 1,0 0 0,0 3 0,5 15 154,-3-17-233,-1-1 1,0 0 0,1 0-1,-1 0 1,1 0-1,-1 0 1,1 0 0,-1 0-1,1 0 1,0-1-1,0 1 1,-1 0 0,1-1-1,0 0 1,3 1-1,-3-1-474,0 0 0,0 0-1,0 0 1,0 0-1,0 0 1,0 0 0,0 0-1,0-1 1,-1 1 0,1-1-1,0 0 1,0 1-1,0-1 1,2-2 0,10-12-8849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140 322 929,'0'0'3838,"5"-13"-2268,37-112 2295,-35 100-1652,-1-1 0,-1 0-1,2-46 1,-7 71-2112,0 0 0,1 0 0,-1-1 0,0 1 0,0 0 1,0 0-1,0 0 0,0-1 0,-1 1 0,1 0 0,0 0 1,0 0-1,-1 0 0,1-1 0,-1 1 0,1 0 0,-1 0 0,1 0 1,-1 0-1,0 0 0,1 0 0,-1 0 0,0 0 0,0 1 1,0-1-1,0 0 0,0 0 0,0 1 0,0-1 0,0 0 0,0 1 1,0-1-1,0 1 0,0 0 0,0-1 0,-2 1 0,0 0-40,1 0-1,0 1 1,0-1 0,0 1-1,-1 0 1,1 0-1,0 0 1,0 0-1,0 0 1,1 0 0,-1 1-1,0-1 1,0 1-1,1-1 1,-1 1-1,1-1 1,-1 1 0,1 0-1,-2 3 1,-6 11 26,1 0 0,0 0 0,1 1 0,1 0 0,1 0 0,1 1 0,0 0 0,1 0 0,-1 26 1,3-7 422,1 1 1,1-1 0,12 60 0,-8-73-346,1 0 0,1-1-1,1 1 1,1-1 0,18 32 0,-19-41-141,1 0 1,1 0-1,0-1 1,0 0-1,1 0 1,1-1-1,0-1 1,1 0-1,15 10 1,-20-17 303,-7-7-96,-13-15 2,-26-24-254,-196-155-2046,232 197 2066,1-1 1,0 0-1,0 0 1,0 0 0,0 0-1,0 0 1,0 0-1,0 0 1,1 0-1,-1 0 1,0 0-1,0 0 1,1 0 0,-1-1-1,1 1 1,-1 0-1,1 0 1,-1-2-1,1 2 2,0 0-1,1 0 0,-1 0 0,0 1 0,0-1 0,1 0 1,-1 0-1,0 1 0,1-1 0,-1 0 0,1 0 0,-1 1 0,1-1 1,-1 0-1,1 1 0,0-1 0,-1 1 0,1-1 0,0 1 1,-1-1-1,2 0 0,6-3 10,0 1 0,0 0 0,0 0 0,14-2 1,-6 1-3,47-14-169,78-27-4076,-123 38 432,0-1 1,32-21-1,-25 11-2452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54 5509,'0'0'16731,"-8"2"-16064,5-1-617,0 0 0,1-1 0,-1 1 0,0 0-1,1 0 1,-1 1 0,1-1 0,-1 1 0,1-1 0,0 1 0,0-1 0,-1 1 0,1 0 0,0 0-1,-3 5 1,3-3 65,0 0 0,0 1 0,1-1 0,-1 1 0,1 0 0,0-1 0,0 1 0,0 0 0,1 0 0,0 0 0,0 5 0,0-7-75,0 0 1,0 0-1,0 0 0,0-1 0,0 1 1,1 0-1,0 0 0,-1 0 1,1 0-1,0 0 0,0-1 0,1 1 1,-1 0-1,0-1 0,3 4 1,-1-4-24,-1-1 1,0 1 0,0-1 0,1 0-1,-1 0 1,0 0 0,1 0 0,-1 0 0,1 0-1,0-1 1,-1 1 0,1-1 0,-1 0-1,1 0 1,0 0 0,-1 0 0,1 0 0,3-1-1,1 0 11,-1 0-1,1-1 0,-1 0 1,0 0-1,1-1 0,-1 0 1,0 0-1,-1 0 1,1 0-1,-1-1 0,1 0 1,-1 0-1,0-1 0,0 1 1,-1-1-1,1 0 0,6-12 1,-5 9 3,-1 0 0,0-1 0,-1 0 0,1 0 0,-2-1 0,1 1 0,-2-1 0,1 0 0,-1 0 0,-1 1 0,2-16 0,-6 18-94,-4 15-37,-3 16-41,8-18 59,1 0 0,-1 0 0,1 0 0,1-1 0,-1 1 0,1 0 0,0 0 0,2 11 0,-2-16-113,1 1-1,-1 0 1,1-1 0,0 1-1,-1 0 1,1-1 0,0 1 0,0-1-1,0 1 1,0-1 0,1 1-1,-1-1 1,0 0 0,1 0-1,-1 0 1,0 0 0,1 0-1,0 0 1,-1 0 0,1 0-1,-1 0 1,1-1 0,0 1-1,0 0 1,-1-1 0,1 0-1,0 1 1,0-1 0,0 0 0,-1 0-1,4 0 1,1 0-600,30-3-6252,-16-9 1591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48 10250,'0'0'8151,"-1"-8"-5369,1 5-2535,-5-23 1236,5 25-1450,-1 0 1,1 1-1,0-1 1,-1 0 0,1 1-1,-1-1 1,1 1 0,-1-1-1,1 1 1,-1-1-1,0 1 1,1-1 0,-1 1-1,0-1 1,1 1 0,-1 0-1,0-1 1,0 1-1,1 0 1,-1 0 0,0 0-1,0 0 1,1-1 0,-1 1-1,0 0 1,0 0-1,1 0 1,-1 1 0,0-1-1,0 0 1,1 0 0,-1 0-1,0 0 1,0 1 0,1-1-1,-1 0 1,0 1-1,1-1 1,-2 1 0,-5 4 39,-1 0 0,2 0 0,-1 1 0,0-1 1,1 2-1,0-1 0,1 0 0,0 1 1,0 0-1,0 1 0,0-1 0,1 1 0,1 0 1,-1 0-1,1 0 0,1 0 0,-1 0 0,1 1 1,1-1-1,-1 16 0,2-22-75,1 1-1,0-1 1,0 0 0,0 0 0,0 0-1,0 0 1,0-1 0,1 1-1,-1 0 1,1 0 0,-1-1 0,1 1-1,0-1 1,-1 1 0,1-1-1,0 0 1,0 0 0,0 0 0,0 0-1,0 0 1,0 0 0,0 0-1,1-1 1,-1 1 0,0-1-1,0 0 1,0 1 0,1-1 0,-1 0-1,4-1 1,5 2-224,0-1 0,1-1 0,-1 0 0,22-4 0,-17 0-1202,0 0-1,29-15 1,1-7-6843,-25 8-212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12684,'0'0'9844,"-1"10"-9150,-1 23-45,1 0 0,2 0-1,0 0 1,3 0 0,1 0 0,10 38-1,-10-53-567,1 0-1,0 0 1,1-1 0,1 0-1,1 0 1,0-1-1,2 0 1,-1-1-1,2 0 1,0-1 0,0 0-1,2-1 1,14 12-1,-20-22-224,-14-16-37,-15-16-380,2 7 340,-1 0-1,-1 2 1,-1 0-1,0 1 0,-2 1 1,0 1-1,-29-14 1,104 31 5,64-7-1,-59-4-4233,-19-1-2161,-12 1-217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5:2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105 356 6662,'0'0'8003,"9"-7"-5334,-6 5-2322,34-24 1470,-35 24-1460,1 0 0,-1 0 1,0 1-1,0-2 0,0 1 0,0 0 0,0 0 1,0 0-1,-1-1 0,1 1 0,-1-1 0,0 0 1,0 1-1,1-1 0,-1-3 0,-2 5-240,0 0 0,0 0 1,0 0-1,-1 0 0,1 0 0,-1 0 0,1 1 0,0-1 0,-1 1 0,1-1 0,-1 1 0,1-1 1,-1 1-1,1 0 0,-1 0 0,0 0 0,1 0 0,-1 0 0,1 0 0,-4 1 0,-36 1-99,34 2 52,0-1 0,0 1 0,1 0 0,-1 1-1,1 0 1,0 0 0,0 0 0,1 0 0,-1 1 0,1 0-1,1 0 1,-1 1 0,1-1 0,0 1 0,0 0 0,1 0 0,0 0-1,0 1 1,1-1 0,0 1 0,0-1 0,1 1 0,-1 14-1,2-20-60,1 0-1,0 0 0,-1 0 0,1 0 1,0-1-1,0 1 0,0 0 0,1 0 0,-1-1 1,0 1-1,1-1 0,-1 1 0,1-1 0,-1 0 1,1 1-1,-1-1 0,1 0 0,0 0 1,0 0-1,0 0 0,0 0 0,-1-1 0,1 1 1,0-1-1,0 1 0,0-1 0,0 0 0,1 1 1,-1-1-1,0 0 0,3-1 0,1 2 18,0-1-1,0 0 1,0-1-1,0 1 1,0-1-1,0 0 1,-1 0-1,1-1 1,10-4-1,-9 1-23,-1 0 0,0-1 0,0 0-1,-1 0 1,0 0 0,0 0 0,0-1 0,-1 0-1,0 0 1,0 0 0,-1 0 0,0-1-1,0 0 1,-1 1 0,0-1 0,0 0 0,-1 0-1,0 0 1,0 0 0,-1-13 0,0 21-9,0-1 0,0 1 0,-1 0 0,1 0 0,0-1 0,0 1 0,0 0 0,0-1 0,0 1 0,-1 0 0,1 0 0,0-1 0,0 1 1,0 0-1,-1 0 0,1 0 0,0-1 0,0 1 0,-1 0 0,1 0 0,0 0 0,-1 0 0,1-1 0,0 1 0,0 0 0,-1 0 0,1 0 0,0 0 1,-1 0-1,1 0 0,0 0 0,-1 0 0,1 0 0,0 0 0,-1 0 0,1 0 0,0 0 0,-1 0 0,1 0 0,0 1 0,0-1 0,-1 0 0,1 0 0,0 0 1,-1 1-1,0-1-3,1 0 0,-1 0 0,0 1 0,1-1 0,-1 0 0,1 1 0,-1-1 0,0 1 0,1-1 1,-1 1-1,1-1 0,-1 1 0,1-1 0,-1 1 0,1-1 0,0 1 0,-1 0 0,1-1 0,0 1 1,-1 0-1,1-1 0,0 1 0,0 0 0,0-1 0,-1 2 0,2-1 5,-1 0-1,1 0 1,-1 0 0,1 0-1,0 0 1,-1 0 0,1 0-1,0 0 1,0 0 0,-1-1-1,1 1 1,0 0 0,0 0-1,0-1 1,0 1-1,0-1 1,0 1 0,0-1-1,0 1 1,0-1 0,0 1-1,1-1 1,-1 0 0,0 0-1,0 0 1,0 0 0,0 0-1,0 0 1,1 0 0,-1 0-1,0 0 1,0 0 0,0-1-1,2 1 1,60-10-87,-39 6 51,-19 3 40,0 0 1,0 1-1,1 0 0,-1 0 1,0 0-1,0 0 1,1 1-1,-1 0 1,6 2-1,-8-2 27,0 1 1,-1-1-1,0 1 1,1 0-1,-1 0 1,0 0-1,0 0 0,0 1 1,0-1-1,0 0 1,-1 1-1,1-1 0,-1 1 1,1 0-1,-1 0 1,0-1-1,1 6 1,-2-6 10,1 0-1,-1 0 1,1-1 0,0 1 0,0 0 0,-1 0 0,1 0 0,0-1 0,1 1 0,-1-1 0,0 1 0,0-1 0,1 1 0,-1-1 0,0 0 0,4 3 0,2-11 655,-4-18-293,-3 8-344,-1 1 1,-1-1 0,-1 0 0,0 0 0,-1 1 0,-1-1-1,0 1 1,-1 0 0,-1 1 0,-1 0 0,0 0 0,-13-18 0,21 33-49,-1-1 0,1 0 0,0 1 0,0-1 1,-1 1-1,1-1 0,0 0 0,0 1 0,0-1 0,0 0 1,0 1-1,-1-1 0,1 0 0,0 1 0,1-1 1,-1 0-1,0 1 0,0-1 0,0 1 0,0-1 1,0 0-1,1 1 0,-1-1 0,0 1 0,1-1 1,-1 0-1,0 1 0,1-1 0,-1 1 0,0-1 0,1 1 1,-1-1-1,1 1 0,-1 0 0,1-1 0,-1 1 1,1 0-1,0-1 0,-1 1 0,1 0 0,-1-1 1,1 1-1,0 0 0,-1 0 0,1 0 0,0 0 1,-1 0-1,1 0 0,0 0 0,-1 0 0,1 0 0,1 0 1,51-4-140,-34 4 160,-16 0-66,31-3-734,52-11 0,-29-6-2722,-49 16 1963,0 0 0,0-1 0,0 0-1,11-10 1,13-17-8921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0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37 116 3716,'0'0'1174,"-5"-8"-859,0 0 21,1-1 1,0 1-1,0-1 0,1 0 1,0 1-1,1-1 0,0-1 0,0 1 1,1 0-1,0-10 0,9 143 7390,14 2-4255,46 128-3128,-14-58 342,122 589 895,-138-612-1494,-37-207-4251,1 25 2738,-1 0-1,-1 0 1,0 0-1,0 1 1,0-1-1,-3-12 1,-2 9-3752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0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10025,'0'0'3695,"1"11"-3172,6 12-40,1 0-1,0-1 1,2 0 0,1 0 0,0-1-1,16 21 1,-13-19 119,1-1 1,1-1-1,1 0 1,1-1-1,0-1 1,37 28-1,-54-46-522,1 0-1,-1 0 0,0 0 0,1 0 0,0-1 1,-1 1-1,1 0 0,-1-1 0,1 1 0,0-1 1,-1 1-1,1-1 0,0 0 0,0 0 0,-1 0 1,1 0-1,0 0 0,-1 0 0,1 0 0,0-1 1,0 1-1,-1 0 0,1-1 0,0 0 0,-1 1 1,1-1-1,-1 0 0,1 0 0,-1 0 1,1 0-1,-1 0 0,0 0 0,0 0 0,1 0 1,-1-1-1,0 1 0,0 0 0,0-1 0,0 1 1,0-1-1,0 1 0,0-4 0,5-8 225,0 0-1,-1-1 0,-1 1 1,3-19-1,-3 16-181,10-47 172,-3 0-1,4-84 1,-11 54-2809,-3 2-4024,-1 41-321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0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5573,'0'0'1858,"0"53"-1185,0-41-481,7-1-32,5-2-128,3-1-64,-6-3-769,5-4-896,-3-1-2563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0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40 426 8392,'0'0'1233,"-5"9"278,0 1-900,1-3 57,-1 0 1,2 1-1,-1-1 0,1 1 0,0 0 0,1 0 0,-1 0 1,0 10-1,17-24 1521,-6-6-1651,-2 0 0,0 0 0,0-1 0,-1 1 0,-1-1 0,0 0 0,3-23 1,2 0-19,6-22-136,-3 0-1,-2-1 0,-3 0 1,-1-66-1,7 145-479,-3 6 93,52 117 98,-55-128-134,2 0 1,0-1 0,0 0 0,1-1-1,1 1 1,24 21 0,-32-32-310,1 0 1,0-1 0,0 1-1,0-1 1,0 0 0,0 0-1,0 0 1,0-1 0,8 3-1,24-2-7330,-17-2 450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2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9378 498 6374,'-8'-2'577,"-40"-15"237,1-2 1,0-2-1,1-2 1,-47-33 0,64 40-411,0 1 1,-1 1 0,0 2-1,-60-17 1,-132-13 768,94 20-1198,-96-11 1203,-272-4 0,-48-6 608,-186-38-715,-3 66-802,383 45 137,38-3-27,-287 37 179,2 33-577,589-96 25,-945 182-13,511-95 24,223-42-17,3 10-1,-365 145 1,438-138-47,3 6 1,2 7-1,5 5 0,-217 173 0,299-212 35,2 3 0,3 1 0,1 3 0,3 1 0,2 2 0,2 2 0,-49 93 0,48-69-27,4 2 0,4 2 0,3 1 0,4 1-1,3 0 1,4 2 0,4 0 0,-3 158 0,16-198 10,2 0 0,12 63 0,-9-83 18,2-1-1,0 1 1,2-1 0,1-1-1,20 38 1,-4-21-9,1-2 0,2-1 0,1-1-1,3-1 1,0-2 0,2-2 0,2-1 0,1-1 0,66 38-1,-27-24 10,2-4 1,2-4-1,1-3 0,112 29 0,-103-40-1,2-3 1,158 9-1,195-18 19,-221-9-11,1559 4-92,-466-48 96,338 7 0,-586 9 21,349-21-48,-971 37 23,372-16-45,-569 15 56,524-52-89,-696 50 51,-1-4 0,-1-3 0,-1-4 0,-1-3 0,73-38-1,-130 57-60,1-2-1,-2 0 0,0-1 0,0-1 0,-2 0 0,1-1 0,22-27 0,-30 29 74,0 1 1,-1-1-1,0 0 0,0-1 0,-1 0 0,-1 0 1,0 0-1,-1 0 0,-1-1 0,0 0 0,0 0 1,-1-16-1,-1 1 33,-2 1 1,-1 0 0,-1 0-1,-1 0 1,-2 0 0,-12-36-1,-71-158 43,61 158-35,-7-10-11,-3 2 0,-3 2-1,-70-93 1,-179-172 48,-124-70-25,332 334-58,-4 5-1,-3 3 0,-127-69 1,-154-46-123,-429-144 0,505 223 258,-447-89 0,288 110-3931,371 66 393,3-2-881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4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823 144 4420,'0'0'897,"0"-9"149,0 5-807,0 0 0,0 0-1,0 0 1,0 0 0,-1 0 0,0 0-1,1 0 1,-2 0 0,1 0-1,0 0 1,-1 0 0,0 1-1,1-1 1,-2 0 0,1 1 0,0 0-1,-1-1 1,1 1 0,-1 0-1,0 0 1,0 1 0,0-1-1,0 1 1,-1-1 0,1 1 0,-1 0-1,-5-2 1,-1 0-93,1 1 1,-1 0-1,-1 0 0,1 1 0,0 1 1,0 0-1,-1 0 0,1 1 1,-1 0-1,1 1 0,0 0 0,-1 0 1,1 1-1,0 1 0,0 0 0,0 0 1,-17 9-1,-12 8 14,1 1 1,-68 51-1,77-51 175,-8 5-188,2 2 1,1 1-1,2 2 1,-32 37-1,48-48-108,1 0 0,1 1 0,1 0 0,1 1 0,1 1 1,1 0-1,1 0 0,-11 45 0,8-4-7,3 0 0,3 1 0,3 0 0,2 0 0,4 0 0,2 0 0,3 0 0,3-1 0,22 73 0,-28-121-37,0-1 0,1 0 0,0 0 0,1 0 0,1-1 0,0 0 0,20 25 0,-21-32 5,-1 0 0,2-1-1,-1 0 1,1 0 0,0 0 0,0-1 0,0 0 0,1-1-1,-1 0 1,1 0 0,0-1 0,1 0 0,-1 0-1,14 1 1,0-1 15,0-1 1,0-1-1,0-1 0,0-2 0,0 0 1,0-1-1,0-1 0,-1-1 0,0-1 1,0-2-1,0 0 0,34-18 0,-31 12 6,-1-1 0,0-2 0,-1 0-1,-1-1 1,-1-1 0,-1-1 0,-1-1-1,0-1 1,28-44 0,-26 29 147,-2 1 0,-1-2 0,-3-1 0,-1 0 0,14-59 0,25-212 579,-38 200-863,0 19 215,-3 26 1098,6-126 0,-18 185-1110,-1 0 0,1 0 0,-1-1 0,0 1 0,-1 0 0,1 0 0,-1 0 0,0 0 0,-1 0 0,0 1 0,1-1 0,-2 1 0,1 0 0,-1-1 0,-5-5 0,2 4-50,-1 0-1,0 0 1,-1 1 0,1 0-1,-1 0 1,0 1 0,0 0-1,-16-5 1,-2 1-452,-1 1 0,0 1 0,0 2-1,-1 0 1,-52 0 0,73 5 153,-14 0-235,-1 0-1,-27 4 1,42-2-78,1-1 0,-1 1 1,1 1-1,0-1 0,-1 1 0,1 1 0,0-1 1,1 1-1,-1 0 0,-8 7 0,1 2-3818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1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11403,'0'0'59,"11"9"-129,20 13 169,1-2-1,1-1 0,1-2 1,1-1-1,0-1 1,1-2-1,1-2 1,72 13-1,329 21 1471,-381-41-1237,805 32 700,-111-7-356,-679-24-854,-5 0-1403,0-3-1,91-8 1,-74-12-4836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1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9577,'14'4'-5,"38"11"46,0-2 0,1-2 0,0-3 0,1-2 0,96-1 0,288-40 3,-75 2-14,736 31 1142,-503 9-961,650 11-110,-880-10 70,951-9 1781,-1199 0-1448,-59 0-459,1 3 0,0 2 1,70 14-1,-90-11-1796,-5-5-1521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6:5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6174 85 4901,'-932'-62'3381,"610"49"-3143,-233 4 1285,385 16-1073,-213 38 1,-429 143-1221,16 68-649,31 44 1070,608-226 437,4 6 0,-249 173 0,327-197 110,2 4 1,3 2 0,3 4-1,-76 95 1,108-115-167,1 2 0,3 1 0,2 2 0,2 1 0,3 1 0,2 1 0,2 1 0,-14 63 0,19-41-62,2 0 0,4 1 0,4 0 0,5 115 0,3-164 29,0 0-1,2 0 0,1 0 1,1 0-1,2-1 1,0 0-1,2-1 0,1 0 1,26 42-1,-16-37 1,1-1-1,1 0 1,2-2 0,1-2-1,1 0 1,52 37 0,-26-26 24,1-4 1,2-1 0,80 31 0,-44-27 125,134 35 1,405 52 18,8-49-390,367-11 61,1-39 186,-548-16-6,1177-8 582,-5-109 362,-976 36-479,645-77 242,-11-53-238,-756 84-452,-443 93-5,-1-5 0,-1-4 0,145-78 0,-214 101 29,0-2 0,-1-1 1,0 0-1,-1-1 1,-1-1-1,0-1 0,-1 0 1,-1-1-1,14-23 1,-23 31 21,0 1 0,-1-1 0,0 0 1,-1 0-1,0-1 0,-1 1 0,0-1 0,-1 0 1,0 1-1,0-1 0,-1 0 0,-1-1 1,0 1-1,0 0 0,-1 0 0,0 0 1,-1 0-1,-1 1 0,0-1 0,0 0 0,-6-13 1,-3 3-21,-1-1-1,0 1 1,-1 1 0,-2 1 0,0 0 0,-1 1 0,0 0 0,-36-26-1,-16-6-411,-89-48 0,-58-22-694,110 65-413,2-4 1,-164-126-1,198 119-528,6-2-1405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0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7254 3598 6118,'-1'0'107,"0"1"0,1-1 0,-1 1 0,0-1 0,0 1 0,1-1 0,-1 1 0,0-1 0,0 0 0,0 1 0,0-1 0,0 0 0,0 0 0,1 0 0,-1 0 0,0 1 0,0-1 0,0-1 0,0 1 0,0 0 0,0 0 0,0 0 0,0 0 0,1-1 0,-1 1 0,0 0 0,0-1 0,0 1 0,0 0 0,1-1 0,-1 1 0,0-1 0,0 0 0,1 1-1,-1-1 1,0 0 0,1 1 0,-1-1 0,1 0 0,-1 1 0,1-1 0,-1 0 0,0-1 0,-11-49-126,7 26 226,-2 1 13,-1 1 1,-1 0-1,-1 0 0,-1 1 0,0 0 0,-2 1 1,-22-28-1,-43-44-163,-3 3 1,-133-112-1,-206-134 48,419 336-105,-114-83 38,-165-89-1,-139-43 123,154 93-316,-6 12-1,-335-89 0,-280 7 436,538 125-211,-30-5 16,-246-53 254,9-36-76,476 112 312,-166-83 1,-121-90-14,414 216-579,-68-38 7,1-3-1,-114-92 1,166 117 84,1-2 0,1 0-1,1-2 1,1 0 0,1-2 0,2 0 0,0-2-1,3 0 1,-28-62 0,32 37-221,13 17-3783,0 38 3830,0 0-1,0-1 0,0 1 0,0 0 0,0 0 1,0-1-1,0 1 0,0 0 0,0 0 0,0 0 1,0-1-1,0 1 0,0 0 0,1 0 0,-1 0 1,0-1-1,0 1 0,0 0 0,0 0 0,0 0 1,1 0-1,-1-1 0,0 1 0,0 0 0,0 0 1,1 0-1,-1 0 0,0 0 0,0 0 0,0 0 1,1 0-1,-1 0 0,0-1 0,0 1 0,1 0 1,-1 0-1,0 0 0,0 0 0,1 0 0,-1 1 1,0-1-1,1 0 0,4 0-3192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0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7 856 8968,'0'0'4762,"-2"-9"-4078,-1-24-276,2 1 1,0-1 0,3 1 0,1 0 0,8-41-1,3-39 204,-5 19-400,-4 0 0,-4-1 0,-13-107 1,10 184-203,5 15-74,10 25-105,-1-1 183,6 7 31,1 0 0,2-2 0,1 0 0,28 26 0,-39-43-71,1 0 1,0-1-1,0 0 1,1-1-1,0 0 1,0-1-1,1-1 1,0 0 0,0-1-1,0 0 1,1-1-1,15 2 1,-7-4-616,1 0 0,-1-2 1,0-1-1,1-1 1,-1-1-1,0-1 0,-1 0 1,1-2-1,-1-1 1,42-19-1,44-30-5199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4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31 7944,'0'0'4889,"11"-1"4385,33 1-9195,135-13 628,-1 0-341,296 10-1241,-545 20 816,1-9 56,-125-2 0,139-7-4,0 2 1,-1 3 0,-103 20-1,123-13-11,12-4 31,0 0-1,0-2 1,0 0 0,-1-2 0,-45 0 0,71-3-14,1 0 1,-1-1 0,1 1-1,-1 0 1,1 0-1,-1-1 1,0 1 0,1 0-1,-1-1 1,1 1-1,-1 0 1,0-1-1,1 1 1,-1-1 0,0 1-1,1 0 1,-1-1-1,0 1 1,0-1 0,1 1-1,-1-1 1,0 1-1,0-1 1,0 1 0,0-1-1,0 1 1,0-1-1,0 1 1,0-1 0,0 0-1,0 1 1,0-1-1,0 1 1,0-1-1,0 1 1,0-1 0,0 1-1,-1-1 1,1 1-1,0-1 1,0 1 0,-1 0-1,1-1 1,0 1-1,-1-1 1,1 1 0,0 0-1,-1-1 1,1 1-1,-1 0 1,1-1-1,-1 1 1,1 0 0,0 0-1,-1-1 1,1 1-1,-1 0 1,1 0 0,-1 0-1,1 0 1,-1-1-1,1 1 1,-1 0 0,0 0-1,216-8-78,-53 4 89,-83-2 46,398-9-422,-457 18 239,0 0 0,-1 1-1,1 1 1,31 12 0,19 5-5125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45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6374,'0'0'2098,"34"0"-849,455 15 5015,-2-1-3682,-407-14-2613,780-19 2251,-591 3-2172,188-15 101,-57-16 357,201-19 232,436 48-391,-233 89-182,-776-68-165,45 5 12,262 19 147,242-15 215,-543-12-372,58 1 40,0-3 0,131-22 0,-188 19 298,0 2-1,45 1 1,-67 2-313,-13-15-8573,0 4 928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4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754 74 3876,'-37'-16'2850,"16"6"-1958,0 1 1,-1 1-1,0 0 0,0 2 0,0 1 0,-1 0 1,-45-2-1,46 8-743,0 1 0,0 1-1,0 0 1,0 2 0,1 0 0,0 2 0,0 0 0,0 2 0,1 0 0,1 1 0,-1 1 0,2 1-1,-1 0 1,2 1 0,-17 17 0,19-17-92,1 2 0,1 0 0,0 1 0,1 0 0,0 1 1,1 0-1,1 1 0,1 0 0,1 0 0,0 1 0,2 0 0,0 1 0,1 0 0,1-1 0,0 1 0,0 30 0,6-3-42,2 0 0,2 0 0,1-1 0,3 0 1,2 0-1,2-1 0,2-1 0,2 0 0,2-1 0,46 74 0,-48-92-115,0 0 0,2-2 1,1 0-1,1-1 1,1-1-1,1-1 0,0-1 1,2-1-1,0-1 0,0-2 1,2 0-1,0-2 0,1-1 1,0-2-1,0 0 0,1-2 1,0-1-1,1-2 0,0-1 1,51 1-1,-71-6 170,0 0-1,1-1 1,-1 0-1,0-1 0,-1 0 1,1-1-1,0 0 1,-1 0-1,0-1 1,0-1-1,0 0 1,-1 0-1,0-1 1,0 0-1,-1 0 1,0-1-1,0 0 0,9-13 1,5-8 566,-1-1 0,-2-1 0,0 0 0,19-49 0,-17 31-413,-2-1 0,-2 0-1,-2-1 1,-2-1-1,-3 0 1,-2-1 0,-2 1-1,-3-1 1,-6-100-1,0 133-392,0 0-1,-2 0 1,0 0-1,-1 1 1,-1-1-1,-1 2 0,-1-1 1,0 1-1,-1 0 1,-1 1-1,-18-22 0,18 27 86,1 0 1,-2 1-1,0 0 0,0 1 0,-1 0 0,0 1 0,-1 1 0,1 0 0,-2 1 0,1 0 1,-1 1-1,0 0 0,-1 2 0,-30-6 0,22 7-321,0 1 1,0 1-1,-39 4 1,47-1-574,0 0 1,1 2 0,-26 8-1,4 4-2283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3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7143,'0'0'2824,"9"4"-1831,1 4-692,1-1 1,-1 2 0,0-1-1,-1 1 1,0 1-1,0 0 1,-1 0 0,0 1-1,8 14 1,177 289 1230,-187-305-1768,11 22 462,-12-10-4802,-6-20 2884,-5-1-427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10794,'0'0'305,"1"8"442,1-3-528,0 1 0,-1-1-1,2 0 1,-1 0 0,1 0 0,0 0 0,0-1 0,0 1 0,0-1 0,1 0-1,0 0 1,0 0 0,0 0 0,0 0 0,1-1 0,-1 0 0,1 0 0,0 0-1,0-1 1,0 0 0,7 3 0,8 2 8,0-1 0,0 0 0,0-2 0,1 0 0,0-1-1,0-1 1,0-1 0,0-1 0,24-3 0,-40 2-77,1-1 1,0 1-1,-1-1 0,0 0 0,1 0 1,-1 0-1,0-1 0,0 1 1,0-1-1,0-1 0,-1 1 1,1-1-1,-1 0 0,0 0 1,0 0-1,-1 0 0,1-1 1,-1 1-1,0-1 0,0 0 0,0 0 1,-1 0-1,1-1 0,-1 1 1,-1 0-1,2-6 0,2-6-304,-1 0 1,4-33-1,-5-28-4826,-3 60-203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15118,'0'0'3876,"1"11"-3657,45 223 214,-7-45 678,-34-158 1189,1 48 0,-6-119-1685,6-165-140,-3 176-622,1 1 0,1-1 0,2 1 0,0 1 0,13-30 1,-18 53 123,0 0 0,0 0 0,0 0 0,1 1 0,-1-1 1,1 1-1,-1 0 0,1-1 0,0 1 0,1 1 1,-1-1-1,0 0 0,1 1 0,0 0 0,-1-1 1,1 1-1,0 1 0,0-1 0,0 1 0,0-1 1,0 1-1,1 0 0,-1 1 0,0-1 0,0 1 0,1 0 1,-1 0-1,0 0 0,1 0 0,-1 1 0,0 0 1,6 1-1,-8-1 10,0-1 0,0 1 0,0 0 0,-1-1-1,1 1 1,0 0 0,-1 0 0,1 0 0,0 0 0,-1 1 0,1-1 0,-1 0 0,0 1 0,1-1 0,-1 1 0,0-1 0,0 1-1,0-1 1,0 1 0,0 0 0,0 0 0,0 0 0,-1-1 0,1 1 0,-1 0 0,1 0 0,-1 0 0,0 0 0,0 0 0,0 0 0,0 0-1,0 0 1,0 0 0,0 0 0,-1 3 0,0 0 36,-1 1 1,1-1-1,-1 1 0,0-1 0,0 0 0,-1 0 1,1 0-1,-1 0 0,0 0 0,-1-1 0,-4 6 1,-3 0 237,-1 0 1,0 0 0,0-1 0,-1-1-1,-16 9 1,22-14-231,1 0-1,-1 0 0,0 0 1,0-1-1,0 0 1,0 0-1,0-1 1,-1 0-1,1 0 0,0-1 1,0 0-1,-1 0 1,-7-2-1,14 2-175,0-1 0,0 1-1,0-1 1,0 1 0,1-1-1,-1 1 1,0-1 0,0 1-1,0-1 1,1 0 0,-1 0-1,0 1 1,1-1 0,-1 0-1,1 0 1,-1 0 0,1 1 0,-1-1-1,1 0 1,0 0 0,-1 0-1,1 0 1,0 0 0,0 0-1,0 0 1,-1 0 0,1 0-1,0 0 1,0 0 0,1 0 0,-1 0-1,0 0 1,0 0 0,0 0-1,1 0 1,-1 0 0,0 0-1,1 0 1,-1 0 0,1 1-1,-1-1 1,1 0 0,0 0-1,-1 0 1,1 1 0,0-1 0,-1 0-1,1 1 1,0-1 0,0 0-1,0 1 1,-1-1 0,1 1-1,0-1 1,0 1 0,0 0-1,0-1 1,2 1 0,49-9-6779,-20 6 3331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53 13164,'0'0'8515,"-10"-6"-8040,-33-15-192,43 21-277,-1 0-1,0 0 1,0-1-1,1 1 1,-1 0-1,0 0 1,0 0-1,0 0 1,1 0-1,-1 0 1,0 0-1,0 1 1,0-1-1,1 0 1,-1 0-1,0 0 1,0 1 0,1-1-1,-1 1 1,0-1-1,1 0 1,-1 1-1,0-1 1,1 1-1,-1-1 1,1 1-1,-1 0 1,1-1-1,-1 1 1,1-1-1,-1 1 1,1 0-1,0 0 1,-1-1-1,1 1 1,-1 1-1,-6 27 27,7-25-6,-2 5 48,0 0 0,1 0 0,1 0-1,-1 0 1,2 0 0,1 15 0,-2-22-57,1 0 0,-1 0 0,1 0 0,-1 0-1,1-1 1,0 1 0,0 0 0,0 0 0,0-1 0,0 1 0,0-1 0,1 1-1,-1-1 1,0 0 0,1 1 0,-1-1 0,1 0 0,-1 0 0,1 0 0,0 0-1,-1 0 1,1 0 0,0-1 0,0 1 0,-1 0 0,1-1 0,0 1 0,0-1-1,0 0 1,0 0 0,0 0 0,0 0 0,0 0 0,-1 0 0,1 0-1,0-1 1,2 0 0,0 1 65,0-2 0,0 1 0,0 0 0,0-1 0,0 0 0,0 0 0,-1 0 0,1 0 0,-1 0 0,0-1 0,1 0 0,-1 0 0,0 1 0,0-2 0,-1 1 0,1 0 0,-1-1 0,0 1 0,1-1 0,-2 0 0,4-6 0,-2 2 54,0 0 1,0-1-1,-1 0 0,0 1 0,-1-1 0,1 0 0,-2 0 1,1 1-1,-2-13 0,1 20-136,0 0-1,0 1 1,0-1 0,0 0 0,0 0-1,0 0 1,0 0 0,0 0 0,0 0-1,0 0 1,-1 1 0,1-1 0,0 0-1,-1 0 1,1 0 0,0 0 0,-1 1-1,1-1 1,-1 0 0,0 0 0,1 1-1,-1-1 1,1 0 0,-1 1-1,0-1 1,0 1 0,1-1 0,-1 1-1,0-1 1,0 1 0,0 0 0,1-1-1,-1 1 1,0 0 0,0 0 0,0-1-1,0 1 1,0 0 0,0 0 0,0 0-1,-1 0 1,1 1-42,-1 0 0,1-1 1,0 1-1,-1 0 0,1 0 0,0 0 0,0 0 0,0 0 0,0 0 0,0 0 0,0 0 1,0 0-1,0 1 0,0-1 0,1 0 0,-1 0 0,0 1 0,1-1 0,-1 1 1,1-1-1,0 1 0,-1-1 0,1 0 0,0 1 0,0 2 0,0-2-170,-1 0-1,1 1 0,0-1 1,0 0-1,1 0 0,-1 1 1,0-1-1,1 0 0,-1 0 1,1 0-1,0 0 0,0 1 1,-1-1-1,1 0 0,1 0 1,-1-1-1,0 1 0,0 0 1,1 0-1,1 1 0,-1-2-27,-1 0 0,1-1 0,0 1 0,0-1 0,-1 1-1,1-1 1,0 0 0,0 1 0,0-1 0,-1 0 0,1 0 0,0 0 0,0-1 0,0 1-1,0 0 1,-1-1 0,1 1 0,0-1 0,-1 1 0,1-1 0,0 0 0,-1 0 0,1 0-1,-1 0 1,1 0 0,-1 0 0,2-2 0,17-15-3823,0-6-682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41 8488,'0'0'2861,"0"-9"284,0-1-2846,1-12 3983,-1 44-1555,0 38-2245,3 1 0,1-1-1,18 79 1,-20-129-587,4 13 530,-4-22 22,-3-15 57,-2-1-460,0-1 1,-1 1-1,0 0 1,-1 0-1,-1 0 1,0 1-1,-1 0 1,-13-19-1,14 25-89,6 6-222,26 25-307,-17-19 510,1 0 1,-1-1-1,1 0 0,0-1 1,0 0-1,0-1 1,0 0-1,0 0 0,1-1 1,-1-1-1,11-1 1,-16 1 47,1 0 1,-1 0 0,0 0-1,0-1 1,0 0 0,-1 0-1,1 0 1,0-1 0,-1 1-1,7-6 1,-9 6 36,0 0-1,1 0 1,-1 0 0,0-1-1,-1 1 1,1-1 0,0 0-1,-1 1 1,0-1 0,1 0-1,-1 0 1,0 0 0,0 0-1,-1 0 1,1 0 0,-1 0-1,1 0 1,-1-5 0,0 7-15,0 0 0,0 1 0,0-1 0,0 0 0,0 1 0,0-1 0,0 0 0,0 1 0,0-1 0,0 1 0,0-1 0,-1 0 1,1 1-1,0-1 0,0 1 0,-1-1 0,1 1 0,0-1 0,-1 1 0,1-1 0,-1 1 0,1-1 0,0 1 0,-1-1 0,1 1 0,-1-1 1,1 1-1,-1 0 0,0-1 0,1 1 0,-1 0 0,1 0 0,-1-1 0,0 1 0,1 0 0,-1 0 0,1 0 0,-1 0 0,0 0 0,1 0 0,-1 0 1,0 0-1,1 0 0,-1 0 0,1 0 0,-1 0 0,0 0 0,1 1 0,-1-1 0,1 0 0,-1 0 0,0 1 0,1-1 0,-1 0 0,1 1 0,-1-1 1,1 0-1,-1 1 0,0 0 0,-31 27-146,28-22 173,0 0 0,0 1-1,0 0 1,1 0 0,0 0 0,0 0 0,1 1 0,0-1 0,1 1-1,-1-1 1,1 1 0,0 15 0,1-23-32,0 1 0,0 0 1,1 0-1,-1-1 0,0 1 0,0 0 0,0-1 1,1 1-1,-1 0 0,0-1 0,1 1 0,-1 0 1,0-1-1,1 1 0,-1-1 0,1 1 0,-1 0 1,1-1-1,-1 1 0,1-1 0,-1 0 0,1 1 1,0-1-1,-1 1 0,1-1 0,0 0 0,-1 1 0,2-1 1,26-1 111,-20 0-84,-1-1 1,0-1 0,0 0-1,0 0 1,8-4 0,31-30 8,12-7-301,-58 43 257,1 1-1,-1-1 1,1 1-1,0 0 0,-1-1 1,1 1-1,-1 0 1,1-1-1,-1 1 0,1 0 1,0 0-1,-1 0 1,1 0-1,0-1 0,-1 1 1,1 0-1,0 0 1,-1 0-1,1 0 1,-1 1-1,1-1 0,0 0 1,-1 0-1,1 0 1,0 0-1,-1 1 0,1-1 1,-1 0-1,1 0 1,0 1-1,-1-1 0,1 0 1,-1 1-1,1-1 1,-1 1-1,0-1 0,1 1 1,-1-1-1,1 1 1,-1 0-1,9 32 330,-9-30-293,0-1 0,0 1 0,1 0 0,-1-1 0,0 1 0,1-1-1,0 0 1,-1 1 0,1-1 0,0 1 0,0-1 0,0 0 0,1 0-1,-1 1 1,1-1 0,-1 0 0,1 0 0,-1-1 0,1 1 0,0 0 0,2 1-1,0-2 2,0-1-1,0 0 1,0 0-1,1 0 1,-1 0-1,0-1 1,0 1-1,0-1 1,0 0 0,0 0-1,0-1 1,-1 1-1,1-1 1,0 0-1,-1 0 1,1 0-1,-1 0 1,0-1-1,1 0 1,-1 1-1,3-5 1,19-11-41,-25 17-17,1 1-1,-1-1 0,1 1 1,-1-1-1,1 1 0,0-1 1,-1 1-1,1 0 0,0-1 0,-1 1 1,1 0-1,0 0 0,0-1 1,-1 1-1,1 0 0,0 0 1,-1 0-1,1 0 0,0 0 1,0 0-1,0 0 0,-1 0 0,1 0 1,0 0-1,-1 1 0,1-1 1,0 0-1,0 0 0,-1 1 1,1-1-1,0 0 0,0 1 0,8 23 156,0 0-2811,-9-23 2324,1-1 0,-1 1-1,1 0 1,-1 0 0,1-1 0,0 1-1,-1 0 1,1-1 0,0 1 0,-1 0-1,1-1 1,0 1 0,0-1 0,0 0-1,0 1 1,-1-1 0,1 0-1,0 1 1,0-1 0,0 0 0,0 0-1,0 0 1,1 0 0,5 0-5193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5605,'0'0'16437,"-2"12"-15145,-3 25-855,1 0 0,2 1 0,2-1 0,2 0-1,9 59 1,-8-79-353,8 33-161,-7-37 266,-2-20 395,-4-12-669,-2 0 0,0-1 0,-7-18 0,0-2-755,11 32 452,5 11 98,0 1 311,-1 1 0,1-1 0,1 0-1,-1 0 1,1-1 0,-1 0 0,1 1 0,0-2 0,0 1 0,1-1 0,-1 0 0,0 0 0,1-1-1,-1 0 1,1 0 0,-1 0 0,9-1 0,-9 0 22,-1 0 0,0-1-1,0 1 1,0-1 0,0 0 0,0 0 0,0-1 0,0 0-1,0 1 1,0-2 0,-1 1 0,1 0 0,-1-1 0,1 0-1,-1 0 1,0 0 0,0-1 0,-1 1 0,1-1 0,-1 0-1,1 0 1,2-6 0,-15 58 487,8-44-513,0 1 1,0-1 0,1 1 0,0-1 0,0 1 0,0 0 0,1-1 0,-1 1-1,1-1 1,2 8 0,-2-11-56,-1 0-1,1 0 0,0 0 1,-1 0-1,1-1 1,0 1-1,0 0 0,0 0 1,0-1-1,-1 1 1,1 0-1,0-1 0,0 1 1,0-1-1,0 1 1,0-1-1,1 0 0,-1 1 1,0-1-1,0 0 1,0 0-1,0 0 0,0 0 1,0 0-1,0 0 1,0 0-1,1 0 0,-1 0 1,0 0-1,0-1 1,0 1-1,0 0 0,0-1 1,0 1-1,0-1 1,0 1-1,0-1 0,0 0 1,0 1-1,-1-1 1,1 0-1,1-1 0,1-1-739,0 0 0,0 0 0,0 0 0,-1-1 0,0 1 0,1-1 0,-1 0 0,-1 1 0,1-1 1,1-5-1,2-14-5623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5477,'0'0'17104,"3"9"-23990,3-5-2051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131 200 16784,'0'0'4244,"-8"1"-2952,1 1-1184,0 0 0,1 0 0,0 1 0,-1-1 0,1 1 0,0 1 0,0-1 0,1 1 0,-1 0 0,1 0 0,0 1 0,0 0 0,0 0 0,0 0 0,1 0 0,0 1 0,0-1 0,1 1 1,-1 0-1,-4 13 0,6-15 7,1 1 0,0 0 0,-1-1 0,1 1 0,1 0 0,-1 0 1,1-1-1,0 1 0,0 0 0,0 0 0,1 0 0,-1-1 0,3 7 0,-2-9-96,1 1-1,-1-1 0,1 0 0,0 0 0,0-1 0,0 1 0,0 0 0,0-1 0,0 1 0,0-1 0,0 1 0,0-1 0,1 0 1,-1 0-1,1 0 0,-1-1 0,1 1 0,-1 0 0,1-1 0,-1 1 0,1-1 0,-1 0 0,1 0 0,-1 0 0,5-1 1,0 0 6,-1 0 0,1 0 0,-1-1 1,0 0-1,0 0 0,1 0 0,-2-1 1,1 0-1,0 0 0,-1 0 1,1-1-1,-1 0 0,0 0 0,0 0 1,0-1-1,-1 0 0,5-6 1,-3 5 13,-1-1 1,0 0-1,0 0 1,-1 0-1,0 0 1,-1-1 0,1 0-1,-1 1 1,-1-1-1,1 0 1,-2-1-1,1 1 1,0-9 0,-2 16-36,0 1 0,0 0 0,0 0 0,-1-1 0,1 1 0,0 0 1,0 0-1,0-1 0,-1 1 0,1 0 0,0 0 0,0-1 1,0 1-1,-1 0 0,1 0 0,0 0 0,-1 0 0,1-1 0,0 1 1,0 0-1,-1 0 0,1 0 0,0 0 0,-1 0 0,1 0 0,0 0 1,-1 0-1,1 0 0,0 0 0,0 0 0,-1 0 0,1 0 1,0 0-1,-1 0 0,1 0 0,0 0 0,-1 0 0,1 1 0,0-1 1,0 0-1,-1 0 0,1 0 0,0 0 0,0 1 0,-1-1 1,1 0-1,0 0 0,0 1 0,0-1 0,-1 0 0,1 0 0,0 1 1,0-1-1,0 0 0,0 0 0,-1 1 0,-14 13-75,11-7 98,0-1 1,1 1-1,-1 0 1,2 0-1,-1 0 0,1 1 1,-3 10-1,5-17-21,-1 1-1,1-1 0,0 1 1,0 0-1,0-1 1,0 1-1,0 0 1,0-1-1,0 1 1,0-1-1,0 1 1,1 0-1,-1-1 1,1 1-1,-1-1 0,1 1 1,0-1-1,0 1 1,-1-1-1,1 0 1,0 1-1,0-1 1,0 0-1,0 0 1,1 1-1,-1-1 1,0 0-1,0 0 1,1 0-1,-1-1 0,1 1 1,-1 0-1,1 0 1,-1-1-1,1 1 1,-1-1-1,1 1 1,-1-1-1,1 0 1,3 0-1,2 0 21,1 0 0,-1-1-1,0 0 1,1-1 0,-1 1-1,0-1 1,0-1 0,0 0 0,0 0-1,0 0 1,0 0 0,-1-1 0,0 0-1,0-1 1,0 0 0,0 1-1,-1-2 1,0 1 0,8-11 0,9-10 25,-2-2-1,31-56 1,-50 82-50,30-62 65,-29 60-55,0 0 0,-1-1-1,1 1 1,-1-1 0,-1 1 0,1-1 0,0 0 0,-1 1 0,0-1 0,0 0 0,-1 1-1,1-1 1,-2-4 0,2 8-15,-1 0 0,0 0-1,1 0 1,-1 0 0,1 1-1,-1-1 1,0 0-1,0 1 1,1-1 0,-1 0-1,0 1 1,0-1 0,0 1-1,0 0 1,0-1 0,1 1-1,-1 0 1,0-1 0,0 1-1,0 0 1,0 0 0,0 0-1,0 0 1,0 0 0,0 0-1,0 0 1,0 0 0,0 0-1,0 0 1,0 0-1,0 1 1,0-1 0,0 0-1,0 1 1,-1 0 0,-33 18-171,26-11 201,0 1 0,1 1 0,0-1-1,1 1 1,0 1 0,0-1 0,1 1-1,0 0 1,1 1 0,1-1 0,0 1 0,-5 24-1,8-32-11,0 1 0,0 0 0,1 0 0,0 0 0,0 0 0,0 0 0,0 0 0,1 0 0,0 0-1,0 0 1,1-1 0,-1 1 0,1 0 0,0-1 0,0 1 0,0-1 0,1 0 0,0 1 0,0-1 0,0-1 0,0 1-1,0 0 1,1-1 0,0 1 0,-1-1 0,1 0 0,0-1 0,1 1 0,-1 0 0,0-1 0,1 0 0,0 0 0,-1-1-1,8 2 1,3 1-479,0 0-1,0-2 0,23 2 1,-31-4-664,1 0 0,0 0 1,0-1-1,14-3 1,10-11-4985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9065,'0'-1'306,"0"1"1,0-1 0,-1 0 0,1 1 0,0-1-1,0 1 1,0-1 0,0 1 0,-1-1 0,1 1-1,0-1 1,0 1 0,-1-1 0,1 1 0,0-1-1,-1 1 1,1 0 0,-1-1 0,1 1 0,-1-1-1,1 1 1,0 0 0,-1 0 0,1-1 0,-1 1-1,0 0 1,0-1 0,-21-1 2361,-20 11-1707,37-5-883,0 1 0,0-1 1,0 1-1,1 0 0,-1 0 0,1 0 0,0 1 0,1-1 1,0 1-1,0 0 0,0 0 0,-3 9 0,4-10-25,0 1 1,0-1-1,1 1 0,0-1 0,0 1 1,0 0-1,0 0 0,1 0 1,0 0-1,0-1 0,1 1 0,0 0 1,0 0-1,2 7 0,-2-11-24,0-1 0,-1 0 0,1 1-1,0-1 1,0 0 0,0 0 0,0 0-1,0 1 1,0-1 0,1 0 0,-1-1 0,0 1-1,0 0 1,1 0 0,-1 0 0,0-1-1,1 1 1,-1-1 0,1 1 0,-1-1 0,1 0-1,-1 1 1,1-1 0,-1 0 0,1 0-1,0 0 1,-1 0 0,1 0 0,-1 0 0,1-1-1,-1 1 1,1 0 0,-1-1 0,1 0-1,-1 1 1,0-1 0,1 0 0,-1 1 0,0-1-1,2-1 1,3-2 154,1 0 0,-2 0 0,1 0-1,0 0 1,-1-1 0,0 0 0,7-8 0,-3-1-26,0 0 0,-1-1 0,10-23 1,-15 33-104,-1 0 0,0 0 0,-1-1 0,1 1 0,-1-1 1,0 1-1,0-1 0,-1 1 0,0-1 0,0 1 0,0-1 1,0 1-1,-1-1 0,-2-8 0,3 14-55,-1-1-1,1 1 1,0-1-1,0 1 1,-1-1-1,1 1 1,0 0-1,-1-1 1,1 1-1,0 0 1,-1-1-1,1 1 1,-1 0 0,1-1-1,0 1 1,-1 0-1,1 0 1,-1 0-1,1-1 1,-1 1-1,1 0 1,-1 0-1,1 0 1,-1 0-1,1 0 1,-1 0 0,1 0-1,-1 0 1,1 0-1,-1 0 1,1 0-1,-1 0 1,1 0-1,-1 0 1,1 1-1,-1-1 1,1 0-1,-1 0 1,1 0-1,-1 1 1,1-1 0,0 0-1,-1 1 1,1-1-1,0 0 1,-1 1-1,1-1 1,0 1-1,-1-1 1,1 0-1,-1 1 1,-16 21-217,14-13 216,-1-1 1,1 1-1,1-1 0,-1 1 0,1 0 0,1 0 0,0 0 0,0 1 0,1-1 0,1 12 0,-1-20 9,1 0-1,-1 0 1,1 0 0,-1 0-1,1 0 1,0 0 0,-1 0-1,1 0 1,0 0 0,0-1-1,0 1 1,0 0 0,-1-1-1,1 1 1,0 0 0,0-1-1,0 1 1,0-1 0,0 0-1,0 1 1,1-1 0,-1 0-1,0 1 1,0-1 0,0 0-1,0 0 1,0 0 0,0 0-1,0 0 1,1 0 0,-1-1-1,0 1 1,0 0 0,0 0-1,0-1 1,0 1 0,0-1-1,0 1 1,1-1 0,4-1 47,0 0 0,0-1 1,0 1-1,0-1 0,9-6 1,-4-1 2,0-1 0,0 0 0,17-24 0,-24 30-52,-1-1-1,1 1 1,-1-1-1,0 0 1,0 0-1,0-1 1,-1 1-1,0-1 1,-1 1 0,1-1-1,0-7 1,-2 13-59,-1 27-453,-1-16 498,-3 44-14,5-52 22,0-1 0,0 0-1,0 0 1,0 1 0,0-1-1,1 0 1,-1 0 0,0 1-1,1-1 1,-1 0 0,1 0-1,-1 0 1,1 0 0,0 0-1,-1 0 1,1 0-1,0 0 1,0 0 0,0 0-1,-1 0 1,1 0 0,0 0-1,0-1 1,0 1 0,1 0-1,-1-1 1,0 1 0,0-1-1,0 1 1,0-1 0,0 1-1,1-1 1,-1 0 0,0 0-1,2 1 1,5-1 4,-1-1 0,0 1 0,1-1 0,-1-1 0,0 1-1,0-1 1,0 0 0,0-1 0,0 0 0,0 0 0,-1 0 0,0-1 0,1 0 0,-1 0 0,0-1 0,-1 1-1,1-1 1,-1 0 0,0-1 0,0 0 0,5-8 0,-9 13-7,0 0 1,-1 0-1,1 1 1,-1-1-1,1 0 1,-1 0-1,1 0 0,-1 0 1,1 0-1,-1 0 1,0 0-1,1 0 1,-1 0-1,0 0 0,0 0 1,0 0-1,0 0 1,0 0-1,0-1 1,0 1-1,0 0 0,0 0 1,-1 0-1,1 0 1,0 0-1,-1 0 1,1 0-1,-1 0 1,1 0-1,-1 1 0,1-1 1,-1 0-1,0 0 1,1 0-1,-1 0 1,-1 0-1,1 1 0,0 0 1,0 0-1,0 0 1,0 0-1,0 0 0,0 0 1,0 0-1,0 0 1,0 0-1,0 1 0,0-1 1,0 0-1,0 1 1,1-1-1,-1 1 0,0-1 1,0 1-1,0-1 1,0 1-1,1 0 0,-1-1 1,0 1-1,0 0 1,1 0-1,-1-1 0,1 1 1,-1 0-1,1 0 1,-1 0-1,1 0 1,-1 0-1,1 0 0,0 0 1,0 0-1,-1 0 1,1 0-1,0 0 0,0 1 1,-1 1 2,0 1 0,-1-1 0,2 0 0,-1 1 0,0-1 1,1 1-1,0-1 0,0 1 0,0-1 0,0 1 0,0-1 0,1 0 1,0 6-1,1-7-2,-1-1 0,0 1 1,1-1-1,-1 1 0,0-1 0,1 0 1,0 0-1,-1 1 0,1-1 1,0 0-1,0-1 0,-1 1 0,1 0 1,0 0-1,0-1 0,0 1 0,0-1 1,0 0-1,0 1 0,0-1 1,0 0-1,0 0 0,0 0 0,3-1 1,0 1-240,-1 0 0,1-1 0,0 1 1,-1-1-1,1 0 0,-1 0 0,0-1 1,8-2-1,13-17-6423,-17 8 702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0:5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5894,'-1'58'14139,"-1"32"-9999,8 141-2438,-6-230-1683,7 36 85,-7-36-95,0 0 0,0 1 0,1-1 0,-1 0 0,1 0 0,-1 0 0,1 0-1,-1 1 1,1-1 0,-1 0 0,1 0 0,0 0 0,0 0 0,-1-1 0,1 1-1,0 0 1,0 0 0,0 0 0,0-1 0,0 1 0,0 0 0,0-1 0,0 1 0,0-1-1,1 1 1,0 0 0,-1-3 1,0 1 1,-1 0-1,1 0 0,-1 0 1,1 0-1,-1-1 0,0 1 0,1 0 1,-1 0-1,0-1 0,0 1 0,0 0 1,0 0-1,0-1 0,0 1 1,0 0-1,-1 0 0,0-3 0,-4-29-691,-2 15-16,-1 0-1,-1 0 0,-17-25 1,21 36 619,0 0 0,0 0 0,0 0 0,-1 1 0,0 0 0,0 0 0,0 1 0,-1-1 0,0 2 0,0-1 0,-9-4 0,128 12 2267,-81-2-2550,25 0-2491,-20-4-2642,-14-2-309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0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4292,'0'0'6433,"0"-9"-3689,2-27 122,1 61 3079,8 75-4010,-12 48-136,3 31-491,1-168-804,1-21 119,1-21 33,-1-18-506,15-125-43,-16 153-218,2-1 1,1 1-1,0 0 1,2 0 0,17-35-1,-24 55 95,-1-1-1,1 1 1,0-1-1,0 1 1,0 0 0,0-1-1,0 1 1,0 0-1,0-1 1,1 1-1,-1 0 1,0 0-1,1 0 1,-1 0 0,1 1-1,-1-1 1,1 0-1,-1 0 1,1 1-1,0-1 1,-1 1-1,1 0 1,0-1 0,-1 1-1,1 0 1,0 0-1,0 0 1,-1 0-1,1 0 1,0 0-1,-1 1 1,1-1 0,2 1-1,-3 0 8,1 0-1,0 0 1,0 0-1,0 1 1,0-1-1,-1 0 1,1 1-1,-1-1 1,1 1 0,-1 0-1,0 0 1,1-1-1,-1 1 1,0 0-1,0 0 1,0 0-1,0 0 1,-1 0-1,1 0 1,0 0 0,-1 0-1,0 1 1,1-1-1,-1 4 1,-1 2 77,1 0 0,-2-1-1,1 1 1,-1 0 0,0-1 0,-1 0 0,0 1 0,0-1 0,0 0 0,-1 0 0,0-1 0,0 1-1,-1-1 1,0 0 0,0 0 0,0 0 0,-1-1 0,0 0 0,0 0 0,0 0 0,-1-1 0,1 0 0,-1 0-1,-10 4 1,13-6-52,1 0-1,-1 0 0,0 0 1,0 0-1,0-1 0,0 0 0,0 1 1,0-2-1,-1 1 0,1 0 1,0-1-1,0 0 0,-1 0 1,-6 0-1,11-1-100,-1 1 1,0 0-1,1-1 1,-1 1-1,1 0 1,-1-1-1,1 1 1,0-1-1,-1 1 1,1 0-1,-1-1 1,1 1-1,0-1 1,-1 1-1,1-1 1,0 0-1,-1 1 1,1-1-1,0 1 1,0-1-1,0 1 1,0-1-1,-1 0 1,1 1-1,0-1 1,0 0-1,0 1 1,0-1-1,0 1 1,1-1-1,-1 0 1,0 1-1,0-1 1,0 1-1,0-1 1,1 0-1,-1 1 1,0-1-1,1 1 1,-1-1-1,0 1 1,1-1-1,-1 1 1,0-1-1,1 1 1,0-1-1,21-20-3625,39-6-2389,27-15-2653,-55 21 3920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0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58 286 5669,'0'0'19085,"-8"11"-18375,7-9-704,-5 5 154,1 1 0,0 0-1,0 0 1,0 0 0,1 1 0,1-1-1,0 1 1,0 0 0,0 0-1,1 0 1,1 0 0,-1 0 0,1 16-1,1-24-153,0 0 0,0 0 0,1 0-1,-1 0 1,0 0 0,1 0 0,-1 1 0,1-1 0,-1 0-1,1-1 1,0 1 0,-1 0 0,1 0 0,0 0 0,-1 0-1,1 0 1,0-1 0,0 1 0,0 0 0,0-1-1,0 1 1,0 0 0,0-1 0,0 1 0,0-1 0,0 0-1,0 1 1,0-1 0,0 0 0,0 0 0,1 0-1,-1 0 1,0 0 0,0 0 0,0 0 0,0 0 0,0 0-1,0 0 1,1 0 0,-1-1 0,0 1 0,0-1-1,0 1 1,0 0 0,0-1 0,0 0 0,1 0 0,4-2 31,0 0 0,0 0 0,0 0 0,0-1 0,-1 1 0,9-9 0,-3-1-157,-1-1 0,-1 0 0,0 0-1,-1-1 1,-1 0 0,10-29-1,-10 25-526,-11 34 578,-1 0-1,2 1 1,0 0-1,0 0 1,2 0 0,0 0-1,1 16 1,0-30 57,1-1 1,-1 0-1,0 0 1,0 0-1,1 0 1,-1 0 0,0 0-1,1 0 1,-1 0-1,1-1 1,-1 1-1,1 0 1,0 0-1,-1 0 1,1 0-1,0-1 1,-1 1-1,1 0 1,0-1 0,0 1-1,0 0 1,0-1-1,0 1 1,0-1-1,0 1 1,0-1-1,0 0 1,0 1-1,0-1 1,0 0-1,0 0 1,0 0 0,0 0-1,0 0 1,0 0-1,0 0 1,0 0-1,0 0 1,2-1-1,0 1-55,0-1 0,0 0 0,0 0-1,0 0 1,0 0 0,0-1 0,0 1-1,0-1 1,0 0 0,-1 1 0,5-5 0,3-6-292,-1 0-1,0-1 1,-1 0 0,0-1 0,11-26 0,22-79 42,-29 80 306,35-116 385,-54 211 939,-1-15-791,1 0 0,-2 64 0,9-88-478,0-1-1,1 1 1,1-1 0,0 0-1,1 0 1,1 0-1,1 0 1,0 0-1,10 20 1,-11-29 142,9 18-983,-9-23 315,-5-15 342,-2 2-20,0 0-1,-1-1 1,0 1-1,0 0 1,-1 1 0,-1-1-1,-7-9 1,-52-69-89,58 80 227,-23-21 19,24 24 509,0 1 0,0-1 0,0 0 0,1-1 0,-7-11 0,12 18-458,0 0 0,0-1 1,0 1-1,0-1 0,0 1 0,1 0 1,-1-1-1,0 1 0,0 0 1,1-1-1,-1 1 0,0 0 1,1 0-1,-1-1 0,0 1 1,1 0-1,-1 0 0,0-1 0,1 1 1,-1 0-1,1 0 0,-1 0 1,0 0-1,1-1 0,-1 1 1,1 0-1,-1 0 0,1 0 0,-1 0 1,0 0-1,1 0 0,-1 0 1,1 0-1,-1 0 0,1 1 1,23-2-362,-22 1 419,46-1-633,63-10 1,-59 0-2812,-2-6-3631,-17 2-3665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0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46 7207,'-6'-3'523,"0"0"1,0 0-1,0 1 0,-1 0 1,1 0-1,-1 0 1,0 1-1,0 0 0,1 0 1,-1 1-1,0 0 1,0 0-1,0 0 0,0 1 1,1 0-1,-13 4 1,12-2-347,-1 0-1,1 1 1,0 0 0,0 1 0,0-1 0,1 1 0,0 1 0,0-1-1,0 1 1,0 0 0,1 0 0,-6 10 0,-1 3-135,1 2 1,1 0-1,0 0 1,2 0-1,0 1 0,2 1 1,0-1-1,-4 44 1,7-37-22,2 1 0,0-1-1,2 0 1,2 0 0,0 0 0,10 39 0,-10-58-21,0 0 0,0 0 0,1 0 0,0-1 1,0 1-1,1-1 0,1 0 0,-1-1 0,1 1 0,1-1 1,0 0-1,0-1 0,0 1 0,1-2 0,0 1 0,0-1 0,1 0 1,0-1-1,0 1 0,0-2 0,13 5 0,-16-7 21,1 0-1,-1 0 1,0-1-1,1 0 0,-1 0 1,1-1-1,-1 1 1,1-2-1,0 1 0,-1-1 1,0 0-1,1 0 1,-1 0-1,1-1 1,-1 0-1,10-5 0,-7 2-5,-1-1 0,0 0 0,0 0 0,0-1 0,0 0 0,-1 0 0,0-1 0,-1 1 0,10-16 0,3-11 126,-1-1 0,-2 0 0,-2-1 0,14-53-1,-22 70-66,-1-1 0,-1 0 0,-1 0 0,-1 0 0,-1 0 0,0-1 0,-2 1 0,0 0 0,-5-24 0,3 29-104,-1 0-1,-1 0 0,0 1 1,-1-1-1,0 1 1,-1 0-1,-1 1 0,0-1 1,-1 2-1,0-1 0,-1 1 1,-18-16-1,26 25-122,-1 1 0,0 0-1,-1-1 1,1 1 0,0 0 0,-1 1-1,1-1 1,-1 1 0,1-1 0,-5 0-1,-23 0-4443,14 5-1014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63 4420,'0'0'732,"-8"-5"-700,-70-47-278,76 51 254,0 0 0,0 0 1,0 1-1,0-1 0,0 0 0,0 1 0,0 0 0,0-1 1,0 1-1,0 0 0,-1 0 0,1 0 0,0 1 0,0-1 1,0 0-1,0 1 0,0-1 0,0 1 0,0 0 0,0 0 1,0 0-1,-2 1 0,-20 14 2109,8 2 3351,16-18-5336,-1 0 0,1 1 0,0-1 0,0 0 0,0 0 0,0 0 0,0 1 0,0-1 0,1 0 0,-1 0 0,0 0 0,0 1-1,0-1 1,0 0 0,0 0 0,0 0 0,0 1 0,0-1 0,0 0 0,1 0 0,-1 0 0,0 1 0,0-1 0,0 0 0,0 0 0,0 0 0,1 0 0,-1 0 0,0 0 0,0 1 0,0-1 0,1 0 0,-1 0 0,0 0 0,0 0 0,0 0 0,1 0 0,-1 0 0,0 0 0,0 0 0,1 0 0,-1 0 0,0 0 0,1 0 0,20 3 1325,25-2-1769,-45-1 467,36-1-48,48-10 1,-47 6-58,52-2 0,-38 9-28,59 11 1,-59-5-9,61 0 1,29-8 332,-768-1 475,697 23-1355,-31-12 364,-1-3 1,1-2 0,0-1 0,0-2 0,0-1 0,0-3-1,0-1 1,0-2 0,0-1 0,-1-3 0,66-22 0,-83 24-5,-31 12 201,-40 15 79,15-10-57,-1-1 0,0-2 0,-1-1 0,1-2 0,-38-1 0,53-2-112,0-2 0,0 0 0,0-2-1,0 0 1,0-1 0,0-1 0,1-1 0,0 0-1,0-2 1,-25-14 0,43 22 1,-12-11-391,13 11 284,0 0 0,-1-1 0,1 1 0,0 0 0,0-1 0,0 1 0,0 0-1,0 0 1,0-1 0,0 1 0,0 0 0,0 0 0,0-1 0,0 1 0,0 0 0,0-1 0,0 1 0,0 0 0,0-1 0,0 1-1,0 0 1,0 0 0,0-1 0,0 1 0,0 0 0,0 0 0,1-1 0,-1 1 0,0 0 0,0 0 0,0-1 0,1 1-1,-1 0 1,0 0 0,0 0 0,1-1 0,12-6-3724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2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6246,'9'0'7148,"12"1"-3542,141 7-2856,-107-3-598,25 5-60,0-4-1,1-4 1,81-8-1,-439 0 3315,-68 4-3107,631 6-2007,38-4-1261,-512 14 3075,-19 0-3884,181-14-845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0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45 140 1602,'-1'0'280,"-1"0"1,1 1 0,-1-1-1,1 0 1,-1 0 0,1 0-1,-1 0 1,0 0 0,1-1-1,-1 1 1,1 0 0,-1-1-1,1 1 1,-1-1 0,1 1 0,0-1-1,-1 0 1,1 0 0,0 1-1,-1-1 1,1 0 0,0 0-1,0 0 1,0-1 0,0 1-1,0 0 1,0 0 0,0-1-1,0 1 1,0 0 0,1-1-1,-1 1 1,0-1 0,1 1 0,-1 0-1,1-1 1,-1-2 0,50 3 2660,130 12-78,3 0-2619,-117-10-127,1 2 1,-1 4-1,124 28 1,-129-24 149,0-3-1,1-2 1,0-3 0,72-6 0,-4 2-21,370-25 498,-212 4-591,357-26-16,98-4 244,-705 50-356,0 2 155,0-3 0,62-11 0,-99 14-220,1 0 0,-1 0-1,1 0 1,-1 0 0,1 0-1,-1-1 1,1 1 0,-1 0-1,1 0 1,-1-1 0,1 1-1,-1 0 1,1-1 0,-1 1-1,0 0 1,1-1 0,-1 1-1,0-1 1,1 1 0,-1 0-1,0-1 1,1 1 0,-1-1-1,0 1 1,0-1 0,0 1-1,1-1 1,-1 1 0,0-1-1,0 0 1,0 1 0,0-1-1,0 1 1,0-1 0,0 1-1,0-1 1,0 1 0,0-1-1,-1 0 1,1-5-2724,0-5-3450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1868 197 0,'-3'-2'236,"0"-1"0,0 1 0,-1 0 0,1 0 0,-1 0 0,1 0-1,-1 0 1,0 1 0,0 0 0,0 0 0,0 0 0,-8-1 0,-10-4 765,-70-35 1203,-68-25 87,108 51-1925,0 2 0,-2 2 0,-85-5 1,-166 11-300,237 7 125,0 3 0,1 3 0,-1 3 1,2 3-1,-94 32 0,113-28-110,1 1-1,1 3 1,-52 33 0,82-45-21,0 1 1,0 1-1,1 0 1,1 1-1,0 0 1,0 1-1,2 0 1,0 1-1,0 0 1,2 1-1,0 0 1,-7 19-1,7-14-36,2 0 0,1 1 0,0 0 0,2 1-1,-3 44 1,6-54 36,2 1-1,0-1 1,0 1-1,1-1 1,1 0-1,0 0 1,1 0 0,0 0-1,1-1 1,1 1-1,9 15 1,7 5 37,2-1 1,1-2 0,1 0-1,1-2 1,62 49-1,-49-47-60,2-1 0,1-3-1,0-1 1,61 24-1,225 81 193,-277-113-181,2-2 1,0-2 0,0-3-1,1-2 1,0-3-1,84-1 1,-37-7-324,0-3 1,-1-5 0,0-4 0,105-31-1,-149 28 273,-2-3 0,0-2 0,-1-2 0,98-64 0,-145 85 4,0-1 0,0 0 1,0-1-1,-1 1 0,0-1 0,0-1 0,0 1 1,-1-1-1,8-12 0,-12 15 12,1 0 0,-1 1 0,0-1-1,1 0 1,-2 0 0,1 0 0,0 0 0,-1 1 0,0-1 0,0 0-1,0 0 1,0 0 0,-1 0 0,1 0 0,-1 0 0,0 0-1,0 0 1,0 1 0,-1-1 0,0 0 0,1 1 0,-5-7 0,-15-18 165,-1 0 0,-1 1 1,-1 2-1,-35-29 0,23 22 42,-44-53 0,-15-50 24,2 4-90,78 113-153,-1 0 0,-1 1 0,0 1-1,-36-26 1,21 22 15,-1 0-1,0 2 1,-45-17 0,59 28-361,0 1 0,-1 1 1,-21-3-1,29 7-366,0 0 0,1 0 1,-1 1-1,0 1 0,0 0 0,-13 3 0,4 3-2440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4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88 6118,'-83'-36'4474,"60"24"-3335,-2 1 0,-24-8 0,41 16-996,0 2 0,1-1-1,-1 1 1,0 0 0,0 0-1,0 1 1,0 0 0,0 0 0,0 1-1,1 0 1,-10 3 0,9-1-129,-1 0 1,1 1 0,0 0-1,0 1 1,0 0 0,1 0-1,0 1 1,0 0 0,0 0-1,1 0 1,-6 8 0,-12 15-36,-26 45 0,23-32 47,-8 8-26,-53 103 0,77-130 21,2 1-1,1 0 1,0 0 0,2 1-1,1 0 1,0 0 0,0 33-1,4-4-50,2 0 0,3-1 0,2 0 0,2 0 0,2 0 0,3-1 0,2 0-1,2-2 1,3 0 0,28 52 0,-39-87 11,1-1 0,0 0 0,1-1 1,1-1-1,0 0 0,1 0 0,0-1 0,1 0 0,0-2 0,0 1 0,1-2 0,23 10 0,-16-8 16,2-1-1,-1-2 1,1 0-1,0-2 1,1 0-1,-1-2 1,1 0-1,25-2 1,-39-2 38,0-1 0,0 0 0,-1-1 0,0 0 0,1-1 0,-1 0 0,0 0 0,-1-1 0,1-1 0,-1 1 0,0-1 0,0-1 0,-1 0 0,12-12 0,14-16 271,55-75 0,-71 87-344,12-16 420,-2-2 0,44-86 0,-62 104-214,0 1 0,-2-1 0,-1-1 0,-1 0 0,0 0 1,-2 0-1,-1 0 0,0-26 0,-4 3 271,-1 0 0,-3 1 0,-2-1 1,-25-88-1,21 103-329,0 1 1,-2 0-1,-2 1 1,-1 1-1,-1 0 1,-1 1 0,-39-46-1,41 57-135,2-1-69,-2 1 0,0 0 1,-1 1-1,-1 1 0,-34-22 1,50 36-54,0 0 1,1 0 0,-1 0-1,0 0 1,0 1-1,0-1 1,0 1-1,0-1 1,-1 1-1,1 0 1,0 0-1,-3 0 1,3 1-406,0-1 0,-1 1 0,1 0 0,0 0 0,0 0 0,0 0 0,0 1 0,0-1 0,0 0 0,0 1 0,1 0 0,-1-1 0,0 1 0,1 0 0,-3 3 0,-12 17-6719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1 224,'0'0'5766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1550 133 9033,'0'0'848,"-10"-9"257,-5-3-911,-1 1-1,-1 0 1,0 2-1,0 0 1,0 0-1,-1 2 1,-27-8 0,-20 1 441,-1 3 1,-99-4 0,-137 15 40,242 3-638,0 2-1,-102 24 1,124-20 21,0 2 1,1 2-1,1 1 1,0 2 0,-43 26-1,61-29-51,1 0 0,1 1-1,0 1 1,1 1 0,1 0 0,0 0-1,1 1 1,1 1 0,0 1 0,2-1 0,0 2-1,1-1 1,1 1 0,-6 23 0,5-9 30,1 0 0,1 0 0,2 1 0,1 0 0,2-1 1,2 1-1,7 70 0,-2-81-59,1 1 0,0-1 0,2 0 0,1-1 0,1 0 0,1-1 0,1 0 0,1 0 0,1-1 0,1-1 0,0 0 0,2-1 0,0-1 0,1-1 0,1 0 0,0-1 0,28 17 0,-13-12-81,0-1-1,1-2 1,1-1-1,1-2 1,0-1-1,1-3 1,0 0-1,1-3 0,0-1 1,51 2-1,38-3 484,0-7 0,235-31-1,-306 23-43,-1-3-1,0-2 0,-1-3 1,-1-2-1,-1-2 1,0-3-1,-2-2 0,87-59 1,-102 57-279,0-2-1,-3-2 1,36-41 0,-49 49-40,-2 0 1,0-1-1,-2-1 1,0-1-1,20-50 0,-33 71-30,0-1-1,-1 1 0,0-1 0,0 0 1,0 0-1,-1 1 0,0-1 0,-1 0 1,0 0-1,0-1 0,0 1 1,-1 0-1,1 1 0,-2-1 0,1 0 1,-1 0-1,0 0 0,-1 1 0,1-1 1,-1 1-1,-1 0 0,1 0 1,-1 0-1,0 0 0,-7-8 0,-13-5-14,0 0 0,-2 1 0,0 1 0,0 2 0,-2 0 0,-35-12 0,-12-1 4,-96-21 0,-58 7-2163,97 21-4281,84 11 899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6342,'0'0'11750,"8"10"-11014,-4-3-671,0-1 0,0 1 0,0-1-1,-1 1 1,0 0 0,0 0-1,-1 1 1,0-1 0,0 0-1,-1 1 1,0-1 0,0 1-1,-1 0 1,1-1 0,-2 1 0,-1 13-1,-5 32 30,2 58-1,4-40-3408,2-71 3178,-1 1 0,0-1 0,0 0 0,0 1 0,0-1 0,0 0 1,0 1-1,0-1 0,0 0 0,0 1 0,0-1 0,0 0 0,0 0 0,0 1 0,0-1 0,-1 0 0,1 1 0,0-1 1,0 0-1,0 1 0,0-1 0,0 0 0,-1 0 0,1 1 0,0-1 0,0 0 0,-1 0 0,1 0 0,0 1 0,0-1 1,-1 0-1,1 0 0,0 0 0,0 0 0,-1 1 0,1-1 0,0 0 0,-1 0 0,1 0 0,0 0 0,-1 0 1,1 0-1,0 0 0,-1 0 0,1 0 0,0 0 0,0 0 0,-1 0 0,1 0 0,-1 0 0,-9 0-6669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9929,'0'0'8232,"79"53"-7879,-32-44-193,7-4-32,-7-3-96,0-2-513,-7 0 225,-6-2-64,-11-7-833,-7-3-1570,-7-1-1537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10570,'0'0'6822,"56"-18"-6053,-18 18-384,7 0-193,2 5-128,3 6 0,2 1-641,-1 0-1505,-5-1-1889,-6-5-482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10922,'0'0'5462,"1"11"-4742,2 124 2110,-4-133-2808,1-1 0,0 1 0,0-1 0,1 1 1,-1-1-1,0 0 0,0 1 0,1-1 0,-1 1 1,1-1-1,-1 0 0,1 1 0,-1-1 1,1 0-1,0 0 0,0 1 0,0-1 0,0 0 1,-1 0-1,2 0 0,-1 0 0,0 0 1,0 0-1,2 1 0,0-1 21,-1 0 0,1 0 1,0-1-1,0 1 0,-1-1 0,1 1 1,0-1-1,0 0 0,0 0 0,0 0 1,5-2-1,2 0-34,1-1 1,-1 0 0,0 0-1,0-1 1,17-10-1,-20 10-109,1-1 0,0-1 0,-1 0 0,0 0 0,-1 0 0,1-1 0,-1 0 0,0 0-1,-1 0 1,0-1 0,5-9 0,-21 36-11,-14 30 345,24-47-234,0 0 0,0 1-1,0-1 1,1 1 0,-1-1-1,1 0 1,-1 1 0,1-1 0,0 1-1,0-1 1,0 1 0,0-1-1,0 1 1,1-1 0,-1 0-1,1 1 1,0-1 0,1 4 0,-1-5-234,1 0 0,-1 0 0,1-1 0,-1 1 0,1 0 0,-1 0 0,1-1 1,-1 1-1,1-1 0,0 1 0,-1-1 0,1 0 0,0 0 0,0 1 1,-1-1-1,1 0 0,0-1 0,-1 1 0,1 0 0,3-1 0,12-4-4586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9001,'0'0'3779,"-1"8"-2802,-5 41 563,2 1 0,4 83-1,2-71-1345,-9 82 0,-1-113 689,3-29 202,0-19-389,-26-91-501,23 84-177,0 1 0,2-1 1,0-1-1,2 1 0,-1-27 1,7 55-20,1 0 0,0 0 0,0 0 1,0-1-1,0 0 0,1 1 0,-1-1 1,1 0-1,6 3 0,-8-4 14,9 6-172,0 0 1,0-1-1,1 0 0,0-1 1,24 9-1,-32-14-155,1 0 0,-1 0 0,0 0 1,1-1-1,-1 1 0,1-1 0,0 0 0,-1-1 0,6 0 0,-7 0-238,1 0-1,-1 0 0,1 0 1,-1-1-1,0 1 1,0-1-1,0 0 0,0 0 1,0 0-1,0 0 0,0-1 1,4-4-1,10-14-3568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7815,'0'0'5766,"3"51"-4549,-12-20-64,4 4-64,1 0-160,-5 2-352,4-2-385,3-4-128,2-2-128,0-6-641,0-5-512,6-6-1089,4-6-481,5-6-64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6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9545,'0'0'6283,"-9"4"-5295,2 0-747,1-1-1,-1 1 1,1 0-1,0 1 1,1-1 0,-1 1-1,-8 10 1,12-12-175,-1-1 1,1 1 0,0 0-1,0 0 1,0 1-1,1-1 1,-1 0-1,1 1 1,0-1 0,-1 1-1,2-1 1,-1 1-1,0-1 1,1 1 0,-1 0-1,1-1 1,0 1-1,1 0 1,-1-1 0,0 1-1,2 5 1,-1-8-63,0-1 1,-1 1-1,1 0 0,0 0 1,0 0-1,0 0 1,-1 0-1,1-1 0,0 1 1,0 0-1,0-1 1,0 1-1,1-1 0,-1 1 1,0-1-1,0 0 1,0 1-1,0-1 0,0 0 1,0 0-1,1 1 1,-1-1-1,0 0 0,0 0 1,0-1-1,1 1 0,-1 0 1,2-1-1,33-10-366,-27 4 195,-1-1 0,0 0 0,0-1 0,0 1 0,-1-1 0,0-1 0,-1 0 0,0 0 0,0 0 0,5-15 0,-14 33 132,0 1-1,0-1 0,1 1 0,0 0 1,1 0-1,0-1 0,0 1 0,1 11 0,0-18-127,0 0 0,1 0 0,-1 1-1,0-1 1,1 0 0,-1 0 0,1 0-1,0 0 1,0 0 0,0-1 0,0 1 0,0 0-1,0 0 1,0 0 0,0-1 0,1 1-1,-1-1 1,1 1 0,-1-1 0,1 1-1,0-1 1,-1 0 0,1 0 0,0 0 0,0 0-1,0 0 1,0 0 0,0-1 0,0 1-1,0 0 1,0-1 0,0 0 0,0 1-1,0-1 1,0 0 0,0 0 0,0 0 0,0-1-1,0 1 1,3-1 0,-1 0-192,-1 1 1,0-1 0,0 0-1,0-1 1,0 1 0,1 0-1,-2-1 1,1 0-1,0 0 1,0 0 0,0 0-1,2-3 1,18-16-3885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47 100 1858,'0'-11'651,"2"-1"-20,2-31 845,-7 13 4403,2 30-5778,1 0 0,0-1 0,0 1 0,0 0 0,-1 0 0,1-1 0,0 1 0,0 0 0,0 0 0,-1 0 0,1 0 0,0 0 0,-1-1-1,1 1 1,0 0 0,0 0 0,-1 0 0,1 0 0,0 0 0,-1 0 0,1 0 0,0 0 0,0 0 0,-1 0 0,1 0 0,0 0 0,-1 0 0,1 0 0,0 0 0,0 0-1,-1 0 1,1 1 0,0-1 0,-1 0 0,1 0 0,0 0 0,0 0 0,0 1 0,-1-1 0,1 0 0,0 0 0,0 0 0,0 1 0,-1-1 0,1 0 0,0 0 0,0 1 0,-11 10 45,7-3-53,0 0 0,0 1 0,1-1 0,1 0 0,-1 1 0,1 0 0,1 0 0,-1 12 0,1 79 344,2-58-585,-2-16-167,0-11-77,1 1 1,1-1-1,0 0 0,6 26 0,-7-41 409,0-1 0,0 1 0,0 0 0,1 0 0,-1 0 0,0-1 0,0 1 0,0 0 0,0 0 0,0 0 0,1 0 0,-1-1 0,0 1 0,0 0 1,0 0-1,1 0 0,-1 0 0,0 0 0,0 0 0,1-1 0,-1 1 0,0 0 0,0 0 0,0 0 0,1 0 0,-1 0 0,0 0 0,0 0 0,1 0 0,-1 0 0,0 0 0,0 0 0,1 0 0,-1 0 0,0 0 0,0 1 0,0-1 0,1 0 1,-1 0-1,0 0 0,0 0 0,1 0 0,-1 0 0,0 1 0,0-1 0,0 0 0,0 0 0,1 0 0,-1 0 0,0 1 0,0-1 0,0 0 0,6-22 575,-2-15-534,-1-1 1,-2 1 0,-4-42 0,-1 61 317,1 26 326,3-4-593,0 0 0,0 0 0,0 0 0,0-1 1,0 1-1,1 0 0,0 0 0,2 6 0,1-4-98,0 1 1,0-1-1,1 0 0,0-1 1,0 1-1,1-1 0,-1 0 1,1-1-1,0 1 0,0-1 1,1 0-1,-1-1 0,1 1 0,0-1 1,0-1-1,0 1 0,0-1 1,9 1-1,-12-2-3,0 0 0,1 0 1,-1-1-1,0 1 0,1-1 0,-1 0 0,1 0 1,-1-1-1,0 0 0,1 1 0,-1-1 1,0-1-1,0 1 0,0 0 0,0-1 0,0 0 1,0 0-1,0 0 0,-1-1 0,1 1 0,-1-1 1,1 0-1,-1 0 0,0 0 0,0 0 0,0-1 1,-1 1-1,1-1 0,-1 0 0,0 0 1,0 1-1,2-6 0,-4 8 7,1 0 0,-1 0 0,1 0 0,-1 0 0,0 0 0,0 0 0,1 0 0,-1 0 0,0 0 0,0 0 0,0 0 0,0 0 0,0 0 1,0 0-1,0 0 0,0 0 0,-1-2 0,0 2 0,1 1-1,0 0 1,-1 0 0,1-1 0,0 1 0,-1 0-1,1 0 1,-1-1 0,1 1 0,0 0 0,-1 0 0,1 0-1,-1 0 1,1 0 0,-1 0 0,1 0 0,-1 0 0,1 0-1,-1 0 1,1 0 0,0 0 0,-1 0 0,1 0 0,-1 0-1,1 0 1,-1 0 0,0 1 0,-1 0 37,-1 0 0,0 1 0,0-1 1,1 1-1,-1 0 0,1 0 0,-1 0 0,1 0 0,0 0 1,-4 5-1,1 0 85,0 1 0,1 0 1,0 0-1,1 1 0,0-1 1,0 1-1,1-1 0,0 1 1,0 0-1,1 0 0,-1 11 1,2-17-153,1-1 0,-1 1 0,0 0 0,0-1 1,1 1-1,0 0 0,-1-1 0,1 1 0,0-1 0,0 1 1,1-1-1,-1 0 0,0 1 0,1-1 0,0 0 0,-1 0 1,1 0-1,0 0 0,0 0 0,0 0 0,0-1 0,0 1 1,1-1-1,-1 1 0,0-1 0,1 0 0,-1 0 0,1 0 1,-1 0-1,1 0 0,-1-1 0,1 1 0,0-1 0,-1 0 1,1 1-1,0-1 0,-1 0 0,1-1 0,0 1 0,-1 0 1,4-2-1,-4 2-146,-1 0 1,1-1-1,0 1 0,-1-1 1,1 0-1,-1 1 1,1-1-1,-1 0 1,1 0-1,-1 0 0,1 0 1,-1 0-1,0 0 1,0 0-1,1-1 0,-1 1 1,0 0-1,0-1 1,0 1-1,0-1 1,0-1-1,13-38-7314,-8 10-1232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10954,'0'0'4421,"41"47"-4421,-21-32-1986,4-2-833,-3-3-2370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9385,'0'0'5904,"-10"3"-4564,0 0-1009,0 1 0,1 0 0,0 0 0,0 1 0,0 0 1,0 1-1,-10 9 0,14-11-192,0 0 0,1 0 0,-1 1 0,1 0 0,0 0 0,0 0 0,0 0 0,1 1 0,0-1 1,0 1-1,0 0 0,1 0 0,-1 0 0,2 0 0,-3 8 0,4-13-134,0 0 0,0 0 0,0 0 0,0 0 0,0 0 0,0 0 0,1-1 0,-1 1 0,0 0 0,0 0 0,1 0 0,-1 0 0,0-1 0,1 1 0,-1 0-1,1 0 1,-1 0 0,1-1 0,-1 1 0,1 0 0,-1-1 0,1 1 0,0-1 0,0 1 0,-1 0 0,2 0 0,27 6 95,-18-6-255,0-2 1,-1 1-1,20-4 1,-18 0-117,-1 0 0,0 0 0,20-11 0,17-7 1072,-44 35 2225,-4-12-3014,0 0 1,0 1-1,0-1 0,0 0 0,0 0 0,0 1 0,0-1 0,1 0 0,-1 0 0,0 1 0,1-1 0,-1 0 1,1 0-1,-1 0 0,1 0 0,0 0 0,-1 0 0,2 1 0,11 1-258,0-2-1,0 0 1,1 0-1,-1-1 1,0-1-1,0 0 1,0-1-1,21-5 1,-2 1-851,-23 5 821,27-3-431,-36 4 735,1-1 1,0 1-1,-1 0 1,1 0-1,0 0 1,0 0-1,-1 1 1,1-1-1,0 0 1,-1 0 0,1 0-1,0 0 1,-1 1-1,1-1 1,0 0-1,-1 1 1,1-1-1,-1 1 1,1-1 0,-1 0-1,1 1 1,-1-1-1,1 1 1,-1-1-1,1 1 1,-1 0-1,1-1 1,-1 1-1,0-1 1,1 1 0,-1 0-1,0-1 1,0 1-1,1 0 1,-1 0-1,0-1 1,0 2-1,-1 8-81,1 22 1899,4-20-3780,4-7-4539,3-5-4140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8872,'0'0'6924,"-6"10"-6240,-6 18 148,1 1 1,1 0 0,2 1 0,0 0 0,-5 60-1,7-34 95,-10 153 506,16-209-1419,0 0 0,0 1-1,0-1 1,0 0 0,0 0 0,0 1 0,0-1 0,0 0 0,0 1-1,0-1 1,0 0 0,0 0 0,0 1 0,0-1 0,0 0 0,0 0-1,0 1 1,0-1 0,-1 0 0,1 0 0,0 0 0,0 1 0,0-1-1,0 0 1,-1 0 0,1 0 0,0 1 0,0-1 0,0 0 0,-1 0-1,1 0 1,0 0 0,0 0 0,-1 0 0,1 0 0,0 1 0,0-1-1,-1 0 1,1 0 0,0 0 0,-1 0 0,-12-6 487,-10-16-159,8 4-392,2 0 1,0-2-1,1 1 0,1-1 0,1-1 0,1 0 0,0 0 1,-6-28-1,15 49 47,0-1 0,0 1 1,0-1-1,0 1 0,0-1 1,0 1-1,0-1 0,0 1 1,0-1-1,0 1 0,0-1 1,1 1-1,-1 0 0,0-1 1,0 1-1,0-1 0,1 1 1,-1-1-1,0 1 0,0 0 1,1-1-1,-1 1 0,0 0 1,1-1-1,-1 1 0,1 0 1,-1-1-1,0 1 0,1 0 0,-1 0 1,1-1-1,-1 1 0,1 0 1,23-2-74,26 12 24,-4 3 100,82 18-4702,-40-22-6547,-61-9 6450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13004,'0'0'2429,"-11"3"-512,10-3-1911,-12 3 571,1 1-1,-1 1 0,-13 6 1,22-9-427,1-1 0,-1 1 0,1 0 1,0 0-1,0 1 0,0-1 0,0 1 1,0-1-1,1 1 0,-1 0 0,1 0 1,-1 0-1,1 0 0,0 0 0,0 1 1,1-1-1,-1 1 0,1-1 1,-2 5-1,4-7-143,-1 0 0,0 1 0,0-1 0,1 0 0,-1 0 0,1 0 0,-1 0 0,1 0 1,-1 0-1,1 0 0,0 0 0,0 0 0,-1 0 0,1 0 0,0-1 0,0 1 0,0 0 0,0 0 0,0-1 1,0 1-1,0-1 0,0 1 0,0-1 0,0 1 0,0-1 0,0 1 0,0-1 0,1 0 0,-1 0 0,0 0 1,0 0-1,0 0 0,1 0 0,-1 0 0,0 0 0,2 0 0,47-4-152,-42 1 51,0-1-1,0 0 0,0 0 1,-1 0-1,0-1 0,0 0 1,0-1-1,-1 0 0,0 0 1,0 0-1,0 0 0,-1-1 1,1 0-1,5-12 0,-30 35 416,15-10-260,0 1 1,1 0 0,-1 1 0,1-1 0,1 0 0,-1 1 0,1 0 0,1-1 0,-2 12 0,3-17-185,0 0 0,0 0 0,1 1 0,-1-1 0,0 0 0,1 0 0,-1 0 0,1 0 0,0 0 0,-1 0 0,1 0 0,0 0 0,0 0 1,1 0-1,1 2 0,-1-2-335,0 0 1,0-1-1,1 1 1,-1-1 0,0 0-1,0 1 1,1-1 0,-1 0-1,1-1 1,-1 1-1,1 0 1,-1-1 0,1 1-1,0-1 1,-1 0 0,4 0-1,21 0-4832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12139,'-9'1'2536,"7"-1"-2369,-89 20 5408,84-19-5388,1 1 0,0 0 1,1 0-1,-1 1 1,0-1-1,1 1 0,-1 1 1,1-1-1,0 1 0,0 0 1,0 0-1,1 0 1,-1 1-1,-4 6 0,8-10-200,0 1-1,0-1 0,0 1 0,0-1 1,0 1-1,1-1 0,-1 1 1,1-1-1,-1 1 0,1 0 1,0-1-1,-1 1 0,1 0 0,0-1 1,0 1-1,0 0 0,0 0 1,1-1-1,-1 1 0,0 0 0,1-1 1,-1 1-1,1-1 0,0 1 1,-1-1-1,2 3 0,0-2-76,1 0-1,-1-1 0,0 1 1,0 0-1,1-1 0,-1 0 1,1 0-1,-1 0 1,1 0-1,-1 0 0,1 0 1,0 0-1,-1-1 0,6 1 1,2 0-505,-1-1 0,1 0 0,0 0 0,0-1 0,0-1 0,0 1 0,-1-2 0,13-3 0,12-14-3147,0-7-1100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10250,'0'0'6998,"-8"2"-6309,4-2-629,1 1-1,0 0 1,0 0 0,-1 0-1,1 0 1,0 1-1,0-1 1,0 1 0,0 0-1,1 0 1,-1 0 0,0 0-1,1 0 1,-1 1 0,1-1-1,0 1 1,0-1 0,0 1-1,0 0 1,0 0-1,1 0 1,-1 0 0,1 0-1,0 0 1,0 1 0,0-1-1,0 0 1,0 5 0,-11 50 548,2 1 1,3 0-1,3 0 1,3 63-1,1-121-599,-1 0 0,1 0 0,0 0-1,0 0 1,0 0 0,0 0-1,0 0 1,0 0 0,0 1 0,1-1-1,-1 0 1,0 0 0,0-1-1,1 1 1,-1 0 0,1 0-1,-1 0 1,1 0 0,-1 0 0,1 0-1,0 0 1,-1-1 0,1 1-1,1 1 1,-1-3 12,-1 1 0,1-1 0,0 0-1,-1 1 1,1-1 0,-1 0 0,1 1 0,0-1 0,-1 0-1,0 0 1,1 1 0,-1-1 0,1 0 0,-1 0-1,0 0 1,0 0 0,1 1 0,-1-1 0,0 0 0,0 0-1,0 0 1,0 0 0,0 0 0,0 0 0,0 0 0,0 1-1,-1-3 1,1-20-200,-2 0-1,0 1 1,-1-1-1,-1 1 1,-1-1-1,-2 1 1,-17-42-1,27 68 119,0-1 0,-1 0 0,1 0 0,0 0 0,0-1 0,1 1 0,-1-1 0,1 1 0,-1-1-1,1 0 1,0-1 0,-1 1 0,7 1 0,54 15-2757,4-11-3700,-30-7 3636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125 134 12300,'0'0'3523,"-8"0"-2386,1 0-944,3-1-54,0 1 0,0 0 0,0 0-1,0 0 1,0 0 0,0 1 0,0-1-1,0 1 1,0 0 0,0 0-1,1 1 1,-1-1 0,0 1 0,1 0-1,-1 0 1,1 0 0,0 0 0,-4 4-1,2-1 46,1 0-1,-1 0 1,1 1-1,0-1 1,1 1-1,-5 9 1,8-14-160,0 0 0,-1 0 0,1 0 0,0 0 0,0-1 0,0 1 0,0 0 0,0 0 0,0 0 0,0 0 0,0 0 0,0 0 0,0 0 0,0 0 0,0 0 0,1-1 1,-1 1-1,0 0 0,1 0 0,-1 0 0,1 1 0,1-1-7,-1 0 1,0 0 0,1 0 0,-1 0-1,1 0 1,-1-1 0,1 1-1,-1 0 1,1-1 0,0 1-1,-1-1 1,1 0 0,0 1-1,-1-1 1,1 0 0,2 0-1,206-1 31,-207 3 1404,-1-14 833,-2 11-2365,-2-54 277,0 34-182,2 0 0,0-1 0,1 1 0,7-38 0,-8 58-36,1 0 0,0-1-1,-1 1 1,1 0 0,0-1-1,0 1 1,0 0 0,0 0-1,0 0 1,0 0 0,0 0-1,1 0 1,-1 0 0,0 0-1,1 0 1,-1 0 0,0 1-1,1-1 1,-1 0 0,1 1-1,-1 0 1,1-1-1,-1 1 1,1 0 0,-1 0-1,1 0 1,-1 0 0,1 0-1,-1 0 1,3 0 0,54 11-2077,-47-8 1478,29 4-2465,4-2-2526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4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27 9577,'0'0'1335,"-9"-5"74,3 2-1294,0 0 0,-1 0 0,0 0 0,0 1 0,0 0 0,0 0 0,0 1 1,0 0-1,0 0 0,0 0 0,0 1 0,-1 0 0,1 1 0,0 0 0,0 0 0,0 0 0,-13 5 0,7 1-66,1 1 0,0 0 0,0 1 0,1 0 0,0 0 0,0 2 0,1-1 0,1 1 0,0 1 0,0-1 0,1 2 0,1-1-1,0 1 1,1 0 0,0 1 0,1-1 0,-4 16 0,-4 18-38,2 1-1,3 0 1,-5 89 0,8-74 17,4 0 0,2 0 0,2 0 0,18 89 0,-17-133 12,1 0 0,0 0 0,2 0 0,0 0 0,1-1 0,1-1 1,1 1-1,0-1 0,1-1 0,1 0 0,0-1 0,2 0 0,-1-1 0,2 0 1,0-1-1,0-1 0,1 0 0,23 12 0,-29-18-10,-1-1 1,0-1-1,1 1 0,0-2 1,0 1-1,0-1 0,0-1 1,1 0-1,-1 0 0,1-1 0,-1-1 1,1 1-1,0-2 0,-1 1 1,1-2-1,-1 1 0,0-1 1,1-1-1,-1 0 0,0 0 1,0-1-1,-1-1 0,1 1 1,-1-1-1,0-1 0,0 0 0,10-9 1,3-6 125,0-1 0,-2 0 0,0-2 0,-2-1 1,-1 0-1,-1-1 0,-1 0 0,-1-2 0,-1 0 0,-2 0 1,8-31-1,-5 8 151,-2-1 0,-3 0-1,-2 0 1,-2-1 0,-4-83 0,-2 116-261,0-1 0,-2 1-1,-1 0 1,0 1 0,-1-1-1,-1 1 1,-1-1 0,-1 2-1,0-1 1,-2 1 0,0 1-1,-17-24 1,16 28-38,-1 0 0,0 1 0,0 0 0,-1 1 0,-1 1 0,0 0 0,0 1 0,-1 0-1,0 1 1,0 1 0,-1 0 0,0 1 0,0 1 0,-1 0 0,-18-2 0,10 3-298,0 2 0,0 0 0,-1 1 0,1 2 0,0 0-1,-42 9 1,52-7-323,0 1-1,1 0 0,0 2 0,-1-1 1,2 2-1,-1-1 0,1 2 0,0 0 1,1 1-1,-1 0 0,2 1 0,-14 14 1,3 2-3354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2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43 8648,'0'0'1703,"-10"3"-721,4-2-794,0 0-1,1 1 0,-1 0 0,1 0 0,0 0 0,0 1 0,-1 0 0,2 0 0,-1 0 0,0 1 1,1-1-1,-1 1 0,1 0 0,0 0 0,0 1 0,1-1 0,-1 1 0,1 0 0,-3 5 1,-17 33-102,-55 112 1241,70-135-1258,2-1 1,0 1 0,1 0-1,0 1 1,2-1-1,-1 30 1,3-31-39,2 0 0,0 0 1,1 0-1,1-1 0,1 1 0,9 25 0,-9-32-21,1-1 0,0 0 0,1 0-1,1 0 1,-1-1 0,2 1 0,-1-2-1,2 1 1,-1-1 0,20 16 0,-24-22-25,1 1 0,-1-1 0,1 0 0,0 0 0,0 0 1,0-1-1,0 0 0,1 0 0,-1 0 0,1-1 0,-1 0 1,1 0-1,11 1 0,-13-3 14,1 1-1,0-1 1,-1 0 0,1 0 0,-1-1 0,0 1-1,1-1 1,-1 0 0,0 0 0,0 0 0,0-1-1,0 1 1,0-1 0,-1 0 0,1 0 0,-1-1-1,5-4 1,12-21 88,0 0-1,-2-2 1,-2 0-1,0-1 1,-2 0-1,10-36 1,-12 36 76,2-7 26,-2 0 0,-1-1-1,-2 0 1,-2-1 0,-1 1 0,-2-1 0,-3-55 0,-1 91-168,0 1 1,-1-1-1,1 1 1,-1 0 0,0-1-1,-1 1 1,1 0 0,-1 0-1,0-1 1,0 1-1,0 0 1,0 1 0,-1-1-1,0 0 1,1 1-1,-1 0 1,-1-1 0,1 1-1,0 0 1,-1 1 0,1-1-1,-1 0 1,0 1-1,-8-4 1,7 5-16,0-1 0,0 1 0,0 0 0,0 1 0,0-1 0,0 1 0,0 0 0,-1 0 0,1 0 0,0 1 0,0 0 0,0 0 0,0 0 0,0 1 0,0-1 0,1 1 0,-1 0 0,0 1 0,1-1 0,0 1 0,-7 5 0,3-1 10,0 0 0,1 0-1,0 1 1,0 0-1,-6 10 1,-3 17-1143,16-33 830,-1 0-1,1 0 1,0 0 0,-1 0-1,1 0 1,0 0 0,1 0-1,-1 0 1,0 0 0,0 0-1,1 0 1,-1 0 0,1 0-1,1 3 1,6-1-3888,6-3-1549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3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76 5349,'0'0'4826,"-7"-6"-4538,-19-20-112,27 33 319,14 8-381,-3-9-23,1 0 1,0-1-1,0-1 0,1 0 1,-1-1-1,26 2 0,91 1 743,-70-5-449,143 17-51,49 1 4,509-79 1018,-323 14-1308,255 30 36,-215 12-45,-294-4 148,323-1 304,-423 16-160,135 29 0,-198-27 55,-12-2-1412,-10 1-3758,-5-7-1248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1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1099 141 5381,'-23'-20'1368,"0"-1"621,-2 1 1,-36-23 0,50 38-1856,1 0-1,-1 0 1,0 0 0,0 2 0,0-1 0,0 1-1,-1 1 1,1 0 0,-1 1 0,-11 0-1,-24 0-125,-79 10-1,103-5-22,0 1 0,0 1 0,1 0 0,0 2 1,-29 14-1,14-3 22,1 1 1,1 2-1,1 2 0,1 1 1,1 1-1,1 2 1,2 1-1,-43 53 1,52-54-13,2 0 0,0 1 1,2 0-1,1 2 0,2-1 1,1 2-1,1 0 0,2 0 0,1 1 1,2 0-1,-2 36 0,6-47-27,1 0 0,1 0-1,2-1 1,0 1 0,1 0-1,1-1 1,1 1 0,1-1-1,1-1 1,10 22 0,-9-25-64,1-1 1,1 0-1,1 0 1,0-1 0,1-1-1,0 0 1,1-1-1,1 0 1,0-1-1,1 0 1,0-1 0,21 11-1,-21-14 31,0 0-1,1 0 1,0-2 0,1 0-1,-1-1 1,1 0-1,0-2 1,0 0 0,0-1-1,0 0 1,1-2-1,-1 0 1,1 0 0,-1-2-1,0 0 1,0-1-1,0-1 1,0-1 0,-1 0-1,1-1 1,-1-1-1,-1 0 1,19-12 0,16-17 440,-1-2 0,-3-2-1,0-2 1,-3-2 0,-2-2 0,-2-1 0,-2-3 0,-2-1 0,-2-1 0,-2-2 0,-3-1 0,25-71 0,-41 91-321,-2 0 0,-2 0 0,7-68 1,-14 91-111,0-1 0,0 1-1,-2-1 1,1 1 0,-2 0 0,0 0 0,0-1 0,-1 1 0,0 1 0,-1-1 0,-1 0-1,0 1 1,0 0 0,-13-19 0,12 24-110,1 0 0,-1 1-1,1 0 1,-2 0 0,1 0 0,0 1 0,-1 0-1,0 0 1,0 1 0,0 0 0,0 0-1,0 1 1,-1 0 0,-12-2 0,2 1-477,0 2-1,0 0 1,0 1 0,0 1 0,-22 4-1,-17 8-3504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1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1706 284 6854,'0'0'513,"-3"-11"-273,-6-38-156,4 18 183,-12-45 1,15 70-225,0-1 0,0 1 0,0-1 0,-1 1 0,0 0 1,-1 0-1,1 0 0,-1 1 0,0-1 0,-1 1 0,1 0 0,-1 0 1,-5-4-1,2 5-52,0-1 1,0 1-1,0 1 1,-1 0-1,1 0 1,-1 1-1,0 0 1,0 0-1,-10 0 1,-87 1-149,60 2 223,-554-1 1989,554 0-2039,0 2 0,0 2 0,0 3 0,1 1 0,-79 25 0,100-24 92,1 0 1,0 2-1,1 0 0,0 2 1,0 0-1,2 1 1,0 1-1,0 1 1,2 1-1,0 1 0,1 0 1,-18 25-1,16-12-74,1 0-1,2 1 1,1 1-1,2 1 1,1 0 0,1 0-1,2 1 1,2 1-1,1-1 1,1 1-1,2 0 1,2 0-1,5 59 1,-2-74-26,1-1 0,1 0 0,0 0 0,1 0 0,2-1 1,0 1-1,0-2 0,2 1 0,1-1 0,0 0 0,21 27 0,-13-24 17,0-1 0,2-1-1,0-1 1,1-1 0,0-1 0,2 0 0,0-2-1,25 12 1,5-2 27,2-3 0,0-3 0,1-2 0,1-2 1,0-3-1,0-2 0,97 2 0,-81-9 62,1-3 1,0-3-1,-1-4 1,0-2-1,0-4 1,-1-3-1,-1-4 1,117-49-1,-117 36 77,-2-2 0,-2-4 0,93-72 0,-119 79-83,-1-2 0,-2-2 1,-2-1-1,-1-1 0,-3-2 0,32-52 0,-52 74 2,-2-1 0,0 0 0,-1-1 0,-1 0 0,0 0 0,5-33 0,-11 45-74,-1 1-1,0-1 0,0 0 1,-1 0-1,0 0 1,-1 0-1,0 0 1,0 1-1,-1-1 1,0 0-1,0 1 1,-1-1-1,-1 1 0,1 0 1,-1 0-1,0 0 1,-1 1-1,0 0 1,-6-8-1,-5-1-67,-1 1 0,0 1 0,-1 0 1,0 1-1,-2 1 0,1 1 0,-1 0 0,-1 2 0,0 0 0,0 1 0,0 2 0,-42-8 0,-14 2-815,-1 3-1,-104 2 1,-143 15-3029,151 9 593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2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2912 192 5830,'-31'-6'1690,"25"6"-1501,1-1 0,-1 0-1,1 0 1,-1-1 0,1 1 0,0-1-1,0 0 1,0 0 0,0-1-1,0 0 1,0 0 0,1 0 0,-1 0-1,-4-6 1,0 1-14,0 1 0,0 0 0,-1 0-1,1 1 1,-2 0 0,1 1 0,0 0 0,-1 0 0,0 1-1,-15-3 1,-18-3 201,-61-6 1,35 7 230,-95-14-144,-174 0 0,-169 22-574,244 3 204,121-4-64,-163 4-58,275 1 6,1 1 0,0 2 0,0 0-1,0 3 1,1 0 0,0 2 0,1 0 0,0 2 0,-34 22 0,22-8 24,0 0 0,2 3 0,2 1 0,0 2 0,-38 45 1,57-58-1,1 1 0,1 0 0,1 2 1,0-1-1,2 2 0,1-1 1,-16 50-1,23-60 3,1-1 0,1 1 1,0 0-1,1 0 0,0-1 0,1 1 1,0 0-1,1 0 0,0 0 0,1 0 0,1-1 1,0 1-1,1-1 0,0 0 0,1 0 1,0 0-1,1 0 0,7 11 0,16 14-16,1-1-1,1-1 1,2-2-1,2-1 1,1-1 0,1-2-1,1-2 1,52 27-1,-44-30 11,1-3-1,1-1 0,1-3 1,0-2-1,1-2 0,61 8 1,13-6 0,175 0 1,-167-13 8,344-3-3,-334-5 15,185-33-1,-278 30 4,-1-2 0,-1-2 0,0-2 0,-1-2 0,66-34 0,-86 36 107,0-1-1,-2-1 0,0-1 0,-1-1 0,0-2 1,-2 0-1,-1-1 0,0-1 0,-2 0 0,19-32 1,-19 24-59,-2 0 0,-1-1 0,-2 0 0,-1-1 0,-1-1 0,-2 0 0,-1 0 0,-2-1 0,-2 0 0,1-48 0,-6 64-47,0 0-1,-1 0 0,-1 0 0,-1 0 0,0 0 0,-2 1 0,0-1 0,-16-31 0,14 37-5,0 0-1,-1 0 0,0 1 0,-1 0 0,0 1 0,-1 0 1,0 1-1,-1 0 0,0 1 0,0 0 0,-1 0 0,-17-7 0,3 4-93,0 2-1,0 1 0,-1 1 0,0 1 0,-1 1 0,0 2 0,1 1 0,-1 1 1,-30 3-1,-44 5-1641,-120 22 0,144-16-241,-75 9-3592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3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7239,'0'0'2626,"9"-1"-2562,11-1 4,-1 1 0,1 1 0,-1 1 0,1 0 0,-1 2 0,32 7 0,-3 6-12,0-3 0,2-2 0,-1-2 0,1-3 1,1-1-1,55-3 0,304-35 88,-214 11 29,1024-49 755,-267 83-550,-742-5-302,274-2 906,0-21 1,508-85-1,-979 99-981,24-4 49,1 2-1,74 1 0,-79 14-2294,-21-5-827,-3-3-1567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5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796 152 5221,'0'0'630,"-9"-5"-251,-133-90 2210,131 89-2496,0 0 1,0 1-1,0 0 1,-1 1-1,0 0 1,0 1-1,0 0 0,0 1 1,0 1-1,-1 0 1,1 0-1,-1 1 0,1 1 1,0 0-1,-1 1 1,1 0-1,0 1 1,0 0-1,0 1 0,1 0 1,-1 1-1,1 0 1,0 1-1,0 0 1,1 1-1,0 0 0,-18 16 1,2 1-48,1 2 1,1 1-1,1 1 1,1 0 0,2 2-1,1 0 1,1 2-1,2 0 1,1 0-1,2 2 1,-13 46-1,10-15-37,2 1-1,3 0 0,3 1 1,3 0-1,5 80 0,2-117-25,1 1 0,1-1 0,1 0 0,2-1-1,1 0 1,2 0 0,1 0 0,1-1 0,1-1-1,26 41 1,-30-53-5,1-1-1,1-1 0,0 0 1,1 0-1,0-1 1,1-1-1,1 0 1,-1 0-1,2-1 0,-1-1 1,1-1-1,1 0 1,-1-1-1,1 0 1,1-2-1,-1 0 1,1 0-1,0-2 0,33 3 1,-20-5 38,0-2 1,1 0-1,-1-3 0,0 0 1,-1-2-1,1-1 0,-1-2 1,-1 0-1,1-2 0,-2-1 1,1-2-1,-2 0 1,0-2-1,43-34 0,-36 24 254,-1-1 0,-2-1 0,-1-2-1,-1-1 1,-2-1 0,-1-1 0,-1-2-1,-2 0 1,-2-1 0,-1-1 0,-2-1-1,-1-1 1,-2 0 0,-2-1 0,-2 0-1,8-56 1,-10 27-148,-3 0 0,-6-102 0,0 142-106,-3 1-1,0-1 1,-2 0 0,-1 1-1,-1 0 1,-1 1 0,-1 0-1,-22-40 1,26 59-65,1-1 0,-1 1 0,0 0 0,-1 1-1,1-1 1,-2 1 0,1 1 0,-1-1 0,0 1 0,0 1-1,-1 0 1,1 0 0,-1 0 0,0 1 0,-1 0 0,1 1-1,-1 0 1,1 1 0,-1 0 0,0 0 0,0 1 0,-14 0 0,10 1-356,0 1 1,0 1 0,0 0 0,0 1 0,0 1 0,0 0 0,1 1 0,0 0-1,0 1 1,0 0 0,1 1 0,0 1 0,0 0 0,1 0 0,-13 13 0,8-6-2911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9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597 108 3267,'0'0'774,"0"-8"-123,1-8-666,0 9 634,-1-1 1,1 0-1,-2 0 0,-1-14 0,2 20-506,0 1 1,-1-1 0,1 1-1,0 0 1,-1-1-1,0 1 1,1-1-1,-1 1 1,0 0-1,1 0 1,-1-1 0,0 1-1,0 0 1,0 0-1,0 0 1,0 0-1,-1 0 1,1 0-1,0 0 1,0 0 0,-1 1-1,1-1 1,0 0-1,-1 1 1,1-1-1,0 1 1,-1-1-1,1 1 1,-1 0 0,1 0-1,-1 0 1,-2 0-1,-54 0 484,0 2-1,0 4 1,-101 21-1,153-24-579,-1 0 0,1-1 0,-1 2 0,1-1 0,0 1 0,1 0 0,-1 0 0,0 1 0,1 0-1,0 0 1,0 0 0,1 0 0,0 1 0,-5 7 0,-8 14-22,-24 55-1,29-55 52,-1 4-24,1 0 0,2 1 1,1 0-1,2 0 0,-6 49 0,9-26-25,1-1-1,9 87 1,-3-104 0,2 0 0,1 0 0,3 0 0,0-1 0,3-1 1,25 58-1,-28-77 4,0 1 0,1-1 0,1 0 1,0-1-1,1-1 0,1 0 0,0 0 1,1-1-1,0-1 0,1 0 0,1-1 1,-1-1-1,2 0 0,-1-1 0,20 6 1,-3-2-7,0-2 0,1-2 1,1-1-1,0-2 1,0-1-1,61 0 1,-71-5 1,0-2 0,1 0 0,-1-2 0,-1-1 0,1-1 0,-1-1 0,0-1 0,0-1 0,-1-1 0,26-15 0,-39 19 13,-1-1-1,0 0 1,0-1-1,0 0 1,-1 0 0,0 0-1,-1-1 1,0-1-1,0 1 1,-1-1-1,-1 0 1,6-11-1,2-12 56,-1-1-1,11-54 1,-10 33-30,9-26 193,-4-1 1,-4 0-1,-3-1 1,0-86-1,-11 144-93,-4-110 845,2 118-871,0 1-1,-1-1 0,-1 1 1,-1 0-1,0 0 1,-8-16-1,9 26-71,0 1 1,-1-1-1,1 1 0,-1 0 1,0 0-1,0 0 0,-1 1 0,0 0 1,1 0-1,-1 0 0,-1 1 1,1-1-1,0 2 0,-1-1 1,0 1-1,1 0 0,-8-1 0,-18-4 47,0 1 1,-40-2-1,-92 0-776,128 8-1405,0 2 0,-57 10 0,54-5-1522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9:0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878 108 5285,'0'0'1308,"0"-10"-315,1-29-240,-1 36-670,0 1 0,0 0 0,0 0 0,-1 0 0,1-1 1,-1 1-1,1 0 0,-1 0 0,0 0 0,0 0 1,0 0-1,0 0 0,0 0 0,0 0 0,-1 1 1,1-1-1,-1 0 0,1 1 0,-1-1 0,1 1 1,-1-1-1,0 1 0,0 0 0,0 0 0,0 0 0,0 0 1,0 0-1,0 0 0,0 0 0,0 1 0,0-1 1,-3 0-1,-7-1 139,0 1 1,0 0 0,-1 0-1,-16 2 1,15-1-110,-4 2-24,1 0 1,0 1-1,0 0 0,0 2 0,0 0 0,1 0 0,0 2 0,-19 10 0,-125 80-635,106-62 466,18-12 65,1 2 1,1 1-1,2 2 0,0 0 0,-44 55 0,63-67 10,0 1 0,1 1 0,1 0 0,1 1 0,1 0-1,1 1 1,0 0 0,1 0 0,1 0 0,1 1 0,1 0 0,1 0 0,0 26 0,2-26-3,2 1-1,0 0 0,2-1 1,0 0-1,2 0 0,0 0 1,11 28-1,-9-34 7,0 0-1,1-1 1,1 1-1,0-1 1,1-1-1,0 0 1,1 0 0,1-1-1,0-1 1,15 12-1,-7-9 12,0-1-1,0 0 0,1-2 1,1 0-1,0-2 0,44 14 1,-48-18 3,0-1 0,0-1 1,0-1-1,1 0 0,-1-1 1,0-1-1,0-1 0,1-1 0,30-6 1,-37 4 53,0-1 1,0 0-1,0-1 0,-1 0 1,0-1-1,0-1 1,0 1-1,-1-2 0,0 1 1,10-13-1,5-6 367,-2-2 0,27-42-1,-19 21-97,-2-1-1,-3-1 1,-2-2-1,-2-1 1,-3 0 0,-2-1-1,-2-1 1,-4-1-1,-1 0 1,-3 0-1,-1-83 1,-7 131-323,1-1 0,-1 1 0,-1 0 0,0 0 0,0 0 0,-1 0 1,0 0-1,-1 1 0,-6-14 0,7 19-39,0-1 0,0 1 0,-1-1 0,1 1 1,-1 1-1,0-1 0,0 0 0,0 1 0,-1 0 0,1 0 0,-1 0 0,1 0 1,-1 1-1,0 0 0,0 0 0,0 0 0,0 1 0,-1-1 0,-7 0 0,2 1-234,1 0 0,-1 0-1,1 1 1,-1 1 0,1 0-1,-1 0 1,1 1-1,-16 5 1,15-3-760,1 0 0,-1 1 0,1 0 0,-13 9 0,3 1-3506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9:0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2370,'0'0'-929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9:0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380 130 384,'-31'10'606,"0"2"0,0 0-1,2 3 1,-1 0-1,-50 36 1,68-41-472,0 1 0,0 0 0,1 0 0,1 1 0,-1 1 0,2-1-1,0 2 1,1-1 0,0 1 0,1 0 0,0 1 0,1 0 0,1 0 0,-4 19 0,5-16-112,1-1 1,1 1-1,1-1 0,0 1 1,1-1-1,1 1 1,1 0-1,0-1 0,1 0 1,1 0-1,1 0 0,1 0 1,0 0-1,1-1 0,0 0 1,1-1-1,1 1 0,1-2 1,0 1-1,1-1 0,1-1 1,0 0-1,0-1 1,1 0-1,1-1 0,0 0 1,0-1-1,1-1 0,1 0 1,-1-1-1,31 11 0,-2-7-1,0-1 0,1-3 0,0-1 0,1-2-1,-1-3 1,1-1 0,-1-2 0,1-2 0,53-12 0,-63 9 103,0-2 0,0-2 0,-1-1 1,0-2-1,-1-1 0,-1-2 1,62-40-1,-79 45 184,0-1 1,-1-1 0,0 0-1,-1-1 1,-1-1-1,0 0 1,-1-1 0,0 0-1,-2-1 1,0 0 0,-1-1-1,0 0 1,-2 0-1,0-1 1,-1 1 0,5-29-1,-8 30-178,0 1-1,-2-1 1,0 1-1,0-1 0,-2 0 1,0 1-1,-1-1 1,-1 1-1,0 0 1,-1-1-1,-1 2 1,0-1-1,-1 0 1,-1 1-1,-1 0 0,0 1 1,0 0-1,-2 0 1,0 1-1,0 0 1,-1 0-1,-1 1 1,0 1-1,0 0 1,-1 1-1,-1 0 0,-26-14 1,8 6-407,0 2-1,-2 1 1,0 1 0,0 2-1,-1 2 1,-51-9 0,57 15-1101,1 1 1,-1 2-1,0 0 0,0 2 1,-32 5-1,21 2-3758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9:1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35 3683,'-9'5'1052,"-5"2"-779,0 1 0,1 0 0,0 1-1,1 1 1,0 0 0,0 1 0,1 0-1,1 1 1,-17 23 0,14-11-244,1 0 0,1 0 0,1 1 0,1 1 0,2-1-1,0 1 1,2 1 0,-3 33 0,2 30 219,6 95-1,0-180-239,1 31-3,2 0 0,2 0-1,1-1 1,2 0 0,11 35-1,-14-55 40,0-2-1,1 1 0,0 0 1,1-1-1,0 0 0,1-1 1,0 0-1,1 0 0,1-1 1,0 0-1,0 0 0,1-1 1,0 0-1,25 15 0,-26-20 74,-1-1-1,1 0 1,0 0-1,0-1 1,1 0-1,-1-1 1,0 0-1,1-1 0,-1 0 1,1-1-1,-1 0 1,1 0-1,11-3 1,-7 0-12,0-1 0,0 0 0,-1-1 0,1-1 0,-1 0 0,0-1 0,-1 0 0,16-12 0,-4 0 24,-1-1 1,-1-1 0,-1 0-1,-1-2 1,-1-1 0,0-1-1,-2 0 1,19-38 0,-17 23 305,-2-1 1,-1-1 0,-3-1 0,-1 0 0,-2-1-1,-3 0 1,-1 0 0,-2-1 0,-2 0 0,-3-51 0,0 80-416,-2 0 0,0 0 0,0 1 0,-2-1 0,0 0 0,0 1 0,-2 0 0,0 0 0,0 0 0,-2 1 0,0 0 0,0 1 1,-21-25-1,20 27-98,-1 1 0,-1 1 1,0 0-1,0 1 0,-1 0 1,0 0-1,0 1 1,-1 1-1,0 0 0,0 1 1,-1 0-1,1 1 0,-1 0 1,0 2-1,-27-3 1,6 3-915,1 3 1,-1 1 0,1 1 0,-1 2 0,-61 17 0,76-19-904,10-2-1010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74 3972,'-10'-1'827,"-14"-4"-656,-7-1 602,0 0-1,0 3 1,-50-1 0,76 5-749,-1 1 0,1 0 0,0-1 0,-1 2 0,1-1 0,0 1 0,0 0 0,0 0 0,1 0 0,-1 0 0,1 1 0,0 0 0,0 0 0,-5 6 0,-5 6 48,2 1 0,-16 27 1,4-2-53,3 1 0,1 1 0,3 1 1,-21 80-1,30-93-7,2 1-1,1 1 1,2-1 0,1 0-1,2 1 1,1-1 0,9 55-1,-4-60-11,2 1 0,2-1-1,0 0 1,2-1 0,0 0-1,19 28 1,-18-35-4,0-1 0,1 0 0,1 0 0,1-2 1,1 0-1,0-1 0,1 0 0,22 14 0,-26-22 29,1 0-1,0-1 1,0-1-1,1 0 1,-1-1-1,1 0 1,0-1-1,1-1 1,-1-1-1,0 0 1,1-2-1,0 1 1,-1-2 0,1 0-1,-1-1 1,0-1-1,1 0 1,26-10-1,-15 2 9,0-1 0,0-1-1,-2-1 1,1-1 0,-2-2-1,0-1 1,-2 0 0,1-2-1,27-31 1,-22 19 63,-1-2 0,-2-1 0,-1-1 0,-1-2 1,-3 0-1,-1-1 0,-1-1 0,-3-1 0,-1 0 0,-2-1 0,-2-1 0,-2 0 0,-2 0 0,-2-1 0,0-48 1,-5 80-85,0 1 0,-1 0 1,-1 0-1,0 0 1,-1 0-1,0 0 0,0 0 1,-1 1-1,0-1 1,-1 1-1,-1 0 0,1 0 1,-12-13-1,7 11 22,-1 1-1,0 1 1,0 0 0,-1 0-1,0 1 1,-1 1 0,0 0-1,-1 1 1,-21-9-1,-10-1 67,-1 2-1,0 2 1,-1 2-1,-50-5 1,-193 0-3113,270 16 904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1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653 121 5061,'0'0'1745,"-10"-9"-1019,6 5-730,-16-14 713,0 1 0,-23-16-1,35 28-520,0 0-1,0 0 1,-1 1-1,1 0 1,-1 1-1,0 0 1,0 0-1,0 1 1,0 0 0,-1 0-1,-10 1 1,10 2-179,-1 0 0,0 1 1,0 1-1,1 0 0,-1 0 1,1 1-1,0 1 0,0-1 1,1 2-1,-1-1 0,1 1 1,0 1-1,1-1 0,-1 1 1,1 1-1,-10 12 0,-11 14-35,1 1 0,-37 63 0,43-60 18,2 0 0,2 2 0,1 0 0,2 1 0,2 1 0,2 0 0,2 0 0,1 1 0,3 0 0,1 1 0,2-1 0,2 1 0,8 58 0,-6-84-15,1 0 1,1 0 0,1 0 0,1 0-1,0-1 1,1 0 0,1 0 0,0-1-1,22 30 1,-23-37 10,0 0 1,1-1-1,0 0 0,0 0 1,1-1-1,-1 0 0,2-1 1,-1 0-1,1 0 0,0-1 1,0 0-1,1-1 0,-1 0 1,1-1-1,0 0 0,0 0 1,17 1-1,-4-4 31,1 0-1,-1-2 1,1-1 0,-1 0-1,0-2 1,0-1 0,-1-1-1,1-1 1,-1-1-1,-1-1 1,0 0 0,0-2-1,-1-1 1,-1-1 0,32-27-1,-22 16 19,-2-2 0,-1-1 0,-1-1 0,-1-2 0,-2 0 0,-1-1 0,-1-1 0,-2-1 0,18-46-1,-21 38 187,-2 1 0,13-70 0,-23 87-54,-1-1 0,-1 1 0,-1-1 0,-1 1 1,-1-1-1,-5-28 0,4 46-127,1 0-1,-1 0 1,-1 0 0,0 0-1,1 0 1,-2 1 0,1 0-1,-1-1 1,0 1 0,0 0-1,-1 1 1,0-1 0,0 1-1,-8-7 1,4 6 6,-1-1-1,1 1 1,-1 1 0,0 0 0,-1 0-1,1 1 1,-1 0 0,-19-4 0,13 5-257,-1 0 1,0 2-1,0-1 1,0 2-1,0 1 1,0 0-1,0 1 1,0 1 0,1 0-1,-1 2 1,-25 10-1,2 4-1803,6 0-994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9:1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2319 2306,'0'0'673,"-8"2"-609,-73 24 2646,73-23-2126,0 0-1,0 1 1,1 0 0,0 0-1,0 1 1,0 0 0,0 0-1,1 1 1,-10 9 0,17-12 108,7-6-505,7-5-73,47-46 305,129-107-283,30-37 281,26-19 31,-217 191-419,-1-1 0,-2-2 0,0 0 0,28-44 0,-25 34-17,1 0 0,41-37 0,163-137 223,361-373 1452,-470 457-1524,49-44-54,-165 164-93,101-91 310,161-111-1,-272 211-409,1 0 0,-1-1-1,1 1 1,-1 0-1,1-1 1,-1 1 0,1 0-1,-1-1 1,1 1-1,-1 0 1,1 0 0,-1 0-1,1 0 1,-1-1-1,1 1 1,-1 0 0,1 0-1,-1 0 1,1 0-1,0 0 1,-1 0-1,1 0 1,-1 1 0,1-1-1,-1 0 1,1 0-1,-1 0 1,1 1 0,-1-1-1,1 0 1,-1 0-1,1 1 1,-1-1 0,1 0-1,-1 1 1,0-1-1,1 1 1,9 5-2618,-3-5-490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0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3523,'0'0'8910,"139"0"-7191,-100 0-1709,370-15 140,-3-17-2419,-560 31 2374,-18-2 275,-302 35 0,447-29-380,-20 5 0,87 0-283,326-24 570,0-30-149,-341 43-125,-85-1 271,-56 7-7,-397 81 673,495-81-1349,-28 8 970,18 0-6060,37-15-917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9961,'0'0'10677,"1"12"-10495,8 230 1259,-5-230-952,1-13 402,5-20 617,2-94-546,-11 101-952,-1 0 1,0 0-1,-2 0 1,1 0 0,-2 1-1,-4-18 1,7 34-559,0-1 535,0 0 1,0-1 0,0 1-1,0 0 1,0 0-1,1-1 1,-1 1 0,1 0-1,-1 0 1,1-1-1,-1 1 1,1-1 0,0 1-1,0 0 1,0-1 0,0 0-1,0 1 1,0-1-1,1 0 1,-1 1 0,0-1-1,1 0 1,-1 0-1,1 0 1,1 1 0,6 2 32,0-1 0,0 1 0,0-2 0,1 1 1,-1-1-1,1-1 0,-1 0 0,1 0 1,-1-1-1,1 0 0,17-3 0,-12 1-19,0-1 1,0 0-1,-1-1 0,0-1 0,0 0 0,26-14 1,-33 14-11,1 1 0,-1-2 0,0 1 0,-1-1 1,12-12-1,-16 16 11,0-1 0,0 1 1,0-1-1,0 0 0,0 0 0,-1 0 0,1 0 1,-1 0-1,0-1 0,0 1 0,0 0 0,-1 0 1,1-1-1,-1 1 0,1 0 0,-1-1 0,0 1 1,-1-5-1,1 7-15,-1 0 0,0 1 0,1-1 1,-1 0-1,0 0 0,0 1 0,1-1 1,-1 0-1,0 1 0,0-1 0,0 0 0,0 1 1,0 0-1,0-1 0,0 1 0,0-1 1,0 1-1,0 0 0,0 0 0,0 0 0,0 0 1,0 0-1,0 0 0,0 0 0,0 0 0,0 0 1,0 0-1,0 0 0,0 1 0,-1-1 1,0 1-1,-34 10-240,26-5 254,0 0-1,1 1 1,0 0 0,0 0-1,1 1 1,0 1 0,0-1 0,1 1-1,0 0 1,1 1 0,0 0-1,0 0 1,1 0 0,-7 20 0,12-29 0,0 1 0,-1-1 0,1 0 0,0 1 0,0-1 0,0 1 0,0-1 0,0 1 0,1-1 0,-1 0-1,0 1 1,1-1 0,-1 1 0,1-1 0,-1 0 0,1 0 0,0 1 0,-1-1 0,1 0 0,0 0 0,0 0 0,0 0 0,0 0 0,0 0 0,0 0 0,0 0 0,0 0 0,1 0 0,-1 0 0,0-1 0,0 1 0,1-1 0,-1 1 0,0-1 0,1 1 0,-1-1 0,1 0 0,1 1 0,8 0 30,0 1 0,0-1-1,0-1 1,11-1 0,-11 1 1,1 0-54,0-2-1,0 1 1,0-1 0,0-1 0,-1 0 0,1-1 0,15-7-1,72-44-131,-59 31 240,-40 24-90,1-1-1,-1 1 1,0 0 0,1 0-1,-1 0 1,1 0 0,-1 0-1,0 0 1,1 0 0,-1 0-1,0 0 1,1 0-1,-1 0 1,0 0 0,1 0-1,-1 0 1,1 0 0,-1 0-1,0 0 1,1 0 0,-1 0-1,0 0 1,1 1-1,-1-1 1,0 0 0,1 0-1,-1 0 1,0 1 0,0-1-1,1 0 1,-1 0 0,0 1-1,0-1 1,1 0 0,-1 1-1,0-1 1,0 0-1,0 1 1,0-1 0,1 0-1,-1 1 1,0-1 0,0 0-1,0 1 1,0-1 0,0 0-1,0 1 1,0-1-1,0 1 1,0-1 0,0 0-1,0 1 1,0 0 0,0 34 73,2 0 71,0-34-130,-1 0 0,0 0 1,1 0-1,-1 0 1,1 0-1,-1 0 0,1 0 1,0-1-1,-1 1 1,1-1-1,0 1 0,-1-1 1,1 1-1,0-1 1,-1 0-1,1 0 0,0 0 1,2 0-1,39-2 239,-35 1-194,5-1-45,0 0 0,0-1 0,0-1 0,0 0 0,12-6 0,-12 4-71,0 1 0,0 1 0,1 0 0,16-2 0,-29 6 42,-1 0 0,1 1 1,-1-1-1,1 1 1,-1-1-1,1 1 0,-1-1 1,1 1-1,-1-1 0,0 1 1,1 0-1,-1-1 0,0 1 1,0-1-1,1 1 0,-1 0 1,0-1-1,0 1 1,0 0-1,0-1 0,0 1 1,0 0-1,0-1 0,0 1 1,0 0-1,0 0 0,0-1 1,0 1-1,-1 0 0,-1 34 214,1-22-33,1-13-143,1 1-1,0 0 1,0-1 0,-1 1 0,1-1-1,0 0 1,0 1 0,-1-1 0,1 1 0,0-1-1,0 0 1,0 0 0,0 0 0,-1 1-1,1-1 1,0 0 0,0 0 0,0 0-1,0 0 1,0 0 0,0 0 0,-1-1-1,1 1 1,0 0 0,0 0 0,1-1-1,28-6 218,0-8-185,-24 11-128,0 1-1,-1 0 1,1 0-1,0 1 1,1-1-1,-1 1 1,0 1-1,12-3 1,-18 7 90,0-1 1,0 1-1,0-1 0,-1 0 1,1 1-1,0-1 0,-1 1 1,0-1-1,1 0 0,-1 0 1,-2 4-1,-4 21 562,9-20-9467,3-7 596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92 2050,'-19'18'10894,"15"-5"-5368,5-12-5372,1 0 0,-1 0 0,0 0 0,1 0 1,-1 0-1,1 0 0,-1-1 0,1 1 0,-1 0 0,1-1 0,0 1 0,-1-1 1,1 0-1,0 1 0,-1-1 0,1 0 0,0 0 0,0 0 0,-1 0 0,1 0 1,2-1-1,3 1-41,1-1 1,-1 0-1,0-1 1,1 1-1,-1-1 1,0 0-1,0-1 1,0 0-1,0 0 1,0-1-1,8-6 1,-11 8-93,0-1 1,-1 1 0,1-1 0,-1 0 0,0-1 0,0 1-1,0 0 1,0-1 0,-1 0 0,1 0 0,-1 0 0,0 0-1,0 0 1,0 0 0,-1 0 0,0 0 0,1-1 0,-2 1-1,1-1 1,0-4 0,-1 8-28,0 0-1,0 0 1,0 0-1,-1 1 1,1-1 0,0 0-1,-1 0 1,1 0-1,0 1 1,-1-1-1,1 0 1,-1 0 0,1 1-1,-1-1 1,1 0-1,-1 1 1,0-1 0,1 1-1,-1-1 1,0 1-1,0-1 1,1 1-1,-1-1 1,0 1 0,0 0-1,0-1 1,1 1-1,-1 0 1,0 0-1,0 0 1,0 0 0,0 0-1,1 0 1,-1 0-1,0 0 1,0 0 0,0 0-1,0 0 1,0 0-1,1 0 1,-1 1-1,0-1 1,-1 1 0,-37 14-134,32-10 173,-1 1 0,1 0 0,0 0 0,0 1 0,0-1-1,1 2 1,0-1 0,1 1 0,0-1 0,0 1 0,0 1 0,-3 10-1,7-17-27,1-1-1,0 0 1,0 0 0,0 0-1,0 0 1,0 0-1,0 0 1,0 0-1,0 0 1,0 0-1,0 0 1,1 0-1,-1 0 1,0 0-1,1 0 1,-1 0-1,1 0 1,-1-1 0,1 1-1,-1 0 1,1 0-1,0 0 1,-1 0-1,1-1 1,0 1-1,0 0 1,-1-1-1,1 1 1,0-1-1,0 1 1,0-1-1,0 1 1,0-1 0,0 1-1,0-1 1,0 0-1,0 0 1,0 1-1,0-1 1,0 0-1,0 0 1,2 0-1,51 0 244,-46-1-199,6-1-161,0-1 0,-1 0 1,1-1-1,-1 0 1,15-8-1,-17 7 17,1 0 0,0 1 0,0 0 0,0 1 0,1 1 0,19-3 0,-31 7 105,0 0-1,-1 0 1,1 0-1,0-1 1,-1 1-1,1 0 1,-1 0 0,0 0-1,1 0 1,-1 0-1,0 0 1,0 0-1,0 0 1,-1 3 0,1-2 33,0-1-17,0-1 0,1 1 0,-1-1 0,0 1 0,1-1 1,-1 1-1,1-1 0,-1 0 0,1 1 0,0-1 0,0 0 0,-1 1 0,1-1 1,0 0-1,0 0 0,0 0 0,1 0 0,-1 0 0,0 0 0,0 0 0,0 0 1,1 0-1,-1-1 0,3 2 0,1 0 39,0-1 0,0 0 0,0 1 0,0-2 0,0 1 0,0-1 0,8 0 0,5-1 5,0 0-1,-1-2 1,25-6 0,-19 2-662,9-3-294,-20 8-3349,0 2-3617,-5 0 1355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11627,'0'0'6646,"-8"4"-5973,2-1-467,0 0 1,0 1-1,0-1 0,0 1 1,1 0-1,-1 1 0,1-1 1,0 1-1,1 0 0,-1 1 1,1-1-1,0 1 0,0 0 1,1 0-1,0 0 0,0 0 1,0 0-1,1 1 0,0-1 1,0 1-1,0 0 0,0 13 1,2-19-213,0 0 1,1 1 0,-1-1 0,0 0-1,1 0 1,0 1 0,-1-1-1,1 0 1,0 0 0,0 0 0,-1 0-1,1 0 1,0 0 0,0 0 0,0 0-1,0 0 1,1-1 0,-1 1-1,0 0 1,0-1 0,0 1 0,0 0-1,1-1 1,-1 0 0,0 1-1,1-1 1,-1 0 0,0 1 0,1-1-1,-1 0 1,0 0 0,2 0-1,55 0-1463,-42-1 588,-12 1 783,40 5-246,-43-4 387,0-1 0,-1 0 0,1 1 0,0-1 0,0 1 0,-1-1 0,1 1 0,0-1 0,-1 1 0,1 0 0,0-1 0,-1 1 0,1 0 0,-1-1 0,1 1 0,-1 0 0,1 0 0,-1 0 0,0-1 0,1 1 0,-1 0 0,0 0 0,0 0 0,0 0 0,1 0 0,-1 0 0,0-1 0,0 1 0,0 0 0,0 0 0,-1 0 0,1 0 0,0 0 0,0 0 0,0-1 0,-1 1 0,1 0 0,-1 0 0,1 0 0,0-1 0,-1 1 0,1 0 0,-1 0 0,0-1 1,1 1-1,-1 0 0,-1 0 0,-2 5 356,-1 0 1,-1-1 0,1 1-1,-1-1 1,0-1 0,0 1 0,-13 7-1,16-10-338,-1 0-1,1 0 0,-1 0 0,0-1 1,1 1-1,-1-1 0,0 0 1,0 0-1,0 0 0,0-1 0,0 1 1,0-1-1,-1 0 0,1 0 1,0 0-1,-7-2 0,10 1-455,0 0-1,0 0 0,0-1 1,0 1-1,0 0 1,0-1-1,0 1 0,0-1 1,1 1-1,-1-1 0,1 1 1,-1-1-1,1 0 1,-1 1-1,1-1 0,0 0 1,0 1-1,0-1 1,0 0-1,0 1 0,0-1 1,0 0-1,1-2 0,-1-3-2446,0-7-3313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23 173 8488,'0'0'11408,"9"-1"-9091,51-10 952,-56 10-3203,1 0 0,-1 0 0,0 0 0,0-1 0,0 1 0,0-1 1,0 0-1,-1 0 0,1-1 0,0 1 0,-1-1 0,0 0 0,0 0 0,4-4 0,-7 7-51,0 0 0,1-1 0,-1 1 0,0 0 0,0 0-1,0-1 1,0 1 0,0 0 0,0-1 0,0 1 0,0 0 0,0-1 0,0 1 0,0 0 0,0-1-1,0 1 1,0 0 0,0-1 0,0 1 0,0 0 0,0-1 0,0 1 0,0 0 0,0-1-1,0 1 1,-1 0 0,1 0 0,0-1 0,0 1 0,0 0 0,-1 0 0,1-1 0,0 1 0,0 0-1,-1 0 1,1-1 0,0 1 0,0 0 0,-1 0 0,1 0 0,-1-1 0,-20-2 125,-24 9-260,37-3 98,0 0 0,0 1 0,1 1 0,-1-1 0,-6 7 0,12-10 19,0 1-1,0-1 1,0 1 0,0 0 0,0-1 0,0 1-1,1 0 1,-1 0 0,1 1 0,-1-1 0,1 0-1,0 0 1,0 1 0,0-1 0,0 0-1,0 1 1,0-1 0,1 1 0,-1 0 0,1-1-1,0 5 1,0-6 5,1 0-1,0 1 1,-1-1 0,1 0-1,0 1 1,0-1-1,0 0 1,0 0 0,0 0-1,0 0 1,0 0 0,1 0-1,-1 0 1,0 0-1,0-1 1,1 1 0,-1 0-1,1-1 1,-1 1 0,0-1-1,1 1 1,-1-1-1,1 0 1,1 0 0,44 6 88,-39-6-82,195 3-304,-129-3 491,-73 0-172,0 0 1,-1 0 0,1-1 0,0 1 0,0 0 0,-1 0 0,1-1 0,0 1 0,-1 0 0,1-1 0,0 1 0,-1-1 0,1 1 0,-1 0 0,1-1 0,0 0 0,-1 1 0,1-1 0,-1 1 0,1-1-1,-1 0 1,0 1 0,1-1 0,-1 0 0,0 1 0,1-2 0,4-30 1230,-9-34 708,4 63-1944,-1-6-27,-1-3-63,1 1 0,0-1-1,1 0 1,0 0 0,2-16-1,-1 27 31,0 0 0,0-1 0,-1 1-1,1 0 1,0 0 0,0 0 0,0 0-1,0 0 1,0 0 0,0 0-1,1 0 1,-1 0 0,0 1 0,0-1-1,1 0 1,-1 1 0,0-1 0,1 1-1,-1-1 1,0 1 0,1 0-1,-1-1 1,1 1 0,-1 0 0,3 0-1,47 1-1501,-33 0 685,78 2-6321,-44-3-1479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15407,'0'0'6555,"-12"7"-6437,1 0-86,1 0 0,0 1 0,0 0 0,0 1 0,1 0 0,1 0 0,-11 15 0,-183 273 785,186-269-1702,16-28 831,0 0-1,0 1 1,0-1-1,0 0 1,0 0-1,0 0 1,0 0-1,0 1 1,0-1-1,0 0 1,1 0-1,-1 0 1,0 0-1,0 0 1,0 1-1,0-1 1,0 0-1,0 0 1,1 0-1,-1 0 1,0 0-1,0 0 1,0 0-1,0 0 1,0 0-1,1 1 1,-1-1-1,0 0 1,0 0-1,0 0 1,0 0-1,1 0 1,-1 0-1,0 0 1,0 0-1,0 0 1,0 0-1,1 0 1,-1 0-1,0 0 1,0 0-1,0 0 1,0-1-1,1 1 1,-1 0-1,0 0 1,0 0-1,0 0 1,0 0-1,0 0 1,1 0-1,-1 0 1,0-1-1,0 1 1,0 0-1,0 0 1,0 0-1,0 0 1,0 0-1,0-1 1,1 1-1,-1 0 1,0 0-1,0 0 1,0-1-1,7-4-1190,-1 0-1,0-1 1,0 0-1,10-13 1,12-22-3416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12684,'0'0'6609,"0"11"-5552,-6 121 951,2-86-1946,2 1 0,2 0-1,1 0 1,17 92 0,-10-115-366,0 4-666,-6-9-4274,-5-20 1816,-10-4 412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12236,'0'0'10217,"81"-19"-9736,-30 19-353,3 0-128,-2 0-1153,2-3-1153,0-5-1090,-4-2-992,-6-6-1185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30 9225,'0'0'10330,"-8"-7"-9428,5 5-877,1-1 1,-1 1 0,0 0-1,0 1 1,0-1 0,0 0 0,0 1-1,0-1 1,0 1 0,0 0-1,0 0 1,-1 0 0,1 1-1,0-1 1,-1 1 0,1 0-1,-1 0 1,1 0 0,0 0 0,-1 0-1,1 1 1,-1 0 0,1 0-1,0 0 1,0 0 0,0 0-1,-1 0 1,1 1 0,0 0-1,1-1 1,-6 5 0,-9 5-10,1 0 0,1 1 1,-15 15-1,24-21-17,0 0 0,1 0 0,0 1 0,0-1 0,0 1 0,1 0-1,0 0 1,1 1 0,-1-1 0,-1 9 0,5-14 0,-1 0 0,1 0 0,0 0 1,1 0-1,-1 0 0,0 0 0,1 0 0,-1 0 0,1 0 0,-1 0 0,1 0 0,0 0 0,0-1 0,0 1 0,0 0 0,0-1 1,0 1-1,0 0 0,1-1 0,-1 1 0,0-1 0,1 0 0,0 1 0,-1-1 0,1 0 0,0 0 0,-1 0 0,1 0 1,0-1-1,2 2 0,10 4-10,0-1-1,0 0 1,14 3 0,-15-5-65,18 5-104,47 15-173,-72-21 323,-1 0 0,1 1 0,-1 0 0,0 0-1,0 0 1,0 0 0,0 1 0,-1-1-1,1 1 1,5 7 0,-9-10 40,0 0 0,0 1 1,-1-1-1,1 0 0,0 0 1,-1 1-1,1-1 0,0 1 0,-1-1 1,0 0-1,1 1 0,-1-1 1,0 1-1,0-1 0,0 1 0,0-1 1,0 1-1,0-1 0,0 1 1,0-1-1,-1 1 0,1-1 0,0 1 1,-1-1-1,0 2 0,-1 0 87,0 0 0,-1 0 0,1 0 0,0 0 0,-1-1 0,0 1 0,0-1-1,0 0 1,0 1 0,-3 1 0,-8 3 424,-1 0 0,1 0 0,-26 7-1,26-10-563,0 0 0,0-1-1,0 0 1,0-1-1,-1-1 1,-27 0-1,41-2-200,0 1-1,1 0 1,-1-1 0,0 1-1,1 0 1,-1-1-1,1 1 1,-1-1 0,0 1-1,1-1 1,-1 1-1,1-1 1,-1 1 0,1-1-1,0 0 1,-1 1-1,1-1 1,0 0 0,-1 1-1,1-1 1,0 0 0,0 1-1,-1-1 1,1 0-1,0 0 1,0 1 0,0-1-1,0 0 1,0 0-1,0 1 1,0-1 0,0 0-1,1 0 1,-1 1-1,0-1 1,0 0 0,1 1-1,-1-1 1,0 0-1,1-1 1,7-14-8073</inkml:trace>
  <inkml:trace contextRef="#ctx0" brushRef="#br0" timeOffset="1">450 237 15246,'0'0'9289,"63"-4"-8712,-35 4-449,3 0-96,3 0-96,6 0-833,-6 0-961,0-4-1697,-5-5-4997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6598,'0'0'14302,"1"9"-13678,0 0-534,-2 0 0,1 0 0,-1 0 0,-1 0 0,1 0 0,-2 0 0,1-1 0,-1 1 0,0-1 0,-1 0 0,0 1-1,0-1 1,-9 11 0,-16 23 83,-38 43-1,53-68-147,-4 3-53,14-16-101,-1 1 0,1-1 0,0 1 0,0 0 0,1 0 0,-1 1-1,1-1 1,0 1 0,-3 8 0,13-15-3469,9-14 656,2-11-1590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3491,'0'0'13037,"4"10"-11516,0 6-1015,-1 1 0,0 0 0,-1 0 0,-1 0-1,-1 1 1,0-1 0,-5 31 0,4-41-453,-1 13 116,1 0 0,1 0-1,4 35 1,-2-47-232,0-1-1,0 1 1,0-1-1,1 1 1,0-1 0,1 0-1,0 0 1,0 0-1,0 0 1,1-1-1,-1 1 1,8 6-1,2 2-626,-8-6-1765,-21-6-10505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43 302 9769,'0'0'6983,"-43"-21"-5221,43 20-449,2 0-769,16 1-191,5 0 319,10 0-159,6 0-353,8 0-128,4 0-352,1 0-1378,0 0-1377,-1-2-2370,-3-8-3043</inkml:trace>
  <inkml:trace contextRef="#ctx0" brushRef="#br0" timeOffset="1">769 1 12940,'0'0'6022,"-21"48"-5285,8-14 31,-1 7-351,6 3-321,-1-1 0,8 0-32,-1-3-64,2-5-352,0-3-801,2-9-257,-1-6-704,-1-5-1217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13261,'0'0'6123,"-5"-8"-4458,2 4-1479,-7-20 604,10 23-772,1 0 1,-1 0-1,0 0 0,1 1 0,-1-1 0,1 0 0,-1 0 0,1 0 1,0 1-1,-1-1 0,1 0 0,-1 1 0,1-1 0,0 0 0,0 1 1,-1-1-1,1 1 0,0-1 0,0 1 0,0 0 0,0-1 0,0 1 1,0 0-1,-1 0 0,1-1 0,0 1 0,0 0 0,0 0 0,0 0 1,0 0-1,0 0 0,1 0 0,60-6 415,0 3-1,80 4 1,-110 2-437,0 1 0,-1 1 0,0 2 0,0 1 0,-1 2 1,40 17-1,-65-25-2,-1 0 1,1 0 0,-1 1-1,0-1 1,0 1 0,0 0-1,0 1 1,0-1 0,-1 1-1,1-1 1,-1 1 0,0 0 0,0 0-1,0 0 1,-1 1 0,0-1-1,0 1 1,0-1 0,0 1-1,0 0 1,-1-1 0,0 1-1,0 0 1,-1 0 0,1 0 0,-1 0-1,0 0 1,-1 6 0,0-3 111,-1 1 0,0 0 1,-1-1-1,1 1 1,-2-1-1,1 0 0,-1 0 1,-1 0-1,1 0 0,-1-1 1,-1 0-1,1 0 1,-1 0-1,0-1 0,-8 6 1,-1 1 11,-2 0 0,1-1 0,-1-1 1,-1-1-1,0 0 0,-1-2 0,0 0 0,0-1 1,0 0-1,-1-2 0,0 0 0,0-2 0,-35 3 1,53-6-236,1 0 0,-1 0 0,0 0 1,1 0-1,-1-1 0,0 1 0,1 0 0,-1-1 1,1 1-1,-1-1 0,0 0 0,1 1 1,0-1-1,-1 0 0,1 0 0,-1 0 0,1 0 1,0 0-1,0 0 0,-2-2 0,2 0-790,-1 1 0,1-1-1,0 0 1,0 0 0,0 0-1,0 0 1,0 0 0,1 0-1,0 0 1,-1-3 0,1-16-11388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14862,'0'0'6951,"60"-2"-5606,-23-4-640,7-1-577,4 1-96,-1 1-481,0 0-992,-7 3-1218,-6-2-1985,-9 0-2275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2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8232,'0'0'10137,"2"13"-8871,7 63-240,-4 0 1,-8 147 0,-3-173-947,9-82 3062,-5-23-2542,-1 5-584,9-309-1244,-5 364 1218,-1 0-1,1 0 0,0 0 0,1 0 0,-1 0 1,1 0-1,0 0 0,0-1 0,0 1 0,1-1 1,0 1-1,0-1 0,0 0 0,0 0 0,1 0 1,-1-1-1,1 1 0,0-1 0,0 0 1,0 0-1,1 0 0,-1-1 0,1 1 0,-1-1 1,1 0-1,5 1 0,-4-1 34,0 0 0,-1-1 0,1 0 0,0 0 0,0 0 0,1-1 0,-1 0 0,0 0 0,0 0 0,0-1-1,0 0 1,0 0 0,0 0 0,0-1 0,-1 0 0,1 0 0,0-1 0,-1 1 0,0-1 0,1 0 0,6-6 0,-10 7-21,3-2 4,0 0-1,0-1 1,0 1 0,0-1 0,-1 0-1,0-1 1,6-8 0,-28 328 683,24-228-720,1-50-3868,-5-32-2234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3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67 136 9033,'0'0'2904,"2"-10"-737,30-79 4154,-32 88-6183,1 0 0,-1 1-1,0-1 1,1 0 0,-1 0 0,0 0 0,1 0 0,-1 1 0,0-1 0,0 0 0,0 0 0,0 0 0,0 0 0,0 0 0,0 0-1,0 0 1,0 1 0,0-1 0,0 0 0,-1-2 0,-12 2 996,9 3-1127,1-1 0,-1 1 1,1-1-1,0 1 0,-1 0 0,1 1 0,0-1 0,-4 5 0,-1 3-38,1 1-1,0 0 1,0 0-1,-5 15 1,9-20 20,1 0 1,-1 0-1,2 1 1,-1-1-1,1 0 1,0 0 0,0 1-1,0-1 1,1 1-1,1 10 1,0-16 19,0 1 0,0-1 0,0 1 1,0-1-1,0 0 0,0 1 0,1-1 0,-1 0 1,1 0-1,-1 0 0,1 0 0,-1 0 0,1 0 0,-1 0 1,1 0-1,0-1 0,-1 1 0,1-1 0,0 1 0,0-1 1,-1 0-1,1 1 0,0-1 0,0 0 0,0 0 1,-1 0-1,1-1 0,0 1 0,3-1 0,0 1 82,0-1-1,0 1 1,0-1-1,0 0 1,0-1-1,0 1 1,0-1-1,-1 0 1,1 0-1,4-3 0,-5 1 60,0-1 0,0 0 0,0 1 0,-1-2 0,1 1 0,-1 0-1,-1-1 1,1 1 0,-1-1 0,0 0 0,0 0 0,-1 0 0,1 0-1,-1 0 1,0-8 0,-1 10-162,1 0 0,-1 1 0,0-1 0,0 0 0,-1 0 0,1 1 0,-1-1-1,0 0 1,0 0 0,0 1 0,0-1 0,-1 1 0,0-1 0,1 1 0,-1 0 0,0 0 0,-1 0 0,1 0-1,0 0 1,-1 0 0,0 0 0,0 1 0,1-1 0,-2 1 0,1 0 0,-4-2 0,6 3-118,0 1-1,1-1 1,-1 0 0,0 1 0,0 0-1,0-1 1,0 1 0,0 0 0,0-1-1,0 1 1,0 0 0,-1 0 0,1 0-1,0 0 1,0 0 0,0 0 0,0 0-1,0 0 1,0 0 0,0 0 0,0 1-1,0-1 1,0 0 0,0 1 0,0-1-1,0 1 1,0-1 0,0 1 0,0 0 0,1-1-1,-1 1 1,0 0 0,0-1 0,1 1-1,-1 0 1,0 0 0,1 0 0,-1 0-1,1 0 1,-1 0 0,1 0 0,-1 0-1,1 0 1,0 0 0,-1 0 0,1 2-1,-1-1-455,1 1 1,0-1-1,0 1 0,0 0 0,0-1 0,0 1 0,0-1 0,1 1 0,-1-1 0,1 1 0,0-1 0,0 1 1,0-1-1,0 0 0,0 1 0,0-1 0,1 0 0,2 4 0,14 7-6001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3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216 231 12588,'0'0'3102,"-11"-4"-951,1 0-1642,0 0-1,0 1 1,0 0 0,0 1 0,-15-2 0,21 4-417,-1 0 0,0 0 0,1 0 0,-1 1 0,0-1 0,1 1 0,-1 1 0,1-1-1,-1 0 1,1 1 0,0 0 0,0 0 0,0 0 0,0 1 0,0-1 0,0 1 0,-5 5 0,4-2-63,0-1 0,1 1-1,0 0 1,0 0 0,0 1-1,1-1 1,0 1 0,0 0-1,0-1 1,1 1 0,0 1-1,1-1 1,0 0 0,0 0-1,0 1 1,1-1 0,0 0-1,1 13 1,0-19-24,-1 1 1,0 0-1,1-1 1,-1 1-1,1-1 1,-1 1-1,1-1 1,0 1-1,-1-1 1,1 0-1,0 1 1,0-1-1,0 0 1,0 1-1,0-1 1,0 0-1,1 0 1,-1 0-1,0 0 1,0 0-1,1 0 1,-1-1-1,3 2 1,-1-1 14,0 0 0,1 0 1,-1-1-1,1 1 1,-1-1-1,1 0 1,-1 0-1,1 0 0,-1-1 1,6 0-1,0-1 48,-1 0-1,1-1 1,0 0-1,-1-1 1,1 0 0,-1 0-1,13-9 1,-6-1 109,0 0 0,-1-1 0,-1-1 0,0-1 0,-1 1 0,0-2 0,-2 0 0,0 0 0,-1-1 0,-1 0 0,-1 0 0,0-1 0,-2 0 1,0 0-1,-1-1 0,-1 1 0,0-39 0,-3 59-171,0 0 0,0-1 1,1 1-1,-1 0 1,0 0-1,0-1 0,0 1 1,0 0-1,0-1 1,0 1-1,0 0 0,0-1 1,0 1-1,0 0 0,0-1 1,0 1-1,0 0 1,0-1-1,0 1 0,0 0 1,0-1-1,0 1 1,-1 0-1,1-1 0,0 1 1,0 0-1,0 0 0,-1-1 1,1 1-1,0 0 1,0 0-1,0-1 0,-1 1 1,1 0-1,0 0 1,-1 0-1,1 0 0,0-1 1,0 1-1,-1 0 0,1 0 1,0 0-1,-1 0 1,1 0-1,0 0 0,-1 0 1,1 0-1,-1 0 1,-15 15-81,-11 29-117,13-16 166,2 1 1,-17 60 0,25-73 21,1 0 0,0 0 0,1 0 0,1 0 0,1 0 0,0 0 1,5 28-1,-4-40-138,0 0-1,0 0 1,1 0 0,-1 0 0,1 0 0,0-1 0,0 1-1,1-1 1,-1 0 0,1 1 0,-1-1 0,1 0 0,0-1 0,0 1-1,6 3 1,-7-4-478,1-1 1,-1 1-1,1-1 0,0 0 0,-1 0 0,1 0 0,0 0 0,0 0 0,0-1 0,0 1 1,-1-1-1,1 0 0,0 0 0,4 0 0,8-3-5520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3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0 297 10634,'0'0'10373,"4"8"-9461,-4-6-821,1 0 0,-1 1 0,1-1 0,0 0 0,0 0 0,0 0 0,1 0 0,-1 0 0,0 0 0,1 0 0,-1 0 0,1-1 0,-1 1 0,1 0 0,0-1 0,0 1 0,0-1 0,0 0 0,0 0 0,0 0 0,0 0 0,0 0 0,1 0 0,-1 0 0,0-1 0,0 1 0,1-1 0,-1 1 0,0-1 0,1 0 0,-1 0 0,0 0 0,1-1 0,-1 1 0,0 0 0,1-1 0,-1 1 0,0-1 0,0 0 0,1 0 0,-1 0 0,3-2 0,5-3 44,0 0 1,-1 0-1,0-1 0,0 0 0,14-15 0,-19 18-103,-1 0 0,0 0 0,0 0 0,0-1 0,0 1 0,-1-1 1,0 0-1,0 1 0,0-1 0,-1 0 0,1 0 0,-1-1 0,0 1 0,0-9 0,-1 13-33,0 1 0,0-1-1,0 1 1,0 0-1,0-1 1,0 1 0,0-1-1,0 1 1,0-1 0,0 1-1,-1 0 1,1-1-1,0 1 1,0-1 0,0 1-1,-1 0 1,1-1-1,0 1 1,-1 0 0,1-1-1,0 1 1,-1 0 0,1-1-1,0 1 1,-1 0-1,1 0 1,0-1 0,-1 1-1,1 0 1,-1 0 0,1 0-1,0 0 1,-1 0-1,1-1 1,-1 1 0,-21 4-142,-18 17-38,25-7 174,1 0 1,0 1-1,1 0 1,-12 18 0,21-27 22,-1 1 1,2-1 0,-1 1 0,1-1-1,0 1 1,0 0 0,1 0-1,0 1 1,0-1 0,1 0 0,0 1-1,0-1 1,0 1 0,2 8 0,0-13-9,0-1 1,0 0 0,0-1 0,0 1 0,0 0-1,1 0 1,-1 0 0,1-1 0,-1 1 0,1-1-1,0 1 1,0-1 0,0 0 0,0 0 0,-1 0-1,1 0 1,1 0 0,-1 0 0,0 0 0,0-1-1,0 1 1,0-1 0,0 1 0,1-1 0,-1 0-1,0 0 1,0 0 0,4 0 0,6 0 48,-1 0-1,1-1 1,-1 0 0,17-4 0,-15 0 8,0 0 0,0-1 0,-1 0 0,1-1 0,-1 0 0,-1-1 0,0 0 0,0-1 0,0-1 0,-1 1 0,-1-2 0,0 1 0,0-1 0,7-12 0,-2 2 22,-2-1 0,0 0 0,-1-1 1,-1 0-1,-1 0 0,12-49 0,-19 62-76,-1 0-1,0 0 1,0-1 0,-1 1-1,-2-20 1,2 28-16,0 1 0,0 0 0,0-1 0,-1 1 0,1 0 1,-1 0-1,1-1 0,-1 1 0,0 0 0,1 0 0,-1 0 0,0-1 0,0 1 1,1 0-1,-1 0 0,0 0 0,0 0 0,0 1 0,-1-1 0,-1-1 1,1 1-11,0 1 1,0 0 0,0 0 0,0 0 0,0 0 0,0 0 0,0 0 0,0 1 0,0-1 0,0 1 0,0-1 0,1 1-1,-1 0 1,0 0 0,0 0 0,0 0 0,1 0 0,-1 0 0,-2 2 0,-6 5 36,1 0-1,0 1 1,0 0 0,0 1 0,1 0-1,1 0 1,0 1 0,0-1 0,1 1-1,0 1 1,1-1 0,0 1 0,1 0-1,0 1 1,1-1 0,1 0 0,0 1-1,-1 19 1,2-24-133,1 0 0,0 0-1,1 0 1,-1 0 0,1 0-1,1 0 1,0 0 0,0 0 0,0 0-1,1 0 1,0-1 0,0 0-1,1 1 1,0-1 0,1-1 0,-1 1-1,1 0 1,0-1 0,1 0-1,0-1 1,0 1 0,0-1-1,0 0 1,1 0 0,0-1 0,0 0-1,0 0 1,0-1 0,15 5-1,-13-6-1383,-1 0-1,1 0 1,-1-1-1,1-1 0,9 0 1,15 0-8878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3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202 239 10410,'0'0'3950,"-4"-8"-1921,3 4-1792,-1 1-1,0-1 1,0 0-1,-1 1 1,1 0 0,-1-1-1,1 1 1,-1 0 0,-6-4-1,7 6-170,0-1-1,0 1 1,0 1-1,0-1 1,0 0-1,0 0 1,-1 1-1,1-1 1,0 1-1,0 0 1,-1-1-1,1 1 1,0 0-1,-1 1 1,1-1-1,0 0 1,-1 1-1,1-1 1,0 1-1,0-1 1,0 1-1,0 0 1,-1 0-1,-2 2 1,-3 3 32,-1 0 1,1 0-1,0 0 1,1 1 0,0 0-1,0 1 1,0 0 0,1 0-1,0 0 1,1 1-1,0 0 1,0 0 0,1 0-1,0 0 1,0 1 0,1 0-1,0 0 1,-2 18-1,5-27-90,0 0 0,0 0 0,0 0 0,0 0-1,0 0 1,1-1 0,-1 1 0,0 0 0,0 0-1,1 0 1,-1 0 0,0 0 0,1 0 0,-1 0-1,1 0 1,-1-1 0,1 1 0,-1 0 0,1 0-1,0-1 1,0 1 0,-1 0 0,1-1 0,0 1 0,0-1-1,-1 1 1,1-1 0,0 1 0,2 0 0,0-1 10,0 1 1,0-1 0,0 0-1,0 0 1,0 0 0,0 0-1,0 0 1,0-1 0,6-1-1,3-1 29,0-2 1,-1 1-1,1-1 0,11-7 0,-6 0 32,1 1-1,-1-2 1,-1 0 0,0-2-1,-1 1 1,-1-2 0,0 0-1,-1 0 1,-1-1 0,-1-1-1,0 0 1,-1-1 0,-1 0-1,-1 0 1,0-1 0,-2 0-1,0 0 1,4-28 0,-13 33 598,-5 17-288,-11 19-243,6 2-141,2 1 0,1 0 1,1 1-1,1 0 0,1 0 1,1 1-1,1 0 0,2 0 1,-1 37-1,4-60-152,0-1 0,0 1 0,0-1 0,0 1 1,1-1-1,-1 0 0,1 1 0,0-1 0,0 0 0,-1 1 0,1-1 0,1 0 1,1 4-1,-2-5-211,0 0 1,0 0 0,0 0 0,0 0-1,1-1 1,-1 1 0,0 0 0,0 0-1,1-1 1,-1 1 0,0-1-1,1 1 1,-1-1 0,1 1 0,1-1-1,6 1-5797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17 128 9865,'0'0'12663,"8"5"-12135,-6-4-496,0 1 0,0-1 0,1 0 0,-1 1 0,1-1 0,-1 0 0,1-1 0,-1 1 0,1 0 0,-1-1 0,1 0 0,0 1 0,-1-1-1,1 0 1,0 0 0,-1 0 0,1-1 0,-1 1 0,5-2 0,-2 0-8,0-1 0,0 1 1,0-1-1,-1 0 0,1-1 0,-1 1 0,0-1 1,0 0-1,0 0 0,0 0 0,3-6 0,-4 6 40,0-1 0,0 0 1,0 0-1,-1 1 0,1-2 0,-1 1 0,-1 0 0,1 0 0,-1-1 0,0 1 0,0-1 0,0 1 0,-1-11 0,0 15-58,0 0 0,0 1 1,0-1-1,0 1 0,0-1 0,-1 1 0,1-1 0,0 0 0,0 1 1,0-1-1,-1 1 0,1-1 0,0 1 0,-1-1 0,1 1 0,0 0 0,-1-1 1,1 1-1,-1-1 0,1 1 0,-1 0 0,1-1 0,-1 1 0,1 0 1,-1 0-1,1-1 0,-1 1 0,1 0 0,-1 0 0,1 0 0,-1 0 1,0-1-1,1 1 0,-1 0 0,1 0 0,-1 0 0,0 0 0,1 0 0,-1 1 1,1-1-1,-1 0 0,1 0 0,-1 0 0,1 0 0,-1 1 0,1-1 1,-1 0-1,1 0 0,-1 1 0,1-1 0,-1 1 0,-29 17 161,19-7-143,1 0-1,0 1 1,0 0 0,1 1-1,1 0 1,0 0 0,1 1 0,1 0-1,0 0 1,1 1 0,0-1-1,1 1 1,1 0 0,0 1-1,0 15 1,3-29-23,0 0 0,0 0 0,0 0 0,0 0 0,1-1 0,-1 1-1,1 0 1,-1 0 0,1 0 0,0 0 0,0-1 0,0 1 0,0 0 0,0-1 0,0 1 0,0 0 0,1-1-1,-1 0 1,0 1 0,1-1 0,-1 0 0,3 2 0,0-1-109,0 0 1,0 0-1,0-1 0,0 1 0,1-1 1,-1 0-1,0 0 0,1-1 1,6 1-1,1-1-825,-1 0 1,0-1 0,0 0 0,0-1-1,0 0 1,0-1 0,14-5-1,7-9-5441,-3-4-3491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97 12684,'0'0'8333,"-4"12"-7201,3-7-1017,-13 34 738,2 1 1,1 0-1,-6 55 1,31-256-961,-14 165 118,0-1-1,1 1 1,-1 0 0,0-1-1,1 1 1,0 0 0,0-1-1,0 1 1,0-1 0,1 1-1,0-1 1,-1 0 0,1 1-1,0-1 1,0 0 0,1 0-1,-1-1 1,1 1 0,-1 0-1,1-1 1,0 1 0,0-1-1,0 0 1,0 0 0,1 0-1,-1-1 1,0 1 0,1-1 0,-1 1-1,1-1 1,-1 0 0,1-1-1,0 1 1,-1-1 0,1 1-1,0-1 1,0 0 0,-1-1-1,1 1 1,0 0 0,-1-1-1,1 0 1,0 0 0,-1 0-1,1-1 1,-1 1 0,0-1-1,4-2 1,-3 2-23,0-1-1,-1-1 1,1 1-1,-1-1 1,0 1-1,0-1 1,0 0-1,0 0 1,-1 0-1,0 0 1,0-1 0,0 1-1,0-1 1,0 1-1,-1-1 1,0 0-1,1-9 1,-30 48-501,20-22 447,-33 59 226,39-67-144,0 0 1,1 1-1,-1-1 0,1 1 0,0-1 0,0 1 0,0 0 1,1-1-1,0 1 0,0 0 0,0 0 0,0-1 0,1 1 0,1 6 1,-2-10-12,1 1 0,0 0 0,0-1 0,0 0 0,0 1 1,1-1-1,-1 0 0,0 1 0,1-1 0,-1 0 0,0 0 1,1 0-1,-1 0 0,1 0 0,0 0 0,-1-1 0,1 1 1,0-1-1,-1 1 0,1-1 0,0 1 0,0-1 0,-1 0 1,1 0-1,0 0 0,0 0 0,0 0 0,-1 0 0,4-1 1,-1 1 10,0-1 0,0 0 0,1 1 0,-1-2 0,0 1 0,0 0 0,0-1 0,0 0 0,-1 0 0,1 0 0,4-3 0,14-17 6,31-41-1,-37 42-43,0 2-1,1 0 0,27-23 0,-44 41 13,1 0 1,0 1 0,0-1-1,0 0 1,0 0 0,0 0-1,0 1 1,0-1 0,1 1-1,-1-1 1,0 1 0,0-1-1,0 1 1,1 0 0,-1-1-1,0 1 1,0 0-1,1 0 1,-1 0 0,0 0-1,0 0 1,1 0 0,1 1-1,-2 0-7,0 0 0,0-1 0,0 1 0,0 0-1,0 0 1,0 0 0,0 1 0,-1-1-1,1 0 1,-1 0 0,1 0 0,-1 0 0,1 1-1,-1-1 1,1 0 0,-1 1 0,0-1-1,0 2 1,1 7-47,-1-1-1,0 1 0,0-1 0,-1 1 1,-4 12-1,-11 30-9,11-41 78,1 0 0,1 0-1,0 0 1,1 0 0,0 1-1,-1 14 1,3-25 6,0 0 0,0-1 0,0 1 0,0-1 0,0 1 0,0 0 0,0-1 0,0 1 0,1-1 0,-1 1 0,0 0 0,0-1 0,1 1 0,-1-1 0,0 1 0,0-1 0,1 1 0,-1-1 0,1 1 0,-1-1 0,1 0 0,-1 1 0,0-1 0,1 1 0,-1-1 0,1 0 0,0 1 0,-1-1 0,1 0 0,-1 0 0,1 0 0,1 1 0,24-4 247,20-20-11,-38 17-188,0-1 0,-1 0 0,0 0 1,0-1-1,0 0 0,-1 0 0,-1 0 0,1-1 0,-1 0 1,-1 0-1,0 0 0,0-1 0,-1 1 0,0-1 1,0 0-1,-1 0 0,-1 0 0,1 0 0,-1-12 1,-1 22-102,11 26-224,-6-22 277,0 0 0,0 0 0,0-1 0,1 0 0,-1 0 0,1 0 0,0-1 0,0 0 0,0 0 0,0 0 0,1-1 0,-1 0 0,0 0 0,0 0-1,1-1 1,-1 0 0,1 0 0,-1-1 0,0 0 0,0 0 0,1 0 0,-1-1 0,0 0 0,8-3 0,-2 0 25,0-1 0,1 1 0,-2-2 1,1 0-1,-1 0 0,0-1 0,0 0 0,-1-1 0,0 0 0,16-21 0,-26 30-25,0 0 1,1 0-1,-1-1 0,0 1 0,1 0 1,-1 0-1,0-1 0,0 1 1,0 0-1,1 0 0,-1-1 0,0 1 1,0 0-1,0 0 0,0-1 0,1 1 1,-1 0-1,0-1 0,0 1 0,0 0 1,0-1-1,0 1 0,0 0 1,0-1-1,0 1 0,0 0 0,0-1 1,0 1-1,0 0 0,0-1 0,0 1 1,0 0-1,-1-1 0,1 1 0,0 0 1,0 0-1,0-1 0,0 1 0,-1 0 1,1-1-1,-16 2 92,-20 14-144,15-1 43,1 2 1,-32 31 0,47-42 26,0 1 0,0 0 1,1 0-1,0 0 0,0 0 0,0 1 0,0-1 1,1 1-1,1 0 0,-1 0 0,1 0 1,0 1-1,-2 13 0,4-20-31,0 1-1,0-1 1,0 0 0,0 0 0,1 0-1,-1 1 1,0-1 0,1 0 0,-1 0-1,0 0 1,1 0 0,-1 0-1,1 1 1,0-1 0,-1 0 0,1 0-1,0 0 1,0-1 0,-1 1-1,1 0 1,0 0 0,0 0 0,0-1-1,2 2 1,1 0-64,-1-1 1,1 1-1,-1-1 1,1 0-1,0 0 1,0-1-1,-1 1 1,6 0-1,4-1-793,1-1 0,-1 0 0,25-5 0,-23 2-528,0-2 1,0 1-1,0-2 1,-1 0-1,0-1 0,-1 0 1,1-1-1,-2-1 1,15-13-1,-11 8 41,0 0 0,15-22 0,-21 23 2716,0 0 0,15-31-1,-24 44-993,0-1 0,0 0-1,-1 0 1,1 0 0,0 0-1,-1 0 1,1 0 0,-1-1 0,0 1-1,0 0 1,1 0 0,-1 0-1,-1 0 1,1-3 0,0 4-205,-1 0 0,1 1 0,0-1 0,-1 0 0,1 1 0,-1-1 0,1 0 0,-1 1 0,1-1 0,-1 1 0,1-1 0,-1 1 0,0-1 0,1 1 1,-1-1-1,0 1 0,1-1 0,-1 1 0,0 0 0,0 0 0,1-1 0,-1 1 0,0 0 0,0 0 0,-1 0 0,-1 0 23,-1 0 0,1 0 0,-1 1 0,0-1-1,1 1 1,-1 0 0,1 0 0,0 0 0,-1 1 0,1-1-1,0 1 1,0 0 0,0 0 0,0 0 0,-3 3-1,1-2-63,0 1 0,1 0-1,0 1 1,-1-1 0,1 1-1,1 0 1,-1 0-1,1 0 1,0 1 0,0-1-1,0 1 1,1 0-1,0-1 1,0 1 0,1 0-1,-1 0 1,1 0-1,0 0 1,1 1 0,0-1-1,0 9 1,1-14-115,0 1 0,0-1 1,0 1-1,-1-1 0,1 1 0,1-1 1,-1 0-1,0 0 0,0 0 0,0 1 1,1-1-1,-1 0 0,1-1 1,-1 1-1,1 0 0,-1 0 0,1-1 1,-1 1-1,1 0 0,-1-1 0,1 0 1,0 1-1,-1-1 0,1 0 0,0 0 1,0 0-1,-1 0 0,4-1 0,3 1 41,0 0 0,1-1 0,-1 0 0,15-4 0,-9-1-35,-1 0 0,0-1 0,0 0 0,0-1 0,-1-1 0,-1 0 0,1 0 0,19-22 0,-11 9 2,-2-1-1,0-1 1,22-38 0,-39 60-21,0 1 0,0-1-1,0 1 1,0-1 0,0 0-1,-1 1 1,1-1-1,-1 0 1,1 0 0,-1 0-1,1 0 1,-1 1 0,0-1-1,0-3 1,0 5-2,-1-1 1,1 1 0,0 0-1,-1-1 1,1 1 0,0 0 0,-1 0-1,1-1 1,0 1 0,-1 0-1,1 0 1,-1 0 0,1-1-1,-1 1 1,1 0 0,-1 0-1,1 0 1,0 0 0,-1 0-1,1 0 1,-1 0 0,1 0 0,-1 0-1,1 0 1,-1 0 0,1 0-1,-1 0 1,1 1 0,0-1-1,-1 0 1,1 0 0,-1 0-1,0 1 1,-4 1-3,-1 1 0,1 0 0,0 0-1,0 0 1,0 1 0,0 0 0,-5 5 0,-1 4 90,0 0 1,1 0 0,1 1-1,0 0 1,-10 24 0,16-31-47,-1 1 1,2 0 0,-1 0-1,1 1 1,0-1 0,1 0-1,0 1 1,0-1 0,1 1-1,0-1 1,0 1 0,3 14-1,-2-20-49,0 0 1,0-1-1,0 1 0,1-1 0,-1 1 0,1-1 0,-1 0 0,1 1 0,0-1 0,0 0 0,0 0 1,0 0-1,0-1 0,0 1 0,0 0 0,1-1 0,-1 1 0,1-1 0,-1 0 0,5 2 0,-4-2-395,0-1 0,0 1-1,0 0 1,1-1-1,-1 1 1,0-1-1,0 0 1,0 0-1,0 0 1,1-1-1,2 0 1,-5 1 153,0-1 0,0 1 1,-1 0-1,1-1 0,0 1 0,-1-1 0,1 1 0,-1-1 1,1 0-1,0 1 0,-1-1 0,1 1 0,-1-1 1,0 0-1,1 0 0,-1 1 0,1-1 0,-1 0 1,0 0-1,0 1 0,0-1 0,1 0 0,-1 0 0,0 0 1,0 0-1,0 1 0,0-1 0,0 0 0,0 0 1,-1-1-1,1 1-243,1-22-6869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16400,'-14'-7'1665,"8"3"545,6 3-1345,4 1-1025,12 0-513,2 0-1889,0 0-4933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11018,'0'0'9567,"-6"12"-9028,-6 23 189,1 1 0,1 0 0,3 0 1,-5 54-1,-46 245 2005,54-319-2597,-1-14 143,-8-24 177,8 11-489,-47-79 38,36 65-99,0-1 1,2-1 0,-11-30 0,24 55 90,0 1 0,0-1 1,1 0-1,-1 0 0,0 0 0,1 0 1,0 0-1,-1 0 0,1 0 1,0 0-1,0 0 0,0 0 0,0 0 1,0 0-1,0 0 0,1 0 1,-1 0-1,1 0 0,-1 0 0,1 1 1,0-1-1,0 0 0,0 0 0,0 0 1,0 1-1,0-1 0,0 1 1,1-1-1,-1 1 0,0-1 0,4-1 1,1-1 35,1 1 1,0 1-1,0-1 1,1 1 0,-1 1-1,0-1 1,13 0-1,179-6-453,-113 7-7653,-68 1 2158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56 10570,'0'0'10800,"3"-8"-8943,0-1-1386,-1 6-313,-1 0-1,1 0 0,-1-1 1,0 1-1,0 0 0,0-1 1,-1 1-1,1 0 1,-1-6-1,-2 9-75,0 0 1,0 0 0,0 0-1,0 1 1,0-1-1,0 0 1,0 1-1,0 0 1,0-1-1,0 1 1,0 0-1,-2 1 1,-4 5-79,0 0 0,1 1 0,0 0 0,0 0 0,1 1 0,0 0 0,0 0 0,1 0 0,1 0 0,-1 1 0,2 0 0,-1 0 0,1 0 0,1 0 0,0 0 0,0 1 0,1-1 0,0 1 0,1 10 0,0-20 1,0 0 0,0-1-1,0 1 1,0 0 0,0 0 0,1-1 0,-1 1 0,0 0-1,0-1 1,1 1 0,-1 0 0,0-1 0,1 1-1,-1 0 1,1-1 0,-1 1 0,0 0 0,1-1 0,0 1-1,-1-1 1,1 1 0,-1-1 0,1 0 0,0 1-1,-1-1 1,1 1 0,0-1 0,-1 0 0,2 1-1,24-4 323,-20 1-247,0-1 0,0 1 0,0-1 0,0-1 0,-1 1-1,7-6 1,-5 2-14,0-2 1,0 1-1,-1-1 0,0 0 0,-1 0 0,0-1 0,0 1 0,-1-1 1,0 0-1,-1 0 0,0-1 0,-1 1 0,0-1 0,0 1 0,-1-1 0,-1 0 1,0-13-1,-2 20-348,18 7 292,31-5-20,-22 1-209,0 1 0,35 4-1,-58-4 213,-1 0-1,1 0 0,0 0 1,-1 1-1,1-1 0,0 0 1,-1 1-1,1 0 0,-1-1 1,1 1-1,-1 0 1,1 0-1,-1 0 0,0 0 1,1 0-1,-1 0 0,0 0 1,0 0-1,0 1 0,1-1 1,-1 0-1,-1 1 1,1-1-1,0 1 0,0-1 1,-1 1-1,1-1 0,0 1 1,-1 0-1,0-1 0,1 1 1,-1-1-1,0 1 1,0 0-1,0 0 0,0-1 1,0 1-1,0 0 0,0-1 1,-1 1-1,1-1 0,-2 3 1,-2 9 19,0 0 0,-1-1 1,-1 0-1,-10 17 0,3-6 148,-39 73 219,60-114-6,-1 2-394,0-1 0,-1 0-1,-1 0 1,0 0 0,-1-1 0,-1 0 0,1-21-1,1 15 432,-1 17-1125,-3 12-3912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35 7495,'7'-15'1564,"4"-4"9115,-7 19-6395,-3 12-3691,-4 43 765,-2 0-1,-17 76 0,1-10-790,21-121-546,0 0-1,0 0 1,0 0-1,0 0 1,0-1-1,0 1 1,1 0-1,-1 0 1,0 0-1,0 0 1,0 0-1,0 0 1,0 0-1,1 0 1,-1 0-1,0 0 1,0 0-1,0 0 1,0 0-1,0 1 1,1-1-1,-1 0 1,0 0-1,0 0 1,0 0-1,0 0 1,0 0-1,0 0 1,1 0-1,-1 0 1,0 0-1,0 0 1,0 1-1,0-1 1,0 0-1,0 0 1,0 0-1,0 0 1,0 0-1,0 0 1,0 1-1,1-1 1,-1 0-1,0 0 1,0 0-1,0 0 1,0 0-1,0 1 1,0-1-1,0 0 1,0 0-1,0 0 1,0 0-1,0 0 1,-1 1-1,1-1 1,0 0-1,0 0 1,0 0-1,15-17 315,13-29-330,-14 20 17,-2 0 0,-1-1 0,-1-1 0,-1 0 0,-1 0 1,6-44-1,-14 72-28,0-1 1,0 0 0,1 1-1,-1-1 1,0 0 0,1 1-1,-1-1 1,0 0 0,1 1 0,-1-1-1,1 1 1,-1-1 0,1 1-1,-1-1 1,1 1 0,-1 0-1,1-1 1,0 1 0,-1 0-1,1-1 1,0 1 0,-1 0-1,1-1 1,0 1 0,-1 0 0,1 0-1,0 0 1,-1 0 0,1 0-1,0 0 1,0 0 0,-1 0-1,1 0 1,0 0 0,-1 0-1,1 0 1,0 1 0,-1-1-1,1 0 1,0 0 0,0 1 0,40 15-147,-28-10-45,19 2-2208,-17-9-5690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68 7559,'0'0'1329,"10"-1"962,-8 1-1960,66-8 3055,-66 8-3094,1 0 1,-1-1 0,1 1 0,-1-1 0,0 1-1,1-1 1,-1 0 0,0 0 0,1 0 0,-1 0-1,0 0 1,0-1 0,0 1 0,0-1 0,0 1-1,0-1 1,-1 0 0,1 1 0,0-1-1,-1 0 1,0 0 0,1 0 0,-1-1 0,0 1-1,0 0 1,0 0 0,1-5 0,-2 6-190,-1 0 0,1 0 1,-1 1-1,1-1 0,-1 0 1,1 0-1,-1 0 0,1 0 1,-1 1-1,0-1 0,1 0 0,-1 1 1,0-1-1,0 0 0,0 1 1,0-1-1,0 1 0,1-1 1,-1 1-1,0 0 0,0-1 0,0 1 1,0 0-1,0 0 0,0 0 1,0-1-1,0 1 0,0 0 1,0 0-1,0 0 0,0 1 0,0-1 1,0 0-1,0 0 0,0 1 1,0-1-1,-1 1 0,-41 12 157,30-4-176,1 1 0,0 1 0,1 0 0,0 0 0,0 1-1,-13 20 1,20-26-51,-1 1 0,1-1-1,0 1 1,1 0 0,0 0 0,0 0-1,0 0 1,1 0 0,0 1-1,0-1 1,1 1 0,0 0-1,0-1 1,1 1 0,1 11 0,-1-18-27,1 0-1,-1 0 1,1 0 0,0 1 0,-1-1 0,1 0 0,0 0 0,0 0 0,0 0 0,0 0 0,0-1 0,0 1 0,0 0 0,0 0 0,0-1 0,0 1 0,0 0 0,0-1 0,1 1 0,-1-1 0,0 0 0,0 1 0,1-1 0,-1 0 0,0 0 0,0 0 0,1 1 0,-1-2 0,0 1 0,1 0 0,-1 0 0,0 0 0,0 0 0,1-1 0,-1 1 0,0-1 0,0 1 0,0-1 0,1 1 0,0-2 0,4 0 34,0 0-1,-1-1 1,1 1 0,-1-1-1,1-1 1,9-7 0,1-9 38,-1-1 0,-1 0 0,-1-1 0,-1 0 0,-1-1 0,-1-1 0,10-35 0,-19 58-87,1 1 0,-1 0 0,0 0-1,0 0 1,0 0 0,0 0 0,1 1 0,-1-1-1,0 0 1,0 1 0,0-1 0,0 0 0,0 1-1,0-1 1,0 1 0,0 0 0,0-1 0,0 1-1,0 0 1,0-1 0,0 1 0,0 0 0,-1 0-1,1 0 1,1 2 0,30 27-195,-29-27 165,-1 0 1,0 0-1,0 0 0,0 1 0,-1-1 0,1 1 0,-1-1 0,0 1 1,0-1-1,0 1 0,0 0 0,-1 0 0,1 4 0,6 26 17,-6-33 26,-1 0 0,1-1-1,-1 1 1,1-1 0,0 1-1,-1 0 1,1-1 0,0 0-1,0 1 1,-1-1 0,1 1-1,0-1 1,0 0 0,-1 1-1,1-1 1,0 0 0,0 0-1,0 0 1,0 0 0,-1 1 0,1-1-1,0 0 1,0-1 0,0 1-1,0 0 1,0 0 0,-1 0-1,1 0 1,0-1 0,0 1-1,0 0 1,-1-1 0,1 1-1,0-1 1,0 1 0,-1 0-1,1-1 1,0 0 0,37-25 82,-30 20-102,7-4 36,-10 6-37,0 0 0,0 1 1,0-1-1,0 1 0,0 0 1,1 1-1,-1-1 0,1 1 1,0 0-1,0 1 0,-1-1 1,1 1-1,11-1 0,-16 3 7,0 0-1,-1 0 0,1 0 0,0 0 0,-1 0 1,1 0-1,-1 0 0,1 0 0,-1 0 1,1 1-1,-1-1 0,0 0 0,0 0 1,1 0-1,-1 0 0,0 1 0,0-1 0,0 0 1,0 0-1,-1 2 0,1 35 155,-1-29-51,1-8-82,0-1 0,0 1 1,0 0-1,0-1 0,0 1 0,0 0 0,0 0 1,0-1-1,1 1 0,-1 0 0,0-1 0,0 1 1,1 0-1,-1 0 0,0-1 0,1 1 0,-1-1 1,1 1-1,-1 0 0,1-1 0,-1 1 0,1-1 1,-1 1-1,1-1 0,-1 0 0,1 1 0,0-1 1,-1 1-1,1-1 0,0 0 0,-1 0 0,2 1 1,27-5 267,24-23-149,-47 23-104,8-5-77,0 1 0,0 0 1,1 1-1,21-7 0,-32 12 42,0 1 0,0 0-1,0 0 1,0 1-1,0 0 1,0-1 0,1 1-1,-1 0 1,0 1-1,0-1 1,0 1 0,0 0-1,0 0 1,0 0-1,0 0 1,0 1 0,-1 0-1,1 0 1,0 0-1,-1 0 1,1 0-1,-1 1 1,3 2 0,-4-3-47,-1 0 1,0 0-1,1 0 1,-1 0-1,0 0 1,0 0-1,-1 0 1,1 0-1,0 0 1,-1 0-1,1 0 1,-1 1-1,0-1 1,1 0-1,-1 0 1,0 1-1,0-1 1,-1 0-1,1 0 1,0 1-1,-1-1 1,0 0-1,1 0 1,-1 0-1,-2 4 1,-13 14-5912,10-15-498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8552,'5'-15'1645,"9"-19"2015,-2 21 1514,-9 69-2579,-18 139-121,1-1-672,14-194-1796,0 0 1,0-1 0,1 1-1,-1 0 1,0 0 0,0 0-1,0-1 1,0 1 0,1 0-1,-1 0 1,0 0 0,0-1-1,0 1 1,1 0 0,-1 0-1,0 0 1,0 0 0,1 0-1,-1 0 1,0 0 0,0 0-1,0-1 1,1 1 0,-1 0-1,0 0 1,1 0 0,-1 0-1,0 0 1,0 0 0,1 0-1,-1 0 1,0 1 0,0-1-1,1 0 1,-1 0 0,0 0-1,0 0 1,0 0 0,1 0-1,-1 0 1,0 1-1,0-1 1,1 0 0,-1 0-1,0 0 1,0 0 0,0 1-1,0-1 1,1 0 0,-1 0-1,0 0 1,0 1 0,0-1-1,0 0 1,0 0 0,0 1-1,0-1 1,0 0 0,0 0-1,1 1 1,-1-1 0,13-20 188,-6-3-285,-1 0-1,-1 0 0,-1 0 0,-1-1 1,-1 1-1,-1-1 0,-2 0 0,-3-34 1,4 55 29,0-1 0,-1 1 1,1 0-1,-1-1 1,1 1-1,-1 0 0,0-1 1,0 1-1,0 0 1,-1 0-1,1 0 0,-1 0 1,0 0-1,0 0 1,0 0-1,-3-3 0,5 6 49,-1 0-1,1 0 1,-1 0-1,1 0 1,-1 0-1,1 0 1,-1 0-1,1 0 0,0 0 1,-1 0-1,1 0 1,-1 0-1,1 1 1,0-1-1,-1 0 1,1 0-1,-1 0 1,1 1-1,0-1 1,-1 0-1,1 0 0,0 1 1,-1-1-1,1 0 1,0 1-1,0-1 1,-1 0-1,1 1 1,0-1-1,0 1 1,0-1-1,-1 0 1,1 1-1,0-1 0,0 1 1,0-1-1,0 0 1,0 2-1,-4 16-69,2-8 92,1 1-1,0 0 0,1-1 1,0 1-1,1 0 1,0-1-1,3 13 1,-3-20 16,0-1 0,0 1 0,0-1 0,1 1 0,-1-1 0,0 0 0,1 1 0,0-1 0,-1 0 0,1 0 0,0 0 0,0 0 0,0-1 0,0 1 0,1 0 0,-1-1 0,0 0 0,1 1 0,-1-1 0,1 0 0,-1 0 1,1 0-1,-1-1 0,1 1 0,0-1 0,-1 1 0,1-1 0,0 0 0,0 0 0,-1 0 0,1 0 0,0-1 0,2 0 0,5-1 15,-1 0 0,1-1 0,-1 0 0,0-1 0,1 0 0,-2 0 0,1-1 0,-1 0 0,1-1 0,-1 0 0,-1 0 0,11-10 0,2-4-15,-1-1-1,-1 0 1,18-28-1,-25 32 4,-1 0 0,11-26-1,-18 36-18,0 0 0,-1 0-1,0 0 1,0 0-1,0 0 1,-1 0-1,0 0 1,-1 0-1,0-15 1,0 21-18,-1 1 1,1 0-1,0-1 1,-1 1-1,1-1 1,-1 1-1,1 0 1,0-1-1,-1 1 0,1 0 1,-1-1-1,1 1 1,-1 0-1,1 0 1,-1-1-1,1 1 1,-1 0-1,1 0 1,-1 0-1,1 0 1,-1 0-1,1 0 1,-1 0-1,0 0 1,1 0-1,-1 0 0,1 0 1,-1 0-1,1 0 1,-1 0-1,1 0 1,-1 1-1,1-1 1,-1 0-1,1 0 1,-1 1-1,1-1 1,-1 0-1,1 1 1,-1 0-1,-20 10-52,8 0 61,0 1 0,2 0 0,-1 0 0,2 1 0,-1 1-1,2 0 1,0 0 0,0 1 0,2 0 0,-11 27-1,10-17 75,0 1 0,2 0 0,1 0 0,1 0 0,1 1 0,0 27 0,3-51-68,0 0-1,0 0 1,0-1-1,0 1 1,1 0-1,-1 0 1,1-1 0,-1 1-1,1 0 1,0-1-1,0 1 1,1-1-1,-1 1 1,0-1-1,1 1 1,-1-1-1,1 0 1,0 0-1,0 0 1,0 0-1,2 2 1,-1-2 6,0-1 0,1 0 0,-1 0 0,0 0 0,0 0 0,0 0 0,1-1 0,-1 1 0,0-1-1,1 0 1,-1 0 0,0 0 0,1-1 0,-1 1 0,0-1 0,0 1 0,1-1 0,2-2 0,11-5-35,0 0-1,-1-2 1,0 0-1,-1 0 1,0-2-1,0 0 1,24-27-1,15-10-59,-53 48 89,38-25-132,-39 26 118,1 0 0,-1 0-1,1-1 1,-1 1-1,1 0 1,0 0 0,-1 0-1,1 0 1,-1 0 0,1 0-1,0 0 1,-1 0 0,1 0-1,-1 0 1,1 0 0,-1 1-1,1-1 1,0 0 0,-1 0-1,1 1 1,-1-1 0,1 0-1,-1 0 1,1 1 0,0 1-4,0-1 1,0 0-1,-1 0 1,1 1-1,-1-1 1,1 1-1,-1-1 1,1 0-1,-1 1 1,0-1-1,0 1 1,0-1-1,0 1 1,0 2-1,0 5 73,-2 1-1,1 0 1,-1 0-1,-1-1 1,0 1-1,-7 15 0,-7 30 556,17-55-673,0-1 1,0 1-1,1 0 1,-1 0-1,0 0 1,1-1 0,-1 1-1,0 0 1,1 0-1,-1 0 1,0 0-1,1 0 1,-1-1 0,0 1-1,1 0 1,-1 0-1,1 0 1,-1 0-1,0 0 1,1 0-1,-1 0 1,0 1 0,1-1-1,-1 0 1,1 0-1,-1 0 1,0 0-1,1 0 1,-1 0 0,0 1-1,1-1 1,-1 0-1,0 0 1,0 1-1,1-1 1,-1 0-1,0 0 1,0 1 0,1-1-1,-1 0 1,0 1-1,0-1 1,0 0-1,1 1 1,-1-1 0,0 0-1,0 1 1,0-1-1,0 0 1,0 1-1,0-1 1,0 1-1,0-1 1,0 0 0,0 1-1,0-1 1,0 0-1,0 1 1,0 0-1,24-27-4977,-13 3-1058,2-2-2045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10346,'0'0'9241,"11"8"-7608,-7-5-1544,2 2 151,1-1 0,-1 0 0,1 0 0,0 0 0,9 2 0,-13-5-118,0 0-1,1 0 0,-1 0 1,0-1-1,0 1 0,1-1 1,-1 0-1,1 0 0,-1 0 1,0-1-1,1 1 0,-1-1 1,0 0-1,0 0 0,1 0 1,-1 0-1,0 0 0,0-1 0,4-2 1,-2 1-33,0 0 1,0 0-1,-1 0 0,0-1 1,1 1-1,-1-1 0,0 0 1,-1-1-1,1 1 0,-1-1 1,0 1-1,0-1 0,0 0 1,-1 0-1,1 0 0,-1-1 1,-1 1-1,3-9 0,-4 13-86,-1 0-1,1 0 1,0 1-1,-1-1 1,1 0-1,-1 1 1,1-1 0,-1 0-1,0 1 1,1-1-1,-1 1 1,0-1-1,1 1 1,-1-1-1,0 1 1,1-1-1,-1 1 1,0 0-1,0 0 1,1-1-1,-1 1 1,0 0-1,0 0 1,0 0-1,0 0 1,1 0-1,-1 0 1,0 0-1,0 0 1,-1 0-1,-29 3-80,23 1 67,0-1-1,0 2 1,0-1-1,1 1 1,0 0-1,0 1 0,0-1 1,1 1-1,0 1 1,0-1-1,-6 10 1,8-12 11,0 1 1,0 0 0,1 1-1,0-1 1,0 1-1,0-1 1,1 1 0,0 0-1,0 0 1,0 0 0,1 0-1,0 0 1,0 0-1,0 0 1,1 1 0,0 10-1,2-14-41,-1-1 0,0 1-1,1-1 1,-1 1 0,1-1-1,0 1 1,0-1 0,0 0-1,0 0 1,0 0 0,0 0-1,0 0 1,1-1 0,-1 1 0,1-1-1,-1 1 1,1-1 0,0 0-1,0 0 1,-1 0 0,1 0-1,0-1 1,0 1 0,5 0-1,6 1-1688,1-1 0,-1 0-1,24-2 1,10-4-6331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6726,'0'0'15855,"6"70"-14990,-6-36-160,-6 0-129,4 1-191,-1-1-193,3 0-128,0-3-64,0-5-929,0-2-1025,0-6-640,-2-5-1602,-9-6-2242</inkml:trace>
  <inkml:trace contextRef="#ctx0" brushRef="#br0" timeOffset="1">1 312 11050,'0'0'8008,"54"0"-6503,-16 0-287,3 0-322,8-1-127,3-2-320,-2-2-321,-1 1-96,-6-1-353,-7 1-639,-12-1-578,-8-1-992,-11-2-2403,-5-4-3523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12908,'0'0'6630,"56"-52"-5188,-27 42-866,9 1-480,-2 3-96,7 6-480,4 0-1346,-6 0-1793,4 8-2083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15310,'0'0'1041,"-11"1"438,1-1-1166,0 1 0,0 0-1,0 1 1,0 1 0,0-1 0,-12 6-1,19-7-259,0 1 1,0-1-1,0 0 0,0 1 0,0 0 0,1 0 1,-1 0-1,1 0 0,-1 0 0,1 0 0,0 1 1,0-1-1,0 1 0,0-1 0,0 1 0,0 0 0,1 0 1,0 0-1,-1 0 0,1 0 0,0 0 0,0 0 1,1 0-1,-1 1 0,1-1 0,0 0 0,-1 0 1,2 5-1,-1-6-73,1 1 0,0 0 0,0-1 0,0 0 0,0 1 0,1-1 0,-1 0 0,1 1 1,-1-1-1,1 0 0,0 0 0,0 0 0,0 0 0,0-1 0,0 1 0,0-1 0,4 3 0,48 24-476,-39-21 352,-3-1-31,-1 0 0,0 0 0,0 1 0,0 1 0,13 12 0,-22-19 219,-1 1 0,1-1 0,-1 1 0,1-1 0,-1 1 0,0 0 1,0 0-1,0 0 0,0 0 0,0 0 0,0 0 0,0 0 1,0 0-1,-1 0 0,0 0 0,1 0 0,-1 0 0,0 1 0,0-1 1,0 0-1,0 0 0,0 0 0,0 1 0,-1-1 0,1 0 1,-1 0-1,0 0 0,1 0 0,-1 0 0,0 0 0,0 0 1,0 0-1,0 0 0,-1-1 0,1 1 0,-1 0 0,1-1 0,-1 1 1,-3 2-1,-3 5 199,-1-1-1,0 0 1,0-1 0,-1 0-1,0 0 1,0-1 0,-1 0 0,0-1-1,0 0 1,0-1 0,0 0-1,-1-1 1,1 0 0,-16 2 0,26-6-407,0 1 0,1 0 0,-1 0 0,0-1 0,0 1 0,0 0 0,1-1-1,-1 1 1,0 0 0,1-1 0,-1 1 0,0-1 0,1 0 0,-1 1 0,0-1 0,1 1 0,-1-1 0,1 0 0,-1 0 0,1 1 0,-1-1 0,1 0 0,0 0 0,-1 1 0,1-1 0,0 0 0,0 0 0,0 0 0,0 0 0,-1 1 0,1-1 0,0 0 0,0 0 0,0 0 0,1 0 0,-1 0 0,0 1 0,0-1 0,0 0 0,1-1 0,-1-3-1172,0-16-4761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9545,'0'0'6951,"67"0"-4357,-47 0-1281,1 0-192,-4 0-640,-1 0-353,-4 0-128,1 0-352,1 0-1122,1 0-1761,1-8-3075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9993,'0'0'11190,"-9"12"-10523,-32 61 655,3 2 0,-39 107 0,77-181-1307,-1 1-1,0 0 0,1-1 0,-1 1 0,1 0 0,0 0 0,-1 0 1,1-1-1,0 1 0,0 0 0,0 0 0,0 0 0,1-1 0,-1 3 0,1-3-3,-1 0 0,1-1 0,-1 1 0,0 0 0,1-1 0,-1 1 0,1 0 0,0-1 0,-1 1 0,1-1 0,-1 1 0,1-1 0,0 1 0,0-1 0,-1 0 0,1 1 0,0-1-1,-1 0 1,1 0 0,0 1 0,0-1 0,1 0 0,5 0 27,-1 0 1,1 0-1,0-1 0,0 0 1,-1 0-1,8-3 0,-4 1-70,26-3 141,0 2-1,50-1 1,41-4-4380,-111 4 749,-8-2-2443,0-2-3307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60 9513,'0'0'14681,"-5"9"-13838,-12 22-274,-4 4-286,1 2 1,2 0-1,-18 55 1,35-91-276,1 0 0,-1 0 1,1 0-1,0 0 0,-1-1 0,1 1 0,0 0 1,0 0-1,0 0 0,-1 0 0,1 0 0,0 0 1,0 0-1,0 0 0,1 0 0,-1 0 0,0 0 1,0 0-1,0 0 0,1 0 0,-1-1 0,1 2 1,13-13 233,14-31-64,-12 5-256,-2 0 1,-1 0 0,12-67 0,-20 83-111,-1 5 32,-5 34-96,-1 7 105,2-23 150,0 0 0,0-1 1,0 1-1,1 0 0,-1 0 0,0-1 1,1 1-1,-1 0 0,1-1 0,0 1 1,-1-1-1,1 1 0,0-1 0,0 1 1,0-1-1,0 0 0,0 1 0,0-1 1,1 0-1,-1 0 0,0 0 0,3 2 1,-1-1 11,1-1 0,-1 1 0,1-1 0,-1 0 0,1 0 1,0 0-1,-1-1 0,1 1 0,0-1 0,4 0 0,2 0 19,0-1-1,0 0 0,-1-1 0,1 0 0,-1 0 1,1-1-1,16-7 0,-11 1-18,-1 0 1,0 0-1,0-2 0,-1 1 0,0-2 1,11-12-1,-23 23-154,-2 19-181,-3 0 329,0 0 0,-2 0 1,0-1-1,-1 0 0,-13 24 1,12-24 63,0-1 1,0 1-1,2 1 0,0-1 1,-6 37-1,11-51-208,1 1 0,0 0 0,0 0 0,0 0 0,0 0 0,0 0 0,1-1 0,2 8 0,8 2-3506,11-9-4731,-12-7-1376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12300,'0'0'8776,"48"5"-6662,-22-10-673,2-1-768,5-1-353,-3-1-288,-3 3-192,-3 0-1537,-3-2-1763,-8-2-3811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 10922,'0'0'12097,"2"12"-11643,0-2-370,0 0 0,-1 0 1,-1 0-1,0 0 0,0 0 0,-1 0 0,0 0 1,-5 18-1,-10 21 185,8-28-10,0 0 1,2 1-1,0 0 1,2 0-1,-3 32 1,14-56 524,5-13-676,-1-1-1,-1 0 1,0-1-1,-1 0 1,-1-1-1,0 0 0,5-23 1,-4 10-209,-1 0 1,-2-1-1,-1 0 1,-1 0-1,-1-46 1,-4 92-228,3 9 171,-1-22 156,1 0 0,-1 0 0,0 0 0,1 0-1,-1-1 1,0 1 0,1 0 0,-1-1 0,1 1-1,-1-1 1,1 1 0,0-1 0,-1 0 0,1 1-1,-1-1 1,1 0 0,0 0 0,1-1-1,5 2 7,0-2-1,0 1 1,0-1-1,0 0 0,0-1 1,10-2-1,-16 3 3,1 0 0,0 0 0,-1 0 0,1 0-1,0-1 1,-1 1 0,1-1 0,-1 1 0,0-1 0,0 0 0,1 0-1,-1 0 1,0 0 0,-1 0 0,1-1 0,0 1 0,-1-1 0,1 1-1,-1-1 1,0 1 0,1-4 0,-10 31 111,-1 0 0,-2 0 0,0-1 0,-16 23-1,15-27 1,1 1 0,0 0 0,1 1 0,2 0 0,-11 41 0,19-63-197,-1 1 0,1-1 0,0 1 0,0-1 0,0 0 0,0 1 0,-1-1 0,1 1 0,0-1 0,0 1 0,0-1 0,0 1 0,0-1 0,0 1 0,0-1 0,0 1 0,0-1 0,1 1 0,-1-1 0,0 1 0,0-1 0,0 1 0,0-1 0,1 1 0,-1-1 0,0 0 0,1 1 0,-1-1 0,0 1 0,0-1 0,1 0 0,-1 1 0,1-1 0,-1 0 0,0 1 0,1-1 0,-1 0 0,1 0 0,-1 1 0,1-1 0,-1 0 0,1 0 0,-1 0 0,1 0 0,-1 0 0,1 0 0,-1 0 0,1 0 0,-1 0 0,1 0 0,-1 0 0,1 0 0,-1 0 0,1 0 0,-1 0 0,0 0 0,1 0 0,-1-1 0,1 1 0,-1 0 0,1 0 0,-1-1 0,1 1-1,-1 0 1,0-1 0,1 1 0,-1 0 0,1-1 0,29-24-9592,-15 5 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38 10410,'0'0'14787,"-8"1"-14808,4 0 54,0 0 0,1 0 0,-1 0 0,1 0 0,-1 1-1,0-1 1,1 1 0,0 0 0,0 0 0,-1 0 0,1 0 0,0 1 0,1-1 0,-1 1 0,0 0 0,1 0 0,-1 0 0,1 0 0,0 0 0,0 1 0,0-1 0,1 0 0,-1 1 0,1 0-1,0-1 1,0 1 0,0 0 0,0-1 0,1 1 0,-1 0 0,1 0 0,0 0 0,0-1 0,1 7 0,0-9-18,0 1 0,0-1 0,0 0 0,0 0 0,0 0 0,0-1 0,0 1 0,0 0 0,0 0 0,0 0 0,0-1 0,0 1 0,1 0 0,-1-1 0,0 1 0,0-1 0,1 0 0,-1 1 0,0-1 0,1 0 0,-1 0 1,1 0-1,-1 0 0,3 0 0,36-3 367,-34 1-349,0-1 0,0 1 0,0-1 0,0 0 0,0-1 0,-1 1 0,0-1 0,0 0 0,0-1 0,0 1 0,8-10 0,-10 10-18,-1 1 0,1 0 0,-1-1 0,1 0 0,-1 0-1,0 0 1,0 0 0,-1 0 0,1 0 0,-1 0-1,0 0 1,0-1 0,0 1 0,-1 0 0,1-1-1,-1 1 1,0 0 0,-1-8 0,0 11-48,1-1-1,-1 1 1,0 0 0,1 0 0,-1 0-1,0 1 1,0-1 0,1 0 0,-1 0-1,0 0 1,0 0 0,0 1 0,0-1-1,0 0 1,0 1 0,0-1 0,0 1-1,-1-1 1,1 1 0,0 0 0,0-1-1,0 1 1,0 0 0,-1 0 0,1 0-1,0 0 1,0 0 0,0 0-1,-1 0 1,1 0 0,0 1 0,-2-1-1,2 1-118,-1-1-1,1 0 1,-1 0-1,1 1 0,-1-1 1,1 1-1,0-1 1,-1 1-1,1-1 0,0 1 1,-1 0-1,1 0 1,0 0-1,0 0 0,0 0 1,0 0-1,0 0 1,0 0-1,0 0 0,0 0 1,0 1-1,0-1 1,1 0-1,-1 1 0,1-1 1,-1 0-1,0 3 1,1-3-152,-1 0 1,1 0-1,0 0 1,0 0-1,-1 0 1,1 0-1,0 0 1,0 1 0,0-1-1,0 0 1,1 0-1,-1 0 1,0 0-1,0 0 1,1 0-1,-1 1 1,1-1-1,-1 0 1,1 0 0,-1 0-1,1 0 1,-1 0-1,1-1 1,0 1-1,0 0 1,-1 0-1,1 0 1,0-1 0,0 1-1,0 0 1,0-1-1,0 1 1,0 0-1,0-1 1,0 0-1,0 1 1,2 0 0,14 0-2778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116 156 9961,'0'0'4383,"-8"4"-2872,-4 4-809,0 0-1,1 1 1,-19 19 0,26-25-425,0 2 0,0-1 0,1 0 0,-1 1 0,1 0 0,0-1 0,0 1 0,0 1 0,1-1-1,0 0 1,0 1 0,0-1 0,1 1 0,-2 6 0,6-12-204,0 0 0,-1 0 1,1 0-1,0 0 0,-1-1 0,1 1 0,0-1 0,-1 0 0,1 0 0,-1 0 0,1 0 0,2-2 0,13-10-52,-1 0-1,-1-2 0,0 0 0,0-1 1,-2 0-1,0-1 0,-1-1 0,0 0 0,-2-1 1,0 0-1,-1 0 0,-1-1 0,11-40 0,-21 54-145,-6 12 125,-8 13 93,-18 26 255,5-7 1010,-24 44 1,46-72-1238,1 1 1,-1 0 0,2 0 0,0 1-1,0-1 1,1 1 0,1 0-1,-1 0 1,1 16 0,2-27-233,0 0 1,0 0 0,0 0-1,0 0 1,0 0 0,1 0-1,-1 0 1,0 0 0,1 0-1,-1 0 1,1 0 0,-1 0-1,1 0 1,-1 0 0,1 0-1,-1 0 1,1-1 0,0 1-1,0 0 1,-1 0 0,1-1-1,0 1 1,0-1 0,0 1-1,0-1 1,0 1 0,0-1-1,1 1 1,-1-1-221,0 0-1,0 0 1,0 0 0,-1 0-1,1 0 1,0 0 0,0 0-1,0 0 1,0 0 0,0 0-1,0-1 1,0 1-1,-1 0 1,1-1 0,0 1-1,0-1 1,0 1 0,-1-1-1,1 1 1,0-1 0,0 1-1,0-2 1,7-9-6225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58 116 12236,'0'0'7148,"10"-4"-5472,58-31 171,-64 33-1745,-1 0 1,1-1 0,-1 1 0,0-1-1,0 1 1,0-1 0,0 0 0,0 0 0,-1 0-1,1 0 1,-1-1 0,0 1 0,0-1 0,0 0-1,0 1 1,0-1 0,-1 0 0,0 0-1,1-5 1,-2 8-74,0 1 0,-1-1 0,1 1 0,0-1-1,-1 1 1,1-1 0,-1 1 0,1-1 0,-1 1-1,1-1 1,-1 1 0,1 0 0,-1-1 0,1 1 0,-1 0-1,1-1 1,-1 1 0,0 0 0,1 0 0,-1 0-1,0-1 1,1 1 0,-1 0 0,0 0 0,1 0 0,-1 0-1,1 0 1,-1 0 0,0 0 0,1 0 0,-1 1 0,0-1-1,1 0 1,-1 0 0,1 1 0,-1-1 0,0 0-1,1 0 1,-1 1 0,0 0 0,-28 12-74,14 1 106,0 0-1,1 1 1,0 0-1,1 1 1,1 1-1,1 0 1,0 0-1,-14 33 1,24-48-47,1-1-1,-1 1 1,1-1 0,-1 1-1,1-1 1,0 1 0,-1 0-1,1-1 1,0 1 0,0-1-1,0 1 1,0 0 0,1-1-1,-1 1 1,0-1 0,1 1-1,-1-1 1,1 1 0,-1-1-1,1 1 1,1 2 0,-1-3-32,1 0 1,-1-1 0,0 1 0,0 0 0,1 0 0,-1-1 0,0 1-1,1-1 1,-1 1 0,1-1 0,-1 0 0,1 1 0,-1-1-1,0 0 1,1 0 0,-1 0 0,1 0 0,2-1 0,3 0-515,0 0 0,0-1 1,0 0-1,0 0 1,-1-1-1,1 0 0,-1 0 1,10-7-1,27-30-9179,-25 13 1752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12300,'0'0'3075,"-4"10"-1634,-51 107 1301,-16 37 2310,70-153-5023,0 1 0,1 0 0,-1-1 0,1 1 0,-1 0 0,1-1 0,0 1 0,-1 0 0,1 0 0,0-1 0,0 1 0,0 0 1,1 3-1,-1-5-19,1 1 0,-1-1 0,0 1 1,1-1-1,-1 1 0,0-1 1,1 0-1,-1 1 0,0-1 0,1 0 1,-1 1-1,1-1 0,-1 0 0,1 1 1,-1-1-1,0 0 0,1 0 1,-1 0-1,1 1 0,-1-1 0,1 0 1,0 0-1,-1 0 0,1 0 1,-1 0-1,1 0 0,-1 0 0,1 0 1,0 0-1,2-1-13,1 0 1,-1 0-1,1 0 0,-1-1 1,1 1-1,-1-1 0,0 0 1,0 0-1,0 0 1,0 0-1,3-4 0,11-10-162,-1-1-1,-1 0 1,-1-2-1,-1 1 1,0-2-1,-1 0 1,-2 0-1,0-1 1,13-38-1,-23 58 636,-6 10 75,-15 31-843,5-11 1664,1 1 1,-14 39 0,17-23-3822,8 2-4695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39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65 7015,'0'0'1986,"2"-9"389,18-47 7966,-20 56-10122,-2 20 1187,-8 29-1056,-10 19-233,4 1 0,2 1 0,-6 81 0,5 215-46,-4 488 1867,-19-295-1604,8-147-188,-66 619-28,95-1022-351,-8 66-689,6-24-6342,5-44 1968,4-3-1862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11339,'0'0'5285,"12"1"-4474,539-10 2547,-360-1-3241,2006-22 812,-438 45-68,-1306-14-184,-291-4-340,-1 0-3498,-189-5-5557,13 2 4218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8904,'0'0'13950,"9"-6"-13283,-6 4-596,0 0-25,0 0 1,0 0 0,0 0 0,0 0 0,0 1 0,0 0 0,1-1 0,-1 1 0,0 0 0,1 0 0,-1 1 0,1-1 0,-1 1 0,1 0 0,-1 0 0,1 0 0,-1 0 0,0 1 0,1-1 0,5 2 0,84 25 263,173 76-1,-260-100-307,1 0-1,-1 1 1,0 0 0,0 0-1,0 0 1,-1 1-1,9 8 1,-13-11 20,0-1-1,0 0 0,0 1 1,0 0-1,0-1 1,-1 1-1,1 0 1,0-1-1,-1 1 1,0 0-1,1-1 0,-1 1 1,0 0-1,0 0 1,0 0-1,0-1 1,0 1-1,0 0 0,0 0 1,-1-1-1,1 1 1,-1 0-1,1 0 1,-1-1-1,1 1 1,-1 0-1,0-1 0,0 1 1,0-1-1,0 1 1,0-1-1,0 0 1,-1 1-1,1-1 0,-3 2 1,-18 16 295,-1-2 0,0-1 0,-1-1 0,-1 0 1,0-2-1,-35 13 0,30-14-437,1 1 1,1 2 0,0 1-1,-41 31 1,66-44-443,-3 2-72,5-1-3674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1 428 10570,'0'0'9033,"9"1"-7832,-2-2-1031,1 0 0,0 0 0,-1-1 0,1 0 0,-1-1 0,1 1 0,-1-1 0,0-1 0,0 1 0,0-1 0,-1-1 0,0 1 1,1-1-1,8-9 0,18-18 550,38-45 0,-55 58-473,11-10 118,-2-2 0,-1 0 0,-1-2 0,-2-1-1,26-55 1,-55 178-488,4-61 168,1 0-1,2 0 0,1 0 0,4 38 0,-3-60-192,0 0-1,0 1 1,0-1-1,1 0 1,0 0-1,0 0 1,1 0-1,0 0 1,0 0-1,0-1 1,1 1-1,-1-1 0,1 0 1,1 0-1,-1 0 1,1-1-1,0 0 1,0 0-1,0 0 1,0 0-1,1-1 1,-1 0-1,1 0 1,0 0-1,7 2 1,30 3-2842,1-7-2466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23 200 545,'4'-14'555,"20"-67"1506,10-16 9533,-33 97-11513,-1 0 1,0 0-1,0 0 0,0 0 0,0 1 0,0-1 0,0 0 1,0 0-1,0 0 0,0 0 0,1 0 0,-1 0 0,0 0 0,0 0 1,0 0-1,0 0 0,0 0 0,1 0 0,-1 0 0,0 1 0,0-1 1,0 0-1,0 0 0,0 0 0,0 0 0,1 0 0,-1 0 1,0 0-1,0-1 0,0 1 0,0 0 0,0 0 0,1 0 0,-1 0 1,0 0-1,0 0 0,0 0 0,0 0 0,0 0 0,0 0 1,0 0-1,1 0 0,-1-1 0,0 1 0,0 0 0,0 0 0,0 0 1,0 0-1,0 0 0,0 0 0,0 0 0,0-1 0,0 1 1,0 0-1,0 0 0,0 0 0,0 0 0,0 0 0,1-1 0,-1 1 1,0 0-1,-1 0 0,1 0 0,0 0 0,0 0 0,0-1 0,0 1 1,0 0-1,4 17 1255,-2 28-798,-4 124 1986,-1 36-1929,8-80-5081,-17-250 4416,-3-91 103,14 186-44,0 8 70,2 0 1,3-32 0,-3 49-28,0-1 0,0 1 0,1 0-1,-1-1 1,1 1 0,0 0 0,1 0 0,-1 0 0,1 0 0,0 1 0,0-1-1,1 1 1,0 0 0,7-8 0,-8 10-15,1 0 1,-1 0-1,1 0 0,0 1 1,-1-1-1,1 1 0,0 0 1,0 0-1,0 0 0,0 1 1,0-1-1,0 1 0,0 0 1,0 0-1,0 1 0,0-1 1,1 1-1,-2 0 0,1 0 1,0 0-1,0 0 0,0 1 1,0-1-1,6 5 0,-2-2 1,0 1 0,0 0 0,-1 1 1,1-1-1,-1 1 0,-1 1 0,1-1 0,-1 1 0,10 15 0,-14-20-7,-1 0-1,0 0 1,0 0-1,0 0 1,0 0 0,0 1-1,-1-1 1,1 0 0,-1 0-1,1 1 1,-1-1 0,0 0-1,0 1 1,0-1-1,0 0 1,0 1 0,0-1-1,-1 0 1,1 0 0,-2 4-1,0-2 83,0-1 0,0 0 0,0 0 0,-1 0-1,1 0 1,-1 0 0,0 0 0,1-1 0,-1 1 0,0-1-1,-6 3 1,-8 4 313,-1-1-1,0 0 0,0-2 1,-20 5-1,25-7-401,7-2-95,-94 22 529,58-20-3091,44-6-1820,16-6-4368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 18001,'0'0'5328,"-9"9"-4479,-201 224 1386,92-96-1961,117-136-443,1 0 0,-1-1 1,1 1-1,-1 0 0,1 0 1,-1-1-1,0 1 0,0-1 1,1 1-1,-1 0 1,0-1-1,0 1 0,1-1 1,-1 0-1,0 1 0,0-1 1,0 0-1,0 1 0,0-1 1,-1 0-1,-1-14-3450,16-45-3231,-8 39 4093,1-14-1364,2-51-1,-7 24 5981,-1 1 5496,0 26-458,2 40-3061,7 6-3224,-2-4-180,19 30 937,2-1 0,51 55 0,3-20-2010,-64-59-1208,0-1-1,35 17 1,-24-18-5604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52 5862,'-3'-9'1745,"-7"-17"1562,7 9 4442,27 34-4829,54 49-1796,135 148 0,-79-78-745,-93-99-243,-2 2 0,-2 2 0,53 74 0,-38-31 338,4-2 0,3-3 0,4-2 0,83 78 0,265 245 487,8-26-622,-158-151-235,245 165 484,-212-175-23,-266-191-543,-4-3 47,0 0 0,42 22 1,-60-41-1233,-6-9-6410,0 4 4863,0-5-6082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69 7495,'27'-30'3041,"-22"26"-1478,0-1 1,-1 0 0,1 0-1,-1-1 1,5-8 0,-28 85 1601,-14-8-2261,-73 102 0,15-26-587,82-119-1264,15-20-2809,22-26-1615,-3-4 855,3-8-1265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10378,'0'0'11894,"1"3"-11771,4 46 384,4 19 176,2-34-620,2-1 0,2 0 0,1-1 1,1 0-1,41 55 0,-53-78-1512,-5-9 1318,0 0-1,0 0 0,0 0 0,0 0 0,0 0 1,0 0-1,0-1 0,0 1 0,-1 0 1,1 0-1,0 0 0,0 0 0,0 0 1,0 0-1,0 0 0,0 0 0,-1 0 0,1 0 1,0 0-1,0 0 0,0 0 0,0 0 1,0 0-1,-1 0 0,1 0 0,0 0 1,0 0-1,0 0 0,0 0 0,0 0 0,0 0 1,-1 0-1,1 0 0,0 0 0,0 0 1,0 0-1,0 0 0,0 0 0,0 0 1,0 1-1,-1-1 0,1 0 0,0 0 1,0 0-1,0 0 0,0 0 0,0 0 0,0 0 1,0 0-1,0 1 0,0-1 0,0 0 1,0 0-1,0 0 0,0 0 0,0 0 1,-1 1-1,-11-12-5292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11275,'0'0'12363,"80"-6"-11818,-35 6-385,1 0-160,5 0-416,-2 0-1058,-6 0-1473,0-2-1665,-7-8-1986</inkml:trace>
  <inkml:trace contextRef="#ctx0" brushRef="#br0" timeOffset="1">638 1 14446,'0'0'5669,"-45"69"-4548,32-37-352,8 4-545,0-1-160,5-1-32,0-4 0,0-2-256,10-2-769,-1-6-865,-5-5-1281,1-7-1889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13965,'0'0'6550,"11"-8"-5674,-8 5-798,3-1 40,0-1 0,0 1 0,1 0 0,-1 0 0,1 1 0,0 0 0,0 0 0,0 1 0,0 0 0,1 0 0,-1 0 0,10 0 0,9 1-68,0 1 0,-1 1 1,1 2-1,-1 0 0,1 1 0,-1 2 0,29 10 0,-47-14-63,0 1-1,1 1 0,-1-1 0,-1 1 1,1 0-1,0 0 0,-1 1 0,0 0 1,0 0-1,0 0 0,-1 1 0,0 0 0,0 0 1,0 0-1,-1 1 0,0 0 0,0 0 1,-1 0-1,1 0 0,-2 0 0,1 0 1,-1 1-1,0 0 0,-1-1 0,1 1 1,-2 0-1,1 11 0,-1-14 61,0 0 1,-1 0-1,0 0 0,0 0 1,0 0-1,0 0 0,-1 0 0,0 0 1,0-1-1,0 1 0,-1-1 1,1 1-1,-1-1 0,-4 5 1,0-2 205,0 0 0,0 0 0,-1-1 0,0 0 0,0 0 0,-16 8 0,-5-1 447,0-1-1,-1-1 1,-48 10 0,63-16-666,0-2 1,0 0 0,0 0 0,-1-2-1,0 0 1,1 0 0,-18-3-1,33 2-87,-1 0 0,1 0 0,0 0 0,-1 0 0,1 0 0,-1 0 0,1 0 0,-1 0 0,1 0 0,0 0 0,-1-1 0,1 1 0,0 0 0,-1 0 0,1-1 0,-1 1 0,1 0 0,0 0 0,0-1 0,-1 1 0,1 0 0,0-1 0,-1 1 0,1 0 0,0-1 0,0 1 0,0-1 0,0 1 0,-1 0 0,1-1 0,0 1 0,0-1 0,0 1 0,0 0 0,0-1 0,0 1 0,0-1 0,10-16-2316,21-8-3300,-1 5-2285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701 104 4100,'0'0'1196,"6"-11"437,-1 2-1082,22-37 1532,-11 8 3339,-22 48-820,-8 8-3560,-20 29-1188,-258 485 926,159-274-684,-88 181 0,213-424-87,7-11 5,-1 0-1,0 0 1,0 0-1,-1 0 1,1 0-1,-1 0 0,0-1 1,0 1-1,0-1 1,0 0-1,-8 6 1,11-9-26,-1-1 0,1 1 0,-1-1 0,0 1 0,1 0 0,-1-1 0,1 1 0,0-1 0,-1 1 0,1-1 0,-1 1 0,1-1 0,0 0 0,-1 1 0,1-1 0,0 1 0,0-1 0,-1 0 0,1 1 0,0-1 0,0 0 0,0 1 0,0-1 0,0 0 0,0 1 0,0-1 0,0 0 0,0 1 0,0-1 0,0 1 0,1-1 0,-1 0 0,0-28-911,2 10-459,1 0 0,1 0-1,6-18 1,-1 5-1742,4-27-3854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7:5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63 196 6566,'0'0'4426,"-8"2"-2478,6-2-1854,-33 12 2395,33-12-2352,1 1 0,0 0 0,0-1 0,0 1 0,0 0 0,0 0-1,0 0 1,0 0 0,0 0 0,0 0 0,1 0 0,-1 0 0,0 0 0,0 0 0,1 1-1,-1-1 1,1 0 0,-1 0 0,1 1 0,0-1 0,0 0 0,-1 0 0,1 1-1,0-1 1,0 0 0,0 1 0,0-1 0,0 0 0,1 1 0,-1-1 0,0 0-1,1 3 1,0-3-70,0-1 0,-1 1-1,1 0 1,0-1 0,0 1 0,-1-1-1,1 1 1,0-1 0,0 1-1,0-1 1,0 1 0,0-1 0,0 0-1,0 0 1,0 1 0,-1-1-1,1 0 1,0 0 0,0 0 0,0 0-1,0 0 1,0 0 0,0 0-1,2-1 1,25-4 620,-9-2-468,0-1 1,0-1 0,-1 0-1,0-2 1,24-18 0,82-73-14,-110 89-166,56-50 147,-70 64-193,0 0 0,1-1 0,-1 1 0,0 0 0,0 0 1,1-1-1,-1 1 0,0 0 0,0 0 0,0-1 0,0 1 1,0 0-1,0 0 0,0-1 0,0 1 0,0 0 0,0 0 1,0 0-1,-1-1 0,1 1 0,0 0 0,0-1 0,-1 1 0,1 0 1,-1-1-1,1 1 0,-1 0 0,-10 34-1,-4 1 83,1 1 0,-9 41 1,18-60-405,2 0 0,0 0 0,1 1 0,1-1 0,1 1 1,3 30-1,-3-45-197,1 0 0,0 1 0,0-1 0,0 0 0,1 0 0,0 0 0,0 0 0,0 0 0,0 0 0,0 0 0,1-1 0,-1 1 0,1-1 1,4 4-1,17 6-7168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2524 10090,'-48'29'4532,"63"-31"-3144,19-3-886,-1-14-341,-1-1-1,-1-1 1,-1-2 0,31-30 0,103-117 196,-106 108-173,737-747 308,-544 560-450,544-531 54,-699 694-27,182-125 1,-265 202 18,-8 6 52,0 0 0,0 0 0,-1 0 0,1-1 0,-1 0-1,6-7 1,9 8-2921,-14 3-470,0 0-1089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99 243 9865,'4'-11'577,"32"-76"2157,-25 61-977,1 1 0,2 1 0,0 0 1,18-22-1,-37 77-550,-14 17-1038,-35 67 1,25-55-77,-19 26 59,32-61-963,2 1 1,-22 54 0,36-80 732,0 0 1,0-1 0,0 1 0,0 0 0,0 0 0,1 0-1,-1 0 1,0 0 0,0 0 0,0 0 0,0 0 0,0 0 0,1 0-1,-1 0 1,0-1 0,0 1 0,0 0 0,0 0 0,1 0-1,-1 0 1,0 0 0,0 0 0,0 0 0,0 0 0,1 1 0,-1-1-1,0 0 1,0 0 0,0 0 0,0 0 0,0 0 0,1 0-1,-1 0 1,0 0 0,0 0 0,0 0 0,0 0 0,0 1 0,0-1-1,1 0 1,-1 0 0,0 0 0,0 0 0,0 0 0,0 1 0,0-1-1,0 0 1,0 0 0,0 0 0,0 0 0,0 1 0,0-1-1,0 0 1,0 0 0,0 0 0,0 0 0,0 0 0,0 1 0,0-1-1,0 0 1,13-10-2594,6-10-1600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1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14510,'0'0'3107,"-1"10"-2659,1 9-57,-2 10 280,2 0 1,6 42-1,-5-62-609,0-1 0,1 1 0,1-1 0,-1 0 0,1 1 0,1-1 0,-1-1 0,1 1 0,1 0 0,-1-1 0,1 0 0,1 0 0,9 10 0,45 25 462,-50-35-4125,-28-14-8702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1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6854,'0'0'12108,"56"-17"-11852,-18 9-192,1-1-128,1 3-1794,-2-1-1697,-4-2-993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1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 16207,'0'0'2600,"-9"-2"-1255,5 1-1277,0 0 0,-1 0 0,1 0 0,-1 0 0,1 1-1,-1 0 1,1 0 0,0 0 0,-1 1 0,1-1 0,-1 1-1,1 0 1,0 0 0,0 1 0,-1-1 0,1 1 0,0 0 0,0 0-1,1 0 1,-1 1 0,0-1 0,1 1 0,-5 4 0,-2 2-59,1-1 1,1 2 0,-1-1 0,-11 20 0,18-25-17,0-1 0,0 0 0,1 1 0,-1-1-1,1 1 1,0-1 0,0 1 0,0 0 0,0 6 0,1-9-2,0 1 0,0 0 0,0-1 0,0 1 0,1-1-1,-1 1 1,1-1 0,-1 1 0,1-1 0,-1 0 0,1 1 0,0-1 0,0 1 0,0-1-1,0 0 1,0 0 0,0 0 0,0 1 0,0-1 0,0 0 0,0 0 0,1-1-1,1 3 1,13 3-132,1 0-1,-1 0 0,1-2 0,0 0 1,0-1-1,0 0 0,22-1 0,36 8-758,-63-8 864,48 11-142,-58-13 192,-1 1 1,0-1 0,0 0-1,1 0 1,-1 1 0,0-1 0,1 1-1,-1-1 1,0 1 0,0 0-1,0-1 1,0 1 0,0 0-1,0 0 1,0 0 0,0 0-1,0-1 1,0 2 0,0-1-1,0 0 1,-1 0 0,1 0-1,0 0 1,-1 0 0,1 1-1,-1-1 1,1 0 0,-1 0-1,0 1 1,1-1 0,-1 0-1,0 1 1,0-1 0,0 3-1,-2-2 104,1 1-1,-1-1 1,0 1-1,0-1 1,0 1-1,0-1 1,0 0-1,0 0 1,-1 0-1,1-1 1,-1 1-1,1 0 1,-1-1-1,-3 2 1,-48 19 1088,40-17-811,-39 13 1290,-63 13 1,57-20-6824,77-16-1210,5-7-3741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2716 0 5349,'0'0'6150,"-1"8"-5969,1 13-123,1 0 0,1 0-1,1 0 1,8 32 0,5 45 54,-8-14 43,-7 149 0,-4-201 41,-1 0 1,-1 1 0,-1-2 0,-2 1 0,-2-1 0,-1 0-1,-24 49 1,-115 158 2494,101-159-2383,-3-2 0,-97 111 0,1-2 711,104-126-959,-2-2 0,-3-2 0,-95 85 0,17-35 11,-501 399 34,602-486-97,-72 52 25,4 4 0,-101 104 0,105-85 4,21-24 86,3 3 0,3 2 0,-58 94 0,71-89 39,5 3 0,3 1 0,4 2 1,-39 129-1,73-201-133,1 1 0,0-1 1,1 1-1,1-1 0,0 1 0,1 0 1,1 0-1,0 0 0,6 26 0,-6-35-117,1 0 0,0-1 0,1 1-1,-1-1 1,1 0 0,0 0 0,0 0 0,0 0-1,1-1 1,0 1 0,0-1 0,0 0-1,0 0 1,1 0 0,-1-1 0,1 1-1,0-1 1,0 0 0,1-1 0,-1 1 0,0-1-1,1 0 1,-1 0 0,1-1 0,0 0-1,-1 0 1,12 1 0,-6-1-944,1 0 1,-1-1-1,1 0 0,-1-1 1,1 0-1,-1-1 0,22-6 1,5-11-5188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7976,'-2'0'231,"1"0"1,0 0 0,-1 1 0,1-1 0,0 0 0,-1 1-1,1-1 1,0 1 0,-1 0 0,1-1 0,0 1 0,0 0 0,0 0-1,-1 0 1,1-1 0,0 1 0,0 1 0,1-1 0,-1 0 0,0 0-1,-1 2 1,2-2-126,0 0 1,1 0-1,-1 0 0,0 0 0,0-1 1,1 1-1,-1 0 0,1 0 0,-1 0 1,1 0-1,-1-1 0,1 1 0,-1 0 0,1 0 1,0-1-1,-1 1 0,1 0 0,0-1 1,0 1-1,0-1 0,-1 1 0,3 0 1,6 4 168,0-1 0,0 0 0,1 0 1,17 4-1,4-3-116,-23-4-143,0 0 1,0 0-1,0 0 1,-1 1-1,1 0 1,-1 1-1,1 0 1,-1 0 0,0 0-1,0 1 1,0 0-1,7 7 1,-13-10 10,0 1 0,0-1 0,0 1 0,0 0 0,0 0 1,0-1-1,-1 1 0,1 0 0,-1 0 0,1 0 0,-1 0 1,0-1-1,1 1 0,-1 0 0,0 0 0,0 0 0,-1 0 0,1 0 1,0 0-1,-1 0 0,1 0 0,-1-1 0,1 1 0,-1 0 1,-1 1-1,-27 47 1516,21-37-1139,-80 115 1396,53-82-1642,3 1 0,-34 68 0,56-79-1110,13-25-2115,-2-10 2813,0-1 1,0 0-1,0-1 1,0 1-1,-1 0 1,1 0-1,0 0 1,0 0-1,0-1 1,-1 1-1,1 0 1,0 0 0,0-1-1,-1 1 1,1-1-1,0 1 1,-1-1-1,1 1 1,0-1-1,0 0 1,14-18-5267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11179,'0'0'10100,"2"10"-9561,6 46-493,-3 0 0,-2 0 0,-4 60 0,0-36-5366,0-73 1007,-5-5-1073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19660,'41'6'610,"-1"-2"0,60-2 0,-21-1-262,68 1-271,1-6 0,146-25 0,-245 26-84,0 2 0,1 2 1,86 13-1,-106-10-6,78 13-53,-70-9 24,0-3 0,0 0-1,74-2 1,-63-7-26,19-2-36,100 4 0,55-2 150,-164-1-54,1 3-1,107 11 1,-61 1-13,2-4 0,131-10 1,-113-10-14,-80 7 1,56 0 1,0 14-72,-19-1 5,3-7-362,145-21 0,-75 4-412,-151 18 869,14-1-7,0-1 0,-1-1 0,23-7 0,-33 8 134,-3 0 193,-10-7-231,2 4-369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7559,'0'0'10026,"74"17"-8585,-31-17-256,3 0-480,2-6-481,-1-3-192,-6-1-448,-1-2-1154,-11 2-1216,-9-5-1603,-11 0-543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13421,'0'0'6790,"58"-23"-6053,-24 16-449,11 2-224,4 1-64,0 4-1057,-1 0-1217,-5 0-1313,-8 4-1154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12075,'-5'9'2307,"-1"3"-1456,1 0 1,-1 1-1,2-1 0,0 1 1,0 0-1,2 0 1,-4 26-1,7-38-841,-1-1-1,0 1 0,1-1 0,-1 1 0,1-1 0,-1 1 0,1-1 0,-1 1 0,1-1 1,-1 0-1,1 1 0,-1-1 0,1 0 0,-1 1 0,1-1 0,0 0 0,-1 0 1,1 1-1,0-1 0,-1 0 0,1 0 0,0 0 0,-1 0 0,1 0 0,0 0 0,-1 0 1,1 0-1,-1 0 0,1 0 0,1-1 0,24-3 157,-7-3-201,-1-2 0,0 0 1,0-1-1,-1 0 0,31-26 0,20-13-359,-68 49 400,1 0 1,-1 0 0,0-1 0,0 1-1,1 0 1,-1 0 0,0 0-1,0 0 1,1-1 0,-1 1 0,0 0-1,1 0 1,-1 0 0,0 0 0,1 0-1,-1 0 1,0 0 0,0 0 0,1 0-1,-1 0 1,0 0 0,1 0-1,-1 0 1,0 0 0,1 0 0,-1 0-1,0 0 1,1 0 0,-1 1 0,0-1-1,0 0 1,1 0 0,-1 0 0,0 0-1,0 1 1,1-1 0,-1 0-1,0 0 1,0 1 0,1-1 0,-1 0-1,0 0 1,0 1 0,0-1 0,0 0-1,0 1 1,1-1 0,0 24 611,-11 25 560,9-46-1064,0 0-1,0 0 1,0 1 0,0-1-1,0 0 1,1 0 0,-1 1 0,1-1-1,0 0 1,0 1 0,0-1-1,1 0 1,-1 1 0,2 4-1,14 4-1487,15-8-4984,-19-4-1516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65 9129,'0'0'7607,"4"-8"-5173,1 0-1771,-3 5-466,0 1 0,-1-1-1,1 0 1,-1 1-1,0-1 1,1 0 0,-1 0-1,-1 0 1,1 0-1,0 0 1,-1-1 0,1-3-1,-2 6-132,1 1 0,-1-1 0,0 0-1,0 1 1,1-1 0,-1 1 0,0 0 0,0-1-1,0 1 1,1-1 0,-1 1 0,0 0 0,0 0-1,0 0 1,0-1 0,0 1 0,0 0 0,0 0-1,0 0 1,1 0 0,-1 1 0,0-1 0,0 0 0,-1 0-1,-27 5 61,18-1-120,0 2 0,0 0 0,0 0-1,1 1 1,-1 0 0,2 1 0,-1 0 0,-11 13 0,9-8 2,0 1 1,0 1 0,2 0-1,0 0 1,-9 18 0,17-30-6,0 1 0,1-1 1,-1 1-1,1-1 0,0 1 0,-1 0 0,2 0 1,-1 0-1,0 0 0,1 0 0,0-1 0,0 1 1,0 0-1,0 0 0,0 0 0,3 7 0,-2-9-35,1 0 0,-1 1-1,1-1 1,0 0 0,0-1-1,0 1 1,0 0 0,0-1-1,0 1 1,0-1 0,1 1-1,-1-1 1,1 0 0,-1 0-1,1 0 1,-1 0 0,1-1-1,-1 1 1,1-1 0,0 1-1,-1-1 1,1 0-1,0 0 1,4-1 0,6 2-617,0-2 1,1 0-1,-1 0 1,0-2-1,24-6 0,-24 4-1054,0 0 0,-1-1-1,16-8 1,12-12-5630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12011,'0'0'6711,"-8"8"-5969,0 2-470,1 0 1,-1 0 0,2 1-1,-1 0 1,1 0 0,1 1-1,0 0 1,1-1-1,0 2 1,1-1 0,0 0-1,1 1 1,-1 20 0,3 36-38,0-68-161,0-9 241,9-66-550,-9 67 168,1 0-1,-1-1 0,-1 1 1,1 0-1,-1 0 1,-1-1-1,1 1 0,-4-7 1,0 10-229,1 14 177,4 16 53,2-23 67,-1-1 0,2 0 0,-1 1 0,0-1 0,0 0 0,1 0 0,-1 0 0,1-1 0,-1 1 0,1 0 0,0-1 0,0 0 0,0 0 0,0 0 0,-1 0 0,2 0 0,-1 0 0,0-1 0,0 0 0,0 1 0,5-2 0,6 2 34,-1 0-1,1-2 1,22-2 0,-25 0-20,1 0 0,-1-1 0,0 0 0,0-1 0,-1 0 0,1-1 0,15-11 0,-20 13-4,0 0 0,-1-1-1,1 1 1,-1-1 0,-1 0 0,1 0 0,-1-1 0,1 0-1,-1 1 1,-1-1 0,1-1 0,-1 1 0,0 0 0,2-9-1,-57 77 135,47-54-142,-32 55 474,36-59-461,-1-1 0,0 1 0,1 0 0,0 0 0,0 0 0,0 0 0,1 0 0,-1 0 0,1 0 0,0 0 0,0 0 0,0 0 0,1 0 0,-1 0 0,2 5 0,0-7-161,-1 0 1,1-1-1,-1 1 0,1-1 0,0 1 0,0-1 0,0 1 0,0-1 0,0 0 1,0 0-1,0 0 0,0 0 0,1 0 0,-1-1 0,0 1 0,0-1 1,1 1-1,-1-1 0,0 0 0,1 0 0,-1 0 0,0 0 0,4-1 0,57-7-8928,-27-5 1434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2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 12107,'0'0'3385,"-12"2"-710,0 0-2139,-1 1 1,0 0 0,1 1-1,0 1 1,0 0 0,-15 8-1,22-11-421,1 0 0,0 1 0,-1 0 0,1 0 0,0 0 0,0 0 0,0 0 0,1 1 0,-1 0 0,1 0 0,0 0 0,0 0 0,0 0 0,1 1 0,-1-1 0,1 1 0,0-1 0,1 1-1,-1 0 1,1 0 0,0 0 0,-1 7 0,2-11-114,1 0-1,-1 0 0,1 0 0,-1 0 1,1 0-1,-1 0 0,1-1 1,0 1-1,-1 0 0,1 0 1,0-1-1,0 1 0,-1 0 1,1-1-1,0 1 0,0 0 0,0-1 1,0 1-1,0-1 0,0 0 1,0 1-1,0-1 0,0 0 1,0 0-1,0 1 0,0-1 0,0 0 1,0 0-1,0 0 0,0 0 1,1-1-1,-1 1 0,0 0 1,1-1-1,41-6 43,-33 3-84,0-1 0,1-1 0,-2 0 0,1 0 1,-1-1-1,0 0 0,0 0 0,0-1 0,-1 0 0,-1-1 1,1 0-1,-2 0 0,1-1 0,-1 1 0,0-1 0,5-14 1,-11 24 51,0 0 0,0 0 0,0 0 1,0 0-1,0 0 0,-1 0 0,1 0 0,0 1 1,0-1-1,0 0 0,0 0 0,0 0 1,0 0-1,0 0 0,0 0 0,0 0 0,0 0 1,-1 0-1,1 0 0,0 0 0,0 0 1,0 0-1,0 0 0,0 0 0,0 0 0,0 0 1,0 0-1,-1 0 0,1 0 0,0 0 1,0 0-1,0 0 0,0 0 0,0 0 0,0 0 1,0 0-1,-1 0 0,1 0 0,0 0 1,0 0-1,0 0 0,0 0 0,0 0 1,0 0-1,0 0 0,0 0 0,0-1 0,0 1 1,0 0-1,-1 0 0,1 0 0,0 0 1,0 0-1,0 0 0,0 0 0,0 0 0,0 0 1,0-1-1,0 1 0,-14 14 165,-14 18-27,22-26-55,1 1 0,0 1 0,0-1 0,1 1 0,0 0 0,0 0 0,1 0 0,0 0 0,0 1-1,1-1 1,0 1 0,1 0 0,0-1 0,0 13 0,1-20-190,0 0 1,0-1-1,1 1 0,-1 0 0,0 0 1,0-1-1,1 1 0,-1 0 0,1-1 0,-1 1 1,1-1-1,-1 1 0,1 0 0,-1-1 1,1 1-1,-1-1 0,1 1 0,0-1 0,-1 1 1,1-1-1,0 0 0,-1 1 0,1-1 0,0 0 1,0 0-1,-1 1 0,1-1 0,0 0 1,0 0-1,0 0 0,16 1-5273,-16-1 4723,12 0-6679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62 10794,'1'-2'503,"0"0"-1,-1-1 0,1 1 1,-1 0-1,1-1 1,-1 1-1,0 0 1,0-1-1,0 1 0,0 0 1,0-1-1,-1 1 1,1 0-1,-1-1 0,1 1 1,-1 0-1,0 0 1,0 0-1,0 0 1,0-1-1,-2-2 0,1 4-420,0 0-1,0 0 0,-1 0 1,1 0-1,0 0 1,0 1-1,-1-1 0,1 1 1,0-1-1,0 1 0,-1 0 1,1 0-1,0 0 0,-1 0 1,1 0-1,0 1 0,-1-1 1,1 1-1,0-1 0,-1 1 1,1 0-1,-4 2 0,-9 4-77,0 0 0,0 1 0,1 0 0,0 2 0,1-1 0,0 2 0,0 0 0,1 0-1,1 1 1,-13 16 0,24-28-9,0 0-1,0 0 0,-1 1 1,1-1-1,0 0 0,0 1 1,0-1-1,-1 0 0,1 1 1,0-1-1,0 0 1,0 1-1,0-1 0,0 1 1,0-1-1,0 0 0,0 1 1,0-1-1,0 0 1,0 1-1,0-1 0,0 1 1,0-1-1,0 0 0,0 1 1,0-1-1,0 0 1,1 1-1,-1-1 0,0 0 1,0 1-1,0-1 0,1 0 1,-1 1-1,0-1 1,0 0-1,1 1 0,18 4-126,34-6-46,-44 0 115,24-1-101,-21 0 146,1 1 0,-1 1 0,0 0 0,0 0 0,16 3 0,-27-3 28,0 1 1,0-1-1,0 0 1,0 0 0,0 1-1,0-1 1,0 1-1,0-1 1,0 0 0,-1 1-1,1 0 1,0-1-1,0 1 1,0 0 0,-1-1-1,1 1 1,0 0-1,-1 0 1,1-1 0,-1 1-1,1 0 1,-1 0-1,1 0 1,-1 0 0,0 0-1,1 0 1,-1 0-1,0 0 1,0 0 0,1 0-1,-1 0 1,0 0-1,0 0 1,0 0 0,0 0-1,0 0 1,-1 0-1,1 0 1,0-1 0,0 1-1,-1 0 1,1 0-1,-1 0 1,1 0 0,0 0-1,-1 0 1,0 0-1,1-1 1,-1 1 0,0 1-1,-2 2 128,0 1 0,-1-1 0,1 0 0,-1 0 0,1 0 1,-1-1-1,0 0 0,-5 4 0,-8 1 37,1 0 0,-1-2 0,0 1 0,0-2 0,-1-1 0,0 0 0,0-1 0,0-1 1,-30 0-1,41-4-2589,14-5-325,16-3-2187,0 4 47,4-2-1570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19 177 9865,'0'0'13885,"9"-4"-13404,38-16-116,52-25-85,-92 41-262,1 0-1,-1-1 0,1 0 0,-1 0 0,-1-1 0,1 0 0,-1 0 0,0 0 1,8-13-1,-13 18-12,0 1 1,0-1-1,-1 0 1,1 0-1,-1 0 1,1 0-1,0 1 1,-1-1-1,0 0 0,1 0 1,-1 0-1,1 0 1,-1 0-1,0 0 1,0 0-1,0 0 1,0 0-1,0 0 1,0 0-1,0 0 1,0 0-1,0 0 1,0 0-1,0-1 1,0 1-1,-1 1 1,1-1-1,-1 0 1,1 0-1,0 0 0,-1 0 1,0 0-1,1 0 1,-1 0-1,1 0 1,-1 1-1,0-1 1,0 0-1,1 1 1,-1-1-1,0 0 1,0 1-1,0-1 1,0 1-1,0-1 1,0 1-1,0 0 1,0-1-1,0 1 1,0 0-1,0 0 0,0-1 1,0 1-1,0 0 1,0 0-1,-2 1 1,-4-2-7,1 1 0,-1 0 0,0 1 0,0 0 0,1 0 0,-1 0 0,-10 4 0,4 2 29,0 1 0,1-1 1,0 2-1,0 0 0,1 0 0,0 1 1,1 1-1,0 0 0,0 0 0,2 0 0,-1 2 1,1-1-1,-11 26 0,17-35-8,1-1 1,0 1-1,0 0 0,0 0 1,0 0-1,1 0 0,-1 0 1,1 0-1,0 0 0,-1 0 0,2 0 1,-1 1-1,0-1 0,0 0 1,2 4-1,-1-6 2,0 1 1,0 0-1,0 0 0,0-1 1,0 1-1,0-1 0,1 1 1,-1-1-1,1 1 0,-1-1 1,1 0-1,-1 0 1,1 0-1,0 0 0,0 0 1,-1 0-1,5 1 0,6 1-189,1 0-1,0-2 0,-1 1 0,1-2 1,25-1-1,-13 1-946,7-1-2479,-10-1-2370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9961,'1'16'9302,"-1"42"-7963,-1-25-326,1-24-862,0-6-60,0 0 1,0 0 0,0 1 0,0-1-1,0 0 1,1 0 0,-1 0 0,1 0-1,0 0 1,2 5 0,-2-6-60,1-1 0,-1 0 0,1 0 1,-1 0-1,1 0 0,-1-1 0,1 1 0,0 0 1,0-1-1,-1 1 0,1-1 0,0 1 1,0-1-1,0 0 0,-1 0 0,1 0 0,0 0 1,0 0-1,0 0 0,0-1 0,2 0 1,4 0 7,0-1 0,0 0 1,0-1-1,0 0 1,-1 0-1,1-1 1,-1 0-1,10-7 1,-11 7-43,0 0 0,1 0 0,-1 0 0,1 1 0,0 0-1,0 1 1,0-1 0,0 1 0,1 1 0,10-2 0,-18 3 2,1 0 1,0 0-1,0 1 0,0-1 1,0 0-1,-1 1 0,1-1 0,0 1 1,0-1-1,-1 1 0,1-1 1,0 1-1,-1-1 0,1 1 0,-1 0 1,1-1-1,-1 1 0,1 0 1,-1 0-1,1-1 0,-1 1 0,1 0 1,-1 0-1,0 0 0,0 0 1,1-1-1,-1 1 0,0 0 0,0 0 1,0 0-1,0 0 0,0 0 1,0 0-1,0 1 0,-1-1 10,1 0 0,0 0-1,0 0 1,0 0 0,1 0 0,-1 0 0,0 0-1,0 0 1,0 0 0,1 1 0,-1-1 0,1 0-1,-1-1 1,1 1 0,-1 0 0,1 0-1,-1 0 1,1 0 0,0 0 0,0 0 0,-1-1-1,1 1 1,0 0 0,0-1 0,0 1-1,0 0 1,0-1 0,1 1 0,5-1 33,0 0 1,0 0-1,0-1 1,0 0-1,0 0 1,0-1-1,0 0 1,0 0-1,-1 0 1,1-1-1,-1 0 1,1 0-1,8-7 1,-8 5-60,1 1 0,-1 0 0,1 0-1,0 1 1,0 0 0,1 0 0,-1 1 0,1 0 0,10-1 0,-18 3-7,0 0 0,0 1 0,0-1 0,0 0 0,0 0 0,0 0 0,0 1 0,0-1 0,0 1 0,0-1 0,-1 0 0,1 1 0,0 0 0,0-1 0,-1 1 1,1-1-1,0 1 0,-1 0 0,1-1 0,0 1 0,-1 0 0,1 0 0,-1 0 0,1-1 0,-1 1 0,0 0 0,1 2 0,4 32 1066,-8-5-1931,2-23-1410,1-10-1840,2-14-1152,-2-5-2355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2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12075,'0'0'7944,"47"34"-25304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00:4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28 12275,'-2'-1'110,"-7"-4"570,0 0 0,-1 1 0,1 1 0,-20-5 0,27 7-606,-1 1 1,0 0-1,1 0 1,-1 0-1,0 0 0,0 0 1,1 0-1,-1 1 1,0-1-1,1 1 0,-1 0 1,1 0-1,-1 0 0,1 0 1,-1 0-1,1 1 1,0-1-1,-1 1 0,1 0 1,0-1-1,0 1 1,0 0-1,-1 2 0,-6 7-13,2 0-1,-1 0 0,2 1 0,-1 0 1,-7 23-1,-18 69-19,25-79-30,-8 39 123,2 2-1,3 0 1,3 0 0,2 93-1,11-29-13,27 163 0,-29-266-121,1 1 0,1-1 0,1 0 0,1-1 0,14 30 1,-19-50 0,0 1 1,1-1 0,0 0 0,0 0 0,0 0 0,1 0 0,0-1 0,0 0 0,0 0 0,0 0 0,1-1 0,0 0-1,0 0 1,0 0 0,0-1 0,1 0 0,0 0 0,-1 0 0,1-1 0,0 0 0,0 0 0,0-1 0,0 0-1,15 0 1,-5-2 33,1-1 0,0 0 0,-1-1 0,0-1-1,0-1 1,0-1 0,20-8 0,9-8 115,54-35-1,-68 36-159,-1-1-1,0-1 0,-2-2 0,-1-1 0,-1-1 0,-1-1 0,-1-2 0,-2 0 0,-1-2 0,33-62 1,-43 70 43,-1-2 1,-2 1-1,0-1 1,-1-1 0,-2 0-1,-1 0 1,-1 0-1,-1 0 1,-1-1 0,-2 1-1,-1-1 1,-1 1-1,-1 0 1,-1 0 0,-14-47-1,10 48 35,-2 2 0,0-1 0,-2 1 0,0 1 0,-17-23 0,22 36-23,0 1-1,-1-1 1,0 2 0,0-1 0,-1 1-1,0 0 1,-1 1 0,1 0-1,-2 1 1,1 0 0,-1 0-1,1 1 1,-18-5 0,-8 2 34,0 2 0,0 1 0,-1 2 0,-40 2 0,27 1 573,-64-10 0,85 5-420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11979,'0'0'11681,"-3"11"-11115,-5 16-525,-39 142 1727,42-143-3067,1 0 0,-1 42 0,5-68 1143,1 0-1,-1 0 1,0 0-1,0 0 1,0 1-1,0-1 1,0 0-1,0 0 1,0 0 0,0 0-1,0 1 1,0-1-1,0 0 1,0 0-1,0 0 1,0 0-1,0 0 1,0 1-1,-1-1 1,1 0-1,0 0 1,0 0-1,0 0 1,0 0-1,0 1 1,0-1-1,0 0 1,0 0-1,0 0 1,-1 0 0,1 0-1,0 0 1,0 0-1,0 1 1,0-1-1,0 0 1,-1 0-1,1 0 1,0 0-1,0 0 1,0 0-1,0 0 1,-1 0-1,1 0 1,0 0-1,0 0 1,0 0-1,0 0 1,0 0-1,-1 0 1,1 0 0,0 0-1,0 0 1,0 0-1,0 0 1,-1 0-1,1 0 1,0-1-1,0 1 1,0 0-1,-5-2-4364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2819,'0'-8'5952,"0"3"-5546,-1 0 1,1 1-1,0-1 1,1 0-1,-1 1 0,1-1 1,0 0-1,0 1 1,1-1-1,-1 0 0,1 1 1,0 0-1,0-1 1,0 1-1,1 0 0,-1 0 1,1 1-1,0-1 1,0 0-1,1 1 0,-1 0 1,1-1-1,0 2 1,-1-1-1,1 0 1,0 1-1,1-1 0,-1 1 1,0 0-1,9-2 1,-1 1-83,0 1 0,-1 1 1,1-1-1,0 2 0,0 0 1,19 2-1,-26-2-298,1 1 0,-1 0 0,1 0 0,-1 1 0,1 0 0,-1 0-1,0 0 1,0 1 0,0-1 0,0 1 0,0 0 0,0 1 0,-1-1 0,0 1 0,7 7 0,-9-10 31,-1 1 0,1 0 0,-1 0 1,0 0-1,0 0 0,0 0 0,0 0 1,0 0-1,0 0 0,0 0 0,-1 1 0,1-1 1,-1 0-1,1 0 0,-1 1 0,0-1 1,0 0-1,0 1 0,0-1 0,-1 0 1,1 0-1,-1 1 0,1-1 0,-2 2 0,0 0 68,0 0 0,0-1 0,-1 1-1,0-1 1,1 0 0,-1 0 0,0 0-1,-1 0 1,1-1 0,0 1 0,-1-1-1,-4 3 1,-4 1 22,0 0 0,0-1 0,-1-1 0,0 0 0,1 0 0,-1-2 0,-18 3 0,30-5-150,-39-3-232,39 3 109,0 0 1,0 0 0,0 0-1,1-1 1,-1 1 0,0 0-1,0 0 1,1-1 0,-1 1-1,0 0 1,1-1 0,-1 1-1,1-1 1,-1 1 0,0-1-1,1 0 1,-1 1 0,1-1-1,-1 1 1,1-1 0,-1 0-1,1 1 1,0-1 0,-1 0-1,1 0 1,0 1 0,0-1-1,0 0 1,-1 0 0,1 1-1,0-1 1,0 0 0,0 0-1,0 1 1,0-1 0,0 0-1,0 0 1,0 0 0,1 1-1,-1-1 1,0 0 0,0 0-1,1 1 1,-1-1 0,0 0-1,1 1 1,-1-1 0,1 0-1,1-1-346,-1 1 0,0 0 0,0 0 0,0 0 0,1 0 0,-1 0 0,0 0 0,1 0 0,-1 0 0,1 1 0,-1-1 0,1 1 0,-1-1 0,3 0 0,1 0-845,15-6-3349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58 4933,'0'0'17547,"-5"5"-16912,-3 3-415,0 0 0,1 1 1,0-1-1,1 1 0,0 1 0,0-1 0,1 1 0,0 0 0,1 0 0,0 1 0,1-1 0,-4 17 1,9-27-204,-1 1 0,1-1 1,-1 0-1,1 0 0,0 0 1,-1 0-1,1 0 0,-1 0 1,1-1-1,0 1 0,-1-1 1,1 1-1,-1-1 0,1 1 1,1-2-1,6-4-15,0 0-1,-1 0 1,0-1 0,-1 0-1,1-1 1,-1 1 0,-1-1-1,11-16 1,-3 1-147,-1 0-1,12-30 0,-19 34 75,-11 21-49,-13 32 146,16-31 10,1 1 0,0-1 0,0 1-1,1-1 1,-1 0 0,1 1 0,-1-1 0,1 1 0,0-1 0,0 1-1,1-1 1,-1 1 0,1-1 0,1 7 0,0-8-18,0-1 0,-1 1 0,1 0 0,0-1 1,0 1-1,0-1 0,0 0 0,0 0 0,0 0 0,0 0 1,1 0-1,-1 0 0,0 0 0,1-1 0,-1 1 0,0-1 1,1 0-1,-1 1 0,0-1 0,1 0 0,-1 0 0,4-1 1,0 0-1,1 1 0,-1-1 1,0 0-1,0-1 0,0 0 1,0 0-1,0 0 0,0 0 1,0-1-1,-1 0 0,1 0 1,8-8-1,0 0-37,-1-1-1,-1 0 0,16-20 1,-35 67-174,2-22 234,0 0-1,1 0 0,1 0 0,0 1 0,1-1 0,0 1 0,1-1 0,0 1 0,2 14 0,-1-26-59,1 0 1,0-1 0,-1 1-1,1 0 1,0 0-1,0-1 1,0 1-1,0-1 1,0 1 0,0-1-1,0 1 1,0-1-1,1 0 1,-1 1 0,0-1-1,1 0 1,-1 0-1,3 1 1,13 2-2613,-16-4 2303,0 0 1,-1 0-1,1-1 1,0 1-1,0 0 1,-1 0-1,1-1 1,0 1-1,-1-1 1,1 1-1,0-1 1,-1 1-1,1-1 1,0 1 0,-1-1-1,1 1 1,-1-1-1,1 0 1,-1 1-1,0-1 1,1-1-1,5-16-7541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16624,'0'0'5573,"50"34"-10217,-36-26 127,6 0-287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12908,'0'0'8632,"-10"2"-7473,-4 2-948,0 1 0,1 0 1,0 0-1,0 2 0,0 0 1,1 0-1,0 1 0,0 0 1,1 1-1,0 1 0,-13 14 1,20-19-157,0-1 1,-1 1 0,2 0 0,-1 1-1,1-1 1,0 1 0,0-1 0,0 1-1,1 0 1,0 0 0,0 0 0,0 0-1,1 1 1,0-1 0,0 0 0,1 1-1,0 11 1,1-16-63,-1-1 0,1 1 0,0 0 0,0-1 0,0 0 0,0 1 1,0-1-1,0 0 0,0 1 0,0-1 0,1 0 0,-1 0 0,0 0 0,1 0 0,-1 0 0,1 0 0,-1 0 0,1-1 0,-1 1 0,1 0 0,0-1 0,-1 0 0,1 1 0,0-1 0,-1 0 0,4 0 0,54 2-1327,-43-3 651,-6 1 56,0-1 0,0 0 0,0 0 0,0-1 0,0 0 0,11-5 0,29-17-5943,-21 7 895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22 107 3171,'0'0'18465,"3"-5"-17920,11-17-59,34 32 2920,-43-11-3384,0 0 0,0-1 0,1 1 1,-1-1-1,0 0 0,-1 0 0,1-1 1,0 0-1,-1 0 0,1 0 0,7-7 1,-12 10-24,0 0 0,0 0 1,0 0-1,0-1 1,1 1-1,-1 0 0,0 0 1,0 0-1,0 0 0,0-1 1,0 1-1,0 0 1,0 0-1,0 0 0,0-1 1,0 1-1,0 0 1,0 0-1,0 0 0,0-1 1,0 1-1,0 0 0,0 0 1,0 0-1,0-1 1,0 1-1,0 0 0,0 0 1,0 0-1,0-1 1,0 1-1,0 0 0,-1 0 1,1 0-1,0 0 1,0-1-1,0 1 0,0 0 1,0 0-1,-1 0 0,1 0 1,0 0-1,0-1 1,0 1-1,-1 0 0,1 0 1,0 0-1,0 0 1,0 0-1,0 0 0,-1 0 1,-17-1-4028,-16 6-4255,29-2 7969,-1-1 0,1 1 0,0 0 0,0 0 0,0 1 0,-4 3 0,7-6 758,1 1 0,-1-1-1,1 0 1,-1 0 0,1 1 0,0-1-1,0 1 1,0-1 0,0 1 0,0 0-1,0-1 1,0 1 0,0 0 0,1 0-1,-1-1 1,0 1 0,1 0 0,0 0-1,0 0 1,-1 0 0,1 3 0,4-3-99,0-1-1,0-1 1,0 1 0,-1-1 0,1 1 0,0-1 0,0 0 0,0-1-1,5 0 1,1-1-229,0-1-1,-1 0 0,1-1 1,-1 0-1,0 0 0,0-1 0,-1 0 1,1-1-1,-1 0 0,0 0 1,-1 0-1,1-1 0,-1-1 1,8-9-1,-15 16-108,1 0 1,0 1-1,-1-1 0,1 0 0,-1 0 1,1 1-1,-1-1 0,1 0 0,-1 0 1,0 0-1,1 0 0,-1 0 1,0 0-1,0 0 0,0 1 0,0-1 1,0 0-1,0 0 0,0 0 1,0 0-1,0 0 0,0 0 0,0 0 1,0 0-1,-1 0 0,1 0 0,-1-1 1,0 1-9,0 1 1,0-1-1,0 0 1,0 0-1,0 1 1,-1-1-1,1 0 1,0 1-1,-1 0 1,1-1 0,0 1-1,-1 0 1,1-1-1,0 1 1,-1 0-1,-1 0 1,-4 0-18,-1 1 0,1-1 0,0 1-1,-1 1 1,1-1 0,-8 4 0,3 1 12,0 0 0,0 1 1,1 0-1,-1 1 0,2 0 0,-18 17 0,24-22 27,0 1 1,1-1-1,-1 1 1,1 0 0,0 0-1,0 1 1,1-1-1,-1 1 1,1-1-1,0 1 1,0 0-1,0 0 1,1 0 0,-1 0-1,1 0 1,1 0-1,-1 0 1,1 0-1,0 0 1,0 10-1,1-13-32,0 0 0,0 0-1,1 0 1,-1 1 0,0-1-1,1-1 1,-1 1 0,1 0 0,0 0-1,0 0 1,-1-1 0,1 1-1,0-1 1,0 0 0,1 1-1,-1-1 1,0 0 0,0 0-1,0 0 1,1 0 0,-1-1-1,1 1 1,-1-1 0,4 1-1,65 3-3764,-63-5 2689,-3 1 110,1 0-1,-1 0 1,0-1-1,1 0 1,-1 0-1,0-1 1,0 1 0,1-1-1,6-4 1,20-12-6006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9897,'0'0'13688,"-8"3"-13464,2-1-185,0 1-1,0-1 1,0 1-1,1 1 1,0-1-1,-1 1 1,-5 5-1,10-7-8,-1-1 0,0 1 0,0 0 0,1-1 0,-1 1 0,0 0-1,1 0 1,0 0 0,0 0 0,-1 0 0,1 0 0,0 0 0,1 1 0,-1-1-1,0 0 1,1 1 0,-1-1 0,1 0 0,0 1 0,-1-1 0,1 0 0,0 1-1,1-1 1,-1 1 0,0-1 0,1 0 0,-1 1 0,2 3 0,0-4-13,0 1 1,0 0-1,0-1 1,0 1-1,1-1 1,-1 0 0,1 0-1,-1 0 1,1 0-1,0 0 1,-1-1-1,6 3 1,44 16 65,-23-10-21,-29-10-50,1 0 0,0 0 0,0 1-1,-1-1 1,1 0 0,0 0 0,-1 1-1,1-1 1,0 1 0,-1-1 0,1 1-1,0-1 1,-1 1 0,1-1 0,-1 1-1,1-1 1,-1 1 0,1 0 0,-1-1-1,0 1 1,1 0 0,-1-1 0,0 1-1,1 0 1,-1-1 0,0 1 0,0 0 0,0 0-1,1 0 1,-1-1 0,0 2 0,-1 0 51,0-1 1,1 1 0,-1-1 0,0 1 0,0-1-1,0 0 1,0 1 0,0-1 0,0 0 0,0 0-1,-1 1 1,1-1 0,-2 1 0,-46 24 940,23-16-682,-1-1 0,-32 5 0,10-9-2777,50-16-7127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10025,'0'0'9156,"-8"7"-8905,1-3-239,2 1 0,-1 0 0,1 1 0,-1-1 0,1 1 0,1 0 0,-1 0 0,1 0 0,0 1 1,1 0-1,-1 0 0,1 0 0,1 0 0,-1 0 0,1 0 0,1 1 0,-1-1 0,0 9 0,2-14-5,0 4 67,-1 0 0,1 0 0,1 0 0,-1-1 0,1 1 1,0 0-1,2 9 0,-2-13-32,0-1-1,1 1 1,-1-1 0,0 1 0,0-1 0,1 1 0,-1-1 0,1 0-1,-1 0 1,1 0 0,-1 0 0,1 0 0,0 0 0,0 0 0,-1-1-1,1 1 1,0-1 0,0 1 0,0-1 0,0 1 0,-1-1 0,1 0-1,0 0 1,0 0 0,0 0 0,2-1 0,8 0 63,-1 0-1,1-1 1,-1-1 0,0 0 0,0 0 0,0-1-1,-1-1 1,1 0 0,-1 0 0,0-1-1,15-11 1,-11 7-82,0-2 1,0 1-1,-1-2 0,0 0 0,-1-1 1,17-26-1,-19 23 182,-18 27 121,-17 28-110,22-31-200,0 1-1,0 0 1,1 0-1,0 0 0,0 0 1,1 0-1,0 0 1,0 0-1,1 1 1,0 11-1,1-17-4,-1 0-1,1 0 1,0 0-1,0 0 1,0 0-1,0-1 1,1 1-1,-1 0 1,1-1-1,-1 1 1,1-1 0,0 1-1,0-1 1,0 0-1,0 0 1,0 0-1,1 0 1,-1 0-1,1 0 1,-1-1-1,1 1 1,0-1-1,-1 0 1,1 1 0,0-1-1,0-1 1,0 1-1,0 0 1,0-1-1,5 1 1,-1 0 42,1-1 0,-1 0-1,1 0 1,-1-1 0,1 1 0,-1-2 0,0 1 0,1-1 0,-1 0 0,0-1 0,0 1 0,0-2-1,0 1 1,-1-1 0,1 0 0,6-5 0,-9 5 15,0 1-1,0-1 1,0 0 0,0 0-1,-1-1 1,1 1 0,-1-1-1,-1 0 1,1 0 0,0 0-1,-1 0 1,0 0 0,-1 0-1,1-1 1,-1 1 0,0-1-1,0 1 1,0-1 0,-1 1-1,0-1 1,0 1 0,-2-10-1,2 13-48,-1 0-1,1 0 1,-1 0-1,0 0 1,0 0-1,0 0 0,0 0 1,0 0-1,0 0 1,0 1-1,-1-1 1,1 0-1,-1 1 0,1-1 1,-1 1-1,1 0 1,-1-1-1,0 1 1,0 0-1,0 0 0,0 0 1,0 0-1,-3-1 1,-2 0-295,0 1 0,0-1 1,0 1-1,0 0 0,-13 0 1,20 2 177,0-1 1,0 0 0,1 0 0,-1 0 0,0 1 0,0-1 0,1 0 0,-1 0 0,0 1-1,0-1 1,0 0 0,1 1 0,-1-1 0,0 0 0,0 1 0,0-1 0,0 0 0,0 1-1,0-1 1,0 0 0,1 1 0,-1-1 0,0 0 0,0 1 0,-1-1 0,1 0 0,0 1-1,0-1 1,0 0 0,0 1 0,0-1 0,0 0 0,0 1 0,0-1 0,-1 0 0,1 1-1,0-1 1,0 0 0,0 1 0,-1-1 0,1 0 0,0 0 0,0 1 0,-1-1 0,1 0-1,0 0 1,-1 0 0,1 0 0,0 1 0,-1-1 0,1 0 0,0 0 0,-1 0 0,1 0-1,0 0 1,-1 0 0,1 0 0,0 0 0,-1 0 0,1 0 0,0 0 0,-1 0 0,31 18-6758,-3-13 2473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 11082,'0'0'9124,"-9"-1"-7907,6 0-1148,-1 0-1,1 1 1,-1-1 0,1 1-1,-1 0 1,1 0 0,-1 0-1,0 1 1,1 0 0,0-1-1,-1 1 1,1 0-1,-1 0 1,-4 3 0,3-1 46,0 1 1,0-1-1,1 1 0,-1 0 1,1 1-1,0-1 0,0 1 1,0 0-1,-4 8 0,4-7 36,1-1-1,1 1 0,-1 0 0,1 0 1,0 0-1,-2 11 0,3-16-137,1 1 1,0-1-1,-1 0 1,1 0-1,0 0 0,0 0 1,0 1-1,0-1 1,0 0-1,0 0 1,0 1-1,0-1 0,0 0 1,1 0-1,-1 0 1,0 0-1,1 1 0,-1-1 1,1 0-1,-1 0 1,1 0-1,0 0 0,-1 0 1,1 0-1,0 0 1,0 0-1,0-1 1,0 1-1,0 0 0,0 0 1,0-1-1,0 1 1,0 0-1,0-1 0,0 1 1,0-1-1,0 0 1,0 1-1,0-1 0,2 0 1,6 1-41,-1-1-1,1 0 1,-1-1 0,1 0 0,-1-1-1,1 1 1,-1-2 0,0 1-1,1-1 1,-1 0 0,-1-1 0,1 0-1,7-5 1,-10 6-3,0 0-1,-1 0 1,0-1-1,1 0 1,-1 0-1,-1 0 1,1 0 0,0-1-1,-1 1 1,0-1-1,0 0 1,-1 0-1,1 0 1,-1 0-1,0-1 1,-1 1-1,1 0 1,-1-1 0,0 1-1,0-1 1,0-6-1,-5 9 171,-5 9-102,-6 9 3,8-4-1,-24 40 59,30-48-96,-1 1 0,1-1 0,0 0-1,0 0 1,0 1 0,0-1 0,1 1 0,-1-1 0,1 1-1,0-1 1,0 1 0,0-1 0,0 1 0,2 3 0,0-5-159,0-1 0,-1 0 0,1 0 1,0 0-1,0-1 0,1 1 0,-1-1 1,0 1-1,0-1 0,0 1 0,0-1 0,0 0 1,1 0-1,-1 0 0,0 0 0,0-1 1,0 1-1,4-1 0,-3 0-221,3 0-353,0 0 1,-1 0-1,1-1 0,-1 0 0,0 0 1,1 0-1,-1-1 0,0 1 0,5-5 1,21-14-3489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1345,'0'0'13640,"-8"7"-11227,-1-1-2014,-48 40 2268,54-44-2512,0 1 1,0 0-1,0 0 0,0 0 1,0 1-1,1-1 1,-1 1-1,1-1 0,0 1 1,0 0-1,1 0 1,-1 0-1,1 0 0,-2 8 1,4-11-168,-1 0 0,1 0 0,-1 0 1,1 0-1,0 0 0,-1 0 0,1 0 0,0-1 0,0 1 1,0 0-1,-1 0 0,1-1 0,0 1 0,0 0 0,0-1 1,0 1-1,1-1 0,-1 1 0,0-1 0,0 1 0,0-1 1,0 0-1,0 0 0,2 0 0,40 8-790,-31-7 501,2 2 125,-7-3 100,0 1 1,0 0-1,0 0 0,0 1 1,0 0-1,0 0 1,-1 1-1,1 0 0,-1 0 1,0 0-1,8 6 1,-14-8 146,1 0 0,-1-1-1,1 1 1,-1 0 0,0 0 0,1 0 0,-1 0 0,0-1 0,0 1 0,0 0 0,0 0 0,0 0 0,0 0 0,0 0 0,0 0 0,0 0 0,0-1 0,0 1 0,0 0 0,-1 0 0,1 0 0,0 0 0,-1 0 0,1-1 0,0 1 0,-1 0 0,1 0 0,-1-1 0,1 1 0,-1 0 0,0-1 0,1 1 0,-1 0 0,0-1 0,1 1 0,-1-1 0,0 1 0,-1 0 0,-36 19 1973,32-17-1684,-13 6 347,1-2 0,-1 0-1,-23 5 1,-26-4-1644,67-8 830,1 0-1,0 0 0,0 0 1,0 0-1,0 0 0,0 0 1,-1 1-1,1-1 0,0 0 0,0 0 1,0 0-1,0 0 0,0 0 1,-1-1-1,1 1 0,0 0 1,0 0-1,0 0 0,0 0 1,0 0-1,-1 0 0,1 0 1,0 0-1,0 0 0,0 0 1,0 0-1,0 0 0,0 0 1,-1-1-1,1 1 0,0 0 1,0 0-1,0 0 0,0 0 1,0 0-1,0 0 0,0-1 1,0 1-1,0 0 0,0 0 1,0 0-1,0 0 0,0 0 1,0-1-1,0 1 0,0 0 1,0 0-1,0 0 0,0 0 1,0 0-1,0-1 0,0 1 0,0 0 1,0-1-661,0-8-6252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44 11514,'-9'-9'1052,"5"5"-572,1-1 1,-1 2 0,-1-1 0,1 0-1,-9-5 1,12 9-425,-1-1 0,1 0 0,-1 1 1,1-1-1,-1 1 0,1 0 0,-1-1 0,1 1 0,-1 0 0,1 0 0,-1 0 0,0 0 0,1 0 1,-1 1-1,1-1 0,-1 0 0,1 1 0,-1-1 0,1 1 0,-1-1 0,1 1 0,0 0 1,-1 0-1,1-1 0,0 1 0,-2 1 0,-10 10 98,0 0-1,-13 16 1,16-17 27,1-1 0,-2 0 0,1 0 0,-21 13 0,21-16-75,1 0 1,0 1-1,0 0 1,0 0-1,1 1 1,0 0-1,1 0 1,0 1-1,0 0 1,1 0-1,-5 13 1,-5 15-67,-21 76 1,21-62 305,6-19-219,2 0-1,1 1 0,2 0 1,1 0-1,2 0 0,1 1 1,2-1-1,1 0 0,2 0 1,8 36-1,-8-45-95,2-1-1,0 0 1,2-1-1,1 0 1,11 23 0,-17-40-21,1 0 0,0 1 1,0-2-1,1 1 1,0 0-1,0-1 0,0 0 1,0 0-1,1 0 0,0-1 1,0 0-1,0 0 1,0-1-1,1 1 0,-1-1 1,1-1-1,0 1 0,0-1 1,0 0-1,0-1 1,11 2-1,16-3 27,0 0 1,0-3-1,0 0 1,0-3-1,-1 0 1,0-2-1,0-2 1,39-17-1,-62 23-32,0-1 0,-1 0-1,1 0 1,-1-2 0,0 1-1,0-1 1,-1 0-1,0 0 1,0-1 0,0 0-1,8-13 1,-3-1 6,0 1 0,-2-2 0,17-45 0,-1 0 14,-4 10-20,30-114 0,-51 160-6,0-1-1,-1 1 0,-1 0 1,1-1-1,-2 1 1,0-1-1,0 1 1,-1-1-1,-1 1 0,0 0 1,-1 0-1,-8-19 1,1 9-2,-1 1 0,-2 0 0,0 0 0,-1 2 0,-24-27-1,8 12-490,-1 2-1,-2 1 0,-73-53 0,75 66 143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167 187 2050,'0'0'6358,"5"-8"-3769,-2 4-2271,17-31 2929,-14 1 2658,-6 34-5824,0-1 0,0 1 0,-1-1 0,1 0 0,0 1 0,0-1 0,-1 1 0,1-1 0,0 1 0,-1-1 0,1 1 0,-1-1-1,1 1 1,-1 0 0,1-1 0,-1 1 0,1-1 0,-1 1 0,1 0 0,-1 0 0,1-1 0,-1 1 0,1 0 0,-1 0 0,0 0 0,1-1-1,-1 1 1,1 0 0,-1 0 0,0 0 0,1 0 0,-1 0 0,1 0 0,-1 0 0,0 1 0,1-1 0,-1 0 0,1 0 0,-2 1 0,-25 7 429,13 1-481,1 1 1,1 0 0,-1 1-1,2 1 1,-1 0-1,2 0 1,-1 1-1,2 1 1,0 0 0,0 0-1,2 0 1,-12 29-1,18-39-25,0-1-1,0 0 0,1 1 1,-1-1-1,1 1 1,0-1-1,0 1 0,0-1 1,0 5-1,1-7-1,-1 0 1,0 1-1,1-1 0,-1 0 1,1 0-1,-1 0 0,1 0 0,-1 0 1,1 0-1,0 0 0,0 0 0,-1 0 1,1 0-1,0 0 0,0 0 0,0 0 1,0-1-1,2 2 0,1-1 12,-1 0 0,1 0 0,-1 0 0,1-1 0,0 0 0,-1 1 0,1-1 0,0-1 0,-1 1 0,1-1 0,0 1 0,-1-1 0,1 0 0,-1 0 0,1 0 0,3-3 0,13-5-9,-1-1 0,0 0-1,-1-2 1,0 0 0,-1-1-1,0 0 1,-1-2 0,16-18-1,-11 9-47,0-1-1,-2-1 0,-1-1 1,25-50-1,-32 46 279,-11 22 205,-8 20-143,-16 31 18,2 1 0,-30 87 0,51-126-315,0 1 1,0-1 0,0 0-1,0 0 1,1 0-1,-1 1 1,1-1 0,0 0-1,1 1 1,-1-1 0,2 5-1,-1-8-141,-1 0-1,1 1 0,0-1 1,-1 0-1,1 0 0,0-1 0,0 1 1,0 0-1,0 0 0,0 0 0,0 0 1,0-1-1,0 1 0,0 0 1,0-1-1,0 1 0,0-1 0,0 0 1,1 1-1,-1-1 0,0 0 0,0 1 1,0-1-1,1 0 0,-1 0 1,0 0-1,0 0 0,1 0 0,-1-1 1,0 1-1,0 0 0,1-1 1,-1 1-1,0 0 0,0-1 0,0 1 1,0-1-1,0 0 0,0 1 0,1-2 1,20-11-5753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7687,'0'0'13677,"12"4"-12572,-9-3-1046,3 2 35,0-1 0,0 0 0,1 0 0,-1 0 0,0-1-1,1 0 1,0 0 0,-1-1 0,1 0 0,-1 0 0,1 0 0,-1-1 0,1 0 0,-1-1-1,1 1 1,9-5 0,-5 1-39,-1-1 0,1-1 0,-1 0 0,17-14-1,-24 18-39,0 0-1,0-1 0,0 1 1,0 0-1,0-1 0,-1 0 1,1 0-1,-1 1 0,0-1 1,0-1-1,0 1 0,-1 0 1,0 0-1,1-1 0,-1 1 1,0-6-1,-1 9-6,0 0-1,0 0 1,0 1 0,0-1-1,0 0 1,0 0 0,-1 0-1,1 0 1,0 1 0,0-1 0,-1 0-1,1 0 1,-1 1 0,1-1-1,0 0 1,-1 1 0,1-1-1,-1 0 1,0 1 0,1-1-1,-1 1 1,1-1 0,-1 1-1,0-1 1,1 1 0,-1-1 0,0 1-1,0 0 1,1-1 0,-1 1-1,-1 0 1,-32 1 33,25 1-56,-1 1 0,1 1 1,0-1-1,-16 10 1,-43 43-45,63-51 56,-1 0-1,1 1 1,1-1 0,-1 1 0,1 1 0,0-1-1,1 0 1,-1 1 0,-3 11 0,7-18 3,0 0 0,0 1 0,0-1 0,0 1-1,0-1 1,0 1 0,0-1 0,0 1 0,0-1 0,0 1 0,0-1 0,0 0 0,0 1 0,0-1 0,1 1 0,-1-1 0,0 1 0,0-1 0,0 0 0,1 1-1,-1-1 1,0 0 0,1 1 0,-1-1 0,0 0 0,1 1 0,-1-1 0,0 0 0,1 1 0,-1-1 0,1 0 0,-1 0 0,0 0 0,1 1 0,-1-1 0,1 0 0,-1 0-1,1 0 1,27 2 49,29-11 49,-11-2-208,-26 4-110,0 2-1,1 1 0,-1 0 0,1 2 1,0 0-1,38 2 0,-58 0 208,0 0 1,0 1-1,1-1 1,-1 1-1,0-1 1,0 1-1,0-1 0,0 1 1,0 0-1,0-1 1,0 1-1,0 0 1,0 0-1,-1 0 1,1-1-1,0 1 0,0 0 1,-1 0-1,1 0 1,-1 0-1,1 1 1,-1-1-1,1 0 1,-1 0-1,0 0 0,1 0 1,-1 0-1,0 1 1,0-1-1,0 2 1,-2 46 932,-1-27 108,3-21-665,19-34 528,-15 22-901,0 0 0,-1-1 0,-1 1 0,0-1 0,0 1 0,-1-1 0,-1 0 0,-1-12 0,1 25-1,0 1-1,0-1 1,0 1 0,0-1 0,0 0 0,0 1 0,0-1 0,0 0 0,0 1 0,1-1 0,-1 1 0,1-1 0,-1 0 0,1 0 0,-1 1 0,1-1 0,0 0 0,-1 0 0,1 0 0,0 1 0,0-1 0,0 0 0,0 0 0,0-1 0,0 1 0,0 0-1,0 0 1,1 0 0,-1-1 0,0 1 0,0 0 0,1-1 0,-1 1 0,0-1 0,1 0 0,-1 1 0,0-1 0,1 0 0,-1 0 0,0 0 0,1 0 0,-1 0 0,3-1 0,8 2 31,1 0 0,-1-1 1,1-1-1,-1 0 0,1-1 0,19-5 0,-27 5-15,0 1 0,1-1-1,-1-1 1,0 1-1,0-1 1,0 0 0,-1 0-1,1 0 1,-1-1-1,0 1 1,0-1-1,0 0 1,0 0 0,0-1-1,-1 1 1,0-1-1,4-6 1,-5 5-69,-5 14 46,-1-1 0,0 1 1,0-1-1,0 0 0,-6 7 0,-14 23 274,16-19-114,3-10-2,0 1 1,1-1 0,0 1 0,1 0 0,0 1 0,0-1 0,1 0 0,-1 18 0,3-26-148,0-1 0,0 1 0,1 0 0,-1 0 1,0-1-1,1 1 0,-1 0 0,1-1 0,-1 1 1,1 0-1,-1-1 0,1 1 0,-1 0 0,1-1 0,0 1 1,-1-1-1,1 0 0,0 1 0,-1-1 0,1 1 1,0-1-1,0 0 0,-1 1 0,1-1 0,0 0 0,0 0 1,0 0-1,0 0 0,-1 0 0,1 0 0,0 0 1,0 0-1,0 0 0,-1 0 0,1 0 0,2-1 0,-1 1-299,1 0 0,0-1 0,0 1 0,0-1 0,-1 0 0,1 0 0,0 0 0,-1 0 0,1 0-1,4-3 1,7-14-3719,-1-3-2311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9641,'0'0'14446,"3"51"-18098,10-42-1985,-4-2-2883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 8840,'0'0'11120,"8"11"-9828,24 36-411,-31-43-834,-1-1 0,1 1 0,-1-1 0,1 1 0,-1-1 0,0 1-1,0 0 1,-1-1 0,1 1 0,-1-1 0,0 1 0,1-1 0,-2 1 0,1-1 0,0 0 0,-1 1 0,1-1 0,-1 0 0,0 0 0,0 0-1,0 0 1,-5 4 0,0 4 219,1-2 30,4-6-154,0-1 1,0 1-1,1 0 0,-1 0 1,1 1-1,-1-1 0,1 0 1,0 0-1,-1 7 0,5-10-106,0 0-1,0 0 1,0 0 0,0-1-1,0 1 1,0-1-1,0 0 1,6-3-1,5-3-38,0-2-1,0 1 1,-1-2-1,20-18 1,-28 24-5,-1 0 0,0 0 0,0-1 0,0 0 0,0 1 0,-1-1 0,1-1 1,-2 1-1,1 0 0,0-1 0,-1 1 0,0-1 0,0 0 0,-1 0 0,2-9 0,-3 14 12,0 1-1,-1 0 1,1-1-1,0 1 1,0 0-1,-1 0 1,1-1-1,0 1 0,-1 0 1,1 0-1,0 0 1,-1 0-1,1-1 1,0 1-1,-1 0 1,1 0-1,0 0 1,-1 0-1,1 0 1,0 0-1,-1 0 0,1 0 1,-1 0-1,1 0 1,0 0-1,-1 0 1,1 0-1,0 0 1,-1 0-1,1 0 1,0 0-1,-1 1 0,1-1 1,0 0-1,-1 0 1,1 0-1,0 1 1,-1-1-1,1 1 1,-1-1 4,0 0 0,0 1 0,0-1 0,0 1 0,0-1 0,0 1 0,0 0 0,0-1 0,0 1 0,1 0 0,-1 0 0,0-1 0,1 1 0,-1 0 0,0 0 0,1 0 0,-1 1 0,1-1 0,-1 0-1,1 1 0,0-1 1,0 0-1,0 0 0,0 0 1,0 0-1,1 0 0,-1 0 1,0 0-1,0 0 1,1 0-1,-1 0 0,1 0 1,-1 0-1,1 0 0,-1 0 1,1 0-1,-1-1 0,1 1 1,0 0-1,-1 0 0,1-1 1,0 1-1,1 1 0,31 9 130,38-11 2,-69 0-136,7-1-4,0-1 0,-1 0-1,1 0 1,0-1 0,-1 0 0,0 0 0,0-1 0,0 0-1,0-1 1,-1 0 0,1 0 0,-1 0 0,0-1-1,-1 0 1,0-1 0,0 1 0,9-13 0,-8-3-3,-7 21 4,-1 1 0,1-1-1,0 1 1,0-1 0,0 1 0,-1-1-1,1 1 1,0-1 0,0 1-1,-1 0 1,1-1 0,-1 1 0,1-1-1,0 1 1,-1 0 0,1-1-1,-1 1 1,1 0 0,-1-1 0,1 1-1,-1 0 1,1 0 0,-1-1-1,0 1 1,-1 0-1,0-1 1,-1 1-1,1 0 1,0 0-1,0 0 0,-1 1 1,1-1-1,0 0 0,0 1 1,0-1-1,0 1 0,0 0 1,0 0-1,0 0 1,0 0-1,-2 1 0,-6 5 106,0 1 0,1 0 1,0 1-1,0-1 0,1 2 0,-10 14 0,13-18-35,1 1 0,0 0 0,0-1 0,1 1-1,0 1 1,0-1 0,1 0 0,0 1 0,0 0 0,1-1 0,-1 11 0,2-16-57,0 0 0,0 0 0,0-1 0,1 1 1,-1 0-1,1 0 0,-1 0 0,1-1 0,0 1 0,0 0 0,-1-1 0,1 1 0,0 0 0,1-1 0,-1 0 0,0 1 1,0-1-1,1 0 0,-1 1 0,0-1 0,3 1 0,1 1-36,0 0 0,-1-1 0,1 0 0,0 0 0,1 0 0,-1-1 0,8 2 0,0-2-916,-1 0 1,0 0 0,1-1-1,-1 0 1,1-1 0,14-3-1,3-9-4591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155 196 6502,'0'0'14958,"-8"-3"-14499,5 2-432,1 0 0,-1 0-1,0 0 1,0 1 0,0-1-1,0 1 1,0 0-1,0-1 1,1 2 0,-1-1-1,0 0 1,0 0 0,0 1-1,0 0 1,0-1-1,-4 3 1,2 0 15,0 0 0,0 0-1,0 1 1,0 0 0,0 0 0,1 0-1,0 0 1,0 0 0,-5 7 0,5-6 29,0 0 0,0 0 0,0 1 0,0-1 0,1 1 1,0 0-1,0 0 0,0 0 0,1 0 0,0 0 1,0 0-1,1 1 0,0-1 0,-1 12 0,2-17-64,1 0 0,0 0-1,-1 0 1,1 0 0,0 0 0,-1 0-1,1-1 1,0 1 0,0 0-1,0 0 1,0 0 0,0-1 0,0 1-1,0-1 1,0 1 0,0-1-1,0 1 1,0-1 0,0 1-1,0-1 1,0 0 0,0 0 0,0 0-1,1 1 1,-1-1 0,0 0-1,0-1 1,0 1 0,2 0 0,36-4 186,-24 0-150,-1-1 1,1 0-1,-1-1 0,0-1 0,0 0 0,-1-1 1,0 0-1,22-19 0,-16 10-27,0 0 0,-1-1 1,-1-1-1,24-36 0,-5-11 37,-34 62 20,0-1 1,0 1 0,-1 0-1,0-1 1,0 1 0,0-1 0,0 1-1,-1-1 1,1 0 0,-1 1 0,-1-1-1,1 0 1,-1 1 0,0-6-1,0 10-64,1 0-1,0-1 0,0 1 1,-1 0-1,1-1 0,0 1 1,-1 0-1,1-1 0,0 1 0,-1 0 1,1 0-1,0-1 0,-1 1 1,1 0-1,-1 0 0,1 0 1,0 0-1,-1-1 0,1 1 0,-1 0 1,1 0-1,-1 0 0,1 0 1,-1 0-1,1 0 0,0 0 1,-1 0-1,1 0 0,-1 1 0,1-1 1,-1 0-1,1 0 0,0 0 1,-1 0-1,1 0 0,-1 1 0,1-1 1,0 0-1,-1 0 0,1 1 1,0-1-1,-1 0 0,1 1 1,0-1-1,-1 1 0,-15 14 166,5-1-146,1-1 0,0 2 1,1-1-1,0 1 0,2 0 1,0 1-1,0 0 0,2 0 1,0 1-1,1-1 0,0 1 1,-1 25-1,5-40-29,0 0 0,0 0 0,1 0 0,-1-1 0,1 1 0,-1 0 0,1 0 0,0-1 0,-1 1 0,1 0 0,0-1 0,0 1 0,0-1 0,1 1 0,-1-1 0,0 0 0,1 1 1,-1-1-1,0 0 0,1 0 0,-1 0 0,1 0 0,0 0 0,-1 0 0,1-1 0,0 1 0,-1 0 0,1-1 0,0 0 0,0 1 0,2-1 0,9 2-1150,-1 0 0,1-1 0,19-1 0,-19 0-1506,16 0-5612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11435,'0'0'7351,"8"4"-6091,1 0-1070,-1-1 0,1-1 0,0 1 0,0-1 1,0-1-1,0 0 0,0 0 0,0-1 0,0 0 0,0-1 1,0 1-1,0-2 0,0 1 0,0-2 0,14-4 1,-7 1-132,0-1 0,0-1 1,-1-1-1,15-10 1,-26 16-48,0 0 1,0 0 0,0 0-1,-1 0 1,1-1-1,-1 1 1,0-1 0,0 0-1,0 0 1,0 0 0,-1 0-1,0-1 1,0 1 0,0 0-1,0-1 1,-1 0-1,1 1 1,-1-1 0,0-5-1,-1 9-6,0 0 0,0 1 0,0-1-1,0 1 1,0-1 0,0 0 0,0 1-1,-1-1 1,1 1 0,0-1 0,0 0-1,-1 1 1,1-1 0,0 1-1,-1-1 1,1 1 0,-1-1 0,1 1-1,0 0 1,-1-1 0,1 1 0,-1-1-1,1 1 1,-1 0 0,1 0 0,-1-1-1,0 1 1,1 0 0,-2-1 0,-23 1 118,-22 14-10,31-5-81,0 2 0,1-1 0,1 2-1,-22 21 1,30-27 58,0 0 1,1 0-1,-1 0 0,2 1 1,-1 0-1,1 0 0,0 0 1,0 0-1,1 1 0,0 0 0,0-1 1,-3 16-1,6-22-80,0 1 0,0-1 0,0 1 0,0 0 0,0-1 0,0 1 0,1-1 0,-1 1 0,1-1 0,-1 1 0,1-1 0,-1 1 0,1-1-1,0 1 1,0-1 0,0 1 0,0-1 0,0 0 0,0 0 0,0 1 0,0-1 0,0 0 0,2 1 0,0 0-36,1 0 1,-1 0-1,1-1 0,0 1 1,0-1-1,-1 0 1,1 0-1,0 0 0,5 0 1,7 0-717,0-1 0,0 0 0,29-5 0,3-8-3626,-1-4-3117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11 12716,'0'0'3272,"-9"-3"-677,2 1-2319,0 1 1,0-1 0,-1 1-1,1 0 1,0 1-1,-1 0 1,1 0 0,0 0-1,-1 1 1,1 0-1,0 1 1,0-1-1,0 1 1,0 1 0,0-1-1,0 1 1,0 1-1,1-1 1,0 1 0,-11 8-1,15-10-264,0 0 0,0 0 0,-1 0 0,2 0 0,-1 0 0,0 1 0,0-1 0,1 0 0,-1 1 0,1 0 0,0-1 0,0 1 0,0 0 0,-1 3 0,2-5-13,0 0 0,1 0 0,-1 0 0,0 0 0,1 0-1,-1 0 1,1 0 0,-1 0 0,1 0 0,0 0 0,-1 0 0,1-1 0,0 1 0,0 0 0,-1 0 0,1-1 0,0 1-1,0 0 1,0-1 0,0 1 0,0-1 0,0 1 0,0-1 0,0 0 0,0 1 0,0-1 0,0 0 0,0 0 0,0 0 0,0 0-1,0 0 1,0 0 0,0 0 0,0 0 0,1 0 0,-1 0 0,1-1 0,36 1-184,-26-1 31,0 0 0,0 1 0,0 1 0,0-1 0,-1 2 0,1 0 0,0 0 0,-1 1 0,1 1 0,18 8 0,-29-12 180,0 1 1,0 0-1,0-1 0,0 1 1,0 0-1,0 0 1,0-1-1,0 1 1,0 0-1,0 0 0,0 0 1,0 0-1,-1 0 1,1 0-1,-1 1 0,1-1 1,-1 0-1,1 0 1,-1 0-1,1 0 1,-1 1-1,0-1 0,0 0 1,0 0-1,1 1 1,-1-1-1,-1 0 1,1 1-1,0-1 0,0 0 1,0 0-1,-1 0 1,1 1-1,0-1 0,-1 0 1,1 0-1,-1 0 1,0 0-1,1 1 1,-1-1-1,0 0 0,1 0 1,-1-1-1,0 1 1,0 0-1,0 0 0,0 0 1,0 0-1,-1 0 1,-4 4 261,0 0 0,0-1 0,-1 0-1,1 0 1,-1 0 0,-13 4 0,6-4-253,0 0 0,0-1-1,0-1 1,-1 0 0,-20 0-1,34-2-185,1 0-1,-1 0 1,1 0 0,-1 0-1,1 0 1,0 0-1,-1-1 1,1 1-1,-1 0 1,1 0-1,-1 0 1,1 0-1,0 0 1,-1-1-1,1 1 1,-1 0-1,1 0 1,0-1-1,-1 1 1,1 0-1,0-1 1,-1 1-1,1 0 1,0-1-1,0 1 1,-1 0-1,1-1 1,0 1-1,0-1 1,0 1-1,-1 0 1,1-1-1,0 1 1,0-1-1,0 1 1,0-1-1,0 1 1,0 0 0,0-1-1,0 1 1,0-2-1,0 2 140,-1-14-8374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43 11307,'0'0'10746,"0"12"-10057,-16 336 2978,9-277-3517,4-41 278,3-25 154,-1-8 351,5-45-910,3 1 1,1-1-1,2 1 1,25-69-1,-29 94-153,1 1-1,1 0 0,1 0 1,20-34-1,-26 50 101,0 1-1,0 0 0,0 0 0,1 0 0,-1 0 1,1 1-1,0-1 0,0 1 0,0 0 0,1 0 1,-1 0-1,1 1 0,-1-1 0,1 1 0,0 0 1,0 1-1,0-1 0,0 1 0,0 0 1,0 0-1,1 1 0,-1 0 0,0-1 0,0 2 1,1-1-1,6 2 0,-10-2 21,1 1 0,-1 0 0,0-1 0,1 1 0,-1 0 0,0 1 0,0-1 0,0 0 0,1 1 0,-2-1 0,1 1 0,0-1-1,0 1 1,0 0 0,-1 0 0,1 0 0,-1 0 0,1 0 0,-1 0 0,0 0 0,0 0 0,0 1 0,0-1 0,0 0 0,-1 1 0,1-1 0,-1 1 0,1 4 0,-1-3 26,1-1 1,-1 1-1,0 0 1,-1 0-1,1 0 1,-1 0-1,0 0 1,0-1-1,0 1 1,0 0-1,0-1 1,-1 1-1,0-1 0,0 1 1,0-1-1,0 0 1,-5 6-1,-3 0 171,-1 0 1,0-1-1,0 0 0,-1-1 0,-20 9 0,25-12-126,-1-1 1,1-1-1,-1 1 0,1-1 0,-1 0 1,1-1-1,-1 0 0,0 0 0,0-1 1,0 0-1,-10-1 0,15-3-1946,10-2 132,13-3-1842,26-1-5998,-19 5 2802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13805,'0'0'12230,"12"0"-11931,-5 0-282,0 0 0,0 0-1,0-1 1,0 0 0,0 0 0,0-1-1,-1 0 1,1 0 0,0-1 0,-1 1-1,0-1 1,1-1 0,-1 1-1,10-9 1,-11 8-4,0 0 0,0 0-1,-1-1 1,0 1 0,0-1 0,0 0-1,-1 0 1,1 0 0,-1 0 0,0-1-1,-1 0 1,1 1 0,-1-1 0,0 0-1,-1 0 1,1 0 0,0-10 0,-2 16-13,-1-1 1,1 0-1,0 1 1,0-1-1,0 1 1,-1-1 0,1 1-1,0 0 1,-1-1-1,1 1 1,0-1-1,-1 1 1,1 0-1,-1-1 1,1 1 0,-1 0-1,1-1 1,-1 1-1,1 0 1,-1-1-1,1 1 1,-1 0-1,1 0 1,-1 0 0,1 0-1,-1 0 1,1-1-1,-1 1 1,1 0-1,-1 0 1,1 0-1,-1 0 1,0 1 0,1-1-1,-1 0 1,1 0-1,-1 0 1,1 0-1,-1 0 1,1 1-1,-1-1 1,1 0 0,-1 1-1,1-1 1,-1 0-1,1 1 1,-28 14-65,12 0 86,1 2-1,1-1 0,1 2 1,0 0-1,2 0 0,0 1 1,-15 35-1,25-53-33,0 1 0,0-1-1,0 1 1,1 0 0,-1-1 0,1 1-1,-1 0 1,1-1 0,-1 1-1,1 0 1,0 0 0,0-1 0,0 1-1,0 0 1,0 0 0,0-1 0,0 1-1,1 0 1,-1-1 0,1 1-1,-1 0 1,1-1 0,0 1 0,-1 0-1,1-1 1,0 1 0,0-1 0,0 1-1,0-1 1,0 0 0,1 0-1,-1 1 1,0-1 0,0 0 0,1 0-1,-1 0 1,1 0 0,-1 0 0,1-1-1,0 1 1,-1 0 0,1-1 0,3 2-1,5-1-985,0 1 0,0-2 0,0 1 0,0-1-1,1-1 1,14-2 0,7-4-5355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15022,'0'0'4314,"-10"0"-2868,3 1-1193,-1 0-1,1 1 0,0 0 1,-1 0-1,1 1 1,0-1-1,0 2 0,0-1 1,-9 7-1,12-8-95,0 1 1,0 0-1,1 0 0,-1 0 0,1 1 1,-1-1-1,1 1 0,0 0 1,0 0-1,1 0 0,-1 0 0,1 0 1,0 1-1,0-1 0,0 1 1,1-1-1,0 1 0,0-1 0,-1 7 1,2-9-147,0-1 1,1 1-1,-1-1 1,1 1 0,-1-1-1,1 1 1,-1-1 0,1 1-1,0-1 1,0 0-1,0 1 1,0-1 0,0 0-1,0 0 1,0 0-1,0 0 1,0 1 0,0-2-1,1 1 1,-1 0-1,0 0 1,1 0 0,-1-1-1,1 1 1,-1 0-1,1-1 1,-1 0 0,1 1-1,-1-1 1,1 0-1,-1 0 1,1 0 0,0 0-1,-1 0 1,2 0-1,67-1-1616,-64 0 1127,42-10-4403,-18-5-2052,-13 1-1234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27 521 14723,'-21'21'2588,"15"-14"758,22-21-1269,12-15-1459,-1-1-1,-1-1 1,27-45 0,-12 18-568,105-133-1088,-38 71-3533,-134 134 948,6 1 2675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11339,'0'0'14541,"-10"0"-14444,6 0-89,0 0 0,-1 0 0,1 0 0,0 1 1,0 0-1,0-1 0,0 1 0,1 1 1,-1-1-1,0 1 0,0-1 0,1 1 1,-1 0-1,1 0 0,-1 1 0,1-1 0,0 1 1,0-1-1,0 1 0,0 0 0,1 0 1,-1 0-1,-2 5 0,1-2 40,0-1 0,0 1 0,1 0 0,0 0 0,0 0 0,0 0 0,1 1 0,0-1 1,0 1-1,0-1 0,1 1 0,0 0 0,0-1 0,1 1 0,0 0 0,1 7 0,0-13-112,-1-1 0,1 1 0,0 0-1,0 0 1,0 0 0,0-1 0,0 1 0,0 0 0,0-1 0,0 1 0,0-1 0,0 1 0,0-1 0,0 1-1,0-1 1,0 0 0,1 0 0,-1 1 0,0-1 0,0 0 0,0 0 0,1 0 0,-1 0 0,0-1-1,0 1 1,0 0 0,0 0 0,0-1 0,2 0 0,35-11-5636,-21-3-402,-1-4-2456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11147,'0'0'14221,"-6"-4"-13831,4 2-377,1 2 0,-1-1 1,1 0-1,-1 0 0,1 0 1,-1 1-1,0-1 0,1 1 1,-1-1-1,0 1 1,0 0-1,1-1 0,-1 1 1,0 0-1,0 0 0,1 0 1,-1 1-1,0-1 0,0 0 1,1 1-1,-1-1 0,0 1 1,1-1-1,-4 3 0,2 0 5,-1 0 0,1 0 0,-1 0 0,1 1 0,0-1 0,1 1 0,-1 0 0,1 0 1,-1 0-1,1 0 0,-2 5 0,2-5 1,1-1 1,-1 1 0,1 0-1,0-1 1,0 1 0,0 0-1,0 0 1,0 0 0,1 0-1,0 0 1,0 0 0,0 0 0,1 5-1,-1-9-12,1 1-1,-1 0 0,0 0 0,1 0 1,-1-1-1,1 1 0,-1 0 1,1 0-1,-1-1 0,1 1 1,-1 0-1,1-1 0,0 1 1,0-1-1,-1 1 0,1-1 1,0 1-1,0-1 0,-1 1 1,1-1-1,0 0 0,1 1 0,1-1 8,-1 1 0,1-1 0,-1 0 0,1 0 0,0-1 0,-1 1-1,1 0 1,-1-1 0,1 0 0,-1 1 0,4-3 0,0 1-12,1-1 0,-1-1 0,0 0 1,0 1-1,-1-2 0,1 1 0,-1-1 1,0 1-1,0-2 0,7-8 0,36-63-528,-38 60 328,-33 57 279,1 1-1,-29 79 0,46-86 242,5-34-335,1 1 1,-1-1-1,0 1 0,0 0 0,0-1 1,1 1-1,-1-1 0,0 1 0,1-1 1,-1 1-1,0-1 0,1 1 0,-1-1 1,0 0-1,1 1 0,-1-1 0,1 0 1,-1 1-1,1-1 0,-1 0 0,1 1 1,-1-1-1,1 0 0,-1 0 0,1 1 1,0-1-1,-1 0 0,1 0 0,-1 0 1,1 0-1,0 0 0,-1 0 0,1 0 1,-1 0-1,1 0 0,-1 0 0,1 0 1,0-1-1,-1 1 0,1 0 0,-1 0 1,1 0-1,-1-1 0,1 1 0,-1 0 1,1-1-1,-1 1 0,1 0 0,0-2 1,2 0-607,0-1 0,0 1 0,0-1 0,-1 0 0,1 0 0,-1 0 0,0 0 1,0-1-1,0 1 0,0-1 0,0 1 0,-1-1 0,2-4 0,-2 5-432,10-25-7667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49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31 10698,'0'0'9326,"-6"12"-8573,-8 15-624,-45 100 1884,52-111-1633,1 1-1,1 0 1,1 0-1,0 0 1,1 0 0,-1 22-1,4-39-374,0 1-1,0-1 1,1 1 0,-1 0-1,0-1 1,0 1 0,0-1-1,1 1 1,-1-1-1,0 1 1,0-1 0,1 1-1,-1-1 1,0 1 0,1-1-1,-1 0 1,1 1-1,-1-1 1,1 1 0,-1-1-1,1 0 1,-1 1-1,1-1 1,-1 0 0,1 0-1,-1 0 1,1 1 0,-1-1-1,1 0 1,-1 0-1,1 0 1,-1 0 0,1 0-1,0 0 1,-1 0 0,1 0-1,-1 0 1,1 0-1,0 0 1,-1 0 0,1-1-1,-1 1 1,1 0 0,-1 0-1,1 0 1,-1-1-1,1 1 1,-1 0 0,1-1-1,-1 1 1,1-1-1,29-18-57,-11 0-617,-2-2-1,0 0 1,-1-1-1,25-48 1,-15 19 243,23-70-1,-109 224 2179,51-87-1516,1 1-1,1-1 0,0 1 1,1 1-1,1-1 1,0 1-1,2 0 0,0 0 1,-1 25-1,4-42-240,0 0 1,0-1-1,0 1 1,0 0-1,0-1 1,1 1-1,-1 0 1,0-1-1,0 1 0,0-1 1,1 1-1,-1 0 1,0-1-1,1 1 1,-1-1-1,0 1 1,1-1-1,-1 1 0,1-1 1,-1 1-1,1-1 1,-1 1-1,1-1 1,-1 0-1,1 1 1,-1-1-1,1 0 1,0 0-1,-1 1 0,1-1 1,0 0-1,25-4-829,-20 2 420,1-1 0,-1 0 0,0-1 1,0 1-1,9-8 0,-15 11 338,12-10-407,-1-1 0,-1 1 0,0-2 0,-1 1 0,0-2 0,13-22 0,-22 36 657,-4 8 152,1-1-1,1 1 0,-1 0 1,1 0-1,1 0 1,0 0-1,0 0 0,1 0 1,0 10-1,1-18-323,-1 0 0,1 0 0,-1-1 0,1 1 0,0 0 0,-1 0 0,1 0 0,0-1-1,-1 1 1,1 0 0,0-1 0,0 1 0,0-1 0,0 1 0,0-1 0,0 1 0,0-1 0,0 1 0,0-1 0,0 0 0,0 0 0,0 1 0,0-1 0,0 0 0,0 0 0,0 0 0,1 0 0,39-3-826,-18 1-929,-23 4 1721,1 1 0,0 0 0,-1 0 0,1 0-1,-1 0 1,0 0 0,0 0 0,0 0 0,-1 4 0,1-3 39,-1 11 219,-1 1 0,0-1 0,-1 0 0,-1 0 1,0 0-1,-1-1 0,-8 16 0,-3 4 871,-36 56 0,14-41 466,36-47-1481,0 0 0,-1 0 0,1 0-1,0 0 1,-1 0 0,0-1 0,1 1-1,-1-1 1,0 0 0,0 0 0,0 0-1,0 0 1,0 0 0,0 0 0,0-1-1,0 1 1,-4-1 0,5 0-69,1-1 0,0 1 0,0-1 0,0 1 1,-1-1-1,1 0 0,0 0 0,0 1 0,0-1 1,0 0-1,0 0 0,0 0 0,1 0 0,-1 0 0,0 0 1,0 0-1,1 0 0,-1 0 0,1 0 0,-1-1 0,1 1 1,-1 0-1,1 0 0,0 0 0,-1-1 0,1 1 0,0-2 1,-4-41 20,4 40-23,-1-14-197,1 1-1,1-1 1,0 1-1,2 0 1,5-25-1,-5 34 165,0 0 1,0 0-1,1 0 0,0 0 1,1 0-1,0 1 0,0 0 1,0 0-1,1 0 0,0 1 1,0 0-1,13-9 0,-2 2-75,25-20-2610,-21 5-3348,-11 3-2528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17873,'0'0'4580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150 124 4612,'0'0'4212,"2"-11"-1692,1 2-1979,10-43 2449,-12 13 2074,-1 39-5006,0-1 1,0 0 0,0 1-1,-1-1 1,1 1 0,0-1-1,0 1 1,0-1-1,-1 1 1,1-1 0,0 1-1,0-1 1,-1 1 0,1-1-1,-1 1 1,1 0-1,0-1 1,-1 1 0,1-1-1,-1 1 1,1 0-1,-1-1 1,1 1 0,-1 0-1,1 0 1,-1-1 0,1 1-1,-1 0 1,1 0-1,-1 0 1,1 0 0,-1 0-1,1 0 1,-1 0-1,0 0 1,1 0 0,-1 0-1,1 0 1,-1 0 0,1 0-1,-1 0 1,0 0-1,1 1 1,-1-1 0,1 0-1,-1 0 1,1 1-1,-1-1 1,1 0 0,0 1-1,-1-1 1,1 0 0,-1 1-1,1-1 1,0 1-1,-1 0 1,-24 26 80,8 13 159,2 2-1,2 0 0,2 1 0,2 0 0,1 0 1,2 1-1,3 0 0,1 54 0,7-61-241,-6-36-51,1 0-1,1 0 1,-1 0 0,0 1 0,0-1 0,0 0 0,0 0 0,1 0 0,-1 0 0,0 0-1,1 0 1,-1 0 0,1 0 0,-1-1 0,1 1 0,0 0 0,-1 0 0,1 0 0,0 0-1,0-1 1,-1 1 0,1 0 0,0-1 0,0 1 0,0-1 0,0 1 0,0-1 0,1 1 0,0-3-15,-1 0 1,0 0 0,-1 0 0,1 0 0,0-1 0,-1 1-1,1 0 1,-1 0 0,0-1 0,1 1 0,-1 0 0,-1-1-1,1 1 1,-1-5 0,1 2-104,1-17-87,-2 0 1,-1 0-1,0 1 1,-2-1-1,0 1 1,-1 0-1,-1 0 1,-1 0-1,-1 1 1,-16-29 0,121 64 199,23-13-7810,-82-4 2375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 8264,'0'0'12972,"-9"0"-11947,5 0-957,1-1 8,0 1 0,0 0 0,0 0 1,0 0-1,0 0 0,1 0 0,-1 1 1,0 0-1,0-1 0,0 1 0,0 0 1,1 0-1,-1 0 0,0 1 0,1-1 1,-1 1-1,1-1 0,0 1 0,-1 0 1,1 0-1,0 0 0,0 0 0,0 0 1,0 1-1,-2 3 0,-4 7 109,5-9-139,0 0 0,0 0 0,1 1 0,-1-1 0,1 1 0,0 0 0,1-1 0,-1 1 0,1 0 0,0 0 0,-1 9 0,4-14-31,0 1 0,-1 0 0,1-1-1,0 0 1,0 1 0,0-1 0,0 0 0,0 0 0,0 0 0,0 0 0,0 0 0,0-1 0,0 1 0,2-1 0,57-25-509,-54 21 393,0 1-1,1 0 0,-1 0 1,1 1-1,0 0 1,0 1-1,0 0 0,0 0 1,0 0-1,0 1 1,1 0-1,-1 1 0,0 0 1,1 0-1,8 2 1,-16-1 132,1 0 1,0 1 0,-1-1 0,0 0 0,1 1 0,-1-1 0,0 1 0,1-1 0,-1 1-1,0 0 1,0-1 0,-1 1 0,1 0 0,0 0 0,0-1 0,-1 1 0,1 0-1,-1 0 1,0 0 0,1 0 0,-1 0 0,0 0 0,0 0 0,0 0 0,-1 0 0,1 0-1,-1 3 1,-10 54 2033,37-107-955,-9-3-1441,-14 54 299,0 0-1,0 0 0,0-1 0,0 1 0,1-1 0,-1 0 0,1 0 1,-1 0-1,1 0 0,0-1 0,0 1 0,6 0 0,9 2-26,1-1 0,0-1 0,-1-1 0,1-1 0,0-1 0,0 0 0,0-2 0,26-6 0,29-2-1305,-75 11 1364,1 0 0,0 0-1,-1 0 1,1 0 0,-1-1 0,1 1-1,0 0 1,-1 0 0,1 1 0,0-1-1,-1 0 1,1 0 0,-1 0-1,1 0 1,0 0 0,-1 1 0,1-1-1,-1 0 1,1 1 0,-1-1 0,1 0-1,0 1 1,-1-1 0,0 1-1,1-1 1,-1 0 0,1 1 0,-1-1-1,1 1 1,-1-1 0,0 1 0,0 0-1,1-1 1,-1 1 0,0-1 0,0 1-1,1 0 1,-1-1 0,0 1-1,0-1 1,0 1 0,0 0 0,0 0-1,-7 34 1067,2-12-97,7-22-937,1-1 0,-1 1-1,1-1 1,-1 0 0,0 0-1,1 0 1,-1 0 0,1 0-1,-1 0 1,1-1 0,-1 1-1,0-1 1,4-1 0,20-7-298,-16 5-124,-1 0-1,1 1 0,0 0 1,0 1-1,0 0 0,15 0 0,-25 2 335,1 0 0,0 0 0,-1 1-1,1-1 1,-1 0 0,1 0-1,-1 1 1,1-1 0,0 0-1,-1 1 1,1-1 0,-1 1 0,0-1-1,1 1 1,-1-1 0,1 1-1,-1-1 1,0 1 0,1-1 0,-1 1-1,0 0 1,0-1 0,1 1-1,-1-1 1,0 1 0,0 0-1,0-1 1,0 1 0,0 0 0,0-1-1,0 1 1,0-1 0,0 1-1,0 0 1,0-1 0,0 1 0,0 0-1,0-1 1,-1 2 0,1 3-2524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12364,'0'0'8717,"1"11"-7889,-2 119 2188,-22 158 0,31-326-3044,1-1 0,2 1-1,1 1 1,3 0 0,0 0 0,30-48 0,-38 73-15,0 1 1,0 0-1,1 1 0,0 0 1,15-14-1,-19 20 9,0 1-1,0 0 1,0 0-1,0 0 0,1 1 1,-1-1-1,1 1 1,0 0-1,0 0 0,0 1 1,0-1-1,0 1 1,0 1-1,0-1 0,0 0 1,7 1-1,-11 1 29,-1-1 0,1 0 0,-1 1 0,1-1-1,-1 0 1,1 1 0,-1-1 0,1 1 0,-1-1 0,1 1 0,-1-1 0,0 1-1,1-1 1,-1 1 0,0 0 0,1-1 0,-1 1 0,0 0 0,0-1-1,0 1 1,0-1 0,1 1 0,-1 0 0,0-1 0,0 1 0,0 0 0,0-1-1,0 1 1,-1 0 0,1-1 0,0 1 0,0 0 0,0-1 0,0 1-1,-1 0 1,-9 27-18,-3-13 97,-1 0 0,-1-1 0,0-1 0,-1 0 0,-1-1 0,0-1 1,0-1-1,-1 0 0,-29 11 0,47-20-116,-1-1 0,1 0 1,0 0-1,0 0 0,0 1 1,0-1-1,0 0 0,-1 0 0,1 0 1,0 0-1,0 1 0,0-1 1,-1 0-1,1 0 0,0 0 0,0 0 1,-1 0-1,1 0 0,0 0 0,0 0 1,-1 0-1,1 1 0,0-1 1,0 0-1,-1 0 0,1 0 0,0 0 1,0 0-1,-1-1 0,1 1 0,0 0 1,0 0-1,0 0 0,-1 0 1,1 0-1,0 0 0,0 0 0,-1 0 1,1 0-1,0-1 0,0 1 1,0 0-1,-1 0 0,1 0 0,0 0 1,0-1-1,0 1 0,0 0 0,0 0 1,-1 0-1,1-1 0,0 1 1,0 0-1,0 0 0,0-1 0,0 1 1,12-17-2773,25-19-5356,-8 12-637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 13997,'0'0'10261,"-1"9"-9583,-15 69 576,10-53-986,0 1 0,2-1 1,-2 32-1,6-56-255,0-1-1,1 0 0,-1 0 1,1 0-1,-1 0 0,0 1 1,1-1-1,-1 0 1,0 0-1,1 0 0,-1 0 1,1 0-1,-1 0 1,0 0-1,1 0 0,-1 0 1,1 0-1,-1 0 1,1 0-1,-1 0 0,0-1 1,1 1-1,-1 0 0,0 0 1,1 0-1,-1-1 1,0 1-1,1 0 0,-1 0 1,0-1-1,1 1 1,-1 0-1,0 0 0,1-1 1,-1 1-1,0 0 0,0-1 1,0 1-1,1 0 1,-1-1-1,0 1 0,0-1 1,15-14 164,-9 2-175,0 0 0,-2-1 0,1 0 0,-2 0 1,0 0-1,0 0 0,-1 0 0,-1-1 0,-1 1 0,-1-23 0,1 24-25,-2 23-282,2-8 304,0-1 0,-1 0-1,1 0 1,0 0 0,-1 0 0,1 1-1,0-1 1,0 0 0,0 0 0,0 0-1,0 1 1,0-1 0,1 0 0,-1 0-1,0 0 1,1 1 0,-1-1 0,0 0-1,1 0 1,0 0 0,-1 0 0,1 0-1,0 0 1,-1 0 0,1 0 0,0 0-1,0 0 1,0 0 0,0-1 0,-1 1-1,1 0 1,0-1 0,1 1 0,-1 0 0,0-1-1,0 1 1,1-1 0,7 3 31,-1 0 0,1-1 0,-1 0-1,1 0 1,0-1 0,0 0 0,-1-1 0,1 0 0,0-1 0,0 1 0,9-3 0,-13 2-51,0 0 1,0 0 0,0-1-1,0 0 1,0 1-1,-1-2 1,1 1 0,-1 0-1,0-1 1,0 0-1,1 0 1,-2 0 0,1 0-1,0-1 1,-1 0-1,1 1 1,-1-1 0,0 0-1,-1-1 1,5-7-1,-7 4-177,-10 16 85,-11 18 35,16-18 116,0 1 0,0-1 0,1 1 0,0 1 0,1-1 0,0 0 1,0 1-1,1 0 0,0 0 0,1-1 0,0 1 0,1 0 0,0 16 1,1-24-33,-1 0 1,1-1 0,0 1 0,-1-1 0,1 1 0,0-1 0,0 0 0,0 1 0,0-1 0,0 0 0,1 1 0,-1-1 0,0 0 0,0 0 0,1 0 0,-1 0 0,1 0-1,-1-1 1,1 1 0,-1 0 0,1-1 0,-1 1 0,1-1 0,-1 1 0,1-1 0,0 0 0,-1 0 0,1 0 0,0 0 0,-1 0 0,1 0 0,0 0 0,3-1-1,-2 1-262,1-1-1,0 1 1,-1-1-1,1 0 0,-1 0 1,1 0-1,-1 0 0,1-1 1,-1 1-1,0-1 0,0 0 1,0 0-1,0 0 0,0-1 1,3-2-1,-2-1-1494,-1 0 0,1 0 0,-1-1 0,0 1 0,3-10 0,2-14-7724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13004,'0'0'11499,"-5"45"-11787,17-32-1378,1-3-1248,3 0-1923,0-2-1505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11755,'0'0'8627,"-10"3"-7122,-2 1-1254,0 1-1,0 1 1,0 0-1,1 1 1,0 0-1,0 0 1,1 1-1,0 1 1,0-1-1,1 2 1,0-1-1,-11 17 1,17-22-134,0 0 0,0 0 0,1 1-1,0-1 1,0 1 0,0 0 0,0 0 0,1-1 0,0 1 0,0 0 0,0 0 0,0 1 0,1 7 0,0-11-135,1 0 0,0 0 0,-1 0 0,1 0 0,0 0 0,0-1 0,0 1 1,1 0-1,-1 0 0,0-1 0,1 1 0,-1 0 0,1-1 0,-1 0 0,1 1 0,0-1 0,0 0 1,0 0-1,-1 0 0,1 0 0,0 0 0,0 0 0,0 0 0,0-1 0,1 1 0,-1-1 0,0 0 1,0 1-1,0-1 0,0 0 0,0 0 0,5-1 0,3 1-919,0 0 0,0 0 0,0-1 0,18-4 0,14-13-5279,-15-1-393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17492,'5'0'2000,"8"-8"-1272,13-18-256,7-4 945,16-10-505,9-4-128,5-2-328,1 2-304,-4 4-920,-2 1-1056,-12 0 1544,-4 1-289,-8 6-199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50 11339,'0'0'10260,"9"6"-9795,-4-3-401,-1 1 1,0-1 0,1-1 0,0 1 0,-1-1-1,1 0 1,0 0 0,0 0 0,0 0 0,0-1 0,1 0-1,-1 0 1,0-1 0,1 1 0,-1-1 0,0 0 0,1-1-1,-1 1 1,0-1 0,0 0 0,0 0 0,1-1-1,-1 1 1,0-1 0,-1-1 0,1 1 0,9-6 0,-12 6-49,1 1 0,0-1 0,-1 0 1,1 0-1,-1 0 0,0 0 1,0-1-1,0 1 0,0-1 0,0 1 1,0-1-1,-1 0 0,1 1 1,-1-1-1,0 0 0,0 0 0,0 0 1,0 0-1,1-5 0,-3 8-10,1-1 0,0 0 0,-1 1 0,1-1 0,0 1 0,-1-1 0,1 1 0,-1-1 0,1 1 0,-1-1 1,1 1-1,-1 0 0,0-1 0,1 1 0,-1 0 0,1-1 0,-1 1 0,0 0 0,1 0 0,-1-1 0,0 1 0,1 0 0,-1 0 0,0 0 0,1 0 0,-1 0 0,0 0 0,0 0 0,-28 0 182,22 0-166,0 1 62,0 0 0,0 1 1,0 0-1,0 0 1,0 0-1,0 1 1,1-1-1,-1 2 1,1-1-1,0 1 0,0 0 1,0 0-1,0 1 1,-7 7-1,9-8-25,1-1 0,-1 0 0,1 1 0,0 0 0,0 0 0,0 0-1,1 0 1,-1 0 0,1 0 0,0 1 0,0-1 0,1 1 0,-1-1 0,1 1 0,0 0-1,0 0 1,1-1 0,-1 1 0,1 0 0,0 0 0,1 0 0,0 8 0,1-11-44,-1 1 1,1-1-1,-1 1 1,1-1-1,0 0 1,0 0-1,0 1 1,0-1-1,0-1 1,1 1-1,-1 0 1,0 0-1,1-1 0,0 0 1,-1 1-1,1-1 1,0 0-1,-1 0 1,1 0-1,0-1 1,0 1-1,5 0 1,73 4-440,-68-5 113,-5 0 119,8 0-1031,1 0 1,-1-1-1,19-4 1,10-8-5345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67 6662,'0'0'9353,"4"-9"-6716,11-27-528,-15 36-2045,0-1 0,0 0 1,0 0-1,0 1 0,0-1 0,0 0 1,0 0-1,0 1 0,0-1 0,0 0 1,0 0-1,0 0 0,-1 1 0,1-1 1,0 0-1,-1 1 0,1-1 0,0 0 1,-1 1-1,1-1 0,-1 0 0,1 1 0,-1-1 1,1 1-1,-1-1 0,0 1 0,1-1 1,-1 1-1,1-1 0,-1 1 0,0 0 1,0-1-1,1 1 0,-1 0 0,0 0 1,0-1-1,1 1 0,-1 0 0,0 0 1,0 0-1,1 0 0,-1 0 0,0 0 0,0 0 1,0 0-1,-35 1 344,28 1-395,1 0 0,-1 1 1,1 0-1,0 0 0,0 0 0,0 1 0,1 0 0,-1 1 0,1 0 0,0 0 1,0 0-1,0 0 0,-7 10 0,9-10 47,-1 0-1,1 0 1,1 0 0,-1 0 0,1 1 0,0-1-1,0 1 1,0 0 0,1 0 0,0 0 0,0 0-1,1 0 1,0 0 0,0 0 0,0 1-1,1-1 1,0 7 0,0-12-49,1 1 1,0-1-1,0 0 0,0 1 1,0-1-1,0 0 1,0 0-1,0 0 0,0 0 1,1 0-1,-1 0 0,0 0 1,1-1-1,-1 1 1,0 0-1,1-1 0,-1 1 1,1-1-1,-1 1 0,1-1 1,-1 0-1,1 0 0,-1 0 1,1 0-1,0 0 1,-1 0-1,3 0 0,48-6 226,-38 2-320,-1-2 1,0 1-1,0-1 0,-1-1 0,1-1 1,-1 0-1,-1 0 0,0-1 1,0 0-1,-1-1 0,0 0 0,0-1 1,-1 0-1,-1-1 0,12-18 0,-14 13-207,-11 18-234,-14 29 393,18-30 137,-4 10 247,1 0 0,0 1 0,0-1 0,1 1-1,0-1 1,1 1 0,0 0 0,1 0-1,0 0 1,1 19 0,1-28-237,0 0 0,0 0 0,0-1 0,0 1 0,0 0 0,0-1 0,0 1 0,1-1-1,-1 0 1,0 1 0,1-1 0,-1 0 0,1 0 0,0 0 0,-1 0 0,1 0 0,0 0 0,-1 0 0,1-1 0,0 1 0,0 0 0,0-1 0,0 0-1,0 1 1,0-1 0,0 0 0,0 0 0,0 0 0,-1 0 0,1-1 0,0 1 0,2-1 0,6 0 31,-1 0 1,1-1 0,-1 0-1,0 0 1,11-5-1,4-5-300,-1 0-1,0-2 1,-1-1-1,0-1 1,25-24-1,-45 39 243,-11 23 342,8-19-266,-1 0-1,1 0 0,-1 0 1,1 0-1,0 0 0,0 1 1,1-1-1,-1 0 0,1 1 1,-1-1-1,1 4 0,0-6-43,0-1 1,0 1-1,1-1 0,-1 1 0,0-1 0,0 1 0,0-1 0,1 1 0,-1-1 0,0 1 0,1-1 0,-1 1 1,0-1-1,1 1 0,-1-1 0,1 0 0,-1 1 0,0-1 0,1 0 0,-1 1 0,1-1 0,-1 0 0,1 0 1,0 1-1,24-4 142,17-21-269,-38 21 42,1 0 0,-1 0-1,1 0 1,0 0 0,0 1 0,0-1 0,0 1 0,0 1 0,0-1 0,1 1 0,6-1 0,-11 3 57,0 1 0,0 0 0,-1 1 0,1-1 0,-1 0 0,1 0 0,-1 0 0,0 0 0,0 0 0,0 0 0,0 1 0,0-1 1,0 0-1,-1 3 0,2 26-34,1-30-608,1 0-1,-1 0 0,1 0 0,-1-1 0,1 1 0,0-1 0,0 0 1,-1 1-1,1-1 0,0-1 0,-1 1 0,1 0 0,0-1 0,4-1 1,13-7-6153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132 128 5701,'0'0'15039,"-8"-2"-13112,4 1-1773,0 0-1,0 0 1,-1 0 0,1 1 0,0 0-1,0 0 1,-1 0 0,1 1-1,0-1 1,0 1 0,0 0 0,0 0-1,0 0 1,0 1 0,0 0 0,0-1-1,0 1 1,0 1 0,1-1 0,-1 0-1,1 1 1,0 0 0,0 0 0,0 0-1,0 0 1,0 0 0,1 0 0,-1 1-1,-3 6 1,5-8-102,0-1-1,0 1 1,0-1-1,0 1 1,1 0-1,-1-1 1,0 1-1,1 0 1,-1-1-1,1 1 1,-1 0-1,1 0 0,0 0 1,0-1-1,0 1 1,0 0-1,0 0 1,0 0-1,1 1 1,0-2-32,-1 0 0,1 0 0,0 0 0,0 0 0,-1 0 0,1 0 1,0 0-1,0 0 0,0-1 0,0 1 0,0 0 0,0-1 0,0 1 0,0 0 0,0-1 0,0 0 0,0 1 1,1-1-1,-1 0 0,0 1 0,2-1 0,2 0-2,0 1 0,0-1-1,1-1 1,-1 1 0,0-1 0,0 0-1,0 0 1,0 0 0,0-1 0,0 1 0,0-1-1,5-4 1,5-4-81,0 0 0,-1-2 0,-1 0-1,0 0 1,-1-1 0,0-1 0,-1 0 0,0 0 0,-1-1-1,-1-1 1,13-30 0,-21 45 58,0 0-1,-1 0 1,1 0 0,-1 0 0,0 0-1,1-1 1,-1 1 0,0 0 0,0 0-1,1 0 1,-1-1 0,0 1-1,0 0 1,-1 0 0,1-1 0,0-1-1,-1 3 1,1 0-1,-1-1 1,1 1-1,-1 0 1,1 0-1,0 0 1,-1 0-1,1 0 0,-1 0 1,1 0-1,-1 0 1,1 0-1,-1 0 1,1 0-1,0 0 1,-1 0-1,1 0 1,-1 0-1,1 0 1,-1 0-1,1 1 1,0-1-1,-1 0 1,1 0-1,-1 1 1,1-1-1,0 0 0,-1 1 1,-32 29-140,29-24 205,0 0 0,1 1 0,-1-1 0,1 1 0,1 0 1,-1-1-1,1 1 0,0 1 0,1-1 0,-1 0 0,2 0 0,-1 0 0,1 1 0,0-1 0,1 8 1,0-11-103,-1 0 1,1 0-1,1-1 1,-1 1-1,0 0 1,1 0 0,0-1-1,0 1 1,0-1-1,0 0 1,1 1-1,3 2 1,-3-3-255,0 0 0,1 0-1,0 0 1,-1-1 0,1 0 0,0 0 0,0 0 0,0 0-1,1-1 1,-1 1 0,0-1 0,8 1 0,19 0-5331,2-2-5557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10218,'0'0'11039,"-6"10"-10718,4-8-295,-24 44 300,25-44-293,0 0-1,0 0 1,0-1 0,0 1-1,1 0 1,-1 0-1,1 0 1,-1 0 0,1 0-1,0 0 1,0 0-1,0 0 1,0 0-1,0 0 1,0 0 0,0 0-1,1 0 1,-1 0-1,1 0 1,-1 0-1,1-1 1,0 1 0,0 0-1,0 0 1,0 0-1,0-1 1,0 1-1,2 2 1,1-2 6,0 0 0,0 0 0,0-1 0,-1 1 0,1-1 0,0 0 0,1 0 0,-1-1 0,0 1 0,0-1 0,0 0 0,0 0 0,0 0 0,1-1 0,-1 1 0,0-1 0,0 0 0,4-2 0,5-1 10,1 0 0,-1-1 1,-1-1-1,14-7 1,-15 7-34,0-1 1,-1 0-1,0 0 0,0-1 1,0 0-1,-1 0 1,0-1-1,-1-1 1,0 0-1,0 0 1,6-12-1,-43 73-149,10 25 209,18-69-27,1-1 1,-1 1-1,1-1 1,0 1-1,1-1 1,-1 0-1,1 1 1,1-1-1,3 13 1,-4-17-5,0 0 1,1 0-1,-1 0 1,1 0-1,-1 0 1,1 0-1,0 0 1,0-1-1,0 1 1,0-1-1,0 1 1,0-1-1,0 0 1,0 0-1,0 0 1,1 0-1,-1 0 1,0 0-1,1-1 1,-1 1-1,1-1 1,-1 1-1,1-1 1,-1 0-1,1 0 1,-1 0-1,1-1 1,-1 1-1,1 0 1,2-2-1,1 1 1,-1 0 0,0-1-1,0 0 1,0 0 0,0 0-1,0 0 1,0-1 0,-1 0-1,1 0 1,-1 0 0,0 0-1,0-1 1,5-4 0,-4 0 45,1-1 0,-1 0 0,0 0 0,6-18 0,-9 23-48,-1 1-1,0-1 1,0 1-1,0-1 1,0 0 0,-1 1-1,0-1 1,1 0 0,-1 0-1,0 1 1,-1-1-1,1 0 1,-1 1 0,0-1-1,0 0 1,-2-6 0,2 9-44,0-1 1,0 1 0,0 0 0,0 0 0,0-1 0,-1 1-1,1 0 1,0 0 0,0 0 0,-1 1 0,1-1 0,-1 0-1,1 0 1,-1 1 0,1-1 0,-1 1 0,1-1 0,-1 1-1,0 0 1,1-1 0,-1 1 0,0 0 0,1 0 0,-1 0-1,1 0 1,-1 1 0,0-1 0,1 0 0,-1 1 0,1-1-1,-1 1 1,0-1 0,1 1 0,-2 1 0,0-1-24,1 0 0,0 0 0,0 1 0,0-1 0,0 1 1,0-1-1,0 1 0,0 0 0,0 0 0,1-1 0,-1 1 0,1 0 0,-1 1 0,1-1 1,0 0-1,0 0 0,0 1 0,0-1 0,0 0 0,1 1 0,-1-1 0,0 4 0,2-5-118,-1 0 0,1 0 0,0 0 0,-1 0-1,1-1 1,0 1 0,0 0 0,0 0 0,0-1-1,0 1 1,0 0 0,0-1 0,0 1 0,0-1-1,0 1 1,0-1 0,0 0 0,0 1 0,0-1-1,0 0 1,1 0 0,-1 0 0,0 0 0,0 0-1,2 0 1,38 1-2486,-37-1 2051,72-1-7046,-33-6 2759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26 8840,'0'0'10293,"-8"-5"-8473,3 2-1676,0 0-1,0 0 1,0 1-1,0 0 1,-1 0-1,1 1 1,-1-1-1,1 1 1,-1 0 0,0 1-1,1-1 1,-1 1-1,0 0 1,1 1-1,-1-1 1,0 1-1,1 0 1,-1 0-1,1 1 1,-1 0 0,1 0-1,0 0 1,0 1-1,0-1 1,0 1-1,-5 4 1,6-4-45,1 0-1,-1 0 1,1 0 0,0 0 0,0 1-1,0-1 1,0 1 0,1 0 0,-1 0-1,1 0 1,0 0 0,-2 7 0,4-10-83,-1 0 1,1 0 0,0 0-1,0 0 1,0 0-1,0 0 1,0 0 0,0 0-1,0 0 1,0 0-1,1 0 1,-1 1 0,0-1-1,1 0 1,-1 0-1,0 0 1,1 0 0,-1-1-1,1 1 1,0 0-1,0 1 1,1 0-12,0-1-1,0 0 1,0 0 0,-1 1-1,1-1 1,0-1 0,1 1-1,-1 0 1,0 0-1,0-1 1,0 1 0,0-1-1,0 0 1,4 0 0,6 1-6,-1 0 0,0-1 0,0-1 0,1 0 0,-1-1 0,0 0 0,0 0-1,14-6 1,-19 5-1,-1 1-1,0-1 0,0 0 0,0 0 1,0 0-1,0-1 0,-1 1 1,1-1-1,-1-1 0,0 1 0,0 0 1,-1-1-1,1 0 0,-1 0 0,0 0 1,0 0-1,2-9 0,-5 14 2,0 0 0,0-1 0,0 1-1,0 0 1,0 0 0,0-1 0,0 1 0,0 0 0,0 0 0,0-1-1,0 1 1,0 0 0,-1 0 0,1-1 0,0 1 0,0 0 0,0 0-1,0 0 1,-1-1 0,1 1 0,0 0 0,0 0 0,0 0-1,-1 0 1,1-1 0,0 1 0,0 0 0,-1 0 0,1 0 0,0 0-1,0 0 1,-1 0 0,1 0 0,0 0 0,-1 0 0,1 0 0,0 0-1,0 0 1,-1 0 0,1 0 0,0 0 0,0 0 0,-1 0-1,1 0 1,0 0 0,0 0 0,-1 0 0,1 1 0,0-1 0,0 0-1,-1 0 1,1 0 0,0 0 0,0 1 0,0-1 0,-1 0-1,1 1 1,-19 7-113,9 0 91,1 0 0,1 1 0,-15 17 1,20-22 27,0 0 1,0 0 0,0 0 0,1 1-1,0-1 1,0 1 0,0 0 0,0 0 0,1-1-1,0 1 1,0 0 0,-1 6 0,2-10-20,0 0 0,1 0 0,-1 0 0,0 0 1,0 0-1,0-1 0,1 1 0,-1 0 1,0 0-1,1 0 0,-1-1 0,1 1 1,-1 0-1,1 0 0,-1-1 0,1 1 0,-1 0 1,1-1-1,0 1 0,0-1 0,-1 1 1,1-1-1,0 1 0,0-1 0,-1 1 1,1-1-1,0 0 0,0 0 0,1 1 0,35 2-1695,-26-4 576,0-1 1,0 0 0,-1 0 0,17-7 0,31-25-6699,-31 12 3080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8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75 9225,'0'0'6924,"-7"3"-5414,5-3-1423,-36 16 1488,36-16-1509,1 1 1,-1 0-1,0 0 0,0 0 0,1 0 0,-1 1 0,1-1 1,-1 0-1,1 1 0,-1-1 0,1 1 0,0-1 0,0 1 1,0 0-1,0-1 0,0 1 0,0 0 0,0 0 0,1-1 1,-1 1-1,0 3 0,1-4-112,1-1 1,-1 0-1,0 0 0,1 0 0,-1 1 1,1-1-1,-1 0 0,1 0 1,-1 0-1,1 0 0,-1 0 1,1 0-1,-1 0 0,1 0 0,-1 0 1,0 0-1,1 0 0,-1 0 1,1 0-1,-1 0 0,1 0 1,-1 0-1,1-1 0,-1 1 1,1 0-1,-1 0 0,0-1 0,1 1 1,-1 0-1,0 0 0,1-1 1,-1 1-1,16-9-453,-13 6 30,18-20 206,-20 23 365,-1-1 0,1 1 0,-1-1 1,1 1-1,-1-1 0,0 1 0,1-1 0,-1 0 0,0 1 1,1-1-1,-1 0 0,0 1 0,0-1 0,0 0 1,1 1-1,-1-1 0,0 0 0,0 1 0,0-1 1,0 0-1,0 1 0,0-1 0,-1 0 0,1 1 0,0-1 1,0 0-1,0 1 0,-1-1 0,1 0 0,0 1 1,0-1-1,-1 0 0,1 1 0,-1-1 0,0 0 1,-1 0 46,1 0 1,-1 0 0,0 1 0,0-1 0,1 1 0,-1-1 0,0 1 0,0-1 0,0 1 0,0 0 0,0 0 0,0 0 0,1 0 0,-1 1 0,0-1 0,0 0 0,0 1 0,0-1-1,1 1 1,-1 0 0,0-1 0,0 1 0,-1 1 0,-36 25 159,32-20-366,-34 31 892,40-37-794,0 0 1,0 0-1,0 1 1,0-1 0,0 0-1,0 1 1,0-1-1,0 0 1,0 1 0,0-1-1,1 1 1,-1-1-1,1 1 1,-1-1 0,1 1-1,0 0 1,-1-1-1,1 1 1,0 0 0,0-1-1,0 1 1,0-1-1,1 1 1,-1 0 0,0-1-1,1 3 1,1-3-29,0 0 1,0 0-1,0 0 0,0 0 1,0 0-1,0 0 1,1-1-1,-1 0 0,0 1 1,0-1-1,0 0 1,1 0-1,-1 0 0,0 0 1,0 0-1,3-1 1,37-5 121,-23-2-185,1 0 0,-2-1 1,1-1-1,-2-1 0,1-1 1,-1 0-1,-1-1 1,-1-1-1,20-21 0,-45 47 53,1 0-1,0 0 0,1 1 0,0 0 1,1 1-1,1 0 0,0 0 1,0 0-1,2 1 0,0 0 0,0 0 1,2 0-1,-2 25 0,13 168 185,-10-204-168,1 0 0,-1-1 0,0 1 0,0 0 0,0 0 0,-1-1 0,1 1 0,-1-1 0,0 1 0,0-1 0,0 0 0,-1 0 0,1 0 0,-1 0 0,-4 5 0,5-7 15,1 1 1,-1-1-1,0 1 1,1-1 0,-1 0-1,0 0 1,0 0-1,0 0 1,0 0-1,0 0 1,0 0-1,0-1 1,0 1-1,-1-1 1,1 1-1,0-1 1,0 0 0,0 0-1,0 0 1,-1 0-1,1 0 1,0 0-1,0-1 1,0 1-1,0-1 1,-1 1-1,1-1 1,0 0 0,-3-2-1,2 0-22,1 1 0,0-1-1,0 0 1,0 0 0,0 0 0,0 0 0,0 0-1,1-1 1,-1 1 0,1 0 0,0-1-1,0 1 1,1-1 0,-1 1 0,0-1 0,1 0-1,0-3 1,2-66-800,0 65 719,0 0 0,0 0 1,0 0-1,1 0 1,0 1-1,1-1 1,0 1-1,0 0 1,0 0-1,1 0 1,0 1-1,0 0 1,1 0-1,0 0 1,0 0-1,12-8 1,13-7-68,1 1 1,51-23 0,-16 8-24,-56 29 152,84-54-3,-87 55 19,-1-1-1,0 0 1,0 0 0,-1-1-1,1 0 1,-1 0-1,-1 0 1,1-1 0,6-12-1,-12 19-6,0 1-1,0-1 1,1 1 0,-1-1-1,0 0 1,0 1-1,0-1 1,0 0 0,0 1-1,0-1 1,0 0-1,0 1 1,0-1 0,0 0-1,0 1 1,0-1-1,-1 1 1,1-1 0,0 0-1,0 1 1,-1-1-1,1 1 1,0-1 0,-1 1-1,1-1 1,0 1-1,-1-1 1,1 1-1,-1-1 1,1 1 0,-1-1-1,1 1 1,-1 0-1,0-1 1,1 1 0,-1 0-1,1 0 1,-1-1-1,0 1 1,1 0 0,-1 0-1,1 0 1,-1 0-1,0 0 1,1-1 0,-1 1-1,0 1 1,1-1-1,-1 0 1,0 0 0,1 0-1,-1 0 1,1 0-1,-2 1 1,-40 7-20,29-3 67,0 1-1,1 1 1,0 0 0,0 1 0,0 0 0,-11 11 0,17-15 27,1 2 0,-1-1-1,1 1 1,0 0 0,0 0 0,0 0 0,1 1 0,0 0 0,0 0 0,1 0 0,0 0 0,-3 12 0,5-17-71,1-1-1,0 0 1,0 0 0,0 1-1,0-1 1,0 0 0,0 0-1,0 0 1,1 1 0,-1-1 0,0 0-1,1 0 1,-1 0 0,1 0-1,-1 0 1,1 0 0,-1 0-1,1 0 1,0 0 0,0 0-1,-1 0 1,1 0 0,2 1 0,0 0 23,0 0 1,0 0 0,0 0 0,0 0 0,1-1 0,-1 0 0,0 0-1,5 1 1,9 1-216,1 0-1,28-1 1,-40-2-109,12 1-602,32-1-4261,-18-5-2722,-1-8-4334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12300,'0'0'5722,"-3"11"-3864,-6 21-693,1 1 0,3-1 0,-4 49 1,8-56-876,0-9 55,1 0-1,2 28 0,19-93 1653,-17 26-1948,-1-1 0,-1 1 0,-1-1 0,-1 0 0,-3-26 0,3 49-49,0 0 0,1 1 0,-1-1 0,0 0 0,0 1 0,0-1 0,0 0 0,0 1 0,0-1 0,0 0 0,-1 1 0,1-1 0,0 0 0,0 1 0,0-1 0,-1 0 0,1 1 0,0-1 0,-1 1 0,1-1 0,-1 0 0,1 1 0,0-1 0,-1 1 0,1-1 0,-1 1 0,0 0 0,1-1 0,-1 1 0,1-1 0,-1 1 0,1 0 0,-1 0 0,0-1 0,-1 1 0,2 0-6,-1 1 1,0 0 0,0 0 0,1-1 0,-1 1 0,0 0 0,1 0 0,-1 0 0,1 0-1,-1 0 1,1 0 0,-1 0 0,1 0 0,0 0 0,-1 0 0,1 0 0,0 0 0,0 0-1,0 0 1,0 0 0,0 0 0,0 0 0,0 2 0,0-1 5,0 1 0,0 0 0,0 0 0,0 0 1,0 0-1,1 0 0,0 0 0,-1 0 0,1 0 0,0 0 0,0-1 1,1 1-1,-1 0 0,0-1 0,1 1 0,0-1 0,-1 0 0,1 1 1,0-1-1,4 3 0,-2-2 10,1-1 0,-1 0 0,1 0 0,-1-1 0,1 1 0,0-1 0,0 0 0,-1 0 0,1-1 0,0 0 0,10 0 0,-11 0-1,0 0 1,1 0 0,-1-1 0,1 0 0,-1 0-1,0 0 1,0 0 0,0-1 0,0 0 0,0 0-1,0 0 1,0 0 0,0 0 0,-1-1 0,6-4-1,0-3 31,0 1 0,-1-2 0,13-19 0,-14 20 1,-7 9-110,-9 83-228,6-68 360,1-1 1,0 1 0,1 0 0,0 0 0,1 0 0,3 26-1,-2-39-49,0 1 0,0-1 0,0 1 0,0 0 0,0-1 0,0 1 0,0-1 0,0 0 0,1 1 0,-1-1-1,0 0 1,1 0 0,-1 0 0,1 0 0,-1 0 0,1 0 0,0-1 0,-1 1 0,1 0 0,0-1 0,0 1 0,-1-1-1,1 0 1,0 1 0,0-1 0,0 0 0,-1 0 0,1 0 0,0 0 0,0-1 0,0 1 0,3-1 0,-1 0-163,0 1 0,0-1 0,0 0 1,0 0-1,0-1 0,0 1 1,0-1-1,0 0 0,0 0 0,-1 0 1,1 0-1,-1-1 0,6-4 1,-6 3-806,-1-1 1,0 1 0,0 0 0,-1-1 0,1 1 0,-1-1 0,0 1-1,0-1 1,0 0 0,0-5 0,1-15-5699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28 6919,'0'0'13292,"-49"-27"-11146,47 27-512,-1 1-962,3 8-287,0 3-33,5 0-256,8 0-128,8-1-929,-3-2-1313,-1-1-1506,1-3-2978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 7559,'0'0'14707,"-1"-4"-13740,1 2-865,0 1 0,-1 0 1,1 0-1,0 0 0,-1-1 0,1 1 1,-1 0-1,1 0 0,-1 0 1,1 0-1,-1 0 0,0 0 0,0 0 1,0 0-1,1 0 0,-1 0 1,0 0-1,-2-1 0,1 2-13,1-1-1,-1 1 1,0 0-1,0-1 1,1 1-1,-1 0 1,0 0-1,0 0 1,1 0-1,-1 0 1,0 1-1,0-1 0,1 0 1,-1 1-1,0 0 1,1-1-1,-1 1 1,-1 1-1,-7 3 11,1 0 0,1 1-1,-1 0 1,1 0-1,0 1 1,0 0-1,1 1 1,0 0-1,1 0 1,-1 0 0,1 1-1,-7 14 1,13-23-96,0 1 0,-1-1 1,1 0-1,0 1 1,0-1-1,0 0 1,0 1-1,0-1 0,0 1 1,-1-1-1,1 0 1,0 1-1,0-1 0,0 1 1,0-1-1,0 0 1,0 1-1,1-1 1,-1 1-1,0-1 0,0 1 1,0-1-1,0 0 1,0 1-1,0-1 0,1 0 1,-1 1-1,0-1 1,0 0-1,1 1 1,-1-1-1,0 0 0,1 1 1,-1-1-1,1 0 1,15-2 109,16-15-104,47-60-2972,-78 78 2950,-1-1-1,1 0 0,-1 0 1,1 0-1,-1 1 0,1-1 1,-1 0-1,1 0 0,-1 1 1,0-1-1,1 0 0,-1 1 1,0-1-1,1 1 0,-1-1 1,0 1-1,1-1 0,-1 0 1,0 1-1,0-1 0,0 1 1,1-1-1,-1 1 0,0-1 1,0 1-1,0-1 0,0 1 1,0-1-1,0 1 0,0-1 1,0 1-1,0-1 0,0 1 1,0-1-1,0 1 0,-1 0 1,4 35-441,-2-23 367,36 262 2180,-33-254-2044,-2-12 142,0-1 0,0 1-1,-1-1 1,0 1-1,-1 0 1,0 0-1,0 0 1,0-1 0,-1 1-1,-4 15 1,4-23-118,0 1 0,0-1 0,-1 1 0,1-1 0,0 1 0,-1-1 0,1 0 0,0 0 0,-1 1 0,0-1 0,1 0 0,-1 0 0,0-1 0,1 1 0,-1 0 0,0-1 0,0 1 0,0-1 0,1 1 0,-1-1 0,0 0 0,0 1 0,0-1 0,0 0 0,0-1 0,0 1 0,0 0 0,1 0 0,-1-1 0,0 1 0,0-1 0,-3-1 0,0 0 1,0 0 0,0-1-1,0 1 1,1-1-1,-1 0 1,1 0 0,-1-1-1,1 1 1,0-1-1,-4-5 1,-4-6-58,2-1 0,-18-32 0,25 41-55,0 1-1,1 0 0,0-1 1,0 1-1,0-1 1,1 1-1,0-1 0,0 0 1,1 0-1,0 1 0,1-13 1,0 16-29,0 1 0,0 0 0,0 0 1,0 0-1,0 0 0,1 0 0,-1 0 1,1 0-1,-1 0 0,1 0 0,0 0 1,0 1-1,0-1 0,-1 1 0,5-2 1,38-21-1886,-25 14 319,38-22-6000,-25 15 672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11787,'0'0'14093,"-16"56"-13164,11-33-320,5 2-225,0-1-192,0-5-127,0-1-33,5-6-641,2-4-1057,2-8-1280,-3 0-1635,-3-9-4195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15803,'-1'1'128,"-1"0"-1,0 1 0,1-1 0,-1 1 1,1-1-1,0 1 0,-1 0 0,1 0 0,0-1 1,0 1-1,0 0 0,0 0 0,1 0 1,-1 0-1,0 4 0,-7 35 459,7-35-356,-2 13-80,2 0 1,0 25 0,1-39-118,0 0 1,1 0-1,-1 0 1,1 0-1,0 0 1,0 0-1,1-1 1,0 1 0,-1 0-1,2 0 1,-1-1-1,0 0 1,6 8-1,-7-11 3,0-1 1,0 1-1,1 0 0,-1 0 1,0 0-1,1-1 0,-1 1 1,1 0-1,-1-1 0,1 0 1,-1 1-1,1-1 0,-1 0 1,1 0-1,-1 0 0,1 0 0,-1 0 1,1 0-1,-1 0 0,1 0 1,-1 0-1,1-1 0,-1 1 1,1-1-1,-1 1 0,1-1 1,-1 0-1,0 1 0,1-1 1,-1 0-1,0 0 0,0 0 0,2-1 1,4-4 221,0-1-1,0 1 1,10-14 0,-5 3 201,-1 1 1,-1-1-1,12-28 0,8-14 766,-30 59-1218,0 1 1,0-1-1,0 0 0,0 0 1,0 0-1,0 0 0,0 0 1,0 0-1,0 0 0,1 0 1,-1 0-1,0 1 0,0-1 1,0 0-1,0 0 0,0 0 1,0 0-1,0 0 0,0 0 1,0 0-1,0 0 0,0 0 1,0 0-1,0 0 1,1 0-1,-1 0 0,0 0 1,0 1-1,0-1 0,0 0 1,0 0-1,0 0 0,0 0 1,0 0-1,1 0 0,-1 0 1,0 0-1,0 0 0,0 0 1,0 0-1,0 0 0,0 0 1,0 0-1,0 0 0,0-1 1,1 1-1,-1 0 0,0 0 1,0 0-1,0 0 0,0 0 1,0 0-1,0 0 0,0 0 1,0 0-1,0 0 0,0 0 1,0 0-1,1 0 0,-1-1 1,0 1-1,0 0 1,0 0-1,0 0 0,0 0 1,0 0-1,0 0 0,2 15 129,-1 24-235,-1-36 111,0-2-14,0 5-23,0 0-1,0 0 1,1 0-1,-1 0 1,4 10-1,-4-15 22,0-1 0,1 1-1,-1 0 1,0 0 0,1-1-1,-1 1 1,1 0-1,-1-1 1,1 1 0,-1 0-1,1-1 1,-1 1 0,1-1-1,0 1 1,-1-1 0,1 1-1,0-1 1,0 0-1,1 1 1,-1-1 1,0 1-1,1-1 1,-1 0-1,0 0 1,0-1 0,1 1-1,-1 0 1,0 0-1,1-1 1,-1 1 0,0-1-1,0 1 1,1-1-1,-1 1 1,0-1-1,1-1 1,12-7 37,-1-1 0,17-16 0,-23 19-1,-1 0-1,1 1 1,1 0 0,-1 0 0,1 1 0,0 0 0,1 0 0,-1 1 0,1 0 0,17-6 0,-25 10-28,1 0 0,-1 0 0,0 0 0,1 0-1,-1 0 1,1 0 0,-1 1 0,0-1 0,1 0 0,-1 1-1,0-1 1,1 1 0,-1-1 0,0 1 0,0-1 0,0 1 0,0 0-1,1 0 1,-1 0 0,0 0 0,0-1 0,0 2 0,-1-1-1,1 0 1,0 0 0,0 0 0,0 0 0,-1 0 0,1 1 0,-1-1-1,1 0 1,0 3 0,2 5 10,-1 1 0,0 0 0,2 17 0,-1-4 47,-3-22-57,0 0 1,0-1 0,0 1 0,0 0 0,1 0 0,-1 0 0,0-1 0,1 1 0,-1 0-1,1-1 1,-1 1 0,1 0 0,-1-1 0,1 1 0,-1 0 0,1-1 0,0 1-1,-1-1 1,1 1 0,0-1 0,-1 1 0,1-1 0,0 0 0,0 1 0,1-1 0,-1 1 13,1-1 0,0 0 0,0 0 0,0 0 0,-1 0 0,1-1 0,0 1 0,0 0 0,0-1 0,-1 1 0,4-2 0,4-3 93,1 0 0,-1-1 1,11-8-1,-14 10-58,13-10 110,-11 8-86,0 0 0,0 0 0,1 0-1,-1 1 1,1 1 0,0 0 0,17-6 0,-25 10-78,-1 0 0,1 0 0,0 0 1,0 0-1,0 0 0,-1 0 0,1 0 1,0 0-1,0 0 0,0 1 0,-1-1 1,1 0-1,0 1 0,0-1 0,-1 0 1,1 1-1,0-1 0,0 1 0,-1-1 1,1 1-1,-1-1 0,1 1 0,0-1 1,0 2-1,0 0-24,1 0-1,-1 0 1,0 1-1,0-1 1,0 0 0,-1 1-1,1-1 1,0 5 0,0-4-206,0 1 1,-1-1 0,0 1-1,0-1 1,0 1 0,0-1-1,-1 1 1,1-1 0,-1 1-1,0-1 1,0 0 0,-2 6 0,-2-6-266,0-7-156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13261,'0'0'10057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31 234 1281,'0'0'9727,"8"-9"-7010,-2 2-2366,29-36 3140,-32 40-2878,0-1-1,-1 0 1,1-1 0,-1 1 0,0 0-1,0-1 1,-1 1 0,1-1-1,-1 0 1,0 0 0,0-4 0,-1 8-566,0 1 1,0-1 0,0 1 0,-1-1-1,1 1 1,0 0 0,0-1-1,-1 1 1,1 0 0,0-1 0,-1 1-1,1 0 1,-1-1 0,1 1 0,0 0-1,-1 0 1,1 0 0,-1-1-1,1 1 1,0 0 0,-1 0 0,1 0-1,-1 0 1,1 0 0,-1 0 0,1 0-1,-1 0 1,1 0 0,-1 0-1,1 0 1,-1 0 0,1 0 0,0 0-1,-1 0 1,1 0 0,-1 0 0,1 1-1,-1-1 1,1 0 0,-1 1-1,-21 8 100,17-4-152,0 0 0,0 0 0,0 0-1,1 0 1,-1 1 0,1 0 0,1 0 0,-1 0 0,1 1 0,0-1-1,1 1 1,-4 9 0,3-2-9,0 0 1,1 0-1,1 0 0,0 0 0,1 19 0,0-32 16,0 0-1,0 0 1,0 0-1,0 0 1,0 0-1,1 0 1,-1 0-1,0 0 1,1 0-1,-1 0 0,0 0 1,1 0-1,-1 0 1,1 0-1,0 0 1,-1 0-1,1 0 1,0-1-1,-1 1 1,1 0-1,0-1 0,0 1 1,0 0-1,0-1 1,-1 1-1,3 0 1,-1 0 5,1-1 1,-1 1 0,0-1-1,1 0 1,-1 0 0,1 0-1,-1 0 1,1 0-1,-1 0 1,0-1 0,4 0-1,2-1 23,0-1 0,-1 0 0,1 0-1,0-1 1,13-9 0,-7 3 24,-1-1 0,0 0 0,0-1 0,-1 0 0,-1-1 0,0-1 0,-1 0 0,-1 0 0,0-1 0,-1 0-1,0-1 1,-1 1 0,-1-1 0,-1-1 0,0 1 0,-1-1 0,-1 0 0,2-27 0,-5 43-50,0 1 1,0 0-1,0-1 1,0 1-1,0 0 0,0 0 1,0-1-1,0 1 0,-1 0 1,1 0-1,0-1 1,0 1-1,0 0 0,-1 0 1,1-1-1,0 1 0,0 0 1,0 0-1,-1 0 1,1-1-1,0 1 0,0 0 1,-1 0-1,1 0 0,0 0 1,-1 0-1,1 0 1,0 0-1,0 0 0,-1 0 1,1 0-1,0 0 0,-1 0 1,1 0-1,0 0 1,-1 0-1,1 0 0,0 0 1,0 0-1,-1 0 0,1 0 1,0 0-1,-1 0 1,1 1-1,-14 5 29,9 0-33,0 0 0,1 1 0,0-1 0,0 1 0,0-1 0,1 1 0,0 0 0,-2 10 0,-15 62 96,18-70-73,1 1 0,0-1 0,0 0 0,1 1 0,0-1 0,0 1 0,1-1 0,3 14 0,-3-20-153,0 1-1,1-1 1,-1 1 0,1-1-1,0 0 1,0 1 0,0-1 0,1 0-1,-1 0 1,1-1 0,-1 1-1,1 0 1,0-1 0,0 0-1,0 0 1,0 0 0,0 0-1,1 0 1,-1 0 0,1-1-1,-1 0 1,1 1 0,5 0 0,37 4-5411,-13-9-2062,-7-4 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5926,'0'0'17344,"-1"8"-16783,-4 30 636,1 0 1,4 65-1,0-103-1278,0 1 0,0 0 1,0 0-1,0 0 0,0-1 0,0 1 0,1 0 0,-1-1 0,0 1 0,1 0 0,-1 0 0,0-1 0,1 1 0,-1-1 0,1 1 1,-1 0-1,1-1 0,-1 1 0,1-1 0,-1 1 0,1-1 0,0 1 0,-1-1 0,1 0 0,0 1 0,-1-1 0,1 0 0,0 1 1,-1-1-1,1 0 0,0 0 0,1 1 0,-1-1-388,0 0 1,0 0-1,0-1 1,1 1-1,-1 0 1,0 0-1,0 0 1,0-1-1,0 1 1,0-1-1,0 1 1,0-1-1,0 1 1,0-1-1,0 1 1,0-1-1,0 0 1,0 0-1,0 0 1,-1 1-1,2-3 1,9-13-9558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4452,'0'0'19768,"0"12"-18935,-13 118 881,-3 33-503,16-163-1301,4-34-594,-5 21 587,1-1 0,-2 1 0,0 0-1,-5-19 1,6 27 91,-1 0 1,0 0-1,1 0 0,-2 0 1,1 0-1,-1 1 0,1-1 1,-1 1-1,-1 0 0,1 0 1,0 0-1,-1 0 0,0 1 1,-6-5-1,20 12 299,1 0 0,0 0 0,0-1-1,0-1 1,0 0 0,0 0 0,13 0 0,14-2-2415,-5-3-3688,-28 0 632,4-3-3609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14350,'0'0'9545,"-28"61"-8136,22-39-640,6 2-193,-2-1-223,1-1-161,1-4-128,0-2-64,0-7-417,0-2-544,3-6-3202,3-6 767,3-12-2241,-2-6-3043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47 112 7399,'0'0'17916,"-7"-1"-14991,8 2-2891,-1 0 0,1-1 0,0 1 1,-1 0-1,1 0 0,0-1 0,0 1 0,0-1 0,0 1 0,-1 0 0,1-1 1,0 0-1,0 1 0,0-1 0,0 0 0,0 1 0,0-1 0,0 0 0,0 0 1,0 0-1,0 0 0,0 0 0,0 0 0,0 0 0,0 0 0,0 0 0,2-1 1,30-3 71,-26 1-98,-1 0-1,0 0 1,0 0-1,0-1 0,-1 0 1,0 0-1,1-1 1,6-7-1,-9 9-3,0 0 1,0-1-1,0 1 1,-1-1-1,1 1 1,-1-1-1,0 0 1,0 0-1,-1 0 1,1 0-1,-1 0 0,0 0 1,0 0-1,1-6 1,-3 9-7,1 0-1,-1 0 1,1 1 0,-1-1 0,1 0-1,-1 1 1,1-1 0,-1 0 0,0 1-1,1-1 1,-1 0 0,0 1 0,0-1-1,1 1 1,-1 0 0,0-1 0,0 1-1,0-1 1,0 1 0,0 0 0,1 0-1,-1 0 1,0-1 0,0 1 0,0 0-1,0 0 1,0 0 0,0 0 0,0 1-1,-1-1 1,-32 3-30,26 1 71,-1 0 0,1 1 0,0 0 0,0 0 0,1 1 0,-1 0 0,1 0 0,1 1 0,-1 0 0,1 0 0,0 1 0,1-1 0,0 1 0,0 0 0,0 1 0,1-1 0,1 1 0,-1 0 0,1 0 0,1 0 0,0 0 0,-2 18 0,4-26-53,1 1 0,0-1 0,-1 1 0,1-1 0,0 1 1,0-1-1,0 0 0,0 1 0,0-1 0,0 0 0,0 0 0,0 0 0,0 0 0,1 0 0,-1 0 0,0 0 0,1 0 0,-1 0 0,1-1 0,-1 1 0,1 0 0,-1-1 0,1 1 0,0-1 0,-1 0 0,1 0 0,0 0 0,-1 1 1,3-2-1,59 4-3353,-49-4 1542,-5 1 418,1-1 0,-1-1 0,0 1 0,0-1 0,0-1 0,0 0 0,0 0 0,10-6 0,16-7-7540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 13132,'0'0'11691,"-9"-1"-10473,4 0-1083,1 0 0,-1 0 0,0 1 0,0 0 0,0 0 0,0 0 0,0 0 0,-9 3 0,12-2-123,0-1-1,1 1 0,-1 0 0,0 0 1,0 0-1,1 1 0,-1-1 0,1 0 1,-1 0-1,1 1 0,0-1 1,-1 1-1,1 0 0,0-1 0,0 1 1,0 0-1,0-1 0,0 1 0,0 0 1,1 0-1,-1 0 0,1 0 0,-1 0 1,1 0-1,0 0 0,0 0 0,-1 0 1,1 0-1,1 3 0,-1-4-36,1 0-1,-1 0 0,1-1 1,0 1-1,-1 0 1,1-1-1,0 1 0,-1 0 1,1-1-1,0 1 1,0-1-1,-1 1 0,1-1 1,0 1-1,0-1 1,0 0-1,0 1 0,0-1 1,0 0-1,0 0 1,0 0-1,-1 0 0,1 0 1,0 0-1,0 0 1,1 0-1,32 1-862,-30-1 620,2 0-8,0 1 0,0-1 0,0 1 0,-1 0 0,1 0 0,6 3-1,-12-4 294,1 0-1,0 1 0,0-1 0,0 0 0,-1 1 0,1-1 0,0 1 0,-1-1 0,1 1 1,0-1-1,-1 1 0,1-1 0,0 1 0,-1 0 0,1-1 0,-1 1 0,1 0 0,-1-1 1,0 1-1,1 0 0,-1 0 0,0-1 0,1 1 0,-1 0 0,0 0 0,0 0 0,0 0 1,0-1-1,0 1 0,0 0 0,0 0 0,0 0 0,0 0 0,0-1 0,0 1 0,-1 0 1,1 0-1,0 0 0,0-1 0,-1 1 0,1 0 0,-1 0 0,1-1 0,-1 1 0,1 0 1,-1-1-1,1 1 0,-1 0 0,1-1 0,-1 1 0,0-1 0,1 1 0,-1-1 1,0 1-1,0-1 0,-8 8 141,0-1-1,0-1 1,0 0 0,0 0 0,-1-1-1,0 0 1,0 0 0,-1-1 0,1-1 0,-1 0-1,0 0 1,0-1 0,0-1 0,0 1-1,0-2 1,0 0 0,0 0 0,-12-2 0,21 1-321,0 1 1,0-1 0,0 0-1,0 0 1,0 0 0,0 0 0,1 0-1,-1-1 1,0 1 0,1-1 0,-1 1-1,0-1 1,1 1 0,-2-3 0,-14-28-6415,13 24 4047,-7-13-5215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17553,'0'0'10025,"4"21"-32414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8776,'0'0'17008,"39"26"-19826,-24-26-3076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62 7015,'0'0'14056,"-4"-9"-13256,2 6-707,1-1 0,-1 1 0,0 0-1,0 0 1,0 0 0,-1 0 0,1 0 0,-1 0-1,1 1 1,-1-1 0,0 1 0,0 0-1,0 0 1,0 0 0,0 0 0,-1 0 0,1 1-1,0-1 1,-1 1 0,0 0 0,1 0-1,-1 1 1,1-1 0,-1 0 0,0 1 0,0 0-1,1 0 1,-5 1 0,1-1-55,0 1 0,0 1 1,-1-1-1,1 1 0,0 0 0,1 1 0,-1 0 1,0 0-1,1 0 0,0 1 0,-1 0 0,1 0 1,1 0-1,-1 1 0,1 0 0,0 0 0,0 0 1,0 1-1,0 0 0,1 0 0,0 0 0,1 0 1,-1 1-1,1-1 0,1 1 0,-1 0 0,1 0 1,0 0-1,0 0 0,1 0 0,-1 10 0,2-16-36,0 1-1,0 0 0,0-1 1,0 1-1,0-1 0,0 1 1,0-1-1,0 1 0,0-1 1,1 1-1,-1-1 0,0 1 1,1-1-1,0 0 0,-1 1 1,1-1-1,0 1 0,0-1 1,-1 0-1,1 0 0,0 0 1,0 1-1,0-1 0,1 0 1,1 1-1,0 0 6,0-1 1,0 0-1,0 0 0,0 0 0,0-1 0,0 1 1,0-1-1,0 0 0,0 1 0,0-1 1,1-1-1,2 1 0,6-2 19,-1 0 0,0-1 0,1 0-1,-1-1 1,-1 0 0,12-7 0,-12 6-36,0-1 1,0 0-1,-1-1 0,0 0 1,0 0-1,0-1 0,-1 0 1,0-1-1,-1 0 0,0 0 1,0 0-1,-1-1 0,0 0 1,-1 0-1,6-16 0,-10 19-11,-3 13-18,1 0 1,-1 0-1,0 0 0,-1-1 1,1 1-1,-5 5 0,-2 7 86,6-11 72,1-1 0,0 1 0,0 0 0,0-1-1,1 1 1,-1 13 0,4-20-92,-1 1-1,1 0 1,-1 0-1,1-1 0,0 1 1,-1-1-1,1 0 1,0 1-1,-1-1 1,1 0-1,0 0 0,0 0 1,-1 0-1,1 0 1,0 0-1,-1-1 0,1 1 1,3-2-1,5-1-2,0-2-1,-1 1 0,0-1 1,1 0-1,-2-1 0,1 0 1,-1-1-1,11-10 0,-10 9-34,-1 1-1,1 0 0,0 0 1,1 1-1,-1 0 0,20-8 0,-28 14 5,0 1 0,0 0 0,-1-1-1,1 1 1,0 0 0,-1 0 0,1 0-1,-1-1 1,1 1 0,-1 0-1,1 0 1,-1 0 0,1 0 0,-1 0-1,0 0 1,0 0 0,1 0 0,-1 0-1,0 0 1,0 0 0,0 0 0,0 0-1,0 0 1,0 0 0,0 0 0,-1 0-1,1 0 1,0 1 0,-3 36 57,3-37-45,-1 0 1,1 0-1,0 0 0,-1 0 0,1 0 0,0 1 1,0-1-1,0 0 0,0 0 0,0 0 0,0 1 1,0-1-1,0 0 0,1 0 0,-1 0 0,0 0 1,1 0-1,-1 1 0,1-1 0,-1 0 0,1 0 1,-1 0-1,1 0 0,0 0 0,0 0 0,-1-1 1,1 1-1,0 0 0,0 0 0,0 0 0,0-1 1,1 2-1,1-2 16,1 1-1,-1-1 1,0 0 0,1 0 0,-1 0 0,1 0 0,-1-1 0,0 0-1,1 1 1,-1-1 0,4-2 0,51-21 80,-50 19-138,1 1 1,0 0 0,0 0 0,0 1 0,1 0 0,-1 0 0,1 1 0,15-1 0,-23 4 32,-1 0 0,0 0 1,0 0-1,0 1 0,0-1 0,0 0 1,0 0-1,0 1 0,-1-1 1,1 1-1,0-1 0,-1 0 0,1 1 1,-1-1-1,1 1 0,-1-1 1,0 1-1,0 0 0,1-1 0,-1 1 1,0-1-1,-1 1 0,1-1 1,0 1-1,-1 2 0,-3 46 165,-4-8 52,10-42-718,1 0 0,-1 0 0,1 0 0,-1 0-1,1 0 1,-1-1 0,1 1 0,-1-1-1,0 1 1,3-2 0,9-9-4486,1-2-2419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13139,'0'0'79,"0"0"-1,0 0 1,0 0 0,-1 0 0,1 0 0,0 0 0,0 1-1,0-1 1,0 0 0,0 0 0,0 0 0,0 0 0,0 0-1,-1 1 1,1-1 0,0 0 0,0 0 0,0 0 0,0 0-1,0 0 1,0 1 0,0-1 0,0 0 0,0 0 0,0 0-1,0 0 1,0 1 0,0-1 0,0 0 0,0 0 0,0 0-1,0 0 1,1 1 0,-1-1 0,0 0 0,0 0 0,0 0-1,0 0 1,0 0 0,0 0 0,0 1 0,0-1 0,1 0-1,-1 0 1,0 0 0,0 0 0,0 0 0,0 0 0,0 0-1,0 0 1,1 0 0,-1 1 0,0-1 0,0 0 0,13-4 2563,14-11-769,-10 4-1173,-1-1-1,15-14 1,-25 20-555,0 1-1,-1-1 1,0 0 0,0 0-1,-1-1 1,0 1-1,0-1 1,4-10 0,-7 16-131,-1 0 1,1 0-1,-1-1 1,0 1 0,1 0-1,-1-1 1,0 1-1,0 0 1,0 0-1,0-1 1,0 1-1,0 0 1,0-1 0,-1-1-1,1 3-14,0-1 0,0 1-1,-1 0 1,1-1 0,0 1 0,0 0-1,-1-1 1,1 1 0,0 0 0,-1 0-1,1-1 1,0 1 0,-1 0 0,1 0-1,0 0 1,-1-1 0,1 1 0,0 0-1,-1 0 1,1 0 0,-1 0 0,1 0-1,-1 0 1,1 0 0,0 0 0,-1 0-1,1 0 1,-1 0 0,-1 0-15,0 1 1,0-1-1,0 1 1,0 0-1,1-1 1,-1 1-1,0 0 0,1 0 1,-1 0-1,0 0 1,1 1-1,-1-1 1,1 0-1,0 1 1,-1-1-1,1 1 1,-1 1-1,-4 7-57,1 0 1,0 0-1,1 0 1,0 1-1,-3 12 0,5-17 52,1 0 0,0 0 0,0 0 0,0 0 0,1 0 0,0 0 1,0 0-1,1 0 0,-1 0 0,1 0 0,3 7 0,-4-12 18,1 1 1,0-1-1,0 1 0,0-1 1,0 1-1,0-1 1,1 0-1,-1 0 1,0 1-1,0-1 1,1 0-1,-1 0 1,1 0-1,-1-1 1,1 1-1,-1 0 0,1 0 1,0-1-1,-1 1 1,1-1-1,0 0 1,-1 1-1,1-1 1,0 0-1,0 0 1,-1 0-1,1 0 1,3-1-1,3 0 12,1 0-1,-1 0 1,0-1 0,13-5 0,81-39 194,-74 32-83,0 1 1,58-18-1,-84 30-115,1 0 1,0 1-1,-1-1 0,1 1 1,0-1-1,-1 1 1,1 0-1,0 0 0,-1 1 1,1-1-1,0 0 1,-1 1-1,1 0 0,-1-1 1,1 1-1,4 2 1,-5-1-9,1 0 0,-1 0 0,0 0 1,0 1-1,0-1 0,0 0 0,0 1 1,-1 0-1,1-1 0,-1 1 0,0 0 1,0 0-1,1 0 0,-1 4 0,0-6 6,-1 1-1,1-1 1,-1 1-1,1 0 1,-1-1 0,1 1-1,0-1 1,0 1-1,0-1 1,0 0-1,0 1 1,0-1-1,0 0 1,0 0-1,3 2 1,-3-2 5,1-1 1,-1 0 0,1 1 0,-1-1 0,0 0-1,1 0 1,-1 0 0,1 0 0,-1 0 0,0-1-1,1 1 1,-1 0 0,0 0 0,1-1 0,-1 1-1,0-1 1,1 0 0,-1 1 0,2-2-1,39-24 229,16-7 24,-53 30-240,1 0 1,0 1 0,0 0 0,0 1-1,0-1 1,0 1 0,0 0 0,7 0 0,-11 1-23,0 0 0,0 0 1,0 0-1,-1 0 0,1 1 1,0-1-1,0 1 0,0-1 1,-1 1-1,1 0 0,0-1 1,-1 1-1,1 0 0,0 0 1,-1 0-1,1 0 0,-1 1 1,0-1-1,3 3 0,-1 0 18,-1 0 0,1 1 0,-1 0 0,1 0 0,1 6-1,-3-6-161,1-1 0,-1 0-1,1 1 1,0-1-1,1 0 1,-1 0-1,5 5 1,-3-8-1555,-1-9 1179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138 136 12396,'0'0'12919,"-10"-2"-12786,7 1-117,0 0-1,0 1 1,-1-1 0,1 1-1,0-1 1,0 1 0,-1 0-1,1 0 1,0 1 0,0-1-1,-1 1 1,1 0 0,0-1-1,0 1 1,0 1 0,0-1-1,0 0 1,0 1 0,0-1 0,1 1-1,-1 0 1,0 0 0,1 0-1,0 0 1,-1 1 0,1-1-1,0 1 1,0-1 0,0 1-1,-1 3 1,2-4 16,-26 36 901,26-36-870,-1 1 0,1-1 1,0 1-1,0-1 0,0 1 0,0-1 0,1 1 0,-1-1 0,1 1 0,-1 0 0,1-1 0,0 1 0,0 0 0,1 4 0,-1-6-53,1 0-1,0-1 1,-1 1 0,1 0-1,0-1 1,0 1 0,0 0-1,0-1 1,0 1 0,-1-1-1,1 0 1,0 1-1,0-1 1,0 0 0,0 1-1,0-1 1,0 0 0,0 0-1,0 0 1,0 0 0,0 0-1,1 0 1,-1 0 0,1 0-1,27-3 124,-17 0-123,-1-1 0,0 0 0,0 0 0,0-1 0,-1-1 0,0 1 0,0-2 0,0 1 0,-1-2 0,14-12 0,-4 2-58,-1-2 1,0 0-1,24-36 1,-40 53 29,0 0 13,0 0-1,0 0 1,0 0-1,0 0 1,0 0-1,0 0 0,-1-1 1,0 1-1,0 0 1,0-1-1,0 1 1,0-1-1,0 1 0,-1-1 1,0 0-1,0 1 1,0-7-1,-1 10 2,1-1 1,-1 1-1,0 0 0,1-1 1,-1 1-1,1 0 0,-1-1 1,0 1-1,1 0 0,-1 0 0,0 0 1,1-1-1,-1 1 0,0 0 1,0 0-1,1 0 0,-1 0 1,0 0-1,1 1 0,-1-1 0,0 0 1,1 0-1,-1 0 0,0 0 1,1 1-1,-1-1 0,0 0 1,1 1-1,-1-1 0,1 0 0,-2 1 1,-19 13-92,14-7 138,0 1 0,0 0 0,1 0 0,1 0 0,-1 1 1,1 0-1,1 0 0,0 0 0,0 0 0,1 1 0,-4 15 0,6-21-102,1 0-1,0-1 0,-1 1 1,1 0-1,1-1 0,-1 1 1,0 0-1,1-1 0,0 1 1,0-1-1,0 1 0,0-1 1,1 1-1,2 5 0,-2-6-256,1 0-1,0-1 0,-1 1 1,1 0-1,0-1 1,0 1-1,0-1 0,0 0 1,1 0-1,-1 0 0,1-1 1,-1 1-1,1-1 0,0 0 1,-1 0-1,8 1 1,23 2-5300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59 9705,'7'-20'1563,"3"-13"2847,-7 28-1613,-4 17 156,-3 8-2620,0 1 1,-2-1-1,-11 25 0,10-27 178,1-1-1,0 1 1,2 0 0,-5 33 0,9-51-503,0 1 0,0-1-1,0 1 1,0 0 0,0-1 0,0 1 0,0-1 0,1 1 0,-1 0 0,0-1 0,0 1 0,1-1 0,-1 1 0,0-1 0,1 1 0,-1-1 0,0 1 0,1-1 0,-1 0 0,1 1 0,-1-1 0,1 1-1,-1-1 1,1 0 0,-1 1 0,1-1 0,-1 0 0,1 0 0,-1 1 0,2-1 0,26 3 133,30-12-31,-56 9-106,12-3-16,-1 1-1,1 0 1,0 1-1,0 0 1,15 2-1,-27-1 10,0 0 1,0 0-1,0 0 0,0 1 0,0-1 0,0 1 0,0-1 0,0 1 0,0 0 0,0-1 0,0 1 0,0 0 0,0 0 1,0 1-1,-1-1 0,1 0 0,-1 1 0,1-1 0,-1 0 0,1 1 0,-1 0 0,0-1 0,1 1 0,-1 0 0,0 0 1,0 0-1,0 0 0,-1 0 0,1 0 0,0 0 0,-1 0 0,1 0 0,-1 0 0,0 0 0,0 0 0,0 0 0,0 0 1,0 0-1,0 0 0,0 1 0,-2 2 0,1-1 70,0-1-1,-1 0 1,1 0 0,-1 0-1,0 0 1,0 0 0,0 0-1,0-1 1,-1 1 0,1-1-1,-1 1 1,1-1 0,-1 0-1,0 0 1,0 0 0,0 0-1,0-1 1,0 1 0,0-1-1,-1 0 1,-5 2 0,-5 1 244,-1-1 0,1 0 0,-27 2 1,33-4-261,-1-1 0,0 0 0,1 0-1,-1-1 1,-10-2 0,18 2-147,-1 1-1,0-1 1,0 1-1,1-1 1,-1 0-1,0 0 1,1 0-1,-1 0 1,1 0-1,-1 0 1,1 0-1,-1-1 1,0-1-1,1 2-157,0 0-1,1-1 1,-1 1-1,0 0 0,1-1 1,-1 1-1,1-1 1,0 1-1,-1 0 0,1-1 1,0 1-1,0-1 1,0 1-1,0-1 0,0 1 1,1-1-1,-1 1 1,1-4-1,0 4-222,0-1 1,0 0-1,0 1 1,1-1-1,-1 1 1,0-1-1,1 1 0,-1 0 1,1-1-1,0 1 1,-1 0-1,1 0 1,0 0-1,0 0 1,0 1-1,-1-1 0,1 0 1,0 1-1,3-1 1,3-2-1860,17-5-4626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99 12300,'0'0'6235,"10"1"-3758,-3 0-2227,-1 0-41,1 0 0,-1 0 0,1 0-1,0-1 1,-1 0 0,1-1 0,-1 1 0,1-1-1,-1 0 1,1-1 0,-1 0 0,0 0-1,0 0 1,1-1 0,-2 0 0,1 0 0,0 0-1,6-5 1,-8 4-187,-1 0-1,1 0 0,-1 0 1,0 0-1,-1-1 0,1 1 1,4-10-1,-7 13-11,0 0 0,1 0 0,-1 0 0,0 0 0,0 1 0,0-1 1,0 0-1,1 0 0,-1 0 0,0 0 0,0 0 0,-1 0 0,1 0 0,0 0 0,0 0 0,0 1 0,-1-1 0,1 0 0,0 0 0,-1 0 1,1 0-1,-1 1 0,1-1 0,-1 0 0,1 0 0,-1 1 0,1-1 0,-1 0 0,0 1 0,1-1 0,-1 1 0,0-1 0,0 1 0,0-1 1,1 1-1,-1-1 0,0 1 0,0 0 0,0-1 0,0 1 0,0 0 0,0 0 0,1 0 0,-1 0 0,0 0 0,0 0 0,0 0 0,0 0 1,0 0-1,0 0 0,0 0 0,-1 1 0,-5 0-4,-1 0 0,1 0 0,-1 0 0,1 1 0,-1 1 0,1-1 1,0 1-1,0 1 0,0-1 0,0 1 0,1 0 0,-1 0 0,-9 10 0,11-10-3,1 0 0,-1 0 0,1 1 0,0 0 0,0 0 0,0 0 0,0 1 0,1-1 0,0 1 0,0 0 0,1-1 0,0 1 0,0 1 0,0-1 0,0 0 0,1 0 0,0 8 0,1-13-73,0 1 0,1-1 0,-1 1 0,1-1 0,-1 0 0,1 1-1,-1-1 1,1 0 0,0 1 0,0-1 0,0 0 0,0 0 0,0 0 0,0 1 0,0-1 0,0 0 0,0-1 0,1 1 0,-1 0 0,0 0 0,0 0 0,1-1 0,-1 1 0,1-1 0,-1 1 0,0-1 0,1 1 0,-1-1 0,1 0 0,-1 0 0,3 0 0,55 3-4771,-48-3 3568,28 0-5619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14061,'0'0'2547,"-9"-1"-76,8 1-2418,-6-1 229,-1 0 0,1 0 0,0 1 0,0 0 0,0 0 0,-1 1 0,1 0 0,0 0 0,0 1 0,0 0 0,0 0 0,1 0 0,-1 1 0,1 0 0,-12 7 0,16-8-265,-46 42 1672,46-42-1609,0 0 0,0 0-1,0 1 1,0-1 0,1 1 0,-1-1 0,1 1 0,-1 0 0,1-1 0,0 1 0,0 0 0,0 0 0,0 0 0,1 0-1,-1 0 1,1 0 0,0 0 0,0 4 0,0-6-109,1 0 1,0 0-1,-1 0 0,1 0 0,0 0 0,0 0 1,0-1-1,0 1 0,0 0 0,0 0 1,0-1-1,0 1 0,0 0 0,0-1 0,0 1 1,0-1-1,0 0 0,0 1 0,1-1 0,-1 0 1,0 0-1,0 1 0,0-1 0,2 0 1,37 1-2120,-33-2 1289,60-4-9295,-31-6 241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22 9513,'0'0'11237,"-9"0"-10463,5 0-670,-1 0-1,1 1 0,0-1 0,0 1 0,-1 0 0,1 0 0,0 0 1,0 1-1,0 0 0,0 0 0,1 0 0,-1 0 0,0 0 1,1 1-1,-1-1 0,1 1 0,0 0 0,0 0 0,0 0 1,0 1-1,1-1 0,-1 1 0,1-1 0,0 1 0,0 0 0,0 0 1,1 0-1,-1 0 0,1 0 0,0 0 0,0 1 0,0-1 1,1 5-1,0-8-87,0 0 1,1 0 0,-1 0-1,1-1 1,-1 1-1,1 0 1,0 0 0,-1 0-1,1-1 1,0 1 0,0 0-1,-1-1 1,1 1-1,0-1 1,0 1 0,0-1-1,0 1 1,-1-1 0,1 0-1,0 1 1,0-1-1,0 0 1,0 0 0,0 0-1,0 0 1,0 1 0,0-1-1,0-1 1,0 1-1,2 0 1,34-2 263,-29 0-257,0-1-1,1 0 1,-1 0-1,0-1 0,-1 0 1,1 0-1,-1-1 1,0 0-1,12-10 1,53-58-61,-66 66-106,-8 10 63,-34 43 60,32-38 108,0-1-1,1 1 1,0-1-1,0 1 1,0 0-1,-2 14 1,5-21-65,0 0 0,0 0-1,0 0 1,0 0 0,0 0 0,0 0-1,1 0 1,-1 0 0,0 0 0,0 0 0,1 0-1,-1 0 1,1 0 0,-1 0 0,1 0 0,-1 0-1,1 0 1,-1 0 0,1 0 0,0-1-1,0 1 1,1 1 0,0-1-8,0 0-1,0 0 1,0-1-1,0 1 1,0-1 0,1 1-1,-1-1 1,0 0-1,0 0 1,0 0-1,1 0 1,-1 0 0,0 0-1,0-1 1,4 0-1,1-1-21,1-1 0,0 1-1,-1-2 1,0 1 0,1-1 0,-1 0-1,-1 0 1,1-1 0,7-7-1,56-56-508,-44 41 386,-35 37 305,1 1 0,0-1 0,0 2 1,1-1-1,0 1 0,1 0 0,-7 19 0,13-31-164,0 1 0,0-1 0,0 1 0,0-1 0,0 1 0,0-1 0,0 1 0,0-1 0,0 1 0,0-1 0,0 1 0,0-1 0,1 0 0,-1 1-1,0-1 1,0 1 0,0-1 0,1 1 0,-1-1 0,0 0 0,0 1 0,1-1 0,-1 0 0,0 1 0,1-1 0,-1 0 0,0 1 0,1-1 0,-1 0 0,1 0 0,-1 1 0,1-1 0,-1 0 0,0 0-1,1 0 1,0 1 0,23-3 184,21-14-174,-4-17-510,-39 31 471,0 0 1,0-1-1,0 1 1,0 0-1,0-1 1,-1 1-1,1-1 0,-1 1 1,1-1-1,-1 0 1,0 0-1,0 0 1,0 1-1,0-7 0,-30 30-317,2 15 798,18-13-1466,8-22 720,1 0 0,0-1 0,0 1 1,0 0-1,0 0 0,0 0 0,0 0 0,0 0 0,0 0 0,0 0 1,0-1-1,1 1 0,-1 0 0,0 0 0,1 0 0,-1 0 0,0-1 1,1 1-1,0 1 0,5 0-4675,5-2-2798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13 14958,'0'0'10287,"-10"-4"-9999,7 4-279,0-2 0,0 1-1,0 0 0,0 0 1,0 0-1,0 0 0,0 1 1,0-1-1,0 1 1,-1 0-1,1 0 0,0 0 1,0 0-1,0 0 0,-1 1 1,1-1-1,0 1 1,0 0-1,0 0 0,0 0 1,0 1-1,0-1 0,1 1 1,-1-1-1,0 1 1,1 0-1,-5 4 0,-21 22 783,26-27-764,1 1 0,0-1 0,0 0 1,-1 1-1,1-1 0,0 0 0,0 1 0,1-1 1,-1 1-1,0 0 0,0-1 0,1 1 0,-1 0 1,1-1-1,-1 1 0,1 0 0,0 0 1,0-1-1,0 3 0,3-2-37,1 0-1,0 0 1,0-1 0,0 0-1,0 0 1,0 0-1,0 0 1,0 0 0,0-1-1,0 0 1,1 0 0,6-1-1,1 2-260,-4 0 22,60 8-1323,-64-8 1536,-1 0 0,1 0 0,-1 0 0,1 0 0,-1 0 0,1 1 0,-1 0 0,0 0 0,0 0 0,0 0 0,0 0 0,0 1 0,0-1 0,-1 1 0,4 3 0,-5-5 90,-1 0 0,1 0 0,-1 0-1,1 0 1,0 1 0,-1-1 0,0 0-1,1 0 1,-1 0 0,0 1 0,0-1-1,1 0 1,-1 0 0,0 0 0,0 1-1,-1-1 1,1 0 0,0 0 0,0 1-1,0-1 1,-1 0 0,1 0 0,-1 0-1,0 3 1,-1-2 64,0 0 0,1 0 0,-1 0 0,0 0 0,0-1 0,-1 1-1,1 0 1,0-1 0,-1 1 0,-4 1 0,-6 2 247,0 0-1,-1-1 1,-18 3-1,28-7-357,-19 4-182,0-1 1,-29-1-1,51-3-77,0 1 0,0 0 0,0 0 0,0-1 0,0 1 0,0-1 0,0 1 0,1-1 0,-1 1 0,0-1 0,0 1 0,1-1 0,-1 0-1,0 1 1,1-1 0,-1 0 0,0 0 0,1 1 0,-1-1 0,1 0 0,0 0 0,-1 0 0,1 0 0,0 0 0,-1 0 0,1 0 0,0 1 0,0-1 0,0 0-1,0 0 1,0 0 0,0 0 0,0 0 0,0 0 0,0 0 0,0 0 0,0 0 0,1 0 0,-1 0 0,0 0 0,1 0 0,-1 1 0,1-1 0,-1 0-1,2-1 1,9-13-5593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38 16143,'0'0'9988,"-2"8"-9390,1-6-561,1 0-1,-1 0 1,1 0-1,-1 0 1,1 0 0,0 0-1,0 0 1,0 0-1,0 0 1,0 0-1,0 0 1,1 0-1,-1 0 1,1 0 0,-1 0-1,1-1 1,1 4-1,0-4 8,0 1-1,0-1 1,0 1-1,1-1 1,-1 0-1,0 0 1,1 0-1,-1 0 1,1-1-1,-1 1 1,1 0-1,-1-1 1,1 0 0,0 0-1,-1 0 1,1 0-1,4-1 1,3 1 0,1 0 0,-1-1 0,0 0 1,0-1-1,1-1 0,11-3 0,-19 5-16,1-1-1,-1 1 1,0-1-1,1 0 0,-1 1 1,0-1-1,0-1 1,0 1-1,-1 0 0,1-1 1,0 0-1,-1 1 1,0-1-1,0 0 1,0 0-1,0 0 0,0 0 1,0-1-1,-1 1 1,1 0-1,0-6 1,-2 8-22,0 0 1,0 0 0,0 0 0,0 1 0,0-1 0,0 0 0,0 0 0,0 0 0,0 0 0,0 1 0,-1-1 0,1 0 0,0 0 0,-1 1 0,1-1 0,-1 0 0,1 1 0,-1-1 0,1 0 0,-1 1 0,1-1 0,-1 0 0,1 1 0,-1-1 0,0 1 0,0-1 0,1 1 0,-1 0 0,0-1 0,1 1 0,-1 0 0,0-1 0,0 1 0,0 0 0,1 0 0,-1 0 0,0 0 0,0 0 0,0 0 0,-1 0 0,-41-1-31,34 2 23,2 0 0,0-1 1,0 2-1,0-1 0,0 1 0,1 0 1,-1 0-1,1 1 0,-1 0 0,1 0 1,0 1-1,-9 6 0,12-7 26,-1-1-1,1 1 1,0 0-1,0 0 1,0 0 0,0 0-1,1 0 1,-1 1-1,1-1 1,0 1-1,0 0 1,0 0 0,1 0-1,-1 0 1,1 0-1,0 0 1,0 0-1,0 0 1,1 0 0,-1 6-1,2-7-12,0-1-1,0 1 1,0-1-1,0 0 1,0 1-1,1-1 1,-1 0-1,1 0 1,0 0-1,-1 0 1,1 0-1,0 0 1,0 0-1,0-1 1,0 1-1,1-1 1,-1 1-1,0-1 1,1 0-1,-1 0 1,1 0-1,-1 0 1,1 0-1,-1-1 1,1 1-1,3-1 1,75 12-433,-77-12 328,0 0 0,73 3-3039,-27-9-2552,-8-8-3493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6983,'0'0'15465,"5"11"-14429,-1-1-748,0 0 0,0 0 0,-2 1 1,1-1-1,-1 1 0,-1 0 0,0-1 1,0 1-1,-1 0 0,-2 17 1,-3 1 419,-4 56 1178,9-85-1876,0 1-1,0-1 1,0 0 0,1 1-1,-1-1 1,0 0 0,0 0-1,0 1 1,0-1 0,1 0 0,-1 0-1,0 1 1,0-1 0,1 0-1,-1 0 1,0 0 0,0 0-1,1 1 1,-1-1 0,0 0-1,1 0 1,-1 0 0,0 0-1,1 0 1,-1 0 0,0 0-1,0 0 1,1 0 0,-1 0 0,0 0-1,1 0 1,-1 0 0,0 0-1,1 0 1,-1 0 0,0 0-1,1 0 1,-1-1 0,0 1-1,0 0 1,1 0 0,-1 0-1,0 0 1,0-1 0,1 1-1,-1 0 1,0 0 0,0 0 0,1-1-1,16-10 254,5-5-229,-2-2-1,0-1 0,-1-1 1,0 0-1,-2-1 1,-1-1-1,26-46 0,-49 91-159,1-1 0,1 2 0,0-1 0,-1 38 0,6-60 128,0 0-1,0 0 1,0 0-1,0 0 1,1 0 0,-1 0-1,0 0 1,0 0-1,0 0 1,1-1-1,-1 1 1,1 0-1,-1 0 1,0 0-1,1 0 1,-1-1-1,1 1 1,0 0-1,-1-1 1,1 1-1,0 0 1,-1-1 0,1 1-1,0-1 1,0 1-1,-1-1 1,1 1-1,2 0 1,-1-1 6,1 1 1,0-1-1,-1 1 1,1-1-1,0 0 1,-1 0-1,1 0 1,0-1 0,-1 1-1,4-1 1,1-1 9,1 0 0,-1 0 1,0-1-1,0 0 1,-1 0-1,13-9 0,-8 2-73,0-1-1,0 0 0,-2 0 0,1-1 1,-2 0-1,1-1 0,-2 0 0,10-20 0,-18 35-53,-7 15 177,0 1 1,2 0-1,0 0 0,1 0 0,1 1 1,-2 21-1,6-40-60,0 1-1,0-1 1,0 1 0,0-1 0,0 1-1,0-1 1,0 1 0,1-1-1,-1 1 1,0-1 0,0 1 0,0-1-1,1 0 1,-1 1 0,0-1 0,0 1-1,1-1 1,-1 0 0,0 1 0,1-1-1,-1 0 1,1 1 0,-1-1 0,0 0-1,1 0 1,-1 1 0,1-1-1,-1 0 1,1 0 0,-1 0 0,1 0-1,-1 1 1,1-1 0,23-3 165,19-16 10,-28 5-203,-1 1 0,-1-2 0,0 0-1,-1 0 1,-1-1 0,0 0 0,-2-1 0,12-24 0,-36 112-125,12-58 317,2-1-1,-1 1 1,2 0 0,1 22-1,0-32-242,-1 1 0,1-1 0,0 1 0,0-1 1,0 1-1,1-1 0,-1 1 0,1-1 0,2 4 0,-2-5-167,-1-1 1,0 1-1,1-1 1,-1 1-1,1-1 1,0 1-1,-1-1 1,1 0-1,0 0 1,0 0-1,0 0 1,0-1-1,0 1 1,0 0-1,0-1 1,0 1-1,3 0 1,8-3-5240,-5-3-1250,4-11-6939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19474,'0'0'8360,"-24"47"-8648,33-42-1538,-2-5-2306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1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0 705,'-2'5'832,"1"-2"-95,-3-2-545,2 2-128,-1-1-128,1-2-384,-2 0-1154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18076,'2'14'1374,"0"1"0,-2 25 1,0-38-1325,4 291 1663,22-1 403,-24-283-2052,-2-2 15,2 1-1,-1-1 1,1 1 0,0-1-1,5 12 1,-7-19-74,0-1 1,0 1-1,0 0 0,0 0 1,0 0-1,-1 0 1,1 0-1,0 0 1,0 0-1,0-1 1,0 1-1,0 0 1,0 0-1,0 0 0,0 0 1,0 0-1,0-1 1,0 1-1,0 0 1,0 0-1,0 0 1,0 0-1,0 0 1,0 0-1,0-1 0,0 1 1,0 0-1,1 0 1,-1 0-1,0 0 1,0 0-1,0 0 1,0 0-1,0-1 0,0 1 1,0 0-1,0 0 1,0 0-1,1 0 1,-1 0-1,0 0 1,0 0-1,0 0 1,0 0-1,0 0 0,0 0 1,1 0-1,-1 0 1,0 0-1,0 0 1,0-1-1,0 1 1,0 0-1,0 0 0,1 1 1,-1-1-1,0 0 1,0 0-1,0 0 1,0 0-1,0 0 1,0 0-1,1 0 1,-1 0-1,0 0 0,0 0 1,0 0-1,0 0 1,-2-12 95,-1 0-1,-1-1 1,0 1 0,0 0 0,-9-15-1,0 0 15,-50-98 179,6 15-304,57 110 5,0-1 1,0 1 0,0 0 0,-1 0 0,1 0-1,0-1 1,0 1 0,0 0 0,0 0 0,0 0-1,0-1 1,0 1 0,0 0 0,0 0 0,0-1-1,0 1 1,0 0 0,0 0 0,0-1-1,0 1 1,0 0 0,0 0 0,1 0 0,-1-1-1,0 1 1,0 0 0,0 0 0,0 0 0,0-1-1,0 1 1,1 0 0,-1 0 0,0 0 0,0 0-1,0 0 1,0-1 0,1 1 0,-1 0 0,0 0-1,0 0 1,0 0 0,1 0 0,-1 0-1,0 0 1,0 0 0,1 0 0,-1 0 0,0 0-1,0 0 1,0 0 0,1 0 0,-1 0 0,0 0-1,0 0 1,1 0 0,-1 0 0,0 0 0,0 0-1,0 0 1,1 0 0,20 5-437,-13-2 154,11-1-699,1 1-1,-1-2 0,1-1 0,-1 0 0,1-2 0,-1 0 0,1-1 0,-1-1 1,0 0-1,0-2 0,-1 0 0,1-1 0,18-11 0,-34 16 1139,0 0-1,0 0 1,0 0-1,0 0 1,-1 0-1,1-1 1,-1 1-1,0-1 1,1 0 0,-1 1-1,2-6 1,-3 6 513,0-1 1,0 1 0,0-1 0,0 0 0,0 0 0,-1 1-1,1-1 1,-1-5 0,-9 21 2180,-5 28-2559,6-22-180,1 1 1,1-1-1,-6 36 0,12-53-107,0 0-1,0 1 1,0-1 0,0 1-1,0-1 1,0 0-1,1 1 1,-1-1 0,1 0-1,-1 1 1,3 3-1,-3-5 1,1 0-1,0 0 0,-1 0 1,1-1-1,0 1 1,0 0-1,0 0 0,0 0 1,0 0-1,0-1 1,0 1-1,0-1 0,0 1 1,0-1-1,0 1 0,0-1 1,2 1-1,2 0 0,0-1-1,0 0 0,-1 0 1,1 0-1,0-1 1,0 0-1,0 0 0,0 0 1,8-3-1,4-2 16,4 0 213,0-1 0,0 0 0,-1-2-1,0 0 1,35-23 0,-54 31-176,-1 0 0,1 0 0,0 0 0,-1 0 0,1 0 0,-1 0 0,1 0 0,-1 0 0,0 0 0,1-1 0,-1 1-1,0 0 1,0 0 0,0 0 0,0 0 0,0 0 0,0-1 0,0 1 0,0 0 0,0 0 0,-1 0 0,1 0 0,0 0 0,-1 0 0,1-1 0,-1 1 0,1 0 0,-1-1-1,-21-34 506,17 28-411,-61-92 746,65 99-894,1 1 1,0 0-1,-1-1 1,1 1-1,0-1 1,0 1-1,0 0 1,-1-1-1,1 1 1,0 0-1,0-1 1,0 1-1,0-1 1,0 1-1,0 0 1,0-1-1,0 1 1,0-1-1,0 1 1,0-1-1,0 1 1,0 0-1,0-1 1,0 1-1,0-1 1,1 1-1,-1 0 1,0-1-1,0 1 1,0 0-1,1-1 1,14-3-742,27 9-1600,-33-3 1656,34 4-717,-22-2 526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126 110 5765,'0'0'4778,"8"-9"-2237,-3 3-1846,29-32 1383,-32 35-1423,1 0 0,-1 0-1,0-1 1,0 1 0,0-1-1,0 1 1,-1-1 0,1 0-1,-1 1 1,0-1-1,1-6 1,-3 9-542,1 0 0,-1 1 0,1-1 0,-1 0 0,0 1 0,1-1 0,-1 1 0,1-1 0,-1 1 0,0-1 0,0 1 1,1 0-1,-1-1 0,0 1 0,0 0 0,1 0 0,-1-1 0,0 1 0,0 0 0,0 0 0,1 0 0,-1 0 0,0 0 0,0 0 0,0 0 0,1 0 0,-1 1 0,-1-1 0,-27 4-49,16 3-66,0 0 0,1 1 0,0 0 0,0 1 0,1 0 0,0 0 0,-16 20 0,26-29-1,0 0-1,1 1 1,-1-1 0,1 1 0,-1-1-1,1 1 1,-1-1 0,1 1-1,0 0 1,-1-1 0,1 1 0,0-1-1,-1 1 1,1 0 0,0-1-1,0 1 1,0 0 0,-1-1 0,1 1-1,0 0 1,0-1 0,0 1-1,0 0 1,0-1 0,0 1 0,0 0-1,1-1 1,-1 1 0,0 0 0,0-1-1,0 1 1,1 0 0,-1-1-1,0 1 1,1 0 0,-1-1 0,0 1-1,1-1 1,-1 1 0,1-1-1,-1 1 1,1-1 0,-1 1 0,1-1-1,-1 0 1,1 1 0,0-1 0,-1 0-1,1 1 1,0-1 0,0 0-1,41 9-78,-30-7 89,1 1-49,-1 0 0,1 0 0,-1 2 0,17 7 0,-26-10 36,0-1-1,-1 1 0,1 0 1,0 0-1,-1 0 0,1 0 1,-1 1-1,0-1 1,0 1-1,1-1 0,-2 1 1,1 0-1,0 0 0,-1-1 1,1 1-1,-1 1 0,0-1 1,0 0-1,0 0 0,0 0 1,-1 0-1,1 6 0,-1-4 50,0-1 0,0 0-1,-1 1 1,1-1 0,-1 0 0,0 1-1,-1-1 1,1 0 0,-1 0-1,0 0 1,0 0 0,0 0-1,0-1 1,-1 1 0,1 0-1,-1-1 1,0 0 0,0 0 0,-1 0-1,1 0 1,0 0 0,-1-1-1,0 1 1,-6 2 0,3-1 112,-1-1 1,0 0 0,0 0-1,0 0 1,0-1 0,0-1-1,-1 1 1,1-1 0,0-1-1,-1 0 1,1 0 0,-12-2-1,18 2-222,-1-1 0,1 1 0,0-1 0,0 0-1,0 0 1,0 0 0,0 0 0,0 0 0,0-1 0,0 1-1,1-1 1,-1 1 0,0-1 0,1 1 0,0-1 0,-1 0-1,-1-2 1,3 3-109,0 0 0,-1 1-1,1-1 1,0 0 0,0 1-1,-1-1 1,1 0 0,0 0-1,0 1 1,0-1 0,0 0-1,0 0 1,0 0 0,0 1-1,0-1 1,1 0 0,-1 0-1,0 1 1,0-1 0,1 0-1,-1 1 1,0-1 0,1 0-1,-1 1 1,0-1 0,1 0 0,-1 1-1,1-1 1,-1 1 0,1-1-1,0 1 1,-1-1 0,1 1-1,-1-1 1,1 1 0,0 0-1,-1-1 1,1 1 0,0 0-1,0-1 1,-1 1 0,1 0-1,0 0 1,0 0 0,-1 0-1,1 0 1,0 0 0,0 0-1,-1 0 1,1 0 0,1 0-1,18-2-4312,1 2-812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66 16239,'0'0'4821,"-1"-7"-2867,1 2-1716,-1 1 1,1 0-1,-1 0 0,0 0 1,0 0-1,-1 0 1,1 1-1,-4-8 0,3 10-204,1-1 0,0 1 0,0 0-1,-1 0 1,1-1 0,-1 1-1,1 0 1,-1 1 0,1-1-1,-1 0 1,0 0 0,1 1 0,-1-1-1,0 1 1,0-1 0,1 1-1,-1 0 1,0 0 0,0-1-1,0 1 1,1 1 0,-1-1 0,0 0-1,0 0 1,1 1 0,-1-1-1,0 1 1,-2 0 0,-3 2 7,1 0 0,0 0 0,0 0 1,0 1-1,1 0 0,-1 0 0,1 0 1,-9 9-1,12-11-20,-1 1 1,0-1-1,1 1 1,-1 0-1,1 0 1,0 0-1,0 1 1,0-1-1,0 0 1,1 1-1,-1-1 1,1 1-1,0-1 1,0 1-1,0 0 1,1 0-1,-1 3 1,2-6-22,-1 0 0,1 0 0,0-1 0,-1 1 0,1 0 0,0 0 0,0-1 0,0 1 0,-1 0 0,1-1 1,0 1-1,0-1 0,0 0 0,0 1 0,0-1 0,0 0 0,0 1 0,0-1 0,0 0 0,0 0 0,0 0 0,2 0 0,32 3-44,-26-3-4,-8 0 39,12 1-151,0 1 0,0 0 0,0 0 0,22 8 0,-33-9 160,0-1 0,0 1 0,-1 0 0,1-1 0,0 1 0,-1 0 0,1 0 0,0 0 0,-1 1 0,1-1 0,-1 0 0,0 0 0,1 1-1,-1-1 1,0 1 0,0-1 0,0 1 0,0-1 0,0 1 0,0 0 0,0 0 0,-1-1 0,1 1 0,-1 0 0,1 0 0,-1 0 0,1 0 0,-1 0 0,0-1-1,0 1 1,0 0 0,0 0 0,-1 0 0,1 0 0,0 0 0,-1 0 0,1 0 0,-1-1 0,0 1 0,1 0 0,-1 0 0,0-1 0,-2 3 0,-1 2 75,0 0 0,-1 0 0,0 0 0,-1 0 0,1-1 0,-1 0 0,0 0 0,0 0 0,-1-1 0,1 0 0,-1 0 0,-13 5 0,10-5-18,0 0-1,0-1 1,-1 0-1,1 0 1,-1-2-1,0 1 1,1-1-1,-19-1 1,28 0-106,0 0 0,1 0 0,-1 0 0,0-1 0,0 1 0,1 0 0,-1 0 0,0-1 0,1 1 1,-1-1-1,1 1 0,-1-1 0,0 1 0,1-1 0,-1 1 0,1-1 0,-1 1 0,1-1 0,0 0 0,-1 1 1,1-1-1,0 0 0,-1 1 0,1-1 0,0 0 0,0 0 0,-1 1 0,1-1 0,0 0 0,0 1 0,0-1 1,0 0-1,0 0 0,0 0 0,0 1 0,0-1 0,1 0 0,-1 1 0,0-1 0,0 0 0,0 0 0,1 0 1,15-34-3364,34-27-5156,-20 29 2733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12172,'0'0'5920,"0"12"-3876,0 33 175,-10 67 0,-36 142 67,35-201-2043,5-32 260,6-21-492,0 0 0,0 0 0,0 0 0,0 0 0,0 0-1,0 0 1,0 0 0,0-1 0,0 1 0,0 0 0,0 0 0,0 0 0,0 0 0,0 0-1,0 0 1,0 0 0,0 0 0,0 0 0,0 0 0,0-1 0,0 1 0,0 0 0,0 0-1,0 0 1,0 0 0,0 0 0,0 0 0,-1 0 0,1 0 0,0 0 0,0 0 0,0 0-1,0 0 1,0 0 0,0 0 0,0 0 0,0 0 0,0 0 0,0 0 0,0 0 0,0 0-1,-1 0 1,1 0 0,0 0 0,0 0 0,0 0 0,0 0 0,0 0 0,0 0 0,0 0-1,0 0 1,0 0 0,4-40 340,10-31-319,21-78-79,-30 133-31,1 0-1,0 0 0,1 0 0,1 0 0,0 1 1,16-20-1,-23 32 61,1 1 0,1-1 0,-1 1 0,0 0 0,0 0 0,1-1-1,-1 1 1,1 1 0,0-1 0,0 0 0,0 1 0,0-1 0,0 1 0,0 0 0,0 0 0,0 0 0,0 1 0,0-1 0,0 1 0,1-1 0,-1 1 0,0 0 0,0 0 0,1 1 0,-1-1 0,6 2 0,-6-1 0,1 1 1,-1 0 0,0-1-1,0 1 1,0 0 0,0 1 0,0-1-1,0 0 1,-1 1 0,1 0-1,-1-1 1,0 1 0,0 0 0,0 0-1,0 1 1,0-1 0,-1 0-1,1 0 1,-1 1 0,0-1-1,0 1 1,0-1 0,0 7 0,-1-4 52,0-1 0,-1 1 0,0 0 1,0-1-1,0 1 0,-1-1 0,1 0 1,-1 1-1,-1-1 0,1 0 0,-1 0 1,0-1-1,0 1 0,0 0 1,-1-1-1,1 0 0,-1 0 0,-8 6 1,9-6-26,0-1 0,0-1 1,0 1-1,0 0 0,-1-1 1,0 0-1,1 0 1,-1 0-1,0 0 0,0-1 1,0 1-1,0-1 0,0 0 1,0 0-1,0 0 0,-1-1 1,1 0-1,0 1 1,0-2-1,-1 1 0,1 0 1,0-1-1,0 0 0,0 0 1,-7-2-1,9 2-205,1 0 1,-1-1-1,1 1 0,0 0 1,-1-1-1,1 1 0,0-1 1,0 0-1,0 1 0,0-1 1,0 0-1,0 1 0,1-1 0,-1 0 1,1 0-1,-1 0 0,1 0 1,-1 1-1,1-5 0,1-38-7735,3 19 1550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65 11563,'0'0'14915,"9"5"-14125,-5-3-751,1 1 0,0-1-1,0 0 1,1 0-1,-1 0 1,0-1-1,1 1 1,-1-1-1,1-1 1,-1 1-1,1-1 1,-1 0-1,1 0 1,-1-1-1,1 0 1,-1 1-1,1-2 1,-1 1 0,0-1-1,0 0 1,0 0-1,8-4 1,-7 3-25,-1 0 1,1-1 0,-1 1 0,1-1 0,-1 0-1,0-1 1,0 1 0,-1-1 0,0 0-1,1 0 1,-2 0 0,6-9 0,-9 13-15,-1 1 1,0-1-1,1 0 0,-1 1 1,0 0-1,1-1 1,-1 1-1,0-1 1,0 1-1,0 0 0,1-1 1,-1 1-1,0 0 1,0 0-1,0 0 0,1 0 1,-1 0-1,0 0 1,0 0-1,0 0 1,0 0-1,1 0 0,-1 0 1,-1 1-1,-27 2-42,17 2 38,0 2-1,0-1 1,1 2 0,-1-1 0,2 2 0,-1-1-1,1 1 1,1 1 0,-1 0 0,2 0 0,-1 1-1,1 0 1,-8 17 0,14-25 10,0 1-1,0 0 1,1 0-1,-1-1 1,1 1-1,0 0 1,0 1-1,0-1 1,1 0-1,-1 7 1,1-9-42,1-1 1,-1 0-1,0 1 1,1-1-1,-1 0 0,1 1 1,-1-1-1,1 0 1,0 0-1,-1 1 0,1-1 1,0 0-1,0 0 1,0 0-1,0 0 0,0 0 1,0 0-1,0 0 1,0 0-1,0-1 0,0 1 1,1 0-1,-1-1 1,0 1-1,0-1 0,1 1 1,-1-1-1,0 0 1,1 1-1,-1-1 0,0 0 1,1 0-1,-1 0 1,2 0-1,11 1-1235,0-1 1,-1-1-1,24-3 0,-25 2-436,0-1 0,-1-1 0,1 0 0,17-9 0,14-10-2906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6054,'0'0'16154,"-9"0"-14905,0 1-1034,1 1 0,-1 0 0,1 0 0,0 1 0,0 0 0,0 1 1,0 0-1,1 0 0,-1 1 0,1 0 0,0 0 0,1 0 0,-1 1 0,1 0 0,0 0 1,-7 10-1,12-14-212,-34 46 381,34-46-361,0 0 0,-1 0 0,1 0 0,0 1 0,0-1-1,1 0 1,-1 1 0,0-1 0,1 0 0,-1 1 0,1-1 0,0 1 0,0-1 0,0 1 0,0-1 0,0 1 0,0-1-1,1 1 1,-1-1 0,1 0 0,1 3 0,-1-4-17,0 1 1,1-1-1,-1 0 0,0 0 1,1 0-1,-1 0 0,1 0 0,-1 0 1,1-1-1,0 1 0,-1 0 0,1-1 1,0 1-1,0-1 0,-1 0 1,1 0-1,0 1 0,1-1 0,41 0-1040,-31-1-186,33-1-5592,-25-4 438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73 185 13325,'0'0'11947,"-54"52"-11018,48-34-160,3 3-257,-6-2-160,9-2-224,0-1-63,0-4-65,0-2-65,0 1-831,0-5-802,0-1-1153</inkml:trace>
  <inkml:trace contextRef="#ctx0" brushRef="#br0" timeOffset="1">64 34 12300,'0'0'12011,"3"-34"-18161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36 18001,'0'0'2990,"-8"-6"-2083,5 4-895,-34-21 633,36 22-617,0 1 0,0-1-1,0 1 1,-1-1 0,1 1 0,0-1-1,0 1 1,-1 0 0,1 0 0,0-1-1,-1 1 1,1 0 0,0 0 0,-1 1-1,1-1 1,0 0 0,-1 0 0,1 1-1,0-1 1,0 0 0,-1 1 0,1-1-1,0 1 1,0 0 0,0-1 0,0 1-1,0 0 1,0 0 0,0 0 0,0 0-1,0 0 1,0 0 0,0 0 0,-1 2-1,-8 18 381,0 0 0,2 1-1,0 0 1,2 1 0,0 0-1,2 0 1,-2 24-1,-1 169 2181,7-165-2639,1 30 526,0-64 320,-1-56-432,0-202-3080,30 258 2407,-23-14 342,0 0-1,1 0 0,-1-1 0,1 0 0,0 0 0,0-1 1,0 0-1,-1 0 0,1-1 0,0 0 0,0-1 0,0 1 1,14-4-1,-18 3-15,0 0 1,-1 0-1,1-1 0,-1 1 1,1-1-1,-1 0 1,1 0-1,-1 0 0,0 0 1,0 0-1,0-1 1,-1 0-1,1 1 0,0-1 1,-1 0-1,0 0 1,1 0-1,-1-1 1,-1 1-1,1 0 0,0-1 1,-1 1-1,0-1 1,0 0-1,0 1 0,0-1 1,0 0-1,-1 0 1,0 1-1,0-6 0,-24 41 433,-3 37 289,25-63-687,1-1 0,0 1 0,0 0 0,0-1 0,0 1 0,1 0 0,0-1 0,1 1 0,-1 0 0,1-1 0,1 7 0,-1-10-41,1 0-1,-1-1 0,0 1 0,0-1 0,1 1 1,-1-1-1,0 1 0,1-1 0,0 0 0,-1 1 1,1-1-1,0 0 0,-1 0 0,1 0 1,0-1-1,0 1 0,0 0 0,0-1 0,0 1 1,0-1-1,0 0 0,0 1 0,0-1 0,0 0 1,0 0-1,0 0 0,0-1 0,3 0 1,0 1 2,1-1 0,0 0 1,0 0-1,-1-1 1,1 0-1,-1 0 1,1 0-1,8-5 0,-2-2-10,-1 1 0,0-2 0,0 0-1,-1 0 1,-1-1 0,0 0 0,0 0 0,-1-1-1,0 0 1,-1-1 0,-1 0 0,0 0 0,0 0-1,6-25 1,-12 38 1,-1 0 0,1 0 0,0 0 0,0 0 0,0 0 0,0 0 0,0 1 0,0-1-1,0 0 1,0 0 0,0 0 0,0 0 0,0 0 0,-1 0 0,1 0 0,0 0 0,0 0 0,0 0 0,0 0 0,0 0 0,0 0 0,0 0-1,0 0 1,-1 0 0,1 0 0,0 0 0,0 0 0,0 0 0,0 0 0,0 0 0,0 0 0,0 0 0,0 0 0,0 0 0,0-1 0,-1 1 0,1 0-1,0 0 1,0 0 0,0 0 0,0 0 0,0 0 0,0 0 0,0 0 0,0 0 0,0 0 0,0 0 0,0-1 0,0 1 0,0 0 0,0 0 0,0 0-1,0 0 1,0 0 0,0 0 0,0 0 0,0 0 0,0 0 0,0-1 0,0 1 0,0 0 0,0 0 0,0 0 0,0 0 0,0 0 0,0 0-1,-12 9 10,-9 15-65,17-17 64,0 1 0,0 0 0,1 0 0,1 0 0,-1 0 0,1 1 0,1-1 0,-1 1 0,1-1 0,1 1 0,0 16 0,1-22-40,-1 0 0,1 0-1,0 0 1,0 0 0,0 0-1,0 0 1,1-1 0,-1 1-1,1 0 1,0-1 0,-1 1-1,1-1 1,0 1 0,1-1-1,-1 0 1,0 0 0,1 0-1,-1 0 1,1 0 0,-1-1-1,1 1 1,0-1 0,0 0-1,0 1 1,-1-1 0,1-1-1,0 1 1,0 0 0,1-1-1,-1 1 1,0-1 0,0 0-1,0 0 1,0 0 0,5-1-1,-6 0-210,1 1 0,-1-1-1,1 0 1,-1 0 0,0 0-1,1 0 1,-1 0 0,0-1-1,0 1 1,0-1 0,0 1-1,0-1 1,0 0 0,0 0-1,0 0 1,-1 0 0,1 0-1,-1 0 1,1 0 0,-1-1-1,0 1 1,2-5 0,0-2-1492,1 1 0,-1-1 0,-1 0 0,0-1 0,1-9 0,-1-14-6478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10346,'0'0'15022,"-29"51"-14958,38-37-96,8-1-1505,1-1-1474,-2-1-2082,0-1-2626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148 139 13325,'0'0'9497,"-8"0"-7933,-2 1-1305,1 1-1,0 0 1,0 1 0,0-1 0,0 2 0,0-1 0,1 1 0,-10 6 0,15-8-166,0 0 1,-1 0-1,1 0 1,0 0 0,0 0-1,0 1 1,1-1 0,-1 1-1,1 0 1,-1 0 0,1 0-1,0 0 1,0 0-1,0 1 1,1-1 0,-1 0-1,1 1 1,0-1 0,0 1-1,0 0 1,0-1 0,0 1-1,1 0 1,0 0-1,0-1 1,0 8 0,1-10-83,-1 0 0,0 0 1,1 0-1,-1 0 1,1 1-1,-1-1 1,1 0-1,0-1 0,-1 1 1,1 0-1,0 0 1,0 0-1,0 0 0,-1 0 1,1-1-1,0 1 1,0 0-1,0-1 0,0 1 1,0-1-1,1 1 1,-1-1-1,2 1 0,35 2 155,-29-4-139,1 0 1,-1-1-1,0 0 0,0 0 1,15-7-1,-6-1-32,-1 0 1,-1-2-1,1 0 1,-2-1-1,0-1 1,-1 0-1,0-1 1,-1 0-1,0-1 1,-2-1-1,0 0 1,13-28-1,-23 42-2,1 0-1,-2 0 1,1 0-1,0 0 1,-1 0-1,1 0 1,-1-1-1,0 1 0,0 0 1,-1-7-1,1 10 6,0-1 0,-1 0 0,1 0-1,0 1 1,-1-1 0,1 0 0,-1 0-1,1 1 1,-1-1 0,0 1 0,1-1 0,-1 0-1,1 1 1,-1-1 0,0 1 0,0-1-1,1 1 1,-1 0 0,0-1 0,0 1-1,0 0 1,1-1 0,-1 1 0,0 0-1,0 0 1,0 0 0,0 0 0,1 0-1,-1 0 1,0 0 0,0 0 0,0 0-1,0 0 1,1 0 0,-1 1 0,0-1-1,0 0 1,0 1 0,1-1 0,-1 0-1,0 1 1,0-1 0,0 2 0,-3 0 11,1 1 0,-1-1 0,1 1 1,0 0-1,0 0 0,0 0 1,1 0-1,-1 0 0,1 1 0,0-1 1,0 1-1,0-1 0,0 1 0,0 0 1,1 0-1,0 0 0,0 0 1,-1 6-1,0 0 24,0 0 1,1 0 0,0 0-1,0 0 1,1 0-1,3 17 1,-2-21-43,1 0 1,0 0 0,0 0-1,1-1 1,0 1 0,0-1-1,0 0 1,0 0 0,1 0-1,0 0 1,0-1 0,0 1-1,1-1 1,-1 0 0,11 6-1,-10-6-674,1-1 1,-1 0-1,1 0 0,0-1 0,0 0 1,0 0-1,0 0 0,0-1 0,10 2 0,16-2-7127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129 322 8872,'-16'3'1570,"19"2"-726,-2-5-526,0 1 0,0-1 0,1 0 0,-1 1 0,0-1 0,0 0 0,0 0 0,0 1 0,0-1 0,0 0 0,1 0 0,-1 0 0,0-1 0,0 1 0,0 0 0,0 0 0,0 0 0,2-2 0,-3 2-242,1 0-1,-1 0 1,0 0-1,0 0 1,0 0-1,0 0 1,0 0-1,0 0 1,0 0-1,0-1 1,0 1-1,0 0 1,0 0-1,1 0 1,-1 0-1,0 0 0,0 0 1,0 0-1,0-1 1,0 1-1,0 0 1,0 0-1,0 0 1,0 0-1,0 0 1,0-1-1,0 1 1,0 0-1,0 0 1,0 0-1,-1 0 1,1 0-1,0 0 1,0 0-1,0-1 1,0 1-1,0 0 0,0 0 1,0 0-1,0 0 1,0 0-1,0 0 1,0 0-1,-1 0 1,1-1-1,0 1 1,0 0-1,0 0 1,0 0-1,0 0 1,0 0-1,-1 0 1,1 0-1,0 0 1,-13-2 1166,-14 1-742,22 3-422,-1-1 1,1 1-1,-1 0 1,1 0-1,-1 1 1,1 0-1,0 0 1,0 0-1,1 0 1,-1 1-1,-8 7 0,11-8-26,-1-1 0,1 0 0,0 1 0,0 0 0,0-1 0,0 1 0,0 0 0,0 0 0,1 0 0,-1 0-1,1 1 1,0-1 0,0 0 0,0 0 0,1 1 0,-1-1 0,1 1 0,0-1 0,0 0 0,0 1-1,0-1 1,1 4 0,0-5-19,0 0 1,0-1-1,1 1 0,-1 0 0,1-1 0,-1 1 0,1-1 0,-1 1 0,1-1 0,0 0 0,0 0 1,0 0-1,0 0 0,0 0 0,0 0 0,0 0 0,0-1 0,0 1 0,0-1 0,0 1 0,0-1 1,0 0-1,1 0 0,1 0 0,62-1 671,-56 1-591,1-1 26,1-1 0,-1 0 0,0-1 1,0 0-1,-1 0 0,1-1 0,15-9 1,-20 11-46,-1-1 0,0 0 0,0 0 0,0-1 0,0 0 0,-1 1 0,0-2 0,1 1 0,-1 0 0,-1-1 0,1 0 0,-1 1 0,0-1 0,0-1-1,0 1 1,2-6 0,-5 9-80,1 1 0,-1-1-1,0 0 1,0 1-1,0-1 1,0 1 0,0-1-1,0 1 1,-1-1-1,1 1 1,0-1 0,-1 1-1,1 0 1,-1-1-1,0 1 1,1-1 0,-1 1-1,0 0 1,0-1-1,0 1 1,0 0-1,0 0 1,0 0 0,0 0-1,0 0 1,0 0-1,0 0 1,-1 0 0,1 0-1,0 1 1,-1-1-1,1 0 1,-1 1 0,1-1-1,-1 1 1,1 0-1,-1-1 1,-2 1 0,-3-1-38,-1-1 0,1 2 0,0-1 0,-1 1 0,1 0 0,-15 2 0,21-2 24,0 0-1,0 1 1,0-1 0,0 0-1,0 0 1,0 1-1,0-1 1,0 1-1,0-1 1,1 0-1,-1 1 1,0 0-1,0-1 1,0 1-1,1 0 1,-1-1-1,0 1 1,1 0-1,-1-1 1,0 1-1,1 0 1,-1 0-1,1 0 1,0 0-1,-1 0 1,1 0 0,0 0-1,-1 0 1,1 0-1,0-1 1,0 1-1,0 0 1,0 0-1,0 0 1,0 0-1,0 0 1,0 0-1,0 0 1,0 0-1,1 0 1,-1 0-1,0 0 1,1 0-1,-1 0 1,1 0-1,-1 0 1,1 0-1,-1-1 1,1 1 0,-1 0-1,1 0 1,0-1-1,0 1 1,-1 0-1,1-1 1,0 1-1,0-1 1,0 1-1,-1-1 1,1 1-1,0-1 1,0 0-1,0 1 1,0-1-1,0 0 1,2 1-1,5 0 17,0 0 0,1-1 1,-1 1-1,0-2 0,1 1 0,-1-1 0,0 0 0,1-1 0,-1 0 0,0 0 0,0-1 0,-1 0 0,1 0 0,9-6 0,-6 1 2,-1 0 1,0-1-1,-1 0 0,0 0 1,0-1-1,-1 0 0,0 0 1,9-18-1,-6 11-16,-1 0-1,-1 0 1,-1-1 0,0 0-1,-2-1 1,0 0-1,-1 0 1,0 0 0,2-34-1,-7 53-5,0 0 1,0-1-1,0 1 0,0-1 1,0 1-1,0 0 0,0-1 0,0 1 1,0-1-1,0 1 0,0 0 0,0-1 1,0 1-1,0 0 0,-1-1 1,1 1-1,0 0 0,0-1 0,0 1 1,0 0-1,-1-1 0,1 1 0,0 0 1,0-1-1,-1 1 0,1 0 1,0 0-1,-1-1 0,1 1 0,0 0 1,-1 0-1,1 0 0,0-1 1,-1 1-1,0 0 0,-13 6-123,-11 19 36,17-12 87,0 1 0,1 0 0,1 1 0,0 0 0,0 0 0,2 0 0,0 0 0,-3 29 0,2 10 85,3 67 1,3-79-54,13 173 223,-39-242 667,8 5-1032,2-1 0,0-1 0,2 0 0,0 0 0,-11-35 0,24 58 107,0-1-1,0 1 0,0 0 0,0-1 1,0 1-1,0-1 0,0 1 0,0-1 1,0 1-1,1 0 0,-1-1 0,1 1 0,-1 0 1,1-1-1,-1 1 0,1 0 0,0-1 1,0 1-1,0 0 0,-1 0 0,1 0 1,0 0-1,1 0 0,-1 0 0,0 0 1,0 0-1,0 0 0,0 1 0,1-1 0,-1 0 1,0 1-1,1-1 0,-1 1 0,0 0 1,1-1-1,-1 1 0,1 0 0,-1 0 1,0 0-1,3 0 0,12-3-45,-1 2-1,32 1 1,-28 0-120,0 0-282,-4 0-924,0 0 0,-1-1 0,1 0-1,18-5 1,-3-6-5518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47 189 14115,'2'0'380,"-1"0"1,1 0-1,-1 0 1,1 0-1,-1 0 0,1-1 1,-1 1-1,0 0 1,1-1-1,-1 1 1,0-1-1,1 1 0,-1-1 1,0 1-1,1-1 1,-1 0-1,0 0 0,0 0 1,0 0-1,0 0 1,0 0-1,0 0 0,1-1 1,24-32 2353,-22 28-2289,-3 4-331,12-19 512,-13 21-612,0-1 1,1 1-1,-1-1 1,0 1-1,0-1 1,1 1-1,-1-1 0,0 1 1,0-1-1,0 1 1,0-1-1,0 1 1,1-1-1,-1 1 0,0-1 1,0 0-1,0 1 1,-1-1-1,1 1 0,0-1 1,0 1-1,0-1 1,0 1-1,0-1 1,-1 1-1,1-1 0,0 1 1,0-1-1,-1 1 1,1-1-1,0 1 1,-1-1-1,1 1 0,0 0 1,-2-1-1,1 0-9,0 1 0,1 0 0,-1 0 0,0 1 1,0-1-1,0 0 0,0 0 0,0 0 0,0 1 0,1-1 0,-1 0 0,0 1 0,0-1 0,0 0 0,1 1 0,-1-1 0,0 1 0,0 0 0,1-1 0,-1 1 0,0 0 0,-16 17 16,16-17-18,-9 13-8,0-1 1,1 1-1,1 1 1,0 0 0,1 0-1,0 0 1,1 1-1,1 0 1,1 0-1,-5 29 1,9-42-25,0 0 1,-1 0-1,1 0 1,0 0-1,1 0 1,-1 0-1,1 0 1,-1 0-1,1 0 1,0 0-1,0 0 1,0 0-1,2 3 1,-2-5-17,0 0 0,0 0 0,0 0 0,0 0 0,0 0 0,0 0 0,0-1 0,0 1 0,1 0 0,-1-1 0,0 1 0,1 0 0,-1-1 0,0 0 0,1 1 0,-1-1 0,1 0 0,-1 0 0,0 0 0,1 0 0,-1 0 0,1 0 0,-1 0 0,0 0 0,1 0 0,-1-1 0,1 1 0,-1-1 0,0 1 0,2-2 0,9-3-521,0 0-1,0-1 1,-1-1 0,0 0-1,0 0 1,17-17 0,56-62-3043,-64 64 3096,70-88-3517,-19 22 4834,-95 130 3733,8-14-3185,-72 134 3244,73-128-4117,0 1 0,-17 70 1,30-96-364,-3 7-2204,2-18 916,-1-11 695,-2-8-291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35 144 8392,'0'0'13031,"6"0"-12268,8 0-443,-1-1 0,0-1-1,1 0 1,-1-1 0,0 0 0,-1-1-1,15-6 1,-23 8-287,1 0-1,-1 0 1,0 0-1,0-1 1,0 1 0,-1-1-1,1 0 1,-1 0 0,1-1-1,-1 1 1,0-1-1,0 1 1,0-1 0,-1 0-1,1 0 1,-1 0 0,0 0-1,0-1 1,-1 1-1,1 0 1,-1-1 0,0 0-1,0 1 1,0-1 0,-1-6-1,0 10-30,0 0 0,0 1 0,0-1-1,0 0 1,0 0 0,0 0 0,-1 1 0,1-1 0,0 0-1,0 1 1,-1-1 0,1 0 0,-1 0 0,1 1-1,0-1 1,-1 1 0,0-1 0,1 0 0,-1 1 0,1-1-1,-1 1 1,1-1 0,-1 1 0,0 0 0,0-1-1,1 1 1,-1 0 0,0-1 0,-1 1 0,-31-1-54,25 2 35,0 1 1,0 0-1,0 0 1,0 1 0,-12 5-1,11-1 42,-1-1 0,1 1 0,1 1-1,-1 0 1,1 0 0,1 1 0,0 0 0,0 0 0,0 1-1,1 0 1,1 0 0,0 0 0,0 0 0,1 1-1,0 0 1,1 0 0,0 0 0,1 1 0,-1 13 0,3-24-18,0 1-1,0-1 1,0 1 0,0-1 0,1 1 0,-1 0 0,0-1 0,1 0 0,0 1 0,-1-1 0,1 1 0,0-1 0,-1 0 0,1 1-1,0-1 1,0 0 0,0 0 0,0 0 0,1 0 0,-1 0 0,0 0 0,0 0 0,0 0 0,1 0 0,1 1 0,2-1-2,0 1 0,0 0 0,0-1 0,0 0 0,0 0 0,0-1 0,0 0 0,6 0 1,6-1-306,0 0 1,-1-1 0,1-2-1,19-5 1,66-33-5813,-53 16 122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0 13261,'0'0'5018,"-8"8"-3572,-117 124 2897,-21 22-2803,146-153-1631,0-1 0,0 1 0,-1-1-1,1 1 1,-1-1 0,1 1 0,0-1 0,-1 1-1,1-1 1,-1 1 0,1-1 0,-1 1 0,1-1-1,-1 0 1,1 1 0,-1-1 0,0 0 0,1 0-1,-1 0 1,1 1 0,-1-1 0,0 0 0,1 0-1,-1 0 1,0 0 0,1 0 0,-1 0 0,1 0-1,-1 0 1,0 0 0,1 0 0,-1 0 0,0-1-1,1 1 1,-1 0 0,1 0 0,-1-1 0,1 1-1,-1 0 1,0-1 0,1 1 0,-1 0 0,1-1 0,0 1-1,-1-1 1,1 1 0,-1-1 0,1 1 0,0-1-1,-1 1 1,1-1 0,0 1 0,-1-1 0,1 0-1,0 1 1,0-1 0,0 1 0,-1-1 0,1 0-1,0 1 1,0-2 0,-3-46-8701,3 40 7960,0-20-3348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5958,'0'0'16111,"58"-5"-15054,-30 19-128,1 3-321,5-2-127,4-1-257,-2 0-192,-3-2-544,-5-1-1346,-4-4-1025,-6-2-800,-4-5-1474,-3 0-2851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9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7015,'0'0'13613,"0"9"-12887,-18 211 3060,0 19-2138,33-290-655,7-59-781,-14 64-478,2-1-1,2 1 0,24-60 1,-35 102 219,1 1 0,0-1 1,0 0-1,0 1 1,1-1-1,-1 1 0,1 0 1,0 0-1,0 0 0,0 0 1,0 0-1,0 0 0,1 1 1,-1 0-1,1 0 0,-1 0 1,9-3-1,-10 4 31,1 1 0,-1 0 0,1 0-1,0 0 1,-1 0 0,1 0 0,0 0 0,-1 0 0,1 1 0,-1 0-1,1-1 1,-1 1 0,1 0 0,-1 0 0,1 0 0,-1 1 0,0-1-1,0 1 1,0-1 0,0 1 0,0-1 0,0 1 0,0 0 0,0 0-1,-1 0 1,1 0 0,-1 1 0,3 3 0,-1-2 52,-1 1-1,1-1 1,-1 1 0,0 0 0,0-1-1,0 1 1,-1 0 0,0 0 0,0 0-1,0 1 1,0-1 0,-1 0 0,0 0-1,0 0 1,0 0 0,-1 1-1,0-1 1,0 0 0,0 0 0,0 0-1,-1 0 1,0 0 0,0-1 0,0 1-1,-1-1 1,0 1 0,-4 5 0,3-5 45,-1 0 0,0 1 0,0-2 0,0 1 0,-1-1 0,0 0 0,0 0 0,0 0 0,0-1 0,0 0 0,-1 0 0,0 0 0,1-1 0,-1 0 0,0-1 0,0 1 0,0-1 0,0-1 0,-12 1 0,17-2-165,1 1 0,-1 0-1,1 0 1,-1 0 0,1-1-1,-1 1 1,0 0 0,1-1 0,0 0-1,-1 1 1,1-1 0,-1 0 0,1 0-1,0 0 1,0 0 0,-1 0 0,1 0-1,0 0 1,0 0 0,0 0-1,0 0 1,0-1 0,0 1 0,0-1-1,1 1 1,-1 0 0,1-1 0,-2-1-1,-3-46-10855,5 46 9889,0-17-9647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7399,'0'0'11702,"4"8"-10197,-3-5-1385,1-1 0,-1 1 0,1-1 0,0 1 0,0-1 0,0 1 0,0-1 0,0 0 0,0 0 0,1 0 0,-1 0 0,1-1 0,-1 1 0,4 1 0,0-1 100,1 0 0,0 0 0,-1-1 0,1 0 0,0 0 1,0-1-1,8 0 0,9 0 148,0-1 0,1-2 0,36-8 0,-52 9-337,0 0 0,0-1 0,0 0-1,-1-1 1,1 0 0,-1 0 0,0-1 0,0 0 0,-1 0 0,1-1 0,-1 0 0,10-11 0,-16 16-25,0 0 0,0 1 0,0-1 0,0 0 0,0 0 1,-1 0-1,1 0 0,0 0 0,-1 0 0,1 0 0,-1 0 1,1 0-1,-1 0 0,1 0 0,-1 0 0,0 0 0,0 0 1,1-1-1,-1 1 0,0 0 0,0 0 0,0 0 1,0 0-1,0 0 0,-1-1 0,1 1 0,0 0 0,0 0 1,-1 0-1,1 0 0,-1 0 0,0-2 0,-1 2-5,0-1-1,0 1 1,-1 0 0,1 0-1,0 0 1,-1 0 0,1 0-1,0 0 1,-1 1 0,1-1-1,-1 1 1,0-1 0,-4 1-1,-8 0-14,0 0-1,0 1 1,-29 6-1,27-2 3,1 1-1,0 1 0,0 1 0,1 0 1,0 0-1,-19 15 0,26-17 22,0 0 0,1 0 0,0 1 0,0 0 0,0 0 0,1 0 0,0 1 0,0 0-1,1 1 1,0-1 0,1 1 0,-6 15 0,9-23-13,0 1 0,1 0 1,-1-1-1,0 1 0,1 0 0,0 0 0,-1-1 1,1 1-1,0 0 0,0 0 0,0 0 0,0 0 0,1-1 1,-1 1-1,0 0 0,1 0 0,-1 0 0,1-1 0,-1 1 1,1 0-1,0-1 0,0 1 0,0-1 0,0 1 1,0-1-1,0 1 0,0-1 0,1 0 0,-1 1 0,0-1 1,1 0-1,-1 0 0,1 0 0,-1 0 0,1 0 0,1 0 1,6 2-301,-1-1 0,1-1 0,0 0 0,0 0 1,-1-1-1,13 0 0,-8 0-471,3 0-967,0-1-1,0-1 1,0 0-1,17-5 1,17-8-5774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2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17 10122,'0'0'12849,"-12"-4"-11995,4 1-738,4 1-77,-1 1 0,1-1 0,0 1 0,0 0 0,-1 0 1,1 0-1,-1 1 0,1-1 0,-1 1 0,1 0 0,-1 1 1,1-1-1,-1 1 0,1 0 0,0 0 0,-1 0 0,1 0 1,-7 4-1,9-4-29,-19 10 291,2 1 0,-21 16 0,36-25-221,0 0 1,0 0-1,1 0 0,-1 1 1,1-1-1,0 1 1,0 0-1,0 0 0,0 0 1,1 0-1,-1 1 0,1-1 1,0 1-1,1 0 0,-1-1 1,-1 9-1,3-11-67,1-1-1,-1 1 1,0-1-1,1 0 1,-1 1-1,1-1 1,-1 1-1,1-1 1,0 0 0,0 1-1,-1-1 1,1 0-1,0 0 1,0 0-1,0 1 1,0-1-1,1 0 1,-1 0-1,0-1 1,0 1-1,0 0 1,1 0-1,-1-1 1,1 1 0,-1 0-1,0-1 1,1 0-1,-1 1 1,1-1-1,-1 0 1,1 0-1,-1 1 1,3-2-1,63 3 71,-52-2-101,-14 0 11,81-2-1655,-28-6-2493,-6-5-2870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3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 12075,'0'0'9588,"-3"11"-9171,-13 64 1061,3 0 1,3 2 0,0 125-1,10-201-1424,0-15 250,0 4-374,0 0 0,-1 0 0,0 1 0,-1-1 0,0 0 0,0 0 0,-1 1 0,0-1 1,-1 1-1,0 0 0,-1 0 0,0 1 0,0-1 0,0 1 0,-1 0 0,-1 0 0,1 1 0,-15-13 0,21 20 62,-1-1-1,1 1 1,0-1 0,0 1-1,-1-1 1,1 1 0,0-1 0,-1 1-1,1 0 1,-1-1 0,1 1-1,0 0 1,-1-1 0,1 1-1,-1 0 1,1 0 0,-1-1 0,1 1-1,-1 0 1,1 0 0,-1 0-1,0-1 1,1 1 0,-1 0-1,1 0 1,-1 0 0,1 0 0,-1 0-1,1 0 1,-1 0 0,0 1-1,1-1 1,-1 0 0,1 0-1,-1 0 1,1 0 0,-1 1 0,1-1-1,-1 0 1,1 0 0,-1 1-1,1-1 1,0 0 0,-1 1-1,0 0 1,1 0-1,0 0 1,0 0-1,0 0 0,0 0 0,1 0 0,-1 0 1,0 0-1,0 0 0,1 1 0,-1-1 1,0 0-1,1 0 0,-1 0 0,1-1 0,0 1 1,-1 0-1,1 0 0,0 0 0,-1 0 0,1 0 1,0-1-1,0 1 0,1 1 0,5 3-169,1 0-1,0-1 1,0 0-1,0 0 1,1-1-1,-1 0 1,1 0-1,0-1 1,0 0-1,0-1 1,13 1-1,14 0-2152,53-5 1,-85 2 2167,11 0-974,0-1 1,0 0-1,0-2 1,19-5 0,9-14-787,-39 20 2076,-1 1-1,0-1 0,0 0 1,0 0-1,-1 0 1,1 0-1,-1-1 1,1 1-1,1-4 0,-4 6 9,1 1-1,-1-1 0,0 1 0,1-1 0,-1 1 1,0-1-1,0 1 0,1-1 0,-1 0 0,0 1 1,0-1-1,0 1 0,0-1 0,1 0 0,-1 1 1,0-1-1,0 1 0,0-1 0,-1 0 1,1 1-1,0-1 0,0 1 0,0-1 0,0 0 1,0 1-1,-1-1 0,1 1 0,0-1 0,0 1 1,-1-1-1,0 0 0,-19 1 2029,-22 18-1059,30-8-842,1 0 1,0 1 0,1 0-1,-9 13 1,15-19-145,1-1-1,0 1 1,0-1 0,0 1-1,1 0 1,-1 1-1,1-1 1,1 0 0,-1 0-1,1 1 1,0-1 0,0 1-1,0-1 1,1 7 0,0-10-131,1-1-1,0 0 1,-1 0 0,1 0 0,0 1-1,0-1 1,0 0 0,-1 0 0,1 0 0,0 0-1,0-1 1,1 1 0,-1 0 0,0 0-1,0-1 1,0 1 0,0 0 0,1-1-1,-1 1 1,0-1 0,1 0 0,-1 1 0,0-1-1,1 0 1,-1 0 0,0 0 0,1 0-1,-1 0 1,2 0 0,46-5 212,-38 2-203,0-1 0,-1-1 0,0 0 0,0 0-1,0-1 1,0 0 0,14-13 0,-17 15-47,-2-2 0,1 1 0,-1-1 0,1 1 0,-2-1 0,1-1 0,-1 1 0,0-1 1,0 1-1,0-1 0,-1-1 0,3-8 0,-18 44-1132,-11 28 1095,22-53 79,0 0 0,0 0-1,0 0 1,1 1 0,-1-1 0,1 0 0,0 1 0,0-1 0,0 0-1,0 0 1,1 1 0,-1-1 0,1 0 0,1 4 0,-1-6-7,0 0 0,0 0 0,-1 0 0,1 0 0,0-1 1,0 1-1,0 0 0,0-1 0,0 1 0,0-1 0,1 1 0,-1-1 1,0 0-1,0 1 0,0-1 0,0 0 0,0 0 0,1 0 0,-1 0 1,0 0-1,0 0 0,0 0 0,1 0 0,-1 0 0,0 0 1,0-1-1,0 1 0,1-1 0,33-13 165,-23 6-169,-1 0 1,0-1-1,-1-1 0,0 0 0,-1 0 0,0-1 0,0 0 0,-1 0 0,-1-1 0,0 0 0,-1-1 1,0 1-1,5-17 0,-3 3-4,-1 0-1,-1 0 1,-1-1 0,-2 0 0,1-48-1,-4 75-4,0-1 0,0 1 0,0 0 0,0 0 0,0 0 0,0-1 0,0 1 0,0 0 0,0 0-1,0-1 1,0 1 0,0 0 0,0 0 0,0-1 0,0 1 0,0 0 0,0 0 0,0 0 0,0-1 0,0 1-1,0 0 1,-1 0 0,1-1 0,0 1 0,0 0 0,0 0 0,0 0 0,0 0 0,-1-1 0,1 1-1,0 0 1,0 0 0,0 0 0,-1 0 0,1 0 0,0 0 0,0-1 0,0 1 0,-1 0 0,1 0 0,0 0-1,0 0 1,-1 0 0,1 0 0,0 0 0,0 0 0,0 0 0,-1 0 0,1 0 0,0 0 0,0 0-1,-1 0 1,1 0 0,0 0 0,0 0 0,-1 1 0,1-1 0,0 0 0,0 0 0,0 0 0,-1 0 0,1 0-1,0 0 1,0 1 0,0-1 0,0 0 0,-1 0 0,-11 15-86,0 15 327,1 0-1,1 1 0,1 0 1,2 1-1,2-1 0,0 1 0,2 1 1,2 52-1,1-83-228,0-1 0,0 0 0,0 0 0,0 0 0,1 1 0,-1-1-1,0 0 1,0 0 0,1 0 0,-1 1 0,1-1 0,-1 0 0,1 0 0,-1 0 0,1 0 0,0 0 0,-1 0 0,1 0 0,0 0 0,0 0 0,0 0 0,0-1 0,0 1 0,0 0-1,0-1 1,0 1 0,0 0 0,0-1 0,0 1 0,0-1 0,0 0 0,1 1 0,-1-1 0,2 0 0,-2 0 9,1 0-1,0 0 1,-1-1 0,1 1-1,0-1 1,-1 1-1,1-1 1,-1 0 0,1 0-1,-1 0 1,1 1 0,-1-1-1,0-1 1,1 1 0,-1 0-1,0 0 1,0 0 0,0-1-1,0 1 1,0-1 0,0 1-1,0 0 1,1-4 0,3-8 7,0 0 0,-1 0 0,0 0 0,-1-1 1,-1 0-1,0 0 0,-1 1 0,0-1 1,-1 0-1,-2-18 0,-5 15-62,-3 18-108,8 0 135,1 0 1,0 0 0,-1 0-1,1 0 1,0 1-1,0-1 1,0 0 0,0 1-1,1-1 1,-1 1 0,0-1-1,0 1 1,1-1 0,-1 1-1,1 0 1,-1 1-1,1 0 11,-1 1-1,1-1 1,-1 0-1,1 1 1,0-1-1,0 0 1,1 1-1,-1-1 1,1 0-1,-1 1 1,1-1-1,0 0 1,1 0-1,-1 0 1,0 0-1,1 0 1,0 0-1,-1 0 1,1 0-1,0-1 1,4 5-1,-1-4 11,-1 0 0,1 0 0,-1-1 0,1 0 0,0 0 0,0 0 0,0 0 1,0-1-1,0 0 0,0 0 0,0 0 0,1-1 0,5 1 0,-2-1-3,0 1 0,0-1 1,0-1-1,-1 0 0,1 0 0,0 0 0,-1-1 1,1-1-1,-1 1 0,1-1 0,-1-1 1,0 0-1,0 0 0,-1 0 0,1-1 0,-1 0 1,0 0-1,-1-1 0,1 0 0,-1 0 0,0-1 1,0 0-1,-1 0 0,0 0 0,5-9 1,-53 72-244,8 20 720,33-70-420,0-1 0,0 1 0,1 0 0,0 0 0,0 0 0,0 0 0,1 0 0,0 0 0,0 0 0,1 0 0,2 12 0,-3-17-68,1 0 0,-1 1 0,1-1 0,0 1 0,-1-1 0,1 0 0,0 0 0,0 1-1,0-1 1,0 0 0,0 0 0,0 0 0,1 0 0,-1 0 0,0 0 0,0-1 0,1 1 0,-1 0 0,1-1 0,-1 1 0,0 0 0,1-1 0,-1 0 0,1 1 0,-1-1 0,1 0 0,-1 0 0,1 0 0,-1 0 0,1 0 0,0 0 0,-1 0 0,1-1 0,-1 1-1,0 0 1,1-1 0,1 0 0,2-1-364,-1 1-1,1-1 1,-1 0-1,1 0 0,-1-1 1,0 1-1,0-1 0,0 0 1,-1 0-1,1 0 0,3-4 1,-3 0-783,1 1 0,-1-1 0,-1 0 0,1 0 0,-1 0 0,2-8 0,6-25-5972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3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 13293,'-9'-8'3074,"-2"4"-255,2 3-449,8 1-832,-3 0-33,4 6-896,0 5-353,0 0-128,0 0-96,5-1-544,1 1-1474,-6-6-1762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48 7079,'0'0'10927,"1"-8"-8439,-1 5-2332,0-24 1560,-1 27-1671,1-1-1,0 0 0,-1 1 1,1-1-1,-1 1 0,1-1 1,-1 0-1,1 1 1,-1-1-1,1 1 0,-1-1 1,0 1-1,1 0 0,-1-1 1,1 1-1,-1 0 0,0-1 1,0 1-1,1 0 0,-1 0 1,0 0-1,1-1 1,-1 1-1,0 0 0,0 0 1,1 0-1,-1 0 0,0 0 1,0 1-1,1-1 0,-1 0 1,0 0-1,1 0 0,-1 1 1,0-1-1,1 0 1,-1 0-1,0 1 0,1-1 1,-1 1-1,0-1 0,0 1 1,-10 7 158,0 1 1,1 0 0,0 0 0,1 1 0,-1 0 0,2 1-1,0 0 1,0 0 0,1 1 0,-7 14 0,13-25-178,0 0 1,0 0-1,1 1 1,-1-1-1,1 0 0,-1 0 1,1 0-1,-1 0 1,1 1-1,0-1 1,-1 0-1,1 0 1,0 1-1,0-1 0,0 0 1,0 0-1,0 1 1,0-1-1,0 0 1,1 0-1,-1 1 1,0-1-1,1 1 1,0-1-11,0-1 0,0 1 0,0-1 0,0 1 0,0-1 0,0 0 1,0 0-1,0 1 0,0-1 0,0 0 0,1 0 0,-1 0 1,0 0-1,0 0 0,0 0 0,0 0 0,0-1 0,0 1 1,0 0-1,2-1 0,63-29 131,-59 26-153,33-20-76,-32 18 88,1 0 0,0 0 1,0 1-1,1 0 0,-1 0 0,1 1 0,0 1 0,0-1 0,13-1 0,-22 7 61,0 0-1,0 1 1,-1-1 0,1 0-1,-1 0 1,0 1-1,1-1 1,-1 0-1,0 1 1,0-1 0,-1 0-1,0 4 1,1-5-15,-7 35 566,5-31-557,1 1 0,-1-1 0,1 0 0,1 0 0,-1 0 0,1 1 0,0-1 0,0 0 0,1 11 0,0-15-51,0 0 0,0 0 0,0 1 1,0-1-1,0 0 0,0 0 0,0 0 0,0 0 0,0 0 0,1-1 0,-1 1 0,0 0 1,1-1-1,-1 1 0,0-1 0,1 1 0,-1-1 0,1 1 0,-1-1 0,1 0 0,-1 0 1,1 0-1,-1 0 0,1 0 0,-1 0 0,1 0 0,1-1 0,43-7 70,-33 3-140,0-1 0,-1-1 1,12-8-1,-15 8 16,0 2 0,1-1 1,0 1-1,-1 1 0,22-7 0,-31 11 40,0 0-1,1 0 1,-1 1-1,0-1 1,1 0-1,-1 1 1,0-1-1,1 0 1,-1 1-1,0-1 1,0 0-1,1 1 1,-1-1-1,0 1 1,0-1-1,0 0 1,0 1 0,0-1-1,0 1 1,1-1-1,-1 1 1,0-1-1,0 1 1,0-1-1,0 0 1,-1 1-1,1-1 1,0 1-1,0-1 1,0 1-1,0-1 1,0 0-1,0 1 1,-1-1-1,1 1 1,0-1-1,0 0 1,-1 1-1,1-1 1,-1 1-1,-7 20 168,4-14-122,2-4-20,-1 0 1,2 0-1,-1 1 1,0-1-1,1 1 1,-1-1-1,1 1 1,0-1-1,0 1 1,1-1-1,-1 6 1,4-8-656,0 0 1,1-1-1,-1 1 1,0-1 0,1 0-1,-1 0 1,0 0-1,1 0 1,-1 0-1,0-1 1,4-1-1,40-25-10769,-18 7 3011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39:3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 14798,'0'0'8600,"-8"-3"-7212,2 2-1244,1-1-1,0 2 0,-1-1 1,1 1-1,-1-1 1,1 2-1,-1-1 0,1 0 1,-1 1-1,1 0 1,0 1-1,0-1 0,-1 1 1,1 0-1,0 0 1,0 0-1,0 1 0,1 0 1,-1 0-1,1 0 1,0 0-1,-1 1 0,1 0 1,1 0-1,-1 0 1,1 0-1,-1 0 0,-3 8 1,6-11-138,1 0 1,-1 0 0,1 0 0,-1 0-1,1 0 1,0 1 0,0-1-1,-1 0 1,1 0 0,0 0 0,0 0-1,0 0 1,0 0 0,0 0 0,0 1-1,0-1 1,1 0 0,-1 0-1,0 0 1,1 0 0,-1 0 0,1 0-1,-1 0 1,2 2 0,-1-2-10,1 1 1,0-1 0,-1 0-1,1 1 1,0-1-1,0 0 1,0 0 0,0 0-1,0 0 1,0-1-1,0 1 1,3 0-1,11 2-101,-1-1 0,1-1 0,18 0 0,-10 0-123,1 0 139,44 6-5,-65-6 95,0-1-1,0 1 1,0 0 0,0 1 0,0-1 0,-1 0 0,1 1 0,0 0-1,-1 0 1,0 0 0,1 1 0,-1-1 0,4 4 0,-7-5 30,1-1-1,-1 1 1,1 0 0,-1-1 0,0 1 0,1 0 0,-1 0 0,0-1 0,1 1-1,-1 0 1,0 0 0,0 0 0,0-1 0,1 1 0,-1 0 0,0 0-1,0 0 1,-1 0 0,1-1 0,0 1 0,0 0 0,0 0 0,0 0 0,-1-1-1,1 1 1,0 0 0,-1 0 0,1-1 0,-1 2 0,-24 19 1046,-34 5 502,34-18-1224,-2-1 0,-35 4-1,53-10-731,-1 0 0,1-1-1,-1 0 1,0-1 0,-17-3-1,27 4 10,0 0 0,-1-1 0,1 1 0,0 0 0,-1-1-1,1 1 1,0-1 0,0 1 0,0 0 0,-1-1 0,1 1-1,0-1 1,0 1 0,0-1 0,0 1 0,0 0 0,0-1-1,0 1 1,0-1 0,0 1 0,0-1 0,0 1 0,0-1-1,0 1 1,0-1 0,0 1 0,0 0 0,1-1 0,-1 1-1,0-1 1,0 1 0,1 0 0,-1-1 0,0 1 0,1-1 0,12-9-11068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17492,'1'4'238,"1"0"0,0 0 0,0 0 0,0 0 1,0-1-1,1 1 0,-1 0 0,1-1 0,0 0 0,0 0 1,0 0-1,1 0 0,-1 0 0,1 0 0,-1-1 1,1 0-1,0 0 0,0 0 0,0 0 0,0 0 0,0-1 1,1 0-1,-1 0 0,6 1 0,-1 0-664,0-1 1,0 0-1,1-1 0,-1 0 0,1 0 1,-1-1-1,0 0 0,0 0 0,1-1 0,13-5 1,-17 4-6,-1 0 0,0-1 1,0 0-1,-1 1 0,1-2 1,-1 1-1,0 0 0,0-1 1,0 0-1,0 0 0,-1 0 1,4-7-1,0-3 9037,-7 18-8354,0 0 0,0 0 1,0 1-1,1-1 0,-1 0 0,1 0 0,0 0 1,0 0-1,2 4 0,-3-7-248,1 1-1,-1 0 1,1 0 0,-1-1-1,1 1 1,0 0 0,-1-1-1,1 1 1,0-1 0,0 1-1,-1-1 1,1 1 0,0-1-1,0 1 1,0-1 0,-1 0-1,1 0 1,0 1 0,0-1-1,0 0 1,0 0 0,0 0-1,0 0 1,0 0 0,0 0-1,0 0 1,-1 0 0,1 0-1,0-1 1,0 1 0,0 0 0,0 0-1,0-1 1,0 1 0,-1-1-1,2 0 1,21-13-78,-20 11 51,1 1-1,-1-1 1,1 1-1,0 0 1,-1 0-1,1 0 1,0 1 0,0-1-1,8-1 1,-11 3 20,0 1 0,-1-1 0,1 0 0,0 1-1,-1-1 1,1 0 0,0 1 0,-1-1 0,1 1 0,0-1 0,-1 1 0,1 0 0,-1-1 0,1 1 0,-1-1 0,0 1-1,1 0 1,-1-1 0,1 1 0,-1 0 0,0 0 0,0-1 0,1 1 0,-1 0 0,0 0 0,0-1 0,0 1 0,0 0 0,0 0-1,0-1 1,0 1 0,0 0 0,0 0 0,-1 1 0,-3 32-94,3-30 94,-1 19-371,5-17 21,6-12-10,8-18-1440,0 0 0,19-40 0,-15 24 271,-28 57 2914,-8 31 0,6-18-363,0-2-111,1 0-1,2 1 1,-5 49-1,10-62-883,1 0 1,1 0-1,0-1 1,0 1-1,2 0 1,0-1-1,1 1 1,8 21-1,-12-37-45,0 1 0,0-1 0,0 1 0,0-1 0,1 1-1,-1-1 1,0 1 0,0-1 0,0 1 0,1-1 0,-1 1-1,0-1 1,1 1 0,-1-1 0,0 1 0,1-1 0,-1 0 0,1 1-1,-1-1 1,1 0 0,-1 1 0,1-1 0,-1 0 0,1 0-1,-1 1 1,1-1 0,-1 0 0,1 0 0,0 0 0,0 0-1,0-1 0,-1 1 0,1-1 1,0 1-1,0-1 0,-1 1 0,1-1 1,-1 0-1,1 0 0,-1 1 0,1-1 1,-1 0-1,1 0 0,-1 0 0,1 1 0,-1-2 1,13-42-287,-12 42 289,17-82-520,4 2-1,36-87 0,-57 167 503,11-21-220,-12 22 240,0 0 0,1 1 0,-1-1 0,0 0 0,1 1 0,-1-1-1,1 0 1,-1 1 0,1-1 0,-1 1 0,1-1 0,-1 1 0,1-1 0,0 1 0,-1-1-1,1 1 1,0-1 0,-1 1 0,1 0 0,0 0 0,-1-1 0,1 1 0,0 0 0,0 0-1,0 0 1,0 0 0,0 0 15,-1 1 0,1-1 0,-1 1 0,1 0 0,-1-1-1,1 1 1,-1 0 0,1 0 0,-1-1 0,0 1 0,1 0 0,-1 0-1,0 0 1,0-1 0,1 1 0,-1 0 0,0 0 0,0 0 0,0 0 0,0 0-1,0-1 1,0 1 0,-1 0 0,1 0 0,0 0 0,0 0 0,-1 1-1,-7 24 169,2-13-4,0-1 0,0 0 1,-1-1-1,-1 0 1,0 0-1,0 0 0,-1-1 1,0-1-1,-1 1 1,0-1-1,-1-1 0,-18 12 1,28-20-183,1 1 1,-1-1-1,1 1 1,0-1-1,-1 0 1,0 1-1,1-1 1,-1 0-1,1 1 0,-1-1 1,1 0-1,-1 0 1,0 0-1,1 0 1,-1 0-1,1 1 1,-1-1-1,0 0 1,1 0-1,-1 0 1,1 0-1,-1-1 1,0 1-1,1 0 1,-1 0-1,1 0 1,-1 0-1,0-1 1,1 1-1,-1 0 0,1-1 1,-1 1-1,1 0 1,-1-1-1,1 1 1,-1 0-1,1-1 1,0 1-1,-1-2 1,0 0-26,1 0-1,-1 0 1,1 0 0,0-1-1,0 1 1,0 0 0,0 0 0,0 0-1,0-1 1,1-3 0,6-22-313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3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799 208 8168,'0'0'352,"-7"-7"6,-25-23 549,-39-48 1,65 70-939,-1 1 0,0-1 0,0 1 0,-1 0 0,0 1 0,0 0 0,-1 0 0,1 1 1,-1 0-1,-1 0 0,1 1 0,0 0 0,-1 1 0,-17-4 0,12 5 73,0 0 0,-1 1 0,1 1 0,0 1 0,0 0 0,0 0 0,0 2 0,0 0 0,-18 6 0,9-1 83,2 1 1,-1 1-1,2 1 0,-1 0 1,1 2-1,1 1 0,0 0 1,1 1-1,1 2 0,1-1 1,0 2-1,-20 26 0,24-23-101,2 1-1,-1 0 1,2 1-1,1 0 1,1 1 0,1 0-1,2 0 1,-7 45-1,5 17-15,5 102-1,2-119 12,0-24-50,2 0 0,2 0 1,1 0-1,3 0 0,2-1 0,24 69 1,-26-96 22,0 1 0,1-1 1,0 0-1,2-1 0,0 0 1,1-1-1,24 25 0,-25-30 47,0-1-1,1 0 1,0-1 0,0 0-1,1-1 1,0 0 0,1-1-1,-1-1 1,1 0-1,0-1 1,20 4 0,-9-5 68,-1-1 1,1-1 0,-1-1 0,1-1-1,-1-1 1,1-1 0,-1-1-1,0-2 1,0 0 0,-1-1 0,1-2-1,-2 0 1,1-2 0,36-22 0,-20 7 40,-1-2 1,-1-1 0,-1-2 0,-1-2 0,-3 0 0,53-70 0,-65 74-119,-1-1-1,-1 0 1,-1-1-1,-2-1 1,20-63-1,-28 72-52,-1-1 0,-1 0 0,-2 0 0,0-1 0,-1 1 0,-2-1 0,0 1 0,-2-1 0,-6-30 0,4 41 4,0-1 0,-1 1 0,-1 0 0,-1 0-1,0 1 1,0 0 0,-1 0 0,-1 0 0,0 1 0,-1 1 0,-1-1 0,1 2 0,-17-13 0,19 16-193,-1 0 1,0 0-1,-1 1 0,1 1 1,-1-1-1,0 2 1,-1-1-1,1 1 1,-1 1-1,0 0 1,0 0-1,0 1 0,0 1 1,0 0-1,0 0 1,0 1-1,0 1 1,-18 2-1,23-1-191,0 0 0,0 0 0,0 0 0,1 1 0,-10 5 0,-23 20-3948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1:3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746 120 8968,'0'0'657,"-9"-10"-593,-1-1 175,1 1 0,-1 1 1,-1 0-1,0 0 0,0 1 0,0 1 0,-1-1 0,0 2 1,-1 0-1,0 0 0,1 2 0,-2-1 0,1 1 0,-23-3 1,13 7-122,0 1 0,0 0 0,0 2 0,0 1 0,0 0 1,1 2-1,0 0 0,0 2 0,0 1 0,1 0 0,0 1 1,1 2-1,0 0 0,-23 19 0,27-19-124,1 1 1,0 1-1,1 0 0,0 1 1,1 1-1,1 0 0,1 1 1,0 0-1,1 0 0,1 1 1,0 0-1,2 1 0,0 0 1,1 0-1,1 1 0,-5 33 1,8-27 6,0-1 0,2 1 0,1 0 0,1-1 0,1 1 0,2-1 0,0 0 0,13 34 0,-13-45-29,1 0 1,1-1 0,0 0 0,1 0 0,0-1-1,1 0 1,0-1 0,1 0 0,0 0 0,1-1-1,0 0 1,1-1 0,0 0 0,0-1-1,1 0 1,14 5 0,-1-2 53,1-1-1,1-2 1,-1 0 0,1-2-1,0-1 1,1-2-1,-1 0 1,1-2 0,-1-1-1,1-2 1,37-6-1,-6-3 171,-1-2 0,-1-3 0,0-3 0,74-34 0,-52 16 343,93-58 0,-140 74-441,-1-2 0,0-1 0,-2-1 0,-1-2-1,30-35 1,-54 56-88,0 0 0,-1 1-1,0-2 1,0 1 0,0 0 0,-1-1 0,0 0-1,0 0 1,-1 0 0,0 0 0,0 0-1,0 0 1,0-13 0,-2 16-17,-1-1 0,1 0 0,-1 0 0,0 1 0,0-1 0,-1 0 0,1 1 0,-1-1 0,0 1 0,-1 0 1,1 0-1,-1-1 0,1 2 0,-1-1 0,0 0 0,-1 0 0,1 1 0,-1 0 0,1 0 0,-1 0 0,-5-3 0,-7-4-187,0 2 0,0 0-1,0 1 1,-1 0 0,0 1 0,-1 1-1,1 1 1,-1 1 0,-22-2 0,-26 0-1727,-77 6 0,111 0 1107,-92 4-2015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11770 1783 7495,'0'0'1927,"2"-9"-347,2-5-473,0 0 0,-1 0 0,-1 0 0,1-23-1,-3 33-934,0-1 1,0 1-1,0 0 0,-1-1 0,0 1 0,1 0 0,-2 0 0,1 0 0,0 0 0,-1 0 0,0 0 0,0 0 0,0 0 0,0 1 0,-1-1 1,1 1-1,-1 0 0,0-1 0,0 1 0,0 1 0,0-1 0,-7-4 0,-17-5-6,-1 1-1,0 1 1,0 2-1,-1 1 1,0 1-1,-30-2 1,26 3 20,-12 1-29,1 1 0,-66 5 1,70 0-235,1-1 1,0-2-1,-70-12 1,84 8 98,2-1 0,-1-1-1,1-1 1,0-1 0,-41-22 0,53 23-10,0 1-1,1-1 1,0-1 0,0 0-1,1-1 1,0 1 0,0-2-1,1 1 1,1-1 0,0 0-1,0-1 1,-7-19 0,-9-31 34,4-2-1,-16-89 1,-20-66 137,46 197-157,0 1-1,-2 0 0,0 0 1,-2 1-1,0 1 1,-1 0-1,-1 1 1,0 0-1,-32-27 1,-10-2 39,-111-69-1,125 91-73,-1 1-1,-1 3 0,-1 2 1,-83-24-1,-200-28-32,322 70 42,-638-70-53,402 52 42,-621-24-105,400 26 71,-1294-35-334,562 69-101,-55 19 64,470-25 417,2 1-8,528-12-57,-475-63 0,678 56 84,0 1 1,-1 3-1,0 1 0,-61 7 1,87 0 34,0 0 0,1 2 1,-1 0-1,1 1 1,0 2-1,1 0 1,0 1-1,1 1 0,0 1 1,1 1-1,1 1 1,-20 19-1,33-28-92,0 0-1,1 1 1,0-1 0,0 1-1,0 0 1,1 0 0,0 0-1,0 0 1,-1 9 0,4-15-743,1-2 260,1 1 0,0-1 0,-1 0 0,1 0 0,-1 0 0,1-1 0,-1 1-1,1 0 1,-1 0 0,0-1 0,0 1 0,0-1 0,0 1 0,2-4 0,-1 2-503,13-19-3883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3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64 5509,'-3'-7'703,"0"0"-1,-1 0 0,1 1 0,-2-1 1,1 1-1,-1 0 0,0 0 1,-6-5-1,11 11-616,-1 0 0,0 0 0,1 0 1,-1 0-1,0 0 0,1 0 0,-1 0 0,0 0 0,1 1 1,-1-1-1,0 0 0,1 0 0,-1 1 0,1-1 1,-1 0-1,1 1 0,-1-1 0,1 1 0,-1-1 0,1 0 1,-1 1-1,1-1 0,-1 1 0,1 0 0,0-1 0,-1 1 1,1-1-1,0 1 0,-1-1 0,1 1 0,0 0 1,0 0-1,-11 26 244,9-22-24,-26 68 2041,8-25-1373,2 0 0,-18 82 0,35-126-944,0 0-1,1 0 0,-1 0 0,1 0 0,0 1 0,0-1 0,0 0 0,0 0 0,2 6 0,-1-8-24,0-1-1,-1 0 1,1 0-1,0 0 1,0 0-1,0 0 1,0 0-1,0 0 1,1 0-1,-1 0 1,0 0-1,0-1 1,1 1-1,-1 0 1,0-1-1,1 1 1,-1-1-1,0 0 1,1 1-1,-1-1 0,1 0 1,-1 0-1,1 0 1,-1 0-1,1 0 1,-1 0-1,2 0 1,15-1-120,1-1 1,-1 0 0,0-2-1,26-7 1,71-30-4471,-95 33 3256,38-16-2579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8136,'0'2'300,"0"-1"0,0 1 0,1-1 0,-1 0 0,0 1 0,0-1 0,1 1 0,-1-1 0,1 0 1,-1 1-1,1-1 0,-1 0 0,1 0 0,0 1 0,0-1 0,0 0 0,-1 0 0,1 0 0,0 0 0,0 0 1,1 0-1,-1 0 0,0 0 0,0-1 0,3 2 0,-1 0-4,1-1 0,0 0 0,0 0 1,0-1-1,0 1 0,-1-1 0,1 0 0,0 0 0,7 0 0,0-2-39,0 0 0,0 0 0,0-1 0,0 0-1,-1-1 1,16-8 0,-17 7-121,-1 0 0,-1 0 1,1-1-1,-1 0 0,0-1 0,7-6 0,-12 10-104,0 0-1,0 0 0,0 0 1,0 0-1,0 0 0,-1 0 0,1 0 1,-1-1-1,0 1 0,0-1 1,0 1-1,-1-1 0,1 1 1,-1-1-1,1 1 0,-1-1 0,0 1 1,-1-6-1,0 7-31,1 0 1,-1 1-1,0-1 0,1 1 0,-1-1 1,0 1-1,0 0 0,0-1 1,0 1-1,0 0 0,0-1 1,0 1-1,0 0 0,-1 0 0,1 0 1,0 0-1,-1 0 0,1 1 1,0-1-1,-1 0 0,1 1 0,-1-1 1,0 0-1,1 1 0,-1 0 1,1-1-1,-1 1 0,0 0 0,1 0 1,-1 0-1,0 0 0,1 0 1,-1 0-1,1 1 0,-1-1 0,0 1 1,1-1-1,-2 1 0,-3 1-24,0-1 0,0 1-1,0 0 1,0 1-1,1-1 1,-1 1 0,1 0-1,-10 8 1,7-3 25,-1 2-1,2-1 1,0 1 0,0 0-1,0 0 1,2 1 0,-1 0-1,1 0 1,-5 17 0,9-24 3,0 0 1,0 0-1,1 0 1,-1 0-1,1 0 1,0 0-1,0 0 1,0 0-1,1 0 1,-1 0-1,1 1 1,0-2-1,2 8 0,-1-8-6,0-1 0,-1 1 0,1-1-1,0 1 1,0-1 0,1 0-1,-1 1 1,0-1 0,1 0-1,-1-1 1,1 1 0,0 0 0,-1-1-1,1 0 1,0 1 0,0-1-1,0 0 1,0 0 0,0-1-1,4 1 1,10 2-704,1-1 1,-1 0-1,0-2 0,34-2 0,-37 0-756,-1 0 0,1-1 0,-1 0 1,0-1-1,0-1 0,22-11 0,-3-4-4304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8232,'0'0'6913,"-2"9"-5888,-1 1-892,-1 1 1,0-1-1,-1 1 1,0-1-1,-1-1 1,0 1-1,0-1 1,-1 0-1,0 0 1,-1-1-1,-10 10 0,0-1 125,9-8-177,1 0-1,-2 0 1,1-1-1,-1 0 1,0-1-1,0 0 1,-1-1-1,-18 8 1,29-14-200,-1 0 0,1 0 0,0 1 0,-1-1 0,1 0 1,-1 0-1,1 0 0,0 0 0,-1 0 0,1 0 0,-1 0 0,1 0 1,-1 0-1,1 0 0,0 0 0,-1 0 0,1 0 0,-1 0 0,1 0 1,0-1-1,-1 1 0,1 0 0,-1 0 0,1 0 0,0-1 0,-1 1 0,1 0 1,0 0-1,0-1 0,-1 1 0,1 0 0,0-1 0,-1 1 0,1 0 1,0-1-1,-1 0 0,0-16-5313,1 12 5194,0-17-4861</inkml:trace>
  <inkml:trace contextRef="#ctx0" brushRef="#br0" timeOffset="1">10 28 9065,'0'0'10185,"60"45"-9704,-37-29-257,11 1-96,2-1-64,7-2-1281,-7-1-1506,-1-4-1793,-3-1-1185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11531,'0'0'2258,"-9"10"-1116,-3 4-675,1 1-1,0 1 1,0-1-1,2 2 1,0-1-1,1 1 1,-8 23-1,4 10 129,-7 63-1,3-10-326,15-102-193,0-5 40,0-1-1,1 0 1,-1 1-1,1-1 1,0 1-1,0-1 1,0 0 0,2-6-1,-1-10-2,0-3-151,1 0 0,0 1 0,2-1 0,1 0 0,0 1 1,2 0-1,1 0 0,1 1 0,1 0 0,24-40 0,-32 59 8,0 0-1,0 1 0,1-1 0,-1 0 0,1 1 0,0 0 0,-1 0 0,1 0 0,0 0 0,0 0 1,1 0-1,-1 1 0,0-1 0,0 1 0,1 0 0,-1 0 0,1 0 0,-1 1 0,1-1 0,-1 1 1,1 0-1,-1 0 0,1 0 0,-1 0 0,7 2 0,-7-1 0,0 0 0,0 0 0,-1 1 0,1-1 0,0 1 0,-1-1 0,1 1 0,-1 0 0,1 0 0,-1 0 0,0 0 0,0 1 0,0-1 1,0 0-1,0 1 0,0 0 0,-1-1 0,1 1 0,-1 0 0,0 0 0,0 0 0,0 0 0,0 0 0,0 0 0,-1 0 0,0 0 0,1 0 0,-1 0 0,0 4 0,-1-4 64,1-1-1,-1 1 1,0 0 0,0 0-1,0-1 1,0 1 0,-1-1 0,1 1-1,-1-1 1,1 1 0,-1-1-1,0 0 1,0 0 0,0 0-1,0 0 1,0 0 0,-1 0-1,1-1 1,0 1 0,-1-1-1,1 1 1,-1-1 0,0 0-1,1 0 1,-1 0 0,0-1-1,0 1 1,1 0 0,-4-1-1,-7 3 204,0-1 0,0 0 0,0-1 0,0-1 0,-15-1 0,27 1-286,1 0 0,-1 0 0,1 0 0,-1 0 1,0 0-1,1 0 0,-1 0 0,0 0 0,1-1 1,-1 1-1,1 0 0,-1 0 0,1-1 0,-1 1 1,1 0-1,-1-1 0,1 1 0,-1-1 0,1 1 1,-1-1-1,1 1 0,0 0 0,-1-1 0,1 1 1,0-1-1,-1 0 0,1 1 0,0-1 0,0 1 1,-1-1-1,1 1 0,0-1 0,0 0 0,0 1 1,0-1-1,0 0 0,0 1 0,0-1 0,0 1 1,0-1-1,0 0 0,0 1 0,0-1 0,0 1 1,1-1-1,-1 0 0,1-1-559,0 0 1,0 0-1,-1 0 0,1 1 1,0-1-1,1 0 1,-1 1-1,0-1 0,0 1 1,1-1-1,-1 1 1,1 0-1,2-3 0,17-5-7162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74 9161,'0'0'12123,"10"3"-11706,-1-1-385,0 0 1,1-1-1,-1 0 1,1-1-1,-1 0 1,13-2-1,-17 2-33,-1 0-1,1-1 1,-1 0-1,0 0 0,1 0 1,-1-1-1,0 1 1,0-1-1,0 0 0,0 0 1,0-1-1,0 1 1,-1-1-1,1 0 0,-1 0 1,0 0-1,0 0 1,5-7-1,-7 10-5,-1-1-1,1 0 0,-1 0 1,1 1-1,-1-1 1,1 0-1,-1 0 1,0 0-1,1 0 1,-1 1-1,0-1 1,0 0-1,1 0 1,-1 0-1,0 0 1,0 0-1,0 0 1,0 0-1,0 0 1,-1 1-1,1-1 1,0 0-1,0 0 0,-1 0 1,1 0-1,0 0 1,-1 1-1,1-1 1,-1-1-1,-1 1 0,1 0-1,-1 0 0,1 0 0,-1 0 0,0 0 0,1 0 0,-1 0 1,0 1-1,0-1 0,0 1 0,1-1 0,-1 1 0,-3 0 1,-5-1-15,-1 1 0,1 0 0,-1 0 0,-10 3 0,9 0 33,1 1 1,0 0-1,-1 0 1,2 1 0,-1 0-1,-10 8 1,14-9 57,1 0 0,-1 1 0,1-1 0,0 1 0,1 1 0,-1-1 0,1 1 0,0 0 0,0 0 0,-4 9 0,8-14-93,0 1 0,1 0 0,-1-1 0,1 1 0,-1 0 0,1-1 0,0 1 0,0 0 0,-1 0 0,1 0 0,1-1 0,-1 1 0,0 0 0,0 0 1,1-1-1,-1 1 0,1 0 0,-1-1 0,1 1 0,0 0 0,-1-1 0,1 1 0,0-1 0,0 1 0,0-1 0,0 1 0,1-1 0,-1 0 0,0 0 0,0 1 0,1-1 0,-1 0 0,1 0 1,-1 0-1,1-1 0,0 1 0,-1 0 0,1 0 0,-1-1 0,1 1 0,2-1 0,8 4-1103,0-1-1,0 0 1,0-1 0,21 1 0,11-3-3869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11531,'0'0'4804,"-57"0"-4355,37 11 63,2 0-63,2 5-65,5-1 1,2 1 127,5-3-64,4 0-223,0-2-129,18-2-32,2-3 64,5-2-32,4-2-1537,0-2-1762,-2 0-2114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10250,'0'0'1457,"-7"9"-21,-1 5-810,0 1 1,2 0-1,-1 0 1,2 0-1,0 1 0,0 0 1,2 0-1,-4 30 0,4-6-132,0 0 0,3 0 0,6 53 0,-5-90-453,-1 1 1,1-1 0,0 0 0,0 0-1,0-1 1,1 1 0,-1 0 0,0 0-1,1 0 1,3 3 0,-5-6-35,0 1 1,0-1-1,1 0 1,-1 0 0,0 0-1,0 1 1,0-1-1,1 0 1,-1 0-1,0 0 1,0 0-1,1 0 1,-1 0 0,0 1-1,0-1 1,1 0-1,-1 0 1,0 0-1,0 0 1,1 0-1,-1 0 1,0 0-1,0 0 1,1 0 0,-1 0-1,0 0 1,0 0-1,1 0 1,-1-1-1,0 1 1,0 0-1,1 0 1,-1 0 0,0 0-1,0 0 1,1 0-1,-1-1 1,0 1-1,7-21 126,-6 5-187,-1 0 1,0 0 0,-1 0-1,0 0 1,-1 0 0,-8-27-1,10 42 46,0 1 0,-1 0 0,1 0 0,0-1 0,0 1 0,0 0 0,1-1 0,-1 1 0,0 0 0,0-1 0,0 1 0,0 0 0,0 0 0,0-1 0,0 1 0,0 0 0,1 0 0,-1-1 0,0 1 0,0 0 0,0 0 0,0-1 0,1 1 0,-1 0 0,0 0 0,0 0 0,1-1 0,-1 1 0,0 0 0,0 0 0,1 0 0,-1 0 0,0 0 0,1 0 0,-1 0 0,0 0 0,0-1 0,1 1 0,-1 0 0,0 0 0,1 0 0,-1 0 0,0 0 0,0 1 0,1-1 0,-1 0 0,0 0 0,1 0 0,-1 0 0,0 0 0,0 0 0,1 0 0,-1 0 0,0 1 0,0-1 0,1 0 0,-1 0 0,0 1 0,30 10-170,-13-5 182,7 0 8,1-1-1,0-1 1,35 1 0,-51-5 37,0 1 0,0-2 0,0 1 0,0-1 0,0-1 0,0 1 0,0-2 0,-1 1 0,1-1 0,-1 0 0,0-1 0,15-8-1,-21 10 30,0 1 0,0-1 0,-1 1 0,1-1-1,0 0 1,-1 1 0,1-1 0,-1 0-1,0 0 1,0 0 0,0 0 0,0 0-1,0 0 1,0-1 0,1-2 0,-2 4-59,-1 0 0,1 0 0,0 0 0,0 0 1,-1 1-1,1-1 0,0 0 0,-1 0 1,1 0-1,-1 1 0,1-1 0,-1 0 0,1 0 1,-1 1-1,1-1 0,-1 0 0,0 1 0,1-1 1,-1 1-1,0-1 0,0 1 0,1-1 0,-1 1 1,0 0-1,0-1 0,0 1 0,0 0 1,0 0-1,1-1 0,-1 1 0,0 0 0,0 0 1,0 0-1,0 0 0,0 0 0,0 0 0,0 0 1,0 1-1,-1-1 0,-4 1-16,-1-1-1,1 1 1,-1 1 0,1-1-1,0 1 1,0 0 0,0 0-1,0 1 1,0 0 0,0 0-1,1 0 1,-1 1 0,1 0-1,0 0 1,0 0 0,0 1-1,1-1 1,0 1 0,0 0-1,0 0 1,0 1 0,1-1-1,0 1 1,0 0 0,0 0-1,1 0 1,0 0 0,0 0-1,0 0 1,1 1 0,-1 6-1,3-11-57,-1 0-1,0 0 0,1-1 0,-1 1 0,1 0 0,-1 0 0,1 0 1,0-1-1,0 1 0,0 0 0,0-1 0,0 1 0,0-1 0,1 1 0,-1-1 1,0 1-1,1-1 0,-1 0 0,1 0 0,-1 0 0,1 0 0,0 0 1,-1 0-1,1 0 0,0 0 0,0-1 0,-1 1 0,1-1 0,0 1 1,3-1-1,8 3-1482,0-2 1,-1 0-1,19 0 1,-25-1 471,37 0-5703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16828,'0'13'2032,"-8"7"-1040,2 1-448,-4 5 1145,5 1-497,0 1-424,4 0-344,1-4-792,0-3-392,6-3-552,1-3 327,2-7 497,1-5-328,3-6-104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92 13549,'-7'-1'2023,"-4"1"-1375,1 0-1,-1 0 1,1 1 0,-1 0-1,1 0 1,-1 2 0,-12 3-1,20-5-578,0 0-1,0 1 1,0-1-1,0 1 1,0-1-1,1 1 0,-1 0 1,0 0-1,1 0 1,0 0-1,-1 1 1,1-1-1,0 1 1,0-1-1,0 1 0,1 0 1,-1 0-1,0 0 1,1 0-1,0 0 1,0 0-1,0 0 0,0 0 1,1 0-1,-1 1 1,1-1-1,-1 0 1,1 0-1,0 1 1,1 5-1,0-7-66,-1 0 0,0-1 0,1 1 0,-1-1 0,1 1 0,-1-1 0,1 1 0,0-1 0,0 1 0,0-1 0,0 0 0,0 1 0,0-1 0,0 0 0,0 0 0,0 0 0,0 0 0,1 0 0,-1 0 0,1 0 0,1 1 0,2 0 22,-1 0 1,1 0-1,0-1 0,0 0 1,0 0-1,0 0 0,6 0 1,-1 0-10,-1-1-1,1-1 1,0 1 0,-1-1 0,1-1 0,-1 0 0,13-4 0,-9-1-146,0 0 0,0-1 0,-1 0 1,0-1-1,0 0 0,-1-1 1,13-15-1,-18 19 128,-1 0 0,1-1 0,-1 0 0,-1 0 0,1 0 1,-1 0-1,0-1 0,-1 1 0,0-1 0,0 0 0,-1 0 0,0 0 0,0-1 0,0-9 1,-2 18 7,0-1 1,0 1 0,0-1 0,0 1-1,0-1 1,0 1 0,0-1-1,0 1 1,0-1 0,0 1 0,0-1-1,-1 1 1,1 0 0,0-1-1,0 1 1,-1-1 0,1 1 0,0-1-1,-1 1 1,1 0 0,0-1-1,-1 1 1,1 0 0,0-1 0,-1 1-1,1 0 1,-1 0 0,1-1 0,-1 1-1,1 0 1,-1 0 0,1 0-1,0-1 1,-1 1 0,1 0 0,-1 0-1,1 0 1,-1 0 0,1 0-1,-1 0 1,1 0 0,-1 0 0,1 0-1,-1 0 1,1 1 0,-1-1-1,1 0 1,-1 0 0,1 0 0,-1 1-1,1-1 1,-1 0 0,1 0 0,0 1-1,-1 0 1,-24 17 186,21-12-244,1 0 0,0 0 0,0 0 1,0 1-1,1-1 0,0 1 0,0-1 0,1 1 0,0 0 0,0 0 1,0-1-1,1 1 0,0 0 0,2 11 0,-2-13-85,1-1 0,0 1-1,0-1 1,1 1 0,0-1 0,-1 0-1,1 0 1,1 0 0,-1 0 0,1 0-1,-1 0 1,1 0 0,0-1 0,0 1 0,1-1-1,-1 0 1,1 0 0,-1-1 0,1 1-1,0-1 1,0 1 0,8 2 0,14 3-5997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11723,'0'0'2087,"-4"11"-661,3-7-1331,-17 61 2099,17-60-2030,0-1 0,1 1 0,-1-1-1,1 1 1,0-1 0,0 1 0,0-1-1,1 1 1,0-1 0,0 1 0,0-1-1,0 1 1,1-1 0,3 7 0,-4-9-103,1 0 0,0-1 1,0 1-1,0-1 1,0 0-1,0 1 0,0-1 1,1 0-1,-1 0 1,0 0-1,0-1 0,1 1 1,-1-1-1,1 1 1,-1-1-1,0 0 0,1 1 1,-1-1-1,1 0 1,-1-1-1,1 1 0,3-1 1,2-1 163,0 1 1,0-1-1,-1-1 1,1 1-1,11-7 1,6-7-114,-1-1 0,0-1 0,23-24 0,-42 52-646,-5-8 564,0-1-1,0 0 1,0 1 0,1-1 0,-1 1 0,0-1-1,1 0 1,-1 1 0,1-1 0,-1 0-1,1 1 1,0-1 0,0 0 0,-1 0-1,1 0 1,0 0 0,0 1 0,0-1-1,0 0 1,0-1 0,1 1 0,-1 0-1,0 0 1,0 0 0,0-1 0,1 1-1,1 0 1,5-2 112,0 0-1,0 0 1,0-1 0,0 0-1,0 0 1,0-1-1,8-4 1,-8 3-230,-1 1 0,1 0-1,-1 1 1,1 0 0,0 0 0,0 0 0,9 1-1,-15 1 25,-1 1-1,0-1 1,0 1 0,0 0-1,1 0 1,-1 0 0,0 0-1,0-1 1,0 1-1,-1 1 1,1-1 0,0 0-1,0 0 1,0 0-1,-1 0 1,1 1 0,-1-1-1,1 0 1,-1 0-1,1 1 1,-1-1 0,0 0-1,0 1 1,1-1-1,-1 0 1,0 1 0,0-1-1,0 1 1,-1-1-1,1 0 1,-1 3 0,-5 44-1730,6-46 1514,-5 7-728,-1-7-3203,2-2 373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12588,'0'0'7047,"54"40"-14126,-29-34 705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10378,'0'0'1906,"-9"8"208,0 0-1658,0 1 0,1 0 0,0 0 1,1 1-1,0 0 0,1 0 0,0 1 0,0 0 1,1 0-1,1 0 0,-1 0 0,-2 18 1,1 17-108,3 1 0,1 0 0,3 0 1,2 0-1,1 0 0,19 78 1,-20-120 1080,-2-21-540,-6-28-434,-3 19-486,-21-42 1,19 48-375,2 0-1,0-1 1,-10-39-1,18 58 376,0 1 0,1-1 0,-1 0-1,0 1 1,0-1 0,0 0 0,0 1 0,1-1-1,-1 0 1,0 1 0,1-1 0,-1 0-1,1 1 1,-1-1 0,0 1 0,1-1 0,-1 1-1,1-1 1,-1 1 0,1-1 0,0 1 0,-1-1-1,1 1 1,0 0 0,-1-1 0,1 1-1,-1 0 1,1 0 0,0 0 0,0-1 0,-1 1-1,1 0 1,0 0 0,-1 0 0,1 0-1,0 0 1,0 0 0,-1 0 0,1 0 0,1 1-1,41 1-179,-30 0 116,1-1-4,1 0 0,-1-1 1,0-1-1,0 0 0,0 0 0,0-2 0,18-5 0,-25 6 128,-1-1 0,1 0 0,-1-1 0,1 1-1,-1-2 1,-1 1 0,1 0 0,0-1 0,-1 0 0,0 0-1,0-1 1,-1 1 0,0-1 0,0 0 0,0 0-1,4-9 1,-3 5 78,-1 1 0,0-1 0,0 0 0,-1 0-1,0-1 1,-1 1 0,0 0 0,0-1 0,-1 0-1,-1 1 1,0-1 0,-2-19 0,2 30-111,0-1-1,0 1 1,-1-1 0,1 0-1,0 1 1,0-1-1,0 1 1,-1 0 0,1-1-1,0 1 1,-1-1 0,1 1-1,0-1 1,-1 1 0,1 0-1,0-1 1,-1 1 0,1-1-1,-1 1 1,1 0 0,-1 0-1,1-1 1,-1 1-1,1 0 1,-1 0 0,1 0-1,-1-1 1,1 1 0,-1 0-1,1 0 1,-1 0 0,1 0-1,-1 0 1,1 0 0,-1 0-1,1 0 1,-1 0 0,1 0-1,-1 1 1,1-1 0,-1 0-1,1 0 1,-1 0-1,1 1 1,-1-1 0,1 0-1,-1 0 1,1 1 0,-1 0-1,-21 18-146,12-3 308,0 0 1,2 1-1,0 1 0,0-1 0,2 1 1,0 0-1,1 1 0,1-1 0,1 1 1,0 0-1,1 24 0,2-41-198,0 1-1,0 0 1,0-1-1,0 1 1,1-1-1,-1 1 1,1-1-1,0 1 1,0-1-1,0 1 1,0-1-1,0 0 1,1 1 0,-1-1-1,1 0 1,-1 0-1,1 0 1,0 0-1,0 0 1,0 0-1,0-1 1,0 1-1,0-1 1,0 1-1,0-1 1,1 0-1,-1 0 1,3 1-1,35 6-3591,1-8-3925,-16-4 1145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105 186 10762,'0'0'7367,"-11"2"-6545,5-1-654,0 1 0,-1 0 0,1 1 0,0-1 0,0 1 0,0 0 0,0 0 0,-9 8 0,12-8-127,1-1 1,-1 0 0,1 1 0,0-1-1,0 1 1,0 0 0,0 0 0,0 0-1,1 0 1,-1 0 0,1 0 0,0 1-1,0-1 1,0 0 0,0 1 0,1-1-1,-1 0 1,1 1 0,0-1 0,0 1-1,0-1 1,2 7 0,-2-9-37,1 1 0,-1-1 1,1 0-1,0 0 0,0 0 0,0 0 0,0 0 0,0 0 1,0 0-1,0 0 0,0 0 0,0 0 0,0-1 1,0 1-1,0 0 0,1-1 0,-1 1 0,0-1 1,1 1-1,-1-1 0,0 0 0,1 1 0,-1-1 0,0 0 1,1 0-1,-1 0 0,0 0 0,1 0 0,-1 0 1,1 0-1,-1-1 0,2 0 0,2 1-69,-1-1 0,1 0 0,-1 0 0,1 0 0,-1 0 0,1-1-1,-1 0 1,6-3 0,-6 2-5,0-1-1,0 1 0,0-1 0,0 0 1,-1 0-1,0 0 0,0-1 1,0 1-1,0-1 0,-1 0 1,0 1-1,0-1 0,0 0 1,0-1-1,-1 1 0,0 0 1,0 0-1,0-9 0,-2 15 41,-1-1 0,1 1 0,0-1 0,-1 1-1,1 0 1,0-1 0,0 1 0,0 0 0,0 0-1,0 0 1,0 0 0,0 0 0,0 0 0,-2 2 0,2 0 33,0-1 1,-1 1 0,1-1 0,0 1-1,0 0 1,1 0 0,-1 0 0,0-1 0,1 1-1,0 0 1,0 0 0,0 0 0,0 0 0,0 0-1,0 0 1,1 0 0,-1-1 0,3 6 0,-2-6-9,0-1 0,0 1 0,1-1 0,-1 0 0,0 0 0,1 1 0,-1-1 0,1 0 0,0 0 0,-1 0 0,1-1 0,0 1 0,-1 0 0,1-1 0,0 1 0,0-1 0,0 0 0,-1 1 0,1-1 0,0 0 0,0 0 0,0 0 0,0 0 0,0 0 0,-1-1 0,1 1 0,0-1 0,0 1 0,0-1 0,1 0 1,5-2-60,0 0 0,-1-1 0,1 0 0,-1 0 0,0 0 0,0-1 0,-1 0 0,0-1 0,1 1 0,7-11 0,0 0-112,-2 0 0,0 0-1,11-22 1,-15 27 229,-2-1-1,1 0 0,-2-1 1,0 1-1,0-1 1,-1 0-1,-1-1 0,0 1 1,1-17-1,-4 30-32,0 0 0,0-1-1,0 1 1,0 0 0,0 0-1,0 0 1,0 0 0,0 0 0,-1 0-1,1 0 1,0 0 0,0 0 0,0-1-1,0 1 1,0 0 0,0 0 0,0 0-1,-1 0 1,1 0 0,0 0 0,0 0-1,0 0 1,0 0 0,0 0 0,0 0-1,-1 0 1,1 0 0,0 0-1,0 0 1,0 0 0,0 0 0,0 0-1,0 0 1,-1 0 0,1 0 0,0 0-1,0 0 1,0 0 0,0 1 0,0-1-1,0 0 1,0 0 0,-1 0 0,1 0-1,0 0 1,0 0 0,0 0 0,0 0-1,0 0 1,0 1 0,0-1 0,0 0-1,0 0 1,0 0 0,0 0-1,0 0 1,0 0 0,0 1 0,-1-1-1,1 0 1,0 0 0,0 1 54,-8 7 5,1 1-1,0 0 0,0 0 1,1 1-1,0-1 0,0 1 1,-4 15-1,-29 79 1534,36-93-1525,0 0-1,0 0 1,1 0 0,0 1 0,1-1 0,0 1 0,1-1 0,0 1-1,1-1 1,4 21 0,-5-31-78,0-1 0,0 1 0,0 0 0,0-1 0,0 1 0,1-1 0,-1 1 0,0-1 0,1 1 0,-1-1 0,0 0 0,1 1 0,-1-1 0,0 1 0,1-1 0,-1 0 0,1 1 0,-1-1 0,1 0 0,-1 1 0,1-1 0,-1 0 0,1 0 0,-1 1 0,1-1 0,-1 0 0,1 0 0,-1 0 0,1 0 0,0 0 0,-1 0 0,1 0 0,-1 0 0,1 0 0,-1 0 0,1 0 0,-1 0 0,1 0 0,0 0 0,-1-1 0,1 1 0,-1 0 0,1 0 0,-1-1 0,1 1 0,-1 0 0,1-1 0,-1 1 0,0 0 0,1-1 0,-1 1 0,1-1 0,-1 1 0,0 0 0,1-1 0,-1 1 0,0-1 0,0 1 0,1-1 0,-1 0 0,0 0 0,17-33 294,-12 21-304,-1-2 0,-1 1 0,-1 0 0,0-1 0,-1 1 0,0-1 0,-2-24 0,1 39-7,0 0 0,0 0 1,0 0-1,0 1 0,0-1 0,0 0 1,-1 0-1,1 0 0,0 0 1,0 0-1,0 0 0,0 1 1,0-1-1,0 0 0,0 0 1,0 0-1,0 0 0,0 0 1,0 0-1,0 0 0,-1 0 0,1 0 1,0 1-1,0-1 0,0 0 1,0 0-1,0 0 0,0 0 1,-1 0-1,1 0 0,0 0 1,0 0-1,0 0 0,0 0 1,0 0-1,0 0 0,-1 0 1,1 0-1,0 0 0,0 0 0,0 0 1,0 0-1,0 0 0,0 0 1,-1 0-1,1 0 0,0 0 1,0 0-1,0-1 0,0 1 1,0 0-1,0 0 0,0 0 1,-1 0-1,1 0 0,0 0 1,0 0-1,0 0 0,0-1 0,0 1 1,0 0-1,0 0 0,0 0 1,0 0-1,0 0 0,-5 11-155,5-9 162,-1 1 0,1 0 0,0-1-1,0 1 1,0-1 0,1 1 0,-1-1-1,1 1 1,-1-1 0,1 1 0,0-1-1,0 1 1,0-1 0,0 0 0,0 1-1,0-1 1,1 0 0,-1 0 0,1 0-1,0 0 1,0 0 0,-1 0 0,1-1-1,0 1 1,0-1 0,1 1 0,-1-1-1,0 0 1,0 1 0,1-1 0,-1 0-1,1-1 1,-1 1 0,0 0 0,1-1-1,0 1 1,-1-1 0,1 0 0,-1 0-1,1 0 1,-1 0 0,4-1 0,1 1 16,0-1 0,-1 0 0,1 0 0,0-1 0,-1 0 0,1 0 0,-1 0 0,0-1 0,1 0 0,-1 0 0,0-1 0,-1 1 0,1-1 0,-1-1 0,0 1 0,0-1 0,0 0 0,0 0 0,-1 0 0,7-11 0,-21 36-31,1 0 1,-7 23 0,14-36 103,0 0 1,0 0 0,1 0 0,0 1 0,1-1 0,-1 0-1,1 0 1,0 0 0,1 1 0,2 10 0,-3-17-145,1 0 0,-1 0 0,1 0 0,-1 0 0,1 0 0,0 0-1,0 0 1,-1 0 0,1 0 0,0 0 0,0 0 0,0 0 0,0-1 0,0 1 0,0 0 0,0-1 0,0 1 0,0-1 0,0 1 0,0-1 0,0 1 0,0-1 0,0 0-1,1 0 1,-1 1 0,0-1 0,0 0 0,0 0 0,0 0 0,1 0 0,-1 0 0,0-1 0,0 1 0,0 0 0,0 0 0,2-2 0,0 2-572,0-1 1,0 0-1,0 0 1,0-1 0,0 1-1,0-1 1,0 1 0,-1-1-1,1 0 1,-1 0-1,1 0 1,3-4 0,8-15-4403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11851,'0'0'3684,"-22"47"-5830,24-29 160,9 3-1281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12492,'0'0'2461,"-8"0"-422,-1 0-1628,-1 1 0,1 0 0,0 1 0,0 0 0,0 0 1,0 1-1,-9 3 0,15-5-276,0 1 0,0-1 1,0 1-1,0-1 0,0 1 1,0 0-1,0 0 0,1 0 0,-1 0 1,1 1-1,-1-1 0,1 1 1,0 0-1,0-1 0,0 1 1,0 0-1,0 0 0,1 0 0,0 0 1,-1 1-1,1-1 0,0 0 1,0 0-1,1 1 0,-1 4 1,2-7-103,0 0 0,1 0 0,-1 0 1,1 0-1,-1 0 0,1 0 0,-1-1 1,1 1-1,0-1 0,-1 1 0,1-1 1,0 0-1,-1 1 0,1-1 1,0 0-1,-1 0 0,1 0 0,0 0 1,3-1-1,39-1 241,-1-9-479,-38 9 33,1 0 1,-1 0-1,1 1 0,0 0 0,0 0 0,0 0 1,0 1-1,9 0 0,2 37 391,-15-35-134,1 0 0,-1-1-1,0 1 1,1-1 0,-1 1 0,1-1-1,0 0 1,-1 0 0,1 0 0,0 0 0,0-1-1,0 1 1,-1-1 0,5 0 0,47 0-359,-28-2-2064,-20 14-3956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48 5926,'0'0'4591,"2"-8"-1511,-2 8-3031,4-28 2259,-9 17-954,4 11-1284,0 0 0,0 0 0,0 0-1,0 0 1,0 1 0,0-1 0,0 0 0,0 1 0,1-1 0,-1 1 0,0-1 0,0 1-1,0-1 1,1 1 0,-1-1 0,0 1 0,1 0 0,-1 0 0,0 0 0,-7 9 99,0 0 0,1 1 1,0-1-1,1 1 0,0 0 1,1 1-1,0 0 0,1 0 0,-6 23 1,4-8 278,1 1 0,1 0 0,1 40 1,4-22-158,11 68 0,-3-78-122,-7-28 201,-4-25 62,-6-9-111,0-1 0,-2 1 1,-1 1-1,-21-37 0,19 36-320,4 14 17,-2-8-132,11 19-78,8 7-502,9 2-163,0-1 1,1-1-1,-1 0 1,1-2-1,0 0 1,1 0 0,22 0-1,75-3-9876,-84-6 8220,-5-8 3608,-25 11-570,0 1-1,-1-1 1,1 0 0,0 0 0,-1 0 0,1 0-1,-1 0 1,0 0 0,1-1 0,-1 1-1,0 0 1,0-1 0,-1 1 0,1-1 0,0 1-1,-1-1 1,0 1 0,1-1 0,-1 1-1,0-1 1,-1-4 0,1 6-412,-1 0 0,1 0-1,-1-1 1,1 1 0,-1 0 0,0 0-1,0 0 1,1 0 0,-1 0 0,0 0-1,0 0 1,0 0 0,0 0 0,0 0-1,-1 0 1,1 1 0,0-1 0,0 0-1,0 1 1,-1-1 0,1 1 0,0-1-1,-1 1 1,1 0 0,0-1 0,-1 1-1,1 0 1,0 0 0,-1 0 0,1 0-1,0 0 1,-3 1 0,0-1-94,1 0 1,-1 0 0,0 1-1,1-1 1,-1 1-1,1 0 1,-1 0-1,1 0 1,-1 1 0,1-1-1,-6 4 1,-24 31 688,32-34-632,0 0 0,-1 0 0,1 0 0,0 1 0,0-1 0,0 0 0,0 1 0,1-1 0,-1 0 0,1 1 0,-1-1 0,1 1 0,0-1 0,0 1 0,0-1 0,0 1 0,1 2 0,0-4-47,0 1 0,0-1 1,1 0-1,-1 1 0,0-1 0,1 0 0,-1 0 0,1 0 0,-1 0 0,1-1 0,0 1 0,-1 0 0,1-1 0,0 1 0,-1-1 0,1 1 0,0-1 0,0 0 0,-1 0 0,1 0 0,0 0 0,0 0 0,0 0 0,3-1 0,46-7 377,-43 5-409,-1-1 0,0 1 0,0-2 1,0 1-1,0-1 0,-1 0 0,1 0 0,-1 0 0,-1-1 0,1 0 0,-1-1 1,8-12-1,-15 25-488,1 0 0,0 0 0,-1 0 0,2 0 0,-1 12 0,4 11-2669,-3-28 2811,0 0 0,0 0 1,1 0-1,-1-1 0,1 1 0,-1 0 0,0 0 0,1 0 0,-1 0 0,1 0 0,0-1 0,-1 1 0,1 0 0,0 0 0,-1-1 0,1 1 0,0 0 0,0-1 0,1 1 0,15 4-2501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9449,'0'0'10735,"-8"-3"-10025,4 2-647,1-1 0,0 2 0,-1-1 0,1 0 0,-1 1 0,0-1 0,1 1 0,-1 0 0,1 0 0,-1 0 0,1 1 0,-1-1 0,1 1 0,-1 0 0,1 0 0,-1 0 0,1 0 0,0 1 0,0 0 0,-1-1 0,1 1 0,1 0 0,-1 0 0,0 1 0,0-1 0,1 0 0,-1 1 0,1 0 0,0 0 0,0-1 0,0 1 0,0 1 0,0-1 0,-2 6 0,3-7-54,0 0 0,0 0 0,0 0 0,0 0-1,0 0 1,1 0 0,-1 0 0,0 0 0,1 0 0,0 0 0,0 0 0,-1 0-1,1 0 1,0 0 0,1 0 0,-1 1 0,0-1 0,1 0 0,-1 0-1,1 0 1,-1 0 0,3 3 0,-1-3 2,-1 0 0,1 0 0,0 0 0,0-1 0,0 1 0,1-1-1,-1 1 1,0-1 0,1 0 0,-1 0 0,0 0 0,1 0 0,0 0 0,-1-1 0,4 2 0,52 1-2684,-7-6-5667,-26-2 1096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11627,'0'0'7196,"0"8"-6988,-23 274 4190,12-189-3639,15-45-1488,-3-43-1841,-7-28-531,2 9 2052,-1 1 0,-1 0 0,-1 0 1,1 1-1,-18-24 0,-17-30 4688,41 66-3540,0-1 1,0 1-1,0 0 0,0 0 0,0-1 0,0 1 0,0 0 0,-1 0 0,1-1 0,0 1 0,0 0 1,0 0-1,0-1 0,0 1 0,0 0 0,0 0 0,0-1 0,0 1 0,1 0 0,-1-1 0,0 1 0,0 0 1,0 0-1,0-1 0,0 1 0,0 0 0,0 0 0,1 0 0,-1-1 0,0 1 0,0 0 0,0 0 1,1 0-1,-1-1 0,0 1 0,0 0 0,0 0 0,1 0 0,-1 0 0,0 0 0,0-1 0,1 1 1,-1 0-1,0 0 0,1 0 0,19-1 663,21 9-1305,47 21-4806,-55-20 1036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76 13835,'12'-12'1716,"0"0"-1,-2-1 1,14-20 0,-24 33-1702,0 0-1,0 0 1,0 0 0,0 0 0,0 0 0,-1 0 0,1 0-1,0 0 1,0-1 0,0 1 0,0 0 0,0 0-1,0 0 1,0 0 0,-1 0 0,1 0 0,0 0 0,0 0-1,0 0 1,0 0 0,0 0 0,0 0 0,0 0-1,0 0 1,0-1 0,0 1 0,0 0 0,0 0 0,-1 0-1,1 0 1,0 0 0,0 0 0,0 0 0,0 0 0,0-1-1,0 1 1,0 0 0,0 0 0,0 0 0,0 0-1,0 0 1,0 0 0,0 0 0,0-1 0,0 1 0,0 0-1,0 0 1,0 0 0,0 0 0,1 0 0,-1 0-1,0 0 1,0 0 0,0 0 0,0-1 0,0 1 0,0 0-1,0 0 1,0 0 0,0 0 0,-8 4 168,-4 7 153,0 1-1,1 0 1,0 0 0,-12 19-1,18-24-177,0 1 0,1-1 0,0 1 0,1-1 0,-1 1 0,1 0 0,1 0 0,0 1 0,0-1 0,-1 10 0,3-16-157,0 0 0,0-1 1,0 1-1,0 0 0,0-1 0,0 1 1,1 0-1,-1-1 0,0 1 1,1-1-1,-1 1 0,1-1 1,0 1-1,0-1 0,-1 1 0,1-1 1,0 1-1,0-1 0,0 0 1,1 1-1,-1-1 0,0 0 0,0 0 1,1 0-1,-1 0 0,0 0 1,1 0-1,-1-1 0,1 1 1,-1 0-1,1-1 0,3 2 0,-1-2-41,1 1-1,-1-1 0,1 0 0,-1 0 1,1 0-1,0-1 0,-1 1 1,1-1-1,-1 0 0,8-3 0,23-12-210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151 104 14029,'0'0'5488,"-9"-6"-3838,4 2-1456,-1 1-1,0 0 1,0 0 0,-1 1 0,1-1 0,-1 2 0,1-1 0,-1 1 0,-12-2 0,16 3-148,0 0 0,0 0 0,1 1 0,-1-1 0,0 1 0,1-1 0,-1 1 0,0 0 0,1 0 0,-1 0 0,1 0 0,-1 1 0,1-1 0,0 0 0,-1 1 0,1 0 0,0 0 0,0 0 0,0 0 0,0 0 0,1 0 0,-1 0 0,0 0 0,1 1 0,0-1 0,-1 1 0,1-1 0,0 1 0,0-1 0,1 1 0,-2 5 0,2-7-39,0 0 0,0 1 0,0-1 0,0 0 0,0 0-1,0 0 1,0 1 0,0-1 0,1 0 0,-1 0 0,0 0 0,1 0 0,-1 0 0,1 0 0,0 0 0,-1 0 0,1 0 0,0 0 0,-1 0-1,1 0 1,0 0 0,0 0 0,0-1 0,0 1 0,0 0 0,0-1 0,0 1 0,0 0 0,0-1 0,0 1 0,0-1 0,0 0-1,0 1 1,1-1 0,-1 0 0,0 0 0,2 0 0,56 7 292,-42-6-327,4 0-91,25 4 53,-44-5 59,0 0 1,0 1 0,1 0 0,-1-1 0,0 1 0,0 0 0,0 0 0,0 0 0,0 0-1,0 0 1,0 1 0,0-1 0,-1 1 0,1-1 0,2 3 0,-4-4 68,0 1 1,0-1 0,0 0-1,1 1 1,-1-1 0,0 0-1,0 0 1,1 1-1,-1-1 1,0 0 0,1 0-1,-1 1 1,0-1 0,1 0-1,-1 0 1,0 0-1,1 1 1,-1-1 0,0 0-1,1 0 1,-1 0 0,0 0-1,1 0 1,-1 0 0,1 0-1,-1 0 1,0 0-1,1 0 1,-1 0 0,0 0-1,1 0 1,-1 0 0,1 0-1,-1-1 1,0 1-1,1 0 1,-1 0 0,0 0-1,1 0 1,-1-1 0,0 1-1,1 0 1,-1-1-1,15-20 862,5-26-733,-11 6-58,-7 30-158,0 0 1,1 0 0,0 0-1,8-18 1,-9 28-51,-1 0 1,0 0 0,1 0-1,-1 0 1,1 0 0,-1 0-1,1 1 1,-1-1 0,1 0-1,0 1 1,-1-1 0,1 1-1,0 0 1,-1 0 0,1-1-1,0 1 1,0 0 0,-1 0-1,1 1 1,0-1 0,-1 0-1,1 0 1,2 2-1,42 8-2112,-45-9 2123,77 16-5536,-36-15-85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13229,'0'0'4900,"78"10"-3491,-37-10-223,6 0-706,7 0-352,-5 0-64,-4-6-160,-2-1-320,-9 2-257,-8 1-192,-5 2 161,-8 1-289,-2 1-737,-6-1-1185,-1 1 353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5189,'0'0'14734,"61"12"-13165,-17-12-800,4 0-353,3 0-223,-3 0-161,1 0-96,-13 1-897,-7 6-833,-6-1-608,-1-2-2339,-6-1-512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12139,'0'0'4928,"10"4"-3759,157 50 2294,-81-30-3355,-81-22-139,0-1 0,0 1 1,-1 0-1,1 0 0,0 0 0,-1 1 0,1-1 0,-1 1 0,0 0 0,6 6 0,-9-8 29,0 1 0,-1-1 0,1 1 0,0 0 0,0-1 0,-1 1 0,1 0 0,-1 0 0,1-1 0,-1 1 0,0 0 0,0 0 0,0 0 0,0 0 0,0-1-1,0 1 1,0 0 0,0 0 0,-1 0 0,1-1 0,-1 1 0,1 0 0,-1-1 0,0 1 0,0 0 0,0-1 0,0 1 0,0-1 0,0 1 0,0-1 0,-3 3 0,-24 28 450,-1-1 0,-55 45 0,-12 11-1488,77-66-1789,2-7-2307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13196,'0'0'8894,"-3"11"-7933,-2 23-558,1 0 0,1 1 0,2-1 0,2 0 0,8 63 0,-9-95-1013,3 14 884,-3-13-4411,-12-14-13464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3 150 11883,'0'0'5104,"-1"-10"-2900,1 7-2081,-1-1 0,1 1-1,0-1 1,0 1-1,0 0 1,0-1 0,0 1-1,1-1 1,0 1-1,-1 0 1,1 0 0,1-1-1,-1 1 1,0 0-1,1 0 1,0 0 0,-1 0-1,1 1 1,0-1-1,0 0 1,1 1 0,-1-1-1,1 1 1,-1 0-1,1 0 1,0 0-1,4-3 1,7-3 4,0 1-1,1 1 0,-1 0 1,1 0-1,1 2 1,-1 0-1,27-4 1,-18 5 8,1 2 0,-1 0 0,1 1 0,31 5 0,-48-4-130,-1 1-1,1-1 1,0 2-1,-1-1 1,0 1 0,1 0-1,-1 1 1,0-1-1,-1 1 1,8 6 0,-11-8 3,0 1 0,1 0 0,-1 1 0,0-1 0,0 0 1,-1 1-1,1 0 0,-1-1 0,0 1 0,0 0 0,0 0 0,0 0 1,-1 1-1,0-1 0,0 0 0,0 1 0,0-1 0,-1 0 0,1 6 1,-2-8 41,1 1 0,-1-1 0,0 0 0,0 1 1,0-1-1,0 0 0,-1 0 0,1 0 1,0 0-1,-1 0 0,1 0 0,-1 0 1,0-1-1,0 1 0,0 0 0,0-1 0,0 1 1,0-1-1,0 0 0,0 0 0,-4 2 1,-51 19 523,56-21-567,-100 23-1341,111-24-12525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12524,'0'0'11034,"2"8"-10436,-2 2-465,1 0 0,-2 0 0,1 0 0,-2 0 0,1 0 0,-1-1 0,-1 1 0,1 0 0,-2-1 0,1 0 0,-11 18 0,8-14 120,2-6-113,0 0 1,0 1 0,1-1-1,0 1 1,0 0-1,1 0 1,0 0 0,0 0-1,1 0 1,0 0-1,1 1 1,-1-1 0,2 9-1,0-16-95,0 0-1,0 0 0,-1 0 1,1 0-1,0 0 1,0 0-1,1 0 1,-1 0-1,0 0 0,0 0 1,0-1-1,1 1 1,-1 0-1,0-1 1,0 1-1,1-1 0,-1 1 1,1-1-1,-1 0 1,0 0-1,1 1 1,-1-1-1,1 0 0,1-1 1,43 1 371,-34 0-341,45-6-193,-53 6-341,-1-1-1,1 0 0,-1 1 0,1-2 0,-1 1 0,0 0 0,0-1 0,1 1 1,-1-1-1,0 0 0,0 0 0,0 0 0,3-4 0,-5-11-8946,-1 6 2647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11819,'0'0'12140,"59"-13"-11179,-28 9-417,3-1-320,0 2-128,0 2-128,-1 1-1089,-8 0-1729,-3 0-3460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13196,'0'0'9129,"47"0"-8072,-14 0-256,4 0-449,-1 0-288,4 0-32,-4 0-32,-2 1-224,-3 2-673,-11 0-544,-4 3-897,-11-1-769,-5 0-1442,-5-1 193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2:5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9673,'0'0'10794,"49"17"-9609,-15-14-512,9-2-481,-1 3-160,6-4-384,-6 0-1538,-6 0-1825,-2-5-2243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44 221 15507,'4'13'367,"0"-1"0,0 1 0,-1 0 0,-1 0 0,0 0 0,-1 0 0,0 16 0,-11 95 541,6-92-691,-46 227 867,83-406-746,-14 55 163,52-146 1,-67 227-431,1 0 0,0 1 0,0-1 0,1 1 0,11-13 0,-15 20-62,0 1-1,0 0 1,-1 0 0,1 0-1,1 0 1,-1 0 0,0 1-1,0-1 1,1 0 0,-1 1-1,1 0 1,-1 0 0,1 0-1,0 0 1,-1 0 0,1 0-1,0 1 1,0-1 0,-1 1-1,1-1 1,0 1 0,0 0-1,0 1 1,-1-1 0,1 0-1,0 1 1,0-1 0,2 2-1,-3-1-12,-1-1 1,0 1-1,1-1 0,-1 1 0,0 0 0,0-1 1,0 1-1,0 0 0,0 0 0,0 0 0,0 0 1,0 0-1,0 0 0,0 0 0,0 0 0,-1 0 1,1 1-1,0-1 0,-1 0 0,1 0 0,0 3 1,-1-1 8,0 0 1,1-1 0,-1 1 0,-1 0 0,1 0-1,0-1 1,-1 1 0,1 0 0,-1-1 0,-1 5-1,-3 3 75,0 0 0,0 0 0,-1 0-1,-9 10 1,-16 19 147,-47 45-1,277-275-9433,-106 87 7613,-11-5 5250,-70 96-1337,-12 23 451,-11 25-384,-4 4-1835,2-1 0,2 2 0,-9 54 0,20-92-582,-1 0 1,1 0-1,0 0 0,-1 0 1,1 0-1,0 0 0,1 0 0,-1 0 1,0 0-1,1 0 0,-1 0 0,1 0 1,-1 0-1,1 0 0,0 0 0,0-1 1,0 1-1,0 0 0,0 0 0,0-1 1,3 4-1,-2-4-62,0 0 0,0 0 0,0 0 1,1 0-1,-1 0 0,0-1 0,0 1 0,0-1 0,1 0 0,-1 1 0,0-1 1,1 0-1,-1 0 0,0 0 0,0-1 0,4 0 0,6-2-432,1 0 1,0-1-1,-1-1 0,0 0 0,15-9 0,19-13-1161,43-33-1,-9-5 3091,-107 83 1816,14-6-2659,1 1 1,1 0-1,-17 24 0,23-29-491,0 0 0,1 1 0,0-1 0,0 1-1,1 0 1,0 0 0,0 0 0,-1 13 0,3-21-65,1 0 0,0 1 0,-1-1 0,1 0 0,0 0 0,0 0 1,0 0-1,0 0 0,0 1 0,0-1 0,0 0 0,1 0 0,-1 0 0,0 0 0,0 0 0,1 0 0,-1 1 0,1-1 0,-1 0 0,1 0 0,0 0 0,-1-1 0,1 1 0,0 0 0,0 0 0,-1 0 0,1 0 0,0-1 0,0 1 0,0 0 0,0-1 0,0 1 0,0-1 0,0 1 1,0-1-1,0 1 0,1-1 0,-1 0 0,0 0 0,0 1 0,0-1 0,0 0 0,0 0 0,2 0 0,1-1 11,0 1 0,0-1 1,0 0-1,0 0 0,0 0 0,0-1 1,-1 0-1,1 1 0,0-1 0,-1 0 0,6-5 1,0-2 22,0 0 1,-1 0 0,0-1 0,-1 0-1,0 0 1,-1 0 0,0-1-1,5-14 1,-11 28-55,-1-1 0,1 1-1,0-1 1,0 1 0,1-1 0,-1 0 0,0 1-1,1-1 1,0 1 0,-1-1 0,1 0 0,0 1-1,0-1 1,0 0 0,0 0 0,1 0 0,-1 0-1,1 0 1,-1 0 0,1 0 0,0 0-1,-1 0 1,1-1 0,0 1 0,0-1 0,0 0-1,1 1 1,-1-1 0,0 0 0,0 0 0,1 0-1,2 0 1,2 1-58,-1-1-1,0 0 1,0 0-1,1-1 1,-1 0 0,0 0-1,0 0 1,1-1-1,-1 0 1,0 0 0,12-4-1,0-3-522,0-1 0,-1-1 1,0 0-1,19-15 0,-36 24 550,1 1 1,-1 0-1,0 0 0,0-1 1,1 1-1,-1 0 0,0-1 1,1 1-1,-1 0 1,1 0-1,-1 0 0,0 0 1,1-1-1,-1 1 0,1 0 1,-1 0-1,0 0 1,1 0-1,-1 0 0,1 0 1,-1 0-1,1 0 0,-1 0 1,0 0-1,1 0 1,-1 0-1,1 0 0,-1 11-272,-12 23 851,9-27-472,0 2 169,-1 0 0,2 0 0,-1 0 0,1 0 0,1 0 0,-1 1 0,2-1 0,0 17 0,0-24-215,1 0 0,0-1 0,0 1 0,0-1 0,0 1 0,1-1 0,-1 0 0,0 1 0,1-1 0,-1 0 0,0 0 0,1 0 0,-1 0 0,1 0 0,0 0 0,-1-1 0,4 2 0,15 10-326,-16-8 230,-1 1 0,1 0 0,-1 1 0,0-1 0,0 1 0,0-1 0,-1 1 0,0 0 0,0 0-1,-1 0 1,1 0 0,0 12 0,0 5-82,-1 1 0,-3 23 0,0-31 316,0 1 0,-1-1 0,0 0 0,-1 0 0,-1 0 0,-8 18 0,9-25 118,-1 0-1,0 0 1,0 0 0,0-1-1,-1 0 1,-1 0-1,1 0 1,-1-1-1,-1 0 1,1 0-1,-12 7 1,17-12-173,0-1 0,-1 0 0,1 0 0,0 0 1,-1 0-1,1 0 0,-1 0 0,1-1 0,-1 1 0,1-1 0,-1 0 0,1 1 0,-1-1 0,1 0 1,-5-1-1,6 1-64,-1-1 1,0 0 0,1 1-1,-1-1 1,1 0 0,-1 0-1,1 0 1,-1 0 0,1 0-1,-1 0 1,1 0 0,0 0-1,0-1 1,-1 1 0,1-1-1,0 1 1,0-1 0,1 1-1,-1-1 1,0 1 0,0-1 0,0-3-1,-3-7-86,2-1-1,-1 1 1,2-1 0,-1 0-1,2 0 1,0-15-1,2 4-517,1 0 0,8-33-1,-6 38 382,1-1 0,0 2-1,1-1 1,1 1 0,1 0-1,1 0 1,16-23-1,7 5-203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9513,'0'0'14867,"-11"12"-14899,-12 15 41,2 1 0,-23 37 0,35-50 57,0 1 1,1 1 0,1-1 0,0 1 0,1 0-1,1 1 1,-5 25 0,9-36-33,1 1 0,-1-1-1,1 1 1,0-1 0,1 0 0,0 1 0,0-1 0,0 0-1,1 1 1,0-1 0,1 0 0,5 10 0,-6-13-171,1 0 1,-1-1 0,1 1-1,1-1 1,-1 0 0,0 0-1,1 0 1,-1-1 0,1 1-1,0-1 1,0 0 0,0 0-1,0 0 1,0-1 0,0 1-1,0-1 1,1 0 0,-1 0-1,0 0 1,1-1 0,-1 0-1,6 0 1,20 0-2955,3-1-1778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9929,'0'0'12049,"12"2"-10949,-5-1-1008,-1 0 0,0-1 0,1 1 0,-1-1 0,1-1 0,-1 1 0,0-1 1,1 0-1,-1-1 0,0 1 0,0-1 0,0-1 0,0 1 0,0-1 0,6-4 0,27-19 168,-1-3 0,-2 0 0,-1-3-1,-1 0 1,45-59 0,-149 280-255,69-183-238,-8 29-405,9-15-4923,13-19-8357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14990,'0'0'6065,"-1"7"-5681,-9 47 805,-3-2-1,-34 92 1,45-139-1157,0 1-158,0 1-1,0 0 1,1-1 0,0 1-1,-1 9 1,9-19-9286,-5-8 1976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13004,'0'0'9802,"52"22"-8521,-21-21-577,0-1-447,1 0-161,-1 0-320,-8 0-1218,-3 0-1152,-8-2-1987,-1 0-3266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7527,'-4'24'12641,"-3"40"-9483,-3 24-3550,4-10-852,10-81-3825,12-11 1644,-2-7-2372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8680,'0'0'9609,"-22"57"-8199,10-27-257,1 2-353,0-1-383,2-4-225,6-1-128,-3-2-32,6-7-32,0-4-416,0-3-545,0-7-416,-3-10-8104,-5-10-545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13293,'0'0'9801,"71"-3"-9321,-34-1-191,3-2-193,0 1-64,-4 3-641,-2 2-1729,-5 0-1506,-6 0-2306,-7 0-4900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12940,'0'0'9892,"-1"8"-9310,-4 10-198,0 0 0,-1 0 0,0 0 1,-17 30-1,-2 5 247,15-19-148,11-33-466,-1 0 0,0-1 0,1 1 0,-1 0 0,1 0 0,-1-1 0,1 1 0,-1 0 0,1-1 0,0 1 0,-1-1 0,1 1 0,0 0 1,0-1-1,-1 1 0,1-1 0,0 0 0,0 1 0,-1-1 0,1 0 0,0 1 0,0-1 0,0 0 0,0 0 0,0 0 0,-1 0 0,1 0 0,0 0 0,0 0 0,0 0 0,0 0 0,0 0 0,1-1 0,64-6 47,-61 6-460,-1 0 0,1 0 0,-1 0-1,0-1 1,1 0 0,-1 0-1,0 0 1,0 0 0,0-1 0,0 1-1,0-1 1,4-4 0,-3-8-6635,-5 7 1538</inkml:trace>
  <inkml:trace contextRef="#ctx0" brushRef="#br0" timeOffset="1">0 112 7655,'0'0'14862,"49"0"-13805,-19 0-320,5-3-577,2 2-96,-2-2-384,-5-1-1474,-3 1-1473,-7-3-1762,-4 0-2370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9961,'0'0'9850,"6"12"-8259,0-1-1260,7 14 65,0 0 0,-2 1-1,-1 1 1,0 0 0,-3 0-1,6 32 1,-12-42-351,-1 0 0,0 1 0,-1-1 0,-2 0 0,1 0 0,-2 0 0,0 0-1,-1-1 1,-1 0 0,0 0 0,-1 0 0,-1-1 0,-14 21 0,14-24-740,-1-1 1,-1-1-1,1 1 1,-2-2-1,1 1 0,-14 8 1,-3-1-4682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 14990,'1'-5'5477,"-1"10"-5316,0 12 63,0 5 224,0 7-192,-5 5-31,3 1-129,-1-1-32,1 1-32,-2-5 0,4-4 0,-2-6-160,1-5-545,1-6-1121,-4-6-1953,-1-3-1923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27 241 18508,'-1'11'1062,"0"0"-1,-1 0 1,0-1 0,-5 15-1,3-13-495,1 1-1,-3 19 0,6-30-519,0 35 383,0-36-431,0-1-1,0 1 1,0-1-1,0 1 1,0-1-1,0 1 1,0-1-1,0 1 1,0-1-1,0 1 1,0-1-1,0 1 1,1-1-1,-1 1 1,0-1-1,0 0 1,0 1-1,1-1 1,-1 1-1,0-1 1,1 0-1,-1 1 1,0-1-1,1 0 1,-1 1-1,0-1 1,1 0-1,-1 1 1,1-1-1,-1 0 0,1 0 1,-1 1-1,1-1 1,-1 0-1,1 0 1,-1 0-1,1 0 1,-1 0-1,0 0 1,1 0-1,-1 0 1,1 0-1,-1 0 1,1 0-1,-1 0 1,1 0-1,-1 0 1,1 0-1,-1-1 1,1 1-1,-1 0 1,1 0-1,-1-1 1,1 1-1,-1 0 1,0 0-1,1-1 1,-1 1-1,0 0 1,1-1-1,-1 1 1,0-1-1,1 1 0,-1 0 1,1-1 0,3-4-114,-1 0 1,1 0 0,-1 0-1,0 0 1,0 0 0,0 0-1,0-1 1,-1 0-1,2-7 1,11-56-1359,-14 34-350,-1 36 1737,0 1 0,0 0 1,1-1-1,-1 1 0,0 0 0,1-1 1,-1 1-1,1-1 0,-1 1 1,1-1-1,0 1 0,0-1 0,0 1 1,0-1-1,0 0 0,0 1 0,0-1 1,0 0-1,2 2 0,1-1-99,-1 0 0,1 0-1,-1 0 1,1 0 0,0-1 0,0 1 0,7 1-1,1-1-266,0 0-1,0-1 0,0 0 0,20-2 1,-20-1 225,0 1-1,0-2 1,12-3 0,-22 6 272,1-1 0,0 0 0,0 0-1,0 0 1,0-1 0,-1 1 0,1-1 0,-1 1-1,1-1 1,-1 0 0,1 0 0,-1 0 0,0 0-1,0 0 1,0-1 0,0 1 0,2-5 0,-5 2 1086,-6 7-561,-8 8 226,10-4-520,0 0 0,1 0 0,0 1 0,0 0 0,1 0 1,0 0-1,0 0 0,0 0 0,-2 12 0,5-17-242,0-1 0,-1 1 0,1 0 0,0 0 0,0 0 0,0 0 0,0 0 0,0 0 0,0 0 0,1 0 0,-1 0 0,0 0 0,1-1 0,0 1 0,-1 0 0,1 0 0,0 0 0,0-1 0,0 1 0,0-1 0,0 1 0,1-1 0,-1 1 0,0-1 0,1 1 0,-1-1 0,1 0 0,-1 0 0,1 0 0,0 0 0,-1 0 0,1 0 0,0 0 0,0-1 0,0 1 0,0-1 0,-1 1 0,1-1 0,0 0 0,0 1 0,0-1 0,0 0 0,3-1 0,9 1-123,0-1-1,-1 0 1,1-1 0,0-1 0,0 0-1,-1-1 1,0-1 0,0 0-1,0-1 1,0 0 0,14-10-1,9-7-1053,-1-1 0,43-41 1,-30 21-887,-48 45 2085,-4 5 372,0 0 1,1 0-1,0 0 0,0 0 0,0 1 0,1-1 0,0 1 0,0-1 0,-1 14 0,3-19-386,0 0 0,0-1 0,0 1 0,1-1 0,-1 1 0,0 0 0,0-1 0,1 1 0,-1-1 0,0 1 0,0-1 0,1 1 0,-1 0 0,1-1 0,-1 0 0,1 1 0,-1-1 0,1 1 0,-1-1 0,1 1 0,-1-1 0,1 0 0,-1 1 1,1-1-1,-1 0 0,1 0 0,0 0 0,-1 1 0,1-1 0,-1 0 0,1 0 0,0 0 0,-1 0 0,1 0 0,0 0 0,-1 0 0,1 0 0,0 0 0,-1 0 0,1-1 0,-1 1 0,2 0 0,28-11 448,-30 11-487,16-9 49,0 0-1,-1-1 1,0 0-1,-1-1 1,0-1-1,18-20 1,1-5-443,31-45-1,-57 72 268,-4 8 58,-1-1-1,1 0 1,-1 0 0,0-1 0,0 1 0,0 0 0,-1-1 0,1 1 0,-1-1 0,1 0 0,0-5 0,-29 48-78,19-23 341,0 0-1,1 0 0,1 0 0,1 1 0,0 0 0,1 0 0,-3 30 1,7-35-136,0 0 0,1 0 0,0 0 0,0 0 0,1 0 0,1 0 0,0 0 0,1 0 0,0-1 0,1 0 0,11 21 0,-12-26-103,-1 0-20,0-1-1,0 0 1,0 0 0,1 0-1,0 0 1,0-1 0,0 0-1,6 6 1,-9-10 50,-1 0 1,0 1 0,0-1-1,1 0 1,-1 0 0,0 0-1,1 1 1,-1-1-1,0 0 1,1 0 0,-1 0-1,0 0 1,1 0 0,-1 0-1,0 0 1,1 0 0,-1 0-1,0 0 1,1 0-1,-1 0 1,0 0 0,1 0-1,-1 0 1,0 0 0,1 0-1,-1 0 1,0 0-1,1 0 1,-1 0 0,0 0-1,1-1 1,-1 1 0,3-12-338,-8-17 4,-3 6 283,-2 0 1,0 0-1,-1 1 1,-2 1-1,-23-33 1,7 10 198,9 16 35,14 20-48,0 1 1,1-1-1,0 0 1,0 0-1,1-1 1,0 1-1,-2-10 1,6 18-109,-1-1 0,1 1 0,0 0 0,0-1 1,0 1-1,0 0 0,0 0 0,0-1 0,0 1 0,0 0 1,0-1-1,0 1 0,0 0 0,1 0 0,-1-1 1,0 1-1,0 0 0,0-1 0,0 1 0,0 0 0,0 0 1,1-1-1,-1 1 0,0 0 0,0 0 0,0 0 0,1-1 1,-1 1-1,0 0 0,0 0 0,1 0 0,-1 0 0,0-1 1,1 1-1,14-1 248,18 9-319,-30-7-1,35 12-449,26 7 171,-19-14 83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15246,'0'0'5333,"8"-8"-4612,-1 2-560,1 0 0,-1 0 0,1 1 0,0 0 0,0 1 0,1-1 0,-1 1 0,1 1 1,0 0-1,0 0 0,16-2 0,9 0 219,64 0 1,-90 5-381,1 0 0,0 1 0,-1 0 0,1 0 0,-1 1 1,1 0-1,-1 0 0,0 1 0,0 0 0,0 0 0,0 1 1,-1 0-1,9 6 0,-15-9 18,1 0-1,0 0 1,-1 0-1,1 1 1,0-1-1,-1 1 1,0-1-1,1 1 1,-1-1 0,0 1-1,0 0 1,0 0-1,0-1 1,0 1-1,0 0 1,0 0-1,-1 0 1,1 0-1,-1 0 1,1 0 0,-1 0-1,0 0 1,0 0-1,0 0 1,0 0-1,0 0 1,0 1-1,-1-1 1,1 0-1,-1 0 1,1 0 0,-1-1-1,0 1 1,0 0-1,0 0 1,0 0-1,0 0 1,0-1-1,0 1 1,-1-1 0,1 1-1,0-1 1,-1 1-1,0-1 1,1 0-1,-1 1 1,0-1-1,1 0 1,-4 1-1,-6 5 154,-1-1 0,0-1-1,0 0 1,0 0-1,-1-1 1,-18 3-1,9-4-174,15-2-471,0 0-1,-1 0 1,1 1 0,0 0 0,-13 5-1,16-2-3450,3-1-1725,1 3-3339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16047,'0'0'7869,"-2"8"-7410,-3 8-359,-1-1-1,-1 0 0,-1-1 1,-15 23-1,15-26-87,0 1-1,1 0 1,0 0 0,1 0-1,0 1 1,1-1-1,1 2 1,0-1 0,1 0-1,-3 19 1,6-31 4,0 0 1,0 0 0,1-1-1,-1 1 1,0 0 0,0 0 0,1 0-1,-1 0 1,0-1 0,1 1-1,-1 0 1,0 0 0,1-1-1,0 1 1,-1 0 0,1-1 0,-1 1-1,1 0 1,0-1 0,-1 1-1,1-1 1,0 1 0,-1-1-1,1 1 1,0-1 0,2 1 0,30 4 401,-24-6-496,1 1 0,0-2 1,0 1-1,15-6 0,-24 7-6,38-19-2594,-38 17 2188,0 1-1,1 0 0,-1 0 1,0 0-1,0-1 1,0 1-1,0-1 0,0 1 1,0-1-1,0 1 0,0-1 1,-1 1-1,2-4 1,-1-8-5623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5349,'0'0'18578,"68"-3"-17746,-39-2-383,0 3-385,0 2-128,-2 0-833,-2 0-865,-5 1-1184,-2 5-2147,-6-2-3171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5605,'0'0'19987,"63"6"-19923,-44-6-832,1 0-2019,-2-6-3523,-2 0-5990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0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5381,'0'0'18204,"11"-9"-17841,21-20-270,0-1 0,-2-1 0,-1-2 0,29-43-1,-73 146 720,7-34-918,2 0 1,1 0 0,0 51-1,7-73-3262,5-6-2595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50 5477,'19'-49'17334,"-18"53"-17161,0 1-1,0 0 1,-1 0-1,1 0 1,-1-1 0,-1 1-1,0 9 1,-1 6 101,-17 244 564,17-250-1083,-6-6-5448,7-8 5278,0 0 1,0 0 0,0-1 0,0 1 0,0-1 0,0 1 0,0 0 0,1-1 0,-1 0 0,0 1 0,0-1 0,0 1-1,1-1 1,-1 0 0,0 0 0,1 1 0,-1-1 0,1 0 0,-1 0 0,1 0 0,-1 0 0,1 0 0,-1-1 0,-9-17-6355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9257,'0'0'7127,"0"-9"-5489,0 6-1552,0 0 0,0 0-1,0 0 1,0 0-1,0 0 1,1 0-1,0 0 1,-1 0 0,1 0-1,0 0 1,0 0-1,1 1 1,-1-1 0,1 0-1,-1 1 1,1-1-1,0 1 1,0 0 0,0-1-1,0 1 1,0 0-1,0 0 1,1 0-1,-1 1 1,1-1 0,-1 1-1,1-1 1,0 1-1,-1 0 1,5-2 0,22-6 61,0 0 0,0 2 0,1 1 0,0 1 0,0 1 0,0 2 0,1 2 0,56 5 0,-83-5-153,-1 1 0,1 0-1,0 0 1,-1 0 0,0 0-1,1 0 1,-1 1 0,0 0-1,1-1 1,-1 1-1,0 0 1,0 1 0,0-1-1,-1 0 1,1 1 0,-1 0-1,1-1 1,-1 1-1,3 6 1,-3-7 32,-1 1-1,0-1 1,0 1-1,0 0 0,-1-1 1,1 1-1,-1 0 1,1-1-1,-1 1 1,0 0-1,0 0 1,0-1-1,0 1 1,-1 0-1,1 0 1,-1-1-1,0 1 1,0 0-1,1-1 1,-2 1-1,1-1 1,0 1-1,0-1 1,-1 0-1,0 1 1,-2 2-1,-6 6 182,-1-1 0,0-1 0,0 0 0,0-1 0,-2 0-1,1 0 1,-1-1 0,0-1 0,0 0 0,-14 4 0,17-7-531,0-1 0,0 0 0,0 0 1,-20 1-1,37-4-8309,-3 1 6541,10-1-4154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14029,'0'0'11905,"-3"12"-11665,-37 92 236,-13 37-130,53-140-336,-1 1 0,1-1 0,-1 0 1,1 1-1,-1-1 0,1 1 0,0-1 0,0 1 0,0-1 0,0 1 0,0-1 0,0 1 0,0-1 0,0 1 0,1-1 0,-1 0 1,0 1-1,1-1 0,-1 1 0,1-1 0,0 0 0,-1 1 0,1-1 0,0 0 0,0 0 0,0 0 0,2 2 0,-1-2 15,0 0 0,1 0 0,-1 0 0,1 0 0,-1 0 1,1-1-1,-1 0 0,1 1 0,0-1 0,-1 0 0,1 0 0,-1 0 0,1-1 0,3 0 0,6-1-238,0-1 0,0-1 0,0 0 1,-1-1-1,20-10 0,-29 14-4,21-17-2921,-17 0-3383,-6 8 654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12460,'0'0'10378,"51"2"-9193,-21-2-481,5-3-415,-1-1-257,-2 1-224,-1 1-1346,-6 0-1185,-5 2-1216,-2-1-2531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2402,'0'0'10464,"-2"8"-8217,-5 25-160,6-32-1956,1 0 0,0 1-1,0-1 1,0 1 0,0-1-1,1 1 1,-1-1 0,0 0-1,1 1 1,-1-1 0,0 0-1,1 1 1,0-1 0,-1 0-1,1 1 1,0-1 0,0 0-1,0 0 1,-1 0 0,1 0-1,0 0 1,0 0 0,1 0-1,-1 0 1,0 0 0,0 0-1,0-1 1,1 1 0,-1 0-1,0-1 1,1 1 0,-1-1-1,0 0 1,1 1 0,-1-1-1,1 0 1,-1 0 0,1 0-1,1 0 1,6 1 244,0 0-1,0-1 1,-1 0 0,16-3-1,-17 1-301,1 0-1,-1 0 0,1-1 0,-1 0 1,0 0-1,0-1 0,0 0 1,-1 0-1,9-7 0,-12 9-51,0 0-1,-1 0 0,1 0 1,-1-1-1,1 1 0,-1-1 1,0 0-1,0 0 1,0 1-1,-1-1 0,1 0 1,-1-1-1,1 1 0,-1 0 1,0 0-1,0 0 1,0-1-1,-1 1 0,1-1 1,-1 1-1,0 0 0,0-1 1,0-4-1,-1 6-34,-1 0 1,1 0-1,0 0 0,-1 0 0,1 0 0,-1 1 1,1-1-1,-1 0 0,0 1 0,0 0 0,0-1 1,0 1-1,0 0 0,0 0 0,0 0 0,0 0 1,0 0-1,0 0 0,-1 1 0,1-1 1,0 1-1,0 0 0,-1-1 0,1 1 0,-4 1 1,-59 0-163,60-1 160,1 2 0,-1-1 1,0 0-1,1 1 0,-1 0 0,1 0 0,-1 0 0,1 1 0,0 0 0,0-1 0,0 1 0,0 1 0,1-1 1,-1 0-1,1 1 0,0 0 0,0 0 0,0 0 0,1 0 0,-1 0 0,-2 8 0,1-5 21,1 1 1,1 0-1,-1 0 0,1 0 0,1-1 0,-1 2 0,1-1 1,1 0-1,0 0 0,0 0 0,0 0 0,3 11 0,-2-15 2,1-1-1,-1 1 1,1 0-1,0-1 1,1 0-1,-1 1 0,0-1 1,1 0-1,0 0 1,0 0-1,0-1 1,0 1-1,0-1 0,0 1 1,1-1-1,-1 0 1,1 0-1,-1-1 1,1 1-1,0-1 0,0 0 1,0 0-1,0 0 1,7 1-1,4 0-910,-1 0 0,0-1 0,1-1 0,-1 0 0,25-4 0,-4-5-4499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2 414 11122,'-1'13'1649,"1"9"6969,99-125-5742,-17 18-2552,94-125 97,-136 161-206,-40 49-211,1 0-1,-1 0 0,0 0 0,0 0 0,0-1 1,1 1-1,-1 0 0,0 0 0,0 0 1,1 0-1,-1 0 0,0 0 0,0 0 0,1 0 1,-1 0-1,0 0 0,0 0 0,1 0 0,-1 0 1,0 0-1,0 0 0,1 0 0,-1 0 0,0 0 1,0 0-1,1 0 0,-1 0 0,0 0 1,0 0-1,0 0 0,1 1 0,-1-1 0,0 0 1,0 0-1,1 0 0,-1 0 0,0 1 0,0-1 1,0 0-1,0 0 0,0 0 0,1 1 0,-1-1 1,0 0-1,0 0 0,0 1 0,0-1 1,0 0-1,0 0 0,0 1 0,0-1 0,0 0 1,0 1-1,1 6 8,-1 1 1,-1-1 0,1 0-1,-1 1 1,-1-1 0,1 0-1,-1 0 1,0 0-1,-5 10 1,-3 15-3,-7 28 1,-15 66-19,31-122-36,0 0-1,1 0 1,-1 1 0,1-1-1,0 0 1,0 0-1,1 0 1,0 6-1,-1-10 13,0 0 0,0 1-1,0-1 1,1 1 0,-1-1 0,0 0 0,0 1-1,1-1 1,-1 0 0,0 1 0,0-1 0,1 0-1,-1 1 1,0-1 0,1 0 0,-1 0 0,0 1-1,1-1 1,-1 0 0,0 0 0,1 0-1,-1 1 1,1-1 0,-1 0 0,0 0 0,1 0-1,-1 0 1,1 0 0,-1 0 0,1 0 0,1 0-80,0-1 1,-1 1-1,1-1 1,0 0-1,0 0 1,-1 0-1,1 0 1,-1 0-1,1 0 1,-1 0-1,3-2 1,9-10-328,3-1-116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13453,'0'0'6566,"52"1"-5093,-27-1-320,6 0-512,-3 0-417,3 0-128,-2 0-64,0-1-128,-4 0-672,-11 0-610,-5 1-768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10314,'0'0'9449,"68"22"-8168,-34-22-480,2 0-353,2 0-352,-4 0-288,1 0-1922,-12 0-3459,-3-4-4293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2434,'0'0'19389,"11"-6"-18679,6-5-612,0 0-1,0-1 0,-1-1 0,-1 0 1,0-2-1,-1 1 0,-1-2 1,19-28-1,-27 36-56,10-17 838,-12 23-554,-5 16-444,-14 40 178,8-30-40,1 1 0,1 1 1,1-1-1,-2 44 0,8-62-1208,10-6-5080,0-5-713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16464,'0'0'4484,"-11"66"-3459,5-40-353,1 3-415,0 2-161,3 1-64,0-4 0,-3 1 0,5-6 0,-4-2-224,4-5-161,0-6-447,0-6-1122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10634,'0'0'13709,"49"-9"-13549,-24 9-128,-1 0-32,3 0-993,-4 0-1249,-1-1-1601,-4-4-2051,3-3-2786</inkml:trace>
  <inkml:trace contextRef="#ctx0" brushRef="#br0" timeOffset="1">388 0 13357,'0'0'8488,"-35"61"-7239,25-35-384,1 3-257,0-3-255,3-2-289,6-3 0,0-2-96,0-4-865,4-7-480,3-7-353,9-1-320,-5-2-1377,5-15-1186,-1-4-63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220 134 8680,'0'0'11147,"-3"9"-10411,-15 43 678,-14 81-1,26-94-4511,4-3-3645,2-51-944</inkml:trace>
  <inkml:trace contextRef="#ctx0" brushRef="#br0" timeOffset="1">0 28 10634,'0'0'14184,"5"-4"-13725,0 0-397,1 1 1,1 0-1,-1 1 0,0-1 0,1 1 1,-1 0-1,1 1 0,-1-1 0,1 1 1,0 1-1,11-1 0,86 5-585,-68 6-2692,-15 3-2671,-8-5-649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32 121 11371,'0'0'11509,"10"0"-10767,0-1-569,1 0 0,-1 0 0,1-1-1,-1 0 1,0-1 0,0 0-1,14-7 1,-19 8-150,-1 0 1,1-1-1,-1 1 0,1-1 0,-1 0 0,0 0 0,0 0 1,0-1-1,-1 1 0,1-1 0,-1 0 0,0 0 0,0 0 1,0-1-1,-1 1 0,1-1 0,-1 1 0,0-1 0,-1 0 1,3-7-1,-4 12-28,0-1 0,0 1 0,0-1 0,0 1 0,0 0 0,0-1 0,0 1 0,0-1 0,0 1 0,0-1 0,0 1 0,0-1 0,0 1 1,0 0-1,-1-1 0,1 1 0,0-1 0,0 1 0,0 0 0,-1-1 0,1 1 0,0 0 0,-1-1 0,1 1 0,0 0 0,0-1 0,-1 1 0,1 0 0,-1 0 0,1-1 0,0 1 0,-1 0 1,0 0-1,-18-1-119,-20 13-33,26-4 117,0 0 0,0 1 0,0 1 0,1 0 0,1 0-1,-11 13 1,17-18 76,0 0-1,1 0 0,0 0 1,0 1-1,1-1 1,-1 1-1,1 0 0,0 0 1,1 1-1,-1-1 0,1 0 1,1 1-1,-1 0 1,1-1-1,0 1 0,0 9 1,2-14-77,0 1 0,-1-1 0,1 0 1,0 0-1,0 0 0,1 0 1,-1 1-1,0-2 0,1 1 0,-1 0 1,1 0-1,-1 0 0,1-1 1,0 1-1,0-1 0,0 1 0,0-1 1,0 0-1,0 0 0,0 0 1,0 0-1,1 0 0,3 0 0,27 8-3425,-4-7-3552,-4-2-1982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47 6919,'0'0'4318,"9"-7"-245,4-3-2524,23-19 3597,-60 54-3745,1 1 0,1 2 1,-31 50-1,51-75-1402,1-1-1,-1 0 0,1 1 1,-1-1-1,1 1 1,0-1-1,0 1 1,0-1-1,0 1 0,1 0 1,-1 0-1,1-1 1,-1 1-1,1 0 1,0 0-1,1 4 0,0-5-13,0-1 0,1 1 0,-1-1 0,1 0 0,0 1 0,-1-1 0,1 0 0,0 0 0,0 0 0,0-1-1,-1 1 1,1 0 0,0-1 0,0 1 0,0-1 0,0 1 0,0-1 0,0 0 0,0 0 0,0 0 0,0 0 0,3-1-1,3 2-393,0-1-349,0 0 0,0 0 0,0 0 0,13-3 0,-19 2 245,1 1-1,-1-1 0,0 0 0,0 0 0,0 0 0,0 0 0,0 0 0,0 0 0,0-1 1,-1 1-1,1-1 0,2-2 0,3-6-4408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11211,'0'0'11979,"50"-12"-11595,-23 9-224,2 1-95,1-1-98,-4 2-1088,-1-2-2050,2-2-1729,-6-3-2083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11915,'0'0'5771,"8"7"-5002,-2-2-599,0 1 1,-1 1-1,1-1 1,-1 1-1,-1 0 1,0 0-1,0 0 1,0 1-1,-1-1 1,0 1-1,0 0 1,-1 0-1,0 0 1,0 0 0,-1 0-1,1 9 1,-2 8 44,0 0 0,-2-1 1,-1 1-1,-1-1 1,-1 0-1,-1 0 0,-1-1 1,-1 1-1,-1-1 1,-1-1-1,-1 0 1,-1 0-1,0-2 0,-2 1 1,-1-1-1,-31 32 1,34-39-829,-1-1 0,-1 0 0,-20 13 0,25-19-1028,1-1 1,-1-1-1,0 1 0,-12 3 0,-1-2-6281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56 18164,'0'-2'163,"0"0"0,1 0-1,-1 0 1,0 0 0,0 0 0,0 0 0,-1 0-1,1 0 1,0 0 0,-1-1 0,1 1 0,-1 0-1,0 1 1,1-1 0,-1 0 0,0 0 0,0 0 0,0 0-1,-1 1 1,1-1 0,0 0 0,-1 1 0,1-1-1,-2 0 1,1 1-122,1 0-1,0 0 0,-1 0 0,1 1 0,0-1 1,-1 1-1,1-1 0,-1 1 0,1-1 1,-1 1-1,1 0 0,-1 0 0,1 0 1,-1 0-1,1 0 0,-1 0 0,1 0 1,-1 0-1,1 1 0,-1-1 0,1 0 1,-1 1-1,1-1 0,-1 1 0,1 0 1,0 0-1,-1-1 0,1 1 0,0 0 1,0 0-1,0 0 0,-3 2 0,-2 4-35,0 1 0,0-1 0,1 1 0,0 0-1,-7 14 1,10-17-1,0 0 0,0 0 0,0 0-1,0 0 1,1 1 0,0-1 0,0 1 0,0-1-1,1 1 1,0 9 0,0-14-2,0 0 0,0 0 0,1 0 0,-1-1 0,0 1 0,0 0 0,1 0 0,-1-1 0,0 1 0,1 0 0,-1 0 0,1-1 0,-1 1 0,1 0 0,-1-1 1,1 1-1,-1-1 0,1 1 0,0-1 0,-1 1 0,1-1 0,0 1 0,-1-1 0,1 0 0,0 1 0,1-1 0,0 1 1,0-1 0,0 0 0,0 0 0,0 0 0,0 0 0,0 0 1,1 0-1,-1 0 0,0-1 0,2 0 0,5-2 11,0 0 1,-1-1-1,14-7 1,-7 2 117,-1-1 0,0 0 0,22-20 0,-36 29-121,0 1-1,0-1 1,1 1-1,-1 0 1,0-1 0,1 1-1,-1 0 1,1-1 0,-1 1-1,0 0 1,1-1 0,-1 1-1,1 0 1,-1 0 0,1-1-1,-1 1 1,1 0 0,-1 0-1,1 0 1,-1 0 0,1 0-1,-1 0 1,1 0 0,0 0-1,1 10 160,-9 23-41,7-30-127,-13 59 288,4 0 0,-3 116 0,9-129 245,4-48-476,-1 0 0,0 0 0,-1 1 0,1-1 0,0 0 0,0 0 0,0 0 0,-1 0 0,1 0 0,0 0 1,-1 0-1,1 0 0,-1 0 0,0 1 0,0-2-38,1 0 1,0 0-1,-1 1 1,1-1 0,0 0-1,-1 0 1,1 0 0,0 0-1,-1 0 1,1 0 0,0 1-1,-1-1 1,1 0-1,0 0 1,-1 0 0,1 0-1,-1 0 1,1-1 0,0 1-1,-1 0 1,1 0-1,0 0 1,-1 0 0,1 0-1,0 0 1,-1 0 0,1-1-1,-4-2 91,0 1-1,0-1 1,0-1-1,1 1 1,-4-5-1,-1 0 54,-11-10 138,5 3-199,-1 1 0,0 1 0,-28-18 0,37 29-936,7 4-358,11 6-1076,14-7 710,-10-5 609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1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15567,'0'0'6817,"-9"11"-6780,-5 8 35,1 1 0,0 1 0,2 0-1,0 1 1,1 0 0,2 1 0,0-1-1,-6 32 1,9-27 199,2 0 0,1 0-1,0 0 1,3 1 0,5 48 0,-4-68-313,0 1 0,0-1 0,0 0-1,1 0 1,1 0 0,-1 0 0,1-1 0,0 1 0,1-1 0,0 0 0,0 0 0,1-1 0,-1 1 0,2-1-1,-1 0 1,0-1 0,1 0 0,0 0 0,0 0 0,1-1 0,-1 0 0,13 4 0,-7-3-1206,0-1 0,1-1-1,-1 0 1,24 2 0,8-4-6402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11499,'0'0'8066,"-5"12"-7415,-5 18-174,2-1-1,1 1 1,-6 52-1,10-41-741,-4 62 1061,6-36-7098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12812,'0'0'1580,"1"-8"903,0 2-2235,1 0 1,0 1-1,0-1 1,1 0-1,0 1 1,0 0-1,0-1 1,0 1-1,1 0 1,0 1-1,0-1 1,0 1-1,0-1 1,1 1-1,0 0 1,0 1-1,0 0 1,0-1-1,10-3 1,2-2-154,1 0 1,-1 2 0,2 0-1,-1 1 1,1 0 0,0 2-1,0 0 1,0 2-1,0 0 1,0 1 0,21 1-1,-36 0-97,-1 1 0,1-1 0,-1 1-1,1 0 1,-1 0 0,0 0 0,1 0 0,-1 0-1,0 1 1,0 0 0,0-1 0,0 1-1,0 0 1,0 1 0,0-1 0,-1 0-1,1 1 1,-1-1 0,0 1 0,0 0-1,0 0 1,0 0 0,0 0 0,-1 0-1,1 0 1,-1 1 0,0-1 0,0 0 0,0 1-1,1 4 1,-2-4 20,1 0 1,-1 1-1,0-1 0,0 1 0,0-1 0,-1 0 1,1 1-1,-1-1 0,0 0 0,-1 1 1,1-1-1,-1 0 0,1 0 0,-1 0 1,0 0-1,-1 0 0,1-1 0,-1 1 1,0-1-1,1 1 0,-2-1 0,1 0 1,-6 4-1,-2-1 135,0 0 0,0-1 0,-1-1 0,1 0 1,-1-1-1,0 0 0,0 0 0,-17 0 0,7-1-5159,6-1-5577,28-1 3099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 6598,'0'0'5392,"4"-9"-2611,0-1-1655,5-12 132,7 3 5321,-17 28-5239,-5 9-1112,0 0-1,-1 1 0,-18 30 0,17-36-152,1 0 0,1 0 1,0 0-1,1 0 0,0 1 0,1 0 0,1 0 0,0 0 0,-1 15 1,4-28-61,1 0 0,-1 0 1,0 0-1,0 1 0,0-1 0,1 0 1,-1 0-1,0 0 0,1 0 1,-1 0-1,1-1 0,-1 1 0,1 0 1,0 0-1,-1 0 0,1 0 1,0-1-1,-1 1 0,1 0 1,0 0-1,0-1 0,0 1 0,0-1 1,0 1-1,1 0 0,35 6 354,-29-7-570,0-1 1,0 1-1,0-1 1,0-1-1,-1 1 1,1-1-1,7-4 0,9-11-3120,-16 0-2251,-4 2-701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12812,'0'0'9705,"77"3"-8391,-43-3-514,2-1-479,4-1-257,-6 0-96,-1 1-1218,-8-2-1120,-4 2-2466,-8-3-2531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13613,'0'0'15022,"47"1"-15022,-24-1-160,0-1-1313,6-3-1218,-7 0-2114,1-5-4099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2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7783,'0'0'16122,"8"-1"-14744,0-1-1302,0-1 1,0 0 0,0 0 0,0 0 0,-1-1 0,1-1 0,-1 1 0,0-1-1,-1 0 1,1 0 0,-1-1 0,0 0 0,0 0 0,8-13 0,0 1-4,-1-2 1,0 0 0,-1-1-1,9-24 1,-43 144-581,6 3-1994,14-75-631,2 49-1,1-67-6358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517 182 1153,'0'0'2151,"9"-5"-1649,1 0-598,10-4 614,-1-1-1,29-21 0,-43 28-120,-1 0-1,0 0 1,-1 0-1,1 0 1,0-1-1,-1 0 1,0 0-1,0 0 1,0 0-1,0 0 1,-1 0-1,1-1 1,-1 1-1,0-1 1,-1 0 0,1 0-1,-1 0 1,1-9-1,-2 13-302,0-1 0,-1 1 0,1-1 0,-1 1 0,0-1 0,1 1 0,-1-1 0,0 1 0,0-1 0,0 1 0,0 0 0,0 0 0,0-1 0,0 1 0,0 0 0,-1 0 0,1 0 0,0 0 0,-1 0 0,1 1 0,-1-1 0,1 0 0,-1 1 0,1-1 0,-1 1 0,1-1 0,-1 1 0,0 0 0,-2-1 0,-53-4-106,54 5 65,-28 1 5,-1 1 0,1 1-1,0 2 1,0 1 0,0 1 0,1 2-1,0 1 1,-38 18 0,48-19-1,2 1 0,-1 1 0,2 0 0,-1 2 0,1 0 0,1 0 0,1 2 0,0 0 1,0 0-1,2 2 0,0 0 0,1 0 0,-14 27 0,20-29-11,0 1 0,1 0 0,1 0 0,1 0 0,0 1 0,1-1 0,0 1 0,2 0 0,0-1 0,1 1 0,0 0 0,8 31 0,1-8 5,2-1 0,1 0 1,3-1-1,21 41 0,-23-52-59,1-2-1,0 0 1,2 0-1,1-2 0,1 0 1,32 30-1,-37-42 32,0 1-1,1-2 0,0 0 1,1-1-1,-1 0 0,2-2 1,-1 1-1,1-2 0,0 0 1,1-2-1,33 6 0,-34-7 66,1-2-1,-1 0 1,1-1-1,0 0 0,-1-2 1,29-5-1,-33 4-1,-1-1-1,0-1 1,0 0 0,-1-1-1,0 0 1,0 0 0,0-1-1,0-1 1,17-16-1,-10 6 80,-1 0 0,0-1 0,-1 0-1,-1-2 1,-1 1 0,-1-2-1,-1 0 1,0-1 0,10-31 0,-17 39-143,-1 0 1,0-1 0,-1 1 0,-1-1-1,0 1 1,-2-1 0,1 0 0,-2 1-1,0-1 1,-1 1 0,0-1 0,-1 1-1,-1-1 1,-1 1 0,0 1 0,-9-18-1,1 9-380,-2 1-1,0 0 1,-2 1-1,0 0 1,-1 2-1,-1 0 1,-1 1-1,-31-21 1,-6-8-3265,42 32-114,7 0-1484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7638 958 3651,'7'-1'5054,"22"-6"-2890,-28 7-1957,0 0 1,0-1-1,0 1 0,0-1 1,0 1-1,0-1 0,0 0 1,-1 1-1,1-1 0,0 0 1,0 0-1,0 1 0,-1-1 1,1 0-1,0 0 0,-1 0 1,1 0-1,-1 0 0,1 0 1,-1 0-1,1 0 0,-1 0 1,0 0-1,0 0 0,1 0 1,-1-1-1,0 1 0,0-2 1,-1 1-91,0 0-1,0 0 1,0 1 0,0-1 0,0 0 0,0 1 0,-1-1 0,1 0-1,-1 1 1,1 0 0,-1-1 0,0 1 0,1 0 0,-3-2-1,-8-3-71,0 0-1,0 0 1,-23-6-1,-28-4 152,-2 2 0,0 3 0,0 3 0,0 3 0,-1 2 0,-128 13 0,-407 8 60,482-19-229,-544-18 64,-128 10 98,212 11 140,-119-77-150,231 14-166,-1225 2-45,1585 55 66,-182-28 0,-101-48-11,320 62 17,1-3 0,0-3 0,2-2 0,1-4 0,-85-52 0,140 74-18,1 0-1,0-1 1,1 0 0,0-1-1,0 0 1,1 0-1,0-1 1,1 0 0,0-1-1,1 1 1,0-1 0,1 0-1,0-1 1,1 1-1,0-1 1,1 0 0,1 0-1,0 0 1,0-15-1,2 26-231,0 1-1,1 0 1,-1-1-1,0 1 0,1 0 1,-1-1-1,1 1 0,0 0 1,-1 0-1,1 0 0,0-1 1,0 1-1,0 0 0,0 0 1,0 0-1,0 0 0,0 1 1,0-1-1,0 0 0,0 0 1,1 1-1,-1-1 0,2 0 1,39-15-4731,-14 6 401,-4-1-2635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2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120 375 3171,'-2'2'86,"0"1"-1,0-1 1,0 1-1,0-1 1,0 0 0,0 0-1,-1 0 1,1 0-1,-1 0 1,1-1 0,-1 1-1,0-1 1,1 0-1,-4 2 1,4-3 275,-1 1 1,1 0-1,-1-1 1,1 0-1,0 1 1,-1-1-1,1 0 0,-1 0 1,1-1-1,-1 1 1,1 0-1,0-1 1,-1 1-1,1-1 1,0 0-1,-1 0 0,1 0 1,0 0-1,0 0 1,0-1-1,0 1 1,0 0-1,0-1 1,0 0-1,0 1 0,1-1 1,-1 0-1,-1-2 1,0-1-50,1 1 1,0-1-1,0 0 1,0 1-1,1-1 0,-1 0 1,1 0-1,1 0 1,-1 0-1,0-6 1,2-57 872,0 34-885,-1-166 1104,1 199-1412,0 0 1,-1 0 0,1 0 0,0 0-1,-1-1 1,1 1 0,0 0-1,0 0 1,0 1 0,0-1-1,0 0 1,0 0 0,0 0 0,0 1-1,0-1 1,1 0 0,-1 1-1,0-1 1,0 1 0,1-1-1,-1 1 1,0 0 0,1 0 0,-1 0-1,0-1 1,0 1 0,3 1-1,40-4-64,-42 3 66,14 0-38,0 1 0,0 1 0,-1 0 1,1 1-1,-1 1 0,1 0 0,15 8 1,-15-5-1538,-1 0 0,0 1 1,22 18-1,-25-19-1798,-3-3-1655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18164,'0'-1'197,"-1"-1"-1,1 1 1,-1 0 0,1 0 0,-1-1 0,0 1-1,1 0 1,-1 0 0,0 0 0,0 0-1,0 0 1,0 0 0,0 0 0,0 0 0,0 0-1,0 1 1,0-1 0,0 0 0,-1 1-1,1-1 1,0 1 0,0-1 0,-3 0 0,2 1-67,1 0 1,-1 1 0,0-1-1,0 0 1,0 1 0,1-1-1,-1 1 1,0 0 0,0-1-1,1 1 1,-1 0 0,1 0-1,-1 0 1,1 0 0,-2 2 0,-5 4-8,2 0 1,-1 0-1,1 1 1,0 0-1,-7 12 1,9-14-91,1 0-1,0 1 1,0-1 0,0 1-1,1 0 1,0-1 0,-2 14-1,4-18-28,0 1 1,0 0-1,0-1 0,0 1 0,0 0 0,1-1 0,-1 1 0,1-1 0,0 1 0,0-1 1,0 1-1,0-1 0,0 1 0,1-1 0,-1 0 0,1 0 0,-1 1 0,1-1 0,0 0 0,0-1 1,0 1-1,0 0 0,4 2 0,37 19 16,-34-19-29,1 0 0,-1 1 0,1 1 1,13 10-1,-21-15 3,0 1 1,0 0-1,-1 0 1,1 0-1,0 0 0,-1 0 1,0 0-1,1 1 0,-1-1 1,0 0-1,0 1 1,0-1-1,0 1 0,-1-1 1,1 1-1,-1-1 1,1 1-1,-1 0 0,0-1 1,0 1-1,0 0 0,-1-1 1,0 5-1,-1 0-3,0 0-1,-1 0 1,0 0-1,0-1 1,-1 1-1,0-1 1,0 0-1,-1 0 1,1 0-1,-1 0 0,-1-1 1,-7 7-1,9-8 30,0-1 0,0 0-1,0 0 1,0 0-1,-1 0 1,0 0-1,1-1 1,-1 0 0,0 0-1,0 0 1,0-1-1,0 0 1,0 1-1,-1-2 1,1 1 0,0-1-1,-1 0 1,-5 0-1,10 0-10,-1-1-1,1 1 1,0 0-1,-1-1 1,1 1-1,0-1 1,0 0-1,-1 1 1,1-1 0,0 0-1,0 0 1,0 0-1,0 0 1,0 0-1,0 0 1,0 0-1,0 0 1,0 0-1,0 0 1,1 0-1,-1-1 1,0 1-1,1 0 1,-1 0-1,1-1 1,-1 1-1,1 0 1,0-1-1,0 1 1,0-1 0,0 1-1,-1 0 1,2-1-1,-1 1 1,0-1-1,0 1 1,0 0-1,1-3 1,1-4 18,1 1-1,-1-1 1,1 1 0,0 0 0,6-10 0,-1 5-16,0 0 1,1 1-1,0 0 0,0 0 1,15-12-1,61-44 20,-11 8 108,-64 50-76,25-23 164,-33 30-180,1-1 0,-1 0 0,0 1 0,0-1 0,0 0 0,-1 0 0,1 0 0,-1 0 0,1-1 0,0-4 0,-2 7-25,0 0 0,0 0-1,0 0 1,0 0 0,0-1-1,0 1 1,-1 0 0,1 0-1,0 0 1,-1 0 0,1 0-1,-1-1 1,1 1 0,-1 0-1,0 0 1,1 0 0,-1 0-1,0 1 1,0-1 0,1 0-1,-1 0 1,0 0 0,0 1-1,0-1 1,0 0 0,0 1-1,0-1 1,0 1 0,0-1-1,-1 1 1,1-1 0,0 1-1,0 0 1,0 0 0,-2-1-1,-3 0-5,0 0 0,0 1 0,0 0 0,1-1 0,-12 3 0,13-2-195,1 1 0,-1 0 0,1 0 0,0 0 0,-1 0 0,1 0 0,0 1 0,0 0 0,0-1 0,0 1-1,-5 5 1,7-6 15,-1 1-1,1-1 1,0 1-1,0-1 0,0 1 1,0 0-1,0-1 1,0 1-1,0 0 1,0 0-1,1 0 0,-1 0 1,1 0-1,-1-1 1,1 1-1,0 0 0,0 0 1,0 0-1,0 0 1,0 0-1,0 0 0,1 3 1,3 11-808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4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8840,'-7'13'608,"1"1"-1,0 0 1,1 0-1,1 1 1,0-1-1,1 1 1,0 0-1,1 0 1,1 15-1,-2 148 1358,6 192-1031,4-311-758,3 1 1,2-2-1,3 1 0,3-2 0,1 0 0,4-1 0,2-2 1,45 76-1,-46-93-25,2 0 0,1-2 1,2-1-1,1-1 0,1-2 1,37 29-1,-10-15-8,2-3 1,122 64-1,-134-83-96,1-3-1,1-1 1,0-3 0,1-2 0,53 8-1,-9-9-12,180 1-1,498-44 69,-667 19-52,235-15 97,-288 26-131,0 1 0,0 4 0,-1 1 0,75 19 0,122 54 343,-214-65-218,-1 1 1,-1 2 0,-1 1 0,60 45 0,-88-61-143,-1 0-1,0 0 1,1 1 0,-1-1-1,0 1 1,0 0 0,-1 0 0,1 0-1,-1 0 1,1 1 0,-1-1-1,0 0 1,0 1 0,0 0 0,-1 0-1,1-1 1,-1 1 0,0 0-1,0 0 1,-1 0 0,1 0 0,-1 0-1,0 0 1,0 6 0,-6 24-26,-10-8-4605,14-25 4288,1 0 1,0 0-1,-1 0 1,1 0-1,-1 0 1,1-1-1,-1 1 1,1 0-1,-1-1 1,0 1 0,1-1-1,-1 0 1,0 1-1,1-1 1,-1 0-1,0 0 1,0 0-1,1 0 1,-1 0-1,0-1 1,1 1-1,-1 0 1,0-1-1,1 1 1,-1-1-1,1 0 1,-1 0-1,1 1 1,-1-1 0,1 0-1,0 0 1,-1 0-1,1 0 1,0-1-1,-2-1 1,-12-10-4739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4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10 292 10025,'-1'0'189,"0"1"0,0 0-1,1 0 1,-1 0-1,0 0 1,1 0-1,-1 0 1,0 0-1,1 0 1,-1 0-1,1 1 1,0-1-1,-1 0 1,1 0-1,0 0 1,0 0-1,-1 1 1,1-1-1,0 0 1,0 0-1,0 1 1,1-1 0,-1 0-1,0 0 1,0 0-1,1 1 1,0 1-1,1 0 32,0 1 0,0-1-1,1 1 1,0-1 0,-1 0 0,1 0-1,0 0 1,6 4 0,9 6 56,0-2 1,30 14-1,-43-22-71,8 3-40,0 1 0,1-2 0,-1 0 0,1-1 0,0 0 0,25 3 0,-34-7-87,0 1-1,0-1 0,0 0 0,1-1 0,-1 1 1,0-1-1,0 0 0,-1-1 0,1 1 0,0-1 1,0 0-1,-1 0 0,1 0 0,-1-1 0,1 1 0,-1-1 1,0 0-1,0-1 0,0 1 0,-1 0 0,1-1 1,4-7-1,12-20 343,-2-1 0,-1-1 0,21-56 0,-21 46-654,34-61 0,-48 99-496,0 0 0,0-1 0,-1 1 0,1-1 0,-1 1 1,1-8-1,1-8-5730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8200,'0'0'9192,"11"54"-8583,9-44-353,7-1-128,3-1-64,14-6-928,1-2-1314,3 0-2114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10602,'0'0'7853,"13"1"-6983,180 7 1221,93 2-1940,-265-10-503,60-3-829,-73 2 290,-1-1-1,1 0 1,-1 0 0,0-1-1,7-3 1,2-3-4410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2434,'0'0'4324,"0"-3"-1409,0 2-2242,0 0 480,11 1-1954,-6 0-1793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12268,'0'0'12267,"9"3"-11156,20 3-792,-1-2 1,1-1 0,-1-1 0,1-1 0,40-4 0,11 1-344,-67 4-90,-12 3 99,-19 3 186,-166-5 704,84-5-356,100 2-546,19-1-9005,-11-1 2182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11787,'0'0'10794,"1"8"-9907,0 7-681,-1 1 0,0-1 0,-1 1 0,-1-1 1,0 1-1,-2-1 0,-5 17 0,-9 55-142,18-87-112,0 1 0,0-1 0,-1 1 0,1 0-1,0-1 1,0 1 0,0-1 0,0 1 0,0 0 0,0-1 0,0 1-1,0-1 1,0 1 0,0 0 0,0-1 0,0 1 0,1-1 0,-1 1-1,0-1 1,0 1 0,1-1 0,-1 1 0,0-1 0,1 1 0,-1-1-1,0 1 1,1-1 0,-1 1 0,1-1 0,-1 1 0,1-1 0,-1 0-1,1 1 1,-1-1 0,2 1 0,20-9-2383,22-29-4162,-3-22-718,-19 15 5460,-7 6 3703,-3 0 4214,-24 92 4136,5-13-9519,-1 77 1,10-109-3043,1-15-6600,-3-9 2863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11723,'0'0'12972,"74"-16"-11915,-26 11-448,1 0-449,2-2-64,-1 3-64,-3 3-576,-8 1-1250,-10 0-1761,-5 0-1602,-8 0-2370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39 119 10218,'0'0'6390,"-1"8"-5008,0-7-1309,0 0-1,1 1 0,-1-1 0,1 1 1,-1-1-1,1 1 0,0-1 1,0 1-1,0-1 0,0 1 0,0 0 1,0-1-1,0 1 0,0-1 1,0 1-1,1-1 0,-1 1 0,1-1 1,-1 1-1,1-1 0,0 0 1,-1 1-1,1-1 0,0 0 0,0 1 1,0-1-1,0 0 0,0 0 1,0 0-1,0 0 0,0 0 0,1 0 1,-1 0-1,0 0 0,1 0 0,-1-1 1,1 1-1,-1-1 0,0 1 1,1-1-1,-1 1 0,1-1 0,-1 0 1,1 0-1,0 1 0,-1-1 1,1 0-1,-1-1 0,3 1 0,9 1 165,-1-1 0,1-1 1,0 0-1,-1 0 0,0-1 0,1-1 0,-1 0 0,0-1 0,0 0 0,0-1 0,-1 0 0,0-1 0,0 0 0,0-1 0,-1 0 0,0 0 0,0-1 0,-1-1 0,15-17 0,-22 25-223,0-1 1,-1 0 0,1 0-1,-1 1 1,0-1-1,0 0 1,0-1-1,0 1 1,0 0-1,0 0 1,0 0 0,-1 0-1,1-1 1,-1 1-1,1 0 1,-1-1-1,0 1 1,0 0-1,0-1 1,-1 1-1,1-4 1,-1 5-16,0-1-1,0 0 1,-1 1-1,1-1 1,0 1-1,0 0 1,-1-1 0,1 1-1,-1 0 1,1 0-1,-1 0 1,1 0-1,-1 0 1,0 0 0,1 0-1,-1 0 1,0 1-1,0-1 1,0 1-1,0-1 1,1 1 0,-1 0-1,0 0 1,0-1-1,-4 2 1,-4-1-43,-1 0 0,1 2 0,0-1-1,-1 1 1,1 0 0,0 1 0,0 1 0,0-1 0,0 1 0,1 1 0,0 0 0,0 0 0,-12 10-1,2 0 47,1 1 0,1 0 0,0 2 0,-26 35-1,40-50 23,0 1 0,1 0-1,-1 0 1,1 0 0,0 0-1,0 1 1,0-1 0,1 0-1,-1 1 1,1 0 0,0-1-1,1 1 1,-1 5-1,1-8-9,0 0 0,1 0 0,-1 0-1,1-1 1,0 1 0,-1 0 0,1 0-1,0-1 1,0 1 0,0 0 0,0-1-1,1 1 1,-1-1 0,0 1 0,1-1-1,-1 0 1,1 1 0,-1-1 0,1 0-1,-1 0 1,1 0 0,0 0 0,0-1-1,-1 1 1,1 0 0,0-1 0,0 1-1,0-1 1,0 1 0,0-1 0,0 0-1,2 0 1,55 5-862,77-2 0,-103-3-1513,-5-2-2406,-6-8-3252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5990,'0'0'18209,"1"9"-17254,-1 2-769,1 0-1,-1 0 0,-1-1 1,0 1-1,-1 0 0,-4 17 1,1-9 81,0 0 0,2 0-1,0 0 1,0 37 0,3-55-256,0 0-1,0-1 0,0 1 1,0 0-1,1-1 0,-1 1 1,0 0-1,0-1 0,1 1 1,-1-1-1,1 1 0,-1-1 1,0 1-1,1 0 0,-1-1 1,1 0-1,-1 1 0,1-1 1,-1 1-1,1-1 0,0 0 1,-1 1-1,1-1 0,-1 0 1,1 1-1,0-1 0,0 0 1,29 4 186,24-10 48,6-17-578,-57 21-9,0 1 0,0-1 0,-1 0 0,1 1 0,-1-1 0,0 0 0,1-1 0,-1 1 0,0 0 0,3-5 0,-5 6-55,1 0-1,-1 0 0,0 0 1,0 0-1,0 0 1,1 0-1,-1 0 0,0 0 1,0 0-1,0 0 1,0 0-1,-1 0 0,1 0 1,0 0-1,0 1 1,-1-1-1,1 0 0,0 0 1,-1 0-1,1 0 1,-1 0-1,0-1 0,-13-7-4694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17852,'0'1'104,"0"0"0,1-1-1,-1 1 1,1 0 0,0-1 0,-1 1 0,1-1 0,-1 1 0,1-1 0,0 1-1,-1-1 1,1 1 0,0-1 0,0 0 0,-1 1 0,1-1 0,0 0 0,0 0-1,0 0 1,-1 1 0,1-1 0,0 0 0,0 0 0,0 0 0,-1 0 0,1 0-1,0 0 1,0-1 0,0 1 0,-1 0 0,1 0 0,1-1 0,29-14 1192,-26 12-827,45-28 466,-3-3 1,0-1-1,-3-2 1,41-44-1,-94 110-1188,2-15 138,-11 21-346,2 1 1,1 1-1,1 0 0,-10 49 1,24-83 377,-1 0 0,1 0 0,-1 0 0,1 0 1,0 0-1,0 0 0,0 1 0,1-1 0,0 5 1,6-4-456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11499,'0'0'15118,"64"7"-14253,-34-7-385,4 0-351,1 0-97,-3-5-481,-1-1-1216,-6-2-2147,-5-1-3267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4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5509,'2'-1'16190,"4"1"-12297,25-7-3284,-31 7-605,0 0 1,1 0-1,-1 0 1,0-1-1,0 1 1,0 0-1,0-1 1,0 1-1,0 0 1,0 0-1,0-1 1,0 1-1,0 0 1,0 0-1,0-1 1,0 1-1,0 0 1,0 0-1,0-1 1,-1 1-1,1 0 1,0 0-1,0-1 1,0 1-1,0 0 1,0 0-1,-1-1 1,1 1-1,0 0 1,0 0-1,0 0 1,-1 0-1,1-1 1,0 1-1,0 0 1,-1 0-1,1 0 1,0 0-1,0 0 1,-1 0-1,1 0 1,0-1-1,0 1 1,-1 0-1,1 0 1,0 0-1,0 0 1,-1 0-1,-11 11 72,6 6-52,6-16-22,0-1 0,0 0-1,0 1 1,0-1 0,0 0 0,0 1-1,0-1 1,1 0 0,-1 1-1,0-1 1,0 0 0,0 1-1,0-1 1,0 0 0,1 1-1,-1-1 1,0 0 0,0 1-1,1-1 1,-1 0 0,0 0-1,0 1 1,1-1 0,-1 0 0,0 0-1,1 0 1,-1 0 0,0 1-1,1-1 1,-1 0 0,0 0-1,1 0 1,-1 0 0,0 0-1,1 0 1,-1 0 0,0 0-1,1 0 1,-1 0 0,1 0 0,11 0-533,14-1-2194,-10-6-3634,-2-3-3378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6887,'1'50'12926,"-1"24"-7571,2 29-5586,-1 44-5424,-2-158 2116,-4-5-2082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8 142 11147,'0'0'2178,"-2"-8"309,2 5-2447,-2-3 521,1 0 0,0 0-1,0 0 1,1 0 0,-1 0 0,2-7 0,-1 10-391,1 1 0,-1-1 1,1 1-1,0-1 0,0 1 1,0 0-1,0-1 1,0 1-1,1 0 0,-1 0 1,1 0-1,-1 0 0,1 0 1,0 0-1,0 0 1,0 0-1,0 1 0,0-1 1,0 1-1,4-2 0,9-4-60,1 1 0,-1 0-1,1 2 1,1 0 0,-1 0 0,1 2-1,-1 0 1,1 1 0,0 0-1,29 4 1,-42-3-71,1 1 1,-1 0-1,1-1 0,-1 2 1,0-1-1,1 0 1,-1 1-1,0 0 0,0 0 1,0 0-1,0 0 1,0 1-1,-1-1 0,1 1 1,-1 0-1,0 0 1,0 0-1,0 1 0,0-1 1,0 1-1,0 0 1,-1-1-1,0 1 0,0 0 1,0 1-1,0-1 1,-1 0-1,0 0 0,0 1 1,0-1-1,0 1 0,0-1 1,-1 1-1,0-1 1,0 1-1,0-1 0,-1 1 1,0-1-1,1 0 1,-1 1-1,-1-1 0,1 0 1,-1 1-1,0-1 1,0 0-1,0 0 0,0 0 1,-1-1-1,1 1 1,-1 0-1,0-1 0,0 0 1,0 0-1,-1 0 1,1 0-1,-1 0 0,-7 4 1,-47 17 1306,54-23-1335,1 0 0,-1 0-1,1 0 1,-1 0-1,1-1 1,-1 1 0,1-1-1,-1 0 1,1 0-1,-1-1 1,1 1-1,-1-1 1,1 0 0,-1 0-1,-5-2 1,2-5-1306,7 8 1074,0 0 0,0 0-1,0-1 1,-1 1 0,1 0 0,0 0-1,0-1 1,0 1 0,0 0-1,0 0 1,0-1 0,0 1-1,0 0 1,0 0 0,0-1-1,0 1 1,0 0 0,0 0 0,0-1-1,0 1 1,1 0 0,-1 0-1,0-1 1,0 1 0,0 0-1,0 0 1,0 0 0,1-1-1,-1 1 1,0 0 0,0 0 0,0 0-1,0 0 1,1-1 0,-1 1-1,0 0 1,0 0 0,1 0-1,-1 0 1,0 0 0,0 0 0,1 0-1,-1 0 1,0-1 0,0 1-1,0 0 1,1 0 0,-1 0-1,0 0 1,1 0 0,-1 0-1,0 1 1,0-1 0,0 0 0,1 0-1,12 0-5869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10025,'0'0'15087,"-1"10"-14351,-1 4-556,-2 0 0,1 0 0,-2 0-1,0-1 1,-8 18 0,7-19-111,1 0 1,0 0-1,1 0 0,1 1 1,0 0-1,1-1 1,0 1-1,0 17 0,2-29-45,0 0 0,0 0 0,1-1-1,-1 1 1,0 0 0,0 0-1,1-1 1,-1 1 0,0 0 0,1-1-1,-1 1 1,1 0 0,-1-1-1,1 1 1,-1 0 0,1-1 0,-1 1-1,1-1 1,0 1 0,-1-1-1,1 0 1,0 1 0,-1-1-1,1 1 1,0-1 0,1 0 0,30 6 315,-24-6-336,0 0 0,0-1 0,0 0 1,0 0-1,14-4 0,-19 3-276,1 1 1,-1-1 0,1 0-1,-1 0 1,0 0 0,0 0 0,0 0-1,0-1 1,0 0 0,-1 1-1,1-1 1,3-5 0,-5 6-526,0 0 1,0 0-1,-1 0 1,1 0-1,0 0 1,-1 0-1,1-1 1,-1 1-1,0 0 1,0 0-1,0 0 1,0-1-1,0 1 1,-1-4-1,-4-8-8309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11979,'0'0'10026,"47"5"-8617,-18-5-576,3 0-449,3 0-288,-6-3-96,-4 3-1089,-2 0-1665,-8 0-2916,-3 0-4643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13613,'0'0'11819,"56"0"-12876,-38-9-1986,7-4-3267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15214,'0'0'11152,"10"-10"-10869,141-145-124,-107 108-227,-43 47 52,-1 0 1,0 1-1,1-1 1,-1 0-1,0 1 0,1-1 1,-1 1-1,0-1 1,1 0-1,-1 1 0,0-1 1,0 1-1,0-1 1,1 1-1,-1-1 0,0 1 1,0-1-1,0 1 1,0-1-1,0 1 0,0-1 1,0 1-1,0-1 0,0 1 1,0-1-1,0 1 1,0-1-1,-1 1 0,1-1 1,0 1-1,-1 0 1,-1 25 44,-18 38 156,13-47-165,2 0 0,0 0 0,1 1 0,0 0 0,-1 28-1,13-56-11320,0-6-1634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13229,'0'0'4099,"5"8"-3276,12 24-219,-1 1 1,-1 0 0,-2 1 0,-2 0 0,-1 1 0,-1 0 0,-2 0 0,-2 1-1,-1 0 1,-2 0 0,-1 0 0,-7 57 0,2-65-515,-2 0 0,-1 0 1,-1-1-1,-1 0 0,-1 0 0,-2-1 0,-1-1 1,-16 25-1,12-24-1363,-1 0 0,-1-1 1,-1-2-1,-24 22 0,9-15-4103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5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5445,'-11'0'9085,"15"0"-3591,34 0-1984,58 0-3342,-59-1-84,42 2-541,-74-1 76,0 1 1,0 0 0,0 1-1,0-1 1,-1 1 0,1 0-1,6 4 1,-3 3-2941,-12-4-4184,-11-4-898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70 15027,'-1'-8'613,"-2"-27"461,3 34-1016,-1-1 0,1 1 0,0-1 0,-1 1 0,1-1 0,-1 1-1,0-1 1,1 1 0,-1-1 0,0 1 0,0 0 0,0-1 0,0 1-1,0 0 1,0 0 0,0 0 0,-2-1 0,3 1-27,-1 1 0,0 0 0,1 0 0,-1 0 0,0 0 0,1 0 0,-1 0 0,0 0 0,1 0 0,-1 0 0,0 0 0,0 0 0,1 0 0,-1 1 0,1-1 0,-1 0 0,0 0 0,1 1 0,-1-1 0,0 0-1,1 1 1,-1-1 0,1 1 0,-1-1 0,1 1 0,-1-1 0,1 1 0,-1 0 0,-15 21 289,12-17-222,-15 27-34,0 0-1,3 1 1,0 1 0,-21 71-1,21-44 1,3 0 0,-7 74 0,16-94-6,2-1 1,4 63 0,-1-90-93,1 1 0,0-1 0,1 1 1,0-1-1,1 0 0,1 0 0,0 0 0,0-1 1,1 1-1,1-1 0,9 12 0,-11-18 17,-1-1 0,1-1-1,0 1 1,0-1 0,0 0 0,1 0 0,-1 0-1,1-1 1,0 0 0,0 0 0,11 4-1,27 5-107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5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3748,'0'0'15662,"47"10"-13932,-13-10-609,6-1-640,3-5-385,0 2-96,2 0-513,-5 2-896,-6 1-961,-5-4-1794,-6 1-961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3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19 2530,'0'0'11798,"8"-3"-9785,8-1-1797,-1 0 0,1 1 0,-1 1 1,1 1-1,0 0 0,-1 1 0,1 0 0,0 1 1,0 1-1,-1 1 0,1 0 0,-1 1 0,17 7 1,-30-11-218,0 1 0,0 0 1,0 0-1,0 0 0,0 0 1,0 0-1,0 0 0,0 0 1,0 1-1,-1-1 0,1 1 1,0 0-1,-1-1 0,1 1 1,-1 0-1,0 0 1,0 0-1,1 0 0,-1 0 1,0 0-1,1 4 0,-2-3 25,0 0 0,0 1 0,0-1 0,0 0 0,0 0 0,-1 0 0,0 0 0,1 0 0,-1 0 0,0 0 0,-1 0 0,1 0 0,-3 5 0,-6 6 105,0 0 0,0 0 0,-2-1 0,-18 17 0,-4-1 227,-2-1 1,-52 31-1,-22 17-53,100-65-1042,9-8-2926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9737,'0'0'12588,"5"8"-11830,18 27-93,51 76 1696,-64-98-2722,0-1-1,1 0 1,0 0 0,1-1-1,1-1 1,15 11 0,-7-15-5976,-12-6 593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14414,'0'0'5552,"-5"12"-4271,-35 90 101,6 3 1,-40 197 0,70-280-1549,1-14-63,1 1 0,0-1 0,1 1 0,0 0 0,0 0 0,1 0 0,0-1 0,1 1 0,1 9 0,-1-18 34,-1 1 1,1-1-1,-1 0 1,1 0-1,-1 0 1,0 1-1,1-1 0,-1 0 1,1 0-1,-1 0 1,1 0-1,-1 0 1,1 0-1,-1 0 0,1 0 1,-1 0-1,1 0 1,-1 0-1,1 0 1,-1-1-1,1 1 0,-1 0 1,0 0-1,1 0 1,-1-1-1,1 1 0,-1 0 1,1-1-1,10-13-5058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42 11627,'0'0'6993,"5"-8"-5514,15-22-385,-15 27 130,-4 11-958,-4 13-170,-13 27 367,-2-2 1,-2 0 0,-2-2-1,-2 0 1,-43 59-1,67-103-456,0 1 1,0-1-1,0 0 0,0 0 0,0 1 1,0-1-1,-1 0 0,1 1 0,0-1 1,0 0-1,0 0 0,0 1 0,-1-1 1,1 0-1,0 0 0,0 1 0,-1-1 1,1 0-1,0 0 0,0 0 0,-1 1 1,1-1-1,0 0 0,-1 0 0,1 0 1,0 0-1,0 0 0,-1 0 0,1 0 1,0 0-1,-1 0 0,1 0 0,0 0 1,-1 0-1,1 0 0,0 0 0,-1 0 1,1 0-1,0 0 0,-1 0 0,1 0 1,0 0-1,0 0 0,-1-1 0,1 1 1,0 0-1,-1 0 0,1 0 0,0-1 1,0 1-1,-1 0 0,1 0 0,0-1 1,0 1-1,0 0 0,0 0 0,-1-1 1,1 1-1,0 0 0,0-1 0,0 1 1,0 0-1,0 0 0,0-1 0,-6-38-671,8-51-782,-2 79 1291,1-2-1,0-1 0,0 1 1,2 0-1,-1 0 1,8-20-1,9 92-596,-7-26 965,29 56 0,-35-77-8,1 0-1,1-1 0,-1 0 0,2-1 0,0 0 1,0 0-1,20 16 0,-29-26-192,0-1 0,0 1-1,0 0 1,0-1 0,-1 1-1,1-1 1,0 1 0,0 0-1,0-1 1,0 1 0,0-1-1,0 1 1,0 0 0,0-1-1,0 1 1,1-1 0,-1 1-1,0 0 1,0-1 0,0 1-1,0-1 1,0 1 0,1 0-1,-1-1 1,0 1 0,0 0-1,1-1 1,-1 1 0,0 0-1,0 0 1,1-1 0,-1 1-1,0 0 1,1 0 0,-1-1 0,1 1-1,-1 0 1,0 0 0,1 0-1,-1 0 1,0 0 0,1-1-1,-1 1 1,1 0 0,-1 0-1,0 0 1,1 0 0,-1 0-1,1 0 1,-1 0 0,1 0-1,-1 1 1,0-1 0,1 0-1,-1 0 1,0 0 0,1 0-1,-1 0 1,1 1 0,-1-1-1,0 0 1,1 0 0,-1 1-1,0-1 1,0 0 0,1 1-1,-1-1 1,0 0 0,1 1-1,-9-33 128,-1 18-244,-1 1-1,0 0 1,0 0 0,-2 1 0,1 1 0,-2 0-1,1 0 1,-27-16 0,-13-12 352,95 39 335,-24 3-604,1 0-1,-1 1 0,0 2 0,21 8 0,33 18-5308,-47-20-461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8552,'0'0'12748,"52"24"-11819,-28-23-384,4-1-257,1 0-192,-4 0-64,-5 0-64,-4 0-449,-8 0-576,-5 0-1025,-3 4-1921,-9 1-1218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11275,'0'0'9000,"64"9"-7847,-29-9-640,-1 0-385,5 0-128,-4-3-1185,-1-3-2531,-4-5-5412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15759,'0'0'6326,"-6"9"-6049,-1 4-163,1-1-1,0 1 0,1 0 0,0 1 0,1-1 0,1 1 0,0-1 0,1 1 0,0 0 0,1 18 0,4 30 737,-2-31-1714,0-1-4748,-8-32-2727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11403,'0'0'11403,"78"1"-10410,-42 3-545,3-2-384,3 1 0,-3 1-1089,1-4-1794,-8 0-2914,-5 0-4837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26 15439,'0'0'7847,"-8"-3"-7367,6 2-461,0 0-16,0-1 0,0 1 0,0 0 0,0 1 1,0-1-1,0 0 0,0 1 0,0-1 0,0 1 0,0-1 0,0 1 1,0 0-1,0 0 0,0 0 0,-1 0 0,1 0 0,0 1 0,0-1 0,0 0 1,0 1-1,0 0 0,0-1 0,0 1 0,0 0 0,0 0 0,0 0 1,1 1-1,-1-1 0,0 0 0,1 1 0,-1-1 0,1 1 0,-1-1 0,-1 4 1,-2 1 84,0 1-1,0-1 1,1 1 0,0 0 0,1 1 0,-1-1 0,2 1 0,-1-1 0,1 1 0,0 0 0,0 0 0,1 0 0,0 0 0,1 0-1,-1 0 1,2 9 0,0-16-68,-1 0 0,1 0-1,0 0 1,-1 0 0,1 0-1,0 0 1,0 0 0,0 0-1,0 0 1,0 0 0,0 0-1,0 0 1,0-1 0,0 1-1,0-1 1,0 1 0,1 0-1,-1-1 1,0 0 0,0 1-1,1-1 1,-1 0 0,0 0-1,0 1 1,1-1 0,-1 0-1,0 0 1,1-1 0,-1 1-1,0 0 1,0 0 0,1-1-1,-1 1 1,0 0 0,0-1-1,2 0 1,3-1 52,0 0 1,0 0-1,0 0 0,-1 0 0,1-1 0,6-5 1,-2 0-46,0 0 0,0-1 1,-1-1-1,-1 1 1,0-2-1,0 1 1,-1-1-1,0 0 1,-1 0-1,0-1 1,-1 0-1,0 0 0,4-17 1,-30 62-322,-6 45 195,25-71 103,0 0 0,1-1-1,0 1 1,1 0 0,-1 0-1,1 0 1,1 0 0,-1-1-1,1 1 1,2 8 0,-2-12-7,1-1 0,-1 0 0,0 0 0,1 1 1,-1-1-1,1 0 0,0 0 0,-1-1 1,1 1-1,0 0 0,0-1 0,0 1 0,1-1 1,-1 1-1,0-1 0,1 0 0,-1 0 1,0 0-1,1 0 0,-1-1 0,1 1 1,2 0-1,58 5-6612,-37-6-1286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18468,'-12'0'2152,"12"2"-1215,3 1-345,14-3 1640,5 2-791,13-4-521,5 2-144,12-5-320,3 2-72,1 0-120,-4-2-160,-8 3-560,-9 1-480,-13 2 800,-13 6-152,-10 1-104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21 12492,'0'0'7805,"-9"-4"-7117,-30-12-165,38 16-489,0 0 0,0 0-1,-1 0 1,1 0 0,0 0-1,-1 0 1,1 0 0,0 0-1,0 1 1,-1-1 0,1 1-1,0-1 1,0 1 0,0-1-1,0 1 1,0-1 0,-1 1-1,1 0 1,0 0 0,0 0 0,1 0-1,-1 0 1,0-1 0,-1 3-1,-16 27 726,14-22-523,-15 28 168,2 1 0,2 0 1,1 1-1,2 0 0,1 1 0,2 1 1,2-1-1,2 1 0,1 0 0,4 79 1,1-109-361,-1 0 1,2-1-1,-1 1 0,1-1 1,1 1-1,0-1 1,0 0-1,1 0 1,0 0-1,0-1 0,1 1 1,0-1-1,1 0 1,8 9-1,-9-12-305,0 0-1,1 0 1,0 0-1,0-1 1,1 0-1,-1 0 1,13 6 0,-10-7-841,-1-1 0,0 1 0,1-1 1,0-1-1,-1 0 0,1 0 0,11 0 1,6-2-7291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7207,'0'0'10474,"0"75"-9129,0-38-192,0 4-192,0 0-384,0 1-161,0-2-256,0-3-96,5-5-32,0-4-128,1-4-641,-1-6-576,-1-4-737,-4-8-1633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11275,'0'0'1719,"2"-12"614,-1 5-2018,0 0 1,1 0 0,0-1 0,0 1 0,1 0 0,0 1 0,0-1 0,1 0 0,-1 1 0,1 0 0,1 0 0,-1 0 0,1 0 0,0 1 0,1 0-1,-1 0 1,1 0 0,0 1 0,0-1 0,0 1 0,14-5 0,-10 6-255,1 2 0,-1-1 1,1 1-1,0 1 0,-1 0 0,1 0 0,0 1 1,-1 1-1,1 0 0,-1 0 0,1 1 0,-1 0 0,0 1 1,0 0-1,-1 1 0,1 0 0,-1 0 0,0 1 1,0 0-1,-1 0 0,1 1 0,-2 1 0,1-1 1,-1 1-1,9 13 0,-14-19-50,-1-1 1,0 1-1,0 0 1,0 0-1,0 0 0,0 0 1,0 0-1,-1 0 1,1 0-1,-1 0 0,1 0 1,-1 0-1,0 1 1,0-1-1,0 0 0,0 0 1,0 0-1,0 0 1,0 0-1,-1 1 0,1-1 1,-1 0-1,-1 3 1,0-2 42,0 0 0,-1-1 0,1 1 0,-1-1 0,1 1 0,-1-1 0,0 0 0,0 0 0,1 0 0,-2-1 0,1 1 0,0-1 0,-5 2 1,-11 3 178,0-1 1,-1-1 0,-38 2-1,55-5-250,-28-2 234,11 1-2451,38 4-3516,32 6-2423,-22-4 2365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4484,'0'0'20404,"0"9"-19625,-1 9-566,-2 0 0,0-1 1,-1 1-1,-9 23 0,7-22-170,0 1 0,1 0 0,1 1 0,-3 34 0,8-53-28,-1 0-1,1 0 1,-1-1-1,1 1 1,0 0-1,0 0 1,0 0-1,0-1 1,0 1-1,0-1 1,0 1-1,0-1 1,1 1-1,-1-1 1,1 0-1,-1 1 1,1-1-1,0 0 1,-1 0-1,1 0 1,0 0-1,0 0 1,-1-1-1,1 1 1,0-1-1,0 1 1,0-1-1,0 1 1,0-1-1,0 0 1,3 0-1,8 1-131,-1 0 0,0-1-1,23-3 1,-33 3-96,-1 0 1,1-1 0,0 1 0,0-1-1,-1 1 1,1-1 0,-1 0-1,1 0 1,-1 1 0,1-1-1,-1 0 1,1-1 0,-1 1-1,0 0 1,1 0 0,-1 0-1,0-1 1,0 1 0,0-1-1,0 1 1,1-2 0,-2 1-299,1 1 0,-1 0 0,0-1 0,1 1 0,-1 0 0,0-1 0,0 1 0,0-1 0,0 1 0,0 0 0,0-1 0,0 1 0,0-1 0,-1 1 0,1 0 0,0-1 0,-2-1 0,-8-11-7790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10442,'0'0'10378,"58"1"-9001,-24-1-576,6 0-417,-6 0-320,6 0-160,-8 0-1409,-3 0-2595,-6 0-3267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12139,'0'0'12492,"68"4"-12556,-43-7-1697,-5-5-2211,4-1-4068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0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13196,'0'0'11307,"10"-5"-10132,7-6-1089,0 0 1,0-1-1,-2-1 1,1 0 0,-1-2-1,-1 1 1,-1-2-1,13-17 1,-24 30-88,8-12-48,0 0 0,-2 0 0,12-28 0,-28 76 162,2 1 0,1 0 1,1 0-1,2 0 0,2 41 1,0-57-202,2-9-2008,4-8-7195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1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7559,'0'0'12871,"0"10"-11654,-2 67 463,0-31-1124,7 89 0,8-114-498,-5-16-2514,-7-24-15325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13229,'0'0'7847,"46"1"-6278,-19 0-319,8-1-578,1 0-512,3 0-128,1 0-992,0-1-1507,-8-7-3074,-9 2-3460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1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14061,'0'0'7399,"0"51"-6310,-5-24-384,3-1-513,-1 3-96,1 0-64,2-2 0,0-6-64,0-4-480,0-3-353,2-10-929,8-4-352,1 0-1729,0-14-289,2-7-5285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17028,'-1'1'146,"-1"-1"-1,1 1 1,-1 0 0,1 0 0,0 0 0,0 0 0,-1 0 0,1 1 0,0-1 0,0 0-1,0 0 1,0 1 0,1-1 0,-1 1 0,-1 2 0,-11 26 432,11-24-160,-6 17-228,1 0 1,0 1-1,2-1 1,1 1-1,-2 48 1,6-70-189,-1-1 0,1 1 1,1-1-1,-1 1 0,0 0 1,0-1-1,1 1 1,-1-1-1,1 1 0,-1-1 1,1 1-1,-1-1 0,1 1 1,0-1-1,1 2 1,-1-2 6,-1-1 0,1 1 0,0-1 0,0 0 1,0 1-1,0-1 0,-1 0 0,1 1 0,0-1 1,0 0-1,0 0 0,0 0 0,0 0 1,0 0-1,0 0 0,-1 0 0,1 0 0,0 0 1,0 0-1,0-1 0,0 1 0,0 0 1,0 0-1,-1-1 0,1 1 0,0-1 0,1 0 1,5-3 127,0-1 0,0 1 1,0-2-1,-1 1 1,0 0-1,8-10 1,31-43 1041,-34 43-785,-6 7-286,7-7 657,-10 16-432,-5 12-256,-2 4-47,-2 3-18,1 1 0,-5 41 0,10-61-11,1 0-1,0 0 0,0 0 1,0 0-1,0 0 0,0 1 1,0-1-1,0 0 0,1 0 1,-1 0-1,0 0 0,1 0 1,-1 0-1,1 0 0,-1 0 1,1 0-1,-1 0 0,1 0 1,0 0-1,-1 0 0,1 0 1,0 0-1,0-1 0,0 1 0,1 1 1,0-1 1,0-1 0,0 1 0,0 0 0,0-1 0,0 1 0,0-1 0,1 0 0,-1 1 0,0-1 0,0 0 0,0-1 0,3 1 0,7-2 23,0-1-1,-1 0 1,20-9 0,20-11 96,-33 14-67,-1 0-1,1 2 1,1 1 0,25-7-1,-43 13-53,-1 0-1,1 0 1,0 0 0,-1 0-1,1 0 1,0 0 0,-1 0-1,1 1 1,-1-1-1,1 0 1,0 0 0,-1 1-1,1-1 1,-1 0 0,1 0-1,-1 1 1,1-1-1,-1 1 1,1-1 0,-1 0-1,0 1 1,1-1-1,-1 1 1,1-1 0,-1 1-1,0-1 1,1 1 0,-1 0-1,0-1 1,0 1-1,1 0 1,-1 0 4,0-1-1,0 1 1,1 0 0,-1 0-1,0-1 1,1 1-1,-1 0 1,1-1 0,-1 1-1,1-1 1,-1 1 0,1-1-1,-1 1 1,1-1-1,0 1 1,-1-1 0,1 1-1,0-1 1,-1 0 0,1 1-1,0-1 1,0 0-1,-1 0 1,1 1 0,0-1-1,0 0 1,-1 0 0,1 0-1,0 0 1,0 0-1,-1 0 1,1 0 0,0 0-1,1-1 1,37-14 178,-35 13-166,1-1 0,-1 1 0,1 0 0,0 1 1,0-1-1,0 1 0,-1 0 0,1 0 0,0 0 1,1 1-1,8 0 0,-13 0-15,0 0 0,0 0 0,0 1 0,0-1 0,0 0 1,0 0-1,0 1 0,-1-1 0,1 1 0,0-1 0,0 1 0,0-1 0,0 1 0,-1-1 0,1 1 0,0 0 0,-1-1 1,1 1-1,0 0 0,-1 0 0,1-1 0,-1 1 0,1 0 0,-1 0 0,1 2 0,1 24-382,-1-7-1630,2-17 1640,2-1-144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1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366 141 8456,'0'0'10565,"-2"12"-9236,-5 27-405,-5 22 482,-6 105 1,17-155-1544,1 30 11,0-40-26,0 0-1,0 0 1,0-1 0,1 1 0,-1 0 0,0 0-1,0 0 1,1 0 0,-1 0 0,0 0-1,1 0 1,-1-1 0,1 1 0,-1 0 0,1 0-1,-1-1 1,1 1 0,1 1 0,-3-12-7004,0 0 3966,-6-12-5666</inkml:trace>
  <inkml:trace contextRef="#ctx0" brushRef="#br0" timeOffset="1">1 71 14318,'0'0'11306,"65"-23"-10441,-26 11-513,8-1-191,4 3-129,-3 0-32,-5 7-513,-3 3-1345,-8 0-1601,-5 0-929,-9 6-2467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1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20 8296,'0'0'6539,"8"-4"-4377,26-12-288,-33 16-1796,-1 0 0,1 0 1,-1 0-1,0 0 0,1 0 0,-1 0 0,1 0 0,-1 0 0,1 1 1,-1-1-1,0 0 0,1 0 0,-1 0 0,1 0 0,-1 1 0,0-1 1,1 0-1,-1 1 0,0-1 0,1 0 0,-1 0 0,0 1 1,1-1-1,-1 0 0,0 1 0,0-1 0,0 1 0,1-1 0,-1 0 1,0 1-1,0-1 0,0 1 0,0-1 0,0 1 0,0-1 0,0 0 1,1 1-1,-1-1 0,0 1 0,-1-1 0,1 1 0,0-1 0,0 0 1,0 1-1,0-1 0,0 1 0,-1 0 0,0 22 1061,-3-4-677,-2-1 0,0 1 1,0-2-1,-11 21 0,10-25-399,0 1 1,1 0 0,1 0-1,1 0 1,0 1-1,0 0 1,2 0-1,-2 16 1,4-31-54,0 1 1,1-1 0,-1 1-1,0 0 1,0-1-1,0 1 1,1-1 0,-1 1-1,0 0 1,0-1-1,1 1 1,-1-1-1,1 1 1,-1-1 0,0 1-1,1-1 1,-1 1-1,1-1 1,-1 0-1,1 1 1,-1-1 0,1 0-1,0 1 1,-1-1-1,1 0 1,-1 0 0,1 1-1,0-1 1,27 3 221,26-11-29,-12-12-1339,-24 3-2365,-11-5-5801,-7 10 1717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1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10858,'0'0'13357,"69"-10"-12396,-35 5-609,0 2-288,0-1-64,-1 4-801,-6 0-1473,-4 0-2242,-5 0-3940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2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16111,'0'0'4004,"0"11"-3577,-15 135 1498,8-89-2351,-2 59 0,8-127-7283,-5-6 3092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2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25 121 2755,'0'0'10853,"-4"-9"-7971,-1-1-1996,3 7-632,0 0 0,0 0 0,0-1-1,1 1 1,-1 0 0,1-1 0,0 0 0,0 1-1,0-1 1,1 0 0,-1 1 0,1-5 0,1 5-126,-1 1 1,1 0 0,0-1 0,0 1 0,0 0 0,0 0 0,0 0 0,0 0 0,1 0 0,-1 0 0,1 0-1,-1 0 1,1 0 0,0 1 0,-1-1 0,1 0 0,0 1 0,0 0 0,0 0 0,1-1 0,-1 1 0,0 0-1,0 1 1,1-1 0,-1 0 0,0 1 0,1-1 0,-1 1 0,4-1 0,10-1 41,1-1 0,30 1 0,-34 2-155,0 1 1,0 0-1,0 1 1,0 0-1,0 1 1,0 0-1,18 8 1,-24-8-26,-1 0 1,0 0 0,-1 1 0,1 0 0,-1 0 0,1 0 0,-1 1-1,0-1 1,-1 1 0,1 0 0,-1 1 0,0-1 0,0 1-1,-1 0 1,0 0 0,4 10 0,-5-13 37,-1 0 0,1 0 1,-1 0-1,0 0 0,0 0 0,0 0 0,-1 0 0,1 1 1,-1-1-1,0 0 0,1 0 0,-1 0 0,-1 1 1,1-1-1,0 0 0,-1 0 0,0 0 0,0 1 0,0-1 1,0 0-1,0 0 0,-1-1 0,1 1 0,-1 0 1,0 0-1,1-1 0,-1 1 0,-1-1 0,1 1 0,0-1 1,-3 2-1,-2 0 127,-1 0 0,1-1-1,-1 0 1,1 0 0,-1-1 0,0 0 0,0 0 0,0-1-1,0 0 1,0-1 0,-11 0 0,-19-2 947,25 0-3078,29 2-15674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9001,'0'0'14141,"-2"10"-13340,-6 14-435,-1-2 0,-15 27 0,9-19 174,-20 58 0,34-86-508,1-1-1,-1 1 1,1-1 0,-1 1 0,1-1 0,0 1 0,-1-1 0,1 1 0,0 0 0,0-1-1,0 1 1,0-1 0,1 1 0,-1 0 0,0-1 0,1 1 0,-1-1 0,1 1 0,-1-1-1,1 1 1,0-1 0,-1 0 0,1 1 0,0-1 0,0 0 0,0 1 0,0-1 0,0 0-1,0 0 1,1 0 0,-1 0 0,0 0 0,1 0 0,-1 0 0,0-1 0,1 1-1,1 0 1,1 0-8,0 0 0,1 0 0,-1-1 0,0 0 0,1 1-1,-1-2 1,1 1 0,-1 0 0,0-1 0,1 0 0,-1 0-1,8-3 1,-6 1-488,-1 1 0,0-1 0,-1 0 0,1 0 0,0 0-1,-1-1 1,6-5 0,-8 7-494,0 0 1,0 0-1,-1 0 0,1-1 0,-1 1 1,1 0-1,-1-1 0,0 1 0,0-1 1,1-3-1,-1-7-7503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2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13485,'0'0'9961,"52"9"-8712,-23-8-512,-2 0-417,0-1-256,-1 2-32,-1-1-1057,-5 0-1665,-2-1-2435,-8 0-3427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2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4708,'0'0'18017,"2"4"-16639,-1-2-1249,0-1 0,-1 1 1,1-1-1,1 1 0,-1-1 1,0 1-1,0-1 0,0 0 0,1 0 1,-1 0-1,1 0 0,-1 0 1,1 0-1,-1 0 0,1 0 1,-1 0-1,1-1 0,0 1 0,-1 0 1,1-1-1,2 1 0,3 0-367,-1-1 0,0 1-1,1-1 1,-1 0 0,13-3-1,-1-6-7768,-13 2-567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2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12139,'0'0'12887,"7"-8"-12363,29-31-364,-3-1 0,52-82 0,-84 121-213,-1 29-166,-2-6 522,0-1 0,-1 0 0,-10 35 0,-3 14-1445,12-22-3776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14798,'0'0'6967,"10"-1"-5371,140-15 1928,-71 6-3156,82-1 0,-492 11 710,332 1-1078,-1-1 1,0 0-1,0 0 0,0 0 1,0 0-1,0 0 0,0 0 1,0 0-1,0 0 0,0 0 1,0 0-1,0 1 0,0-1 1,0 0-1,0 0 0,0 0 0,0 0 1,0 0-1,0 0 0,0 0 1,0 0-1,0 0 0,0 1 1,0-1-1,0 0 0,0 0 1,0 0-1,0 0 0,0 0 1,0 0-1,0 0 0,-1 0 0,1 0 1,0 0-1,0 0 0,0 1 1,0-1-1,0 0 0,0 0 1,0 0-1,0 0 0,0 0 1,0 0-1,0 0 0,-1 0 1,1 0-1,0 0 0,0 0 0,0 0 1,0 0-1,0 0 0,0 0 1,0 0-1,0 0 0,0 0 1,-1 0-1,1 0 0,0 0 1,0 0-1,0 0 0,12 7-49,19 7 47,-2-7-210,1-2 0,1-1 0,-1-1 0,57-2 0,-82-1 76,12-2-1522,-30-4-1312,-29-5-3826,8 4-1051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6 288 19316,'0'1'130,"1"-1"0,0 1 0,0-1 0,0 0-1,0 1 1,0-1 0,0 0 0,0 1 0,0-1 0,0 0 0,0 0-1,0 0 1,0 0 0,1 0 0,-1 0 0,0 0 0,0 0 0,0-1 0,0 1-1,1-1 1,23-8 510,-20 7-170,22-9 346,0-1 0,48-32 1,-62 36-726,-2-1 1,1 0-1,-1-1 1,0-1-1,-1 1 1,0-2-1,13-20 1,-21 28-83,1 0 0,-1 0 0,-1 0 0,1 0 0,-1 0 0,1 0 0,-1-1 0,0 1 0,-1-1 0,1 1 0,-1 0 1,0-1-1,0 1 0,0-1 0,-1 1 0,-1-9 0,1 11-12,1 1 0,-1-1-1,0 0 1,0 1 0,0-1 0,0 1 0,0-1-1,0 1 1,0-1 0,0 1 0,-1 0 0,1 0-1,0-1 1,-1 1 0,1 0 0,-1 0 0,-2-1-1,1 1-7,0 0 1,0 1-1,1-1 0,-1 1 0,0 0 0,0-1 0,0 1 0,0 0 0,0 1 0,0-1 1,0 1-1,1-1 0,-1 1 0,-4 1 0,-4 2-32,-1 2 0,1-1 1,0 1-1,0 1 0,1 0 1,-1 0-1,2 1 0,-1 0 0,1 1 1,-11 13-1,5-4-21,1 1 0,1 0 0,1 0 0,-18 40 0,26-50 17,0 0-1,1 1 0,0 0 0,-3 15 0,6-23 34,-1 0 1,1 0-1,0 0 0,0 0 1,0 0-1,0 0 1,0 0-1,0 0 0,0 0 1,1-1-1,-1 1 1,1 0-1,-1 0 0,1 0 1,0-1-1,0 1 1,0 0-1,0-1 0,0 1 1,0 0-1,0-1 1,0 1-1,1-1 0,-1 0 1,0 1-1,1-1 1,-1 0-1,1 0 0,0 0 1,-1 0-1,4 1 1,2 0-19,0-1 0,-1 0 0,1 0 0,0-1 1,-1 0-1,1 0 0,0 0 0,-1-1 0,1 0 0,7-2 1,69-23-224,-75 23 230,65-28-45,-52 21 87,1 1-1,-1 0 1,1 2-1,0 0 1,29-3 0,-50 9-14,0 1 0,0 0 0,0 0 0,0 0 0,1 0 0,-1 0 0,0 0 1,0 0-1,0 1 0,0-1 0,0 0 0,0 0 0,0 1 0,0-1 1,0 1-1,-1-1 0,1 1 0,0-1 0,0 1 0,0 0 0,0-1 0,-1 1 1,1 0-1,0 0 0,-1-1 0,1 1 0,0 0 0,-1 0 0,1 0 0,-1 0 1,1 0-1,-1 0 0,0 0 0,1 0 0,-1 0 0,0 0 0,0 0 1,0 0-1,0 0 0,0 0 0,0 1 0,0 0 10,0-1-1,0 0 1,1 0 0,-1 0 0,0 1-1,0-1 1,1 0 0,-1 0-1,1 0 1,-1 0 0,1 0-1,-1 0 1,1 0 0,0 0-1,0 0 1,-1 0 0,1 0-1,0 0 1,0 0 0,0 0 0,0-1-1,0 1 1,1 0 0,-1-1 8,0 1 1,1-1 0,-1 0 0,0 0-1,1-1 1,-1 1 0,0 0 0,0 0 0,1-1-1,-1 1 1,0 0 0,0-1 0,0 1-1,0-1 1,1 0 0,-1 1 0,2-3-1,21-16 169,-16 12-113,4-3 0,6-4 15,26-17-1,-40 28-112,1 1 1,-1 0-1,1 0 0,-1 0 1,1 0-1,0 0 0,0 1 1,-1 0-1,1 0 0,0 0 0,0 1 1,7 0-1,-11 0 10,0 0-1,0 1 1,0-1 0,1 0-1,-1 1 1,0-1 0,0 1-1,0-1 1,0 1 0,0 0-1,0 0 1,0-1-1,0 1 1,0 0 0,-1 0-1,1 0 1,0 0 0,0 0-1,-1 0 1,1 0 0,-1 0-1,1 0 1,-1 0 0,1 0-1,-1 1 1,0-1-1,1 0 1,-1 0 0,0 0-1,0 1 1,0-1 0,0 0-1,0 0 1,0 0 0,0 1-1,-1 1 1,0 8-9,-1-1 1,0 0 0,-6 14-1,4-10 121,7-18-366,-1 1 1,1-1 0,0 1 0,0 0 0,5-5 0,-1 3-149,61-64-1223,-36 40 895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1089,'0'0'3091,"3"-9"-1287,43-77 3022,-8 25 5915,-37 60-9230,0 9-1233,0-1 1,-1 1-1,0-1 1,0 0-1,-1 1 0,1-1 1,-2 0-1,1 1 1,-1-1-1,-3 8 1,4-13-209,-15 55 240,-10 73 0,20-47-8692,1-84 2008,0-11 2483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3 133 10954,'0'0'5419,"-1"-10"-2921,1 7-2362,-1 0 0,1-1 1,-1 1-1,1 0 0,0 0 0,1-1 0,-1 1 0,0 0 0,1 0 0,0-1 1,0 1-1,0 0 0,0 0 0,0 0 0,1 0 0,-1 0 0,1 0 1,0 1-1,0-1 0,0 0 0,0 1 0,0 0 0,1-1 0,-1 1 0,1 0 1,-1 0-1,1 0 0,0 1 0,0-1 0,-1 1 0,1-1 0,1 1 0,3-1 1,15-6 58,0 2 1,0 0 0,0 1 0,0 2 0,1 0 0,-1 2 0,1 0 0,0 1 0,29 5 0,-47-4-210,1 0 1,-1 1-1,0-1 1,0 1-1,0 0 1,0 1-1,0-1 0,0 1 1,-1 0-1,0 0 1,1 1-1,-1-1 1,0 1-1,0 0 1,3 5-1,-5-7 21,-1 0 1,1 1-1,-1-1 0,1 0 1,-1 1-1,0-1 0,0 1 0,0-1 1,-1 1-1,1 0 0,-1-1 0,1 1 1,-1 0-1,0-1 0,0 1 0,0 0 1,0 0-1,0-1 0,-1 1 1,1 0-1,-1-1 0,0 1 0,0-1 1,0 1-1,0-1 0,0 1 0,-1-1 1,1 0-1,-1 1 0,1-1 0,-3 2 1,-5 5 89,-1 0 0,-1 0 1,1-1-1,-1-1 1,-1 0-1,1 0 0,-1-1 1,0 0-1,0-1 0,-1-1 1,0 0-1,0-1 0,0 0 1,0-1-1,0 0 0,-17 0 1,60-2-11966,-13 0 6247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12716,'0'0'11029,"0"11"-10212,-2 6-608,0-1-1,-1 0 1,-1 0 0,0 0 0,-1 0 0,-1-1-1,-1 1 1,-8 14 0,10-22-76,-22 49 408,26-53-476,-1 0 1,1 0-1,-1 0 0,1 1 1,1-1-1,-1 1 0,1-1 0,-1 1 1,1-1-1,0 1 0,1 4 0,0-8-33,0 0-1,0-1 0,0 1 1,0 0-1,-1 0 0,1-1 1,0 1-1,0 0 0,1-1 1,-1 1-1,0-1 0,0 0 1,0 1-1,0-1 0,0 0 1,0 1-1,1-1 0,-1 0 1,0 0-1,0 0 0,0 0 1,2 0-1,33-1 449,-30 0-405,6 0-208,0-2 1,0 1-1,0-1 0,0-1 0,-1 0 1,1-1-1,11-6 0,-13 1-3203,-9 1-1885,-1 1-1810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15150,'0'0'11115,"72"-8"-10891,-41 8-160,7 0-32,-2 0-288,-4 0-1217,-1 0-2115,-8 0-1985,-1 0-3588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10025,'0'0'15087,"50"9"-14959,-30-9 0,4 0-512,-3 0-1410,3-4-1217,-8-1-2050,-4-3-3203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3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8456,'0'0'15647,"8"2"-14558,-3-2-1018,-1 1 0,0-1-1,0 0 1,1 0 0,-1-1 0,0 1 0,0-1 0,1 0 0,-1 0-1,0 0 1,0-1 0,7-3 0,-3 0-39,0 0-1,0-1 1,-1 1-1,0-2 1,0 1 0,7-8-1,59-83 407,-71 141-529,-9 46 1006,3-44-1523,2-1-4087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80 924 5830,'0'0'501,"-9"9"391,1-3-489,1-1 32,0 0 0,0 0 0,1 1 0,0-1 0,0 1 0,0 1 0,1-1 0,-7 12 1,12-18-363,0 1 1,0-1 0,0 0 0,0 0 0,0 0 0,0 1 0,0-1 0,0 0 0,0 0 0,0 1-1,0-1 1,0 0 0,0 0 0,0 0 0,0 1 0,0-1 0,1 0 0,-1 0 0,0 1 0,0-1-1,0 0 1,0 0 0,0 0 0,1 0 0,-1 1 0,0-1 0,0 0 0,0 0 0,0 0-1,1 0 1,-1 0 0,0 0 0,0 0 0,1 1 0,-1-1 0,0 0 0,0 0 0,0 0 0,1 0-1,-1 0 1,0 0 0,0 0 0,1 0 0,-1 0 0,0 0 0,0 0 0,0 0 0,1 0-1,-1-1 1,0 1 0,0 0 0,1 0 0,13-3 254,-3-3 1,-1 0 1,1-1 0,-1-1-1,-1 1 1,0-1 0,0-1 0,11-13-1,14-12 226,381-336 1121,56-52-5285,-412 364-229,-13 11-657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4:5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43 910 8360,'0'0'737,"-8"7"42,-25 22 80,31-25 639,9-6-847,11-7 211,248-217 3252,-92 74-3706,-16 23-359,84-72-917,-89 59-3758,-69 54-189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0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20 4228,'0'0'2317,"-3"-3"-3022,2 2 728,0-1 0,0 1 0,0 0 0,-1 0 0,1 0 0,0 0 0,-1 0 0,1 0-1,-1 0 1,1 0 0,-1 1 0,0-1 0,1 0 0,-1 1 0,0 0 0,1-1 0,-4 1 0,-23-1 3414,26 1-2947,1 0 92,1 0-404,1 1-1,0 0 0,-1-1 1,1 1-1,-1 0 1,1-1-1,0 1 1,0-1-1,-1 1 0,1-1 1,0 0-1,0 1 1,0-1-1,-1 0 0,1 1 1,0-1-1,0 0 1,0 0-1,0 0 1,0 0-1,0 0 0,1 0 1,31 2 1130,-26-2-798,188 0 2064,23 2-2639,-202 0-982,-6 1-2961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10410,'0'0'4132,"59"0"-2915,-17 0 0,10 0-160,11-4-288,6 0-289,4 2-320,-4-2-64,-8 1-31,-9-1-33,-3 2-32,-15 0-32,-9 0-449,-7 0-544,-12-2-1505,-6-3-2659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0 15859,'-1'4'393,"-1"0"0,1-1-1,0 1 1,-1-1 0,0 1-1,0-1 1,0 0 0,0 0-1,-1 0 1,1 0 0,-5 4-1,-8 10 795,-11 23-705,1 1 1,2 0-1,-29 76 0,-31 141-200,52-110 126,31-145-307,1-3-62,3-8 4,114-263 225,-106 245-296,69-141-308,-67 142 99,1 1 0,0 1 0,2 1 1,31-33-1,-44 52 161,0 0 1,0 0 0,0 0-1,1 1 1,-1-1 0,0 1 0,1 0-1,0 1 1,-1-1 0,10-1-1,-13 2 67,1 1 0,-1 0 0,1 0 0,-1-1 0,0 1 0,1 0-1,-1 0 1,1 0 0,-1 1 0,0-1 0,1 0 0,-1 0 0,1 1-1,-1-1 1,0 1 0,1-1 0,-1 1 0,0 0 0,0-1 0,0 1-1,1 0 1,-1 0 0,0 0 0,0 0 0,0 0 0,0 0 0,0 0 0,-1 0-1,1 0 1,0 0 0,0 1 0,-1-1 0,1 0 0,-1 0 0,1 1-1,-1-1 1,1 1 0,-1-1 0,0 0 0,0 3 0,0 1 77,0-1 0,-1 0 0,1 0 1,-1 0-1,0 0 0,0 0 1,-1 0-1,1 0 0,-1 0 0,0-1 1,0 1-1,0 0 0,0-1 0,-1 0 1,1 1-1,-1-1 0,0 0 0,0 0 1,-6 4-1,-7 5 374,0-1 0,-30 17 1,44-27-411,-7 5-41,-1-1-1,1 0 1,-1-1-1,-1 0 1,1 0-1,0-1 1,-1-1 0,0 0-1,-17 2 1,28-4-22,-1 0-1,1 0 1,-1 0 0,1 0 0,-1 0 0,0 0 0,1 0 0,-1 0 0,1-1 0,-1 1 0,1 0 0,-1 0-1,1 0 1,-1-1 0,1 1 0,-1 0 0,1 0 0,-1-1 0,1 1 0,-1 0 0,1-1 0,0 1 0,-1-1-1,1 1 1,0-1 0,-1 1 0,1 0 0,0-1 0,-1 1 0,1-1 0,0 1 0,0-1 0,0 0 0,-1 1 0,1-1-1,0 1 1,0-1 0,0-2-26,1 1 0,-1 0 0,1 0 0,-1-1 0,1 1 0,0 0 0,0 0-1,0 0 1,2-3 0,17-24-572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7673 257 4644,'0'0'6679,"-8"-8"-6306,-7-5-21,0 1-1,-1 1 0,0 1 0,-1 0 0,0 1 0,0 1 0,-1 0 1,-18-4-1,-54-9-322,-1 4 0,-111-7 0,140 18-26,-757-40-479,545 37 387,-2021-23-274,1754 38 166,-744 29 719,715-11-497,-21 2 30,562-24 46,-140 14 525,143-13-212,1 2 0,0 1 0,0 2 0,-34 14 1,49-17-322,0 0 1,1 2-1,-1-1 1,1 1-1,1 0 1,-1 1-1,2 0 1,-1 0-1,1 1 1,-12 18-1,-1 8 73,-29 65-1,9-13-46,3-24-80,21-38-22,1 1 1,-20 48-1,35-74-69,0 1 0,0-1 0,0 0 0,0 0 0,0 0 0,-1 0 0,1 1 0,0-1 0,0 0 0,0 0 0,0 0 0,0 1 0,0-1 0,0 0 0,0 0 0,0 0 0,0 1 0,0-1 0,0 0 0,0 0 0,0 1 0,0-1 0,0 0 0,0 0 0,0 0 0,0 1 0,0-1 0,0 0 0,0 0 0,1 0 0,-1 0 0,0 1 0,0-1 0,0 0 0,0 0 0,0 0 0,0 0 0,1 1 0,-1-1 0,0 0 0,0 0 0,0 0 0,1 0 0,-1 0 0,0 0 0,0 0 0,0 0 0,0 0 0,1 1 0,-1-1 0,0 0 0,0 0 0,1 0 0,15-6-1626,15-15-2062,-16 4 574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0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5669,'0'0'6262,"-4"12"-5514,-2 11-196,0 0 0,2 0 0,1 1 0,-1 38 0,2-5 423,0-37-705,1-1 1,1 1 0,1-1 0,0 0 0,8 36-1,-8-53-211,0 1-1,0-1 0,0 1 1,0-1-1,0 0 0,0 0 1,0 1-1,1-1 0,0 0 1,-1 0-1,1 0 0,0-1 0,0 1 1,0 0-1,0-1 0,0 1 1,0-1-1,0 1 0,0-1 1,1 0-1,-1 0 0,3 1 1,0-2 41,-1 1 1,1-1 0,0 1 0,-1-1-1,1 0 1,0-1 0,0 1 0,-1-1 0,1 0-1,-1 0 1,6-3 0,7-3-15,-1 0 1,0-1-1,-1-1 1,1 0-1,18-16 1,18-23-2446,-22 11-3247,-4 2-3149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1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3036 418 5573,'-2'-8'1501,"1"-1"0,0 1-1,0-1 1,0 0-1,2-9 1,-1 14-1421,1 0 0,-1-1 0,0 1 0,0-1 0,0 1 0,-1 0 0,0-1 0,1 1-1,-1 0 1,-1 0 0,1 0 0,-1-1 0,0 2 0,1-1 0,-2 0 0,1 0 0,0 0 0,-1 1 0,0 0 0,0-1 0,-6-4-1,-10-7-58,-1 1 0,0 1 0,-1 1 0,0 1 0,-40-14-1,-122-29-313,123 38-56,-49-10 111,-2 4 1,-116-6 0,-228 4 65,354 21 239,-369 3-98,367 7 111,0 4 0,-156 39-1,2 22 315,195-51-198,1 2 0,-63 34 0,113-51-129,0 1-1,0 0 1,0 0-1,0 1 0,1 0 1,1 1-1,0 0 1,-16 20-1,20-21-32,0 0-1,1 1 1,-1 0 0,2 0 0,-1 0-1,1 0 1,1 1 0,-1-1-1,2 1 1,-1-1 0,1 1-1,1 13 1,-1-6-10,0-12-20,1-1 0,0 1-1,0-1 1,0 1-1,0-1 1,1 1 0,0 4-1,-1-9-24,0 0-1,0 0 1,0 1-1,1-1 1,-1 0-1,0 0 1,0 0-1,0 0 1,0 1-1,0-1 1,0 0-1,0 0 1,0 0-1,1 0 0,-1 1 1,0-1-1,0 0 1,0 0-1,0 0 1,1 0-1,-1 0 1,0 0-1,0 0 1,0 0-1,0 1 1,1-1-1,-1 0 1,0 0-1,0 0 1,0 0-1,1 0 0,-1 0 1,0 0-1,0 0 1,1 0-1,-1 0 1,0 0-1,0 0 1,0 0-1,0-1 1,1 1-1,-1 0 1,0 0-1,0 0 1,0 0-1,1 0 1,-1 0-1,0 0 1,0-1-1,0 1 0,0 0 1,0 0-1,1 0 1,-1 0-1,0-1 1,5-11-2126,-5-25-2957,0 11 988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1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6790,'0'0'5910,"-8"6"-5520,3-2-308,0 0 0,0 0 1,0 0-1,1 0 0,0 1 0,0 0 1,0 0-1,1 0 0,-1 0 0,1 0 1,0 1-1,1 0 0,-1-1 1,1 1-1,0 0 0,-1 7 0,-4 19 320,1 0-1,2 0 0,1 1 0,2 0 1,4 60-1,-2-91-381,-1 1 0,0-1 0,1 0 0,0 1 0,-1-1-1,1 0 1,0 1 0,0-1 0,0 0 0,1 0 0,-1 0 0,0 0 0,1 0 0,0 0 0,-1 0 0,1 0 0,0-1-1,0 1 1,0-1 0,0 1 0,0-1 0,0 0 0,0 0 0,0 0 0,1 0 0,-1 0 0,0 0 0,1-1 0,-1 1-1,1-1 1,-1 1 0,1-1 0,-1 0 0,0 0 0,1 0 0,-1 0 0,1-1 0,-1 1 0,5-2 0,10-2-20,-1 0 1,0-2 0,0 0-1,22-11 1,-35 16-107,51-29-2296,0-9-2152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9864 1 6919,'0'0'2108,"-11"6"-2028,-42 20 192,-2-3 0,-1-1-1,0-3 1,-1-3 0,-106 17 0,-317 13 414,402-40-809,-796 26 170,-1-31-26,434-2-25,-2782-70-460,2580 41 358,-739-17 356,391 10 519,829 28-107,140 7-455,-1 1 1,1 1-1,-1 1 1,1 1-1,-31 7 1,48-8-176,-1 1-1,1 0 1,0 0 0,0 0 0,0 1 0,0-1-1,0 1 1,1 1 0,-1-1 0,1 0 0,0 1-1,0 0 1,0 0 0,1 0 0,-1 1 0,1-1-1,0 1 1,0 0 0,1-1 0,-1 1 0,1 1-1,0-1 1,0 0 0,1 0 0,0 1 0,0-1-1,-1 8 1,2-8-86,-1-1-1,1 1 1,0 0 0,1 0-1,-1 0 1,1-1 0,0 1-1,0 0 1,0 0 0,1-1-1,-1 1 1,1-1-1,0 0 1,1 1 0,-1-1-1,1 0 1,0 0 0,0 0-1,0-1 1,0 1-1,4 3 1,-3-5-269,-1 1 0,1-1-1,0 0 1,-1 0 0,1 0-1,0 0 1,0-1 0,0 0 0,1 1-1,-1-1 1,0-1 0,0 1-1,1-1 1,-1 0 0,7 0-1,7-2-2441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1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5 5157,'-25'-3'286,"23"3"-192,1-1 1,-1 1 0,1 0-1,-1 0 1,1 0 0,-1 0 0,1 0-1,-1 0 1,1 0 0,-1 0-1,1 0 1,-1 1 0,1-1 0,-1 0-1,1 1 1,-1 0 0,1-1-1,0 1 1,-1 0 0,1-1 0,0 1-1,-1 0 1,1 0 0,0 0 0,0 0-1,0 1 1,0-1 0,0 0-1,0 0 1,0 0 0,1 1 0,-1-1-1,0 1 1,1-1 0,-1 0-1,0 3 1,-42 81 628,3 3-1,-38 121 1,77-207-694,0 0 0,1 0 0,-1 0 0,0 0 0,1 0 0,-1 0 0,1 0 0,0 0 0,0 0 0,0 1 0,0-1 1,0 0-1,0 0 0,1 0 0,-1 0 0,2 3 0,-2-4 13,1 0 1,-1-1-1,1 1 0,0 0 0,-1-1 1,1 1-1,0-1 0,0 1 0,0-1 1,-1 1-1,1-1 0,0 0 1,0 1-1,0-1 0,0 0 0,0 0 1,0 0-1,-1 0 0,1 0 0,0 0 1,0 0-1,0 0 0,0 0 0,0 0 1,1-1-1,7-1 202,-1 0-1,0-1 1,1-1 0,-2 1-1,1-2 1,11-6 0,207-124-763,-113 70-3778,-58 33 657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2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1213 312 5894,'0'0'2108,"-4"-8"-1505,1-2-216,-1 1-1,0 0 0,-1 0 0,0 0 0,0 1 0,-1-1 0,0 1 1,-11-11-1,-11-6 961,18 15-1152,-1 0 1,1 1 0,-2 0 0,1 1-1,-1 0 1,-1 1 0,1 0 0,-1 1-1,-14-5 1,-227-75 1646,238 81-1820,-1 1 0,0 1 0,0 0 0,0 2-1,0 0 1,0 1 0,0 0 0,0 1 0,-32 7 0,-5 6 112,-90 35 0,143-48-130,-17 7 0,0 1 0,1 0 0,0 2 0,1 0 0,0 0 0,1 2 0,0 0 0,1 1 0,-15 18 0,10-9 31,1 1 0,2 1 1,0 0-1,1 1 0,-16 40 0,20-37-35,1 2 0,1-1 0,-7 48 0,14-66 0,1 0 0,0 0 1,0 0-1,2 0 1,-1 0-1,2 0 1,0 0-1,0 0 1,1 0-1,0-1 0,1 1 1,6 13-1,28 55-21,-31-61 10,1-1-1,1 0 1,0-1 0,2 1 0,0-2-1,0 0 1,2 0 0,18 18 0,-22-26 8,11 12-78,2-1 0,0-1 0,1-1 0,1-1-1,1 0 1,0-2 0,32 13 0,-23-15 90,1 0-1,0-2 0,1-2 1,0-1-1,0-2 1,60 1-1,-27-4 15,-46 0 7,-1-1 0,1-1 0,0-1 0,-1-1 0,1 0 0,-1-2 0,0-1 1,29-10-1,-16 0 40,-1-2 1,0-1 0,33-25-1,-50 31 46,-1-1-1,0-1 1,-1-1-1,-1 0 1,0-1-1,-1 0 1,13-23-1,-17 26 40,-1 0 1,-1-1-1,0 0 0,0 0 0,-1-1 1,-1 0-1,-1 0 0,0 0 0,-1-1 1,-1 1-1,2-31 0,-5 20-36,0-1-1,-2 1 1,-1-1 0,-1 1-1,-1 0 1,-2 0-1,0 1 1,-2 0 0,0 0-1,-25-40 1,22 46-275,0 0 0,-1 1 0,-1 1 1,-1 0-1,0 1 0,-1 0 0,-1 2 0,0 0 1,-1 1-1,-1 1 0,0 0 0,-38-15 0,44 22-568,-20-9-2417,15 1-2998,10 1-3246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3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45 172 5125,'0'0'8258,"-6"-6"-7601,5 5-652,0-1 46,0 0 1,0 1 0,-1-1 0,1 1-1,0 0 1,-1-1 0,1 1 0,-1 0 0,1 0-1,-1 0 1,0 0 0,-2-1 0,-4 9 461,3 19-87,3-6-371,1 0 0,0 0 0,2 1 0,0-1 0,1 0 0,8 29 0,-8-40-32,1-1 0,0 0-1,1 0 1,0-1 0,0 1 0,0-1 0,1 0 0,0 0-1,1 0 1,0 0 0,0-1 0,0 0 0,0-1 0,1 1-1,0-1 1,0 0 0,16 7 0,22 6 65,0-2 0,2-1 0,53 8 1,60 19-74,-69-11 27,132 40 45,-177-59-66,2-2 0,89 6 0,401-31 2816,-272 0-2759,350-23 259,882-167-1,-146-115 192,-1006 224-508,-277 81-104,1 4 1,1 2-1,74 1 0,-71 14-1630,-3-1-7243,-59-5 4804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3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59 6790,'0'0'2088,"-7"-9"-780,-22-25 197,29 33-1431,-1 1-1,1 0 1,0 0-1,-1 0 1,1 0-1,0-1 1,-1 1 0,1 0-1,0 0 1,0-1-1,-1 1 1,1 0-1,0 0 1,0-1-1,0 1 1,-1 0 0,1-1-1,0 1 1,0 0-1,0-1 1,0 1-1,0 0 1,0-1-1,0 1 1,0 0 0,0-1-1,0 1 1,0 0-1,0-1 1,0 1-1,0 0 1,0-1 0,0 1-1,0 0 1,0-1-1,0 1 1,0 0-1,0-1 1,1 1-1,-1 0 1,0-1 0,0 1-1,0 0 1,1 0-1,-1-1 1,0 1-1,0 0 1,1 0-1,-1-1 1,0 1 0,1 0-1,-1 0 1,0 0-1,1-1 1,-1 1-1,20 0-118,-17 1 391,46 2 221,1 2 0,89 21 0,-10-1-421,303 26 84,-427-50-205,6 0-32,-1 1 0,1 1 0,0-1 0,-1 2-1,12 4 1,-20-7 33,0 0 0,-1-1 1,1 1-1,0 0 0,-1 0 0,1 1 0,-1-1 0,1 0 0,-1 0 0,0 1 0,1-1 0,-1 1 0,0-1 0,0 1 0,0-1 0,0 1 0,-1 0 0,1-1 0,0 1 0,-1 0 0,1 0 0,-1 0 0,1-1 1,-1 1-1,0 0 0,0 0 0,0 0 0,0 0 0,0 0 0,0 0 0,0-1 0,-1 1 0,1 0 0,-1 0 0,1 0 0,-1-1 0,0 1 0,-1 3 0,-3 3 139,-1 1 0,1-1 0,-1 0-1,-1-1 1,1 0 0,-14 11 0,-55 41 389,47-37-399,-64 46 54,33-26-185,-82 76-1,136-113-512,-1 0-1,1 1 0,0 0 0,0 0 1,1 1-1,0-1 0,-4 8 0,6-2-5815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67 4965,'8'-29'3326,"4"-9"5770,-12 69-6357,0 316-236,5-288-1841,-5-59-651,-9-26-4591,-9-4-4036,11 16 2546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15771,'3'12'1969,"-10"20"-841,-6 6-360,-4 12 1313,-5 4-625,3 1-304,-2 3-144,3-2-327,5-3-193,3-12-304,4-7-160,2-8-416,4-6-305,5-11-615,-2-4 1352,6-6-328,-1-9-200,3-2-144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11691,'0'0'8937,"47"-7"-7624,-13 5-224,4-1-288,7-1-321,-2 0-320,3-1-96,-3 0-64,-4-3-416,-8 3-673,-2-2-449,-6 2-896,-7-3-2018,-3-2-865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14478,'0'0'5632,"0"9"-4757,-1 41 114,-1-21-518,1 1 0,2 0-1,0 0 1,9 40-1,-9-69-459,-1 1 1,1-1-1,-1 0 1,1 0-1,-1 0 1,1 0-1,0 1 1,0-1-1,0 0 1,-1 0-1,1-1 1,0 1-1,0 0 1,0 0-1,1 0 1,-1-1-1,0 1 1,0 0-1,0-1 0,0 1 1,1-1-1,-1 0 1,0 1-1,1-1 1,-1 0-1,0 0 1,0 0-1,1 1 1,-1-1-1,0-1 1,1 1-1,-1 0 1,0 0-1,1 0 1,-1-1-1,0 1 0,0-1 1,1 1-1,-1-1 1,2 0-1,52-29 451,-47 25-438,-7 3-26,1 1 1,0 0-1,0-1 1,1 1 0,-1 0-1,0 1 1,0-1 0,0 0-1,1 0 1,-1 1-1,0 0 1,1-1 0,-1 1-1,0 0 1,4 0 0,-5 1-2,0-1 1,0 0 0,1 1 0,-1 0 0,0-1-1,0 1 1,0-1 0,-1 1 0,1 0 0,0 0-1,0 0 1,0-1 0,0 1 0,-1 0 0,1 0-1,0 0 1,-1 0 0,1 0 0,-1 0-1,1 1 1,-1-1 0,1 1 0,1 8-14,-1 1 0,0-1 1,0 1-1,-1-1 0,-1 17 0,0-1 13,2-3 28,3-18-2562,11-35-5665,-7 7 2292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10922,'0'0'8318,"10"3"-6914,-4-1-1278,0-1 1,1 1-1,-1-1 1,1 0-1,-1-1 1,1 0-1,-1 0 1,1 0-1,-1-1 1,1 1 0,-1-2-1,1 1 1,-1-1-1,0 0 1,0 0-1,9-5 1,20-16-8,-33 22-100,0 0 1,0 0 0,0-1-1,0 1 1,0-1-1,-1 0 1,1 0 0,-1 1-1,1-1 1,-1 0-1,1 0 1,-1 0 0,0 0-1,0-1 1,1-2-1,-3 4 14,0 1-1,1-1 0,-1 1 0,0-1 1,1 1-1,-1 0 0,0-1 0,0 1 1,1 0-1,-1-1 0,0 1 1,0 0-1,0 0 0,0 0 0,1 0 1,-1 0-1,0 0 0,0 0 0,0 0 1,0 0-1,0 0 0,1 0 1,-1 0-1,0 1 0,-1-1 0,-25 6 122,20-1-63,-1 0-1,0 0 1,1 0-1,0 1 1,0 0-1,1 0 1,0 1-1,0 0 1,0 0 0,1 0-1,0 1 1,1 0-1,-1 0 1,1 0-1,1 0 1,0 1-1,0-1 1,1 1-1,-1 0 1,2 0-1,0 0 1,0 0-1,0 9 1,2-15-78,0-1 0,0 0 0,1 0 0,-1-1 0,0 1-1,1 0 1,-1 0 0,1-1 0,0 1 0,-1-1 0,1 1 0,0-1 0,0 0 0,0 0 0,0 0 0,0 0-1,0 0 1,0 0 0,0 0 0,1-1 0,-1 1 0,0-1 0,0 1 0,1-1 0,-1 0 0,0 0 0,5-1-1,66-2-533,-61 1-820,0-1 0,1-1 0,-1 0 0,20-10 0,9-7-8033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19 8456,'0'0'11205,"1"10"-10345,3 46 240,-2-1-1,-2 1 1,-12 85 0,3-44-59,7-67-399,3-28-340,1-6-25,7-47 403,-5 28-718,3-10 105,3-23-180,22-67 0,-28 109 41,1 0 0,1 1 0,-1 0 0,2 0 0,0 0 0,1 1 0,0 0 0,1 1 0,0 0 0,14-14 0,-19 23 32,-1-1 0,1 0-1,0 1 1,0 0-1,0 0 1,0 0 0,0 0-1,0 1 1,1-1 0,-1 1-1,0 0 1,1 1-1,-1-1 1,7 1 0,-9 0 30,0 0 0,0 0 1,-1 0-1,1 1 1,0-1-1,0 1 1,-1-1-1,1 1 0,0 0 1,-1-1-1,1 1 1,-1 0-1,1 0 1,-1 0-1,1 0 0,-1 1 1,1-1-1,-1 0 1,0 1-1,0-1 1,0 0-1,0 1 1,0-1-1,0 1 0,0 0 1,0-1-1,-1 1 1,1 0-1,-1 0 1,1-1-1,-1 1 0,0 0 1,1 0-1,-1-1 1,0 4-1,0 1 21,0 1 0,0-1-1,-1 0 1,1 1 0,-1-1-1,-1 0 1,1 0 0,-1 0-1,0 0 1,0 0 0,-1 0-1,0-1 1,-6 10 0,2-7 90,1 0-1,-2-1 1,1 0 0,-1 0 0,0-1-1,0 0 1,-16 9 0,18-12-80,-1 1 0,1-1 1,-1-1-1,0 1 1,1-1-1,-1 0 0,0 0 1,0-1-1,-1 0 0,1-1 1,-8 1-1,15-1-61,-1 0 0,1 0 0,-1 0 0,1 0 0,0 0 0,-1 0 1,1 0-1,-1 0 0,1 0 0,-1 0 0,1 0 0,0-1 0,-1 1 0,1 0 0,-1 0 0,1 0 0,0-1 0,-1 1 1,1 0-1,0 0 0,-1-1 0,1 1 0,0 0 0,-1 0 0,1-1 0,0 1 0,0-1 0,-1 1 0,1 0 0,0-1 1,0 1-1,0 0 0,-1-1 0,1 1 0,0-1 0,0 0 0,6-18-2317,19-14-2527,-1 14 566,4-1-524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 12588,'0'0'10063,"0"8"-9423,-5 133 1442,5-141-2067,0 1 0,0-1 0,1 0 0,-1 0 0,0 1-1,0-1 1,0 0 0,0 0 0,1 1 0,-1-1 0,0 0 0,0 0 0,1 0-1,-1 1 1,0-1 0,1 0 0,-1 0 0,0 0 0,0 0 0,1 0-1,-1 0 1,0 1 0,1-1 0,-1 0 0,0 0 0,1 0 0,-1 0-1,0 0 1,1 0 0,-1 0 0,0 0 0,0 0 0,1-1 0,-1 1-1,0 0 1,1 0 0,-1 0 0,0 0 0,1 0 0,-1 0 0,0-1-1,0 1 1,1 0 0,-1 0 0,0 0 0,0-1 0,0 1 0,1 0-1,-1 0 1,0-1 0,0 1 0,0 0 0,0-1 0,1 1 0,-1 0-1,0-1 1,16-14 441,-9 4-445,1-1 0,-2 1 0,1-1 1,-2-1-1,1 1 0,-2-1 0,0 0 0,0 0 0,-2 0 1,3-22-1,-19 88-27,14-50 39,-1 0 0,1 0 0,0 0 0,0 0 0,0 0 0,0 0 0,1 0 0,-1 0 0,1 0 0,0 0 0,-1-1 0,1 1 0,0 0 0,1 0 0,-1-1 1,1 1-1,-1 0 0,1-1 0,0 0 0,-1 1 0,5 2 0,-3-3-1,-1-1 0,1 0-1,0 0 1,0 0 0,1 0 0,-1 0 0,0 0 0,0-1-1,0 0 1,0 1 0,1-1 0,-1 0 0,0-1 0,0 1-1,0-1 1,1 1 0,-1-1 0,0 0 0,0 0 0,0 0-1,3-2 1,1 0-7,0-1 0,0 0 0,-1 0 0,1 0 0,-1-1 0,0 0 0,-1 0 0,1-1 0,-1 1 0,0-1 0,0-1 0,-1 1 0,1 0 0,-2-1 0,1 0 0,-1 0 0,0 0 0,0 0 0,-1-1 0,3-13 0,-19 36-228,10-8 225,1 1 1,-1-1-1,2 1 1,-1-1 0,1 1-1,0 0 1,0 0-1,1 0 1,0 0 0,1 0-1,0 0 1,0 0-1,2 9 1,-2-16-52,1 1-1,0-1 1,0 0 0,0 1 0,0-1 0,0 0-1,0 0 1,0 1 0,0-1 0,1 0-1,-1 0 1,0-1 0,1 1 0,-1 0 0,0 0-1,1-1 1,-1 1 0,1 0 0,-1-1-1,1 0 1,0 1 0,-1-1 0,1 0 0,-1 0-1,1 0 1,0 0 0,-1 0 0,1 0-1,2-1 1,0 1-433,-1 0 0,0-1 0,0 1 0,0-1 0,0 0-1,0 0 1,0 0 0,0 0 0,0 0 0,0-1 0,0 1 0,0-1 0,-1 0 0,3-2-1,7-15-6605,-1-5-5633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15375,'0'0'7975,"19"48"-18225,1-39 2435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9737,'0'0'11980,"-8"8"-11308,1-1-572,-13 15 457,-25 35 0,41-52-514,1-1 1,-1 1-1,1 1 1,0-1 0,0 0-1,1 1 1,0-1-1,0 1 1,0 0 0,0 0-1,1 0 1,0 0 0,1 0-1,-1 0 1,1 8-1,1-13-108,-1 0 0,1-1-1,0 1 1,-1 0-1,1-1 1,0 1 0,0-1-1,0 1 1,-1-1 0,1 1-1,0-1 1,0 1-1,0-1 1,0 0 0,0 0-1,0 1 1,0-1 0,0 0-1,0 0 1,0 0-1,0 0 1,0 0 0,1-1-1,27-1-3949,-7-6-1846,2-5-3246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88 8616,'0'0'14595,"6"6"-14013,-5-4-552,1 0 0,0-1 0,-1 1 1,1 0-1,0-1 0,0 1 0,0-1 0,0 0 0,0 0 0,1 0 0,-1 0 0,0 0 0,0 0 0,1 0 0,-1-1 1,0 1-1,6-1 0,-4 0-5,0-1-1,0 0 1,0 0 0,0-1 0,0 1 0,0-1 0,-1 0 0,1 0 0,0 0-1,-1 0 1,1-1 0,3-3 0,31-29 123,-36 34-118,-1 0 1,0-1 0,1 1-1,-1 0 1,0-1 0,0 1-1,0-1 1,0 1 0,-1-1-1,1 0 1,0 1 0,-1-1-1,1 0 1,-1 0 0,1 1-1,-1-1 1,0 0 0,0 0-1,0 0 1,0 1 0,0-1-1,0 0 1,0 0 0,0 0-1,-2-3 1,0 4-25,1 0-1,-1 0 1,0 0 0,0 0 0,0 0 0,0 1-1,0-1 1,0 1 0,0-1 0,-1 1-1,1 0 1,0 0 0,0 0 0,0 0 0,0 0-1,-3 1 1,-36 3-24,33-1 11,0-1 0,1 2 0,0-1 0,-1 1 0,1 0 0,1 0 0,-1 1 0,1 0 0,-1 0 0,-7 9 0,10-10 64,0 1 1,0-1-1,0 1 1,1 0-1,0 0 1,0 0-1,0 1 0,1-1 1,-1 1-1,1-1 1,1 1-1,-1 0 1,1 0-1,-1 11 1,2-15-45,1 0-1,-1 0 1,0 0 0,1 0 0,0 0 0,-1 0-1,1-1 1,0 1 0,0 0 0,0-1 0,0 1-1,0 0 1,1-1 0,-1 1 0,0-1 0,1 0-1,-1 0 1,1 1 0,0-1 0,-1 0 0,1 0-1,0 0 1,-1 0 0,1-1 0,0 1 0,0 0-1,0-1 1,0 1 0,0-1 0,2 0 0,10 3-125,1-1-1,-1-1 1,16 0 0,-18-1-226,6 1-1541,0-1 0,1-1 0,25-5 0,4-10-7843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10602,'0'0'11664,"3"10"-10601,0 5-717,-1 1 1,-1 0-1,0 0 0,-1 0 1,0 1-1,-2-1 1,0 0-1,-5 20 0,1-6-288,1 1-1,1-1 1,1 53-1,3-83-161,0 0 0,0 0 0,1 0 1,-1 0-1,0 1 0,1-1 0,-1 0 0,0 0 0,1 0 1,-1 0-1,0 0 0,1 0 0,-1 0 0,0 0 1,1 0-1,-1 0 0,0 0 0,1 0 0,-1 0 0,0-1 1,1 1-1,-1 0 0,0 0 0,1 0 0,-1 0 0,0-1 1,0 1-1,1 0 0,-1 0 0,0 0 0,0-1 1,1 1-1,-1 0 0,0 0 0,0-1 0,0 1 0,0 0 1,1-1-1,-1 1 0,0 0 0,0 0 0,0-1 0,0 1 1,0-1-1,12-12-2634,-2-7-2082,-2-3-1522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35 106 3972,'0'0'20926,"7"-1"-20333,1-2-493,0 1 0,-1-1 1,1 0-1,0-1 0,-1 0 1,10-7-1,-14 9-80,0 0 0,0 0-1,-1 0 1,1-1 0,0 1 0,-1-1 0,0 1 0,1-1 0,-1 0 0,0 0 0,0 0-1,-1 0 1,1-1 0,-1 1 0,0 0 0,1-1 0,-1 1 0,-1-1 0,2-5 0,-2 9-17,0-1 1,0 1 0,0-1-1,0 1 1,0-1 0,-1 1-1,1-1 1,0 1 0,0-1 0,0 1-1,-1-1 1,1 1 0,0 0-1,0-1 1,-1 1 0,1-1-1,0 1 1,-1 0 0,1-1 0,0 1-1,-1 0 1,1-1 0,-1 1-1,1 0 1,0 0 0,-1 0-1,1-1 1,-1 1 0,1 0 0,-1 0-1,1 0 1,-1 0 0,-23 1-25,19 0 2,0 1 0,-1-1 0,1 1 0,0 0 0,0 1 0,-6 3-1,4 0 29,1 0 0,0 0 0,1 1 0,0-1 0,0 1-1,0 1 1,1-1 0,0 0 0,0 1 0,1 0-1,-1 0 1,2 0 0,0 1 0,0-1 0,0 0-1,1 1 1,0-1 0,1 1 0,0 16 0,1-24-10,-1 1 1,1-1 0,0 1-1,0-1 1,-1 1-1,1-1 1,0 1 0,0-1-1,1 0 1,-1 0 0,0 1-1,0-1 1,0 0 0,1 0-1,-1 0 1,1 0 0,-1-1-1,1 1 1,-1 0 0,1 0-1,-1-1 1,1 1-1,0-1 1,-1 0 0,1 1-1,-1-1 1,1 0 0,0 0-1,1 0 1,55-1-1921,-54 1 1514,1-1-437,0 1-1,-1-1 0,1-1 1,0 1-1,0-1 1,-1 1-1,1-1 0,6-5 1,14-8-6214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 19452,'-21'12'1982,"-4"4"-1213,18-9-569,0 0 0,1 1 0,0 0 0,0 0 0,0 0 0,-5 13 0,9-16-136,-1 0 0,1 0-1,1 1 1,-1-1 0,1 0-1,0 1 1,0-1-1,0 1 1,1 0 0,0-1-1,0 1 1,1 8 0,-1-13-51,1 0 1,-1 0 0,0 0-1,1 1 1,-1-1-1,1 0 1,0 0 0,-1 0-1,1-1 1,0 1 0,-1 0-1,1 0 1,0 0 0,0 0-1,0-1 1,0 1 0,-1 0-1,1-1 1,0 1 0,0-1-1,1 1 1,-1-1 0,0 1-1,0-1 1,0 0 0,0 1-1,0-1 1,0 0-1,0 0 1,1 0 0,-1 0-1,0 0 1,0 0 0,0 0-1,0 0 1,0-1 0,1 1-1,0-1 1,3 0 11,0 0-1,0-1 1,0 0 0,0 0 0,0 0-1,8-6 1,-5 2 17,0 0 0,-1-1 0,0 0 0,0 0 0,0-1 0,-1 1 0,10-17 0,-14 20-15,1 0-1,-1-1 0,0 1 0,0-1 0,-1 1 0,1-1 0,-1 0 0,0 1 0,-1-1 0,1 0 0,-1 0 1,0 0-1,0 0 0,0 1 0,0-1 0,-1 0 0,0 0 0,-2-5 0,2 8-11,0 1-1,0-1 1,0 0-1,0 0 1,-1 0-1,1 1 0,-1-1 1,1 1-1,-1-1 1,0 1-1,1 0 1,-1-1-1,0 1 1,0 0-1,0 0 1,0 0-1,0 1 0,0-1 1,0 0-1,0 1 1,0-1-1,0 1 1,0 0-1,-1 0 1,-1 0-1,2-1-92,1 1 0,-1 0 0,0 0 0,1 1 0,-1-1 0,1 0 0,-1 0 0,1 1 1,-1-1-1,1 1 0,-1-1 0,1 1 0,-1 0 0,1 0 0,0-1 0,-1 1 0,1 0 0,0 0 0,0 0 0,0 1 0,0-1 0,-1 0 0,2 0 0,-1 1 0,0-1 0,0 0 0,0 1 0,1-1 0,-1 1 0,0-1 1,1 1-1,0-1 0,-1 1 0,1 1 0,0-2-37,0 0 1,0-1 0,0 1 0,0 0-1,0 0 1,0 0 0,0-1-1,0 1 1,1 0 0,-1 0-1,0-1 1,1 1 0,-1 0 0,0-1-1,1 1 1,-1 0 0,1-1-1,-1 1 1,1-1 0,-1 1-1,1-1 1,-1 1 0,1-1 0,0 1-1,-1-1 1,1 0 0,0 1-1,-1-1 1,1 0 0,0 1-1,0-1 1,-1 0 0,2 0 0,8 2-1076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9289,'0'0'6417,"2"-8"-3828,-1 5-2399,-1 1-75,0 0 0,1 0-1,-1 0 1,1 0-1,-1 0 1,1 0-1,0 0 1,0 0 0,0 0-1,0 0 1,0 1-1,0-1 1,0 0-1,0 1 1,1-1 0,-1 1-1,1-1 1,-1 1-1,1 0 1,0 0 0,0 0-1,-1 0 1,1 0-1,0 0 1,0 0-1,0 0 1,0 1 0,0-1-1,0 1 1,0-1-1,0 1 1,2 0-1,4-1 94,-1 1 0,1 1 0,-1-1 0,0 1 0,1 0 1,-1 1-1,0 0 0,14 5 0,-18-6-196,-1 1 0,1-1-1,0 1 1,-1 0 0,0-1 0,1 1 0,-1 0 0,0 1 0,0-1 0,0 0 0,-1 0 0,1 1 0,0-1 0,-1 1 0,0 0 0,1-1 0,-1 1 0,0 0 0,0 0 0,-1 0 0,1 0 0,-1 0 0,1 0 0,-1 0 0,0 4 0,-1 9 381,-1 0 0,0-1 0,-1 1 0,-1-1 0,-10 28 0,8-27-61,6-16-330,0 0 1,0 0-1,0 0 0,0 1 0,0-1 0,0 0 0,0 1 0,0-1 0,0 0 1,0 0-1,0 1 0,0-1 0,0 0 0,0 0 0,0 1 0,0-1 0,0 0 0,0 0 1,0 1-1,0-1 0,0 0 0,0 0 0,1 1 0,-1-1 0,0 0 0,0 0 1,0 1-1,0-1 0,1 0 0,-1 0 0,0 0 0,0 1 0,0-1 0,1 0 0,-1 0 1,0 0-1,0 0 0,1 0 0,-1 0 0,0 0 0,0 1 0,1-1 0,-1 0 1,1 0-1,18-2 128,17-11-35,-29 7-124,1 0 0,-2-1 1,1 0-1,-1 0 0,0-1 1,0 1-1,-1-1 0,0-1 1,0 1-1,-1-1 0,0 0 1,0 1-1,-1-2 0,-1 1 1,1 0-1,-1-1 0,-1 1 1,1-19-1,-2 28 33,0 1 0,0 0 0,-1-1 0,1 1 0,0-1-1,0 1 1,0-1 0,-1 1 0,1-1 0,0 0 0,-1 1 0,1-1 0,0 1 0,-1-1-1,1 0 1,-1 1 0,1-1 0,-1 0 0,1 1 0,-1-1 0,1 0 0,-1 1 0,1-1-1,-1 0 1,1 0 0,-1 0 0,1 0 0,-1 0 0,1 0 0,-1 1 0,1-1 0,-1 0-1,1 0 1,-1-1 0,1 1 0,-1 0 0,0 0 0,1 0 0,-1 0 0,1 0 0,-1-1-1,1 1 1,-1 0 0,1 0 0,-1-1 0,1 1 0,0 0 0,-1-1 0,1 1 0,-1 0-1,1-1 1,0 1 0,-1-1 0,1 1 0,0-1 0,-1 1 0,1-1 0,0 1 0,0-1-1,0 1 1,-1-1 0,1 1 0,0-1 0,0 1 0,0-1 0,0 1 0,0-1 0,0 1-1,0-2 1,0 4 1,0 0-1,0 0 0,0 0 1,0 0-1,0 0 1,0 0-1,1 0 0,-1 0 1,0 0-1,1 0 0,0-1 1,0 1-1,-1 0 0,1 0 1,0-1-1,0 1 0,1 0 1,-1-1-1,0 1 0,0-1 1,1 0-1,-1 1 0,1-1 1,-1 0-1,1 0 1,2 2-1,2-1 11,1-1-1,-1 1 1,1-1 0,-1 0-1,1-1 1,-1 1 0,9-2-1,-4 1 5,0-1 0,0 0 0,0-1 0,0 0-1,0-1 1,11-4 0,-17 5-20,-1 0 0,0 1 1,1-2-1,-1 1 0,0 0 0,0-1 0,0 0 1,-1 1-1,1-2 0,-1 1 0,1 0 0,-1-1 1,0 1-1,-1-1 0,1 0 0,-1 0 1,4-6-1,-6 10-1,0 0 1,0-1 0,0 1-1,0 0 1,0 0 0,0-1-1,0 1 1,0 0 0,1-1-1,-1 1 1,0 0 0,0 0-1,0-1 1,-1 1 0,1 0-1,0-1 1,0 1 0,0 0-1,0 0 1,0-1 0,0 1-1,0 0 1,0 0 0,0-1-1,-1 1 1,1 0 0,0 0-1,0 0 1,0-1 0,-1 1-1,1 0 1,0 0 0,0 0-1,0-1 1,-1 1 0,1 0-1,0 0 1,0 0 0,-1 0-1,1 0 1,0 0 0,0 0-1,-1 0 1,1 0 0,0 0-1,-1-1 1,1 1 0,-22 3-74,-19 12-32,34-10 117,0 1-1,1-1 1,-1 2 0,1-1-1,1 1 1,-1-1-1,1 1 1,-8 15 0,10-17 20,1 0 0,-1 0 0,1 1-1,1-1 1,-1 0 0,1 0 0,0 1 0,0-1 0,0 1 0,1-1 0,0 1 0,0 0 0,0-1 0,1 1 0,1 7 0,-1-10-19,1-1 0,-1 1 0,1 0 0,-1-1 0,1 1 0,0-1 0,0 0-1,0 1 1,1-1 0,-1 0 0,0 0 0,1-1 0,-1 1 0,1 0 0,0-1 0,-1 0 0,1 1 0,0-1 0,0 0 0,0-1-1,0 1 1,3 0 0,9 2-204,-1-1-1,1 0 0,17-1 1,-32-1 167,10 0-958,-1 0 0,0 0 0,1-1-1,-1 0 1,17-5 0,8-10-7227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41 9097,'9'-24'4438,"-7"7"3082,-7 42-5866,-6 50-966,5 0 0,2 107 0,5-145-723,8-7-42,1-18-1690,-10-12 1594,0 0 0,1 1 0,-1-1 1,1 0-1,-1 0 0,0 0 0,1 0 1,-1 0-1,1 0 0,-1 0 1,0 0-1,1 0 0,-1 0 0,1 0 1,-1 0-1,1 0 0,-1 0 0,0 0 1,1-1-1,-1 1 0,0 0 0,1 0 1,-1 0-1,0-1 0,1 1 0,-1 0 1,0 0-1,1-1 0,-1 1 0,0 0 1,1-1-1,2-7-6014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161 297 8552,'0'0'4810,"1"-8"-2301,1-1-2391,-1 5 407,0 0 1,-1 0-1,1 0 1,-1-1 0,0 1-1,0 0 1,-1-6-1,0 8-397,1 1 0,-1 0 0,1-1 0,-1 1 0,0 0 0,1-1 0,-1 1 0,0 0 0,0 0 0,0-1 0,0 1 0,0 0 0,0 0 0,0 0 0,-1 1 0,1-1 0,0 0 0,-1 0 0,1 1 0,0-1 0,-1 0 0,1 1 0,0 0 0,-1-1 0,1 1 0,-1 0 0,1-1 0,-3 1 0,-1 0-95,0 0 0,0 0 0,0 0 0,0 1 0,0 0 0,1 0 0,-1 0-1,0 0 1,1 1 0,-1 0 0,1 0 0,-1 0 0,1 0 0,0 1 0,0 0 0,0-1 0,0 2-1,1-1 1,-1 0 0,1 1 0,-4 4 0,3-4-5,1 1 0,-1 1 0,1-1 0,0 0 0,0 1 1,1-1-1,0 1 0,0 0 0,0 0 0,1 0 0,0 0 0,0 0 0,0 0 0,1 0 0,0 0 0,1 11 0,-1-15-16,0-1 0,1 1 0,0-1 0,-1 1 0,1-1 0,0 1 0,0-1 0,-1 0-1,1 1 1,0-1 0,1 0 0,-1 0 0,0 0 0,0 1 0,0-1 0,1 0 0,-1-1 0,0 1-1,1 0 1,-1 0 0,1-1 0,-1 1 0,1 0 0,-1-1 0,1 0 0,0 1 0,-1-1 0,1 0-1,-1 0 1,1 0 0,0 0 0,-1 0 0,1 0 0,-1 0 0,1-1 0,0 1 0,-1 0 0,1-1-1,2-1 1,3 0 40,0 0-1,1 0 0,-2-1 0,1 0 1,0 0-1,0-1 0,8-6 1,-8 3-37,-1 0 0,0 1 0,0-2 0,-1 1 0,0-1 1,0 0-1,-1 0 0,0 0 0,-1 0 0,1-1 0,-1 0 1,-1 0-1,0 1 0,0-1 0,-1-1 0,0 1 1,-1 0-1,-1-18 0,-3 42 31,-2 10-48,6-24 5,0 0 0,0-1 0,1 1 1,-1 0-1,1 0 0,-1-1 0,0 1 1,1 0-1,-1-1 0,1 1 1,-1-1-1,1 1 0,0 0 0,-1-1 1,1 1-1,0-1 0,-1 0 0,1 1 1,0-1-1,-1 0 0,1 1 0,0-1 1,0 0-1,0 0 0,-1 1 1,1-1-1,0 0 0,0 0 0,0 0 1,-1 0-1,1 0 0,0 0 0,1-1 1,6 1 13,0-1 0,-1 0 0,1 0 0,-1-1 0,1 0 0,-1 0 0,0-1 0,1 1 0,-1-2 0,-1 1 0,1-1 0,0 0 0,-1-1 0,0 1 1,0-1-1,0 0 0,-1-1 0,1 1 0,8-14 0,-7 10-51,-1-1 0,0-1 0,0 1 0,-1-1 0,0 0 0,-1 0 0,0-1-1,-1 1 1,0-1 0,-1 0 0,0 0 0,0-15 0,-2 27 29,0 0 0,0 0-1,0-1 1,0 1 0,0 0 0,1 0-1,-1 0 1,0 0 0,0 0-1,0 0 1,0-1 0,0 1-1,0 0 1,0 0 0,0 0 0,-1 0-1,1 0 1,0 0 0,0-1-1,0 1 1,0 0 0,0 0 0,0 0-1,0 0 1,0 0 0,0 0-1,0-1 1,0 1 0,0 0 0,0 0-1,-1 0 1,1 0 0,0 0-1,0 0 1,0 0 0,0 0 0,0 0-1,0 0 1,0 0 0,-1 0-1,1 0 1,0 0 0,0 0 0,0-1-1,0 1 1,0 0 0,-1 0-1,1 0 1,0 0 0,0 1 0,0-1-1,0 0 1,0 0 0,0 0-1,-1 0 1,1 0 0,0 0-1,0 0 1,0 0 0,0 0 0,0 0-1,0 0 1,-11 10-179,-7 16 66,4 2 194,2 1-1,1 1 1,2 0-1,0 0 1,2 0-1,-2 32 1,6-43-28,2 0 0,0 0 0,2 0 0,0 0 0,1 0 0,0-1 0,2 1 0,0-1 0,1 1 0,1-1 0,10 20 0,1-8-15,-12-24-17,-1 1 1,0 0-1,0 0 1,-1 0-1,1 0 1,-2 0-1,1 1 1,-1-1-1,2 12 1,-4-19-7,0 1 1,-1-1 0,1 0 0,0 0 0,0 0 0,-1 0 0,1 1-1,0-1 1,0 0 0,-1 0 0,1 0 0,0 0 0,0 0 0,-1 0 0,1 0-1,0 0 1,-1 0 0,1 0 0,0 0 0,0 0 0,-1 0 0,1 0-1,0 0 1,-1 0 0,1 0 0,0 0 0,0 0 0,-1 0 0,1-1 0,0 1-1,0 0 1,-1 0 0,1 0 0,0 0 0,0-1 0,0 1 0,-1 0-1,1 0 1,0 0 0,0-1 0,0 1 0,0 0 0,-1 0 0,1-1 0,0 1-1,0 0 1,0-1 0,-12-10 81,2-4-86,2-1-1,0 0 0,0-1 1,2 1-1,0-1 0,1-1 1,1 1-1,0-1 1,1 1-1,1-1 0,1-35 1,1 50-15,0 0 0,1 0 0,-1 0 0,1 0 1,0 0-1,-1 1 0,1-1 0,1 0 0,-1 0 1,0 1-1,1-1 0,-1 1 0,1 0 0,0-1 1,0 1-1,0 0 0,0 0 0,0 0 0,0 0 1,1 0-1,-1 0 0,0 1 0,1-1 0,0 1 1,-1 0-1,6-2 0,9-3-663,0 1 1,0 1-1,28-3 0,8-3-3931,-5-5-2545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53 11435,'0'0'151,"0"0"1,1-1-1,-1 1 1,0 0-1,0 0 0,1 0 1,-1 0-1,0 0 1,0 0-1,1 0 0,-1 0 1,0 0-1,0 0 1,1 0-1,-1 0 1,0 0-1,0 0 0,1 1 1,-1-1-1,0 0 1,0 0-1,0 0 1,1 0-1,-1 0 0,0 0 1,0 1-1,0-1 1,1 0-1,-1 0 1,0 0-1,0 1 0,0-1 1,0 0-1,1 0 1,-1 0-1,0 1 0,0-1 1,0 0-1,0 0 1,0 1-1,0-1 1,0 0-1,0 0 0,0 1 1,0-1-1,0 0 1,0 0-1,0 1 1,0-1-1,0 0 0,0 0 1,0 1-1,0-1 1,0 0-1,0 1 1,1 31 2371,-5 36-1034,-8 1-173,4-22-610,-6 96 0,14-143-701,0 0 1,0 0 0,0 1 0,0-1 0,0 0-1,0 0 1,0 0 0,1 0 0,-1 0 0,0 1-1,0-1 1,0 0 0,0 0 0,0 0 0,0 0 0,0 0-1,0 0 1,1 0 0,-1 1 0,0-1 0,0 0-1,0 0 1,0 0 0,0 0 0,1 0 0,-1 0-1,0 0 1,0 0 0,0 0 0,0 0 0,0 0-1,1 0 1,-1 0 0,0 0 0,0 0 0,0 0 0,0 0-1,1 0 1,-1 0 0,0 0 0,0 0 0,0 0-1,0 0 1,0 0 0,1 0 0,-1 0 0,0-1-1,0 1 1,0 0 0,0 0 0,0 0 0,0 0 0,1 0-1,-1 0 1,0 0 0,0-1 0,0 1 0,0 0-1,0 0 1,0 0 0,0 0 0,9-9 183,-5 2-189,-1-1 0,0 1-1,0-1 1,-1 0-1,0 0 1,0 0-1,-1 0 1,0 0-1,0-15 1,-6-75-1239,-1 63 601,6 33 611,0 1-1,0 0 1,0-1 0,-1 1-1,1 0 1,0-1 0,-1 1-1,1 0 1,-1-1 0,0 1 0,1 0-1,-1 0 1,0 0 0,0 0-1,1 0 1,-1 0 0,0 0-1,0 0 1,0 0 0,0 0-1,-2-1 1,3 28-539,0-23 570,1 0 1,0 0-1,0 0 0,1-1 0,-1 1 0,0 0 0,1-1 1,0 0-1,-1 1 0,1-1 0,0 0 0,0 0 0,1 0 1,-1 0-1,0 0 0,1 0 0,-1 0 0,1-1 0,-1 0 1,1 1-1,0-1 0,0 0 0,-1 0 0,1 0 0,0-1 1,0 1-1,0-1 0,0 0 0,5 1 0,5 0 136,-1-1 1,1 0-1,0 0 0,-1-1 0,24-5 0,-28 3-122,0 0 0,-1 0-1,1 0 1,-1-1 0,0 0 0,0-1-1,0 0 1,-1 0 0,0 0-1,0-1 1,0 0 0,0 0-1,-1 0 1,0-1 0,-1 0-1,1 0 1,-1 0 0,-1 0-1,1-1 1,-1 1 0,0-1-1,-1 0 1,0 0 0,0 0 0,-1 0-1,0 0 1,0 0 0,-1-1-1,0 1 1,-1 0 0,-1-14-1,1 22-19,1-1 0,0 0-1,0 1 1,0-1 0,0 0 0,-1 1-1,1-1 1,0 0 0,-1 1-1,1-1 1,0 1 0,-1-1 0,1 1-1,-1-1 1,1 1 0,0-1-1,-1 1 1,0-1 0,1 1 0,-1-1-1,1 1 1,-1 0 0,1-1 0,-1 1-1,0 0 1,1 0 0,-1 0-1,0-1 1,1 1 0,-1 0 0,0 0-1,1 0 1,-1 0 0,0 0-1,1 0 1,-1 0 0,0 0 0,1 0-1,-1 0 1,0 1 0,1-1-1,-1 0 1,0 0 0,1 1 0,-1-1-1,1 0 1,-1 1 0,0-1-1,1 1 1,-1-1 0,0 1 0,-26 26-83,19-12 175,1 0 0,0 1 0,1 0 0,1 0 0,0 0 0,1 1-1,1 0 1,1 0 0,0-1 0,1 1 0,2 26 0,0-39-72,0-1 0,0 0 0,1 1 0,0-1-1,-1 0 1,1 0 0,0 0 0,0 0 0,1 0 0,-1-1 0,0 1 0,1-1 0,0 1 0,-1-1 0,1 0 0,0 0 0,0 0 0,1 0 0,-1-1 0,0 1-1,0-1 1,1 0 0,-1 0 0,1 0 0,-1-1 0,1 1 0,-1-1 0,1 1 0,-1-1 0,5-1 0,0 2-43,-1-1 1,1-1-1,-1 1 1,1-1-1,-1 0 1,1-1 0,-1 0-1,0 0 1,0 0-1,0-1 1,0 0-1,0-1 1,10-6-1,-13 7 2,-1 0 1,0 0-1,0 0 0,0-1 0,0 1 0,0-1 0,-1 0 0,1 0 0,-1 0 1,0 0-1,0 0 0,-1 0 0,1-1 0,-1 1 0,0-1 0,0 1 0,0 0 1,-1-1-1,0 0 0,0-5 0,0 9 25,-1 0 1,1 0 0,-1 0-1,1 1 1,-1-1-1,1 0 1,-1 1 0,1-1-1,-1 1 1,0-1-1,1 0 1,-1 1-1,0-1 1,0 1 0,0 0-1,1-1 1,-1 1-1,0 0 1,0-1-1,0 1 1,0 0 0,1 0-1,-1 0 1,0 0-1,0 0 1,0 0 0,0 0-1,0 0 1,0 0-1,0 0 1,1 0-1,-1 1 1,0-1 0,0 0-1,0 1 1,0-1-1,1 0 1,-1 1 0,0-1-1,-1 2 1,-32 18-56,30-15 75,1 0 1,-1 1-1,1-1 0,-1 1 0,2 0 1,-1-1-1,1 1 0,0 0 0,0 1 1,-2 10-1,4-15-15,-1 1 1,1-1-1,-1 1 1,1-1-1,0 1 1,0-1-1,1 1 1,-1-1-1,0 1 1,1-1-1,-1 1 1,1-1-1,0 1 1,0-1-1,0 0 1,0 1-1,0-1 1,1 0-1,-1 0 1,1 0-1,-1 0 1,1 0-1,0 0 1,0 0-1,0 0 1,0-1 0,0 1-1,0-1 1,4 2-1,6 2-122,1-2 0,-1 1 1,1-2-1,0 0 0,0 0 0,18 0 0,41-6-6896,-46-3-79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4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245 108 9353,'5'-10'1336,"-1"0"0,0 0 0,-1 0 0,0-1 0,0 1-1,-1-1 1,1-19 0,-3 29-1287,-1 1-1,1-1 1,0 1-1,-1-1 1,1 1-1,-1 0 1,1-1-1,0 1 1,-1 0-1,1 0 1,-1-1-1,1 1 1,-1 0-1,1 0 1,-1 0-1,1-1 1,-1 1-1,1 0 1,-1 0-1,0 0 1,1 0-1,-1 0 1,1 0-1,-1 0 1,1 0-1,-1 0 1,1 0-1,-1 1 1,1-1-1,-1 0 1,1 0-1,-1 0 0,1 1 1,-1-1-1,1 0 1,-1 1-1,1-1 1,-1 0-1,1 1 1,0-1-1,-1 0 1,1 1-1,0-1 1,-1 1-1,1-1 1,0 1-1,-1 0 1,-8 13 82,1 1 1,1 0-1,0 0 0,1 0 1,1 1-1,-5 23 1,2-14 165,-5 21 164,2-1 1,3 2-1,1-1 1,2 1-1,2 0 0,5 65 1,1-91-321,1-24 264,-4-1-370,0 0-1,0 0 1,0-1-1,0 1 0,0 0 1,-1 0-1,-2-7 1,-15-33-487,-2 2 0,-2 0 1,-54-76-1,65 101 524,15 17-28,1-1 0,-1 1 0,1 0-1,-1 0 1,1 0 0,-1 1 0,1-1 0,6 3 0,26 4-86,1-1 1,73 1-1,-48-8-3138,-2-2-4128,-28-1-144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0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46 15214,'0'0'2440,"-10"0"-219,1-1-1791,-4 0 121,0 1 1,0 0 0,0 0 0,1 2-1,-17 2 1,26-3-508,-1 0 1,1 0-1,0 0 0,-1 1 0,1-1 1,0 1-1,0 0 0,0 0 0,0 0 0,0 0 1,0 1-1,0-1 0,1 1 0,-1-1 0,1 1 1,0 0-1,0 0 0,0 0 0,0 0 1,0 0-1,1 1 0,-1-1 0,1 1 0,0-1 1,-1 8-1,1-8-19,1 1 0,-1-1 0,1 0 0,0 1 0,0-1 0,0 1 0,0-1 0,1 1 0,0-1 0,-1 1 0,1-1 0,1 0 0,-1 1 0,0-1 0,1 0 0,-1 0 0,1 0 0,0 0 0,0 0 0,0-1 0,1 1 0,-1 0 0,1-1 0,-1 0 0,1 1 0,0-1 0,0 0 0,0-1 0,0 1 0,0 0 0,0-1 0,0 0 0,1 0 0,-1 0 0,0 0 0,1 0 0,-1-1 0,1 1 0,-1-1 0,1 0 0,-1 0 0,1 0 0,-1 0 1,1-1-1,-1 0 0,0 1 0,1-1 0,-1-1 0,0 1 0,6-3 0,-5 1 14,1 1 1,-1-1 0,1 0 0,-1-1 0,0 1 0,0-1 0,-1 0 0,1 0-1,-1 0 1,0 0 0,0 0 0,0-1 0,0 0 0,-1 1 0,0-1-1,0 0 1,0 0 0,-1 0 0,1 0 0,-1-1 0,-1 1 0,1 0-1,-1 0 1,0-1 0,0 1 0,0 0 0,-1-1 0,1 1 0,-1 0-1,-1 0 1,1 0 0,-1 0 0,0 0 0,0 0 0,0 0 0,-1 0-1,0 1 1,1-1 0,-2 1 0,1 0 0,0 0 0,-1 0 0,0 1-1,-5-5 1,6 6-24,2 2-69,49 15-80,57-7-191,-78-8 71,-1 2 0,1 0 1,29 8-1,-54-10 239,-1 1 0,0-1 0,1 0 1,-1 1-1,0-1 0,0 1 0,1 0 0,-1 0 1,0-1-1,0 1 0,0 0 0,0 0 0,0 0 1,0 0-1,0 0 0,0 0 0,0 0 0,0 0 0,-1 1 1,1-1-1,0 0 0,-1 1 0,1-1 0,-1 0 1,1 2-1,-1 1 12,1 0 1,-1-1 0,0 1-1,-1 0 1,1-1 0,-1 1-1,1 0 1,-1-1 0,-2 7-1,-3 3 235,1-1-1,-2 1 1,1-1-1,-11 13 1,17-25-206,0 0 0,0 0-1,0 0 1,0 0 0,0 0 0,0 1 0,1-1 0,-1 0-1,0 0 1,0 0 0,0 0 0,0 0 0,0 0 0,0 0-1,0 0 1,0 0 0,0 0 0,0 0 0,0 0 0,0 0-1,0 1 1,0-1 0,0 0 0,0 0 0,0 0 0,0 0-1,0 0 1,0 0 0,0 0 0,0 0 0,15-11 128,23-23-757,-34 31 500,5-6 31,0 0 0,1 1 0,0 1 0,0 0 0,1 0 0,-1 1 0,2 0 1,-1 1-1,0 1 0,1-1 0,0 2 0,0 0 0,22-3 0,-33 6 66,-1 1 1,1-1-1,0 1 1,0-1-1,-1 1 0,1-1 1,0 1-1,-1 0 1,1-1-1,-1 1 0,1 0 1,-1 0-1,1-1 1,-1 1-1,1 0 0,-1 0 1,0 0-1,0-1 1,1 1-1,-1 0 0,0 0 1,0 0-1,0 0 1,0 0-1,0 0 0,0 0 1,0-1-1,0 1 1,0 0-1,0 0 0,-1 0 1,1 0-1,0 0 1,-1 0-1,0 1 0,-8 36 944,8-37-788,1 0-139,0-1 1,0 1 0,0-1 0,0 1 0,0-1 0,0 1 0,0-1 0,0 1 0,0-1 0,0 1 0,0-1 0,0 1 0,0-1 0,0 1 0,1-1 0,-1 1 0,0-1 0,0 0 0,1 1 0,-1-1 0,0 1 0,1-1 0,-1 0 0,0 1 0,1-1 0,-1 0 0,0 1 0,1-1 0,-1 0 0,1 0 0,-1 1 0,1-1-1,-1 0 1,0 0 0,1 0 0,-1 1 0,1-1 0,-1 0 0,1 0 0,-1 0 0,1 0 0,-1 0 0,1 0 0,-1 0 0,1 0 0,-1 0 0,1-1 0,-1 1 0,1 0 0,-1 0 0,1 0 0,-1 0 0,1-1 0,-1 1 0,1-1 0,31-9 24,-13 1-242,-9 3 14,0 1 0,0 1-1,0-1 1,1 2 0,-1-1 0,1 1-1,15-1 1,-25 4 183,0 1 0,-1 0 1,1-1-1,-1 1 0,1 0 1,-1 0-1,1 0 0,-1-1 0,0 1 1,1 0-1,-1 0 0,0 0 0,0 0 1,0 0-1,0 0 0,1 0 1,-1 0-1,0-1 0,-1 1 0,1 0 1,0 0-1,0 0 0,0 0 0,0 0 1,-1 1-1,-5 28 348,6-30-316,-1 1 1,1-1-1,0 1 1,-1 0-1,1-1 1,0 1-1,0 0 1,-1 0-1,1-1 1,0 1-1,0 0 1,0 0-1,0-1 1,0 1-1,0 0 1,0-1-1,0 1 1,0 0-1,1 0 1,-1-1-1,0 1 1,0 0-1,1-1 1,-1 1-1,0 0 1,1-1-1,-1 1 1,1-1 0,-1 1-1,0 0 1,1-1-1,0 1 1,-1-1-1,1 1 1,-1-1-1,1 0 1,-1 1-1,2 0 1,32-2 531,-33 0-563,9-1-49,-1-1-1,0 0 0,0 0 1,0-1-1,0 0 0,13-9 1,-14 8-110,0 0 1,0 1 0,1 0 0,-1 1-1,1-1 1,18-3 0,-26 7 122,-8 33 424,6-30-435,0 0 0,0 0 0,0 0 0,0 1 0,0-1 0,1 0 0,0 1 0,0-1 0,0 0 0,0 1 0,1 4 0,25-7-12235,-17-5 3529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10826,'0'0'13298,"9"3"-12182,1 0-900,0-1 1,1 0-1,-1 0 1,1-1-1,18-1 1,-25 0-168,0 0 0,0 0 0,0 0 0,0-1 0,0 0 1,0 0-1,0 0 0,0 0 0,-1 0 0,1-1 0,0 0 0,-1 0 1,1 0-1,-1 0 0,0 0 0,0-1 0,0 1 0,0-1 0,0 0 0,0 0 1,-1 0-1,3-4 0,-4 6-33,-1 0 0,1 0 0,0 0 0,-1 0 0,1 0 0,-1 0 0,1 0 0,-1 0 0,0 0 0,1-1 0,-1 1 0,0 0 0,0 0 0,0 0 0,0 0 0,0-1 0,0 1 0,0 0 0,0 0 0,-1 0 0,1 0 0,0 0 0,-1-2 0,0 2-16,0 0-1,0 1 0,0-1 1,0 1-1,0-1 0,0 1 1,0-1-1,0 1 0,0 0 1,0 0-1,0-1 0,0 1 1,0 0-1,0 0 0,0 0 1,0 0-1,0 0 0,0 0 1,0 0-1,-1 1 0,-4 0-22,1 0-1,0 0 0,-1 1 1,1 0-1,0 0 0,0 0 0,1 1 1,-1-1-1,-4 4 0,-28 34 40,35-38 1,1 0 0,0 0 1,-1-1-1,1 1 1,0 0-1,0 0 1,0 0-1,1 0 1,-1 1-1,0-1 0,1 0 1,-1 0-1,1 0 1,0 0-1,0 1 1,0-1-1,0 0 0,0 0 1,0 0-1,1 1 1,-1-1-1,2 3 1,-1-4-8,0 0 0,0 0 0,0 0 0,0 0 0,0 0 0,0 0 0,0-1 0,1 1 0,-1 0 0,0-1 0,1 1 0,-1-1 0,0 1 0,1-1 0,-1 0 0,0 0 0,1 0 0,-1 1 0,3-2 0,35 1 121,-25-1-137,180-5-960,-176 17 1365,-3 0 275,-14-11-660,0-1 0,0 1-1,0 0 1,-1-1 0,1 1-1,0-1 1,0 1-1,-1-1 1,1 1 0,0-1-1,-1 0 1,1 1 0,0-1-1,-1 0 1,1 0-1,-1 1 1,1-1 0,-1 0-1,0 0 1,1 0 0,-1 1-1,0-1 1,1 0 0,-1 0-1,0 0 1,0-1-1,3-7 8,-1 0 0,-1-1-1,1 1 1,-2-1 0,1-12-1,-1 13-81,0-1 0,1 0 0,0 1 0,3-13 0,-3 21-15,0 0 0,0 1 0,0-1 0,0 0 0,0 0-1,0 0 1,0 1 0,1-1 0,-1 1 0,0-1 0,0 1 0,1-1 0,-1 1 0,0 0 0,0-1 0,1 1 0,-1 0-1,0 0 1,1 0 0,-1 0 0,0 0 0,1 1 0,-1-1 0,0 0 0,2 1 0,36 6-2618,-38-7 2593,29 7-3726,4-3-2958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11563,'0'0'9315,"1"11"-8001,-1-10-1302,0 8 305,1 0 0,0 0 0,1 0 0,-1 0 0,6 12 0,-6-18-242,0 0-1,0 0 1,0-1 0,1 1-1,0 0 1,-1-1-1,1 1 1,0-1 0,0 0-1,1 0 1,-1 0-1,0 0 1,1 0 0,-1 0-1,1 0 1,0-1-1,-1 1 1,1-1 0,0 0-1,0 0 1,0 0-1,0 0 1,5 1 0,4-1-9,0 0 1,0-1 0,1-1 0,-1 0 0,0 0 0,0-1 0,-1 0 0,1-1 0,0-1 0,-1 0 0,21-10 0,-23 9-121,-1 1 1,-1-1-1,1 0 1,-1-1-1,1 0 1,-2 0-1,1-1 1,-1 0-1,0 0 0,0 0 1,-1-1-1,0 0 1,0 0-1,-1 0 1,0 0-1,3-10 1,-20 50-62,-1 0 1,-19 31 0,-7 16 921,28-52-776,1 0-1,2 0 1,0 1-1,2 0 1,1 0-1,-2 32 1,2-29-2022,-1-17-1180,-2-7-5067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11691,'0'0'12636,"12"7"-11718,39 22-208,-47-28-682,-1 0 0,1 0 0,-1-1 0,1 1 0,0-1 0,-1 0 0,1 0-1,-1 0 1,1 0 0,0-1 0,-1 0 0,1 1 0,-1-1 0,1 0 0,-1-1 0,1 1 0,-1-1 0,0 1-1,0-1 1,0 0 0,4-3 0,-2 1 2,0 1-1,0-1 1,-1-1 0,1 1-1,-1-1 1,0 1-1,0-1 1,-1 0 0,1-1-1,3-7 1,-6 11-40,0 0 0,-1 0 1,1 0-1,-1 0 0,1 0 0,-1 0 1,0 0-1,1 0 0,-1 0 1,0 0-1,-1 0 0,1 0 0,0 1 1,-1-4-1,1 4-4,-1 1 0,1-1 0,0 0 0,-1 0 0,1 1-1,-1-1 1,0 0 0,1 1 0,-1-1 0,1 1 0,-1-1 0,0 1 0,1-1 0,-1 1 0,0-1 0,0 1 0,1 0-1,-1-1 1,0 1 0,0 0 0,0 0 0,-1-1 0,-1 1-17,-1 0-1,1 0 1,0 1 0,0-1-1,0 1 1,0-1-1,0 1 1,0 0 0,0 0-1,0 1 1,0-1 0,0 1-1,0-1 1,0 1 0,-3 3-1,-9 7-8,1 2 0,-25 28 0,35-38 36,1 0 1,0 1-1,-1-1 1,2 1-1,-1-1 1,0 1 0,1 0-1,0 0 1,0 0-1,1 0 1,-1 0-1,1 1 1,0-1-1,1 0 1,-1 9-1,2-12-76,0-1 0,0 1 1,0-1-1,0 0 0,0 1 0,0-1 1,1 0-1,-1 0 0,0 1 0,1-1 1,-1 0-1,1 0 0,-1-1 0,1 1 1,0 0-1,-1 0 0,1-1 0,0 1 0,-1-1 1,1 1-1,0-1 0,0 0 0,-1 0 1,1 0-1,0 0 0,3 0 0,53-2-7085,-56 2 6560,31-4-6602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162 100 8712,'0'0'10031,"-10"-2"-7757,1 1-1791,-1 1 0,1 0 0,0 0 0,-1 1 0,1 0 1,-1 1-1,-15 4 0,22-5-396,0 0 0,-1 0 0,1 1 1,0-1-1,0 1 0,0-1 1,0 1-1,0 0 0,0 0 0,1 1 1,-1-1-1,0 0 0,1 1 0,0 0 1,0-1-1,0 1 0,0 0 1,0 0-1,0 0 0,1 0 0,0 1 1,-1-1-1,1 0 0,0 0 0,1 1 1,-1-1-1,1 1 0,-1 4 1,1-6-81,0-1 0,0 1 0,1-1 1,-1 0-1,0 1 0,1-1 1,-1 0-1,1 0 0,-1 1 1,1-1-1,-1 0 0,1 0 0,0 0 1,0 1-1,0-1 0,-1 0 1,1 0-1,0 0 0,0 0 1,1-1-1,-1 1 0,0 0 0,0 0 1,2 0-1,1 1 17,0 0 0,1-1 0,-1 1-1,1-1 1,-1 0 0,1-1 0,7 1 0,-3 0-43,0-1 1,1-1-1,-1 1 0,0-1 1,0-1-1,1 0 0,10-4 1,-15 4 2,-1 0-1,1-1 1,-1 0 0,0 1 0,0-1-1,0-1 1,0 1 0,-1 0 0,1-1-1,-1 0 1,0 0 0,0 0 0,0 0-1,-1 0 1,0-1 0,1 1 0,-1-1-1,-1 0 1,1 1 0,-1-1 0,0 0-1,1-6 1,-2 10 16,0 1 0,0-1 1,0 1-1,0-1 0,0 1 0,0-1 0,0 1 0,0-1 1,0 1-1,-1-1 0,1 1 0,0 0 0,0-1 0,0 1 1,-1-1-1,1 1 0,0 0 0,-1-1 0,1 1 0,0 0 1,-1-1-1,1 1 0,0 0 0,-1-1 0,1 1 0,-1 0 1,1 0-1,0 0 0,-1-1 0,1 1 0,-1 0 0,0 0 0,-20 2 2,-17 14-4,33-11 33,0 0 0,0 0 0,0 0 0,1 0 0,0 1 0,0 0 0,1 0 0,-1 0 0,1 0 0,0 1 0,-2 9-1,4-14-15,1 0 0,-1 0 0,1 0 0,0 0 0,0 0 0,0 0 0,0 0 0,0-1 0,0 1 0,0 0 0,1 0 0,-1 0-1,1 0 1,-1 0 0,1 0 0,0-1 0,2 4 0,-2-3-7,1 0 0,0-1 0,0 1 0,0-1 0,0 1 0,0-1 0,0 0-1,0 0 1,0 0 0,1 0 0,-1 0 0,0 0 0,0-1 0,1 1 0,-1-1 0,1 0 0,-1 1 0,4-1 0,4-1-107,0 1 1,1-1 0,-1-1 0,0 1 0,0-2 0,0 1 0,0-2 0,-1 1 0,1-1 0,-1-1 0,0 0 0,15-10 0,40-19 27,-63 33 67,0 1 0,0-1 0,0 1-1,0-1 1,0 1 0,0-1 0,0 1-1,0 0 1,0-1 0,0 1 0,0 0-1,0 0 1,0 0 0,0 0 0,0 0 0,0 0-1,0 0 1,0 0 0,0 0 0,0 0-1,0 0 1,0 1 0,0-1 0,0 1-1,0-1 1,0 0 0,0 1 0,0 0-1,0-1 1,0 1 0,-1-1 0,1 1-1,0 0 1,0 0 0,-1 0 0,1-1 0,0 1-1,-1 0 1,1 0 0,-1 0 0,1 1-1,1 4 52,-1 0-1,0 0 0,0 0 0,-1-1 0,1 1 0,-2 7 0,1-7 98,4-3 344,3-10-210,5-12-94,-7-14-105,-1-1-1,-1 1 1,-3-43 0,0 38-69,0 38-13,0-1-1,0 1 0,0 0 0,0-1 0,1 1 0,-1 0 0,0 0 0,0-1 1,0 1-1,1 0 0,-1 0 0,0-1 0,0 1 0,1 0 0,-1 0 0,0-1 1,1 1-1,-1 0 0,0 0 0,1 0 0,-1 0 0,0 0 0,1 0 0,-1 0 1,0-1-1,1 1 0,-1 0 0,0 0 0,1 0 0,-1 0 0,1 1 0,-1-1 1,0 0-1,1 0 0,-1 0 0,0 0 0,1 0 0,-1 0 0,0 0 1,1 1-1,-1-1 0,0 0 0,0 0 0,1 0 0,-1 1 0,0-1 0,1 0 1,-1 1-1,18 9-276,-10-5-206,0 1 0,0-2 0,1 1 0,0-1 0,13 4 0,26 0-4755,-14-8-1886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7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16051,'-8'6'759,"0"0"-1,1 1 1,0 0-1,1 0 1,-10 14-1,13-17-566,1 0 0,-1 0 0,1 0 1,0 0-1,1 0 0,-1 0 0,1 1 0,-1-1 0,2 0 0,-1 1 0,0-1 0,1 1 0,0-1 1,0 8-1,0-11-169,0 0 0,0 1-1,1-1 1,-1 0 0,0 0 0,1 1 0,-1-1 0,1 0 0,-1 0 0,1 0 0,0 0 0,0 1 0,-1-1 0,1 0 0,0 0-1,0 0 1,0-1 0,0 1 0,0 0 0,0 0 0,0 0 0,0-1 0,2 1 0,-1 0-9,1 0 0,-1-1 1,0 1-1,1-1 0,-1 0 0,1 0 1,0 0-1,-1 0 0,1 0 0,-1 0 0,4-1 1,3-2-23,-1 1 1,1-1 0,-1-1 0,0 0-1,14-8 1,-7 1-60,-2 0-1,1-1 0,17-21 1,-3 3-258,-28 29 314,1 1-1,-1-1 0,0 1 1,1-1-1,-1 1 0,1-1 0,-1 1 1,1-1-1,-1 1 0,0 0 1,1-1-1,0 1 0,-1 0 1,1-1-1,-1 1 0,1 0 0,-1 0 1,1-1-1,0 1 0,-1 0 1,1 0-1,-1 0 0,1 0 1,0 0-1,0 0 0,-1 1 3,1-1 0,-1 1 0,0-1 0,0 1 0,0 0 0,1-1 0,-1 1 0,0 0 0,0-1 0,0 1 0,0 0 0,0-1 0,0 1 0,0 0 0,0-1 0,0 1 0,-1 1 0,-10 35 1,-2-1 189,-33 99 1481,41-116-1392,1 1 0,0 1-1,2-1 1,0 0 0,2 22 0,5 24-46,-1-28-184,-2 45 0,-3-72-33,1 0 1,-2-1-1,1 1 1,-2-1 0,1 0-1,-1 0 1,-1 0-1,-9 19 1,12-27-3,0-1 0,0 1 0,0-1 0,0 1 0,0-1 1,0 0-1,0 0 0,-1 1 0,1-1 0,0 0 0,-1 0 1,1 0-1,-1-1 0,1 1 0,-1 0 0,0 0 0,1-1 0,-1 1 1,-2-1-1,3 1 0,-1-1-1,1-1 1,0 1 0,-1 0 0,1 0 0,0 0 0,0-1 0,-1 1 0,1 0 0,0-1-1,0 0 1,0 1 0,-1-1 0,1 1 0,0-1 0,0 0 0,0 0 0,0 0-1,0 0 1,0 0 0,1 0 0,-1 0 0,0 0 0,0 0 0,1 0 0,-2-2-1,-2-7-50,0-1 0,0 1 0,1-1 0,0 0 0,1 0 0,1 0 0,-1 0 0,2 0 0,-1 0 0,2 0 0,-1 0 0,4-13 0,0 3-193,0-1 0,2 1 1,1 0-1,0 1 0,14-25 0,-5 16-106,1 0 0,2 1-1,1 2 1,1 0-1,1 0 1,27-22-1,-10 14 104,1 1-1,2 3 0,55-31 1,-91 57 264,-1 1 0,1 1 0,0-1 0,-1 1 0,8-2 1,-13 4-13,1 0 1,0 0 0,0-1 0,-1 1 0,1 0-1,0 0 1,0 0 0,-1 0 0,1 0 0,0 0 0,0 0-1,-1 0 1,1 1 0,0-1 0,0 0 0,-1 0-1,1 1 1,0-1 0,-1 0 0,1 1 0,0-1-1,-1 0 1,1 1 0,-1-1 0,1 1 0,0-1-1,-1 1 1,1 0 0,-1-1 0,0 1 0,1-1-1,-1 1 1,1 0 0,-1-1 0,0 1 0,1 0-1,-1 0 1,0-1 0,0 1 0,0 0 0,0 0 0,0-1-1,0 1 1,0 0 0,0 0 0,0-1 0,0 1-1,0 0 1,0 0 0,0 0 0,-3 15 290,0 0 0,-1-1 0,0 0 0,-13 28 0,11-29-13,1 0 1,0 0-1,1 1 0,0-1 1,-1 21-1,5-35-279,-1 1 1,1-1-1,0 1 0,0-1 0,0 1 0,0-1 1,0 0-1,0 1 0,0-1 0,0 1 0,1-1 1,-1 1-1,0-1 0,0 1 0,0-1 0,0 0 1,1 1-1,-1-1 0,0 1 0,0-1 1,1 0-1,-1 1 0,0-1 0,0 0 0,1 1 1,-1-1-1,1 0 0,-1 0 0,0 1 0,1-1 1,-1 0-1,0 0 0,1 0 0,-1 1 0,1-1 1,-1 0-1,1 0 0,-1 0 0,1 0 1,-1 0-1,0 0 0,1 0 0,-1 0 0,1 0 1,-1 0-1,1 0 0,-1 0 0,1 0 0,-1 0 1,0-1-1,1 1 0,-1 0 0,1 0 0,-1 0 1,1-1-1,24-13-186,-24 13 172,46-34-548,-30 21 139,1 0 1,0 2-1,34-18 0,-51 30 388,0-1-1,1 0 0,-1 1 0,0-1 1,0 1-1,1-1 0,-1 1 0,0 0 0,1 0 1,-1-1-1,0 1 0,1 0 0,-1 0 1,0 0-1,1 1 0,-1-1 0,0 0 0,3 1 1,-4-1 18,1 1 0,-1-1 1,1 1-1,-1 0 1,1-1-1,-1 1 0,0-1 1,1 1-1,-1 0 0,0-1 1,1 1-1,-1 0 1,0 0-1,0-1 0,1 1 1,-1 0-1,0 0 1,0-1-1,0 1 0,0 0 1,0 0-1,0-1 0,-1 2 1,0 7 56,-1 0 0,-1 0 0,0-1 0,-4 11-1,2-8 94,5-11-140,-6 22 342,6-21-335,0-1 0,0 0 0,0 1 0,0-1 0,0 0 0,0 1 0,0-1 0,0 0 0,0 1 0,0-1 0,0 0 0,0 1 0,0-1 0,0 0 0,0 0 0,0 1 0,0-1 0,0 0 0,1 1 0,-1-1 0,0 0 0,0 1 1,0-1-1,1 0 0,-1 0 0,0 1 0,0-1 0,1 0 0,-1 0 0,0 0 0,0 1 0,1-1 0,-1 0 0,0 0 0,1 0 0,-1 0 0,0 0 0,0 1 0,1-1 0,-1 0 0,0 0 0,1 0 0,-1 0 0,0 0 0,1 0 0,-1 0 0,0 0 0,1 0 0,-1 0 0,0-1 0,1 1 0,-1 0 0,0 0 0,1 0 0,-1 0 0,0 0 1,1-1-1,21-8-103,35-20 1,-3 1-467,-34 18 336,-14 7 118,0 0 0,0 0 0,0 0 0,0 1 0,1 0 0,-1 0 0,1 0 1,-1 1-1,13-1 0,-18 3 108,0-1 0,-1 0 0,1 0 0,0 0 0,-1 1 0,1-1 0,0 0 0,-1 1 0,1-1 0,0 0 0,-1 1 0,1-1 0,-1 1 0,1-1 0,0 1 0,-1 0 0,0-1 0,1 1 0,-1-1 0,1 1 0,-1 0 0,0-1 0,1 1 0,-1 0 0,0-1 0,0 1 0,1 0 0,-1 0 0,0-1 0,0 1 0,0 0 0,0 0 0,0-1 0,0 1 0,0 0 0,0 0 0,-1-1 0,1 1 0,0 0 0,0 0 0,0-1 0,-1 1 0,0 1 0,-13 34 216,12-32-288,-3 3-217,-2 6-50,8-8 153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65 9161,'0'0'8808,"4"-8"-7495,0 1-908,-2 4-253,-1 1-1,1-1 0,-1 1 0,0-1 1,0 0-1,0 0 0,0 1 1,0-1-1,-1 0 0,1 0 1,-1-6-1,0 8-73,-1 1 0,0-1 0,0 0 0,0 0 0,0 0 0,0 1 0,0-1 0,0 0 0,0 1 0,0-1 0,0 1 1,0-1-1,0 1 0,0 0 0,0-1 0,0 1 0,0 0 0,-1 0 0,1 0 0,0 0 0,0 0 0,0 0 0,-3 0 0,-33 0 595,24 2-525,0 0 0,0 0 0,0 2 0,0-1 0,1 2 0,0-1 0,0 2 0,-20 11-1,26-13-99,-1 0-1,1 0 1,0 0-1,0 1 0,1 0 1,-1 0-1,1 0 0,0 0 1,0 1-1,1 0 0,0 0 1,0 1-1,0-1 0,1 1 1,0 0-1,0-1 0,-1 9 1,3-13-44,1-1 1,0 1-1,0-1 1,0 1-1,0 0 1,0-1-1,0 1 0,0-1 1,1 1-1,-1-1 1,1 1-1,-1-1 1,1 1-1,-1-1 1,1 1-1,0-1 0,0 0 1,-1 1-1,1-1 1,0 0-1,0 0 1,2 2-1,0-1 12,0 0 0,0 0 0,0 0 0,0-1-1,1 1 1,-1-1 0,0 0 0,1 0 0,5 1 0,9 1-281,1-1 1,0-1 0,20-1-1,-24 0-449,0 0 39,2 1-1299,-1-2 1,1 0-1,0 0 0,19-6 1,-1-4-4166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12011,'0'0'9166,"-9"4"-8509,4-2-558,0-1 0,0 1 0,0 1 0,1-1 0,-1 1 0,1-1 0,-1 1 0,1 1 1,0-1-1,0 1 0,1-1 0,-1 1 0,1 0 0,0 0 0,0 1 0,0-1 0,-2 6 0,5-10-99,-4 7 209,0 0 0,1 0 0,1 1 0,-1-1 0,-1 9 0,4-14-184,0-1-1,-1 0 1,1 0 0,0 0 0,0 0 0,0 1-1,0-1 1,0 0 0,0 0 0,1 0 0,-1 0-1,0 1 1,1-1 0,-1 0 0,1 0 0,-1 0-1,1 0 1,-1 0 0,1 0 0,0 0 0,-1 0 0,1 0-1,0 0 1,0-1 0,0 1 0,0 0 0,0 0-1,0-1 1,0 1 0,0 0 0,0-1 0,0 1-1,0-1 1,0 0 0,0 1 0,0-1 0,0 0 0,1 0-1,-1 1 1,0-1 0,0 0 0,0 0 0,0 0-1,2-1 1,8 1 37,-1-1-1,0 0 1,0 0-1,0-1 1,0 0 0,0-1-1,-1 0 1,1-1-1,16-9 1,1-3-135,45-36 0,-20 14-34,-65 71-42,9-26 234,1-3 15,0 1-1,1-1 1,-1 1-1,1 0 0,0-1 1,0 1-1,0 0 0,1 1 1,0-1-1,0 0 0,0 0 1,0 8-1,3-11-76,0-1 0,0-1 0,0 1 0,1 0 0,-1 0 0,0-1 0,0 1 0,1-1 0,-1 0-1,0 0 1,1 0 0,-1 0 0,0 0 0,0 0 0,1 0 0,1-1 0,1 0 20,10-1-106,-1 0 1,1-1 0,-1-1-1,1 0 1,14-8 0,-16 7-94,0 0 1,0 1-1,0 0 1,0 1-1,1 1 0,16-2 1,-29 4 165,0 1 1,-1-1-1,1 1 1,-1-1 0,0 1-1,1-1 1,-1 1-1,1-1 1,-1 1-1,0-1 1,1 1-1,-1 0 1,0-1 0,1 1-1,-1-1 1,0 1-1,0 0 1,0-1-1,0 1 1,0 0 0,0-1-1,0 1 1,0 0-1,0-1 1,0 1-1,0 0 1,0-1-1,0 1 1,0 0 0,-1 0-1,-5 34 689,4-21-359,2-13-330,0-1-1,0 1 0,0 0 0,0 0 1,0-1-1,0 1 0,0 0 0,0-1 1,0 1-1,0 0 0,1 0 0,-1-1 1,0 1-1,1 0 0,-1-1 0,0 1 0,1 0 1,-1-1-1,1 1 0,-1-1 0,1 1 1,-1-1-1,1 1 0,-1-1 0,1 1 1,0-1-1,-1 1 0,1-1 0,0 0 1,-1 0-1,1 1 0,0-1 0,-1 0 1,1 0-1,0 0 0,0 1 0,0-1 1,38-1-641,-35 0 204,0 0 0,0 1 0,0 0 1,0 0-1,0 0 0,0 0 0,0 1 0,6 0 0,-9 3-120,0 0-1,-1-1 1,0 1-1,0 0 1,0-1-1,0 1 1,0 0-1,-2 4 1,2-4-4194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10954,'0'0'12866,"-2"9"-11991,-18 43 381,11-35-974,2 1 0,0 1-1,1 0 1,1 0 0,-5 36 0,12-54-267,-1 0-1,1 0 1,0-1-1,0 1 1,0 0 0,0-1-1,0 0 1,0 1-1,0-1 1,0 0-1,0 0 1,0 0 0,1 0-1,-1 0 1,3-1-1,0 1 25,71-11-88,-65 8-30,0 1 0,0 0 1,0 1-1,0 0 0,0 0 0,1 1 0,-1 1 0,0 0 0,13 2 0,-23-2 81,0-1-1,1 0 0,-1 1 1,0-1-1,0 0 0,0 1 1,0 0-1,0-1 0,0 1 1,0 0-1,0-1 0,0 1 1,0 0-1,0 0 0,0 0 1,0 0-1,0 0 0,-1 0 1,1 0-1,0 0 0,-1 0 0,1 0 1,-1 0-1,1 0 0,-1 1 1,0-1-1,1 0 0,-1 0 1,0 1-1,0-1 0,0 0 1,0 0-1,0 1 0,0-1 1,0 0-1,0 0 0,-1 0 1,1 1-1,0-1 0,-1 0 1,1 0-1,-1 0 0,0 2 1,-1 1 64,0-1 0,-1 1 1,1-1-1,-1 0 0,1 1 1,-1-1-1,0 0 0,0-1 0,0 1 1,-1 0-1,-6 3 0,-5 0 114,0 0-1,-1 0 1,0-2-1,0 0 0,0-1 1,0 0-1,-1-2 0,1 0 1,-20-1-1,11-11-1161,16 1-3094,9 10 3681,0-1 0,0 1-1,0 0 1,0-1 0,0 1 0,0 0 0,0-1 0,0 1 0,0 0 0,0-1 0,0 1-1,0 0 1,0-1 0,1 1 0,-1 0 0,0-1 0,0 1 0,0 0 0,0 0 0,1-1-1,-1 1 1,0 0 0,0 0 0,1-1 0,-1 1 0,0 0 0,0 0 0,1 0 0,-1-1-1,0 1 1,1 0 0,-1 0 0,1 0 0,11-5-8082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57 117 8872,'0'0'17382,"8"0"-16752,1-1-493,-1-1 0,1 1 0,-1-2 0,1 1 0,-1-1 0,0 0-1,0-1 1,8-5 0,-12 8-91,-1-1 0,1-1 0,-1 1 0,0 0 0,0-1 0,0 0 0,0 1 0,0-1 0,-1 0 0,1-1 0,-1 1 0,0 0 0,0-1 0,0 1 0,0-1 0,0 0 0,-1 1 0,0-1 0,0 0 0,0 0 0,0 0 0,0-5 0,-1 9-45,-1-1-1,1 0 1,0 1-1,-1-1 1,1 1-1,0-1 1,-1 0-1,1 1 1,-1-1-1,1 1 1,-1-1-1,1 1 1,-1-1-1,0 1 1,1 0-1,-1-1 0,1 1 1,-1-1-1,0 1 1,1 0-1,-1 0 1,0 0-1,1-1 1,-1 1-1,0 0 1,0 0-1,1 0 1,-1 0-1,0 0 1,1 0-1,-1 0 1,0 0-1,0 0 1,1 1-1,-1-1 1,0 0-1,-30 7-71,19 0 55,0-1 1,1 2 0,0-1-1,0 2 1,1 0-1,-13 13 1,17-16 16,0 0 1,0 0-1,1 1 1,0 0-1,1 0 0,-1 0 1,1 1-1,1-1 1,-1 1-1,2 0 1,-4 12-1,6-18 5,-1 0 0,1 0 1,0 1-1,1-1 0,-1 0 0,0 0 0,1 0 0,-1 0 0,1 0 1,0 0-1,-1 0 0,1 0 0,0 0 0,0 0 0,0-1 1,1 1-1,-1 0 0,0 0 0,1-1 0,-1 1 0,1-1 0,-1 0 1,1 1-1,0-1 0,-1 0 0,1 0 0,0 0 0,0 0 1,0 0-1,0 0 0,0-1 0,0 1 0,0-1 0,0 1 0,4-1 1,11 3-311,0-1 0,0-1 0,27-2 0,-22 1-917,-13 0 50,0 0 0,-1-1 1,1 0-1,-1 0 1,1 0-1,15-6 0,13-10-5790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37 8040,'0'0'4238,"1"-8"-1179,0-1-2931,2-10 4127,-8 38-1602,-65 371 3508,72-404-6135,0 0 0,1 0-1,0 1 1,1-1 0,1 1 0,0 0 0,1 1 0,0-1 0,9-12 0,-12 21-39,0 0 0,0-1 0,0 1-1,1 0 1,0 1 0,0-1 0,0 1 0,0-1 0,0 1 0,1 1-1,-1-1 1,6-2 0,-7 4-2,0 1 0,0-1 0,1 0-1,-1 1 1,0 0 0,0-1 0,1 1 0,-1 1-1,0-1 1,0 0 0,1 1 0,-1 0 0,0 0 0,0 0-1,0 0 1,0 0 0,0 0 0,0 1 0,0 0-1,0-1 1,2 3 0,0 0 1,-1-1 0,0 0 0,0 1 0,0 0 0,-1 0 0,1 0-1,-1 0 1,0 1 0,0-1 0,0 1 0,-1 0 0,1 0 0,-1 0 0,-1 0 0,1 0 0,-1 0 0,0 1-1,0-1 1,0 0 0,-1 1 0,1-1 0,-1 0 0,-1 1 0,-1 10 0,1-13 23,-1 0 0,0 0 0,0 0 0,0 0 1,0-1-1,0 1 0,-1 0 0,1-1 0,-1 0 0,0 1 0,0-1 1,0 0-1,0 0 0,0-1 0,0 1 0,0-1 0,0 1 1,-1-1-1,1 0 0,-6 1 0,38-36-78,-17 22 9,-5 3 7,1 1-1,0 1 1,0-1-1,11-6 0,-17 12 38,0 1-1,1 0 0,-1 0 0,0 0 1,0 0-1,0 0 0,1 0 0,-1 1 0,0-1 1,1 1-1,-1-1 0,0 1 0,1 0 1,-1 0-1,1 0 0,-1 0 0,0 1 0,1-1 1,-1 1-1,0-1 0,1 1 0,-1 0 1,0 0-1,0 0 0,3 1 0,-1 1 24,0-2 0,1 1 1,-1 0-1,0-1 0,1 0 0,-1 0 0,1 0 0,-1 0 0,1-1 1,-1 1-1,1-1 0,-1-1 0,1 1 0,0-1 0,-1 1 0,1-1 1,-1 0-1,0-1 0,1 1 0,-1-1 0,0 0 0,0 0 0,0 0 1,7-6-1,-6 5 7,0 0 1,-1-1-1,0 0 1,1 0 0,-1 0-1,-1 0 1,1-1-1,0 1 1,-1-1-1,0 0 1,0 0-1,-1 0 1,0 0 0,1 0-1,-2-1 1,1 1-1,0-1 1,-1 0-1,1-8 1,-3 14-15,1-1-1,0 1 1,0-1-1,-1 1 1,1-1-1,0 1 1,-1-1 0,1 1-1,-1-1 1,1 1-1,0 0 1,-1-1-1,1 1 1,-1-1 0,1 1-1,-1 0 1,1 0-1,-1-1 1,1 1-1,-1 0 1,1 0 0,-1 0-1,0 0 1,1 0-1,-1-1 1,1 1 0,-1 0-1,1 0 1,-1 0-1,0 0 1,1 1-1,-1-1 1,1 0 0,-1 0-1,1 0 1,-2 1-1,-23 6-101,13 2 122,0 0-1,1 0 1,1 1-1,0 1 1,0 0-1,1 0 1,0 1-1,1 0 1,0 0-1,1 1 0,1 0 1,0 0-1,-7 24 1,12-36-26,1 1 1,0-1 0,0 1 0,0-1-1,0 1 1,0-1 0,1 1 0,-1-1-1,0 1 1,1-1 0,-1 1 0,1-1-1,-1 0 1,1 1 0,0-1 0,-1 0-1,1 1 1,0-1 0,0 0 0,0 0-1,0 0 1,0 0 0,0 0 0,1 0-1,-1 0 1,0 0 0,0 0 0,1 0-1,-1-1 1,0 1 0,1-1 0,-1 1-1,1-1 1,-1 1 0,1-1 0,-1 0-1,1 0 1,-1 0 0,3 0-1,10 2-565,0-1-1,0-1 1,20-2-1,-20 1-673,-5 1-171,0-1 0,1 0 1,-1-1-1,0 0 1,15-6-1,9-5-5812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 12684,'0'0'6572,"-8"1"-5750,2 0-658,0 1 1,1 0-1,-1 0 1,1 0-1,-1 1 1,1 0-1,0 0 0,0 0 1,0 0-1,1 1 1,-1 0-1,1 0 1,0 0-1,0 0 1,0 1-1,1 0 1,-1 0-1,1 0 1,0 0-1,-4 10 1,6-14-126,0 0 0,1 1 1,-1-1-1,0 1 1,0-1-1,1 0 1,-1 1-1,1-1 0,-1 1 1,1 0-1,0-1 1,0 1-1,-1-1 1,1 1-1,0 0 0,0-1 1,1 1-1,-1-1 1,0 1-1,0-1 1,1 1-1,-1 0 0,1-1 1,0 1-1,-1-1 1,1 0-1,0 1 1,0-1-1,0 0 1,0 1-1,0-1 0,1 2 1,1-2 6,-1-1 1,1 1-1,0 0 1,-1-1-1,1 1 1,0-1-1,0 0 1,-1 0-1,1 0 1,0 0-1,0 0 1,-1-1-1,1 1 1,0-1-1,-1 0 1,1 0-1,-1 0 1,1 0 0,2-1-1,5-5-22,0 1 1,0-1-1,-1-1 1,0 1-1,0-2 0,-1 1 1,0-1-1,0-1 1,-1 1-1,0-1 0,-1 0 1,0-1-1,7-16 1,-26 51 83,8-16-122,0 0 1,1 0 0,0 1 0,1-1 0,-1 1-1,2-1 1,-1 1 0,1 0 0,1 0 0,-1 11-1,2-19-57,0 1 0,1-2 0,-1 1 0,1 0 0,-1 0 0,1 0 0,-1 0 0,1 0 0,0 0 0,-1 0 0,1-1 0,0 1 0,0 0 0,0 0 0,-1-1 0,1 1 0,0-1 0,0 1 0,0-1 0,0 1 0,0-1 0,0 0 0,0 1 0,0-1 0,0 0 0,0 0 0,0 1 0,0-1 0,1 0 0,-1 0 0,0 0 0,0-1 0,0 1 0,0 0 0,1-1 0,40-7-3143,7-28-5760,-20 10-43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11050,'0'0'6673,"-8"10"-4788,-11 15-804,1 1 1,1 0-1,1 1 0,2 1 0,-21 54 1,28-60-957,0 0 0,2 0 0,0 0 0,2 0 1,-2 36-1,22-82-269,-11 6-137,-1 1 0,-1-1 1,-1 0-1,0 0 0,-1 0 1,-2-34-1,0 55 284,0-1-1,0 1 1,0 0-1,0 0 1,0 0 0,1 0-1,0 0 1,-1 0-1,1 0 1,0-1 0,0 1-1,0 0 1,1-1-1,-1 1 1,1-1 0,0 1-1,-1-1 1,1 0-1,0 0 1,0 1 0,0-2-1,1 1 1,-1 0-1,0 0 1,1-1 0,-1 1-1,1-1 1,0 1-1,-1-1 1,1 0-1,0 0 1,0-1 0,0 1-1,4 0 1,1 1 47,0 0 1,1-1-1,-1 0 1,0-1-1,0 0 0,1 0 1,-1 0-1,0-1 1,0 0-1,0-1 1,0 0-1,0 0 1,0-1-1,0 0 0,-1 0 1,1-1-1,-1 0 1,0 0-1,0-1 1,0 0-1,-1 0 0,0-1 1,0 1-1,0-1 1,-1 0-1,1-1 1,-1 0-1,6-12 1,-10 18-29,-1 0-1,1 1 1,-1-1 0,1 0 0,-1 0 0,1 0 0,-1 0 0,0 0 0,0 0 0,0 0 0,1 0 0,-1 0 0,0 0 0,0 0 0,0 0 0,0 0 0,-1 0 0,1 0 0,0 0 0,-1-1 0,1 2-14,-1-1 1,1 1-1,-1 0 0,1 0 1,-1-1-1,1 1 0,-1 0 1,0 0-1,1 0 0,-1 0 1,1 0-1,-1-1 0,1 1 1,-1 0-1,0 0 0,1 1 1,-1-1-1,1 0 0,-1 0 1,0 0-1,1 0 0,-1 0 1,0 1-1,-36 20 19,21-6 123,0 0 0,-22 28 0,34-38-111,0 0 1,1 1-1,-1-1 0,1 0 0,0 1 0,1 0 0,0 0 1,-1 0-1,2 0 0,-1 0 0,1 0 0,0 0 0,0 12 0,1-16-106,1 0 0,-1 0-1,1 0 1,0 0-1,0-1 1,0 1-1,0 0 1,0-1 0,1 1-1,-1-1 1,0 1-1,1-1 1,-1 1-1,1-1 1,0 0 0,-1 0-1,1 0 1,0 0-1,-1 0 1,1 0-1,0 0 1,0 0-1,0-1 1,0 1 0,0-1-1,0 0 1,0 1-1,0-1 1,0 0-1,3 0 1,7 1-1859,1-1-1,-1 0 1,21-3 0,0-6-4886,2-8-3374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5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118 164 8520,'0'0'12657,"-8"-3"-11189,5 2-1393,1 0 0,-1 0 0,1 0 0,-1 0 0,0 1 1,0-1-1,1 1 0,-1 0 0,0 0 0,0 0 0,1 0 0,-1 1 0,0-1 0,1 1 0,-1-1 0,-5 3 0,4-1 73,1 1-1,-1-1 1,0 1 0,1 0 0,0 0 0,-1 0 0,1 0 0,0 1 0,1-1-1,-1 1 1,1 0 0,-4 7 0,4-8-68,0 0 0,0 1 0,1-1 0,-1 0 0,1 1-1,0-1 1,0 1 0,0 0 0,1-1 0,-1 1 0,1 0 0,0 4 0,0-7-62,1 0 1,-1 1 0,1-1-1,0 0 1,-1 0 0,1 0-1,0 1 1,0-1 0,0 0-1,0 0 1,0 0 0,0 0-1,0 0 1,0-1 0,0 1-1,0 0 1,1 0 0,-1-1-1,0 1 1,1-1 0,-1 1 0,0-1-1,1 0 1,-1 1 0,0-1-1,1 0 1,-1 0 0,1 0-1,-1 0 1,0 0 0,1 0-1,1-1 1,6 0 12,-1 0-1,0-1 1,0 0-1,0 0 1,0-1-1,-1 0 1,1-1-1,-1 1 1,0-1-1,0-1 1,0 1-1,0-1 1,-1-1-1,9-8 1,6-7-47,-1-1 1,29-40-1,-35 43-37,-8 13 17,0 0-1,-1-1 1,0 0-1,0 0 1,-1-1 0,0 1-1,0-1 1,-1 0-1,0 0 1,3-15-1,-18 37-272,-7 8 352,1 1 0,1 1 0,-18 34-1,28-46 40,1 0 0,1 1-1,0-1 1,0 1-1,1 0 1,1 0 0,0 1-1,1-1 1,0 21-1,2-32-101,0 1 1,0-1-1,1 0 0,-1 0 0,1 0 0,-1 0 0,1-1 0,0 1 1,0 0-1,0 0 0,0 0 0,0-1 0,0 1 0,1 0 0,-1-1 1,1 1-1,-1-1 0,1 1 0,-1-1 0,1 0 0,0 0 1,-1 0-1,1 0 0,3 1 0,-1 0-663,1 0-1,-1-1 1,1 0 0,0 0-1,0 0 1,-1 0 0,1-1-1,0 0 1,6 0 0,10-3-6284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32 5765,'0'0'14302,"-8"-6"-12471,5 4-1775,1-1 1,-1 1-1,0 0 0,0-1 1,0 2-1,0-1 0,0 0 1,-1 1-1,1-1 0,0 1 1,-1 0-1,1 0 0,-1 0 1,1 1-1,-1-1 0,0 1 1,1 0-1,-1 0 0,0 0 1,1 0-1,-1 1 0,1-1 1,-1 1-1,1 0 0,-1 0 1,1 0-1,-1 1 0,-4 2 1,-5 4 54,1 0 0,-1 1 1,-17 17-1,26-22-90,1-1 0,-1 0 0,1 1 0,0 0 0,0 0-1,0 0 1,1 0 0,-1 0 0,1 1 0,0-1 0,0 1 0,1-1-1,-1 1 1,1 0 0,-1 5 0,3-9-13,-1 0-1,1 0 1,0 0-1,0 0 1,-1-1-1,1 1 1,0 0 0,0-1-1,0 1 1,0-1-1,-1 1 1,1-1 0,0 1-1,0-1 1,0 0-1,0 1 1,0-1-1,0 0 1,1 0 0,-1 1-1,0-1 1,0 0-1,0 0 1,0 0-1,0-1 1,0 1 0,0 0-1,0 0 1,0-1-1,1 1 1,39-8 291,-27 2-268,-1-1 1,1 0 0,-2-1 0,1 0-1,-1-1 1,0-1 0,18-19-1,16-11 9,-46 40-46,1-1-1,-1 1 0,0 0 0,0 0 0,0 0 0,0 0 0,0 0 1,0 0-1,1 0 0,-1 0 0,0 0 0,0 0 0,0 0 0,0 0 0,0 0 1,1 0-1,-1 0 0,0 0 0,0 0 0,0 0 0,0 0 0,0 0 0,1 0 1,-1 0-1,0 0 0,0 0 0,0 0 0,0 0 0,0 0 0,0 0 1,1 0-1,-1 0 0,0 0 0,0 1 0,0-1 0,0 0 0,0 0 0,0 0 1,0 0-1,0 0 0,1 0 0,-1 0 0,0 1 0,0-1 0,0 0 0,0 0 1,0 0-1,0 0 0,0 0 0,0 1 0,0-1 0,0 0 0,0 0 1,0 0-1,0 0 0,0 0 0,0 1 0,0-1 0,0 0 0,0 17-84,-5 18 226,-3-8-4,4-18 84,1 0 1,0 1 0,1 0-1,0 0 1,1 0 0,-1 0-1,2 0 1,1 18-1,-1-26-214,1 0-1,0 0 0,0 0 0,0 0 0,1 0 0,-1-1 0,0 1 0,1 0 0,-1-1 0,1 1 1,0-1-1,-1 0 0,1 1 0,0-1 0,0 0 0,0 0 0,0 0 0,0 0 0,0 0 0,0-1 1,0 1-1,0 0 0,0-1 0,0 0 0,0 1 0,0-1 0,1 0 0,-1 0 0,0 0 0,0-1 1,0 1-1,3-1 0,37-7-2151,-12-8-3480,-12-6-1132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24 411 18860,'0'1'77,"0"0"-1,0-1 1,0 1-1,0 0 1,0-1-1,0 1 1,0 0 0,0-1-1,1 1 1,-1 0-1,0-1 1,0 1 0,1 0-1,-1-1 1,0 1-1,1-1 1,-1 1-1,0 0 1,1-1 0,-1 1-1,1-1 1,-1 1-1,1-1 1,-1 0-1,1 1 1,-1-1 0,1 1-1,0-1 1,-1 0-1,2 1 1,0-1 41,0 0 0,-1 0 0,1 0 0,0 0 0,0 0 0,0 0 0,0 0 0,0-1 0,-1 1 0,1-1 0,2 0 0,3-2 39,0 0 0,-1 0 0,1-1 1,-1 0-1,7-5 0,-11 6-149,1 1 0,-1-1 1,0 1-1,0-1 0,0 0 0,0 1 1,-1-1-1,1 0 0,-1 0 0,0-1 0,1 1 1,-1 0-1,-1 0 0,1-1 0,0 1 0,-1-4 1,0 5-13,0 1 1,0-1-1,0 1 1,0-1-1,-1 1 1,1 0-1,0-1 1,-1 1-1,1-1 1,-1 1-1,0 0 1,0-1-1,1 1 1,-1 0-1,0 0 1,0-1-1,0 1 1,0 0-1,0 0 1,0 0-1,-1 0 1,1 0-1,0 1 1,0-1-1,-1 0 1,1 1-1,-1-1 1,1 0-1,0 1 1,-1 0-1,1-1 1,-1 1-1,1 0 1,-1 0-1,1 0 1,-1 0-1,-1 0 1,-1 0 15,0 1 1,0 0 0,0 0-1,0 0 1,0 1 0,0-1-1,1 1 1,-1 0 0,0 0-1,1 0 1,0 0 0,-1 1-1,1-1 1,0 1 0,0 0-1,1 0 1,-1 0 0,0 0-1,1 1 1,-2 3 0,1-4 27,1 0 0,0 1 1,0-1-1,1 0 1,-1 1-1,1-1 1,-1 1-1,1 0 1,0-1-1,0 1 1,1 0-1,-1 0 0,1-1 1,0 1-1,0 0 1,0 0-1,1-1 1,-1 1-1,1 0 1,0 0-1,0-1 1,2 6-1,-2-8-22,0 1 1,0-1 0,0 1-1,0-1 1,0 0-1,0 0 1,1 1-1,-1-1 1,1 0-1,-1 0 1,1 0-1,-1-1 1,1 1-1,-1 0 1,1 0-1,0-1 1,-1 1-1,4 0 1,0-1-32,-1 0 1,1 1 0,-1-2-1,1 1 1,-1 0 0,0-1-1,7-1 1,5-3-236,0-1 1,29-14-1,-44 19 231,45-27-642,-35 20 378,0 1-1,1 0 1,16-6 0,-28 13 287,0 0 0,0 0 0,1 1 0,-1-1 0,0 0 0,0 0 0,0 0 0,1 1 0,-1-1 1,0 0-1,0 1 0,0-1 0,0 0 0,0 0 0,0 1 0,1-1 0,-1 0 0,0 1 0,0-1 0,0 0 0,0 0 0,0 1 1,0-1-1,0 0 0,0 1 0,0-1 0,-1 0 0,1 0 0,0 1 0,0-1 0,0 0 0,0 1 0,0-1 0,0 0 0,-1 0 1,1 1-1,0-1 0,0 0 0,0 0 0,-1 1 0,-4 12 288,-2 2 149,-9 19 354,15-33-743,0 0-1,1 1 1,-1-1 0,1 0-1,0 1 1,-1-1 0,1 0-1,0 1 1,0-1 0,0 1 0,0-1-1,0 1 1,0-1 0,0 0-1,0 1 1,1-1 0,-1 1-1,1 1 1,0-3-31,0 1-1,-1 0 1,1-1 0,0 1-1,0-1 1,-1 1-1,1-1 1,0 1 0,0-1-1,0 0 1,0 1-1,0-1 1,-1 0 0,1 0-1,0 0 1,0 0-1,0 0 1,0 0 0,0 0-1,0 0 1,0 0-1,1 0 1,21-7-82,-22 7 50,21-9-471,-1-1-1,0-2 1,21-14-1,-22 14-443,-1 0 0,1 1 0,26-10 0,-46 21 905,0 0 1,1 0-1,-1-1 1,0 1-1,1 0 1,-1 0-1,1 0 1,-1-1 0,0 1-1,1 0 1,-1 0-1,1 0 1,-1 0-1,1 0 1,-1 0-1,0 0 1,1 0 0,-1 0-1,1 0 1,-1 0-1,1 0 1,-1 0-1,0 0 1,1 1-1,-1-1 1,1 0-1,-1 0 1,0 0 0,1 1-1,-1-1 1,0 0-1,1 0 1,-1 1-1,0-1 1,1 0-1,-1 1 1,0-1 0,0 0-1,1 1 1,-1-1-1,0 0 1,0 1-1,0-1 1,0 1-1,1-1 1,-1 0-1,0 1 1,0-1 0,0 1-1,0-1 1,0 1-1,0-1 1,0 0-1,0 1 1,0-1-1,0 1 1,0-1 0,0 1-1,-1-1 1,1 0-1,0 1 1,-13 35 779,8-22-377,5-13-337,-1 0-1,1 0 1,0 0 0,-1 1 0,1-1-1,0 0 1,0 0 0,0 0 0,0 1-1,0-1 1,0 0 0,0 0-1,1 1 1,-1 0 0,1-1-28,-1-1 0,0 0 1,0 1-1,1-1 0,-1 0 0,0 1 0,1-1 1,-1 0-1,0 1 0,1-1 0,-1 0 0,0 0 1,1 0-1,-1 1 0,1-1 0,-1 0 0,0 0 1,1 0-1,-1 0 0,1 0 0,-1 0 1,1 0-1,-1 0 0,0 0 0,1 0 0,0 0 1,2-1-19,0 1 1,1-1 0,-1-1 0,0 1 0,0 0-1,0-1 1,0 1 0,0-1 0,3-3 0,10-9-317,0 0 1,0-2 0,-2 1-1,0-2 1,0 0 0,-2-1 0,15-27-1,3-13-786,25-70 0,-53 123 1084,2-4 83,0 0 1,-1-1-1,0 0 0,-1 1 1,0-1-1,1-12 1,-12 36 1234,-2 17-533,1 0 1,1 1-1,2 0 0,-6 62 0,11-44-2147,1 1-1,10 76 1,-9-127 1279,0 1-1,0-1 1,1 0 0,-1 1 0,0-1 0,0 1-1,0-1 1,0 0 0,0 1 0,0-1 0,0 1-1,0-1 1,0 0 0,0 1 0,0-1-1,-1 1 1,1-1 0,0 0 0,0 1 0,0-1-1,0 0 1,-1 1 0,1-1 0,0 0 0,0 1-1,-1-1 1,1 0 0,0 0 0,-1 1-1,-10-5-1122,-15-20 1132,21 19-24,-23-20 589,9 9 668,-19-22 0,34 34-782,0-1 1,1 0 0,-1 1-1,1-1 1,0 0 0,1-1 0,-1 1-1,1-1 1,0 1 0,-2-8 0,4 10-238,-1 0 1,1 0 0,0 0 0,1 0-1,-1 0 1,0 0 0,1 0-1,0 1 1,-1-1 0,1 0 0,0 0-1,1 1 1,-1-1 0,0 0-1,1 1 1,0-1 0,-1 1 0,1 0-1,0-1 1,0 1 0,0 0-1,0 0 1,1 0 0,-1 1 0,5-3-1,7-5-161,1 1 0,-1 1-1,26-8 1,-11 4-126,8-7 59,2-1-74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12940,'0'0'12828,"-8"3"-12694,2-1-130,1 0 0,0 0 1,0 1-1,0 0 0,0 0 0,0 0 1,0 1-1,1 0 0,0 0 1,0 0-1,0 0 0,0 0 0,1 1 1,-1 0-1,1 0 0,0 0 0,1 0 1,-1 0-1,1 1 0,0-1 1,0 0-1,1 1 0,0 0 0,-2 11 1,4-16-21,-1 1 1,0-1-1,1 1 1,-1 0-1,1-1 1,-1 1-1,1-1 1,0 1-1,-1-1 1,1 1-1,0-1 1,0 0-1,0 1 1,0-1-1,1 0 1,-1 0-1,0 0 1,0 0-1,1 0 0,-1 0 1,1 0-1,-1 0 1,1-1-1,-1 1 1,1 0-1,-1-1 1,1 1-1,-1-1 1,1 0-1,0 0 1,-1 1-1,1-1 1,1 0-1,13 1-310,-1 0-1,29-3 0,-17 0-82,-27 2 417,1 0 1,-1 0-1,0 0 0,1 0 1,-1 0-1,0 0 0,1 0 1,-1 0-1,0 0 0,1 0 0,-1 0 1,1 0-1,-1 0 0,0 0 1,1 0-1,-1 0 0,0 0 0,1 0 1,-1 0-1,0 0 0,1 1 1,-1-1-1,0 0 0,0 0 1,1 0-1,-1 1 0,0-1 0,1 0 1,-1 0-1,0 1 0,0-1 1,0 0-1,1 1 0,-1-1 1,0 0-1,0 1 0,0-1 0,0 0 1,1 1-1,-1-1 0,0 0 1,0 1-1,0-1 0,0 0 0,0 1 1,0-1-1,0 0 0,0 1 1,0-1-1,0 0 0,0 1 1,0-1-1,-1 0 0,1 1 0,0-1 1,0 0-1,0 1 0,0-1 1,0 0-1,-1 1 0,1-1 1,0 0-1,0 0 0,-1 1 0,1-1 1,-21 19 954,-3-7-263,0-1 0,-2 0 1,-41 10-1,3-13-8855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169 109 8456,'0'0'2514,"6"-8"257,-2 1-2059,21-38 2731,-24 43-2958,0-1-1,0 1 0,0-1 1,-1 0-1,1 1 0,-1-1 0,0 0 1,0 1-1,0-1 0,0 0 0,-1-4 1,0 6-358,0 0 0,1 0 0,-1 0 0,0 0 0,0 0 0,0 0 0,0 0 0,0 1 0,-1-1 0,1 0 0,0 1 0,0-1 0,0 1 0,-1-1 0,1 1 0,0 0 0,0 0 0,-1-1 0,1 1 0,0 0 0,-1 0 0,1 0 0,0 0 0,0 0 0,-1 1 0,1-1 0,0 0 0,-3 1 0,-39 12 327,32-6-399,-1 0 1,1 1-1,0 0 0,0 1 1,-13 14-1,19-17-44,0-1 0,0 1 0,1 0 0,-1 1 0,1-1 0,0 1 0,1 0 0,0 0 0,0 0 0,0 0 0,-1 10 0,4-16-7,0 0 0,0 0 0,0 1 0,1-1 0,-1 0 0,0 0 0,1 0 0,-1 1 0,1-1 0,-1 0 0,1 0 0,-1 0 0,1 0 0,0 0 0,0 0 0,-1 0 0,1 0 0,0 0 0,0-1 0,0 1 0,0 0 0,0 0 0,0-1 0,0 1 0,0-1 0,1 1 0,-1-1 0,0 1 0,0-1 0,0 0 0,1 1 0,-1-1 0,0 0 0,0 0 0,1 0 0,-1 0 0,0 0 0,0 0 0,3-1 0,54-4 242,-41 0-240,-1-1-1,0 0 0,0-2 1,0 0-1,-1 0 0,0-2 1,-1 0-1,0 0 0,-1-1 1,0-1-1,0 0 0,-2-1 1,15-19-1,-25 28-238,-8 8 103,-9 9 28,8-4 64,-5 7 10,0 0-1,-14 23 0,25-35 25,0 0 0,0-1 1,0 1-1,0 0 0,1 0 0,-1 0 0,1 0 0,0 0 0,0 0 1,1 0-1,-1 0 0,1 0 0,0 1 0,0-1 0,0 0 1,1 0-1,-1 0 0,2 5 0,-1-7-6,1 0 1,-1 0-1,1 0 1,-1 0-1,1-1 1,0 1-1,0 0 1,0-1-1,0 1 1,0-1-1,0 0 1,0 0-1,0 0 1,0 0-1,1 0 0,-1 0 1,0 0-1,1-1 1,-1 1-1,1-1 1,2 1-1,60 1-1281,-52-2 614,29-1-3039,-2-6-3143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306 106 9865,'0'0'3598,"3"-8"315,0 1-3540,-1 1 364,0 1 0,0-1 0,0 1 0,-1-1 0,0 0 0,1-6 0,-2 11-598,0-1 1,0 1-1,-1-1 1,1 1-1,0-1 1,0 0-1,-1 1 0,1-1 1,-1 1-1,1-1 1,-1 1-1,0 0 1,0-1-1,1 1 1,-1 0-1,0-1 1,0 1-1,0 0 1,0 0-1,-1 0 0,1 0 1,0 0-1,0 0 1,-1 0-1,1 0 1,0 1-1,-1-1 1,1 0-1,-1 1 1,-2-2-1,-8 0-90,1 0 0,0 1 0,-1 0-1,1 1 1,-1 0 0,1 1 0,-1 0 0,1 1 0,0 0 0,0 1-1,0 0 1,0 0 0,0 2 0,-12 5 0,15-6-46,1-1-1,0 1 1,0 0 0,0 1 0,1 0-1,-1 0 1,1 0 0,0 1-1,0 0 1,1 0 0,0 0 0,0 1-1,0-1 1,1 1 0,0 0 0,0 1-1,1-1 1,0 1 0,1-1-1,-4 15 1,6-20-12,0 1 0,-1-1 0,1 1-1,1-1 1,-1 0 0,0 1 0,1-1-1,-1 1 1,1-1 0,0 1 0,-1-1 0,1 0-1,0 0 1,1 1 0,-1-1 0,0 0-1,1 0 1,-1 0 0,3 2 0,-1-1-79,1 0 1,0 0-1,0 0 1,0-1-1,0 1 1,1-1-1,-1 0 1,1 0-1,5 1 1,9 1-1051,-1 0 0,1-1 0,36 1 1,1-4-3775,1 0-3426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 12364,'0'0'5317,"-9"-2"-4511,-29-3-155,33 5-416,1 1 1,0 0-1,0 0 1,0 0-1,0 0 0,1 0 1,-1 1-1,0 0 1,0 0-1,1 0 0,-1 0 1,1 1-1,0-1 1,0 1-1,0 0 0,-5 5 1,-1 1 695,5-6-804,-1 0 0,1 1 0,0 0 0,1 0 1,-1 0-1,1 0 0,0 0 0,0 1 0,0 0 0,0-1 0,1 1 1,0 0-1,0 0 0,0 0 0,1 1 0,0-1 0,0 0 0,0 1 1,0-1-1,1 0 0,0 7 0,0-12-109,1 1-1,-1-1 1,0 1-1,1-1 1,-1 1 0,0-1-1,1 1 1,-1-1-1,1 1 1,-1-1 0,0 1-1,1-1 1,-1 0-1,1 1 1,-1-1 0,1 0-1,0 0 1,-1 1-1,1-1 1,-1 0 0,1 0-1,-1 0 1,1 0-1,0 0 1,-1 1 0,1-1-1,-1 0 1,1 0-1,0-1 1,-1 1 0,1 0-1,-1 0 1,1 0-1,0 0 1,-1 0 0,2-1-1,25-7 597,52-38-399,11-7-174,-81 49-46,0 0 1,0 1-1,0 0 0,0 0 1,1 1-1,-1 0 0,1 1 1,10-1-1,-19 2-1,0 1-1,0-1 1,0 0 0,0 1-1,0-1 1,0 1 0,0-1 0,-1 1-1,1-1 1,0 1 0,0 0 0,-1-1-1,1 1 1,0 0 0,-1 0-1,1-1 1,-1 1 0,1 0 0,-1 0-1,1 0 1,-1 0 0,1 0 0,-1 0-1,0 0 1,0 0 0,1 0 0,-1 0-1,0 0 1,0-1 0,0 1-1,0 0 1,0 0 0,0 0 0,-1 0-1,1 0 1,0 0 0,0 0 0,-1 0-1,0 2 1,-12 39 97,-10-4 21,52-38 155,31-11-370,-41 7-19,1 0-1,35-1 1,-37 24-3572,-10-18 2433,-1 0-1,0 0 1,0-1 0,0 0 0,0 0 0,1-1-1,11-2 1,10-6-3538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33 3651,'0'0'16699,"-8"-5"-15178,-1 0-1188,0 0 0,-1 1 0,1 1 0,-19-5 0,25 7-269,0 0 0,0 1 0,0 0 1,0-1-1,0 1 0,0 0 0,0 1 1,0-1-1,0 0 0,0 1 0,-5 1 1,7-1-53,0 0 0,0-1 0,0 1 0,-1 0 0,1 0 0,0 0 0,0 0 0,0 0 0,0 0 0,0 0 0,1 1 0,-1-1 0,0 0 0,0 0 0,1 1 0,-1-1 0,1 0 0,-1 1 0,1-1 0,0 0 0,0 1 0,-1-1 0,1 1 0,0-1 0,0 1 0,0 1 0,1-2-22,-1 1 0,1 0-1,-1-1 1,1 1 0,0-1 0,0 1-1,0-1 1,-1 0 0,1 1-1,0-1 1,1 0 0,-1 0 0,0 0-1,0 0 1,0 0 0,1 0-1,-1 0 1,1 0 0,-1 0 0,0 0-1,1-1 1,-1 1 0,1-1-1,0 1 1,2 0 0,52 11-461,-40-9 339,13 2-185,31 7 122,-56-11 203,-1 0-1,1 0 1,0 0-1,0 1 1,-1 0-1,1-1 1,-1 1-1,0 1 1,1-1-1,-1 0 1,4 4-1,-7-5 34,1 0 0,0 0-1,-1 1 1,1-1-1,-1 0 1,1 0-1,-1 0 1,1 0 0,-1 1-1,0-1 1,0 0-1,1 0 1,-1 1 0,0-1-1,0 0 1,0 0-1,-1 1 1,1-1-1,0 0 1,0 0 0,-1 0-1,1 1 1,0-1-1,-1 0 1,1 0 0,-1 0-1,0 0 1,1 0-1,-1 0 1,0 0-1,0 0 1,0 0 0,1 0-1,-1 0 1,0 0-1,0-1 1,0 1 0,0 0-1,-1-1 1,0 2-1,-49 24 1098,47-24-1068,-6 2 15,1 1-1,-1-2 1,0 1-1,0-2 1,0 1-1,0-1 1,0-1-1,-1 0 0,1 0 1,-17-2-1,25 1-201,1-1 0,0 1-1,-1-1 1,1 1 0,0-1-1,-1 0 1,1 0 0,0 0-1,0 1 1,0-1-1,0 0 1,0 0 0,0-1-1,0 1 1,0 0 0,0 0-1,0 0 1,1-1 0,-1 1-1,0 0 1,1-1 0,-1 1-1,1 0 1,0-1-1,-1 1 1,1-1 0,0 1-1,0-1 1,0 1 0,0-1-1,0 1 1,0-1 0,0 1-1,1 0 1,-1-1 0,0 1-1,1-1 1,-1 1-1,2-3 1,0-3-1045,0 0 0,1 1 0,0-1 0,0 1 0,1-1 0,7-9 0,15-15-3477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13261,'0'0'6715,"-5"8"-5716,-6 8-629,1 2 0,0-1 0,1 1 0,2 1 0,0 0 0,0 0 0,2 0 1,1 0-1,0 1 0,1 0 0,0 22 0,3-20-167,-1-12-151,0 0 0,1 0 0,0 0 0,1 0 0,0 0-1,0-1 1,1 1 0,1 0 0,0-1 0,4 11 0,-7-30-327,0 1-1,0-1 1,-1 0-1,-3-13 1,-18-25 309,14 34 279,1-1 1,1 1-1,0-1 0,1-1 1,1 1-1,0-1 0,-3-24 1,12 39-246,-1 0-1,0 0 1,0 0 0,1 1 0,-1-1 0,0 1-1,0 0 1,1 0 0,7 2 0,11 1-571,0 2 0,34 11 0,-38-10-1499,0 0 0,0-1-1,1-2 1,23 3 0,-14-6-4420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104 283 10314,'0'0'12182,"1"-8"-10298,2-24-549,-3 32-1316,0-1 0,0 1 0,0-1 0,0 1 1,-1 0-1,1-1 0,0 1 0,0-1 0,0 1 0,0 0 0,-1-1 0,1 1 1,0 0-1,0-1 0,-1 1 0,1 0 0,0-1 0,-1 1 0,1 0 0,0 0 1,-1-1-1,1 1 0,0 0 0,-1 0 0,1 0 0,-1-1 0,1 1 0,0 0 0,-1 0 1,1 0-1,-1 0 0,1 0 0,-1 0 0,1 0 0,0 0 0,-1 0 0,1 0 1,-1 0-1,1 0 0,-1 0 0,1 0 0,0 1 0,-1-1 0,1 0 0,-1 0 1,-17 7-19,12-3 68,1 0 1,-1 0 0,1 1-1,0 0 1,0 0 0,0 0-1,1 0 1,0 1 0,0-1-1,0 1 1,1 0 0,0 1-1,0-1 1,0 0 0,1 1-1,0 0 1,0-1 0,1 1-1,0 0 1,-1 8 0,2-14-61,0 0 0,0 0 0,1-1 0,-1 1 0,0 0 1,0 0-1,1 0 0,-1 0 0,0-1 0,1 1 0,-1 0 1,1 0-1,-1-1 0,1 1 0,-1 0 0,1-1 0,0 1 0,-1 0 1,1-1-1,0 1 0,0-1 0,-1 1 0,1-1 0,0 1 1,0-1-1,1 1 0,29 1 198,-24-3-189,-1 0 0,1-1 1,0 0-1,-1 0 0,1 0 0,11-7 0,-7 2-95,-1-2-1,0 0 0,0 0 1,-1 0-1,0-1 0,0-1 1,-1 0-1,12-22 0,-23 40-58,-20 44 435,23-50-282,-1 0-1,1 0 1,-1 0 0,1 0-1,0 0 1,-1 0 0,1 0 0,0 0-1,0 0 1,0 0 0,0 0 0,0 0-1,0 0 1,0 0 0,0 0-1,0 0 1,1 0 0,-1 0 0,0 0-1,1 0 1,-1 0 0,1 0 0,-1 0-1,1 0 1,-1 0 0,1 0-1,-1-1 1,1 1 0,0 0 0,0 0-1,-1-1 1,1 1 0,0 0-1,0-1 1,0 1 0,0-1 0,0 1-1,0-1 1,0 1 0,-1-1 0,1 0-1,0 0 1,0 1 0,1-1-1,-1 0 1,0 0 0,0 0 0,1 0-1,9-1-6,0-1 0,0 0 0,0 0 0,-1-1-1,1-1 1,-1 1 0,0-2 0,0 1 0,0-2 0,-1 1-1,0-1 1,0 0 0,14-14 0,-17 16-20,-6 4 7,0 0-1,0 0 1,0 0-1,0 0 1,0-1-1,0 1 1,1 0-1,-1 0 1,0 0-1,0 0 1,0 0-1,0 0 1,0 0-1,1 0 1,-1 0-1,0 0 1,0 0-1,0 0 1,0 0-1,1 0 0,-1 0 1,0 0-1,0 0 1,0 0-1,0 0 1,0 0-1,1 0 1,-1 0-1,0 0 1,0 0-1,0 0 1,0 0-1,0 0 1,1 0-1,-1 0 1,0 1-1,0-1 1,0 0-1,0 0 0,0 0 1,0 0-1,0 0 1,1 0-1,-1 1 1,0-1-1,0 0 1,0 0-1,0 0 1,0 0-1,0 0 1,0 1-1,0-1 1,0 0-1,0 0 1,0 0-1,0 0 1,0 0-1,0 1 0,0-1 1,0 0-1,0 0 1,0 0-1,0 20-29,0 7 153,0-27-114,0 1 1,0 0-1,0-1 0,0 1 0,0-1 1,0 1-1,0-1 0,0 1 0,0-1 0,0 1 1,0-1-1,1 1 0,-1-1 0,0 1 1,1-1-1,-1 1 0,0-1 0,1 1 1,-1-1-1,0 0 0,1 1 0,-1-1 0,0 0 1,1 1-1,-1-1 0,1 0 0,-1 1 1,1-1-1,-1 0 0,1 0 0,0 1 1,5-1-95,0 0 1,0-1 0,0 0 0,-1 0 0,1 0 0,0 0-1,-1-1 1,1 0 0,-1 0 0,1 0 0,-1-1 0,0 0-1,0 0 1,6-5 0,19-10-1558,-27 20 340,-8 9 1086,-5 18 115,10-29 24,0 1-1,0-1 1,0 1 0,-1 0 0,1-1 0,0 1-1,0-1 1,0 1 0,0-1 0,0 1 0,0 0-1,0-1 1,1 1 0,-1-1 0,0 1 0,0-1-1,0 1 1,1-1 0,-1 1 0,0-1 0,0 1-1,1-1 1,-1 1 0,0-1 0,1 1 0,-1-1-1,1 1 1,-1-1 0,1 0 0,-1 1 0,1-1-1,-1 0 1,1 0 0,-1 1 0,1-1 0,-1 0-1,1 0 1,-1 0 0,2 1 0,3-1-530,0 0 0,1-1 0,-1 0-1,0 1 1,0-2 0,1 1 0,-1 0 0,0-1 0,0 0 0,-1 0 0,1-1 0,0 0 0,-1 1 0,1-1-1,-1-1 1,0 1 0,0-1 0,0 1 0,-1-1 0,1 0 0,3-5 0,6-8-300,-1-1 0,0 0 0,18-38 0,18-60 6555,-28 37 3466,-20 77-7670,-10 37-528,-6 12-722,3 0-1,2 0 1,2 1 0,2 1-1,2 0 1,2 69-1,3-121 21,1-4-334,-1 0 1,0 0 0,0 0 0,-1 0-1,0 0 1,-3-11 0,-31-59-430,25 59 672,1 0 1,1 0-1,1-1 0,1 0 1,-5-22-1,11 41-69,0-1 0,0 0 0,0 1 0,0-1-1,0 1 1,0-1 0,0 0 0,0 1 0,0-1-1,0 1 1,0-1 0,0 1 0,0-1 0,1 0-1,-1 1 1,0-1 0,1 1 0,-1-1 0,0 1-1,1-1 1,-1 1 0,0-1 0,1 1 0,-1 0-1,1-1 1,-1 1 0,1 0 0,-1-1 0,1 1 0,-1 0-1,1-1 1,-1 1 0,1 0 0,0 0 0,28-1 396,34 19-685,-57-16 354,12 5-200,45 12-1191,-20-12-3511,-14-6-2837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0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9545,'49'0'7814,"17"0"-3735,311-14-2151,1222-152-956,-1531 158-925,25-5 330,0 4 1,176 6-1,-266 3-373,-1 0 0,1 1-1,-1-1 1,1 1-1,-1-1 1,0 1-1,1 0 1,-1 0-1,0 0 1,0 0 0,3 2-1,2 8-1402,-8 5-3325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1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3459,'0'-1'249,"0"0"1,0 0-1,-1 1 0,1-1 0,0 0 0,0 0 0,0 0 0,0 0 0,0 1 1,0-1-1,0 0 0,1 0 0,-1 0 0,0 1 0,0-1 0,0 0 0,1 0 1,-1 1-1,1-1 0,-1 0 0,0 1 0,1-1 0,-1 0 0,1 1 1,0-1-1,-1 1 0,1-1 0,-1 0 0,1 1 0,0 0 0,-1-1 0,2 0 1,0 2-35,-1-1 1,1 1 0,-1-1 0,1 1 0,-1-1 0,1 1 0,-1 0 0,0 0 0,1 0 0,-1 0 0,0 0 0,0 0 0,1 0 0,0 2-1,38 50 1052,-28-35-1059,1 1 1,1-2-1,0 0 1,1 0-1,25 20 0,-31-30-101,-1-1-1,1 0 0,0-1 1,0 1-1,0-2 0,1 1 0,0-1 1,0-1-1,0 0 0,0 0 1,1-1-1,-1 0 0,18 0 1,3-5-19,0 0 0,0-3 0,-1 0 0,0-2 0,-1-1 0,51-23 0,-51 19-24,0 1 0,1 2-1,0 1 1,1 1 0,0 2-1,57-5 1,-42 13 203,1 3 1,46 10-1,34 4 826,-88-20 489,-28-5-2260,-11 5 326,0 0 0,-1 0 1,1 0-1,0 1 0,-1-1 1,1 0-1,-1 0 1,1 1-1,-1-1 0,1 0 1,-1 1-1,1-1 0,-1 0 1,0 1-1,1-1 0,-1 1 1,0-1-1,0 1 1,1-1-1,-2 1 0,-11-7-5952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8488,'0'0'12454,"1"11"-12309,0 5 41,0 0 0,-2 0 0,0 0 0,0 0 0,-2 0 1,0-1-1,-6 20 0,8-33-160,-111 334 1459,103-284-2345,9-79-6971,-1 7 3341,-4-4-1387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17324,'-9'81'7325,"5"-25"-5624,2-26-1213,1 32 0,1-61-486,0 0 0,0-1 0,0 1 0,0-1 0,0 1 0,0-1 1,0 1-1,0-1 0,0 1 0,1-1 0,-1 1 0,0-1 0,0 1 0,0-1 0,1 1 0,-1-1 1,0 1-1,0-1 0,1 1 0,-1-1 0,1 1 0,-1-1 0,0 0 0,1 1 0,0 0 0,-1-2-3,1 1 0,0 0 0,-1 0 0,1 0 0,-1 0 0,1 0 0,-1 0 0,1-1 0,-1 1 0,1 0 0,-1 0 0,1-1 0,-1 1 0,1 0 0,-1-1 0,1 1 0,-1-1 0,0 1 0,1-1 0,18-27-133,-7-5-357,-1-1 0,-2-1 0,10-70-1,-19 105 466,0 0 0,0 0 0,0-1 0,0 1-1,0 0 1,0 0 0,0-1 0,0 1 0,0 0 0,0 0-1,0-1 1,0 1 0,0 0 0,0 0 0,0-1 0,0 1-1,0 0 1,0-1 0,0 1 0,0 0 0,0 0-1,1 0 1,-1-1 0,0 1 0,0 0 0,0 0 0,0-1-1,1 1 1,-1 0 0,0 0 0,0 0 0,0 0-1,1-1 1,-1 1 0,0 0 0,0 0 0,1 0 0,-1 0-1,0 0 1,0 0 0,1 0 0,-1 0 0,0 0-1,0 0 1,1 0 0,-1 0 0,0 0 0,1 0 0,-1 0-1,0 0 1,0 0 0,1 0 0,-1 0 0,0 0-1,0 0 1,1 0 0,-1 0 0,0 1 0,14 15-1323,-3-3 544,-7-10 656,1 0-1,-1-1 1,1 1-1,0-1 0,0 0 1,7 2-1,13 2-514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8168,'0'0'2023,"-6"9"-1222,2-2-502,0 0 1,1 0-1,-1 0 1,1 1-1,1-1 1,-1 1-1,1 0 1,0 0-1,0 11 1,-1 13 430,-2 77 1258,5-99-1793,1-1-1,0 1 1,0-1-1,1 1 0,0-1 1,1 0-1,0 1 0,7 14 1,-9-22-100,0-1 0,0 1 0,0 0 0,0-1 0,0 1 0,1 0 0,-1-1 0,1 0 0,-1 1 0,1-1 0,-1 0 0,1 0 0,0 0 0,0 0 0,-1 0 0,1 0 0,0 0 0,0 0 0,0-1 0,0 1 0,3-1 0,-1 0 32,0 0-1,0 0 1,-1-1 0,1 1-1,0-1 1,-1 0 0,1 0-1,-1-1 1,1 1 0,-1-1-1,4-2 1,10-7 206,0-1 0,-2-1-1,24-24 1,-25 24-352,121-104 678,-78 69-1994,-1-1-3546,-39 31 391,-2-1-1153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4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6694,'0'6'5643,"0"15"-3006,-6 38-2247,-39 46 841,30-76-693,2 0 0,-14 47 0,26-73-512,1 0 0,-1-1 0,0 1 0,1 0 0,0 0-1,-1 0 1,1-1 0,0 1 0,0 0 0,1 4 0,0-6 6,0 0 0,-1-1 0,1 1 0,0 0 1,-1 0-1,1-1 0,0 1 0,0 0 0,0-1 0,-1 1 1,1-1-1,0 1 0,0-1 0,0 0 0,0 1 0,0-1 0,0 0 1,0 0-1,0 0 0,0 1 0,0-1 0,0 0 0,0 0 1,0-1-1,0 1 0,0 0 0,0 0 0,2-1 0,87-13 622,21-1-624,436 16-198,-216 6 85,-163-18-3399,0 0-1028,-158 10 2450,1-5-668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4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10570,'0'0'4276,"11"-2"-3721,18-2-348,0 1 0,0 1-1,0 2 1,-1 1 0,31 4-1,153 31-58,-207-35-151,3 0 23,0 1-1,0 0 0,1 1 1,-1 0-1,8 4 1,-14-6 1,-1-1 1,0 1-1,0 0 1,0-1-1,0 1 0,0 0 1,0 0-1,0 0 1,0 0-1,0 0 1,0 0-1,0 0 1,-1 0-1,1 0 0,0 1 1,-1-1-1,1 0 1,-1 0-1,1 1 1,-1-1-1,0 0 1,0 1-1,1-1 0,-1 0 1,0 1-1,0-1 1,0 0-1,0 1 1,0-1-1,-1 0 1,1 1-1,0-1 1,-1 0-1,1 0 0,-1 1 1,1-1-1,-1 0 1,0 0-1,1 0 1,-1 0-1,-1 2 1,-10 11 114,-1 0 1,0 0 0,-1-1 0,0-1 0,-1-1 0,0 0-1,-20 11 1,-6 5-20,-111 90-242,105-74-2580,3 2-3882,29-28-2787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4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16 104 12172,'0'0'10169,"-2"2"-10019,-1 7 64,0 0 1,1 1 0,0-1-1,0 0 1,1 1 0,1 0 0,-1-1-1,1 1 1,1-1 0,1 11-1,0 16 174,-2-32-357,0 1 0,0 0-1,0 0 1,1 0 0,0 0 0,0-1 0,0 1-1,1 0 1,-1-1 0,1 1 0,0-1 0,1 0 0,-1 1-1,1-1 1,0 0 0,5 5 0,-6-7-1,0-1 0,1 1 0,-1-1 0,1 1 0,-1-1 0,1 0 0,0 0 0,0 0 0,0 0 0,-1-1 0,1 1 0,0-1 0,0 0 0,0 0 1,0 0-1,0 0 0,0 0 0,-1-1 0,1 1 0,0-1 0,0 1 0,0-1 0,-1 0 0,1-1 0,0 1 0,-1 0 0,1-1 0,-1 1 0,4-3 0,5-5 2,1 0 0,-1-1 0,0 0-1,-1 0 1,-1-1 0,1-1 0,-2 1-1,0-2 1,0 1 0,-1-1 0,0 0-1,-1 0 1,-1-1 0,0 0 0,-1 0-1,-1 0 1,0 0 0,-1-1 0,1-28-1,-3 42 76,-1 3-84,-1 1 0,1 0 0,0 0 0,0 0-1,0 0 1,0 1 0,1-1 0,-1 0 0,0 4 0,1-6-12,-1 10 2,-1 0-1,2 1 0,-1-1 0,2 1 0,0-1 0,0 0 0,1 1 0,0-1 0,1 0 0,6 16 0,-7-22-4,0 0-1,1 0 1,0 0 0,0-1-1,0 1 1,0-1 0,1 0 0,0 0-1,0 0 1,0-1 0,0 1 0,0-1-1,1 0 1,-1 0 0,1 0 0,0-1-1,0 0 1,0 0 0,0 0-1,0 0 1,1-1 0,-1 0 0,1 0-1,6 0 1,-9 0 16,1-1 1,-1 0-1,1 0 0,-1 0 0,1 0 0,-1-1 1,1 0-1,-1 1 0,0-1 0,1 0 1,-1 0-1,0-1 0,0 1 0,0-1 0,0 0 1,0 0-1,0 0 0,4-3 0,-3 0 85,0 0-1,-1 0 0,0 0 0,1 0 1,-2-1-1,1 1 0,-1-1 0,0 0 1,3-11-1,-3 9-25,0 1 0,-1 0 0,1-1 1,-2 1-1,1-1 0,-1 1 0,0-1 0,-1 1 0,-1-8 0,2 12-66,-1 1 0,0 0-1,1 0 1,-1 0-1,0 0 1,0-1-1,-1 1 1,1 1-1,0-1 1,-1 0 0,1 0-1,-1 0 1,1 1-1,-1-1 1,0 1-1,0-1 1,0 1-1,0 0 1,0 0 0,0-1-1,0 2 1,0-1-1,0 0 1,0 0-1,-1 1 1,1-1-1,0 1 1,-1-1 0,1 1-1,0 0 1,-5 0-1,7 0-21,-1 0 0,0 0 0,1 0 1,-1 0-1,0 0 0,1 0 0,-1 1 0,0-1 0,1 0 0,-1 0 0,0 0 0,1 1 0,-1-1 0,1 0 0,-1 0 0,1 1 1,-1-1-1,0 1 0,1-1 0,-1 0 0,1 1 0,-1-1 0,1 1 0,0-1 0,-1 1 0,1-1 0,0 1 0,-1 0 1,1-1-1,-1 2 0,4 21-109,-1-18 100,0 0 1,0-1 0,1 0 0,-1 0 0,1 1 0,0-2 0,0 1 0,5 5 0,-1-5 18,0 0 1,0 0-1,0 0 1,0-1-1,1 0 1,-1-1 0,1 0-1,-1 0 1,1-1-1,0 0 1,0 0-1,0 0 1,0-1-1,0 0 1,-1-1-1,1 0 1,0 0-1,0-1 1,-1 0-1,1 0 1,-1-1-1,1 0 1,-1 0 0,0-1-1,0 1 1,0-2-1,7-5 1,1-5 2,0 0 1,-1-1 0,-1 0-1,0-1 1,-1-1 0,-1 0-1,11-25 1,-22 42-8,1 1-1,-1-1 1,0 1-1,0-1 1,0 1 0,0 0-1,1-1 1,-1 1-1,0-1 1,0 1-1,0-1 1,0 1 0,0-1-1,0 1 1,0-1-1,0 1 1,0-1 0,0 1-1,0-1 1,-1 1-1,1-1 1,0 1-1,0 0 1,0-1 0,-1 1-1,1-1 1,0 1-1,0-1 1,-1 1 0,1 0-1,0-1 1,-1 1-1,1 0 1,-1-1-1,-18 1-30,15 2 14,-1-1-1,1 1 1,-1 0 0,1 0 0,-1 0 0,-7 6 0,6-2 26,-1 1 1,1 0-1,1 1 0,-1-1 0,1 1 0,1 0 0,0 0 1,0 1-1,0-1 0,1 1 0,0 0 0,1 0 0,0 0 1,0 0-1,1 1 0,0-1 0,1 0 0,0 0 0,0 1 1,3 13-1,-2-19-2,0-1 0,1-1 0,0 1 0,-1 0 0,1 0 0,0-1 1,0 1-1,0-1 0,1 1 0,-1-1 0,1 0 0,-1 0 0,1 0 0,0 0 0,-1 0 0,1-1 1,0 1-1,0-1 0,0 0 0,0 0 0,1 0 0,4 1 0,8 0-201,0 0 0,0 0 1,22-2-1,-27 0-242,-6 0-150,-1 0 1,1 0-1,0-1 0,-1 0 0,1 1 1,-1-2-1,1 1 0,-1 0 0,1-1 1,-1 0-1,0 0 0,5-3 0,19-17-9429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57 158 8360,'0'0'11888,"9"1"-10628,-5 0-1183,0 0-1,0-1 1,0 0-1,0 0 0,0 0 1,0-1-1,0 1 1,0-1-1,0 0 0,0 0 1,0-1-1,0 1 1,0-1-1,-1 1 0,1-1 1,-1 0-1,1-1 1,-1 1-1,0-1 0,0 1 1,0-1-1,0 0 1,0 0-1,-1 0 0,1-1 1,-1 1-1,0 0 1,0-1-1,0 0 1,0 1-1,0-5 0,0 5-50,-1 1 0,1 0 0,-1-1 0,0 1 0,0 0 0,-1-1 0,1 1 0,0-1 0,-1 0 0,1 1 0,-1-1 0,0 1 0,0-1 0,0 0 0,0 1 0,0-1 0,-1 1 0,1-1 0,-1 0 0,0 1 0,0-1 0,0 1 0,0 0 0,0-1 0,0 1 0,-1 0 0,1 0 0,-1-1 0,1 1 0,-1 0 0,0 1 0,0-1 0,0 0 0,0 0 0,0 1 0,0-1 0,0 1 0,-1 0 0,-2-2 0,1 2 6,0 0-1,1 0 1,-1 1 0,0-1-1,0 1 1,0 0 0,0-1-1,0 2 1,0-1 0,1 0 0,-1 1-1,0 0 1,0 0 0,0 0-1,1 0 1,-1 1 0,1-1-1,-1 1 1,1 0 0,-1 0-1,1 0 1,0 1 0,0-1-1,0 1 1,0 0 0,-3 4-1,1 0-24,-1 1 0,2 0 0,-1-1 0,1 2-1,1-1 1,-1 0 0,1 1 0,1 0-1,-1 0 1,2 0 0,-1 0 0,1 0-1,1 0 1,0 12 0,0-20-2,0 1 0,0 0 0,0-1 0,0 1 0,1-1 0,-1 1 0,0 0 0,1-1 0,0 1 0,-1-1 0,1 1 0,0-1 0,0 0 0,-1 1 0,1-1 0,0 0 0,1 0 0,-1 1 0,0-1 0,0 0 0,0 0 0,1 0 0,-1 0 0,0-1 0,3 2 0,0 0 7,1 0 0,0-1 0,0 0-1,0 0 1,0 0 0,0 0 0,0-1 0,7 0 0,5-1 29,1 0 0,-1-2-1,33-8 1,-10-3-9,-28 9-28,-1 1 1,1 0 0,-1 1-1,1 1 1,0-1 0,16 0-1,-27 4 8,0-1-1,0 1 1,0-1-1,1 1 1,-1-1-1,0 1 1,0-1-1,0 1 1,0 0-1,0 0 1,0-1-1,-1 1 1,1 0-1,0 0 1,0 0-1,-1 0 1,1 0-1,0 0 1,-1 0-1,1 0 1,-1 0-1,1 1 1,-1 0-1,1 0 21,0 0 0,0-1 1,-1 1-1,1 0 0,0-1 0,1 1 0,-1-1 0,0 1 0,0-1 0,1 1 1,-1-1-1,0 0 0,1 0 0,-1 0 0,1 0 0,3 2 0,2-2 41,0 0 0,0-1-1,0 0 1,0 0 0,0 0-1,0-1 1,0 0 0,0-1-1,-1 1 1,1-1 0,0 0-1,-1-1 1,1 0 0,-1 0-1,11-7 1,-9 5-110,0 1-1,0 0 1,0 1 0,1-1 0,-1 2 0,1-1-1,0 1 1,15-1 0,-23 3 23,1 0 1,-1 0 0,0 1-1,0-1 1,0 1-1,0-1 1,0 1-1,0-1 1,0 1-1,0 0 1,0-1 0,0 1-1,-1 0 1,1 0-1,0 0 1,0 0-1,-1-1 1,1 1-1,0 0 1,-1 0-1,1 0 1,-1 0 0,1 1-1,-1-1 1,0 0-1,0 0 1,1 0-1,-1 0 1,0 0-1,0 0 1,0 1 0,0-1-1,0 1 1,0-1-171,0 1 0,0-1 0,0 0 0,0 0 0,0 1 0,0-1 0,0 0 0,1 0 0,-1 1 1,1-1-1,-1 0 0,1 0 0,-1 0 0,1 0 0,-1 0 0,1 0 0,0 0 0,0 0 0,0 0 0,-1 0 0,1 0 1,0 0-1,0 0 0,0 0 0,0-1 0,0 1 0,1-1 0,-1 1 0,0 0 0,0-1 0,0 0 0,1 1 0,1-1 1,0 0-525,0 0 1,0 0 0,-1 0 0,1 0 0,0-1-1,0 1 1,0-1 0,-1 0 0,1 0 0,0 0-1,-1 0 1,1-1 0,-1 1 0,0 0 0,1-1-1,-1 0 1,0 0 0,3-3 0,10-6-5769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84 140 6406,'0'0'15487,"-8"3"-14943,1 0-412,0 1-1,0-1 1,1 1-1,0 1 0,0-1 1,-9 9-1,13-12-91,1 1 0,-1-1 1,0 1-1,1 0 0,-1 0 0,1 0 0,-1 0 0,1 0 0,0 0 0,0 0 0,0 0 0,0 0 0,0 1 0,0-1 0,1 0 0,-1 1 0,1-1 0,0 0 1,0 1-1,-1-1 0,2 1 0,-1-1 0,0 0 0,0 1 0,1-1 0,-1 0 0,1 1 0,0-1 0,0 0 0,1 3 0,-1-4-26,1 1 0,0-1 0,0 0-1,-1 0 1,1 0 0,0 0-1,0 0 1,0-1 0,0 1 0,0-1-1,0 1 1,0-1 0,0 0 0,0 1-1,0-1 1,0 0 0,0-1 0,0 1-1,0 0 1,3-1 0,44-10 199,-34 4-192,-1-1-1,0 0 1,0-2 0,0 1-1,-2-2 1,1 0 0,-1 0-1,-1-1 1,0 0-1,0-1 1,-1-1 0,-1 1-1,0-2 1,11-24 0,-19 36 33,0-1 1,1 0 0,-1 0 0,-1 1-1,1-1 1,0 0 0,-1 0 0,0-4 0,0 7-26,0 1 1,0-1 0,0 0 0,0 1 0,-1-1-1,1 0 1,0 1 0,0-1 0,-1 0 0,1 1 0,-1-1-1,1 0 1,0 1 0,-1-1 0,1 1 0,-1-1-1,1 1 1,-1-1 0,1 1 0,-1 0 0,0-1 0,1 1-1,-1-1 1,1 1 0,-1 0 0,0 0 0,1-1-1,-1 1 1,0 0 0,0 0 0,1 0 0,-1 0 0,0 0-1,1 0 1,-1 0 0,0 0 0,1 0 0,-1 0-1,0 0 1,0 0 0,1 1 0,-1-1 0,0 0-1,1 0 1,-1 1 0,1-1 0,-1 0 0,-1 2 0,-3 0 37,0 1 1,1 0 0,-1 0 0,0 1 0,1-1 0,0 1 0,0 0 0,0 0 0,0 0 0,1 1 0,-1-1 0,1 1 0,1 0 0,-1 0 0,0 0-1,-1 7 1,1-4 42,0-1-1,0 1 0,1 0 1,0 0-1,1 0 0,0 0 0,0 0 1,1 0-1,0 0 0,0 0 1,2 9-1,-1-14-105,1 0-1,-1-1 1,1 1 0,0-1 0,-1 1 0,1-1-1,0 0 1,0 0 0,1 0 0,-1 0 0,0 0-1,1 0 1,-1-1 0,1 1 0,-1-1 0,1 0-1,0 0 1,0 0 0,-1 0 0,1 0-1,0 0 1,0-1 0,0 1 0,0-1 0,4 0-1,12 2-1701,0-1 0,28-2-1,-20-3-5273,0-9-6342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9289,'0'0'15887,"-1"9"-15417,0-1-400,0 4 102,0 0-1,0 0 1,1 0-1,3 20 1,-2-29-143,-1 0 0,1 0 0,-1 0 1,1 0-1,0 0 0,0 0 0,1-1 0,-1 1 1,0 0-1,1-1 0,0 1 0,-1-1 0,1 0 1,0 1-1,0-1 0,0 0 0,1 0 0,-1 0 1,0-1-1,1 1 0,0-1 0,-1 1 0,1-1 0,0 0 1,-1 0-1,1 0 0,5 1 0,-1-1 0,0 0-1,0-1 1,0 0 0,0-1-1,1 1 1,-1-1 0,0 0-1,-1-1 1,1 0-1,0 0 1,0-1 0,-1 1-1,1-2 1,-1 1 0,0-1-1,0 1 1,7-7-1,-4 2-41,1 0 0,-1-1 0,-1 0 0,0 0 0,0-1 0,-1 0 0,0-1 0,-1 0 0,6-12 0,-11 22-46,-19 31-283,15-24 322,-1 0-1,2 0 0,-1 0 1,1 0-1,0 0 1,0 1-1,1-1 1,0 1-1,0-1 0,0 1 1,1-1-1,0 1 1,1 9-1,-1-15-87,1 0-1,0 0 1,-1-1 0,1 1-1,0 0 1,0 0 0,0-1 0,0 1-1,-1 0 1,1-1 0,0 1-1,0-1 1,0 1 0,0-1-1,0 1 1,0-1 0,0 0 0,0 0-1,1 1 1,-1-1 0,0 0-1,0 0 1,0 0 0,0 0-1,0 0 1,0-1 0,2 1-1,31-7-3408,-29 5 2498,0-1 1,0 1-1,-1-1 1,1-1 0,-1 1-1,0-1 1,0 1-1,4-6 1,11-13-5837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 10410,'0'0'6320,"-5"9"-4387,-6 11-1038,1 1 1,1 0-1,1 1 1,0 0-1,-8 46 0,11-37-653,1 1-1,1 37 0,3 60 784,10-158 444,-1 8-1240,9-47-62,-10 30-245,2-1 1,2 2-1,1 0 0,2 0 1,23-40-1,-35 72 61,0 0-1,1 0 1,0 0-1,0 1 1,0-1 0,0 1-1,0 0 1,1 0-1,0 1 1,0-1 0,0 1-1,0 0 1,1 0-1,-1 1 1,1 0 0,0 0-1,-1 0 1,1 0-1,0 1 1,0 0 0,0 0-1,0 1 1,0 0-1,0 0 1,0 0 0,9 2-1,-14-2 13,0 0 0,0 1 0,0-1 0,1 0 0,-1 1 0,0-1-1,0 0 1,0 1 0,0-1 0,0 1 0,0 0 0,0-1 0,0 1 0,0 0-1,-1 0 1,1-1 0,0 1 0,0 0 0,-1 0 0,1 0 0,0 0 0,-1 0 0,1 0-1,-1 0 1,1 0 0,-1 0 0,1 2 0,-1-1 6,0 0-1,-1 0 1,1 0 0,0 1 0,-1-1-1,1 0 1,-1 0 0,0 0 0,0 0-1,1 0 1,-2 0 0,1 0-1,-1 2 1,-5 4 112,0 1 0,0-1 0,0 0 1,-13 9-1,12-9-20,0-1 0,-1-1 0,0 1 1,-1-1-1,0-1 0,0 0 0,0 0 0,0-1 1,-1 0-1,1-1 0,-1 0 0,-14 2 0,34-26-10070,3 6 1622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7 168 7143,'0'0'257,"-1"0"0,1 0 0,0-1 0,-1 1 0,1 0 0,-1-1 0,1 1 0,0 0 0,-1-1 0,1 1 0,0-1 0,0 1 0,-1-1 1,1 1-1,0 0 0,0-1 0,0 1 0,-1-1 0,1 1 0,0-1 0,0 1 0,0-1 0,0 1 0,0-1 0,0 1 0,0-1 0,0 1 0,0-2 0,8-17 2704,15-12-1242,-9 18-1070,0 0 1,1 0-1,24-14 1,-31 21-509,0 2 0,1-1 1,-1 1-1,1 0 1,0 1-1,0 0 0,1 0 1,17-2-1,-26 5-135,0 0 0,0 0 0,0 0 0,-1 0 0,1 0 1,0 0-1,0 1 0,-1-1 0,1 0 0,0 0 0,0 0 0,-1 1 0,1-1 0,0 1 0,-1-1 0,1 0 0,0 1 0,-1-1 0,1 1 0,-1-1 0,1 1 0,0 0 0,-1-1 0,0 1 0,1-1 0,-1 1 1,1 1-1,3 26 148,-5-18-70,0-1 1,-1 0 0,0 0 0,-4 13 0,-11 15 99,-12 33-118,28-64-33,-1 0 0,1-1 0,-1 1 0,1 0 1,1 0-1,-1 0 0,1 0 0,1 0 0,0 10 1,0-15-12,0 0 0,-1 0 0,1 0 0,0 0 0,0 0 1,0-1-1,0 1 0,0 0 0,-1-1 0,2 1 0,-1 0 1,0-1-1,0 1 0,0-1 0,0 0 0,0 1 0,0-1 1,0 0-1,0 0 0,1 1 0,-1-1 0,0 0 0,0 0 1,0 0-1,1-1 0,-1 1 0,0 0 0,0 0 0,0-1 1,0 1-1,0 0 0,2-1 0,39-13 341,-25 4-336,-1-1-1,0 0 1,-1-1 0,0-1-1,-1 0 1,0-1 0,-1-1-1,0 0 1,-2-1 0,1 0-1,-2 0 1,0-1 0,8-21 0,-22 47 64,-1 0 26,1 1-1,0-1 1,1 1 0,0 0 0,-3 15-1,6-23-88,0 0-1,-1 0 1,1 0-1,0 0 1,0-1-1,0 1 1,1 0-1,-1 0 1,0 0-1,1-1 1,-1 1-1,1 0 1,-1 0-1,1-1 1,0 1-1,0 0 1,0-1-1,0 1 1,0-1-1,0 1 1,0-1-1,0 0 1,1 1-1,-1-1 1,1 0-1,-1 0 1,1 0-1,-1 0 1,1 0-1,-1 0 1,1 0-1,0-1 1,0 1-1,-1-1 1,1 1-1,0-1 1,0 0-1,0 1 1,-1-1-1,1 0 1,0 0-1,0 0 1,3-1-1,0 1 21,0-1 0,0 1 0,-1-1 0,1 0 0,0 0-1,0-1 1,-1 0 0,1 0 0,-1 0 0,1 0-1,-1 0 1,0-1 0,0 0 0,0 0 0,0 0 0,-1 0-1,1-1 1,-1 1 0,0-1 0,0 0 0,5-8-1,-3 4 7,-1 0 0,0-1 0,0 0 0,-1 0 0,0 0-1,-1 0 1,1 0 0,-2 0 0,0-1 0,1-14 0,-2 24-50,0-1 1,0 1 0,0-1 0,0 1 0,0-1 0,0 1-1,0-1 1,0 1 0,0-1 0,0 0 0,0 1-1,0-1 1,0 1 0,0-1 0,0 1 0,-1-1-1,1 1 1,0-1 0,0 1 0,-1-1 0,1 1-1,0 0 1,-1-1 0,1 1 0,0-1 0,-1 1 0,1 0-1,-1-1 1,1 1 0,0 0 0,-1-1 0,1 1-1,-1 0 1,1 0 0,-1 0 0,1-1 0,-1 1-1,1 0 1,-1 0 0,0 0 0,1 0 0,-1 0 0,1 0-1,-1 0 1,1 0 0,-1 0 0,1 0 0,-1 0-1,1 0 1,-1 0 0,1 1 0,-2-1 0,1 1 6,-1 0 0,0-1 0,1 1 0,-1 0 0,1 0 0,0 0 0,-1 1 1,1-1-1,0 0 0,-1 0 0,1 1 0,0-1 0,0 1 0,-1 2 0,1-3-11,0 1 0,0-1-1,1 0 1,-1 1 0,1-1-1,-1 0 1,1 1 0,0-1-1,0 0 1,0 1 0,-1-1 0,1 1-1,0-1 1,1 1 0,-1-1-1,0 0 1,0 1 0,1-1-1,-1 1 1,0-1 0,1 0-1,-1 1 1,1-1 0,0 0-1,0 0 1,-1 1 0,1-1-1,0 0 1,0 0 0,0 0-1,0 0 1,0 0 0,0 0-1,0 0 1,1-1 0,1 3-1,1-2-11,-1 0 0,1-1 0,-1 1-1,0-1 1,1 1 0,0-1 0,-1 0-1,1 0 1,-1 0 0,1-1-1,-1 1 1,0-1 0,1 0 0,-1 0-1,5-2 1,-6 2-143,0 1-1,0-1 0,0 0 1,0 0-1,0 0 1,0 0-1,0 0 1,-1 0-1,1 0 0,0-1 1,-1 1-1,1 0 1,-1-1-1,0 1 1,1-1-1,-1 0 0,0 0 1,0 1-1,0-1 1,1-3-1,-17 40-11775,10-29 7607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8392,'0'0'15166,"-3"9"-14402,-12 41 632,-9 57 0,17-36-2651,19-84-9235,-2-7 2520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147 399 18060,'-5'0'193,"0"0"0,0 1 0,0 0-1,0 0 1,0 0 0,0 0 0,0 1 0,0 0 0,0 0 0,1 0 0,-1 0 0,1 1 0,0 0-1,-1 0 1,1 0 0,1 0 0,-1 1 0,0-1 0,1 1 0,0 0 0,-4 6 0,1-2 17,0 0 1,1 1-1,0-1 0,1 1 1,0 1-1,1-1 1,-1 0-1,2 1 1,-1 0-1,0 10 1,2-18-192,1 0 1,0-1 0,0 1-1,0 0 1,0 0 0,0 0-1,0-1 1,0 1 0,1 0-1,-1 0 1,1-1 0,-1 1-1,1 0 1,-1-1 0,1 1-1,0 0 1,0-1 0,0 1 0,0-1-1,0 0 1,0 1 0,1-1-1,-1 0 1,0 1 0,1-1-1,-1 0 1,1 0 0,-1 0-1,1 0 1,-1-1 0,1 1-1,0 0 1,-1-1 0,1 1-1,0-1 1,-1 1 0,1-1-1,0 0 1,0 0 0,0 0 0,2 0-1,3 0-79,1-1 0,0 0 0,-1 0 0,1 0 0,-1-1-1,1 0 1,-1-1 0,12-5 0,-6 0-236,0-1-1,0 0 1,-1 0-1,0-1 1,-1-1-1,0 0 1,-1 0-1,15-21 1,-8 7-1144,-2 0-1,0-1 1,17-44-1,-33 75 1667,0 0 0,1 0 0,-1 0 0,1 0 0,0 0 0,0 0 1,1 7-1,-1-11-163,0 1 0,0-1 0,0 0 0,1 0 0,-1 0 0,0 0 0,0 0 0,1 0 0,-1 0 0,1 0 0,-1 0 0,1 0 1,-1 0-1,1 0 0,-1-1 0,1 1 0,0 0 0,-1 0 0,1 0 0,0-1 0,0 1 0,0 0 0,0-1 0,0 1 0,0-1 0,0 1 1,0-1-1,0 1 0,0-1 0,0 0 0,0 1 0,0-1 0,0 0 0,0 0 0,0 0 0,0 0 0,0 0 0,0 0 0,0 0 0,0 0 1,0 0-1,0-1 0,0 1 0,0 0 0,0-1 0,0 1 0,0-1 0,0 1 0,0-1 0,2-1 0,6-3 85,1-1-1,-1-1 0,0 0 0,-1 0 1,0 0-1,0-1 0,9-13 0,-1 0-69,-1 0 1,13-26-1,-15 21-107,-1 0 0,9-29 0,-16 41-23,-1 0 0,-1 0 0,0-1 1,-1 0-1,1-26 0,-8 20-49,5 20 100,-1 1 0,1-1 0,0 1 0,-1-1 0,1 1-1,0-1 1,-1 1 0,1 0 0,-1-1 0,1 1 0,-1 0-1,1-1 1,-1 1 0,1 0 0,-1-1 0,1 1 0,-1 0-1,1 0 1,-1 0 0,1 0 0,-1 0 0,0-1-1,-1 2 9,1-1 0,-1 1-1,0-1 1,1 1 0,-1 0-1,0 0 1,1-1 0,-1 1-1,1 0 1,0 0 0,-1 1-1,1-1 1,0 0 0,0 0-1,-1 1 1,1-1 0,0 0-1,0 1 1,-1 2-1,-6 11 92,0 0 0,1 1 0,1 0 0,0 0-1,1 0 1,-3 21 0,1 8 186,-2 51 0,7-64-146,2 0-1,5 39 1,-3-56-133,0-1-1,1 0 1,1 0-1,0 0 1,1 0-1,0-1 1,10 16-1,-14-27-11,0 0 0,0 0 0,0 0 0,1 0 1,-1 0-1,1 0 0,-1-1 0,1 1 0,0-1 0,-1 1 0,1-1 0,0 0 0,0 1 0,0-1 0,3 1 0,-4-2 2,1 0-1,-1 1 0,0-1 1,0 0-1,1 0 0,-1 0 1,0 0-1,1-1 0,-1 1 1,0 0-1,0-1 0,1 1 1,-1 0-1,0-1 0,0 1 1,0-1-1,0 0 0,0 1 1,2-3-1,2-1-5,-1-1 0,1 0 0,-2 0 0,1 0 0,0 0 0,-1-1 0,0 0 0,0 1 0,2-8-1,43-145 603,-27 78 256,-20 80-845,-1-4 78,1 1 0,0-1 1,1 1-1,-1-1 0,1 1 1,-1 0-1,4-4 0,-5 6-62,1 1 1,0-1-1,-1 1 0,1-1 1,0 1-1,0 0 1,-1 0-1,1-1 0,0 1 1,0 0-1,-1 0 0,1 0 1,0 0-1,0 0 0,-1 0 1,1 0-1,0 0 1,0 0-1,-1 0 0,1 0 1,0 0-1,0 1 0,-1-1 1,1 0-1,0 0 0,0 1 1,-1-1-1,1 1 0,0-1 1,-1 1-1,1-1 1,-1 1-1,1-1 0,-1 1 1,1-1-1,-1 1 0,1 0 1,15 12 23,0-1-1,1 0 1,0-1 0,0-1 0,28 11 0,-38-18-56,-1-1 0,1 0 0,-1 0 0,1 0 0,0-1 0,0 0 0,-1 0 0,1 0 0,0-1 0,0 0 0,0-1 0,0 0 0,0 0 0,-1 0 0,1-1 0,0 1-1,-1-2 1,1 1 0,9-6 0,-15 8 10,1-1-1,-1 0 1,1 0-1,-1 0 1,1 0-1,-1 0 1,0 0-1,1 0 1,-1-1-1,0 1 1,0 0-1,0-1 1,0 1-1,0 0 1,0-1-1,-1 1 1,1-1-1,0 0 1,-1 1-1,1-1 0,-1 0 1,1 1-1,-1-1 1,0 0-1,0 1 1,0-1-1,0 0 1,0 0-1,0 1 1,0-1-1,-1 0 1,1 1-1,-1-1 1,1 0-1,-1 1 1,0-1-1,1 1 1,-1-1-1,0 1 1,-2-3-1,-1-1 1,0 0-1,0 0 1,-1 1 0,0 0-1,0 0 1,0 0-1,0 1 1,0-1 0,-1 1-1,-7-3 1,8 4 2,-1 0 0,0 0-1,0 0 1,0 1 0,0 0 0,0 0-1,0 0 1,0 1 0,0 0 0,0 0-1,0 1 1,0 0 0,0 0 0,0 0-1,0 1 1,0-1 0,0 1 0,0 1 0,1-1-1,0 1 1,-1 0 0,-6 5 0,7-3 3,-1-1 1,1 1 0,1 1 0,-1-1 0,1 0 0,-1 1 0,2 0 0,-1 0 0,1 0 0,0 1 0,0-1-1,0 1 1,1-1 0,0 1 0,1 0 0,-1 0 0,1 0 0,1 0 0,-1 8 0,2-7-97,-1 0 0,1 0 0,0 0 0,1 0 0,0 0 0,0 0 0,1 0 0,0-1 1,0 1-1,1-1 0,0 0 0,0 0 0,1 0 0,0-1 0,0 1 0,0-1 0,1 0 0,0-1 1,0 1-1,1-1 0,-1-1 0,1 1 0,0-1 0,10 5 0,31 1-373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31 8264,'0'0'11531,"1"-8"-10634,4-15-90,-11 49 959,-16 48-12,6-27-1207,2 0 0,3 1 0,1 1 0,-5 95 0,20-128-515,5-17 190,-8-1-191,0 1 0,0-1 0,0 0 0,-1 0-1,1 0 1,-1 0 0,1 0 0,-1 0-1,1 0 1,0-4 0,7-17 68,-4 11-110,0 0 0,-1-1 0,0 1-1,-1-1 1,2-20 0,-9 22-1495,-10 15-640,10-2 1733,0 0-1,1 0 0,-1-1 0,0 0 0,0 0 1,0 0-1,0 0 0,0-1 0,0 1 1,0-1-1,0 0 0,0 0 0,0 0 0,-1-1 1,-3 0-1,6 0 546,0 1 0,0-1 0,0 1 0,0-1 0,0 0 0,0 0 1,1 0-1,-1 0 0,0 0 0,0 0 0,1 0 0,-1-1 0,1 1 0,-1 0 1,1-1-1,-1 0 0,1 1 0,0-1 0,0 0 0,0 0 0,0 1 0,0-1 0,0 0 1,0 0-1,1 0 0,-1 0 0,1 0 0,-1 0 0,1 0 0,0-4 0,0 5-57,0 1-1,1-1 0,-1 1 1,1-1-1,-1 1 0,1-1 1,-1 1-1,1-1 0,-1 1 1,1-1-1,0 1 0,-1 0 1,1-1-1,0 1 0,-1 0 0,1 0 1,0-1-1,-1 1 0,1 0 1,0 0-1,-1 0 0,1 0 1,0 0-1,0 0 0,-1 0 1,2 0-1,26 0 481,-22 0-325,55 6 370,16-1-4232,-74-6 3175,0 0-1,0 0 1,0 0 0,-1 0 0,1 0-1,0-1 1,0 1 0,-1-1-1,1 0 1,-1 0 0,1 0-1,-1 0 1,0 0 0,0 0-1,0-1 1,0 1 0,0-1 0,-1 1-1,1-1 1,2-5 0,25-66-4621,-25 61 5180,10-42 1184,-12 38 2757,-1 3 4236,-2 36-7680,-2-1 0,-1 0 1,-1 0-1,-7 23 0,-6 25 713,13-49-960,0 1 148,1 1 0,-2 40 0,6-62-492,0 1 0,0-1 1,0 1-1,0 0 0,0-1 0,0 1 0,0-1 1,1 1-1,-1-1 0,0 1 0,0-1 0,0 0 1,1 1-1,-1-1 0,0 1 0,0-1 0,1 1 1,-1-1-1,0 0 0,1 1 0,-1-1 0,0 1 1,1-1-1,-1 0 0,1 0 0,-1 1 0,1-1 1,-1 0-1,1 0 0,-1 1 0,1-1 0,-1 0 1,1 0-1,0 0 0,23-4 245,21-19-147,10-26-809,-41 35 546,1 1 0,24-18 0,-39 31 155,1 0 0,-1-1 0,0 1 0,0 0 0,0 0 1,0 0-1,1 0 0,-1 0 0,0 0 0,0 0 1,1-1-1,-1 1 0,0 0 0,0 0 0,0 0 0,1 0 1,-1 0-1,0 0 0,0 0 0,1 0 0,-1 0 1,0 0-1,0 0 0,0 0 0,1 0 0,-1 0 1,0 1-1,0-1 0,1 0 0,-1 0 0,0 0 0,0 0 1,0 0-1,1 0 0,-1 0 0,0 1 0,0-1 1,0 0-1,0 0 0,0 0 0,1 1 0,-1-1 1,0 0-1,0 0 0,0 0 0,0 1 0,0-1 0,0 0 1,0 0-1,0 0 0,0 1 0,1 19 83,-9 21 215,-1-3 61,-11 31-1039,17-66-1158,-8-1-8641,2-4 1795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 15118,'-9'-4'1570,"7"-1"95,2 5-576,2 0-1057,9 0-608,-4 0-1955,4 0-4323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6:5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28 12716,'0'0'7805,"-9"-3"-6182,8 2-1587,-3-1 43,0 1 0,1-1 0,-1 1-1,0 0 1,0 0 0,1 0 0,-1 0-1,0 1 1,0 0 0,0 0 0,0 0 0,0 0-1,0 0 1,0 1 0,0 0 0,1-1-1,-1 2 1,0-1 0,0 0 0,1 1-1,-1-1 1,1 1 0,-5 3 0,0 1 6,-1 0 0,1 1-1,0 0 1,1 0 0,0 1 0,0 0 0,1 0 0,0 1 0,0-1 0,1 1-1,0 1 1,0-1 0,1 1 0,1 0 0,-1-1 0,2 2 0,-1-1 0,2 0 0,-2 17-1,3-25-75,0-1-1,0 0 0,0 0 0,0 0 1,1 0-1,-1 0 0,0 0 0,1 0 1,-1 0-1,1 0 0,-1 0 0,1 0 0,0 0 1,-1-1-1,1 1 0,0 0 0,0 0 1,-1 0-1,1-1 0,0 1 0,0 0 1,0-1-1,0 1 0,0-1 0,0 1 1,0-1-1,0 0 0,0 1 0,0-1 1,0 0-1,0 0 0,0 1 0,0-1 1,0 0-1,0 0 0,1 0 0,-1 0 0,2-1 1,3 1 31,1-1-1,0 0 1,-1-1 0,1 1 0,9-4 0,1-3-11,0-1 0,0-1 0,-1 0 1,-1-1-1,0 0 0,0-2 0,-1 1 0,-1-2 1,0 0-1,-1 0 0,0-2 0,-1 1 0,-1-1 0,9-18 1,-13 9-8,-17 31 6,-20 35 7,24-28-32,1 0 0,1 0 1,0 0-1,1 1 0,0 0 0,1-1 0,1 1 1,0 0-1,0 23 0,2-35-4,0 0-1,1 0 1,-1 0-1,0 1 1,1-1 0,0 0-1,-1 0 1,1 0-1,0 0 1,0 0-1,0 0 1,1 0 0,-1-1-1,0 1 1,1 0-1,-1 0 1,1-1-1,-1 1 1,1-1 0,2 2-1,0-1-17,0 0-1,1 0 1,-1 0-1,0 0 1,1-1 0,-1 0-1,0 0 1,1 0-1,7 0 1,-1-1-169,0 0 0,0-1-1,0 0 1,1-1 0,-2 0 0,1 0 0,19-8-1,8-11-3745,-7-3-3097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47 1505,'0'0'17185,"6"-8"-15328,-1 2-1534,8-17 973,-19 15-530,-16 6 15,8 6-732,0-1 1,0 2-1,1 0 1,-1 0-1,1 1 0,0 1 1,1 0-1,0 1 1,0 0-1,0 1 0,1 0 1,1 1-1,-1 0 0,2 1 1,-10 11-1,18-20-48,-1 0 0,1 0 0,0-1 0,0 1 0,0 0 0,0 0 0,0 0 0,0 0 0,0 0 0,1 0 0,-1 0 0,1 1 0,-1-1-1,1 0 1,0 0 0,0 0 0,0 3 0,1-4 3,-1 0-1,1 1 0,-1-1 0,1 0 1,0 0-1,0 0 0,-1 0 0,1 0 1,0 0-1,0-1 0,0 1 0,0 0 1,0 0-1,0 0 0,0-1 0,0 1 1,0-1-1,0 1 0,1-1 1,-1 1-1,2 0 0,9 1 24,0-1 0,1 0 0,-1 0 0,24-3 0,-12 2-32,198 0-1367,-221-1 1367,0 1 0,0 0 0,0 0 0,0 0-1,0 0 1,1 0 0,-1 0 0,0 0 0,0 0 0,0 0 0,0 0 0,0 1-1,0-1 1,0 1 0,0-1 0,0 0 0,0 1 0,0 0 0,0-1 0,0 1-1,0 0 1,0-1 0,0 1 0,0 0 0,-1 0 0,1 0 0,0-1 0,-1 1-1,1 0 1,0 0 0,-1 0 0,0 0 0,1 2 0,-1-1 16,0 0 0,0-1 1,-1 1-1,1-1 0,-1 1 1,1 0-1,-1-1 0,0 1 1,1-1-1,-1 0 0,0 1 1,0-1-1,0 0 0,0 1 1,-1-1-1,1 0 0,0 0 1,0 0-1,-1 0 0,1 0 1,-3 1-1,-14 11 226,-1-2 1,-1 0 0,0-2-1,0 0 1,-1-1-1,0-1 1,0-1-1,-1 0 1,-42 3-1,82-20-6004,-3 1 3591,15-4-2826,3-3-1415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15246,'0'0'6284,"-5"9"-5580,0 0-508,0 0-1,1 0 1,0 1-1,1 0 1,0 0-1,1 0 1,0 0-1,0 0 1,1 0-1,1 1 1,0-1-1,1 13 0,-1-22-187,0 1-1,1-1 0,-1 1 0,1 0 0,-1-1 0,1 1 1,-1-1-1,1 0 0,0 1 0,0-1 0,0 1 0,0-1 1,0 0-1,0 0 0,0 0 0,0 0 0,1 1 0,-1-1 1,0-1-1,1 1 0,-1 0 0,1 0 0,1 0 0,0 0 13,0 0-1,0-1 1,0 0-1,0 1 1,0-1-1,0 0 1,0 0-1,0-1 1,1 1-1,-1-1 0,4-1 1,1 0-6,0-1-1,-1 0 1,1 0 0,-1-1-1,1 0 1,-1 0 0,0-1-1,8-7 1,13-24-538,-24 29 466,1 1 0,-1 0 0,1-1 0,1 2 0,-1-1 0,1 0 0,10-7 0,-15 42 389,-2-7-62,1-16-185,-1 0 1,1 0-1,0 0 1,1 0-1,-1 0 1,1 0-1,2 7 0,-2-11-64,0-1 0,0 1-1,0-1 1,0 1 0,0-1-1,0 0 1,0 1 0,0-1-1,1 0 1,-1 0 0,0 0-1,1 0 1,-1 0 0,1 0-1,-1 0 1,1-1 0,0 1-1,-1 0 1,1-1 0,0 1-1,-1-1 1,1 0 0,0 0-1,0 1 1,-1-1-1,1 0 1,0 0 0,0-1-1,-1 1 1,3-1 0,7-1 10,0-1 0,0 0 0,0-1 0,-1-1 0,0 1 1,1-2-1,-2 1 0,1-1 0,-1-1 0,15-12 0,-9 7-236,0 2-1,29-16 1,-44 25 200,0 1 1,1 0 0,-1 0 0,1 0 0,-1 0 0,0 0 0,1 0 0,-1 0 0,1 0 0,-1 0 0,0 0 0,1 0 0,-1 0 0,1 0 0,-1 0 0,0 0 0,1 1 0,-1-1 0,0 0 0,1 0 0,-1 0 0,0 1 0,1-1 0,-1 0 0,0 0 0,1 1 0,-1-1 0,0 0 0,0 0 0,1 1 0,-1-1-1,0 0 1,0 1 0,0-1 0,1 0 0,-1 1 0,0-1 0,0 1 0,0-1 0,0 0 0,0 1 0,0-1 0,0 1 0,0-1 0,0 0 0,0 1 0,0-1 0,0 1 0,0 31 532,0-14-60,1-18-453,0 1 0,-1 0 1,1-1-1,0 1 0,0-1 1,-1 1-1,1-1 0,0 1 1,0-1-1,0 1 0,0-1 0,0 0 1,0 1-1,-1-1 0,1 0 1,0 0-1,0 0 0,0 0 0,0 0 1,0 0-1,0 0 0,0 0 1,0 0-1,0 0 0,0-1 1,0 1-1,0 0 0,0-1 0,-1 1 1,3-1-1,29-11 167,22-24-149,-44 28-374,1 0 1,1 1-1,-1 0 1,1 0-1,20-7 1,-32 14 311,1 0 1,-1 0-1,1-1 1,0 1-1,-1 0 1,1 0-1,-1 0 1,1 0-1,-1 0 1,1 0-1,-1 0 1,1 0 0,-1 0-1,1 0 1,0 0-1,-1 0 1,1 0-1,-1 0 1,1 0-1,-1 1 1,1-1-1,-1 0 1,1 0-1,-1 1 1,1-1-1,-1 0 1,1 1 0,-1-1-1,0 0 1,1 1-1,-1-1 1,0 1-1,1-1 1,-1 1-1,1 0 1,0 26 250,-20 41-1497,14-54-1183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15759,'0'0'1409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14125,'0'0'6022,"0"56"-4741,0-31-64,0 0-352,0-2-352,5 2-353,1-4-96,3-3-96,-6-2-929,3-5-1217,-1-3-705,-1-8-1761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15983,'0'0'2210,"-9"78"-961,3-38-608,1 3 192,1 2-193,4 0-223,0-2-161,0-4-160,4 0-32,7-4-32,-2-1-480,1-4-1442,1-1-1345,-2-8-2338,-2-4-3011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36 11435,'0'0'5984,"-8"9"-4868,2-3-1068,-51 61 3862,54-62-3693,-1 0-1,1 1 1,0-1-1,0 1 0,0 0 1,1 0-1,0 0 1,0 0-1,1 0 0,0 0 1,0 1-1,0-1 0,0 7 1,1-12-214,0-1-1,0 1 1,1-1 0,-1 1 0,0-1 0,0 1 0,0-1-1,0 1 1,0-1 0,1 1 0,-1-1 0,0 1 0,1-1-1,-1 0 1,0 1 0,0-1 0,1 1 0,-1-1-1,1 0 1,-1 1 0,0-1 0,1 0 0,-1 0 0,1 1-1,-1-1 1,1 0 0,-1 0 0,1 0 0,-1 1 0,1-1-1,-1 0 1,2 0 0,21-4 55,17-17-305,-31 13 11,-1-1-1,-1-1 1,1 0 0,-2 0 0,1 0 0,7-16 0,5-9 111,-19 42 80,0 0 0,0 0-1,0 0 1,1 0 0,1 0 0,-1 0-1,4 10 1,-3-8 12,-1-7 33,-1 1 0,1-1 0,-1 1 0,1-1 0,0 1 0,0-1 0,0 1 0,1-1 1,-1 0-1,0 0 0,1 1 0,-1-1 0,1 0 0,0 0 0,0-1 0,0 1 0,0 0 0,0 0 0,0-1 0,0 0 0,1 1 0,-1-1 0,0 0 0,1 0 0,-1 0 0,1 0 1,-1-1-1,1 1 0,-1-1 0,1 1 0,0-1 0,-1 0 0,1 0 0,0 0 0,-1 0 0,1-1 0,-1 1 0,1-1 0,0 0 0,-1 1 0,1-1 0,-1 0 0,0 0 0,5-3 1,-2 2 55,-1-1 1,1 1 0,0-1-1,-1 0 1,0-1 0,1 1-1,-1-1 1,-1 1 0,1-1-1,0 0 1,-1 0 0,0-1-1,0 1 1,0-1 0,-1 0-1,1 0 1,-1 1 0,0-1-1,-1-1 1,1 1 0,0-10-1,-1 13 117,-1 0 0,0 0 1,0 0-1,0 0 0,0 0 0,0 0 0,-1 0 0,1 0 0,0 0 0,-1 1 1,0-1-1,1 0 0,-1 0 0,0 0 0,0 0 0,0 1 0,0-1 0,0 0 1,-1 1-1,1-1 0,0 1 0,-1-1 0,1 1 0,-1 0 0,-3-2 0,-6-7-19,11 9-163,1 1-1,-1-1 1,0 0-1,1 1 0,-1-1 1,1 1-1,0-1 1,-1 1-1,1-1 1,-1 1-1,1-1 0,0 1 1,-1-1-1,1 1 1,0 0-1,-1-1 1,1 1-1,0 0 1,0 0-1,-1-1 0,1 1 1,0 0-1,0 0 1,0 0-1,-1 0 1,1 0-1,0 0 0,0 0 1,0 0-1,35-5-1079,-35 5 971,68-12-5461,-32 1-299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93 177 11307,'0'0'8536,"-10"-4"-7639,7 2-843,0 1 1,0 0 0,0-1-1,0 2 1,0-1-1,0 0 1,0 0 0,-1 1-1,1 0 1,0 0 0,-4 0-1,5 1-27,0 0 0,0 0 0,0 0 0,0 0 0,1 0 0,-1 1 0,0-1 0,0 0 0,1 1 0,-1 0 0,1-1 0,-1 1 0,1 0 0,0 0 0,0 0 0,0 0 0,0 0 0,0 0 0,0 0 0,0 0 0,1 0 0,-1 4-1,-2 2 7,1 0-1,1 1 1,-1-1-1,1 1 1,1 12-1,-1-19-22,1 0-1,0 0 0,0 0 0,0-1 0,0 1 0,1 0 1,-1 0-1,0 0 0,1 0 0,-1-1 0,1 1 0,0 0 1,0 0-1,-1-1 0,1 1 0,0-1 0,0 1 0,1-1 1,-1 1-1,0-1 0,0 1 0,1-1 0,-1 0 0,1 0 0,-1 0 1,1 0-1,-1 0 0,1 0 0,3 1 0,0-1 24,1-1 0,0 1 0,0-1 0,-1 0-1,1-1 1,0 1 0,-1-1 0,1 0 0,0-1-1,-1 1 1,1-1 0,-1 0 0,7-4 0,-2 0 0,0 0 1,-1 0-1,0-1 0,0-1 1,-1 1-1,11-13 0,-5 2-3,0 1 0,-2-2 0,0 0 0,-1 0 0,-1-1 0,10-29-1,-16 40 158,-1-1-1,-1 1 0,0 0 0,0-1 0,-1 1 0,0-15 0,-17 74 337,9-26-468,1 0 0,1 0 0,1 1 0,1 0 0,1 0 0,3 42 0,0-65-134,-1 0 1,1 0-1,-1 0 1,1 0-1,0 0 1,0 0-1,0-1 1,0 1-1,0 0 1,0 0-1,1-1 1,-1 1-1,1-1 1,-1 1-1,1-1 1,-1 0 0,1 1-1,0-1 1,0 0-1,-1 0 1,1 0-1,0 0 1,0-1-1,0 1 1,0 0-1,0-1 1,0 1-1,0-1 1,0 0-1,4 0 1,-4 0-334,0 0 0,0 0 0,0 0-1,0 0 1,0 0 0,0-1 0,0 1 0,0-1 0,-1 0-1,1 1 1,0-1 0,0 0 0,0 0 0,-1 0 0,1 0-1,0 0 1,-1-1 0,1 1 0,-1-1 0,2-1 0,9-18-6603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15547,'0'1'98,"1"0"-1,0-1 1,-1 1-1,1 0 1,0 0 0,0-1-1,0 1 1,-1 0-1,1-1 1,0 1-1,0 0 1,0-1-1,0 0 1,0 1-1,0-1 1,0 1-1,0-1 1,1 0 0,-1 0-1,0 0 1,0 0-1,0 0 1,0 0-1,0 0 1,0 0-1,0 0 1,0 0-1,0 0 1,0-1-1,1 1 1,-1 0 0,0-1-1,0 1 1,0-1-1,1 0 1,5-3 199,0-1 1,-1 0-1,13-11 1,-14 11 131,65-61 508,-4-4 1,-2-3-1,-4-2 1,57-93-1,-104 148-871,-9 18-54,-15 30-89,-1 2-14,-44 147-304,47-140-118,2 0 1,-6 73-1,13-109 465,0 6-184,0 0 1,0 0-1,2 13 1,-2-19 211,1 0 0,-1 0 0,0 0-1,0-1 1,0 1 0,1 0 0,-1 0 0,0 0 0,1 0 0,-1 0 0,0 0 0,1-1 0,-1 1 0,1 0 0,0 0 0,-1-1-1,1 1 1,0 0 0,-1-1 0,1 1 0,0-1 0,0 1 0,-1-1 0,1 1 0,0-1 0,0 1 0,0-1 0,0 0-1,0 1 1,0-1 0,0 0 0,-1 0 0,1 0 0,0 0 0,0 0 0,0 0 0,0 0 0,0 0 0,2-1 0,20-12-501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11050,'0'0'5510,"1"9"-3396,-1-5-1988,0-2-20,0-1-1,0 1 1,0 0-1,0 0 1,0 0-1,0 0 1,1 0-1,-1 0 1,1 0-1,-1 0 1,1 0-1,0-1 1,0 1 0,0 0-1,0-1 1,0 1-1,0 0 1,0-1-1,0 1 1,1-1-1,-1 0 1,1 1-1,-1-1 1,1 0-1,-1 0 1,1 0-1,0 0 1,-1 0-1,1 0 1,0-1-1,0 1 1,0-1-1,0 1 1,0-1-1,0 1 1,2-1-1,7 0 159,0 0 0,0 0 1,0-1-1,-1-1 0,1 0 0,14-4 0,-22 5-241,0 1 0,0-1 0,0 0-1,0 0 1,-1 0 0,1-1 0,0 1 0,-1-1-1,1 1 1,-1-1 0,0 0 0,1 0 0,-1 0 0,0 0-1,0-1 1,0 1 0,0 0 0,-1-1 0,1 1-1,-1-1 1,1 0 0,-1 0 0,0 1 0,0-1-1,0 0 1,-1 0 0,2-6 0,-2 9-13,0-1 1,0 0-1,0 1 0,0-1 1,0 0-1,-1 0 0,1 1 1,0-1-1,0 0 0,0 1 1,-1-1-1,1 0 1,0 1-1,-1-1 0,1 0 1,0 1-1,-1-1 0,1 1 1,-1-1-1,1 1 0,-1-1 1,1 1-1,-1-1 0,0 1 1,1 0-1,-1-1 1,0 1-1,1 0 0,-2-1 1,-25 2 82,21 0-99,0 1 0,0 0 1,1 1-1,-1-1 0,1 1 0,-11 7 0,9-5-2,1 1 0,0-1 0,0 2 0,0-1 0,1 1 0,0-1 0,0 1 0,1 1 0,0-1 0,0 1 0,1-1 0,-1 1 0,2 0 0,-1 0 0,1 1 0,1-1 0,-1 0 0,1 1 0,1 11 0,0-18-42,1 0 0,0 0 1,0 0-1,0 0 0,0-1 1,0 1-1,0 0 0,0 0 1,1-1-1,-1 1 0,1 0 1,-1-1-1,1 0 1,0 1-1,-1-1 0,1 0 1,0 0-1,0 0 0,0 0 1,0 0-1,0 0 0,0-1 1,0 1-1,0-1 0,0 1 1,0-1-1,0 0 0,0 0 1,1 1-1,-1-2 0,2 1 1,4 0-819,-1 0 1,0 0 0,0-1-1,0 1 1,0-2-1,0 1 1,0-1 0,10-4-1,9-12-5778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6790,'0'0'6294,"-4"9"-3256,-5 10-2082,1 0-1,0 1 1,2 0 0,0 0-1,2 0 1,-4 25 0,5-4-478,1 1 0,4 56 1,4 55 24,-4-81 2811,1-121-3117,2 0 1,15-60-1,-5 26-544,-7 31-174,-4 19-134,1 2-1,18-60 1,-22 89 620,-1 0 1,1 0 0,-1 1-1,1-1 1,0 1-1,0-1 1,-1 0-1,1 1 1,0-1 0,1 1-1,-1 0 1,0-1-1,0 1 1,1 0 0,-1 0-1,0 0 1,1 0-1,-1 0 1,3-1-1,-3 2 1,0 0 0,1 0 0,-1 0 0,0 0 0,0 0 0,0 0 0,0 0 0,1 1 0,-1-1 0,0 0 0,0 1 0,0-1 0,0 1 0,0-1 0,0 1 0,0-1 0,0 1 1,0 0-1,0 0 0,-1-1 0,3 3 0,0 1-5,1 0 1,-1 1 0,0-1-1,0 1 1,-1 0 0,1 0-1,-1 0 1,0 0 0,0 0-1,1 10 1,-2-9 66,0 0-1,0 0 1,-1 1 0,0-1-1,-1 1 1,1-1 0,-1 0-1,0 0 1,-1 1 0,0-1-1,0 0 1,0 0 0,0 0-1,-1-1 1,-5 8 0,5-9 62,0 0 0,0 0 1,-1-1-1,0 0 0,1 0 0,-1 0 1,-1 0-1,1 0 0,0-1 0,-1 0 1,1 0-1,-1 0 0,1 0 0,-1-1 1,0 0-1,0 0 0,0 0 0,0 0 1,0-1-1,-7 0 0,8 0-275,0 0 0,-1 0 0,1-1 0,0 1 0,0-1 0,0 0 0,-7-2 0,-2-8-3514,8-10-3576,5 7 1274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4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12876,'0'0'9535,"10"0"-8302,-5 0-1180,0 0 0,1 0 1,-1 0-1,0 0 1,0-1-1,1 0 0,-1 0 1,0 0-1,0-1 1,0 0-1,0 0 0,0 0 1,0 0-1,-1-1 0,1 0 1,-1 0-1,0 0 1,0 0-1,0-1 0,0 1 1,0-1-1,-1 0 1,0-1-1,0 1 0,0 0 1,4-8-1,-6 10-44,0 0 1,-1 0-1,1 0 0,0 0 0,-1 0 1,1 0-1,-1 0 0,1 0 0,-1 0 1,0 0-1,0 0 0,0 0 0,0 0 1,-1 0-1,1 0 0,0 0 0,-1 0 1,0 0-1,1 0 0,-1 0 0,0 0 1,0 0-1,0 0 0,-2-3 0,1 4-11,1 0 0,-1 0 0,1 1 0,0-1 0,-1 0-1,0 1 1,1-1 0,-1 1 0,1-1 0,-1 1 0,0 0-1,1 0 1,-1 0 0,1 0 0,-1 0 0,0 0 0,1 0 0,-1 1-1,0-1 1,1 0 0,-1 1 0,1-1 0,-1 1 0,1 0-1,-1 0 1,1-1 0,-1 1 0,1 0 0,0 0 0,0 0 0,-1 0-1,-1 3 1,-2 2 43,-1 0-1,1 0 1,1 1 0,-1-1-1,1 1 1,0 0-1,1 0 1,-1 1-1,1-1 1,1 1 0,0 0-1,0-1 1,0 1-1,1 0 1,0 0-1,1 0 1,-1 0-1,2 0 1,1 13 0,-1-18-31,0-1 1,0 0 0,0 1-1,1-1 1,-1 0 0,1 0 0,-1 0-1,1 0 1,0 0 0,0 0-1,0 0 1,0-1 0,0 1-1,0-1 1,0 1 0,1-1 0,-1 0-1,0 0 1,1 0 0,-1 0-1,1 0 1,-1-1 0,1 1 0,-1-1-1,1 1 1,0-1 0,-1 0-1,1 0 1,5-1 0,1 1-69,1-1-1,-1 0 1,1 0 0,-1-1 0,1 0 0,-1-1 0,10-3 0,-2-3-555,-1-1 1,25-20 0,28-15-183,-69 46 871,1 1 1,-1-1 0,1 1 0,-1-1-1,0 1 1,0-1 0,1 1 0,-1 0-1,0-1 1,0 1 0,-1-1 0,1 1-1,0-1 1,0 1 0,-1 2 0,-1 0 91,1 0 0,0 0 0,0 0 0,1 0 0,-1 1 0,1-1 0,0 0 0,0 1 0,2 5 1,-1-9-147,0 1 1,0-1 0,0 0-1,0 0 1,0 0 0,0 0-1,1 0 1,-1-1-1,0 1 1,1 0 0,-1-1-1,0 1 1,1 0 0,-1-1-1,1 0 1,-1 1 0,1-1-1,-1 0 1,1 0 0,0 0-1,-1 0 1,1 0 0,-1 0-1,1 0 1,-1 0 0,1-1-1,-1 1 1,2-1 0,5-1-98,-1 0 1,0 0-1,0-1 1,0 0-1,0 0 1,0 0-1,0-1 1,-1 0-1,0-1 1,0 1-1,10-10 1,-9 7-178,0 1-1,1 0 1,0 1 0,1 0-1,16-8 1,-25 13 266,1 0-1,-1 0 1,0 0 0,0 0-1,1 0 1,-1 0 0,0 0-1,1 0 1,-1 0 0,0 0-1,1 0 1,-1 0-1,0 0 1,0 0 0,1 0-1,-1 1 1,0-1 0,1 0-1,-1 0 1,0 0 0,0 0-1,1 1 1,-1-1 0,0 0-1,0 0 1,0 1-1,1-1 1,-1 0 0,0 0-1,0 1 1,0-1 0,0 0-1,0 0 1,0 1 0,1-1-1,-1 0 1,0 1 0,0-1-1,0 0 1,0 1-1,0-1 1,0 0 0,0 1-1,0-1 1,0 25 1272,1-6-2891,3-10-5107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183 281 8456,'0'0'2819,"4"-9"389,-4 9-3078,17-38 2907,-16 37-2898,-1 0 1,1 0 0,-1-1-1,1 1 1,-1 0 0,1 0-1,-1-1 1,0 1 0,1 0 0,-1-1-1,0 1 1,0 0 0,0-1-1,0 1 1,0 0 0,0-1-1,-1 1 1,1 0 0,0 0-1,-1-1 1,1 1 0,-1 0-1,1 0 1,-1 0 0,0-1-1,1 1 1,-1 0 0,0 0 0,0 0-1,0 0 1,0 0 0,0 0-1,0 0 1,-1 0 0,-4-1-59,0 1 0,-1 0-1,1 0 1,0 1 0,0-1 0,0 1 0,-1 1 0,1-1 0,0 1 0,0 1 0,0-1 0,0 1 0,0 0 0,0 0 0,0 0 0,1 1 0,-1 0-1,1 0 1,-8 6 0,8-5-53,-1 0 0,1 0 0,0 0 1,1 1-1,-1 0 0,1 0 0,0 0 0,0 1 0,0-1 0,1 1 0,0 0 0,0 0 0,1 0 0,-1 0 0,1 1 0,1-1 0,-1 1 0,0 8 0,2-15-21,0 1 0,0 0 0,0 0 1,0 0-1,0 0 0,0 0 0,0 0 0,0 0 0,1 0 0,-1-1 0,0 1 1,0 0-1,1 0 0,-1 0 0,1-1 0,-1 1 0,1 0 0,-1 0 0,1-1 1,0 1-1,-1 0 0,1-1 0,0 1 0,-1-1 0,1 1 0,0-1 1,0 1-1,29 2 212,-23-4-171,0-1 1,0 0-1,0 0 1,0 0-1,0-1 1,9-5-1,0-3-16,0-1 1,-1-1-1,0-1 0,-1 0 0,0-1 1,-1 0-1,-1-1 0,11-18 0,-14 20-15,-1 0-1,-1 0 0,0-1 1,-1 0-1,0 0 0,-1-1 1,-1 1-1,-1-1 0,0 0 1,1-22-1,-27 93-112,16-29 206,1 0-1,1 1 1,2 0 0,0 0 0,2 0 0,2 31-1,0-54-121,-1-1-1,0 1 0,1 0 0,0 0 0,0-1 0,0 1 0,1-1 0,-1 1 0,1-1 0,-1 0 0,1 1 0,0-1 0,1 0 0,-1 0 0,0 0 0,1 0 0,0-1 0,0 1 0,-1-1 0,1 0 0,1 1 0,5 2 0,20 0-2654,-26-5 1997,1-1 0,-1 1 0,0-1 0,0 0 0,0 0 0,0 0 0,0 0 0,5-4 0,12-13-9174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14350,'0'0'5450,"9"1"-4030,3-1-1078,-1-1-1,1-1 1,-1 1-1,0-2 1,0 1-1,0-2 1,17-6-1,-20 7-281,-1 0-1,0-1 1,0 0-1,0 0 1,-1 0-1,0-1 1,0 0 0,0 0-1,0 0 1,-1-1-1,1 0 1,-1 0 0,5-10-1,-7 0 38,-14 15-196,-18 16-102,22-9 224,0 0 1,0 0-1,0 1 0,1 0 0,0 0 0,1 1 0,-1 0 0,1 0 0,1 0 1,0 1-1,0-1 0,0 1 0,1 0 0,1 0 0,-1 0 0,1 0 1,0 10-1,2-18-16,0 0 1,0 0 0,0 0-1,0 1 1,0-1 0,0 0-1,1 0 1,-1 0 0,0 0-1,1 0 1,-1 0 0,1-1-1,-1 1 1,1 0 0,-1 0-1,1 0 1,-1 0 0,1 0-1,0-1 1,0 1 0,-1 0-1,1-1 1,0 1 0,0 0-1,0-1 1,0 1 0,1 0-1,1 0 12,0-1 0,0 1 0,-1-1 0,1 1 0,0-1 0,0 0 0,0 0 0,0 0-1,6-1 1,1-1-50,0-1-1,0 0 0,0 0 1,0-1-1,9-5 0,6-6-540,-2-1-1,0-1 1,37-37-1,-62 93 1230,2-37-627,-1 0 0,1-1 0,-1 1 0,1 0 0,0 0 1,0-1-1,-1 1 0,2 0 0,-1 0 0,0 0 0,0-1 1,0 1-1,1 0 0,-1 0 0,1-1 0,-1 1 0,1 0 1,0-1-1,0 1 0,0-1 0,0 1 0,1 1 0,1-2 7,0 0 0,0 0 0,0 0 0,0 0 0,0 0 0,0-1 0,0 0 0,0 1 0,0-1 0,0 0 0,1 0 0,4-2 0,0 1-88,1-1 0,-1 0 0,0 0 0,0-1 0,1-1 0,-2 1 0,1-1-1,0 0 1,-1-1 0,8-6 0,-6 5-169,0 0-1,1 1 1,-1 0-1,1 0 1,17-5 0,-27 10 229,0 0 1,1 1 0,-1-1-1,0 0 1,0 0-1,1 1 1,-1-1 0,0 0-1,0 1 1,0-1 0,1 1-1,-1-1 1,0 0 0,0 1-1,0-1 1,0 0 0,0 1-1,0-1 1,0 1-1,0-1 1,0 1 0,0-1-1,0 0 1,0 1 0,0-1-1,0 0 1,0 1 0,0-1-1,-1 1 1,1-1 0,0 0-1,0 1 1,0-1-1,-1 0 1,1 1 0,-6 16 278,3-10-358,0-2-45,1-1 0,0 1 0,0-1 0,0 1 0,1 0 0,0 0 0,0-1 0,-1 11 0,12-15-7375,5-4 1388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14318,'0'0'3261,"-10"5"-212,-4 1-2490,0 1 0,1 0 0,0 0 0,0 2 0,-12 10 1,21-16-468,0 1 0,0 0 0,1-1 0,-1 1 0,1 1 0,0-1 0,0 0 0,1 1 0,-1 0 1,1-1-1,0 1 0,0 0 0,0 0 0,1 0 0,0 0 0,0 1 0,0-1 0,1 0 0,-1 0 0,1 1 1,1 6-1,0-11-255,-1 1 0,1 0 0,0 0 0,0-1 0,0 1 0,0 0 0,0-1 0,0 1 0,0-1 1,0 1-1,0-1 0,1 1 0,-1-1 0,1 0 0,-1 0 0,1 0 0,-1 0 0,1 0 0,0 0 0,0 0 1,-1 0-1,1-1 0,0 1 0,0-1 0,0 1 0,0-1 0,0 0 0,-1 0 0,1 0 0,4 0 0,0 0-853,0 0-1,1 0 1,-1 0-1,0-1 0,0 0 1,0-1-1,0 1 0,9-4 1,11-10-8679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11 106 10954,'0'0'10421,"-3"8"-9033,1-3-1288,1-3 0,0 0 1,1 0-1,-1 0 1,0 1-1,1-1 1,-1 0 0,1 1-1,0-1 1,0 0-1,0 4 1,0-4-46,1-1 1,0 0-1,-1 0 1,1 0-1,0 0 1,0 0-1,-1 0 1,1 0-1,0 0 1,0 0-1,0 0 1,0 0-1,0-1 1,0 1-1,0 0 1,1-1-1,-1 1 1,0-1-1,0 1 1,0-1-1,1 1 1,-1-1-1,0 0 1,1 0-1,-1 0 1,0 0-1,2 0 1,9 2 11,0-1 1,0-1-1,0 0 1,0-1 0,0 0-1,0-1 1,0 0-1,-1-1 1,1 0-1,-1-1 1,0 0-1,0-1 1,0 0-1,0-1 1,-1 0-1,0-1 1,0 0 0,-1 0-1,0-1 1,0 0-1,-1-1 1,11-13-1,-18 21-58,0-1-1,1 1 1,-1-1 0,0 1-1,0-1 1,-1 1-1,1-1 1,0 1 0,0-1-1,-1 0 1,1 0-1,-1 1 1,0-1 0,1 0-1,-1 0 1,0 1-1,0-1 1,0 0-1,0 0 1,0 0 0,-1-1-1,0 1-3,0 1 0,0 0 1,0 0-1,0 0 0,0-1 0,0 1 0,0 0 0,0 0 0,0 1 0,-1-1 1,1 0-1,0 0 0,-1 1 0,1-1 0,0 0 0,-1 1 0,1-1 0,-1 1 0,-2 0 1,-4-2-8,-1 1 0,0 1 0,0 0 1,0 0-1,0 1 0,0 0 1,-12 3-1,9 0-2,0 0 1,0 1 0,1 0-1,-1 1 1,1 0-1,0 1 1,1 0-1,-17 16 1,21-18 29,1 0-1,0 0 1,0 0 0,0 1-1,1 0 1,0 0 0,0 0-1,0 0 1,1 1 0,0 0-1,0-1 1,1 1 0,0 0 0,0 0-1,0 1 1,0 12 0,2-18-20,0 0 1,0 0 0,1 1 0,-1-1 0,1 0 0,-1 1 0,1-1-1,0 0 1,0 0 0,0 0 0,0 0 0,0 0 0,0 0-1,1 0 1,-1 0 0,1 0 0,-1-1 0,1 1 0,2 1 0,0 1 2,1-1 1,0 0-1,0-1 1,0 1 0,0-1-1,1 0 1,9 2 0,7 0-295,1 0 0,0-2 0,22-1 0,-41-1 186,9 1-280,5-1-978,-1 0-1,1-1 1,18-3-1,16-12-4930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11819,'0'0'10485,"-3"12"-10197,-7 42 507,2 1 1,3-1-1,3 88 1,2-139-770,-1 0 0,1 0 0,1 0 1,-1-1-1,0 1 0,1 0 0,-1-1 1,1 1-1,0 0 0,0-1 0,0 1 1,0-1-1,0 1 0,1-1 0,-1 1 1,1-1-1,0 0 0,-1 0 0,1 0 0,0 0 1,0 0-1,0 0 0,1-1 0,-1 1 1,0-1-1,1 1 0,-1-1 0,1 0 1,2 1-1,-1-1-8,0-1 1,0 0-1,-1 0 0,1-1 1,0 1-1,-1-1 0,1 1 1,0-1-1,-1-1 0,1 1 1,-1 0-1,1-1 0,-1 0 1,0 1-1,0-1 0,0-1 1,0 1-1,0 0 0,0-1 1,0 1-1,2-5 0,5-6 12,0 0-1,-1 0 0,0-1 1,-1-1-1,-1 1 0,0-1 1,-1-1-1,-1 1 0,6-28 1,-15 66-20,-1 7 88,1 1 0,0 51 0,4-80-86,0-1 0,0 0-1,0 0 1,0 0 0,0 0-1,0 0 1,0 0 0,1 0 0,-1 0-1,0 0 1,1 0 0,-1 0-1,1 0 1,-1 0 0,1 0 0,-1 0-1,1-1 1,0 1 0,0 0 0,-1 0-1,1 0 1,0-1 0,0 1-1,0 0 1,0-1 0,-1 1 0,1-1-1,0 1 1,0-1 0,2 1-1,0-1 21,0 0 0,0 1 0,0-2 0,1 1-1,-1 0 1,0-1 0,0 1 0,0-1 0,0 0-1,5-2 1,5-3 78,1 0 0,-1-1 0,18-13 0,-3-3-74,-20 16-38,-1 0 0,1 1-1,0 0 1,0 0 0,1 1 0,-1 0 0,1 1-1,13-5 1,-21 9-3,-1 0 0,1 0 1,-1 0-1,1 0 0,-1 0 0,1 0 0,-1 0 0,1 0 1,-1 0-1,1 0 0,-1 0 0,1 0 0,-1 0 0,1 1 0,-1-1 1,0 0-1,1 0 0,-1 1 0,1-1 0,-1 0 0,0 0 0,1 1 1,-1-1-1,0 1 0,1-1 0,-1 0 0,0 1 0,1-1 0,-1 1 1,0-1-1,0 0 0,0 1 0,1-1 0,-1 1 0,0-1 0,0 1 1,0-1-1,0 2 0,2 26 78,-3-27-59,1 0-1,0 1 1,-1-1 0,1 1-1,0-1 1,0 1 0,0-1-1,0 0 1,1 1 0,-1-1-1,0 1 1,0-1 0,1 0-1,-1 1 1,1-1 0,-1 0-1,1 1 1,0-1 0,0 0-1,1 2 1,1-3 25,0 0 1,0 0-1,1-1 0,-1 1 0,0-1 1,0 0-1,0 0 0,0 0 1,-1-1-1,1 1 0,0-1 1,0 1-1,-1-1 0,1 0 0,-1 0 1,1 0-1,-1 0 0,4-5 1,-3 4-65,0 0 1,0 0-1,0 0 1,1 0 0,-1 1-1,1-1 1,0 1-1,0 0 1,0 0 0,0 0-1,7-1 1,-10 2-4,1 1-1,-1 0 1,0 0 0,0 0 0,1 0-1,-1 0 1,0 0 0,0 0 0,1 1 0,-1-1-1,0 0 1,0 1 0,0-1 0,0 1 0,1-1-1,-1 1 1,0-1 0,0 1 0,0 0-1,0 0 1,0-1 0,0 1 0,-1 0 0,1 0-1,0 0 1,0 0 0,0 0 0,-1 0 0,1 0-1,-1 0 1,1 0 0,-1 1 0,1 0-1,3 45-1457,-4-39 595,0-8 728,0 1-1,0-1 0,0 0 0,0 0 1,0 1-1,0-1 0,0 0 0,0 0 1,-1 1-1,1-1 0,0 0 0,0 0 1,0 0-1,0 1 0,-1-1 0,1 0 1,0 0-1,0 0 0,0 0 0,-1 1 1,1-1-1,0 0 0,0 0 0,-1 0 1,1 0-1,0 0 0,0 0 0,-1 0 1,1 0-1,0 0 0,0 0 1,-1 0-1,1 0 0,0 0 0,0 0 1,-1 0-1,1 0 0,0 0 0,0 0 1,-1 0-1,1 0 0,0 0 0,0 0 1,-1-1-1,1 1 0,0 0 0,0 0 1,-1 0-1,1 0 0,0 0 0,0-1 1,0 1-1,0 0 0,-1-1 0,-7-10-6695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14510,'0'0'7431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6246,'0'0'17302,"-1"9"-16400,-14 277 2605,8-172-2503,7-114-997,0 0 0,0 1 1,0-1-1,0 0 1,0 0-1,0 0 0,0 0 1,0 0-1,0 1 0,0-1 1,0 0-1,0 0 0,0 0 1,0 0-1,0 0 0,0 1 1,0-1-1,0 0 1,0 0-1,1 0 0,-1 0 1,0 0-1,0 0 0,0 1 1,0-1-1,0 0 0,0 0 1,0 0-1,1 0 1,-1 0-1,0 0 0,0 0 1,0 0-1,0 0 0,0 0 1,1 0-1,-1 0 0,0 0 1,0 0-1,0 0 0,0 0 1,1 0-1,-1 0 1,0 0-1,0 0 0,0 0 1,0 0-1,0 0 0,1 0 1,-1 0-1,0 0 0,0 0 1,0 0-1,0 0 0,0 0 1,0 0-1,1-1 1,12-9 267,10-14 112,71-105 315,-61 80-223,69-79 0,-96 124 585,-1 1-3869,-21 11-15985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31 18588,'-23'15'1074,"-64"44"1390,76-50-2162,0 0 0,1 0 0,0 1 0,0 1 0,-10 15 0,19-25-276,0 1 0,-1 0-1,1 0 1,0 0-1,0 1 1,0-1-1,0 0 1,1 0 0,-1 0-1,1 1 1,-1-1-1,1 0 1,0 0-1,0 5 1,0-6-18,0 1-1,1-1 1,-1 0 0,1 0 0,-1 1-1,1-1 1,-1 0 0,1 0 0,0 0-1,0 0 1,-1 0 0,1 0-1,0 0 1,0 0 0,0 0 0,0 0-1,0 0 1,0-1 0,2 2 0,1 0-8,1-1 1,-1 1 0,1-1 0,-1 0 0,1 0-1,-1 0 1,1-1 0,-1 0 0,1 0 0,0 0-1,-1 0 1,1-1 0,5-1 0,9-3-9,-1 0 1,-1-2-1,1 0 1,-1-1-1,-1-1 1,1-1-1,18-14 1,-10 5-3,-1-1 1,-1-1 0,33-39 0,-51 54 7,-2 2 1,1 0-1,-1 0 0,0 0 0,-1 0 1,1 0-1,2-8 0,-5 13 2,0-1-1,0 0 0,0 0 1,0 0-1,-1 0 1,1 0-1,0 0 0,0 1 1,0-1-1,-1 0 1,1 0-1,0 0 1,0 0-1,-1 0 0,1 0 1,0 0-1,0 0 1,0 0-1,-1 0 0,1 0 1,0 0-1,0 0 1,-1 0-1,1 0 0,0 0 1,0 0-1,0 0 1,-1-1-1,1 1 1,0 0-1,0 0 0,0 0 1,-1 0-1,1 0 1,0 0-1,0-1 0,0 1 1,0 0-1,-1 0 1,1 0-1,0-1 0,0 1 1,0 0-1,0 0 1,0 0-1,0-1 0,0 1 1,0 0-1,0 0 1,-1 0-1,1-1 1,0 1-1,0 0 0,0 0 1,0-1-1,0 1 1,0 0-1,1 0 0,-1 0 1,0-1-1,0 1 1,0 0-1,0 0 0,0-1 1,-17 12-12,5 1 14,0 0 1,1 1 0,0 0 0,1 0-1,1 1 1,0 0 0,1 1 0,0 0-1,-7 22 1,11-27 7,1 1-1,0-1 1,1 1-1,0 0 1,1-1-1,0 1 1,1 0-1,0 0 1,1 0-1,0-1 1,1 1-1,0 0 1,0-1-1,1 1 1,8 16 0,23 40-2,-22-46 32,0 0-1,-2 1 1,-1 1 0,12 41-1,-20-62-5,-1-1 0,0 1-1,1 0 1,-1-1-1,0 1 1,0-1 0,0 1-1,0 0 1,-1-1 0,1 1-1,0-1 1,-1 1 0,1-1-1,-1 1 1,1-1-1,-1 1 1,0-1 0,1 1-1,-1-1 1,0 0 0,0 1-1,0-1 1,-2 2 0,1-2 53,-1 1 1,1 0-1,-1-1 1,0 0-1,1 0 1,-1 0-1,0 0 1,0 0-1,0 0 1,0-1-1,-5 1 1,-6-1 256,1 0 1,-1-1-1,1 0 0,-20-5 1,4-1 334,-43-15 1,62 18-761,0 0 0,0-1 0,0 0 0,0-1 0,1 0 0,0 0 0,-10-10 0,19 16 40,-1 0 1,1-1-1,0 1 1,0 0-1,0 0 1,0 0-1,0-1 1,0 1-1,0 0 1,0 0-1,0-1 1,0 1 0,0 0-1,0 0 1,0 0-1,0-1 1,0 1-1,0 0 1,0 0-1,0 0 1,0-1-1,0 1 1,0 0-1,0 0 1,0 0 0,1-1-1,-1 1 1,0 0-1,0 0 1,0 0-1,0 0 1,0-1-1,1 1 1,-1 0-1,0 0 1,0 0 0,0 0-1,0 0 1,1 0-1,-1-1 1,0 1-1,0 0 1,1 0-1,-1 0 1,0 0-1,0 0 1,0 0-1,1 0 1,-1 0 0,0 0-1,0 0 1,0 0-1,1 0 1,-1 0-1,0 0 1,14-2-874,-13 2 843,12-2-160,0 0 0,0-1 0,0-1 0,16-6-1,13-7-328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13036,'0'0'6086,"-8"46"-3427,8-28-674,0 2-159,2 0-673,7 0-256,2-4-384,3-3-321,3-1-128,1-5-32,-2-5-769,0-2-544,0 0-1025,-9-2-1346,-1-10-2786,-4 0-3299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14478,'0'0'6352,"11"5"-4996,-5-2-1234,1 0 0,-1 0 0,1-1 1,-1 0-1,1 0 0,0-1 0,0 1 0,0-2 0,-1 1 0,1-1 0,0 0 0,0 0 0,0-1 0,0 1 0,0-2 0,0 1 0,0-1 0,-1 0 0,1 0 0,-1-1 0,11-5 1,-14 6-53,1-1 0,-1 1 1,0 0-1,1-1 1,-1 1-1,0-1 1,-1 0-1,1 0 1,0 0-1,-1-1 1,0 1-1,0 0 1,0-1-1,0 0 1,0 1-1,-1-1 0,1 0 1,-1 0-1,1-7 1,-3 11-51,1-1 1,-1 0 0,1 0-1,-1 1 1,1-1-1,-1 0 1,0 1-1,1-1 1,-1 1 0,0-1-1,0 0 1,1 1-1,-1 0 1,0-1-1,0 1 1,0 0 0,0-1-1,0 1 1,0 0-1,1 0 1,-1 0-1,0-1 1,0 1-1,0 0 1,0 0 0,0 1-1,0-1 1,-1 0-1,-32 3 14,27-1-34,-1 1 0,1 0-1,0 0 1,0 1 0,0 0 0,0 0 0,1 1 0,-1 0 0,1 0-1,0 0 1,1 1 0,-7 8 0,8-10 24,0 1 0,1-1 0,0 1-1,0 0 1,0 0 0,0 0 0,1 0 0,0 0-1,0 1 1,0-1 0,1 1 0,0-1 0,0 1 0,0-1-1,1 1 1,0 0 0,1 9 0,-1-13-12,1-1 0,0 1 0,-1 0-1,1-1 1,0 1 0,0-1 0,0 0 0,1 1 0,-1-1 0,0 0 0,0 0-1,1 1 1,-1-1 0,0 0 0,1 0 0,-1-1 0,1 1 0,0 0 0,-1 0-1,1-1 1,0 1 0,-1-1 0,1 1 0,0-1 0,-1 0 0,4 0 0,51 1 108,-43-1-123,-8 0-165,-1 0 0,1-1 0,-1 1 0,1-1 0,-1 0 0,1-1-1,-1 1 1,0-1 0,5-1 0,-8 2-190,1 0-1,-1 0 1,0 0-1,1 0 1,-1 0 0,0 0-1,0 0 1,0-1-1,0 1 1,0 0-1,0-1 1,0 1-1,0-1 1,0 1-1,0-1 1,-1 1-1,1-1 1,-1 1-1,1-1 1,-1 0-1,0 1 1,0-1-1,0 1 1,1-1-1,-2 0 1,1 1-1,0-4 1,-5-15-7885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13325,'0'0'6053,"46"3"-14605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122 126 8552,'0'0'12561,"-10"-1"-11680,7 0-847,-1 0 0,1 1 0,-1-1-1,1 1 1,0 0 0,-1 0 0,1 1 0,-1-1-1,1 1 1,0-1 0,-1 1 0,1 0 0,0 0-1,-1 1 1,1-1 0,0 1 0,0-1 0,0 1 0,0 0-1,1 0 1,-1 0 0,1 1 0,-1-1 0,1 1-1,-1-1 1,1 1 0,0 0 0,0 0 0,1 0-1,-1 0 1,1 0 0,-2 5 0,0-3 47,0 1 0,1-1 0,0 1-1,0-1 1,1 1 0,-1 0 0,1 0 0,0 0 0,1 0 0,0 0 0,0 0 0,1 11 0,0-16-69,-1 0 0,1 0 0,-1 0 0,1 0 0,-1-1 0,1 1 0,0 0 0,-1 0 0,1-1 0,0 1 0,0-1 0,-1 1 0,1 0 0,0-1 1,0 0-1,0 1 0,0-1 0,0 1 0,0-1 0,0 0 0,0 0 0,0 1 0,0-1 0,0 0 0,0 0 0,0 0 0,0 0 0,0 0 0,0 0 1,0-1-1,0 1 0,0 0 0,-1 0 0,1-1 0,0 1 0,0-1 0,1 0 0,35-18 576,-19 3-381,-2 0-1,0-2 1,-1 0 0,-1 0 0,-1-1-1,0-1 1,-2-1 0,0 1 0,-1-2-1,13-43 1,-31 91 679,-59 198 822,65-216-1369,1-5 311,1-22-391,0 19-265,0-1 0,0 1 0,0 0 0,0 0 1,0-1-1,-1 1 0,1 0 0,0 0 0,0-1 1,0 1-1,0 0 0,-1 0 0,1-1 0,0 1 1,0 0-1,0 0 0,-1-1 0,1 1 0,0 0 1,0 0-1,-1 0 0,1 0 0,0 0 0,0-1 1,-1 1-1,1 0 0,0 0 0,-1 0 0,1 0 1,0 0-1,-1 0 0,1 0 0,0 0 0,0 0 1,-1 0-1,1 0 0,0 0 0,-1 0 0,1 0 1,0 0-1,0 1 0,-1-1 0,1 0 0,0 0 1,-1 0-1,1 0 0,0 0 0,0 1 0,0-1 1,-1 0-1,1 0 0,0 1 0,0-1 0,0 0 1,-1 0-1,1 1 0,0-1 0,0 0 0,0 0 1,0 1-1,0-1 0,0 0 0,-1 0 0,1 1 1,-1 1-1095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4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67 9673,'0'0'8392,"0"-8"-6369,1-18-326,0 20 1514,-4 29-1846,-6 27-425,-1 0-1,-23 65 1,-11 47-423,50-242-1985,2-17-3934,-6 71 1693,-6 43 3738,2-9 496,0 1-1,1-1 0,0 1 1,1-1-1,0 12 0,2-19-440,-1 1-1,0 0 1,1-1 0,-1 1-1,1-1 1,-1 1 0,1-1-1,0 0 1,-1 0 0,1 0-1,0 0 1,0 0 0,0 0-1,0 0 1,0 0 0,0-1-1,0 1 1,0-1-1,0 0 1,0 0 0,1 1-1,-1-1 1,0 0 0,2-1-1,53-6 778,-45 3-761,0 0 1,-1-2-1,0 1 0,0-1 0,0-1 1,-1 0-1,0 0 0,0-1 0,-1-1 1,16-17-1,-12 11-45,0-1-1,-1 0 1,-1-1 0,-1-1-1,16-35 1,-23 45-29,1 1-6,-2 1 0,1 0 1,-1-1-1,0 0 1,0 0-1,0 0 0,-1 0 1,-1 0-1,1-14 0,-1 21-20,-1 0 0,1 0-1,0-1 1,-1 1-1,1 0 1,0 0-1,-1-1 1,1 1-1,0 0 1,-1 0 0,1 0-1,-1 0 1,1-1-1,-1 1 1,1 0-1,0 0 1,-1 0-1,1 0 1,-1 0-1,1 0 1,-1 0 0,1 0-1,-1 0 1,1 1-1,0-1 1,-1 0-1,1 0 1,-1 0-1,1 0 1,0 1 0,-1-1-1,1 0 1,-1 0-1,1 1 1,0-1-1,-1 0 1,1 1-1,0-1 1,0 0 0,-1 1-1,1-1 1,0 0-1,-1 1 1,-14 15-93,-57 96 40,65-100 114,1 1-1,0 0 1,1 0 0,0 0 0,1 0-1,0 1 1,-2 19 0,6-32-61,0-1 1,0 1 0,0-1 0,0 0-1,0 1 1,0-1 0,0 1 0,0-1-1,0 1 1,1-1 0,-1 0-1,0 1 1,0-1 0,0 1 0,0-1-1,1 0 1,-1 1 0,0-1 0,0 1-1,1-1 1,-1 0 0,0 0-1,0 1 1,1-1 0,-1 0 0,1 1-1,-1-1 1,0 0 0,1 0 0,-1 0-1,0 1 1,1-1 0,-1 0-1,1 0 1,-1 0 0,1 0 0,22-3 0,19-15-440,-34 13 251,-2 1-12,0 0 0,0 1 0,1-1 0,-1 1-1,1 1 1,0-1 0,0 1 0,0 0 0,0 1 0,0 0 0,10-1 0,-16 3 186,0-1 0,-1 1 0,1-1 1,0 1-1,-1-1 0,1 1 1,0 0-1,-1-1 0,1 1 1,-1 0-1,1-1 0,-1 1 0,1 0 1,-1 0-1,0 0 0,1-1 1,-1 1-1,0 0 0,0 0 1,1 0-1,-1 0 0,0 0 0,0 0 1,0-1-1,0 1 0,0 0 1,0 1-1,-1 34 297,1-28-124,-1 4-36,1 20 83,0-32-196,0 1-1,0 0 1,0-1-1,0 1 1,0 0-1,0-1 1,1 1-1,-1 0 1,0-1-1,0 1 0,1 0 1,-1-1-1,0 1 1,1-1-1,-1 1 1,0-1-1,1 1 1,-1-1-1,1 1 1,-1-1-1,1 1 1,-1-1-1,1 1 1,-1-1-1,1 0 1,0 1-1,-1-1 1,1 0-1,-1 0 1,1 1-1,0-1 1,-1 0-1,2 0 1,25 1-912,-22 0 784,0-1 0,-1 1 0,1-1 0,0 0 0,0-1 0,0 1 0,0-1 0,0 0 0,-1 0 0,1 0 0,0-1 0,-1 1 0,1-1 0,-1 0 0,0-1-1,1 1 1,-1-1 0,4-3 0,14-13 155,-4 5-4,-1-2 0,23-25 0,-36 36 117,0 0 0,0-1 0,-1 1 0,0-1 0,0 1 0,0-1 0,-1 0 0,0 0 1,0 0-1,0 0 0,-1 0 0,0-1 0,1-11 0,-27 18 539,19 2-674,1 1 1,0 0 0,-1 0 0,1 0-1,0 1 1,1-1 0,-1 1 0,1 0-1,0 1 1,0-1 0,0 1 0,-5 8-1,2-4 253,2 0 1,-1 0-1,1 1 0,0 0 0,1 0 0,-3 11 1,6-19-227,1 0 1,-1 1 0,1-1 0,0 0 0,-1 0 0,1 1-1,0-1 1,0 0 0,1 0 0,-1 0 0,0 1-1,1-1 1,-1 0 0,1 0 0,0 0 0,0 0-1,0 0 1,0 0 0,0 0 0,0 0 0,0 0-1,2 2 1,0-2 2,0 0-1,0 0 1,0 0-1,0 0 1,0 0-1,0 0 0,1-1 1,-1 0-1,1 0 1,-1 0-1,1 0 1,5 1-1,3-1-603,1 0 0,-1-1 0,1-1 0,-1 0 0,0 0 0,1-1 0,15-5 0,2-6-5201,-1-5-4425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9353,'0'-1'228,"1"1"1,-1-1 0,1 1-1,-1 0 1,1-1-1,0 1 1,-1 0-1,1-1 1,0 1 0,-1 0-1,1 0 1,0 0-1,-1-1 1,1 1-1,0 0 1,-1 0 0,1 0-1,0 0 1,-1 0-1,1 0 1,0 1-1,-1-1 1,1 0 0,0 0-1,-1 0 1,1 1-1,0-1 1,-1 0-1,1 1 1,-1-1 0,1 0-1,0 1 1,-1-1-1,1 1 1,-1-1-1,1 1 1,-1-1 0,0 1-1,1-1 1,-1 1-1,1 0 1,-1 0-1,0 2 72,0 1-1,0-1 0,0 0 0,0 0 0,-1 1 0,0-1 1,0 0-1,0 0 0,-2 6 0,-41 73-124,43-80-6,-30 49 112,10-20 218,2 2 0,-30 68 0,59-105-4514,5-11 2062,20-41-7133,-15 20 934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9929,'0'0'7074,"-2"13"-5750,-3 20-793,-3 13 1554,-1 48 1,8-84-1977,0 0-1,1 0 1,1 0 0,0 0-1,0 0 1,1 0-1,0 0 1,0 0 0,2 0-1,-1-1 1,8 15-1,9-1-2108,-2-16-5924,-17-19-6292</inkml:trace>
  <inkml:trace contextRef="#ctx0" brushRef="#br0" timeOffset="1">50 227 9161,'0'0'8712,"-48"-38"-6918,46 34 1024,18 4-2914,4 0 64,9 0-224,9 0-865,7-4-673,0-4-1153,3-5-1921,1 0-1634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15 11563,'0'0'11894,"-11"-3"-11120,4 0-689,4 2-74,1-1 0,-1 1 1,0 0-1,1 0 0,-1 1 0,0-1 0,0 0 0,1 1 0,-1 0 0,0 0 0,0 0 1,0 0-1,0 0 0,1 0 0,-1 1 0,0-1 0,0 1 0,0 0 0,1 0 0,-1 0 1,1 0-1,-1 1 0,1-1 0,-4 3 0,-2 2-16,-45 42 31,50-45-25,0 1-1,0-1 1,1 0 0,-1 1 0,1 0-1,0-1 1,0 1 0,1 0 0,-1 0-1,1 0 1,0 0 0,0 0-1,0 0 1,0 7 0,1-11-14,0 1 0,1 0 0,-1 0 0,0-1 0,1 1-1,-1 0 1,1 0 0,-1-1 0,1 1 0,-1 0 0,1-1 0,-1 1 0,1-1 0,0 1 0,-1-1 0,1 1 0,0-1-1,0 1 1,-1-1 0,1 0 0,0 1 0,0-1 0,0 0 0,-1 0 0,1 0 0,0 0 0,0 1 0,0-1-1,0 0 1,1-1 0,34 2-453,-28-1 249,38-1-877,-27-1 668,-1 2 1,0 0-1,0 1 1,0 1-1,0 0 0,26 8 1,-43-10 489,1 0 0,-1 1 1,0-1-1,0 0 0,1 1 0,-1-1 1,0 1-1,0 0 0,0-1 1,0 1-1,0 0 0,0 0 1,0 0-1,0 0 0,0 0 0,0 0 1,0 0-1,-1 0 0,1 0 1,0 0-1,-1 0 0,1 0 0,-1 0 1,1 1-1,-1-1 0,1 2 1,-1-1 72,-1 0 1,1 0 0,-1 0 0,1 0 0,-1 0 0,0 0-1,0 0 1,0 0 0,0-1 0,0 1 0,0 0-1,0-1 1,0 1 0,-4 2 0,-4 5 381,0-1 1,-1-1-1,0 0 1,-14 8-1,8-6-382,0-1-1,0 0 0,-1-1 0,0-1 0,0-1 0,-1 0 0,1-2 0,-1 1 1,-29 0-1,46-4-314,0 0 1,0 0-1,0 0 1,0 0-1,-1 0 1,1 0-1,0 0 1,0-1-1,0 1 1,0 0-1,0-1 0,0 1 1,0-1-1,0 1 1,0-1-1,0 1 1,0-1-1,-1-1 1,-2-12-5702,4 2-2102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9865,'0'0'15343,"59"0"-15279,-36-1-64,6-2-1089,-2 0-1217,-3 0-1538,-3-5-3811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1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55 10858,'0'0'4271,"2"-8"-1666,2-1-1797,2-9-19,-4-1 2872,-4 19-3509,-1 1-1,1 0 0,-1 0 0,1 0 1,0 0-1,-1 0 0,1 0 0,0 1 1,0-1-1,0 1 0,-3 3 0,-8 6-67,1 1-1,0 1 0,1 0 0,0 1 0,1 0 0,1 1 0,0 0 0,-12 30 0,20-44-111,0 1 0,0-1-1,0 1 1,1 0 0,-1 0 0,0-1 0,1 1 0,0 0-1,-1 0 1,1-1 0,0 1 0,0 0 0,0 0 0,0 0-1,0 0 1,0-1 0,1 1 0,-1 0 0,0 0 0,1 0-1,0-1 1,-1 1 0,1 0 0,0-1 0,0 1-1,0-1 1,0 1 0,0-1 0,0 1 0,0-1 0,1 0-1,-1 1 1,1-1 0,-1 0 0,0 0 0,1 0 0,0 0-1,-1 0 1,1 0 0,0-1 0,-1 1 0,1-1 0,0 1-1,0-1 1,-1 1 0,1-1 0,3 0 0,4 1-846,0-1 0,0 0-1,-1 0 1,1-1 0,0 0 0,0-1 0,-1 0 0,16-6-1,10-8-4698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14 18140,'-11'1'233,"-1"0"-1,1 1 1,0 0 0,0 1-1,0 0 1,0 1 0,1 0 0,-1 1-1,1 0 1,0 0 0,0 1-1,1 0 1,0 1 0,0 0 0,0 1-1,1 0 1,-14 16 0,20-20-212,-1-1 1,1 1 0,0-1 0,0 1-1,0 0 1,0-1 0,1 1-1,-1 0 1,1 0 0,0 1-1,0-1 1,1 0 0,-1 0 0,1 0-1,0 0 1,0 1 0,0-1-1,1 0 1,-1 0 0,1 0-1,0 0 1,0 0 0,1 0 0,-1 0-1,1 0 1,0 0 0,0 0-1,0-1 1,3 4 0,7 9-55,1 0 1,1-1 0,0-1-1,30 22 1,-27-21-90,-6-7-9,-1 1 1,0 1 0,-1 0 0,16 22-1,-23-30 108,0 0 0,-1 0 0,0 1-1,1-1 1,-1 1 0,0-1 0,0 1-1,0-1 1,-1 1 0,1 0 0,-1-1-1,1 1 1,-1 0 0,0 0 0,0-1-1,0 1 1,0 0 0,-1 0 0,1-1-1,-1 1 1,0 0 0,0-1 0,1 1-1,-2-1 1,1 1 0,0-1 0,0 1 0,-1-1-1,1 0 1,-1 0 0,-3 3 0,-4 4 94,-1-1 1,0-1 0,0 1 0,-1-2 0,0 1 0,0-2 0,0 1 0,-1-2 0,-18 6 0,6-4 504,0 0 1,0-2-1,-46 2 0,68-6-521,1 1 0,-1-1 0,1 0 0,-1 0 0,1 0-1,-1 0 1,0-1 0,1 1 0,-1 0 0,1-1 0,-1 1 0,1-1-1,0 1 1,-1-1 0,1 0 0,-1 0 0,1 1 0,-2-2-1,3 1-23,0 0-1,-1 0 1,1 1-1,0-1 1,0 0-1,-1 0 1,1 0-1,0 1 1,0-1-1,0 0 1,0 0-1,0 0 1,0 0-1,0 1 1,0-1-1,0 0 1,1 0-1,-1 0 1,0 1-1,0-1 1,1 0-1,-1 0 1,1-1-1,3-4 39,0 1 1,0-1-1,1 0 0,-1 1 1,1 0-1,6-5 0,97-77 88,49-43-119,-124 99-22,-1-1-1,40-53 1,-64 74-2,-1 0 1,0 0-1,0 0 1,8-23-1,-14 31-8,0-1-1,0 1 1,0 0-1,-1 0 0,1 0 1,-1-1-1,0 1 1,0 0-1,0 0 1,0-1-1,-2-3 0,2 5 0,-1 1-1,0-1 0,1 0 0,-1 1 1,0-1-1,0 0 0,0 1 0,0 0 0,-1-1 1,1 1-1,0 0 0,-1-1 0,1 1 1,-1 0-1,1 0 0,-1 0 0,1 0 1,-1 0-1,0 1 0,1-1 0,-4 0 0,-3-1 7,0 0-1,-1 1 0,1 0 0,-1 0 0,1 1 0,-1 1 0,1-1 0,-1 1 0,1 1 0,0-1 0,-9 4 0,7-2-100,1 0-1,0 0 1,0 1-1,0 1 1,0-1-1,1 1 1,-1 1-1,1-1 1,-10 11-1,15-13-131,0 1 0,0-1 0,0 1-1,0 0 1,1 0 0,0 0-1,-4 8 1,6-11 178,-1 1 0,1-1 0,0 0 0,-1 0 0,1 0 0,0 1 0,0-1 0,0 0 0,0 0-1,0 1 1,0-1 0,0 0 0,0 0 0,1 1 0,-1-1 0,0 0 0,1 0 0,-1 0 0,1 0 0,-1 1 0,1-1 0,0 0-1,-1 0 1,1 0 0,0 0 0,0 0 0,0-1 0,0 1 0,0 0 0,0 0 0,0 0 0,0-1 0,0 1 0,1 0 0,26 8-735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86 101 6342,'0'0'6315,"-9"3"-4249,5-2-1808,0 0-1,1 0 1,-1 1-1,0-1 1,1 1-1,-1 0 1,0 0-1,1 0 1,0 1-1,0-1 1,0 1 0,0-1-1,0 1 1,0 0-1,0 0 1,1 1-1,0-1 1,0 0-1,0 1 1,0-1-1,0 1 1,1 0-1,-1 0 1,0 5-1,0-3 56,1 0-1,0 0 1,0 0-1,1 0 1,-1 0 0,1 0-1,1 0 1,1 9-1,-2-13-273,1-1 1,0 1-1,0 0 0,0-1 1,-1 1-1,2-1 0,-1 0 1,0 1-1,0-1 0,0 0 1,1 1-1,-1-1 0,0 0 1,1 0-1,-1 0 0,1-1 1,0 1-1,-1 0 0,1 0 1,0-1-1,-1 1 0,1-1 1,0 1-1,0-1 0,-1 0 1,1 0-1,0 0 0,0 0 1,-1 0-1,1 0 0,0 0 1,2-1-1,0 0-23,1 0 0,-1 0 0,0 0 1,0-1-1,0 0 0,0 1 0,0-1 0,0-1 1,-1 1-1,1 0 0,-1-1 0,1 0 0,-1 0 1,0 0-1,0 0 0,0 0 0,0-1 0,-1 1 1,0-1-1,1 0 0,1-4 0,0-1-20,0 1 0,0-1 0,-1 0 0,-1 0 0,1 0 0,-1-1 0,-1 1 0,1-16 0,-2 25 3,0 1 0,0-1 0,0 0 0,0 0 0,0 1 0,0-1 0,0 0 0,0 0-1,0 0 1,-1 1 0,1-1 0,0 0 0,0 0 0,0 0 0,0 1 0,-1-1 0,1 0 0,0 0 0,0 0-1,0 0 1,-1 0 0,1 0 0,0 1 0,0-1 0,-1 0 0,1 0 0,0 0 0,0 0 0,-1 0 0,1 0-1,0 0 1,0 0 0,-1 0 0,1 0 0,0 0 0,0 0 0,-1 0 0,1 0 0,0 0 0,0-1 0,0 1 0,-1 0-1,1 0 1,0 0 0,0 0 0,0 0 0,-1 0 0,1-1 0,0 1 0,0 0 0,0 0 0,-1 0 0,1-1-1,0 1 1,0 0 0,0 0 0,0 0 0,0-1 0,0 1 0,0 0 0,0 0 0,-1-1 0,1 1 0,0 0 0,0 0-1,0-1 1,-12 17-38,-9 45 207,20-57-150,0 1 0,0-1 0,0 1 0,1-1 0,0 1-1,0-1 1,0 1 0,0-1 0,1 1 0,0-1 0,-1 1 0,3 4-1,-2-7-7,0-1 0,0 0 0,0 0 0,0 0 0,0 0-1,1 0 1,-1 0 0,0 0 0,1 0 0,-1 0 0,0 0-1,1-1 1,-1 1 0,1 0 0,-1-1 0,1 0 0,-1 1-1,1-1 1,-1 0 0,1 0 0,0 1 0,-1-1 0,1-1-1,-1 1 1,1 0 0,-1 0 0,1 0 0,0-1 0,-1 1-1,1-1 1,-1 1 0,3-2 0,1 0 15,0 0 1,0-1-1,1 1 1,-1-1-1,-1 0 1,1 0-1,7-7 1,0-4-50,0-1 1,-1 0-1,-1 0 0,0-1 1,-1-1-1,9-23 0,-23 56 67,0 0 0,2 1 0,0-1-1,0 1 1,1 24 0,2-40-37,1-1 1,-1 1-1,0 0 1,1 0-1,-1-1 1,1 1-1,0 0 1,-1-1-1,1 1 1,-1 0-1,1-1 1,0 1-1,0-1 1,-1 1-1,1-1 1,0 0-1,0 1 1,-1-1-1,1 0 1,0 1-1,0-1 1,0 0-1,0 0 1,-1 0-1,1 0 1,0 0-1,0 0 1,0 0-1,0 0 1,0 0-1,0 0 1,-1 0-1,1 0 1,0-1-1,1 0 1,34-9-12,16-31-236,-27 18 178,-29 32 293,4-8-207,0-1-1,0 1 1,0 0-1,0-1 1,0 1-1,-1 0 1,1-1-1,0 1 1,0 0-1,-1-1 1,1 1-1,-1 0 1,1-1-1,0 1 1,-1-1-1,1 1 1,-1-1-1,1 1 1,-1-1-1,1 1 1,-1-1-1,0 0 1,1 1-1,-1-1 1,0 0-1,1 1 1,-1-1-1,0 0 1,1 0-1,-1 0 1,-1 1-1,2-1 112,0-79 736,0 79-902,6 6-230,-6-7 244,1 0 1,0 0-1,0 0 0,0 0 0,0 0 0,0 0 0,0 1 1,0-1-1,0 0 0,1 1 0,-1-1 0,0 1 1,0-1-1,0 1 0,1 0 0,-1-1 0,0 1 0,1 0 1,-1 0-1,0 0 0,3 0 0,-3 0 17,0 1-1,-1-1 0,1 1 1,0 0-1,0-1 0,-1 1 1,1 0-1,0-1 0,-1 1 1,1 0-1,0 0 1,-1 0-1,1 0 0,-1-1 1,0 1-1,1 0 0,-1 0 1,0 0-1,1 0 1,-1 0-1,0 0 0,0 0 1,0 0-1,0 0 0,0 0 1,0 0-1,0 1 0,0 127 910,1-129-895,0 1 1,0-1-1,0 0 1,0 0-1,1 1 1,-1-1-1,0 0 1,0 0-1,0 0 1,0 0-1,1 0 0,-1 0 1,0 0-1,0-1 1,0 1-1,1 0 1,-1-1-1,0 1 1,0-1-1,0 1 1,0-1-1,0 0 0,0 1 1,2-2-1,4-4-20,-1-1 1,1 1-1,-1-1 0,0 0 0,0-1 0,-1 1 0,0-1 0,-1 0 0,1 0 0,-1-1 0,-1 1 0,0-1 1,0 0-1,-1 0 0,0 0 0,2-17 0,-4 25 6,0 1 0,0-1 1,0 1-1,0-1 0,0 0 0,-1 1 1,1-1-1,0 1 0,0-1 0,0 1 1,0-1-1,-1 1 0,1-1 0,0 1 1,-1-1-1,1 1 0,0-1 0,-1 1 1,1 0-1,0-1 0,-1 1 0,1-1 1,-1 1-1,1 0 0,-1 0 0,1-1 1,-1 1-1,1 0 0,-1 0 1,1-1-1,-1 1 0,1 0 0,-1 0 1,1 0-1,-1 0 0,0 0 0,1 0 1,-1 0-1,1 0 0,-1 0 0,1 0 1,-1 0-1,0 0 0,1 0 0,-1 1 1,1-1-1,-1 0 0,0 1 0,0-1 1,-1 1 0,1-1 0,0 1 0,0-1 0,0 1 0,-1 0 0,1 0 0,0-1 0,0 1 0,0 0 0,0 0 0,0 0 0,1 0 0,-1 0 0,0 0 0,0 1 0,1-1 0,-1 0 0,0 0 0,1 0 0,-1 1 0,1 1 0,-1-2 6,1-1 1,0 1-1,0 0 1,0 0-1,0 0 1,1 0 0,-1 0-1,0-1 1,0 1-1,0 0 1,1 0 0,-1 0-1,0 0 1,1-1-1,-1 1 1,1 0-1,-1 0 1,1-1 0,-1 1-1,1 0 1,0-1-1,-1 1 1,1-1 0,0 1-1,1 0 1,26 7 65,38-11-40,-60 3-25,2-1-5,0 0-1,0 0 1,0-1-1,0 0 1,0 0-1,10-5 1,-16 5 31,1 1 0,-1 0 0,0-1 1,1 0-1,-1 1 0,0-1 1,0 0-1,0 0 0,0-1 0,0 1 1,-1 0-1,1 0 0,-1-1 0,1 1 1,-1-1-1,0 0 0,0 1 0,0-1 1,0 0-1,-1 1 0,1-4 0,2-38 274,-8 26-298,5 17-10,-1 1 0,1 0 0,-1 0 0,1 0-1,-1 0 1,0 0 0,1 0 0,-1 0 0,1 0 0,-1 0 0,1 0 0,-1 0-1,1 0 1,-1 0 0,1 1 0,-1-1 0,1 0 0,-1 0 0,1 0 0,-1 1 0,1-1-1,-1 0 1,1 1 0,-1-1 0,1 0 0,0 1 0,-1-1 0,1 1 0,0-1 0,-1 1-1,1-1 1,0 1 0,-1 0 0,-2 3 3,0 0-1,1 0 1,-1 0-1,1 1 1,0-1 0,0 1-1,0-1 1,1 1-1,0 0 1,0-1 0,-1 11-1,1 55 228,1-66-210,0-1-1,1 0 0,0 0 0,-1 0 0,1 0-1,0-1 1,1 1 0,-1 0 0,0-1 0,1 1 0,0-1 0,-1 1 0,1-1 0,0 0 0,0 0-1,0 1 1,1-2 0,-1 1 0,0 0 0,1 0 0,-1-1 0,1 1 0,0-1 0,-1 0 0,1 0-1,0 0 1,0 0 0,0 0 0,0-1 0,0 1 0,4-1 0,11 3-285,-1-2 0,1 0 0,30-2 1,-43 0-264,-1 1 1,1-1-1,0 0 1,0 0 0,-1 0-1,1 0 1,0-1-1,-1 0 1,0 0 0,1 0-1,5-5 1,16-15-6609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36 107 12075,'0'0'12332,"-5"8"-12241,0 4 26,0 0 1,0 0-1,1 1 1,1-1-1,0 1 1,1 0-1,0 0 0,1 0 1,1-1-1,0 1 1,2 18-1,-2-30-102,0 1 0,1-1 0,-1 1 0,1 0-1,-1-1 1,1 1 0,-1-1 0,1 0 0,0 1 0,0-1-1,0 1 1,0-1 0,0 0 0,0 0 0,0 0 0,0 0-1,1 0 1,-1 0 0,0 0 0,1 0 0,-1 0 0,0 0-1,1-1 1,-1 1 0,1 0 0,-1-1 0,1 0 0,0 1-1,-1-1 1,1 0 0,-1 0 0,1 0 0,0 0 0,-1 0-1,1 0 1,-1 0 0,1 0 0,0-1 0,-1 1 0,3-2 0,3 1 59,1-2 0,-1 1 0,0-1 0,-1 0 0,1 0 0,0-1 0,8-6 0,7-8 29,-2-1 0,0 0-1,19-26 1,-29 32-91,-1 1 0,0-1 0,-1-1 0,0 1 0,-1-2 0,-1 1 0,5-17 0,-26 68-105,10-22 90,1-1-1,0 1 1,-2 18 0,5-30 0,1 2 3,-1 0 0,1 0 1,0 1-1,0-1 0,1 0 1,-1 0-1,1 0 1,2 6-1,-2-9 6,0-1 1,0 0-1,0 0 0,0 1 1,0-1-1,0 0 1,1 0-1,-1 0 0,0 0 1,1 0-1,-1 0 1,1-1-1,-1 1 0,1 0 1,-1-1-1,1 1 1,-1-1-1,1 0 0,0 1 1,-1-1-1,1 0 1,0 0-1,-1 0 0,1 0 1,0 0-1,-1 0 1,1-1-1,-1 1 0,3-1 1,3-1 11,-1 1-1,0-1 1,0-1 0,0 1 0,0-1 0,0 0-1,0-1 1,-1 1 0,1-1 0,-1 0 0,0 0-1,0-1 1,-1 0 0,1 1 0,6-11 0,-6 8 1,0 0 1,-1 0 0,1-1 0,-2 1 0,1-1 0,-1 0 0,0 0 0,0 0-1,-1 0 1,-1-1 0,3-16 0,-27 62 44,22-35-55,0 0-1,0 0 0,0-1 1,0 1-1,1 0 1,-1 0-1,1 0 1,-1 0-1,1 0 1,0 0-1,0 0 1,0 1-1,0-1 1,0 0-1,0 0 1,1 2-1,0-3 3,-1 0 0,1-1-1,-1 1 1,1-1 0,-1 1 0,1-1-1,0 1 1,-1-1 0,1 1 0,0-1-1,-1 0 1,1 1 0,0-1 0,0 0-1,-1 0 1,1 1 0,0-1 0,0 0-1,-1 0 1,1 0 0,0 0 0,0 0-1,0 0 1,-1 0 0,1 0 0,0 0-1,1-1 1,4 0 26,1-1 0,-1-1 1,0 1-1,1-1 0,-1 0 0,-1 0 0,1-1 0,7-5 1,2-3-39,-1-2 0,0 0 0,0 0 0,-1-1 0,18-29 0,-28 39-31,-13 32-195,-13 43 327,21-64-16,1 0 0,0-1 0,0 1 1,1-1-1,-1 1 0,1 0 1,1 0-1,-1-1 0,3 12 0,-2-16-74,-1-1 0,1 1 0,0 0-1,-1-1 1,1 1 0,0 0 0,0-1-1,0 1 1,0-1 0,0 0 0,-1 1-1,1-1 1,0 0 0,0 1 0,0-1-1,0 0 1,0 0 0,0 0-1,0 0 1,0 0 0,0 0 0,0 0-1,0 0 1,2-1 0,28-4-510,6-16-2663,-15 1-2183,-6 0-1861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63 5637,'0'0'17254,"-3"10"-16373,-18 61 436,6-24-748,2 0-1,2 1 0,2 0 0,-4 70 0,17-103-502,4-18 37,7-23-133,19-99-1267,-32 125 1274,0-1 1,0 1-1,-1 0 1,1 0-1,0 0 0,0 1 1,-1-1-1,1 0 1,0 1-1,0-1 0,-1 1 1,1-1-1,0 1 1,-1 0-1,3 1 0,14 4 129,-10-6-54,0 0 1,1-1 0,-1-1 0,0 1-1,0-2 1,0 1 0,0-1-1,0 0 1,-1 0 0,1-1 0,-1 0-1,0 0 1,0-1 0,0 0-1,7-8 1,0 1-22,0-1 0,-1-1 1,0 0-1,-1-1 0,18-28 0,-26 33-25,1 1 0,-1-1 0,-1 0-1,1 0 1,-2 0 0,1 0 0,-2-1 0,1 1-1,-1 0 1,-1-20 0,0 29-9,0-1-1,0 1 1,0 0-1,0 0 1,0 0-1,0 0 1,-1 0-1,1 0 1,0-1-1,0 1 1,-1 0-1,1 0 1,-1 0-1,1 0 1,-1 0-1,0 0 1,1 0-1,-1 0 1,0 0-1,1 1 1,-1-1 0,0 0-1,0 0 1,0 1-1,0-1 1,0 0-1,0 1 1,0-1-1,0 1 1,0-1-1,0 1 1,0 0-1,0-1 1,0 1-1,0 0 1,-1 0-1,1 0 1,0 0-1,0 0 1,0 0-1,0 0 1,0 0-1,0 0 1,-1 0-1,1 1 1,0-1-1,0 1 1,0-1-1,-1 1 1,-4 1-23,0 1 1,1-1-1,-1 1 1,1 0-1,-1 1 0,1-1 1,-9 9-1,-2 5 132,0 1 0,1 0 0,1 2 0,0-1 0,2 2 0,-17 37 0,28-56-88,0-1 0,0 1 0,1 0 0,-1 0 0,1-1 0,-1 1 0,1 0 0,0 0 0,0 0 0,0 0 0,0 0 0,0-1-1,0 1 1,0 0 0,1 0 0,-1 0 0,1 0 0,0 2 0,0-3-13,0 0 0,0 0-1,0 0 1,0 0 0,0-1 0,0 1 0,0 0-1,0-1 1,1 1 0,-1 0 0,0-1-1,0 1 1,0-1 0,1 0 0,-1 1 0,0-1-1,1 0 1,-1 0 0,0 0 0,2 0-1,9-1-100,1-1-1,-1 0 0,0-1 0,18-6 1,-7 2-326,-18 6 344,0 0 0,0 0 1,0 0-1,0 0 1,0 1-1,0 0 0,0 0 1,0 0-1,0 1 1,9 2-1,-12-3 80,0 1 0,-1 0 1,1 1-1,0-1 0,0 0 1,-1 0-1,1 1 0,-1-1 0,1 1 1,-1-1-1,0 1 0,0 0 0,1 0 1,-1-1-1,0 1 0,0 0 1,-1 0-1,1 0 0,0 0 0,-1 0 1,1 0-1,-1 0 0,0 0 1,1 0-1,-1 0 0,0 0 0,-1 3 1,3 24 382,0-17-345,-1 0 1,0 0 0,-1 0-1,-1 0 1,0-1-1,0 1 1,-4 13 0,-9-13-1701,12-11 969,0-1 0,-1 1 0,1-1-1,0 0 1,0 0 0,-1 0 0,1 0 0,0 0 0,-1 0 0,-3-2 0,-15-6-6906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11018,'0'0'10891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40 158 4388,'0'0'545,"9"-4"271,8-5 587,-1-1-1,31-23 0,-43 29-796,1 1-1,-1-1 0,0 0 1,0 0-1,0 0 0,-1 0 0,0-1 1,0 1-1,0-1 0,0 0 1,0 0-1,-1 0 0,0 0 1,0 0-1,-1-1 0,1 1 0,0-8 1,-2 12-531,-1 1 0,1-1-1,0 1 1,0-1 0,-1 0 0,1 1 0,-1-1 0,1 1 0,0-1 0,-1 1 0,1-1 0,-1 1-1,1-1 1,-1 1 0,1-1 0,-1 1 0,1 0 0,-1-1 0,0 1 0,1 0 0,-1 0 0,0-1-1,1 1 1,-1 0 0,1 0 0,-1 0 0,0 0 0,1 0 0,-1 0 0,0 0 0,1 0 0,-1 0-1,0 0 1,1 0 0,-1 0 0,0 0 0,1 1 0,-1-1 0,0 0 0,1 1 0,-1-1 0,1 0 0,-1 1-1,0 0 1,-32 14 361,22-6-418,1-1 0,0 2 0,0-1 0,1 1 0,1 1 1,0 0-1,0 0 0,1 0 0,0 1 0,1 0 0,0 1 0,1-1 0,1 1 0,0 0 0,0 0 0,2 0 1,-3 24-1,5-36-15,0 0 1,0 1-1,1-1 1,-1 0-1,0 1 1,1-1-1,-1 0 1,1 0-1,-1 1 1,1-1 0,0 0-1,-1 0 1,1 0-1,0 0 1,0 0-1,0 0 1,0 0-1,0 0 1,0 0-1,0 0 1,0 0-1,0-1 1,1 1 0,-1 0-1,0-1 1,0 1-1,1-1 1,-1 0-1,0 1 1,1-1-1,-1 0 1,0 0-1,1 1 1,-1-1 0,0 0-1,1-1 1,-1 1-1,0 0 1,1 0-1,-1 0 1,2-1-1,4 0 25,0 0 1,-1-1-1,1 0 0,0 0 0,-1 0 0,0-1 0,10-5 0,3-4-59,0-1 0,-1-1 0,0-1 0,-1-1 0,-1 0 0,-1-1 0,0-1 0,-1 0 0,-1-1 0,12-21 0,-28 44 34,-6 15 207,0 0 0,1 0-1,1 1 1,1-1 0,0 1 0,2 1-1,-3 23 1,7-43-192,0 0 1,0 0-1,1 0 0,-1 0 0,0 0 0,1 0 0,-1 0 1,0 0-1,1 0 0,-1-1 0,1 1 0,0 0 0,-1 0 1,1-1-1,-1 1 0,1 0 0,0-1 0,0 1 1,-1 0-1,1-1 0,0 1 0,0-1 0,0 1 0,0-1 1,0 0-1,0 1 0,-1-1 0,1 0 0,0 0 0,0 0 1,0 1-1,0-1 0,0 0 0,0 0 0,0 0 0,0-1 1,0 1-1,2 0 0,40-11 202,-29 4-228,0-1-1,-1-1 1,0 0-1,-1-1 1,20-19-1,32-25-185,-62 62 280,0 0 1,-1 0 0,0 0 0,-1 0-1,0 13 1,0-20-68,0 0-9,0-1 0,1 1 0,-1-1 0,1 1 0,-1-1 0,1 1 0,0-1 1,-1 0-1,1 1 0,-1-1 0,1 1 0,0-1 0,-1 0 0,1 0 0,0 1 0,0-1 0,-1 0 1,1 0-1,0 0 0,-1 0 0,1 0 0,0 0 0,0 0 0,-1 0 0,1 0 0,0 0 0,-1-1 1,1 1-1,0 0 0,0 0 0,-1 0 0,2-1 0,27-8 175,12-14-62,-34 18-177,0 0 0,0 1 1,0 0-1,1 0 0,0 1 0,-1-1 0,1 2 0,0-1 0,1 1 1,-1 0-1,0 1 0,13-1 0,-20 5 46,0 0 0,0-1 1,0 1-1,0 0 0,0 0 0,-1 0 1,1 0-1,-1 0 0,0 0 0,0 0 1,0 0-1,0 0 0,-2 6 0,2-6 0,-12 52-612,14-55 128,0-1 0,0 1 0,0 0 1,0-1-1,0 1 0,0-1 0,0 0 0,0 1 0,-1-1 0,1 0 0,0 0 0,2-2 0,14-11-3987,0-2-1970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48 13357,'0'0'9812,"-10"0"-9535,9 0-274,-2 0 14,-1 0 0,0 0 1,1 0-1,-1 0 0,0 1 0,1-1 1,-1 1-1,0 0 0,1 0 1,0 0-1,-1 1 0,1-1 1,0 1-1,-1 0 0,1 0 0,0 0 1,0 0-1,0 0 0,1 1 1,-1-1-1,1 1 0,-4 5 1,3-4 145,0 0 1,0 0-1,1 0 1,-1 1-1,1-1 1,1 1 0,-1 0-1,0 0 1,1-1-1,0 1 1,0 7-1,1-11-118,0 0-1,0 0 1,0 0-1,0 0 1,0 0-1,0 0 1,1 0-1,-1 0 1,0 0-1,1 0 1,-1 0-1,1 0 1,-1 0-1,1-1 1,-1 1-1,1 0 1,0 0-1,-1 0 0,1-1 1,0 1-1,0 0 1,1 0-1,0 0-18,0-1-1,0 1 0,0 0 0,0-1 0,1 1 0,-1-1 0,0 0 1,0 0-1,1 0 0,-1 0 0,0 0 0,0-1 0,1 1 1,2-1-1,0-1-2,0 0 1,-1 0 0,1 0-1,0-1 1,-1 1-1,1-1 1,-1 0 0,0 0-1,0-1 1,0 1-1,-1-1 1,1 0 0,-1 0-1,0 0 1,3-5 0,-2 3-7,0 0 0,-1 0 0,0 0 0,0-1 0,-1 1 0,1-1 0,-1 1 0,-1-1 0,1 0 1,0-12-1,-2 19-19,0-1 1,0 1 0,0-1 0,0 1 0,0-1 0,0 0-1,-1 1 1,1-1 0,0 1 0,0-1 0,0 1 0,0-1-1,-1 1 1,1-1 0,0 1 0,0-1 0,-1 1-1,1 0 1,0-1 0,-1 1 0,1-1 0,-1 1 0,1 0-1,-1-1 1,1 1 0,0 0 0,-1 0 0,1-1 0,-1 1-1,1 0 1,-1 0 0,1 0 0,-1-1 0,0 1 0,1 0-1,-1 0 1,1 0 0,-1 0 0,1 0 0,-1 0-1,1 0 1,-1 0 0,1 0 0,-1 0 0,1 1 0,-1-1-1,1 0 1,-1 0 0,1 0 0,-1 1 0,1-1 0,-2 1-1,-24 17-128,24-16 130,0 0 0,1 1 0,-1-1 0,1 0 0,-1 1 0,1-1 0,0 1 0,0-1 0,0 1 0,0 0 0,0-1 0,1 1 0,-1 0 0,1 0 0,0 0 0,0-1 0,0 1 0,0 0 0,0 0-1,0 0 1,2 3 0,-1-4 10,0 0-1,1 0 1,-1 0-1,1-1 1,-1 1-1,1-1 1,0 1-1,-1-1 1,1 1-1,0-1 1,0 0-1,0 0 1,0 0-1,0 0 1,0 0-1,0 0 1,1-1-1,-1 1 1,0-1-1,0 0 1,1 1-1,-1-1 1,0 0-1,0 0 1,3-1-1,0 1-101,0-1 0,0 1 1,0-1-1,-1-1 0,1 1 0,0-1 1,-1 1-1,1-1 0,-1-1 0,1 1 0,-1 0 1,0-1-1,0 0 0,4-4 0,1-1-1374,-1-1 0,0 1-1,-1-1 1,0-1-1,6-9 1,6-11-5490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10474,'0'0'12492,"-3"13"-11254,-15 67 515,3 0 0,-5 117 0,22-189-1921,4-19-246,2-22-633,-7 14 531,0 1-202,-1 0-1,0 0 1,-4-25-1,0 34 704,0 11 201,4-1-167,0 0 0,0 0 0,-1 0-1,1 0 1,0 0 0,0-1-1,0 1 1,0 0 0,1 0-1,-1 0 1,0 0 0,0 0-1,0 0 1,1-1 0,-1 1-1,0 0 1,1 0 0,-1 0-1,1-1 1,-1 1 0,2 1-1,1 0 40,0 0 0,0 0 0,1-1 0,-1 1-1,1-1 1,-1 0 0,1 0 0,-1 0 0,1 0-1,0-1 1,-1 1 0,1-1 0,0 0 0,-1 0-1,1-1 1,6 0 0,0 0 19,-1-1 1,0 0-1,0-1 0,0 0 1,12-5-1,-8 1-67,0-1-1,-1 0 1,0 0 0,-1-1 0,0-1-1,17-18 1,-24 23-9,0 1-1,0-1 1,0 0 0,-1 0-1,0-1 1,0 1 0,0-1-1,-1 1 1,0-1-1,0 0 1,0 0 0,-1 0-1,0 0 1,0 0 0,0 0-1,-1 0 1,0 0-1,-1-8 1,1 13-2,0 0 0,0 0 0,0 0 0,-1 0 0,1 0 0,-1 1-1,1-1 1,-1 0 0,1 0 0,-1 0 0,1 1 0,-1-1 0,1 0 0,-1 0 0,0 1 0,0-1 0,1 1-1,-1-1 1,0 1 0,0-1 0,0 1 0,0-1 0,1 1 0,-1 0 0,0-1 0,0 1 0,0 0 0,0 0 0,0 0-1,0 0 1,0 0 0,0 0 0,0 0 0,0 0 0,0 0 0,0 0 0,0 0 0,1 1 0,-1-1 0,0 0-1,0 1 1,0-1 0,0 0 0,0 1 0,1-1 0,-1 1 0,0 0 0,0 0 0,-5 2 2,1 0 1,-1 0-1,1 1 1,0 0-1,1 0 1,-6 6-1,1 0 148,1 0-1,1 0 0,-1 1 1,2 0-1,0 1 0,0-1 1,1 1-1,0 0 0,1 1 1,1-1-1,0 1 0,0 0 1,-1 20-1,4-32-143,0 0-1,1 1 1,-1-1-1,0 0 1,0 1-1,0-1 1,1 0-1,-1 0 1,1 1-1,-1-1 1,1 0-1,-1 0 1,1 0 0,0 0-1,-1 0 1,1 0-1,0 0 1,0 0-1,0 0 1,0 0-1,0 0 1,0 0-1,2 0 1,0 1 1,0-1-1,0 0 1,0 0 0,0 0-1,0 0 1,0-1 0,0 1-1,0-1 1,6 0 0,1 0-222,0-1 1,0 0 0,0-1-1,0 0 1,15-6 0,-11 3-239,-7 2 279,0 0 1,0 0 0,0 1 0,0 0 0,1 0 0,-1 1 0,12-1 0,-18 3 180,-1 0 0,1 0 1,0 0-1,-1 0 1,1 0-1,-1 0 0,1 0 1,-1 0-1,0 0 1,1 0-1,-1 0 1,0 0-1,0 0 0,0 0 1,1 0-1,-1 0 1,0 0-1,-1 0 0,1 0 1,0 1-1,0-1 1,-1 2-1,-3 27 594,1-18-260,0 0 1,1 0-1,-1 23 0,3-34-327,1 0-1,-1-1 1,0 1-1,0 0 1,0-1-1,0 1 0,1-1 1,-1 1-1,0 0 1,1-1-1,-1 1 1,0-1-1,1 1 1,-1-1-1,1 1 1,-1-1-1,1 1 0,-1-1 1,1 0-1,-1 1 1,1-1-1,-1 0 1,1 1-1,0-1 1,-1 0-1,1 0 1,-1 1-1,1-1 0,0 0 1,-1 0-1,1 0 1,0 0-1,-1 0 1,1 0-1,0 0 1,-1 0-1,1 0 1,0 0-1,-1 0 0,1-1 1,-1 1-1,1 0 1,0 0-1,-1-1 1,1 1-1,-1 0 1,1-1-1,-1 1 1,1 0-1,0-1 0,32-19-198,-30 16 174,1 0 1,-1 1-1,-1-1 1,1-1-1,0 1 1,-1 0-1,0-1 0,0 1 1,0-1-1,-1 0 1,1 1-1,-1-1 1,0 0-1,-1 0 1,1 0-1,-1 0 1,0 0-1,-1-7 1,36 0 310,-32 9-296,1 0 0,0 0 1,-1-1-1,0 1 0,0-1 1,0 1-1,0-1 0,-1 0 1,1 0-1,-1 0 0,2-7 1,-3 10-10,0 0 0,-1 0 0,0 0 0,1 0 0,-1 0 0,0 0 0,1 0 0,-1 0 0,0 0-1,0 0 1,0 0 0,0 0 0,0 0 0,0-1 0,0 1 0,0 0 0,0 0 0,-1 0 0,1 0 0,0 0 0,-1 0 0,1 0 0,-1 0 0,1 0 0,-1 0 0,1 0 0,-1 0 0,0 0 0,1 0 0,-1 1 0,0-1 0,0 0 0,0 0 0,0 1 0,0-1 0,0 1 0,0-1 0,0 1 0,0-1-1,0 1 1,0-1 0,0 1 0,0 0 0,0 0 0,0-1 0,0 1 0,0 0 0,0 0 0,-2 0 0,0 0 0,0 0 1,1 0-1,-1 0 0,1 0 1,-1 1-1,0-1 0,1 1 0,-1-1 1,1 1-1,-1 0 0,1 0 0,0 0 1,-1 0-1,1 1 0,0-1 1,0 0-1,-1 1 0,1 0 0,1-1 1,-1 1-1,0 0 0,0 0 1,1 0-1,-3 3 0,2 0 31,-1 1-1,1-1 1,0 0 0,0 1-1,1-1 1,0 1 0,0-1-1,0 1 1,1-1 0,-1 8-1,2-12-20,-1 1 0,0-1 0,1 0 0,-1 0 0,0 0 0,1 0 0,-1 0 0,1 0 0,0 0 0,-1 0 0,1-1 0,0 1 0,0 0 0,-1 0 0,1 0 0,0-1 0,0 1 0,0 0 0,0-1 0,0 1 0,0-1 0,0 1 0,0-1 0,0 1 0,0-1 0,0 0 0,0 0 0,0 1 0,0-1 0,1 0 0,0 0 0,46 1 121,-36-1-95,41-1-80,50 0-61,-91 2 168,-1 0-1,-1 1 1,1 0-1,0 0 1,0 1 0,18 9-1,-28-12 2,0 1-1,-1-1 1,1 1-1,-1-1 1,1 1-1,0-1 1,-1 0-1,1 1 1,0-1 0,-1 0-1,1 0 1,0 1-1,-1-1 1,1 0-1,0 0 1,0 0-1,-1 0 1,1 0 0,0 0-1,0 0 1,-1 0-1,1 0 1,0 0-1,0 0 1,-1-1-1,1 1 1,0 0-1,-1 0 1,1-1 0,0 1-1,-1-1 1,1 1-1,0 0 1,-1-1-1,1 1 1,-1-1-1,1 1 1,0-2-1,2-30 349,-3 22-461,-1-7 32,-1 0 0,0-1 0,-1 1 0,-1 0 0,0 1 0,-13-31 0,17 47 2,0-1 0,0 1 0,0 0-1,0 0 1,0-1 0,0 1-1,0 0 1,1-1 0,-1 1 0,0 0-1,0 0 1,0-1 0,1 1-1,-1 0 1,0 0 0,0 0-1,0-1 1,1 1 0,-1 0 0,0 0-1,1 0 1,-1 0 0,0-1-1,0 1 1,1 0 0,-1 0 0,0 0-1,1 0 1,-1 0 0,0 0-1,1 0 1,-1 0 0,0 0 0,1 0-1,-1 0 1,0 0 0,0 0-1,1 0 1,-1 0 0,1 1 0,17 0-959,-18-1 905,22 2-1501,20 2-2583,-12-3-1663,9-1-6862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2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71 7335,'0'0'5141,"3"-10"-1837,5-29-304,-8 38-2877,0 0-1,0 0 0,-1 0 0,1 1 0,0-1 0,0 0 0,0 0 0,-1 0 0,1 0 1,-1 0-1,1 0 0,0 1 0,-1-1 0,0 0 0,1 0 0,-1 1 0,1-1 1,-1 0-1,0 1 0,1-1 0,-1 1 0,0-1 0,0 0 0,1 1 0,-1 0 0,0-1 1,0 1-1,0 0 0,0-1 0,0 1 0,0 0 0,1 0 0,-1 0 0,0-1 0,0 1 1,0 0-1,-2 1 0,-33 1 1168,26 1-1189,0 0-1,-1 1 1,1 0 0,1 1-1,-1 0 1,1 1-1,-17 12 1,7-3-44,0 1 1,-22 26-1,40-41-57,1-1-1,-1 0 1,1 1 0,0-1-1,-1 0 1,1 1-1,0-1 1,-1 1 0,1-1-1,0 1 1,-1-1-1,1 1 1,0-1-1,0 1 1,0-1 0,-1 1-1,1-1 1,0 1-1,0-1 1,0 1-1,0-1 1,0 1 0,0-1-1,0 1 1,0-1-1,0 1 1,0-1-1,1 1 1,-1-1 0,0 1-1,0-1 1,1 1-1,17 8-74,45-6-291,-39-3 42,-14 2 242,0 0 0,-1 0 0,1 1 1,0 0-1,-1 0 0,0 1 0,11 6 0,-18-9 84,0 0 0,-1 0-1,1 0 1,0-1-1,-1 2 1,1-1 0,-1 0-1,1 0 1,-1 0 0,1 1-1,-1-1 1,0 1-1,0-1 1,0 1 0,0 0-1,0-1 1,0 1-1,0 0 1,0-1 0,-1 1-1,1 0 1,-1 0 0,1 0-1,-1 0 1,0 0-1,0 0 1,0-1 0,0 1-1,0 0 1,0 0-1,0 0 1,-1 0 0,1 0-1,0 0 1,-1 0 0,0-1-1,0 1 1,1 0-1,-1 0 1,0-1 0,0 1-1,0-1 1,-1 1-1,-1 2 1,-4 2 147,0 1 0,0-1 1,0-1-1,-1 0 0,0 0 0,0 0 1,0-1-1,0 0 0,-1 0 0,-16 3 1,7-2 151,0-1 1,-1 0-1,0-2 1,-26 1 0,66-12-4674,52-6-4650,-39 8 4388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11563,'0'0'12513,"8"5"-11520,-5-2-950,0 0 0,1-1 0,0 0 0,-1 0-1,1 0 1,0 0 0,0 0 0,0-1 0,0 0 0,0 0 0,0 0 0,0 0 0,0-1-1,1 1 1,-1-1 0,0 0 0,0 0 0,0-1 0,1 1 0,-1-1 0,0 0 0,0 0-1,0 0 1,0-1 0,0 1 0,0-1 0,-1 0 0,1 0 0,4-4 0,-4 4-28,0 0 0,0-1 1,0 1-1,-1-1 0,1 0 1,-1 0-1,1 0 0,-1-1 0,0 1 1,0-1-1,-1 0 0,1 0 1,-1 0-1,0 0 0,0 0 1,0 0-1,0-1 0,-1 1 1,0 0-1,0-1 0,0 1 1,0-9-1,-1 12-15,0 1 0,0-1 0,0 1 1,0-1-1,0 1 0,0-1 0,0 1 0,-1-1 0,1 1 0,0-1 1,0 1-1,0-1 0,-1 1 0,1-1 0,0 1 0,-1-1 1,1 1-1,0 0 0,-1-1 0,1 1 0,-1-1 0,1 1 0,0 0 1,-1 0-1,1-1 0,-1 1 0,1 0 0,-1 0 0,1-1 1,-1 1-1,0 0 0,-22 1-33,-19 15-62,31-7 92,1 1-1,0 0 0,1 0 1,0 1-1,-11 17 1,16-22 56,0 0 1,1 1 0,0 0 0,0-1 0,0 1 0,1 0-1,0 0 1,1 0 0,-1 0 0,1 1 0,1 13 0,0-20-46,1 1-1,-1-1 1,1 0 0,-1 0 0,1 0 0,0 0-1,0 0 1,0 0 0,-1-1 0,1 1-1,0 0 1,0 0 0,0 0 0,0-1 0,0 1-1,0-1 1,1 1 0,-1-1 0,0 1 0,0-1-1,0 0 1,0 1 0,1-1 0,-1 0 0,0 0-1,0 0 1,1 0 0,-1 0 0,0 0 0,0 0-1,2-1 1,43-5 164,-31 1-269,1-2 0,-1 0 0,0-1 0,-1 0 0,0-1 0,0-1 0,15-13 0,22-15-103,-51 37 198,0 1 1,0 0 0,1 0-1,-1 0 1,0 0 0,0 0 0,0 0-1,1 0 1,-1 0 0,0 0 0,0 0-1,0 0 1,1 0 0,-1 0-1,0 0 1,0 0 0,0 0 0,1 0-1,-1 0 1,0 0 0,0 0 0,0 0-1,1 0 1,-1 0 0,0 0-1,0 1 1,0-1 0,0 0 0,1 0-1,-1 0 1,0 0 0,0 0 0,0 0-1,0 1 1,0-1 0,1 0-1,-1 0 1,0 0 0,0 0 0,0 1-1,0-1 1,0 0 0,0 0 0,0 0-1,0 1 1,0-1 0,0 0-1,0 1 1,3 18 160,-3 33 498,-1-39-375,1-12-268,0-1-1,0 1 1,0 0-1,0-1 0,0 1 1,0 0-1,1 0 1,-1-1-1,0 1 1,0 0-1,1-1 1,-1 1-1,0-1 1,1 1-1,-1 0 0,0-1 1,1 1-1,-1-1 1,1 1-1,-1-1 1,1 1-1,-1-1 1,1 1-1,0-1 0,-1 1 1,1-1-1,-1 0 1,1 0-1,0 1 1,1-1-1,26-1 206,25-19-81,-27 3-400,38-31-1,-34 23 121,-30 25 140,0 0 0,0 1 1,0-1-1,0 0 0,0 0 0,0 0 1,0 0-1,0 0 0,0 0 0,0 0 1,0 0-1,0 0 0,0 1 0,0-1 1,0 0-1,0 0 0,0 0 0,0 0 1,0 0-1,0 0 0,0 0 0,0 0 1,0 0-1,1 0 0,-1 1 0,0-1 1,0 0-1,0 0 0,0 0 0,0 0 1,0 0-1,0 0 0,0 0 0,0 0 1,0 0-1,0 0 0,0 0 0,1 0 1,-1 0-1,0 0 0,0 0 0,0 0 1,0 0-1,0 0 0,0 0 0,0 0 1,0 0-1,1 0 0,-1 0 0,0 0 1,0 0-1,0 0 0,0 0 0,0 0 1,0 0-1,0 0 0,0 0 0,0 0 1,0 0-1,1 0 0,-1 0 0,0 0 1,0 0-1,0-1 0,-4 16 30,-7 13 37,0 4-871,11-31 638,0 0 0,0-1 0,0 1 0,0 0 0,0-1 0,0 1-1,1-1 1,-1 1 0,0 0 0,1-1 0,-1 1 0,0-1 0,1 1 0,-1-1-1,0 1 1,1-1 0,-1 1 0,1-1 0,-1 1 0,1-1 0,-1 0 0,1 1 0,0-1-1,-1 0 1,1 0 0,-1 1 0,1-1 0,0 0 0,-1 0 0,1 0 0,0 0-1,-1 1 1,1-1 0,-1 0 0,1 0 0,0 0 0,-1-1 0,1 1 0,0 0-1,-1 0 1,1 0 0,0 0 0,-1-1 0,1 1 0,-1 0 0,1 0 0,-1-1 0,2 0-1,16-7-4224,2-7-785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 11659,'0'0'7394,"-9"-1"-5526,2 0-1570,-1 0-1,0 0 1,1 1-1,-1 1 1,1-1 0,-1 1-1,-8 2 1,13-2-256,1-1 0,-1 1 0,1 0 0,0 0 0,-1 0 0,1 0 0,0 0 0,0 0 0,0 0 0,0 1 0,0-1 0,0 1 0,0 0 0,0-1 0,1 1 0,-1 0 0,1 0 0,-1 0 0,1 0 0,0 0 0,0 1 0,0-1 0,0 0 0,0 1 0,0-1 0,0 0 0,1 1 1,0-1-1,-1 1 0,1 3 0,1-5-106,-1 0 1,1 0 0,-1 0-1,1 0 1,0 0-1,0 0 1,0 0 0,-1-1-1,1 1 1,0 0 0,0 0-1,0-1 1,0 1-1,0-1 1,0 1 0,0-1-1,1 1 1,-1-1 0,0 0-1,0 1 1,0-1 0,3 0-1,35 7-1255,-30-5 823,16 2-512,-17-4 948,0 1 0,1 0 0,-1 1-1,0 0 1,0 0 0,0 1 0,0 0 0,0 0 0,-1 1 0,1 0 0,10 8 0,-17-11 162,-1 0 1,1 0 0,-1 0-1,1 0 1,-1 0 0,0 0 0,1 0-1,-1 0 1,0 0 0,0 1 0,0-1-1,0 0 1,0 0 0,0 0-1,0 1 1,0-1 0,0 0 0,0 0-1,-1 0 1,1 0 0,0 0 0,-1 0-1,1 0 1,-1 1 0,1-1-1,-1 0 1,0-1 0,1 1 0,-1 0-1,0 0 1,0 0 0,0 0 0,1 0-1,-1-1 1,0 1 0,0 0-1,0-1 1,-2 1 0,-42 29 1675,43-29-1658,-3 2-57,0 0 1,0 0 0,-1-1-1,1 1 1,-1-1-1,1-1 1,-1 1 0,0-1-1,1 0 1,-1 0 0,-11-1-1,16 0-210,1 0 0,-1-1-1,0 1 1,0-1 0,1 0 0,-1 1-1,0-1 1,1 0 0,-1 1-1,1-1 1,-1 0 0,1 0 0,-1 1-1,1-1 1,-1 0 0,1 0-1,0 0 1,0 0 0,-1 1 0,1-1-1,0 0 1,0 0 0,0 0-1,0 0 1,0 0 0,0 0 0,0 0-1,0-1 1,3-31-7785,5 9 207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18972,'-9'4'406,"1"0"-1,0 1 0,1 0 1,-1 0-1,1 1 1,0-1-1,0 2 1,1-1-1,0 1 1,-9 12-1,4-3 102,0 1-1,1 1 1,-13 32 0,18-37-356,1 1 0,0-1 0,0 1 0,1 0 0,1 1 0,0 23 0,2-32-122,0 0 0,1-1 1,0 1-1,0-1 0,0 1 0,1-1 1,-1 1-1,5 8 0,-4-11-18,0 0 0,0 0 0,0 0 0,0-1-1,1 1 1,-1 0 0,1-1 0,-1 0 0,1 0 0,0 1-1,0-2 1,0 1 0,0 0 0,7 2 0,-7-3-7,1 0 1,0 0-1,-1 0 1,1-1-1,0 1 1,0-1-1,-1 0 1,1 0-1,0-1 0,-1 1 1,1-1-1,0 0 1,-1 0-1,1 0 1,0 0-1,-1 0 1,0-1-1,1 0 1,-1 1-1,0-1 1,0-1-1,0 1 1,0 0-1,0-1 1,0 1-1,2-5 0,1 0-44,0 0 0,0-1-1,-1 0 1,0 0 0,0-1-1,-1 0 1,0 1 0,-1-1-1,4-11 1,-4 6-262,0 1 0,0-1 1,-2 1-1,0-1 0,0 0 0,-1 0 0,-1 1 1,0-1-1,-1 0 0,0 1 0,-1-1 0,-9-25 1,0 15-462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11339,'0'0'8552,"2"65"-6246,-9-35-448,0 0-321,1 0-544,3-4-320,3-3-449,0-6-192,0-5-128,9-4-833,0-8-1345,-4 0-1666,6-12-4708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11883,'0'0'8686,"4"8"-7987,2 4-361,-2 0 0,1 1 0,-2-1 0,0 1 0,0 0 0,-1 0 0,0 20 0,-3 110 1952,-1-63-1134,2 59 157,5-124-946,3-16 26,8-21 11,-12 9-423,-1 0 0,0-1 0,-1 0 0,0 1 0,-1-22 0,-1 28-106,0 0 1,0 0-1,0 0 0,-1 0 0,-1 0 1,1 0-1,-1 0 0,0 0 1,-1 0-1,1 0 0,-1 1 1,-5-8-1,8 13 111,-1 0-1,1 1 1,-1-1-1,1 0 1,0 1-1,-1-1 1,1 1-1,-1-1 1,1 0 0,-1 1-1,0-1 1,1 1-1,-1 0 1,0-1-1,1 1 1,-1-1-1,0 1 1,1 0 0,-1-1-1,0 1 1,0 0-1,1 0 1,-1 0-1,0 0 1,0 0 0,1 0-1,-1 0 1,0 0-1,0 0 1,0 0-1,1 0 1,-1 0-1,-1 1 1,1 0-2,0 0 0,0 0-1,-1 1 1,1-1 0,0 1 0,1-1 0,-1 1-1,0-1 1,0 1 0,1 0 0,-1-1 0,1 1-1,-1 3 1,-1 2-1,1 0 0,0 0 0,1 0-1,-1 0 1,2 1 0,1 13 0,-1-18 23,0 0 0,1 0 1,0-1-1,0 1 0,0 0 0,0-1 1,0 1-1,0-1 0,1 1 1,-1-1-1,1 0 0,0 0 0,0 0 1,-1-1-1,1 1 0,0-1 1,0 1-1,1-1 0,-1 0 0,0 0 1,0 0-1,1-1 0,-1 1 0,0-1 1,0 0-1,1 0 0,-1 0 1,1 0-1,-1 0 0,0-1 0,6-1 1,1 0 23,0 0 1,-1 0 0,0-1-1,1-1 1,-1 1-1,0-2 1,-1 1 0,1-1-1,13-10 1,-17 11-32,-1 0 0,0-1-1,0 1 1,0-1 0,0 0 0,-1 0 0,0 0 0,0-1-1,0 1 1,-1-1 0,0 0 0,0 1 0,0-1-1,-1 0 1,1 0 0,-1 0 0,0-7 0,-16 43-325,10-16 474,1 1 0,0-1 0,1 1 1,1 0-1,0 0 0,1 0 0,1 22 0,1-35-120,0 0 1,0 0-1,0-1 1,1 1-1,-1 0 0,0-1 1,1 1-1,-1-1 0,1 0 1,0 1-1,0-1 0,-1 0 1,1 0-1,0 0 0,0 0 1,0-1-1,0 1 0,0 0 1,0-1-1,0 1 1,0-1-1,0 0 0,0 0 1,0 0-1,0 0 0,3 0 1,31-3-1102,-35 3 783,1-1 1,-1 1-1,0-1 0,1 1 1,-1-1-1,0 1 1,0-1-1,0 1 0,0-1 1,1 0-1,-1 0 1,0 0-1,0 0 1,0 0-1,-1 0 0,1 0 1,1-2-1,1-11-4573,-3-4-3652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7751,'0'0'14446,"54"-7"-18354,-40 6-2498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15983,'0'0'8328,"-43"28"-10634,52-28-1442,1-1-4868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3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10090,'0'0'10052,"1"9"-9374,11 75 1091,-11-77-1660,0-1 0,0 0 0,1 0 0,0 0 0,0 0 0,1 0 0,0-1 0,0 1 0,0-1 0,1 1 1,-1-1-1,9 9 0,-10-13-23,-1 0-1,1 0 1,-1-1 0,1 1 0,-1 0 0,1 0 0,-1-1 0,1 1 0,0-1-1,-1 1 1,1-1 0,0 0 0,0 0 0,-1 1 0,1-1 0,0 0-1,0-1 1,-1 1 0,1 0 0,0 0 0,-1-1 0,1 1 0,2-2-1,0 0-11,0 0 0,-1-1-1,1 1 1,-1-1 0,0 0-1,0 0 1,0 0 0,0 0-1,3-6 1,3-3 9,-2-1 0,0-1 1,0 1-1,6-22 0,-11 29 12,0-1-1,-1 0 0,0 0 1,-1 0-1,0-12 0,0 19-96,0 0 0,0 0-1,0 0 1,0 0-1,-1 0 1,1-1 0,0 1-1,0 0 1,0 0-1,-1 0 1,1 0 0,0 0-1,0 0 1,0 0-1,-1 0 1,1 0 0,0 0-1,0 0 1,0 0 0,-1 0-1,1 0 1,0 0-1,0 0 1,-1 0 0,1 0-1,0 0 1,0 0-1,0 0 1,-1 0 0,1 0-1,0 0 1,0 1-1,0-1 1,0 0 0,-1 0-1,1 0 1,0 0 0,0 0-1,0 1 1,0-1-1,0 0 1,-1 0 0,1 0-1,0 0 1,0 1-1,0-1 1,0 0 0,0 0-1,0 1 1,0-1-1,0 0 1,0 0 0,0 1-1,-10 10-39,9-10 43,1 0 0,-1-1 0,1 1-1,-1 0 1,1 0 0,-1 0-1,1 0 1,-1 0 0,1 0 0,0 0-1,-1 0 1,1 0 0,0 0-1,0 0 1,0 0 0,0 0-1,0 0 1,0 0 0,0 0 0,0 0-1,0 0 1,1 0 0,-1 0-1,0-1 1,1 1 0,-1 0-1,0 0 1,2 1 0,-1-1 8,1-1 0,-1 0 0,0 0 0,1 0 0,-1 0 0,1 0 0,-1-1 1,1 1-1,-1 0 0,1-1 0,-1 1 0,0-1 0,1 1 0,-1-1 0,0 0 0,2-1 0,57-38-739,-37 25-622,-23 15 1280,0 0 0,1 0 0,-1-1 0,0 1 0,1 0 0,-1 0 0,0 0 0,1 0 0,-1 0 0,0 0 0,1 0 0,-1 0 0,0 0 0,1 0 0,-1 0 0,0 0 0,1 0 0,-1 0 0,0 0 0,1 0 0,-1 0 0,0 0 0,1 1 0,-1-1 0,0 0 0,1 0 0,-1 0 1,0 1-1,0-1 0,1 0 0,-1 0 0,0 1 0,1-1 0,-1 3-102,0 1 0,1-1 0,-1 0-1,-1 1 1,1-1 0,0 0 0,-1 1 0,0-1 0,1 0 0,-1 0 0,-3 6 0,-5 30-1569,7-13-3454,13-25-1497,0-10 1206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37 9929,'0'0'3289,"1"-8"-209,0 1-2631,2-14 1746,-10 35-856,-3 14-1003,2 0 1,1 1 0,1-1 0,1 1 0,1 1 0,2-1 0,1 0 0,5 44 0,-4-69-314,1-1 0,0 1-1,0 0 1,1-1 0,-1 1 0,1-1 0,0 1 0,0-1 0,0 1 0,0-1 0,1 0-1,-1 0 1,1 0 0,0-1 0,3 4 0,-5-5-13,0-1 1,-1 0-1,1 1 0,0-1 0,0 1 1,-1-1-1,1 0 0,0 0 1,0 1-1,-1-1 0,1 0 1,0 0-1,0 0 0,0 0 0,-1 0 1,1 0-1,0 0 0,0 0 1,0 0-1,-1 0 0,1-1 1,0 1-1,0 0 0,-1 0 0,1-1 1,1 0-1,-1 0-15,1-1 0,-1 0 0,0 1 0,0-1 0,0 0 1,0 0-1,0 1 0,0-1 0,0 0 0,0 0 0,-1 0 0,1 0 0,-1 0 0,0 0 0,1-4 1,0-1-38,2-52-49,-2 58 86,-1-1 0,0 0 0,0 1 0,0-1 0,-1 1 0,1-1 0,0 0 0,-1 1 0,1-1 0,-1 1 0,1-1 0,-1 1 0,0-1 0,0 1 0,1 0 0,-1-1 0,0 1 0,0 0 0,0 0 0,-1 0 0,1-1 0,0 1 0,0 0 0,-1 1 0,1-1 0,0 0 0,-1 0 0,1 0 0,-3 0 0,3 1-2,0 0 1,1 0 0,-1 0-1,1 0 1,-1 0 0,1 0 0,-1 0-1,0 0 1,1 1 0,-1-1-1,1 0 1,-1 0 0,1 1 0,-1-1-1,1 0 1,-1 1 0,1-1-1,-1 0 1,1 1 0,-1-1 0,1 1-1,0-1 1,-1 1 0,1-1-1,0 0 1,-1 1 0,1 0-1,0-1 1,0 1 0,-1-1 0,1 1-1,0-1 1,0 1 0,0-1-1,0 1 1,0 0 0,0-1 0,0 1-1,0-1 1,0 1 0,0 0-1,0-1 1,0 1 0,0-1-1,1 2 1,8 26 87,-6-24-65,1-1 0,0 0 0,0 0 0,0-1 1,1 1-1,-1-1 0,1 0 0,-1 0 0,1 0 0,0-1 0,-1 1 0,1-1 0,0-1 0,0 1 0,0-1 0,6 1 0,1-1 18,1 0 1,-1 0 0,0-1 0,0-1-1,20-5 1,-24 5-18,0-2 0,0 1 0,-1-1 0,1 0 0,-1-1 0,0 1 0,9-9 0,-12 10-7,-1 0 1,0 0-1,0 0 1,-1 0-1,1 0 1,-1-1 0,1 1-1,-1-1 1,0 1-1,0-1 1,-1 0-1,1 0 1,-1 0-1,0 0 1,0 0-1,0 0 1,0-6 0,-19 40-257,14-19 297,0-1 0,0 1 0,1 0 1,1 0-1,0 0 0,0 0 0,1 1 0,0-1 0,1 0 0,1 1 0,0-1 1,0 0-1,1 0 0,0 0 0,1 0 0,0 0 0,1 0 0,7 14 1,4-1 49,-1 0-225,21 46 0,-33-64 108,1 0-1,-1 1 0,0 0 1,-1-1-1,1 1 0,-1 0 1,-1 0-1,1 0 0,-1 0 1,0 0-1,-1 0 0,-2 10 1,2-14 84,0 1 1,-1-1 0,1 0 0,-1 0 0,0 0 0,0 0 0,0-1 0,-1 1-1,1-1 1,0 1 0,-1-1 0,0 0 0,1 1 0,-1-2 0,0 1 0,0 0-1,0 0 1,-1-1 0,1 0 0,0 0 0,0 0 0,-1 0 0,-4 1 0,5-2 36,0 1 0,0 0 0,-1-1 0,1 0 1,0 0-1,0 0 0,0 0 0,0-1 0,0 1 1,0-1-1,-1 0 0,1 0 0,0 0 0,1 0 1,-1 0-1,0 0 0,0-1 0,0 0 0,1 1 1,-1-1-1,1 0 0,-1 0 0,1-1 0,0 1 0,-3-5 1,-2-7-93,1 0 0,1 0 1,0-1-1,1 0 0,0 0 1,2 0-1,0-1 0,0 1 1,1-1-1,1 1 1,1-1-1,0 1 0,7-29 1,-7 40-34,0 0 1,0 0 0,1 1 0,0-1 0,-1 1 0,1-1 0,1 1 0,-1 0 0,0-1 0,1 1 0,0 0 0,0 1 0,0-1 0,0 0-1,0 1 1,0 0 0,0 0 0,1 0 0,0 0 0,-1 0 0,5-1 0,6-1-710,0 1-1,0 1 1,0 0 0,24 0 0,9-2-4051,-7-3-2021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8904,'0'0'131,"0"0"-1,-1 0 1,1 0-1,0-1 0,0 1 1,0 0-1,0 0 0,0 0 1,0 0-1,-1 0 0,1-1 1,0 1-1,0 0 1,0 0-1,-1 0 0,1 0 1,0 0-1,0 0 0,0 0 1,-1 0-1,1 0 1,0 0-1,0 0 0,0 0 1,0 0-1,-1 0 0,1 0 1,0 0-1,0 0 0,0 0 1,-1 0-1,1 0 1,0 0-1,0 0 0,0 0 1,-1 1-1,1-1 0,0 0 1,0 0-1,0 0 1,0 0-1,0 0 0,-1 1 1,1-1-1,0 0 0,0 0 1,0 0-1,0 0 1,0 1-1,0-1 0,0 0 1,0 0-1,0 0 0,-1 1 1,-2 20 2652,2 38-2157,1-44 464,0 28-277,1-1 1,2 1-1,3-1 0,1 0 0,18 63 0,-25-105-795,0-1-1,0 1 0,0 0 0,0 0 0,0 0 0,0 0 0,0 0 0,1 0 0,-1-1 1,0 1-1,0 0 0,0 0 0,0 0 0,0 0 0,0 0 0,0 0 0,0 0 1,0 0-1,0 0 0,1 0 0,-1-1 0,0 1 0,0 0 0,0 0 0,0 0 0,0 0 1,0 0-1,0 0 0,1 0 0,-1 0 0,0 0 0,0 0 0,0 0 0,0 0 0,0 0 1,0 0-1,1 0 0,-1 0 0,0 0 0,0 0 0,0 0 0,0 0 0,0 0 1,0 0-1,1 0 0,-1 0 0,0 1 0,0-1 0,0 0 0,0 0 0,0 0 0,0 0 1,0 0-1,0 0 0,0 0 0,1 0 0,-1 0 0,0 1 0,0-1 0,5-22 364,3-30-299,-6-44-88,-3 62-152,2 0-1,10-64 1,-11 97 147,1-1-1,-1 1 0,0-1 1,0 1-1,1-1 0,-1 1 0,1-1 1,-1 1-1,1-1 0,0 1 0,-1-1 1,1 1-1,0 0 0,0 0 1,0-1-1,0 1 0,0 0 0,0 0 1,1 0-1,-1 0 0,0 0 1,0 0-1,1 0 0,1 0 0,-1 1-8,0 0-1,0 0 1,-1 0 0,1 0-1,0 1 1,0-1-1,-1 1 1,1-1-1,-1 1 1,1-1-1,0 1 1,-1 0-1,1 0 1,-1 0 0,1 0-1,-1 0 1,3 3-1,3 3-19,0 1 0,0 0 0,0 0 0,-1 1-1,10 18 1,-14-23 27,1 1 0,-2 0 0,1 0 0,0 0 0,-1 0 0,0 1 0,0-1 0,0 0 0,-1 0 0,0 1 0,0-1 0,0 0 0,-2 7 0,2-10 15,-1 0 0,0 0 1,0 0-1,0 1 0,0-1 0,0 0 0,-1 0 0,1 0 0,-1 0 0,1-1 0,-1 1 0,0 0 0,0-1 0,1 1 0,-1-1 1,0 0-1,0 1 0,-1-1 0,1 0 0,0 0 0,0 0 0,0-1 0,-1 1 0,1 0 0,0-1 0,-1 0 0,1 1 1,-1-1-1,1 0 0,-4-1 0,4 2-142,0-1 0,-1 0 1,1 0-1,0 0 0,0-1 0,0 1 1,-1 0-1,1-1 0,0 0 0,0 1 1,0-1-1,0 0 0,0 0 0,0 0 1,0 0-1,0 0 0,0-1 1,1 1-1,-1-1 0,0 1 0,-2-4 1,3 2-570,-1 0 0,1 0 0,0 0 0,0 0 0,0 0 0,0 0 0,1 0 0,-1 0 0,1-1 0,0 1 0,0 0 0,0 0 0,0 0 0,2-7 0,2-6-4523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25 10250,'0'0'9144,"-10"-5"-8241,-32-14-215,40 19-661,0 0 0,0 0 0,0 0 1,0 0-1,0 0 0,1 0 0,-1 0 0,0 1 0,0-1 0,0 1 0,0 0 0,1-1 0,-1 1 0,0 0 1,1 0-1,-1 0 0,1 0 0,-1 0 0,1 0 0,-1 1 0,1-1 0,0 0 0,-1 1 0,1-1 0,0 1 1,-1 2-1,-23 44 479,23-44-361,-1 1-33,2 0-1,-1-1 1,0 1 0,1 0-1,0 0 1,0 0 0,0 0 0,1 1-1,-1-1 1,1 0 0,1 7-1,-1-11-86,1 1-1,-1-1 1,0 0-1,1 0 1,-1 0-1,1 0 1,-1-1-1,1 1 1,-1 0 0,1 0-1,0 0 1,-1 0-1,1 0 1,0-1-1,0 1 1,0 0-1,0-1 1,-1 1-1,1-1 1,0 1-1,2 0 1,-1 0-4,1-1 0,-1 0 1,1 0-1,0 1 0,-1-1 0,1-1 1,-1 1-1,1 0 0,-1-1 1,1 1-1,-1-1 0,0 0 1,3-1-1,9-3 24,-2-2 0,1 0 0,-1 0-1,20-17 1,-20 15-133,1 0 0,1 0 0,20-10 0,-33 19 85,0-1 1,0 0-1,0 1 0,0-1 1,0 1-1,0-1 0,0 1 1,0 0-1,0-1 1,0 1-1,0 0 0,0 0 1,0 0-1,0 0 0,0 0 1,0 0-1,0 0 1,0 0-1,0 0 0,0 0 1,0 0-1,0 1 0,0-1 1,0 0-1,0 1 1,0-1-1,0 1 0,0-1 1,0 1-1,0 0 0,-1-1 1,1 1-1,0 0 1,0-1-1,-1 1 0,1 0 1,0 0-1,-1 0 0,1 0 1,-1 0-1,1 0 1,0 1-1,0 4 131,0 0 1,0 0 0,-1 0-1,0 0 1,0 0-1,-1 8 1,1 3 557,0-17-661,0 0 0,0-1-1,0 1 1,0 0 0,0 0 0,0 0-1,1 0 1,-1 0 0,0 0 0,0 0-1,0-1 1,0 1 0,0 0 0,0 0-1,1 0 1,-1 0 0,0 0 0,0 0-1,0 0 1,0 0 0,1 0 0,-1 0-1,0 0 1,0 0 0,0 0 0,0 0-1,0 0 1,1 0 0,-1 0 0,0 0-1,0 0 1,0 0 0,0 0 0,1 0-1,-1 0 1,0 0 0,0 0 0,0 0-1,0 1 1,0-1 0,1 0 0,-1 0-1,0 0 1,0 0 0,0 0 0,0 0-1,0 0 1,0 1 0,0-1 0,0 0-1,0 0 1,1 0 0,-1 0 0,0 0-1,0 1 1,0-1 0,0 0 0,7-18 285,-6 7-277,0 0-1,-1 0 1,-1 1 0,0-1 0,0 0 0,-6-19-1,7 29-87,0 1-1,1-1 0,-1 1 1,1-1-1,-1 0 0,1 1 0,-1-1 1,1 1-1,-1-1 0,1 1 1,-1 0-1,1-1 0,0 1 1,-1 0-1,1-1 0,0 1 1,-1 0-1,1-1 0,0 1 0,-1 0 1,1 0-1,0 0 0,-1 0 1,1 0-1,0 0 0,0 0 1,-1 0-1,1 0 0,0 0 0,1 1 1,35-2-2876,-27 2 2207,82-4-7871,-61-1 4218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7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10 9865,'0'0'3129,"-9"-2"212,4 1-2995,-6-1 592,0 0-1,0 1 0,-20 0 0,28 1-778,-1 0-1,1 1 0,-1 0 1,0-1-1,1 1 0,-1 0 1,1 1-1,0-1 1,-1 1-1,1-1 0,0 1 1,0 0-1,0 0 0,0 0 1,0 1-1,1-1 0,-5 5 1,3-2 6,1-1 0,-1 1 0,1 0 1,0 1-1,0-1 0,0 1 0,1-1 0,0 1 1,0 0-1,0 0 0,1-1 0,0 1 0,0 0 1,1 0-1,-1 1 0,1-1 0,1 0 0,1 11 1,-1-15-153,0-1 1,1 1-1,-1-1 1,1 1 0,-1-1-1,1 0 1,0 0-1,0 0 1,-1 0 0,1 0-1,0 0 1,0 0 0,0 0-1,0-1 1,0 1-1,0-1 1,0 0 0,0 1-1,0-1 1,0 0-1,3 0 1,46-4 108,-43 1-136,1 0-1,-1 0 0,0-1 0,0 0 0,0 0 0,0-1 1,-1 0-1,1-1 0,6-6 0,-10 9-10,0-1 0,0 0 0,0 0-1,-1 0 1,1 0 0,-1-1 0,0 1 0,0-1-1,-1 0 1,1 0 0,-1 0 0,0 0 0,0 0-1,-1 0 1,1-1 0,-1-4 0,-16 19-2,13-6 33,0-1 0,0 1 0,0 0 0,1 0-1,0-1 1,-1 1 0,1 0 0,0 0 0,0 1 0,0-1-1,1 0 1,-1 0 0,1 0 0,0 0 0,0 1 0,0-1-1,0 0 1,0 0 0,1 0 0,0 0 0,-1 0 0,1 1 0,0-1-1,2 3 1,-2-4-233,1 0 0,0 1 0,0-1 0,0 0 0,0 0 0,1 0 1,-1 0-1,1 0 0,-1 0 0,1-1 0,-1 1 0,1-1 0,0 0 0,0 0 0,0 0 0,-1 0 0,1 0 0,0-1 0,0 1 0,0-1 0,0 0 0,0 0 0,0 0 0,0 0 0,3-1 0,23-3-5074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0 416,'0'0'19731,"-2"10"-18642,-13 68 781,15-74-1751,-1 1 0,1 0 0,0 0-1,0 0 1,0 0 0,1 0 0,-1 0 0,1 0 0,0-1 0,1 1 0,-1 0 0,1 0 0,0-1 0,0 0 0,1 1 0,3 5 0,-4-9-97,-1 1-1,1-1 1,0 0 0,0 0 0,0 0 0,0 0 0,0 0 0,0-1-1,0 1 1,0-1 0,0 1 0,0-1 0,0 0 0,1 1-1,-1-1 1,0 0 0,0 0 0,0-1 0,0 1 0,0 0-1,0-1 1,1 0 0,-1 1 0,0-1 0,0 0 0,-1 0-1,4-1 1,5-4 40,0 0 0,-1 0-1,15-12 1,-23 17-61,22-18-269,-1 0 0,0-2-1,18-23 1,-40 44 269,0 0 0,0 0 1,0 0-1,0 0 0,0 1 0,0-1 0,0 0 0,0 0 0,0 0 0,1 0 0,-1 0 1,0 0-1,0 1 0,0-1 0,0 0 0,0 0 0,0 0 0,0 0 0,1 0 0,-1 0 0,0 0 1,0 0-1,0 0 0,0 0 0,0 0 0,1 0 0,-1 0 0,0 0 0,0 0 0,0 0 1,0 0-1,1 0 0,-1 0 0,0 0 0,0 0 0,0 0 0,0 0 0,0 0 0,1 0 0,-1 0 1,0 0-1,0 0 0,0 0 0,0 0 0,0 0 0,0 0 0,1-1 0,-1 1 0,0 0 1,0 0-1,0 0 0,0 0 0,0 0 0,0 0 0,0 0 0,0-1 0,0 1 0,0 0 0,0 0 1,1 0-1,-1 0 0,0-1 0,0 1 0,0 0 0,0 0 0,0 0 0,0-1 0,-2 20 245,-8 23 266,10-40-477,-1 0-1,0-1 1,1 1 0,-1 0 0,1 0-1,0 0 1,0 0 0,-1 0-1,1 0 1,1 0 0,-1 0-1,0 0 1,1 2 0,-1-4-19,0 1-1,1-1 1,-1 0 0,0 1-1,1-1 1,-1 0 0,0 1-1,1-1 1,-1 0 0,1 1-1,-1-1 1,0 0 0,1 0-1,-1 0 1,1 1 0,-1-1 0,1 0-1,-1 0 1,1 0 0,-1 0-1,1 0 1,-1 0 0,1 0-1,-1 0 1,0 0 0,1 0-1,-1 0 1,1 0 0,-1 0-1,1-1 1,0 1 0,7-3 37,-1-1 1,0 0-1,1 0 0,9-9 1,-1 2-171,-9 5 4,-1 0 1,2 1-1,-1 0 0,0 1 1,1-1-1,0 1 1,0 1-1,0 0 0,0 0 1,1 0-1,9-1 0,-17 4 112,-1 0 0,1 1-1,0-1 1,-1 0-1,1 0 1,0 0 0,0 1-1,-1-1 1,1 0-1,0 1 1,-1-1 0,1 0-1,0 1 1,-1-1-1,1 1 1,-1-1 0,1 1-1,-1 0 1,1-1-1,-1 1 1,1-1 0,-1 1-1,0 0 1,1-1-1,-1 1 1,0 0 0,0 0-1,1-1 1,-1 1-1,0 0 1,0-1-1,0 1 1,0 1 0,0 35 434,1-5 287,-1-31-708,1-1 1,-1 1 0,1-1 0,-1 1 0,1-1 0,0 1 0,-1-1 0,1 0 0,0 1-1,-1-1 1,1 0 0,0 0 0,0 1 0,-1-1 0,1 0 0,0 0 0,0 0 0,0 0 0,-1 0-1,1 0 1,0 0 0,0 0 0,-1 0 0,1 0 0,0-1 0,0 1 0,-1 0 0,1 0-1,0-1 1,-1 1 0,1-1 0,0 1 0,-1 0 0,2-1 0,25-14-72,-27 15 51,7-5-307,27-14-920,-33 18 1016,0 1 0,0-1-1,0 1 1,0 0-1,0-1 1,0 1-1,0 0 1,1 0 0,-1 0-1,0 0 1,0 0-1,0 0 1,0 0 0,1 0-1,-1 0 1,1 1-1,-1 19-8113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38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 15995,'1'-1'81,"0"0"0,0 0-1,0 0 1,0 0 0,0 0-1,1 1 1,-1-1-1,0 0 1,0 0 0,1 1-1,-1-1 1,1 1-1,-1-1 1,1 1 0,-1 0-1,0 0 1,1-1 0,-1 1-1,1 0 1,-1 0-1,1 0 1,1 1 0,-1 0-40,0 0 0,0 0 0,0 1 0,0-1 0,-1 1 0,1-1 0,0 1 0,-1-1 0,1 1 0,-1 0 0,0 0 0,1 0 0,-1 0 0,0 0 1,1 3-1,8 16 132,-2 1 0,0-1 0,-2 1 0,4 23 0,11 96 110,-14-51-192,-3 1 1,-5-1-1,-3 0 1,-4 0-1,-4 0 1,-24 88-1,10-81-165,-5-1-1,-4-1 1,-3-1-1,-5-3 1,-63 101-1,44-103-22,45-69 0,-25 21-1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1634,'0'0'19042,"9"6"-18060,29 14-160,-36-20-761,0 1 0,1 0 0,-1-1-1,0 0 1,0 1 0,1-1 0,-1 0 0,0 0 0,0 0 0,1-1-1,-1 1 1,0 0 0,0-1 0,1 0 0,-1 1 0,0-1 0,0 0-1,0 0 1,0 0 0,0 0 0,2-2 0,34-31 312,-34 29-329,33-40 82,-35 43-112,-1-1-1,1 1 1,-1 0 0,1 0 0,-1-1-1,0 1 1,0-1 0,0 1 0,-1-1-1,1 1 1,0-1 0,-1 0 0,0 1-1,0-1 1,0 0 0,0 1-1,0-1 1,0 0 0,-1-3 0,0 5-10,0 0 0,1 1 0,-1-1 0,0 1 0,1-1 0,-1 1 1,0-1-1,0 1 0,1-1 0,-1 1 0,0 0 0,0-1 0,0 1 1,0 0-1,0 0 0,1 0 0,-1 0 0,0-1 0,0 1 0,0 0 1,0 1-1,0-1 0,0 0 0,0 0 0,1 0 0,-1 0 0,0 1 0,0-1 1,-1 1-1,-27 12 80,21-7-42,0 0-1,1 1 1,-1 0 0,1 0 0,1 1 0,-1 0 0,1 0-1,1 0 1,-1 1 0,2 0 0,-1 0 0,1 0-1,0 0 1,1 1 0,0 0 0,1 0 0,-3 16 0,5-25-27,0 0 0,1 0 0,-1 1 0,0-1 1,0 0-1,0 0 0,1 0 0,-1 0 0,0 0 0,1 0 1,-1 0-1,1 0 0,0 0 0,-1 0 0,1 0 1,0 0-1,-1 0 0,1-1 0,0 1 0,0 0 1,0 0-1,0-1 0,0 1 0,-1 0 0,1-1 1,0 1-1,2 0 0,1 0 16,1 0 1,-1 0-1,0-1 0,0 1 1,0-1-1,1 0 0,7 0 1,4-2-227,0-1 1,-1 0 0,20-7-1,-15 2-1830,1 0 0,23-13 0,-6-3-5096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4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4292,'0'0'14638,"0"8"-13837,-1 40 353,-1-1 0,-3 0 0,-2 0 0,-17 59 0,20-83-539,12-39-231,10-39-1025,-14 14-390,-4 39 1001,1 0 0,-1 0 0,0 0 0,0 0 0,0 0 1,0 0-1,0 0 0,0 0 0,-1 0 0,1 0 0,-1 0 0,1 0 0,-1 1 0,0-1 0,0 0 0,0 0 1,-1-1-1,2 3 21,0 0 0,-1 0 0,1-1 0,0 1 0,0 0 0,-1 0 0,1 0 0,0 0 1,0 0-1,-1 0 0,1 0 0,0 0 0,0 0 0,-1 0 0,1 0 0,0 0 0,0 0 0,-1 1 1,1-1-1,0 0 0,0 0 0,-1 0 0,1 0 0,0 0 0,0 0 0,-1 1 0,1-1 0,0 0 0,0 0 1,0 0-1,0 1 0,-1-1 0,1 0 0,0 0 0,0 1 0,0-1 0,0 0 0,0 0 0,0 0 1,-1 1-1,0 17-82,7 15 242,-3-30-118,0 0-1,0 0 0,0 0 0,0-1 0,0 1 0,1-1 0,-1 0 1,1 0-1,0 0 0,-1 0 0,1-1 0,0 0 0,0 1 1,0-1-1,0-1 0,0 1 0,0-1 0,0 1 0,0-1 1,0 0-1,1-1 0,4 0 0,4 0 63,-1-1 0,0 0 0,0-1 0,0 0 0,0-1-1,14-6 1,-22 9-78,0-1 1,-1 0-1,1 1 0,0-1 0,-1 0 0,1 0 0,-1-1 0,0 1 0,0-1 0,0 0 0,0 0 0,0 0 0,-1 0 1,1 0-1,-1 0 0,0-1 0,0 1 0,0-1 0,0 0 0,-1 0 0,1 1 0,-1-1 0,0 0 0,1-6 0,-2 10-16,0-1 0,-1 1 0,1-1-1,0 1 1,0-1 0,0 1 0,0-1-1,0 1 1,-1-1 0,1 1-1,0-1 1,0 1 0,-1-1 0,1 1-1,0-1 1,-1 1 0,1-1 0,0 1-1,-1 0 1,1-1 0,-1 1 0,1 0-1,0-1 1,-1 1 0,1 0-1,-1 0 1,1-1 0,-1 1 0,1 0-1,-1 0 1,0 0 0,1 0 0,-1 0-1,1 0 1,-1-1 0,1 1 0,-1 1-1,1-1 1,-1 0 0,1 0-1,-1 0 1,1 0 0,-1 0 0,1 0-1,-1 1 1,0-1 0,1 0 0,0 0-1,-1 1 1,0-1 0,-25 18 4,-9 37 274,33-52-257,0 1 1,0 0-1,1 0 0,0-1 1,-1 1-1,1 0 0,1 0 1,-1 0-1,1 0 0,-1 0 1,1 0-1,0 0 0,1 0 1,0 5-1,0-8-12,0 0 1,0 0-1,0 0 1,0 0-1,0 0 0,0-1 1,0 1-1,0 0 0,1-1 1,-1 1-1,0-1 1,0 1-1,1-1 0,-1 0 1,0 1-1,1-1 0,-1 0 1,0 0-1,1 0 0,-1 0 1,0 0-1,1 0 1,-1 0-1,1-1 0,-1 1 1,2-1-1,39-9 132,12-14-188,-43 18 0,0 0-1,0 1 1,1 1 0,-1 0-1,1 0 1,0 1 0,0 0 0,0 1-1,0 1 1,15-1 0,-20 26 553,-3-8 833,-2-38-737,-6-93-1126,5 114 385,0 1 0,-1-1 0,1 0 0,0 1 0,-1-1 0,1 1 0,0-1 0,0 1 0,-1-1 0,1 1 0,0-1 0,0 1 0,0 0 1,0-1-1,-1 1 0,1 0 0,0 0 0,0 0 0,0 0 0,0 0 0,0 0 0,0 0 0,0 0 0,1 0 0,33 1-3734,-29 0 2299,18 0-4379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4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32 4004,'0'0'16314,"-9"-7"-15348,4 3-780,3 2-153,1 1 0,-1-1 1,1 0-1,-1 1 0,0 0 0,1-1 0,-1 1 0,0 0 1,0 0-1,0 0 0,0 0 0,0 0 0,0 0 0,0 1 1,0-1-1,-1 1 0,1-1 0,0 1 0,0 0 0,0 0 1,-1 0-1,1 0 0,0 0 0,0 1 0,0-1 0,-1 1 1,1-1-1,-3 2 0,-7 6 63,0 1 0,0 0 0,1 0 0,0 2 0,0-1 0,1 1 1,1 1-1,0-1 0,-8 16 0,16-27-92,1 1 0,0-1 0,-1 1 0,1-1 0,-1 1 0,1 0 0,0-1 1,-1 1-1,1 0 0,0-1 0,0 1 0,-1 0 0,1-1 0,0 1 0,0 0 0,0 0 0,0-1 1,0 1-1,0 0 0,0 0 0,0-1 0,0 1 0,0 0 0,1-1 0,-1 1 0,0 0 0,0-1 0,1 1 1,-1 0-1,1 0 0,0 0 1,0-1 0,0 0 0,1 1 0,-1-1 0,0 0 0,0 0 0,0 0-1,1 1 1,-1-1 0,0-1 0,0 1 0,1 0 0,-1 0 0,0 0 0,2-1 0,45-19 184,-31 9-416,0 0-1,-1-2 1,0 1 0,-1-2 0,0 0-1,23-30 1,-56 116 1231,17-68-905,0-1 1,0 1-1,1 0 1,-1-1 0,1 1-1,0 0 1,0 0 0,0-1-1,0 1 1,2 6-1,-2-9-65,1 0 0,0 0 0,0 0 0,-1 0 0,1 0 0,0 0 0,0 0-1,0-1 1,0 1 0,1 0 0,-1 0 0,0-1 0,0 1 0,0-1 0,1 1-1,-1-1 1,0 0 0,0 1 0,1-1 0,-1 0 0,0 0 0,1 0 0,-1 0-1,0 0 1,1 0 0,-1 0 0,0 0 0,0 0 0,1-1 0,1 0 0,9-1-77,0-2 0,1 0 0,-1 0 0,-1-1 0,1 0 0,-1-1 0,18-12 0,-17 10-238,-1 1-1,1 1 1,0 0 0,0 0 0,1 2 0,17-6 0,-29 11 292,-1-1 0,1 0-1,0 0 1,-1 1 0,1-1-1,-1 0 1,1 1 0,-1-1 0,1 0-1,-1 1 1,0-1 0,1 1 0,-1-1-1,1 1 1,-1-1 0,0 1-1,1-1 1,-1 1 0,0 0 0,0-1-1,0 1 1,1-1 0,-1 1-1,0 0 1,0-1 0,0 1 0,0-1-1,0 1 1,0 0 0,0-1 0,0 1-1,0 0 1,0-1 0,-1 1-1,0 34 992,0-25-607,27-10 460,-14-5-842,-1 0 1,1 0 0,16-11-1,-20 11-105,-1 0-1,1 1 0,-1 0 0,1 0 0,0 1 0,1 0 1,-1 1-1,0 0 0,1 0 0,10-1 0,-18 3 97,0 1 0,-1-1 0,1 0 0,0 0 0,0 1 0,-1-1 0,1 1 0,0-1 0,-1 0-1,1 1 1,0-1 0,-1 1 0,1-1 0,-1 1 0,1 0 0,-1-1 0,1 1 0,-1 0 0,1-1 0,-1 1-1,0 0 1,1-1 0,-1 1 0,0 0 0,0 0 0,1 0 0,-1-1 0,0 1 0,0 0 0,0 0 0,0 0-1,0 1 1,0 34 981,-1-25-166,1-11-702,7 0-559,8-2-1706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4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161 125 6150,'0'0'8477,"0"-8"-7265,1-3-836,-3-26 1132,2 36-1437,0 1-1,0-1 0,-1 1 0,1-1 1,-1 0-1,1 1 0,0-1 0,-1 1 0,1-1 1,-1 1-1,1-1 0,-1 1 0,1-1 1,-1 1-1,0 0 0,1-1 0,-1 1 0,1 0 1,-1 0-1,0-1 0,1 1 0,-1 0 1,0 0-1,1 0 0,-1 0 0,0 0 0,1 0 1,-1 0-1,0 0 0,0 0 0,1 0 1,-1 0-1,0 0 0,1 0 0,-1 0 0,0 1 1,1-1-1,-1 0 0,1 1 0,-1-1 1,0 0-1,1 1 0,-1-1 0,0 1 0,-28 18 507,13-2-303,0 0-1,-21 28 1,33-38-178,0-1 1,0 1 0,0 0-1,0-1 1,1 2 0,1-1-1,-1 0 1,1 1 0,0-1-1,1 1 1,-2 10 0,4-18-87,-1 1 1,0 0 0,1-1-1,-1 1 1,1-1 0,-1 1-1,1-1 1,-1 1 0,1-1-1,0 1 1,-1-1-1,1 0 1,-1 1 0,1-1-1,0 0 1,-1 1 0,1-1-1,0 0 1,0 0 0,-1 0-1,1 0 1,0 0-1,-1 1 1,1-1 0,0-1-1,0 1 1,-1 0 0,1 0-1,0 0 1,-1 0 0,1 0-1,0-1 1,0 1-1,-1 0 1,1 0 0,-1-1-1,1 1 1,0-1 0,31-11 209,-7-2-183,0-1 1,-2 0-1,33-29 1,-47 37-31,-1-1 0,0 0 0,-1 0 0,0-1 0,0 0 0,0 0 0,-1-1 1,-1 1-1,0-1 0,0 0 0,6-21 0,-11 29-10,1 1 0,-1-1 0,1 0 0,-1 0 1,0 0-1,0 1 0,0-1 0,0 0 0,0 0 0,0 0 0,-1 0 0,1 1 1,-1-4-1,0 5 0,1 0 0,0-1 0,-1 1 0,1-1 0,0 1 0,-1 0 0,1-1 0,0 1 0,-1 0-1,1-1 1,-1 1 0,1 0 0,-1 0 0,1-1 0,-1 1 0,1 0 0,-1 0 0,1 0 0,-1 0 0,1 0 0,-1 0 0,1 0 0,-1 0 0,1 0 0,-1 0 0,1 0 0,-1 0 0,1 0 0,-1 0 0,-3 1-8,1 1 0,0-1-1,0 1 1,1-1 0,-1 1-1,0 0 1,1 0 0,-1 0 0,1 0-1,-1 1 1,1-1 0,-4 5-1,2-1 34,0 1-1,0-1 0,0 1 0,1 0 1,0-1-1,0 1 0,1 1 0,0-1 1,0 0-1,-1 11 0,3-16-76,0 0 0,0 0 1,0 0-1,0 0 0,1 0 0,-1 1 0,1-1 0,-1 0 0,1 0 0,0-1 1,-1 1-1,1 0 0,0 0 0,1 0 0,-1 0 0,2 2 0,0-2-225,-1 0 0,0 0 0,1-1 1,-1 1-1,1-1 0,0 0 0,-1 0 0,1 0 0,0 0 0,0 0 0,0 0 0,0-1 0,0 0 0,-1 1 0,5-1 0,26 0-5699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4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10250,'0'0'7863,"0"9"-7174,-32 252 3325,34-243-3313,1-11-2142,0-10-4679,-2-5-1796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4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12011,'0'0'9129,"5"13"-8083,0 6-828,1-1 0,-2 1 0,-1 1 0,0-1 0,0 28 0,-3 72 1058,23-152 107,-16 17-1388,-2 0 1,0 0 0,5-26-1,-9 38-7,-1 0-1,1 0 0,-1 0 0,1 0 0,-1 1 1,0-1-1,0 0 0,-1 0 0,1 0 0,-1 0 1,0 0-1,0 0 0,0 1 0,-1-1 0,1 1 1,-1-1-1,0 1 0,0-1 0,0 1 0,-1 0 1,-2-4-1,4 7 0,1-1-1,-1 0 1,0 1 0,1-1 0,-1 1-1,0 0 1,1-1 0,-1 1 0,0-1 0,0 1-1,0 0 1,1 0 0,-1-1 0,0 1-1,0 0 1,0 0 0,0 0 0,1 0-1,-1 0 1,0 0 0,0 0 0,0 0 0,0 1-1,1-1 1,-1 0 0,0 0 0,0 1-1,0-1 1,1 0 0,-1 1 0,0-1 0,0 1-1,-1 1 0,0 0 0,1-1-1,-1 1 1,1 0 0,0 0-1,0 0 1,0 0 0,0 0-1,0 0 1,0 0 0,0 0-1,0 4 1,0-4 16,1 0 0,-1 0 1,0 0-1,1 0 0,0 0 0,0 0 0,-1 0 0,1 0 0,0 0 1,1 0-1,-1 0 0,0 0 0,0 0 0,1 0 0,-1 0 0,1 0 1,0 0-1,0-1 0,-1 1 0,1 0 0,0 0 0,1-1 0,-1 1 1,0-1-1,0 1 0,1-1 0,-1 1 0,1-1 0,-1 0 0,1 1 1,-1-1-1,1 0 0,2 1 0,6-1 25,0 0-1,0-1 1,0 0 0,1 0 0,-1-1-1,0-1 1,0 1 0,0-2-1,-1 1 1,1-2 0,0 1 0,-1-1-1,0 0 1,17-11 0,-18 10-24,0-1 0,0 1 0,0-1 0,-1 0 0,0-1 0,0 0 0,-1 0 0,0-1 0,0 1 0,0-1-1,-1 0 1,-1-1 0,1 1 0,-1-1 0,5-17 0,-9 26-6,-1 0 1,1 0-1,0 0 0,0 1 0,0-1 0,0 0 0,-1 0 0,1 0 0,0 0 0,0 0 0,0 0 0,0-1 0,-1 1 0,1 0 0,0 0 0,0 0 1,0 0-1,-1 0 0,1 0 0,0 0 0,0 0 0,0 0 0,0 0 0,0 0 0,-1-1 0,1 1 0,0 0 0,0 0 0,0 0 0,0 0 0,0 0 1,0-1-1,0 1 0,0 0 0,-1 0 0,1 0 0,0 0 0,0-1 0,0 1 0,0 0 0,0 0 0,0 0 0,0-1 0,0 1 0,0 0 1,0 0-1,0 0 0,0 0 0,0-1 0,0 1 0,0 0 0,0 0 0,1 0 0,-1 0 0,0-1 0,0 1 0,0 0 0,0 0 0,0 0 0,0 0 1,0 0-1,0-1 0,1 1 0,-1 0 0,0 0 0,0 0 0,0 0 0,0 0 0,1 0 0,-15 14-126,-13 28 84,21-30 127,1 1 0,0-1 0,1 1 0,0-1 0,1 1 0,1 0 0,0 1 0,0-1 1,1 0-1,1 14 0,1-25-69,-1-1 1,1 0 0,-1 1-1,1-1 1,-1 0 0,1 0 0,0 1-1,0-1 1,0 0 0,-1 0 0,1 0-1,0 0 1,0 0 0,1 0-1,-1 0 1,0 0 0,0-1 0,0 1-1,0 0 1,1-1 0,-1 1 0,0 0-1,1-1 1,-1 0 0,0 1-1,1-1 1,2 0 0,46 2 154,-38-2-128,-2-1-27,0 0-1,0-1 1,-1 0 0,1 0-1,-1-1 1,1 0 0,-1-1-1,0 0 1,15-9-1,-19 11-16,-1-1 0,0 1 0,0-1 0,0 0 0,0 0 0,0-1 0,-1 1 0,0-1 0,1 0 0,-1 0 0,0 0 0,-1 0 0,1 0 0,-1-1 0,0 1 0,0-1 0,0 0 0,-1 1 0,0-1 0,1 0-1,-1-5 1,-1 8 8,0 1-1,0 0 0,0 0 0,-1 0 0,1 0 0,0-1 0,-1 1 0,1 0 0,0 0 0,-1 0 0,0 0 0,1 0 1,-1 0-1,0 0 0,1 0 0,-1 0 0,0 0 0,0 0 0,0 0 0,0 1 0,0-1 0,0 0 0,0 1 0,0-1 0,0 0 1,0 1-1,0-1 0,0 1 0,0 0 0,0-1 0,-1 1 0,1 0 0,0 0 0,0 0 0,0 0 0,-1 0 0,1 0 1,0 0-1,0 0 0,0 0 0,-1 1 0,1-1 0,0 0 0,0 1 0,-1 0 0,-3 0 9,0 0 0,0 1 0,0 0 0,0 0 0,0 0 0,1 0 0,-1 1 0,1 0 0,-9 6 0,10-6 14,0 0 1,0-1-1,0 1 0,0 1 0,1-1 1,-1 0-1,1 1 0,0-1 0,0 1 1,0 0-1,0-1 0,1 1 0,-1 0 1,1 0-1,0 0 0,0 0 0,1 0 0,-1 1 1,1-1-1,0 0 0,0 0 0,0 0 1,1 5-1,1-7-21,-1-1 0,0 1 1,1-1-1,-1 1 0,1-1 0,0 1 0,-1-1 1,1 0-1,0 0 0,0 0 0,0 0 0,0 0 1,0 0-1,0-1 0,0 1 0,0-1 0,0 1 1,0-1-1,3 0 0,48 5-829,-47-4 492,67-1-6853,-38 0-620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132 170 11403,'0'-1'176,"0"0"1,0 0-1,0-1 0,0 1 1,0 0-1,-1 0 0,1-1 1,-1 1-1,1 0 0,-1 0 1,1 0-1,-1 0 0,0 0 1,1 0-1,-1 0 1,0 0-1,0 0 0,0 0 1,0 0-1,0 0 0,0 1 1,0-1-1,0 0 0,0 1 1,0-1-1,0 1 1,0-1-1,0 1 0,-1-1 1,1 1-1,0 0 0,0 0 1,0 0-1,-1-1 0,1 1 1,0 0-1,0 0 1,-1 1-1,1-1 0,-2 1 1,-1-1-68,0 1 0,0-1 0,0 1 0,0 0 1,0 0-1,1 1 0,-1-1 0,0 1 1,1 0-1,-1 0 0,-5 5 0,4-2-13,1 0 0,-1 1-1,1 0 1,1 0 0,-1 0 0,1 0 0,0 0-1,0 1 1,1-1 0,0 1 0,0 0-1,1 0 1,0 0 0,0 0 0,0 11-1,1-17-80,0 0-1,0-1 0,0 1 0,1 0 1,-1 0-1,0 0 0,0-1 0,1 1 1,-1 0-1,1 0 0,-1-1 0,1 1 0,-1 0 1,1-1-1,-1 1 0,1 0 0,-1-1 1,1 1-1,0-1 0,-1 1 0,1-1 1,0 1-1,0-1 0,-1 0 0,1 1 1,0-1-1,0 0 0,0 0 0,-1 1 1,1-1-1,0 0 0,0 0 0,0 0 1,0 0-1,-1 0 0,1 0 0,0 0 1,0 0-1,0-1 0,0 1 0,1-1 1,38-12 417,-25 4-380,0-2 0,0 0 0,-1-1 0,0 0 0,-2-1 0,1 0 1,-1-1-1,-1 0 0,0-1 0,-2-1 0,1 1 0,-2-2 0,0 1 0,-1-1 1,-1 0-1,7-29 0,-16 36 948,-7 15-612,-10 18-52,13-9-156,0 0 0,1 1 1,1 0-1,1 0 0,0 0 0,1 1 0,0-1 0,1 1 1,1 0-1,1 0 0,2 26 0,-2-40-159,1 0-1,-1-1 1,1 1 0,-1 0-1,1 0 1,0 0-1,0 0 1,0-1 0,0 1-1,0 0 1,0-1 0,0 1-1,0-1 1,1 1-1,-1-1 1,1 0 0,-1 1-1,1-1 1,-1 0-1,1 0 1,0 0 0,2 1-1,0-1 13,1 0 0,-1 0 0,0 0-1,1 0 1,-1-1 0,1 0 0,-1 0-1,1 0 1,7-1 0,-1-1-35,1-1 1,0 0-1,-1 0 0,0-2 1,0 1-1,19-11 0,-25 12-203,0 0-1,0 0 1,0 0 0,-1 0-1,1-1 1,-1 0-1,0 0 1,0 0 0,0 0-1,-1-1 1,1 1-1,-1-1 1,0 0-1,-1 0 1,1 0 0,-1 0-1,0-1 1,0 1-1,-1-1 1,1 1 0,-1-1-1,0-8 1,-2 14 167,-1 1-1,1 0 1,-1-1 0,1 1 0,0 0 0,-1 0 0,1 0 0,0 0 0,0 0-1,0 0 1,-1 0 0,1 1 0,-1 1 0,0 1 99,0 1 0,0-1-1,1 0 1,-1 1 0,1-1 0,0 1 0,0-1 0,1 1 0,0-1-1,-1 1 1,1 0 0,1-1 0,-1 1 0,1-1 0,0 1 0,0-1-1,0 1 1,0-1 0,1 0 0,0 1 0,0-1 0,0 0 0,0 0-1,5 5 1,-5-6 629,-1-6-5454,0-5-4486,-1 5 5833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 12908,'0'-1'146,"0"0"0,1 1 0,-1-1-1,0 0 1,0 1 0,0-1 0,0 0 0,0 1-1,-1-1 1,1 1 0,0-1 0,0 0 0,0 1 0,0-1-1,-1 1 1,1-1 0,0 0 0,-1 1 0,1-1-1,0 1 1,-1-1 0,1 1 0,-1-1 0,1 1-1,0 0 1,-1-1 0,1 1 0,-1-1 0,0 1-1,1 0 1,-1-1 0,1 1 0,-1 0 0,1 0-1,-1 0 1,0-1 0,1 1 0,-1 0 0,0 0-1,1 0 1,-1 0 0,1 0 0,-1 0 0,0 0 0,1 0-1,-2 1 1,1-1-62,0 0 0,0 1 0,-1-1 0,1 1-1,0 0 1,0-1 0,0 1 0,0 0 0,0 0 0,0 0 0,0 0-1,0 0 1,0 0 0,0 0 0,0 0 0,1 0 0,-1 0 0,0 0-1,1 1 1,-1-1 0,1 0 0,-1 2 0,-6 45 858,1 1-1,3 0 1,2 0 0,11 95-1,-8-125-889,0 1-1,1-1 0,2 1 0,9 27 1,-14-46 28,-1-13-20,-1-1 1,0 1-1,-1 0 1,0 0 0,-1 0-1,0 0 1,-9-17-1,2 5-181,-43-96-1070,54 120 1100,3 4 49,-1 0 0,1 0 0,1-1 0,-1 1 0,0-1 0,1 1-1,0-1 1,-1 0 0,1-1 0,0 1 0,1-1 0,-1 1 0,0-1-1,1 0 1,-1-1 0,1 1 0,0-1 0,-1 0 0,1 0 0,0-1-1,0 1 1,0-1 0,-1 0 0,1 0 0,0-1 0,8-1 0,-4 1-475,-1-1 0,0 0 0,-1 0 1,1-1-1,0 0 0,-1 0 0,8-5 1,-10 6-375,0-1 0,-1 0 0,0-1 1,1 1-1,-1-1 0,-1 0 0,1 0 0,-1 0 1,1 0-1,3-8 0,2-9-3609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11050,'0'0'6033,"-4"12"-4421,-3 24 166,1 1-1,1 0 1,2 71 0,3-99-1647,-1 14 104,1 0 0,2 1 1,0-1-1,1 0 0,11 39 1,-3-44-111,-7-33-74,-3-35-439,-1 49 349,-2-19-418,-1 1 0,-1 0 0,0-1 0,-14-34 0,7 36 217,7 15 163,7 12 68,-1-6 36,0 0-1,0 0 0,0 0 1,1 0-1,0 0 1,0 0-1,0-1 1,0 0-1,0 1 0,0-1 1,0 0-1,1 0 1,-1-1-1,1 1 0,-1-1 1,1 0-1,0 0 1,-1 0-1,1 0 1,0 0-1,0-1 0,7 0 1,-5 1-1,0-1 1,0 0-1,0 0 0,0-1 1,0 0-1,0 0 0,0 0 1,0 0-1,0-1 1,0 0-1,-1-1 0,1 1 1,9-7-1,-11 6 10,-1-1 0,1 0 1,-1 1-1,0-1 0,0 0 0,-1 0 0,1-1 0,-1 1 0,0-1 1,0 1-1,-1-1 0,1 1 0,-1-1 0,0 0 0,0 0 1,-1 0-1,1 1 0,-1-1 0,0 0 0,0 0 0,-2-9 1,2 13-36,-1 0 1,1 1-1,-1-1 1,1 0-1,-1 1 1,1-1 0,-1 1-1,1-1 1,-1 1-1,1-1 1,-1 1 0,1-1-1,-1 1 1,0-1-1,0 1 1,1-1 0,-1 1-1,0 0 1,1 0-1,-1-1 1,0 1 0,0 0-1,1 0 1,-1 0-1,0 0 1,0 0 0,0 0-1,1 0 1,-1 0-1,0 0 1,0 0 0,0 0-1,1 1 1,-1-1-1,0 0 1,1 1 0,-1-1-1,0 0 1,-1 1-1,-25 17-59,21-10 54,0 0-1,1 1 1,0 0 0,-7 16-1,11-22 19,0 0 1,0 0-1,0 0 0,0 0 0,0 0 0,0 0 0,1 0 1,-1 0-1,1 0 0,0 1 0,0-1 0,0 0 0,1 0 0,-1 0 1,1 0-1,0 0 0,0 1 0,0-1 0,2 4 0,-1-5 0,0-1 0,1 1 0,-1-1 0,1 1-1,-1-1 1,1 0 0,-1 0 0,1 0-1,0-1 1,0 1 0,-1 0 0,1-1-1,0 0 1,0 0 0,0 0 0,0 0 0,3 0-1,51-7 70,3-15-232,-51 17 117,2 1 1,-1 0 0,1 1-1,-1 0 1,1 0 0,0 1-1,12 0 1,-22 2 36,0 0 0,0 0 0,-1 1 0,1-1 0,0 1 0,0-1 1,0 1-1,-1-1 0,1 1 0,0-1 0,-1 1 0,1 0 0,0-1 0,-1 1 0,1 0 0,-1-1 0,1 1 0,-1 0 1,1 0-1,-1 0 0,0 0 0,1-1 0,-1 1 0,0 0 0,0 0 0,1 0 0,-1 0 0,0 0 0,0 0 0,0 0 0,0 0 1,0 0-1,0-1 0,-1 1 0,1 0 0,0 0 0,-1 1 0,1-1 10,0-1 1,0 1-1,-1 0 1,1 0-1,0 0 0,0 0 1,0-1-1,0 1 1,0 0-1,0 0 0,0 0 1,0-1-1,0 1 1,1 0-1,-1 0 0,0 0 1,0-1-1,1 1 1,-1 0-1,1 0 0,-1-1 1,0 1-1,1 0 1,-1-1-1,1 1 0,0 0 1,-1-1-1,1 1 1,-1-1-1,1 1 0,0-1 1,0 1-1,-1-1 1,1 0-1,1 1 0,0-5 42,-1-1 0,0 1 0,0-1 0,0 1 0,-1-1 0,1 1 0,-1-1 0,0 0 0,0 1 0,-2-6 0,2 2 5,-1-9-49,0 0 0,-1 0-1,-1 0 1,-9-30 0,12 46-46,1 1 0,-1 0-1,1-1 1,0 1 0,-1-1 0,1 1-1,-1 0 1,1-1 0,0 1 0,-1 0-1,1 0 1,0 0 0,-1-1 0,1 1-1,0 0 1,0 0 0,-1 0-1,1 0 1,0 0 0,-1 0 0,1 0-1,0 1 1,-1-1 0,1 0 0,0 0-1,-1 0 1,1 1 0,1 0 0,33 6-1997,-26-5 684,25 1-7179,-21-3 255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14510,'0'0'8936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24:4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7719,'0'0'-213,"10"1"378,508 32 2472,-95-62-2443,-51 0 98,1898-28 1630,-827 7-1789,-1415 49-135,1565-5 634,-2 24-531,-772-16-68,2104-30 95,-1072 44 251,-1526 12-180,167 4-398,-400-30-83,-40 0-629,0-2-1,79-11 1,-67-4-1353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17 102 12364,'0'0'6358,"-4"8"-4623,-8 24-433,12-31-1262,0 0 1,0-1-1,0 1 0,0 0 0,0-1 0,0 1 0,1-1 0,-1 1 0,0 0 1,0-1-1,1 1 0,-1-1 0,0 1 0,1-1 0,-1 1 0,0-1 1,1 1-1,-1-1 0,1 1 0,-1-1 0,1 1 0,-1-1 0,1 0 1,-1 1-1,1-1 0,-1 0 0,1 0 0,0 1 0,-1-1 0,1 0 1,-1 0-1,1 0 0,0 0 0,-1 0 0,1 1 0,0-1 0,-1-1 0,1 1 1,-1 0-1,1 0 0,0 0 0,0 0 0,28-3 423,-23 0-451,0-1 0,-1 1 0,0-1 0,1 0 0,-1 0 0,0-1 0,-1 1 0,1-1 0,-1 0 0,0 0 0,0-1-1,-1 1 1,1-1 0,-1 0 0,-1 0 0,1 0 0,-1 0 0,0 0 0,0-1 0,-1 1 0,1-1 0,-2 1 0,1-1 0,-1-12 0,0 19-13,0-1 0,-1 1 0,1-1 0,0 1 0,-1-1 0,1 1 0,0-1 0,-1 1 0,1-1 0,-1 1 0,1 0 0,0-1-1,-1 1 1,1 0 0,-1-1 0,1 1 0,-1 0 0,0 0 0,1-1 0,-1 1 0,1 0 0,-1 0 0,1 0 0,-1 0 0,1 0 0,-1 0 0,0 0 0,1 0 0,-1 0 0,1 0 0,-1 0 0,0 0 0,1 0 0,-1 0 0,1 1 0,-1-1 0,1 0 0,-1 0 0,0 1 0,-21 11-17,18-6 73,-1 1 0,1 0 1,0 0-1,1 0 0,0 0 0,0 0 0,0 1 0,1-1 0,0 1 1,0 8-1,1-14-33,0 1 1,1-1 0,-1 1 0,1-1 0,0 1-1,0-1 1,0 0 0,0 1 0,0-1 0,0 1-1,1-1 1,-1 1 0,1-1 0,-1 0-1,1 1 1,0-1 0,0 0 0,0 0 0,1 1-1,-1-1 1,0 0 0,1 0 0,0 0 0,-1-1-1,1 1 1,0 0 0,0-1 0,0 1 0,0-1-1,0 1 1,0-1 0,0 0 0,0 0-1,4 1 1,5 0-22,1-1 0,0-1 0,-1 0-1,1 0 1,-1-2 0,1 1 0,-1-1 0,0-1-1,1 0 1,-1 0 0,-1-1 0,1-1 0,0 0-1,-1 0 1,0-1 0,0 0 0,-1-1 0,0 0-1,12-11 1,-30 63 1307,9-44-1268,-1 0 0,1 1 1,-1-1-1,1 0 0,0 0 0,0 0 0,-1 0 0,1 0 0,0 0 0,0 0 1,0 1-1,0-1 0,0 0 0,0 0 0,0 0 0,0 0 0,1 1 1,-1-1-1,0 0 0,1 0 0,-1 0 0,1 0 0,-1 0 0,1 0 0,0 0 1,0 1-1,1-1-13,-1-1 0,0 1 0,1-1 0,-1 0 0,1 1 0,-1-1 0,1 0 1,-1 0-1,1 0 0,-1 0 0,1 0 0,-1 0 0,1 0 0,-1 0 0,0-1 0,1 1 0,1-1 1,6-2-13,1-1 1,-1 0 0,0 0-1,0-1 1,8-6 0,1-4-143,27-15-403,-45 31 518,1-1 0,-1 1 0,0 0 0,1 0 0,-1 0 0,0-1 0,1 1 0,-1 0 0,0 0 0,0 0 0,0 0 0,0 0 0,0 0 0,0-1 0,0 1 0,0 0-1,0 0 1,0 0 0,0 0 0,-1 0 0,1 0 0,0-1 0,-1 3 0,-5 25 173,4-22-175,1 0 1,0 1-1,0-1 0,0 0 1,1 1-1,0-1 0,0 1 1,2 9-1,-1-15-150,0 0 0,-1-1 0,1 1 0,0-1 0,-1 1 0,1-1 0,0 1 0,0-1 0,0 0 0,-1 1 0,1-1 0,0 0 0,0 0 0,0 0 0,0 0 0,-1 1 0,1-1 0,0 0 0,0 0 0,0-1 0,0 1 0,-1 0 0,1 0 0,0 0 0,1-1 0,15-5-7145,-4-8-1585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53 9545,'0'0'6427,"1"-8"-4248,7-23-279,-8 30-1821,0 1 0,0-1-1,0 1 1,0-1 0,-1 0 0,1 1 0,0-1-1,0 1 1,0-1 0,0 1 0,-1-1 0,1 1 0,0-1-1,0 1 1,-1 0 0,1-1 0,0 1 0,-1-1-1,1 1 1,0 0 0,-1-1 0,1 1 0,-1 0 0,1-1-1,-1 1 1,1 0 0,-1-1 0,1 1 0,-1 0-1,1 0 1,-1 0 0,1 0 0,-1 0 0,1-1 0,-1 1-1,1 0 1,-1 0 0,1 0 0,-1 0 0,0 1-1,1-1 1,-1 0 0,0 0 0,-23 3 366,17 1-370,-1 0 0,0 1 0,1 0 0,0 0 0,0 0 0,1 1 1,-1 0-1,1 0 0,0 1 0,-5 7 0,8-10-28,-1 1 0,1-1 0,0 1 1,0 0-1,1 0 0,-1 0 0,1 0 0,0 0 1,0 0-1,1 1 0,0-1 0,0 0 0,0 1 1,0-1-1,1 1 0,1 10 0,0-14-43,-1-1-1,1 1 1,0-1 0,0 0-1,0 1 1,1-1 0,-1 0-1,0 0 1,0 0-1,1 0 1,-1 0 0,0 0-1,1-1 1,-1 1-1,1 0 1,-1-1 0,1 1-1,0-1 1,-1 1 0,1-1-1,-1 0 1,1 1-1,0-1 1,2 0 0,49 0-258,-43 0 44,4-1-478,1 0 1,-2-1-1,1-1 1,0 0-1,15-6 1,31-17-6057,-29 8 690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12716,'0'0'9993,"8"7"-9325,-3-3-618,0 0 1,0-1 0,1 1-1,-1-1 1,1 0-1,-1-1 1,1 0-1,0 0 1,0 0 0,0 0-1,0-1 1,1 0-1,-1-1 1,0 1-1,0-1 1,0 0 0,1-1-1,11-1 1,49-15 46,-62 16-79,0-1 1,0 0-1,0-1 0,0 1 1,0-1-1,0 0 0,-1 0 1,1 0-1,-1-1 0,6-5 1,-10 9-6,0 0 0,1 0 1,-1-1-1,0 1 0,0 0 1,1 0-1,-1-1 1,0 1-1,0 0 0,0-1 1,1 1-1,-1 0 0,0-1 1,0 1-1,0 0 1,0-1-1,0 1 0,0-1 1,0 1-1,0 0 0,0-1 1,0 1-1,0 0 0,0-1 1,0 1-1,0-1 1,0 1-1,0 0 0,0-1 1,0 1-1,0 0 0,-1-1 1,1 1-1,0 0 0,0-1 1,0 1-1,-1 0 1,1-1-1,0 1 0,-19-5 345,-23 7-23,31 0-288,0 1-1,0 0 0,0 0 0,1 1 0,0 1 0,0 0 0,0 0 1,0 0-1,1 2 0,0-1 0,0 1 0,0 0 0,-12 15 0,20-21-44,-1 1-1,1-1 0,0 1 0,0-1 0,0 1 0,0-1 1,0 1-1,1 0 0,-1 0 0,0-1 0,1 1 0,-1 0 1,1 0-1,0 0 0,-1 0 0,1 0 0,0-1 0,0 1 1,1 0-1,-1 0 0,0 0 0,0 0 0,1 0 0,-1-1 1,1 1-1,0 0 0,-1 0 0,1-1 0,0 1 1,0 0-1,0-1 0,0 1 0,1-1 0,-1 1 0,0-1 1,1 0-1,-1 1 0,0-1 0,1 0 0,0 0 0,-1 0 1,4 1-1,2 2-530,1 0 0,0 0 0,1-1 1,-1-1-1,0 1 0,1-1 0,16 2 0,18-4-6074,3-1-7394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92 202 9705,'0'0'4986,"3"-8"-2140,5-26-610,-7 34-2154,-1-1 0,0 0-1,0 1 1,0-1-1,0 0 1,0 1 0,-1-1-1,1 0 1,0 1 0,0-1-1,0 1 1,-1-1-1,1 0 1,0 1 0,0-1-1,-1 1 1,1-1-1,-1 1 1,1-1 0,0 1-1,-1-1 1,1 1-1,-1-1 1,1 1 0,-1-1-1,1 1 1,-1 0 0,0-1-1,1 1 1,-1 0-1,1 0 1,-1 0 0,0-1-1,1 1 1,-1 0-1,0 0 1,1 0 0,-1 0-1,0 0 1,1 0-1,-1 0 1,0 0 0,-27 5 690,23-2-716,1 0 0,0 1 1,0-1-1,0 1 0,0 0 1,0 0-1,1 1 0,0-1 0,0 1 1,0 0-1,0-1 0,1 1 1,0 1-1,0-1 0,0 0 0,0 0 1,1 1-1,0-1 0,0 1 1,1-1-1,0 7 0,0-11-36,0 0 0,0 0 0,1 0 0,-1 0 0,0 0 0,1 0 0,-1 0 0,1 0 0,0 0 0,-1-1 0,1 1 0,0 0 0,-1 0 0,1-1 0,0 1 0,0 0 0,-1-1 0,1 1 0,0-1 0,0 1 0,0-1 0,0 1 0,0-1 0,0 0 0,0 1 0,0-1 0,0 0 0,0 0 0,0 0 0,0 0 0,0 0 0,0 0 0,0 0 0,0 0 0,0 0 0,0 0 0,0 0 0,0-1 0,1 0 0,44-11 520,-34 5-507,0-1 0,0 0 0,0-1 0,17-16 0,-25 21-53,0 0-1,0 0 1,0 0 0,-1-1-1,1 1 1,-1-1 0,0 0-1,-1 0 1,1 0 0,-1 0 0,0 0-1,0 0 1,-1-1 0,0 1-1,1-7 1,-2 11 12,0 1 0,0 0 0,0 0 0,0 0 0,0 0 1,-1 0-1,1 0 0,0 0 0,0-1 0,0 1 0,-1 0 0,1 0 0,0 0 0,0 0 0,0 0 0,0 0 1,-1 0-1,1 0 0,0 0 0,0 0 0,0 0 0,-1 0 0,1 0 0,0 0 0,0 0 0,0 0 0,-1 1 1,1-1-1,0 0 0,0 0 0,0 0 0,0 0 0,-1 0 0,1 0 0,0 0 0,0 0 0,0 1 0,0-1 1,0 0-1,-1 0 0,1 0 0,0 0 0,0 1 0,0-1 0,0 0 0,0 0 0,0 0 0,0 1 0,0-1 1,0 0-1,0 0 0,0 0 0,0 1 0,-9 10-109,7-7 106,1 0 1,0 0-1,-1 0 1,1 0 0,1 0-1,-1 0 1,1 0-1,-1 0 1,1 0-1,0 0 1,1 6 0,0-8 14,0-1 0,-1 1 0,1-1 0,0 1 0,0-1 0,0 0 0,0 0 0,0 1 0,0-1 0,0 0 0,0 0 0,0 0 0,0 0 0,1 0 0,-1 0 0,1 0 0,-1-1 0,0 1 0,1 0 0,-1-1 0,1 1 0,-1-1 0,1 0 0,0 0 0,-1 1 0,1-1 0,-1 0 0,1 0 0,0 0 1,1-1-1,6 1 10,1-1 0,-1-1 1,0 0-1,0 0 1,0-1-1,0 0 0,0 0 1,0-1-1,-1 0 1,0-1-1,0 0 0,0 0 1,0 0-1,-1-1 0,0-1 1,0 1-1,-1-1 1,0 0-1,0 0 0,0-1 1,-1 0-1,0 0 1,-1 0-1,0-1 0,0 1 1,-1-1-1,0 0 1,0 0-1,-1 0 0,0 0 1,-1-1-1,1-11 1,-2 22-25,0-1 1,0 0-1,-1 0 1,1 1-1,0-1 1,0 0-1,0 0 1,0 1 0,-1-1-1,1 0 1,0 0-1,0 0 1,-1 1-1,1-1 1,0 0-1,0 0 1,-1 0-1,1 0 1,0 0 0,-1 0-1,1 1 1,0-1-1,0 0 1,-1 0-1,1 0 1,0 0-1,-1 0 1,1 0 0,0 0-1,-1 0 1,1 0-1,0-1 1,0 1-1,-1 0 1,1 0-1,0 0 1,-1 0-1,1 0 1,0 0 0,0-1-1,-1 1 1,1 0-1,0 0 1,0 0-1,0-1 1,-1 1-1,1 0 1,0 0-1,0-1 1,0 1 0,-1 0-1,1 0 1,0-1-1,0 1 1,0 0-1,0 0 1,0-1-1,0 1 1,0 0-1,0-1 1,0 1 0,0 0-1,0-1 1,0 1-1,0-1 1,-16 22-141,5-1 190,2 1 0,0 0 0,1 0 1,1 1-1,1-1 0,2 2 0,0-1 1,1 0-1,1 1 0,1 0 0,1-1 1,3 28-1,1-36-12,0 0 1,1-1 0,1 1 0,0-1-1,15 23 1,11 27-297,-32-63 270,0 0 0,0 0 0,0 0 0,0 0 0,0 0 0,0-1 0,0 1 0,0 0 0,0 0 0,0 0 1,-1 0-1,1 0 0,0 0 0,0 0 0,0 0 0,0-1 0,0 1 0,0 0 0,0 0 0,-1 0 0,1 0 0,0 0 1,0 0-1,0 0 0,0 0 0,0 0 0,-1 0 0,1 0 0,0 0 0,0 0 0,0 0 0,0 0 0,0 0 0,0 0 1,-1 0-1,1 0 0,0 0 0,0 0 0,0 0 0,0 0 0,0 0 0,-1 0 0,1 1 0,0-1 0,0 0 0,0 0 1,0 0-1,0 0 0,0 0 0,0 0 0,0 0 0,-1 0 0,1 1 0,0-1 0,0 0 0,0 0 0,0 0 0,0 0 0,0 0 1,0 0-1,0 1 0,0-1 0,0 0 0,-11-8 94,-12-26 11,1 0 1,2-1-1,1-1 0,-18-52 0,35 84-104,1 3 11,0 0-1,1 1 0,0-1 1,-1 0-1,1 1 1,-1-1-1,1 0 0,0 0 1,-1 1-1,1-1 0,0 0 1,0 0-1,0 0 0,0 1 1,0-1-1,0 0 0,0 0 1,0 0-1,0 1 1,0-1-1,0 0 0,0 0 1,0 0-1,1 1 0,-1-1 1,0 0-1,1 0 0,-1 1 1,0-1-1,1 0 0,-1 1 1,1-1-1,-1 0 1,1 1-1,-1-1 0,1 1 1,0-1-1,-1 1 0,1-1 1,0 1-1,-1-1 0,1 1 1,1-1-1,41 1 49,-21 1-114,16 0-137,57-2-2447,-33-8-2888,-13-3-4133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11819,'0'19'7555,"0"7"-4877,-1 52-1017,1-76-1606,0-1-1,0 1 1,0 0-1,0-1 1,1 1 0,-1 0-1,1-1 1,-1 1-1,1-1 1,0 1 0,-1-1-1,1 1 1,0-1-1,0 1 1,0-1 0,0 0-1,0 0 1,1 1-1,-1-1 1,0 0-1,1 0 1,-1 0 0,0 0-1,1 0 1,-1-1-1,1 1 1,-1 0 0,1-1-1,0 1 1,-1-1-1,1 1 1,0-1 0,-1 0-1,1 0 1,0 0-1,-1 0 1,1 0-1,0 0 1,-1 0 0,1-1-1,0 1 1,2-1-1,4-1 49,1 1-1,-1-1 0,0-1 1,0 0-1,-1 0 0,1 0 0,11-7 1,42-41-25,-19 13-39,-42 38-43,1 0-1,-1 0 0,0 0 1,0 0-1,0 0 1,1-1-1,-1 1 0,0 0 1,0 0-1,1 0 1,-1 0-1,0 0 0,0 0 1,1 0-1,-1 0 0,0 0 1,0 0-1,1 0 1,-1 0-1,0 0 0,0 0 1,1 0-1,-1 0 1,0 1-1,0-1 0,0 0 1,1 0-1,-1 0 1,0 0-1,0 0 0,0 0 1,1 1-1,-1-1 1,0 0-1,0 0 0,0 0 1,0 1-1,1-1 1,-1 0-1,0 0 0,0 0 1,0 1-1,0-1 0,0 0 1,0 0-1,0 1 1,0-1-1,0 0 0,0 0 1,0 1-1,0-1 1,0 0-1,0 0 0,0 1 1,0-1-1,0 0 1,0 0-1,0 1 0,1 28 11,-1-25 36,0-1 0,0 0 0,0 0 1,0 1-1,0-1 0,1 0 0,-1 0 1,1 1-1,0-1 0,0 0 0,2 5 0,0-6 5,-1-1 0,0 0 0,1-1 0,-1 1-1,1 0 1,-1-1 0,1 1 0,-1-1 0,1 0-1,-1 0 1,1 0 0,0 0 0,-1 0 0,1 0-1,-1-1 1,1 0 0,-1 1 0,1-1 0,-1 0 0,3-1-1,51-31 83,-8 5-450,-48 28 294,1-1 0,0 1 0,-1 0 1,1-1-1,0 1 0,0 0 1,-1 0-1,1 0 0,0-1 1,0 1-1,0 0 0,-1 0 0,1 0 1,0 0-1,0 0 0,0 0 1,-1 1-1,1-1 0,0 0 1,0 0-1,-1 0 0,1 1 0,0-1 1,0 0-1,-1 1 0,1-1 1,0 1-1,-1-1 0,1 1 1,-1-1-1,1 1 0,0-1 0,-1 1 1,1 0-1,-1-1 0,0 1 1,1 0-1,-1-1 0,1 1 1,-1 1-1,0 36-207,-1-19-503,1-18-294,0-12-6090,0-2 1387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14125,'0'0'7912,"47"-3"-22518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12684,'0'0'9358,"-10"1"-9272,7 0-73,0 0 1,-1 0 0,1 0 0,0 0 0,-1 0-1,1 1 1,0-1 0,0 1 0,0 0 0,1 0-1,-1 0 1,-4 4 0,2 0 110,1 0 0,-1 0 0,1 0-1,1 1 1,-1-1 0,-3 12 0,-1 0 129,1 0 1,0 1-1,2-1 1,0 1-1,1 0 0,1 1 1,1-1-1,0 0 1,2 1-1,0-1 1,1 1-1,1-1 0,1 1 1,1-1-1,0 0 1,13 33-1,-12-41-247,-1-3 17,0 0-1,-1 0 0,1 0 1,-2 0-1,1 1 0,-1-1 1,-1 1-1,0 0 0,1 14 1,-3-25 6,1-1 0,-1 1 0,0-1 0,0 1 0,0-1 0,0 1 0,0 0 0,-1 0 1,1-1-1,-1 1 0,-2-3 0,-3-5-26,-115-184-1226,122 194 1224,0 0 0,-1 0 0,1-1-1,0 1 1,0 0 0,0 0-1,0-1 1,0 1 0,0 0 0,0 0-1,0-1 1,0 1 0,0 0-1,0-1 1,0 1 0,0 0 0,0 0-1,0-1 1,0 1 0,0 0-1,0 0 1,0-1 0,0 1 0,0 0-1,1 0 1,-1-1 0,0 1-1,0 0 1,0 0 0,0 0 0,1-1-1,-1 1 1,0 0 0,0 0-1,0 0 1,1 0 0,-1-1 0,0 1-1,0 0 1,0 0 0,1 0-1,-1 0 1,20-5 72,32 3 87,-36 2-130,-5 0-329,0-1-1,0-1 1,0 1 0,0-2-1,0 1 1,0-2 0,0 1 0,18-10-1,-24 9-486,1 0 0,-1 1 0,0-2 0,0 1 0,-1 0 0,8-9 0,-7 6-702,0 0 0,-1-1-1,0 1 1,0-1 0,4-12-1,3-12-4901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11403,'0'0'10217,"-6"12"-8898,-2 10-586,0 0 0,2 1 0,0 0 0,1 0-1,2 1 1,-2 38 0,4-38-1168,0-10 777,1 0 0,0 0 1,1 0-1,3 17 0,-4-28-544,1-1 1,0 1 0,0-1-1,0 1 1,0 0-1,0-1 1,1 0-1,-1 1 1,1-1-1,-1 0 1,4 3 0,-3-4-228,-1 1-1,1-1 1,-1 0 0,1 0 0,0 0 0,-1-1 0,1 1 0,0 0 0,0-1 0,0 1 0,0-1 0,-1 0 0,1 1-1,0-1 1,0 0 0,0 0 0,0 0 0,2-1 0,9-3-5182,1-7-1307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98 231 1057,'0'0'22197,"-9"-1"-21145,5 1-983,1-1 0,0 1 1,-1 0-1,1 1 1,0-1-1,-1 0 0,1 1 1,0 0-1,-1 0 1,1 0-1,0 0 0,0 0 1,0 1-1,0-1 1,0 1-1,0 0 0,0 0 1,1 0-1,-1 0 1,1 0-1,-1 1 0,1-1 1,0 1-1,0-1 1,0 1-1,0 0 0,1 0 1,-1 0-1,1 0 1,-1 0-1,1 0 0,0 1 1,0-1-1,1 0 1,-1 0-1,1 1 0,-1-1 1,1 0-1,0 1 1,1 5-1,0-8-57,-1 1 1,1-1-1,0 0 1,0 1-1,0-1 1,0 0-1,0 0 0,0 0 1,0 1-1,0-1 1,0 0-1,0 0 0,0-1 1,1 1-1,-1 0 1,0 0-1,1-1 1,-1 1-1,1 0 0,-1-1 1,1 0-1,-1 1 1,1-1-1,-1 0 1,1 0-1,-1 0 0,1 0 1,-1 0-1,1 0 1,-1 0-1,3-1 0,2 1 10,0 0-1,0-1 0,0 1 0,-1-2 0,1 1 0,0 0 0,8-5 0,-8 2-96,0 0-1,0-1 1,-1 0 0,1 0-1,-1 0 1,-1-1 0,1 1-1,-1-1 1,0-1 0,0 1-1,0 0 1,-1-1 0,0 0-1,-1 0 1,1 0 0,-1 0-1,2-14 1,-11 51-433,6-24 495,-1-1 1,1 0 0,0 0 0,0 1 0,1-1 0,-1 10-1,1-14 15,1 1-1,-1-1 0,1 0 0,-1 0 0,1 1 0,-1-1 1,1 0-1,-1 0 0,1 0 0,0 1 0,0-1 0,0 0 0,-1 0 1,1 0-1,0-1 0,0 1 0,0 0 0,1 0 0,-1 0 1,0-1-1,0 1 0,0 0 0,1-1 0,-1 0 0,0 1 1,0-1-1,1 1 0,-1-1 0,0 0 0,1 0 0,-1 0 1,3 0-1,2 0-96,0 0 0,0-1 0,0 0 0,0 0 0,0-1 0,0 1 0,0-1 0,0 0 0,-1-1 0,1 1 0,-1-1 0,1-1 0,-1 1 0,0-1 0,-1 1 0,1-1 0,0-1 0,-1 1 0,0-1 0,0 1 0,0-1 0,-1 0 0,6-11 0,-2 3-16,0-1-1,0 1 1,-1-1-1,-1-1 1,-1 1-1,0-1 1,0 0-1,1-26 1,-4 27 124,0 6-4,0 0-1,-1 0 1,0 0-1,-1 0 0,-1-7 1,2 14 0,0 1 1,0 0 0,0-1-1,0 1 1,0 0 0,-1-1-1,1 1 1,0 0 0,0 0-1,0-1 1,0 1 0,-1 0-1,1 0 1,0-1 0,0 1-1,-1 0 1,1 0 0,0-1-1,0 1 1,-1 0 0,1 0-1,0 0 1,-1 0 0,1-1-1,0 1 1,0 0 0,-1 0-1,1 0 1,0 0 0,-1 0-1,1 0 1,0 0 0,-1 0-1,1 0 1,0 0 0,-1 0-1,1 0 1,0 0 0,-1 0-1,1 0 1,0 1 0,-1-1-1,1 0 1,0 0 0,0 0-1,-1 0 1,1 0 0,0 1 0,-1-1-1,1 0 1,0 0 0,0 1-1,-13 13 199,5 2 5,1 2 0,0-1-1,2 1 1,0 0 0,1 1-1,1-1 1,0 0 0,2 1-1,0 0 1,1-1-1,3 25 1,-2-37-188,0-1-1,0 0 1,0 0 0,1 0-1,0 0 1,0 0 0,5 9-1,-7-13-11,1 1 0,0-1 0,0 0 0,-1 1 0,1-1 0,0 0 0,0 0 0,1 0 0,-1 0 0,0 0-1,0 0 1,0 0 0,1 0 0,-1 0 0,1-1 0,-1 1 0,0 0 0,1-1 0,-1 1 0,1-1 0,-1 0 0,1 1 0,-1-1 0,1 0-1,0 0 1,-1 0 0,1 0 0,-1 0 0,1 0 0,1-1 0,-2 0-3,0 0 0,0 1 1,0-1-1,0 0 0,0 0 0,0 0 1,0 0-1,-1 0 0,1 0 0,0 0 1,-1 0-1,1 0 0,-1 0 0,1 0 0,-1 0 1,1 0-1,-1-1 0,0 1 0,0 0 1,1 0-1,-1-3 0,1-29 58,-1 28-46,0-3-11,0-1 1,-1 0-1,0 1 0,-1-1 1,-4-12-1,6 19-16,-1-1 1,0 1-1,1 0 0,-1 0 0,0 0 1,0 0-1,0 1 0,-1-1 1,1 0-1,0 0 0,-1 1 0,1-1 1,-1 0-1,0 1 0,1 0 1,-1-1-1,0 1 0,0 0 0,0 0 1,0 0-1,0 0 0,0 0 1,0 0-1,0 1 0,0-1 0,0 1 1,-3-1-1,4 1 3,1 0 0,-1 1 0,0-1-1,1 0 1,-1 0 0,1 0 0,-1 1 0,0-1 0,1 0 0,-1 1 0,1-1 0,-1 0-1,1 1 1,-1-1 0,1 1 0,0-1 0,-1 1 0,1-1 0,-1 1 0,1-1 0,0 1-1,0-1 1,-1 1 0,1-1 0,0 1 0,0 0 0,0-1 0,-1 1 0,1-1-1,0 1 1,0 0 0,0-1 0,0 1 0,0 0 0,0-1 0,0 1 0,0-1 0,1 1-1,-1 0 1,0-1 0,0 1 0,1 0 0,-1 1 11,0 0 0,1 0 1,-1 0-1,1-1 0,0 1 0,0 0 0,-1 0 0,1-1 0,0 1 1,0 0-1,1-1 0,-1 1 0,2 1 0,4 1-7,0-1 0,1 0 0,-1-1 0,0 0 0,1 0 0,-1-1 0,1 0 0,-1 0 0,1 0 0,-1-1 0,1-1 0,0 1 0,-1-1 0,1 0 0,-1-1 0,1 0 0,-1 0 0,0 0 0,0-1 0,0 0 0,0-1 0,0 1 0,-1-1 0,1-1 0,-1 1 0,0-1 0,-1 0 0,1 0 0,-1-1 0,0 0 0,5-7 0,-9 12-5,-1 1 0,1-1-1,-1 1 1,1-1 0,-1 1-1,1-1 1,-1 1 0,0-1 0,1 0-1,-1 1 1,0-1 0,1 0-1,-1 1 1,0-1 0,0 0-1,0 1 1,1-1 0,-1 0-1,0 1 1,0-1 0,0 0-1,0 0 1,-1 1 0,1-1 0,0 0-1,0 0 1,-12 22-30,9-9 184,0 1 0,0 0 0,1 0 0,1 0 0,0 1 0,2 15 0,-1-27-130,0 1 0,0-1 0,0 0-1,0 1 1,1-1 0,-1 0 0,1 0 0,0 0 0,-1 1 0,1-1 0,0 0-1,0 0 1,0 0 0,1 0 0,-1 0 0,0-1 0,1 1 0,-1 0-1,1-1 1,0 1 0,0-1 0,-1 1 0,1-1 0,0 0 0,0 0 0,0 1-1,0-2 1,0 1 0,1 0 0,-1 0 0,0-1 0,0 1 0,1-1 0,-1 1-1,0-1 1,0 0 0,1 0 0,-1 0 0,0-1 0,1 1 0,-1 0 0,0-1-1,0 1 1,3-2 0,-2 1-180,-1 0 1,1 0-1,-1-1 0,1 1 1,0-1-1,-1 1 0,0-1 1,1 0-1,-1 0 0,0 0 1,0 0-1,0 0 0,0 0 1,-1-1-1,1 1 0,-1-1 1,1 1-1,-1-1 0,0 0 1,0 1-1,0-1 0,1-6 1,1-3-1704,-1 0 1,0 0 0,-1 0-1,0-15 1,-1-10-4994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11563,'0'0'9193,"-18"49"-8329,24-32-639,6-1-161,4-7-1057,-1-4-3299,-1-5-9930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15419,'27'3'437,"-1"-1"-1,0-1 0,1-1 1,28-5-1,3-1 272,63-17 0,-32-5 31,-64 19-579,0 1 0,0 1 0,45-6 0,-10 8-138,-1 2-1,0 3 0,65 8 1,-22 6-376,175 0 1,-111-29-178,30 1 450,-187 14 79,3-1-1,1 1-1,-1 1 1,1 0 0,-1 1 0,18 4-1,-30-6-76,-15-6-905,6 1 769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7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113 116 641,'0'0'7473,"4"-8"-6133,-2 5-1603,19-42 4081,-20 43-3349,0 0-1,0 0 1,0 0 0,-1-1 0,1 1 0,-1 0-1,1-1 1,-1 1 0,0 0 0,0-1 0,0 1-1,0 0 1,0-1 0,0 1 0,-1 0 0,1-1-1,-1 1 1,0 0 0,0 0 0,-2-5 0,2 6-402,0 0 1,-1 0 0,1 1-1,-1-1 1,0 0 0,1 0-1,-1 1 1,0-1 0,1 1-1,-1 0 1,0-1-1,1 1 1,-1 0 0,0 0-1,0 0 1,1 0 0,-1 0-1,0 1 1,1-1 0,-1 0-1,0 1 1,1-1 0,-1 1-1,0 0 1,1-1 0,-1 1-1,-2 2 1,-38 27 173,36-24-155,1-1 1,-1 1-1,1 0 1,1 1-1,-1-1 1,1 1-1,0 0 1,1 0-1,-4 9 1,8-16-73,-1 1-1,0 0 1,0-1 0,0 1 0,1-1 0,-1 1 0,0-1-1,1 1 1,-1-1 0,0 0 0,1 1 0,-1-1 0,1 1-1,-1-1 1,0 0 0,1 1 0,-1-1 0,1 0-1,-1 1 1,1-1 0,0 0 0,-1 0 0,1 0 0,-1 1-1,1-1 1,-1 0 0,1 0 0,0 0 0,-1 0 0,1 0-1,-1 0 1,1 0 0,-1 0 0,1 0 0,0-1 0,-1 1-1,1 0 1,-1 0 0,1 0 0,-1-1 0,1 1-1,0-1 1,28-6 177,12-22-133,-34 23-150,1 0 0,0 1 1,0-1-1,17-7 0,-23 19 49,-1-1-1,0 1 1,0-1-1,0 1 1,0-1-1,-1 1 1,0 0-1,-1 9 1,1-11 23,0-2 30,0-1 1,0 1-1,0-1 0,0 1 0,0-1 0,0 0 1,0 1-1,1-1 0,-1 1 0,1-1 1,-1 0-1,1 1 0,-1-1 0,1 0 0,0 0 1,0 1-1,0-1 0,0 0 0,-1 0 0,2 0 1,-1 0-1,0 0 0,0 0 0,0 0 1,0 0-1,2 0 0,0 0 23,0 0 1,0 0-1,0-1 1,1 1-1,-1-1 1,0 0-1,0 0 1,0 0-1,0 0 1,1-1-1,4 0 1,5-3 33,1 0 0,-1-1 1,0 0-1,20-12 0,-11 2-36,-17 11-24,-1 1 0,1-1 1,0 1-1,0 0 0,0 1 1,0-1-1,1 1 0,9-3 0,-12 56 902,-3-47-819,0-3-64,0-1 0,0 1 0,0 0 0,0-1 0,0 1 0,0 0 0,0 0 0,0-1 0,0 1 0,0 0 1,0-1-1,1 1 0,-1 0 0,0-1 0,1 1 0,-1-1 0,0 1 0,1 0 0,-1-1 0,1 1 0,-1-1 0,1 1 0,-1-1 0,1 1 1,-1-1-1,1 0 0,0 1 0,-1-1 0,1 0 0,-1 1 0,1-1 0,0 0 0,-1 0 0,1 1 0,0-1 0,-1 0 0,1 0 0,0 0 1,0 0-1,-1 0 0,1 0 0,0 0 0,-1 0 0,1 0 0,0-1 0,-1 1 0,1 0 0,0 0 0,0-1 0,46-20-237,-17 7-2776,-11 10-5213,-8 2 224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0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37 222 12684,'0'0'9961,"-3"10"-9251,-3 15-191,-16 63 1960,20-79-2262,1 1 0,0-1 1,0 1-1,1 0 0,0-1 0,0 1 0,2 9 1,-1-18-207,-1 0 0,0-1 0,1 1 1,-1 0-1,1-1 0,-1 1 1,1 0-1,-1-1 0,1 1 0,-1-1 1,1 1-1,-1-1 0,1 1 0,0-1 1,-1 0-1,1 1 0,0-1 1,-1 0-1,1 1 0,0-1 0,0 0 1,-1 0-1,1 0 0,0 1 1,0-1-1,-1 0 0,1 0 0,0 0 1,0 0-1,-1-1 0,1 1 1,0 0-1,0 0 0,-1 0 0,1 0 1,0-1-1,0 1 0,-1 0 0,1-1 1,0 1-1,-1-1 0,1 1 1,-1-1-1,1 1 0,-1-1 0,2 0 1,27-23 312,-24 17-325,-1-1 0,0 1 1,0-1-1,-1 0 0,0-1 0,0 1 1,-1 0-1,0-1 0,-1 0 1,0 1-1,0-1 0,-1 0 0,0 1 1,-2-18-1,2 25-18,0-1 1,0 1-1,0 0 1,0 0-1,-1 0 0,1 0 1,0 0-1,0 0 1,-1 0-1,1 0 0,-1 0 1,1 0-1,-1 0 1,1 0-1,-1 0 0,0 0 1,1 1-1,-1-1 1,0 0-1,0 0 0,1 1 1,-1-1-1,0 0 1,0 1-1,0-1 0,0 1 1,0-1-1,0 1 1,0 0-1,0-1 0,0 1 1,0 0-1,0-1 0,0 1 1,0 0-1,0 0 1,0 0-1,-1 0 0,1 0 1,0 0-1,0 1 1,0-1-1,0 0 0,-1 1 1,1-1-33,1 0 1,-1 1 0,0-1 0,1 0-1,-1 0 1,0 1 0,1-1-1,-1 1 1,0-1 0,1 0-1,-1 1 1,1-1 0,-1 1-1,1-1 1,-1 1 0,1 0 0,-1-1-1,1 1 1,0 0 0,-1-1-1,1 1 1,0 0 0,-1-1-1,1 1 1,0 0 0,0-1-1,0 1 1,0 0 0,0 0 0,0-1-1,0 1 1,0 0 0,0 0-1,0-1 1,0 1 0,0 0-1,0-1 1,1 1 0,-1 0-1,0 0 1,0-1 0,1 1 0,-1 0-1,1-1 1,-1 1 0,0-1-1,1 1 1,-1-1 0,1 1-1,0-1 1,-1 1 0,1-1-1,-1 1 1,1-1 0,0 1-1,1-1 1,6 4-840,0 0 0,0-1 0,1 0 0,-1 0 0,1-1 0,0-1 0,0 1 0,0-1 0,0-1 0,0 1 1,-1-2-1,1 1 0,0-1 0,12-3 0,-17 3 768,1 0 0,0 0 0,0-1 0,0 0 0,-1 0 0,1 0 0,-1 0 1,0-1-1,6-3 0,-8 4 397,1-1 0,-1 0 0,1 1 0,-1-1 0,0 0 0,0 0 0,0 0 1,2-6-1,-1-15 5160,-3 23-5359,-1 1-1,1-1 1,0 1-1,-1 0 0,1-1 1,-1 1-1,1-1 1,-1 1-1,1 0 1,-1-1-1,1 1 0,-1 0 1,1 0-1,-1 0 1,1-1-1,-1 1 1,1 0-1,-1 0 0,1 0 1,-1 0-1,0 0 1,1 0-1,-1 0 1,1 0-1,-1 0 1,0 0-1,1 0 0,-1 0 1,1 1-1,-1-1 1,1 0-1,-1 0 1,1 0-1,-1 1 0,1-1 1,-1 0-1,1 1 1,-1-1-1,0 1 1,-21 13 456,19-10-306,0 0-1,0 1 0,0-1 0,0 1 0,1 0 1,0-1-1,0 1 0,0 0 0,0 0 1,-1 7-1,3-10-193,0-1 0,-1 1 0,1-1 0,0 1 1,0-1-1,-1 1 0,1 0 0,1-1 0,-1 1 0,0-1 1,0 1-1,0-1 0,1 1 0,-1-1 0,1 1 0,-1-1 1,1 1-1,0-1 0,0 0 0,-1 1 0,1-1 0,0 0 0,0 0 1,0 1-1,0-1 0,0 0 0,1 0 0,-1 0 0,0 0 1,0-1-1,1 1 0,-1 0 0,1 0 0,-1-1 0,0 1 0,1-1 1,2 1-1,2 0-62,0-1 1,1 0 0,-1 0-1,0-1 1,0 0 0,0 0-1,0 0 1,0-1 0,0 0-1,0 0 1,0 0-1,0-1 1,-1 0 0,0 0-1,1-1 1,-1 1 0,0-1-1,0 0 1,-1 0 0,0-1-1,1 1 1,-1-1-1,-1 0 1,1 0 0,-1 0-1,0-1 1,0 1 0,0-1-1,-1 0 1,0 0 0,2-8-1,-10 20-1093,-3 16 1163,9-21-42,0 0 1,-1 0 0,1 0 0,0 0-1,0 0 1,0 0 0,0 0 0,0 0-1,0 0 1,1 0 0,-1 0 0,0 0-1,0 0 1,1 0 0,-1 0 0,0 0-1,1 0 1,-1 0 0,1 0 0,-1 0-1,1 0 1,0-1 0,-1 1 0,1 0-1,0-1 1,0 1 0,1 1 0,-1-2-15,1 0 1,0 1-1,-1-1 1,1 0-1,-1 0 1,1 0-1,0-1 1,-1 1 0,1 0-1,-1 0 1,1-1-1,-1 1 1,1-1-1,-1 0 1,3-1-1,3-1-170,0-1 0,0-1 0,-1 0 0,1 0-1,-1 0 1,7-8 0,-7 5 28,1 0 0,-2-1 0,1 0 0,-1 0 0,-1-1 1,0 1-1,0-1 0,5-20 0,-5 8 143,-1 0 1,-2 0 0,0-25-1,-1 46 21,1 0-1,-1 0 1,0 0-1,0 0 0,0 0 1,0 0-1,-1 0 1,1 0-1,0 0 0,0 0 1,-1 0-1,1 0 1,0 0-1,-1 0 0,1 0 1,-1 0-1,1 0 1,-2-1-1,-11 5 177,10 0-155,0 0 0,0 1 1,1-1-1,-1 0 0,1 1 0,0-1 0,-3 7 0,-3 8 264,1 0 0,2 0 1,0 1-1,0 0 0,2 0 0,0 0 0,2 0 1,0 0-1,1 1 0,3 29 0,-2-46-242,0-1-1,0 0 0,0 0 1,1 1-1,-1-1 1,0 0-1,1 0 1,0 0-1,-1-1 1,1 1-1,0 0 0,0 0 1,0-1-1,0 1 1,0-1-1,0 0 1,0 0-1,4 2 0,-5-3-10,0 1 0,0-1-1,0 1 1,0-1 0,0 0-1,0 1 1,0-1 0,0 0-1,-1 0 1,1 0 0,0 1-1,0-1 1,0 0 0,0 0-1,0-1 1,0 1 0,0 0-1,0 0 1,0 0 0,0-1-1,0 1 1,0 0 0,0-1-1,0 1 1,0-1 0,-1 1-1,1-1 1,0 1 0,0-1-1,-1 0 1,1 1 0,0-1-1,-1 0 1,1 0 0,0 1-1,-1-1 1,1 0 0,-1 0-1,0 0 1,1 0 0,-1 0-1,0 1 1,1-1 0,-1 0-1,0 0 1,0-2 0,1-8 89,0 0 1,-1 1 0,-2-22 0,2 31-123,0-1 0,0 0 0,0 0 0,0 0 0,-1 1 0,1-1 0,-1 0 0,1 0 0,-1 1 0,1-1 0,-1 0 0,0 1 0,0-1 0,0 1 1,0-1-1,0 1 0,0-1 0,0 1 0,-1 0 0,1 0 0,0-1 0,-1 1 0,1 0 0,-1 0 0,1 0 0,-1 1 0,0-1 0,1 0 0,-1 1 0,0-1 0,-3 0 0,5 1-6,0 0 1,0 0-1,0 0 0,-1 1 0,1-1 0,0 0 1,0 0-1,0 0 0,-1 0 0,1 1 0,0-1 1,0 0-1,0 0 0,0 0 0,0 1 0,-1-1 0,1 0 1,0 0-1,0 0 0,0 1 0,0-1 0,0 0 1,0 0-1,0 1 0,0-1 0,0 0 0,0 0 1,0 1-1,0-1 0,0 0 0,0 0 0,0 1 0,0-1 1,0 0-1,0 0 0,0 1 0,1-1 0,-1 0 1,0 0-1,0 0 0,0 1 0,0-1 0,0 0 1,1 0-1,-1 0 0,0 0 0,0 1 0,1-1 0,8 12 41,-1-8-24,1 0 0,-1 0-1,1-1 1,0-1-1,0 1 1,0-2 0,0 1-1,0-1 1,1 0 0,-1-1-1,0 0 1,0-1-1,0 0 1,1 0 0,-1-1-1,0 0 1,0 0-1,-1-1 1,1-1 0,0 1-1,-1-1 1,0-1 0,0 1-1,0-2 1,-1 1-1,12-11 1,-18 15-15,1 0 0,-1 0 1,0-1-1,0 1 0,0-1 0,0 1 0,0-1 1,0 1-1,0-1 0,0 0 0,0 1 0,-1-1 1,1 0-1,-1 0 0,1 0 0,-1 1 0,0-1 1,0 0-1,0 0 0,0 0 0,0 0 0,0 1 1,0-1-1,-1 0 0,1 0 0,-1 0 0,1 1 1,-1-1-1,0 0 0,-1-2 0,0 2-6,1 1 0,-1-1 0,0 1 0,0-1 0,0 1 0,-1 0 0,1 0-1,0 0 1,0 0 0,-1 0 0,1 0 0,-1 1 0,1-1 0,0 1 0,-1 0 0,1 0 0,-1 0-1,1 0 1,-1 0 0,1 0 0,-1 0 0,-3 2 0,0 0 12,0 0-1,0 0 1,0 1 0,1 0 0,-1 0-1,1 1 1,0-1 0,0 1-1,0 0 1,1 0 0,-1 1 0,1-1-1,0 1 1,-6 9 0,7-10 19,0 0 0,0 0-1,1 0 1,0 1 0,0 0 0,0-1 0,0 1 0,1 0 0,-1 0 0,1 0-1,0 0 1,1 0 0,-1 0 0,1 0 0,0 0 0,0 0 0,1 0 0,2 10 0,-2-12-40,1-1 1,0 1-1,1 0 1,-1-1-1,0 1 0,1-1 1,-1 0-1,1 0 1,0 0-1,0 0 1,0 0-1,0-1 1,0 1-1,0-1 1,0 0-1,0 0 1,1 0-1,-1 0 1,0-1-1,1 1 1,6-1-1,3 1-728,0 0 0,1-1-1,-1 0 1,18-3-1,-19 0-412,-1-1-1,0 1 1,0-2 0,-1 0-1,1 0 1,-1-1-1,0 0 1,10-9-1,11-12-4107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0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36 4164,'-5'-21'12374,"-10"9"-7359,12 12-4802,0-1 0,1 0 1,-1 1-1,0 0 1,0-1-1,0 1 1,0 0-1,0 1 0,0-1 1,0 0-1,1 1 1,-1 0-1,-5 1 1,4 0-99,1-1 0,0 1 0,-1 0 0,1 0 1,0 1-1,0-1 0,0 0 0,0 1 0,1 0 1,-1 0-1,1 0 0,-1 0 0,1 0 1,0 0-1,0 1 0,1-1 0,-1 1 0,1-1 1,-2 5-1,2-5-103,1-1 0,-1 0 0,1 0 0,-1 0 1,1 1-1,0-1 0,0 0 0,0 0 0,0 1 0,0-1 0,1 0 1,-1 0-1,1 1 0,-1-1 0,1 0 0,0 0 0,0 0 0,0 0 1,0 0-1,0 0 0,0 0 0,1 0 0,-1 0 0,0-1 0,1 1 1,0 0-1,-1-1 0,1 0 0,0 1 0,0-1 0,0 0 1,0 0-1,2 1 0,10 3-73,-1-1 0,1 0 1,0-2-1,27 3 0,20 4-425,-48-2 744,-19 1 515,-28 6 559,29-12-1362,-32 12 336,13-4-664,-1-1 0,-1-1-1,-33 6 1,64-23-8485,8-3 4869,9-7-2523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8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16720,'0'0'8904,"-49"65"-8295,49-34-161,0-1-352,0 4-32,4 0-32,7 0-1025,-4-3-1953,0-1-2019,2-2-4196</inkml:trace>
  <inkml:trace contextRef="#ctx0" brushRef="#br0" timeOffset="1">58 526 8552,'0'0'19314,"-34"43"-19218,37-44-1313,-1-8-2402,4-4-4004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9:2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47 269 4420,'-1'1'84,"-1"-1"1,1 0-1,-1 1 0,1-1 0,0 0 0,-1 0 1,1 0-1,0 0 0,-1 0 0,1 0 1,-1-1-1,1 1 0,0 0 0,-1-1 0,1 1 1,0-1-1,0 1 0,-1-1 0,1 0 0,0 1 1,0-1-1,0 0 0,0 0 0,0 0 1,0 0-1,0 0 0,0 0 0,0 0 0,0 0 1,0-2-1,-8-9 231,15 14 157,0 0 1,0 0 0,0-1 0,0 0-1,0 0 1,1-1 0,-1 1 0,11-2 0,72-1-308,357-52 1388,268-26 113,145 49-241,-799 30-1473,1824-3 304,-1422-19-173,39-1 475,537 16-264,-445 16-264,-275 0-18,522-15 47,-793 6-94,31-3-808,-30-9-3479,-22-1-1278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9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19 121 1153,'-17'-3'3937,"15"-3"-700,3 5-3038,0 0 0,0 0 0,0 0 0,0 0 0,0 0 0,1 1 0,-1-1 0,0 0 0,0 1 0,1-1 0,-1 1-1,0-1 1,1 1 0,-1 0 0,0 0 0,1-1 0,-1 1 0,2 0 0,326 1-168,-126 3-30,521-31 369,-384 8-136,152-8 1180,134-5 631,-590 32-2457,-27 0-5411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0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2078 414 2338,'0'0'2157,"4"-9"-993,1-1-749,0 1 1,-2-1-1,1 0 0,3-14 1,-6 20-243,-1 0 1,1 0-1,-1 0 0,0 0 1,0 0-1,0 1 0,-1-1 1,1 0-1,-1 0 0,0 0 0,0 0 1,0 1-1,-1-1 0,1 0 1,-1 1-1,0 0 0,0-1 1,-3-3-1,-4-4 5,-1 1 1,-1 0-1,1 1 0,-1 0 1,-1 1-1,0 0 1,0 1-1,-19-9 0,-115-38-242,67 28 546,23 6-352,-1 2 0,-1 3 0,-1 2 0,0 4 0,-109-6 0,41 10-104,-118 1-28,212 6-6,1 2-1,-1 1 1,1 1-1,1 2 1,-50 19-1,17-2 27,-97 44-7,138-56-3,0 0 0,1 1 0,0 2 0,-33 30 0,-155 138 553,203-175-546,0 0-1,0 0 1,1 0-1,0 0 1,1 1-1,0 0 1,-7 21-1,-17 76 78,26-89-94,0 0 0,0 0 0,2 1 0,0-1-1,2 1 1,2 19 0,-2-29 9,1 1 0,0-1 0,1-1-1,0 1 1,0 0 0,1-1 0,0 1 0,0-1-1,1 0 1,0 0 0,1-1 0,0 0-1,11 11 1,236 213 95,-236-213-95,1-2 0,0-1 0,1 0 0,1-1 0,0-1 0,1-1 1,0-1-1,0 0 0,2-2 0,-1-1 0,1 0 0,0-2 0,1-1 0,28 3 0,349 7 228,-323-15-165,-24-3-43,0-1 0,-1-3 0,0-2 0,0-3 0,-1-2 0,88-35 0,-69 18 10,-2-3 0,-1-3-1,-1-3 1,64-52 0,-102 70-10,-1-2-1,-2 0 0,0-2 0,-2-1 0,24-32 0,-41 49 35,0-1-1,0 1 1,-1-1-1,0-1 1,-1 1 0,0-1-1,-1 0 1,-1 0-1,0 0 1,0 0 0,-1-1-1,-1 1 1,0-1-1,-1 1 1,0-1 0,-1 0-1,0 1 1,-4-16-1,0 14 57,0 1-1,-1 0 0,-1 1 1,0-1-1,0 2 0,-1-1 0,-1 1 1,0 0-1,-19-17 0,-6-4-99,-62-42-1,52 44-5402,39 21 1147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3908,'0'0'192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1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674 331 416,'0'0'2915,"0"-8"-2312,0-2-395,0 1 0,1 0-1,0 0 1,0 0-1,1 0 1,0 0 0,1 0-1,7-15 1,-9 20-65,0 0 1,1 1-1,-1-1 1,-1 0-1,1 1 1,0-1-1,-1 0 1,0 0-1,0 0 1,0 1-1,0-1 1,-1 0 0,0 0-1,1 1 1,-1-1-1,-1 0 1,1 1-1,0-1 1,-1 1-1,0-1 1,0 1-1,0 0 1,0 0-1,0-1 1,-1 2-1,1-1 1,-5-4-1,-5-4-16,0-1-1,-1 2 1,0 0 0,-1 0-1,-18-8 1,18 10-69,-2 0 1,1 1-1,-1 1 1,0 0-1,0 2 1,-1 0-1,-27-4 1,34 8-8,0-1-1,0 2 1,-1-1 0,1 1 0,0 1 0,0 0 0,0 0-1,0 1 1,1 0 0,-1 1 0,1 0 0,-1 0 0,-14 11-1,5-1 57,2 0 0,0 1 0,0 1 0,2 0 0,0 1 0,1 1 0,0 1 0,-13 24 0,8-6-72,1 0 1,1 0 0,-18 68 0,29-83-50,1-1 1,1 0 0,0 1 0,1 29 0,3-45 20,0 1-1,0 0 1,0-1 0,1 1-1,0 0 1,1-1-1,0 1 1,0-1 0,0 1-1,0-1 1,1 0-1,0 0 1,1 0 0,-1-1-1,1 1 1,0-1-1,10 10 1,5-1 129,0 0 1,2-1-1,0-1 0,0-1 1,1-1-1,29 9 0,7-1 54,75 13 0,-118-28-96,-1-1 0,1-1 0,-1 0 0,1-1 0,-1-1 0,1 0 0,-1-1 0,0 0-1,1-1 1,-1-1 0,-1 0 0,1-1 0,0-1 0,-1 0 0,0 0 0,-1-1-1,1-1 1,-1 0 0,-1-1 0,0 0 0,0-1 0,-1 0 0,0-1 0,0 0 0,-1-1-1,-1 1 1,0-2 0,9-18 0,-8 11-40,-1 0 1,0 0-1,-1-1 0,-2 0 0,0 0 1,-1-1-1,-1 1 0,-2-1 1,0 0-1,-1 1 0,-4-36 0,1 46-206,-1 0 0,0 0 0,0 0 0,-1 0 0,-1 1 0,0 0 0,0 0 0,-1 1 0,0 0 0,-1 0 0,0 0 0,0 1 0,-1 1 0,0-1 0,0 1 0,-1 1 0,0-1 0,-13-5 0,0 9-4193,19 3 1158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1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13485,'0'0'-4452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18044,'-5'25'4000,"-12"65"-3617,15-73-374,0-10 11,1 0 0,1 0 1,-1 0-1,1 1 0,0-1 1,1 0-1,0 0 1,0 0-1,0 0 0,5 14 1,-5-20-6,-1-1 0,0 1 1,1 0-1,-1-1 1,1 1-1,-1 0 0,1-1 1,0 1-1,-1-1 1,1 1-1,0 0 0,-1-1 1,1 0-1,0 1 1,0-1-1,-1 1 0,1-1 1,0 0-1,0 0 1,0 1-1,0-1 0,-1 0 1,1 0-1,0 0 1,0 0-1,1 0 0,0-1 27,1 1 0,-1-1 0,0 1 0,0-1 0,0 0 0,1 0 0,-1 0 0,0-1 0,3-1 0,2-3 126,0 0 1,0-1 0,12-13-1,-9 6 16,-1-1 0,-1 0 0,0 0 0,0 0-1,-2-1 1,7-21 0,-14 41-187,0-1 0,0 1 1,0 0-1,1-1 0,0 1 0,0 0 0,0-1 0,0 1 1,0-1-1,1 1 0,-1 0 0,1-1 0,0 1 0,0-1 1,1 1-1,-1-1 0,1 0 0,-1 1 0,1-1 1,0 0-1,0 0 0,1 0 0,-1-1 0,1 1 0,-1 0 1,1-1-1,0 0 0,0 1 0,0-1 0,0 0 0,0-1 1,0 1-1,1 0 0,-1-1 0,1 0 0,-1 0 0,1 0 1,-1 0-1,1-1 0,6 1 0,-1-2-5,0 0-1,0 0 1,0-1-1,-1-1 1,1 1-1,-1-2 1,0 1 0,16-9-1,-19 9 19,-1 0-1,1 0 1,-1 0-1,0 0 1,1-1 0,-2 0-1,1 0 1,0 0-1,-1 0 1,0 0 0,0-1-1,0 1 1,0-1-1,-1 0 1,4-10-1,-6 15-8,0 0 0,1 0 0,-1-1 0,0 1 0,0 0 0,0 0 0,0-1 0,0 1 0,0 0 0,1 0 0,-1-1 0,0 1 0,0 0 0,0-1 0,0 1 0,0 0-1,0 0 1,0-1 0,0 1 0,0 0 0,0-1 0,-1 1 0,1 0 0,0 0 0,0-1 0,0 1 0,0 0 0,0 0 0,0-1 0,-1 1 0,1 0 0,0 0 0,0-1 0,0 1 0,-1 0-1,1 0 1,0 0 0,0 0 0,0-1 0,-1 1 0,1 0 0,0 0 0,-1 0 0,1 0 0,0 0 0,0 0 0,-1 0 0,1-1 0,0 1 0,-1 0 0,1 0 0,0 0 0,0 0-1,-1 0 1,1 0 0,0 1 0,-1-1 0,1 0 0,0 0 0,0 0 0,-1 0 0,1 0 0,0 0 0,0 0 0,-1 1 0,-17 10 30,12-4-25,0 0 1,0 0-1,0 0 1,-7 14-1,11-17-10,-1 0 1,1 0-1,1 1 1,-1-1-1,0 0 1,1 1-1,0-1 0,0 1 1,1-1-1,-1 1 1,1 6-1,0-10 1,0 0 0,0 0 0,1 0-1,-1 0 1,1 0 0,-1 0 0,1 0 0,-1 0 0,1 0-1,0 0 1,-1 0 0,1 0 0,0-1 0,0 1 0,-1 0-1,1-1 1,0 1 0,0 0 0,0-1 0,0 1 0,0-1-1,0 1 1,0-1 0,0 0 0,0 1 0,2-1 0,31 4-61,-28-4 49,59 0-66,-44-1 72,0 0-1,0 2 1,0 1 0,0 0 0,0 2 0,31 8 0,-52-11 12,1-1 1,-1 0-1,1 1 1,-1-1-1,1 0 1,-1 1-1,1-1 0,0 0 1,-1 0-1,1 0 1,0 1-1,-1-1 1,1 0-1,0 0 1,-1 0-1,1 0 1,-1 0-1,1 0 1,0 0-1,-1-1 1,1 1-1,0 0 1,-1 0-1,1 0 0,-1-1 1,1 1-1,0 0 1,-1 0-1,1-1 1,-1 1-1,1-1 1,-1 1-1,1 0 1,-1-1-1,1 1 1,-1-1-1,0 1 1,1-1-1,0 0 1,-1-2 30,0 0 1,0 1 0,0-1 0,0 0 0,0 1-1,0-1 1,-1 1 0,0-1 0,0-3-1,-1 0-9,1 0 0,-1 1 0,0-1 0,0 0 0,-1 1 0,0 0-1,-6-10 1,35 16-3012,-18-2 2339,1 0 0,-1-1 1,0 1-1,0-2 0,0 1 1,-1-1-1,1 0 0,0-1 0,8-5 1,33-14-890,-48 23 1570,-1 0-1,1 0 0,-1 0 1,0 0-1,1 0 1,-1 0-1,1 0 1,-1 0-1,1 0 0,-1 0 1,1 0-1,-1 0 1,1 0-1,-1 0 0,1 0 1,-1 0-1,1 0 1,-1 1-1,1-1 0,-1 0 1,0 0-1,1 0 1,-1 1-1,1-1 1,-1 0-1,0 1 0,1 0 1,7 13 804,2 4-157,-10-17-676,1-1 0,0 0 0,-1 1 0,1-1 0,0 1 0,-1-1 0,1 0 0,0 0 0,-1 1 0,1-1 0,0 0 0,0 0 0,-1 0 0,1 0 0,0 0 0,0 0 0,-1 0 0,1 0 0,0 0 0,-1 0 0,1 0 0,0 0 0,0 0 0,-1-1 0,1 1 0,1-1 0,46-27 205,-47 28-200,-1 0 1,1 0-1,-1 1 0,1-1 0,-1 0 0,1 0 1,-1 1-1,1-1 0,-1 0 0,1 1 1,-1-1-1,0 0 0,1 1 0,-1-1 1,1 1-1,-1-1 0,0 0 0,1 1 0,-1-1 1,0 1-1,0-1 0,1 1 0,-1-1 1,0 1-1,0 0 0,0-1 0,0 1 1,0-1-1,0 2 0,5 18 206,-1 5 101,27 220 1358,-27-195-1450,-3 0 1,-9 94-1,7-135-76,0 0-1,-1 0 0,-6 15 0,8-22-100,-1-1 1,1 0-1,-1 1 0,0-1 0,0 0 0,1 0 1,-1 0-1,0 0 0,0 0 0,0 0 0,0 0 1,0 0-1,0 0 0,-2 1 0,2-2-5,0 0-1,0 1 0,0-1 1,0 0-1,1 0 0,-1 0 1,0 0-1,0 0 1,0 0-1,0-1 0,0 1 1,0 0-1,0 0 0,1 0 1,-1-1-1,0 1 1,0-1-1,0 1 0,1 0 1,-1-1-1,0 0 0,0 1 1,1-1-1,-1 1 1,0-2-1,-4-3 107,1 1 0,0-1-1,0-1 1,0 1 0,1-1 0,0 1 0,0-1 0,-3-9-1,-15-54 426,18 58-505,-4-14-65,1 0 0,1 0 0,1-1-1,2 1 1,0-1 0,2 0 0,3-31 0,-2 52-30,0 1 0,0 0 0,1-1 0,-1 1 1,1 0-1,0-1 0,0 1 0,1 0 0,-1 1 1,1-1-1,0 0 0,0 1 0,0-1 0,1 1 0,-1 0 1,6-4-1,6-2-421,-1 1 0,1 0 0,19-7 1,3-1-300,-5 0 319,-3 0-156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10:1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68 7719,'0'0'774,"-9"-1"-347,7 1-415,-9-2 142,0 1 1,0 0-1,1 1 0,-1 0 1,0 0-1,0 1 0,0 1 1,0 0-1,1 0 0,-1 1 1,1 0-1,-13 7 0,9-1-119,1 2-1,0 0 0,0 0 0,1 2 0,0-1 1,1 1-1,1 1 0,0 0 0,-9 19 0,-10 23 153,-26 67-1,35-74-159,12-30-30,1 1 1,1 0-1,0 1 0,2 0 0,0-1 0,1 1 0,1 0 0,1 0 0,1 1 0,3 21 0,-1-29 3,1-1 0,0 1 0,0 0 0,2-1 0,0 0 0,0 0 0,1 0 0,1 0 0,0-1 0,0 0 0,2-1 0,-1 0 0,1 0 0,1-1 0,21 18 0,-25-23 18,0 0-1,0 0 1,1-1-1,0 0 0,0-1 1,0 1-1,0-1 1,0-1-1,1 1 0,-1-1 1,1-1-1,0 1 1,-1-1-1,1-1 1,0 1-1,14-2 0,-11-1 11,0-1-1,0 0 1,0 0-1,-1-1 0,1-1 1,-1 0-1,0 0 1,0-1-1,0 0 1,11-10-1,13-15 225,-1-2 0,-1-1 0,-2-2 0,36-55 0,-64 88-220,38-54 385,54-104 0,-82 136-377,-1-1 1,-1 0 0,-1 0-1,-1-1 1,-1 0-1,-2 0 1,2-32 0,-6 52 28,-1 0-1,0-1 1,0 1 0,-1 0 0,0-1 0,0 1 0,-1 0 0,0 0 0,0 0 0,-1 0 0,0 1 0,0-1 0,0 1 0,-1-1 0,-8-9-1,5 8 10,0 2 1,0-1-1,-1 1 0,0 0 0,0 1 0,0 0 0,-1 0 0,1 1 0,-1 0 0,-14-4 0,-13-1 29,0 2 1,0 1-1,-1 2 0,1 1 0,-38 3 1,47 0-413,4-1 551,1 1 0,-41 6 0,59-5-496,-1 0 0,0 0 0,0 0 0,0 1-1,1-1 1,-1 1 0,1 0 0,-1 1 0,1-1 0,0 1 0,0 0 0,0 0 0,0 0-1,1 0 1,-1 1 0,1-1 0,0 1 0,-4 5 0,4-1-2382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49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7815,'17'-2'1464,"0"1"-1,0-2 0,21-6 1,21-3 690,178-10-560,270 10 0,-95 6-773,239 9-368,-239 4-367,417-18 144,68 37-81,939 16 11,-1431-69-26,-383 23 129,-35 3 100,-15 1-1949,6 2-3999,6-2-362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787 72 4484,'0'0'4330,"-8"-5"-3353,-9-6-676,8 4 135,-1 1 1,0-1-1,0 2 0,0-1 0,0 1 0,-1 1 0,0 0 0,0 1 0,0 0 0,-21-3 0,8 6-394,-1 1 0,1 1-1,0 2 1,0 0 0,0 1 0,1 1 0,-1 2 0,1 0 0,1 2 0,0 0 0,0 1 0,1 1 0,0 2-1,1 0 1,1 0 0,0 2 0,2 1 0,-1 0 0,-22 30 0,12-9 107,-37 64 0,56-84-35,1 0 0,0 0-1,2 0 1,0 1 0,1 0 0,-5 32-1,0 25 120,3-36-139,2-1 0,2 1 0,3 60 0,0-97-34,1 1 0,-1-1 0,1 0 0,0 0 0,0 0 0,0 0 0,0-1 0,1 1-1,-1 0 1,1 0 0,0-1 0,0 1 0,0-1 0,0 1 0,0-1 0,5 4 0,-2-2 8,1 0-1,0-1 1,0 0-1,1 1 1,-1-2-1,1 1 0,8 1 1,7 1-4,0-1 0,1-1 0,40-1 0,-51-2 5,0-1-1,1 0 1,-1-1 0,0 0 0,0-1-1,0-1 1,16-6 0,-1-3 110,49-31-1,137-106 497,-184 127-538,-1-2 1,-1-1-1,-1-1 0,42-60 1,-59 74-87,-1 0 0,-1 0 0,0-1 1,-1 0-1,0 0 0,-1 0 0,-1-1 1,0 0-1,-1 0 0,-1 0 0,0 0 1,-1 0-1,0-1 0,-3-19 0,1 30-30,0-1-1,-1 1 0,1 0 0,-1 0 0,0 1 0,-1-1 1,1 0-1,-1 1 0,0-1 0,0 1 0,0 0 1,0 0-1,-1 0 0,-6-5 0,-7-4 72,0 0 1,-26-14-1,-14-10-143,45 31-1619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1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 217 5701,'0'0'1484,"-7"-7"-806,-11-12-141,-2 1-1,0 1 1,-1 1-1,0 0 1,-25-12-1,12 13-35,-1 1-1,-1 1 0,0 2 0,0 1 0,-74-8 0,-192 4 316,284 14-782,1 1-1,-1 1 0,1 1 0,0 0 1,0 1-1,0 1 0,0 1 0,1 0 0,-1 1 1,-22 15-1,17-8-17,1 1 0,1 1 0,0 1 0,1 0 0,1 2 0,-24 31 1,8 0 19,2 0 1,3 3 0,1 0 0,3 2 0,-26 86 0,29-72-37,3 2 0,3 0 0,4 1 0,2 1 0,1 90 0,9-153 12,1 1 0,0-1 0,0 0 0,1 0 0,1 0 0,0 0 0,0 0 0,1 0 0,0 0 0,1-1 0,11 17 0,-6-12 5,1-1 0,0-1 0,1 0-1,0 0 1,1-1 0,25 17 0,-5-9 8,0-1 1,1-2 0,0-1 0,2-2-1,71 17 1,-67-22 16,0-2 0,1-1-1,0-3 1,-1-1 0,1-2-1,0-2 1,76-15 0,-68 6 74,-2-2 0,1-2 1,-2-2-1,0-2 0,-1-2 1,47-31-1,-62 32-71,-1-1 0,-1-1 1,-1-2-1,-1-1 0,25-32 0,-2-5 434,51-89-1,-83 123-365,-1-1 1,-2-1-1,-2 0 1,0-1 0,-2 0-1,-2-1 1,-1 0-1,-1 0 1,-2 0-1,1-59 1,-6 80-67,0 0 0,-1 0 0,0 0 0,-1 1 0,0-1 0,0 1 0,-2 0 0,1 0 0,-1 0 0,-1 0-1,0 1 1,0 0 0,-1 0 0,-1 1 0,1 0 0,-1 0 0,-10-8 0,-2 0-544,0 1 1,-2 0-1,0 2 0,0 0 1,-1 2-1,-41-16 0,35 14-6587,27 8 747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16146 1 5509,'0'0'2013,"8"1"-1127,38 6 443,-45-7-1277,-1 0-1,1 0 1,-1 1-1,1-1 0,-1 0 1,1 1-1,-1-1 1,0 0-1,1 1 1,-1-1-1,1 1 0,-1-1 1,0 0-1,1 1 1,-1-1-1,0 1 1,0-1-1,1 1 0,-1 0 1,0-1-1,0 1 1,0-1-1,0 1 1,1-1-1,-1 1 1,0-1-1,0 1 0,0 0 1,0-1-1,0 1 1,-1-1-1,1 1 1,0-1-1,0 1 0,0-1 1,0 1-1,-1 0 1,1-1-1,0 1 1,0-1-1,-1 0 0,0 2 1,-14 18 448,-1-13-169,0 0-1,-1-1 0,0-1 1,0-1-1,0 0 1,-20 2-1,-28 6 560,-126 45 421,106-30-1232,-143 28-1,-746 45-126,-7-60 80,-51 4 0,228-7-357,314-17 170,294-11 119,-1084 32-665,-622-6 820,1320-20 77,-1050-4-157,863-12-30,-1011-33 44,-66-144 38,1045-17 85,630 147-37,168 47-101,-19-5 322,0 0 1,0 1-1,0 1 0,0 1 0,-46 0 1,65 4-348,0 0 0,0 0 1,1 0-1,-1 0 1,0 1-1,0-1 1,1 1-1,-1-1 0,1 1 1,0 0-1,-1 0 1,1 0-1,0 0 0,0 1 1,0-1-1,0 0 1,1 1-1,-1-1 1,1 1-1,-1 0 0,1 0 1,0-1-1,0 1 1,0 0-1,0 0 1,1 0-1,-1 5 0,-2 9 50,0 1-1,1 0 0,1 21 0,1-24-52,1-1 0,0 1 0,1-1 0,0 0 0,1 1 0,7 20 0,-1-7-525,11 22-3775,-17-38-354,-3-9 1441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2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10025,'0'-1'75,"-1"1"-1,0 0 0,0-1 0,0 1 0,1-1 0,-1 1 0,0 0 1,0 0-1,0-1 0,0 1 0,0 0 0,1 0 0,-1 0 1,0 0-1,0 0 0,0 0 0,0 0 0,0 0 0,0 1 0,0-1 1,1 0-1,-1 0 0,0 1 0,0-1 0,0 0 0,0 1 0,-1 23 1575,2-14-1723,2 6 325,1-1-1,1 1 1,0-1 0,1 1-1,0-1 1,2-1 0,-1 1-1,2-1 1,0 0-1,1-1 1,0 0 0,1 0-1,0-1 1,1 0 0,0-1-1,1 0 1,0-1-1,18 12 1,-25-20-111,0 1 0,0-1 0,0 0 0,1-1 0,-1 1-1,1-1 1,-1 0 0,1 0 0,-1-1 0,1 1 0,-1-1 0,1-1 0,-1 1 0,12-3 0,-9 1 1,1-1 1,-1-1 0,1 1-1,-1-1 1,0-1 0,-1 1-1,1-1 1,10-10 0,7-8-289,-2-2 1,0-1 0,35-54-1,-47 64-244,6-8-2649,22-41 0,-18 18-3185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3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38 6726,'0'0'11318,"-4"3"-11126,-7 8-91,16-4 3,34-2 199,-34-4-256,90 3 353,140-11-1,95-29-409,-281 30 65,-178 5 368,42-1-270,-31 1-16,-120 2 486,191 2-524,1 1-1,-1 3 0,-46 14 0,92-21-99,0 0-1,0 0 1,0 0-1,0 0 1,1 0-1,-1 0 1,0 0 0,0 1-1,0-1 1,0 0-1,0 1 1,0-1-1,0 1 1,1-1-1,-1 1 1,0-1-1,0 1 1,1-1-1,-1 1 1,0 0 0,1 0-1,-1-1 1,0 3-1,20 3-75,40-3-35,178 0-411,390-45 0,-618 41 518,-7 1 9,0 0 1,0 0-1,1 0 0,-1 0 1,0 0-1,1-1 0,-1 1 1,0-1-1,0 0 1,1 0-1,-1 0 0,0 0 1,0 0-1,0 0 0,0 0 1,3-4-1,-6 5 31,0-1-1,0 0 1,-1 0-1,1 1 1,0-1 0,0 0-1,-1 1 1,1-1-1,0 1 1,-1 0-1,1-1 1,0 1 0,-1 0-1,1 0 1,-2 0-1,2 0 0,-121-10 574,-236 11 0,321 0-516,-350 18 344,230-9-6018,179-12-87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2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0 821 8968,'0'0'257,"79"-75"-97,-30 34 96,14-9-32,14-6 161,8-5-193,-2-3 0,5-3-128,1 0-32,-7 0-32,-2 3-96,-7 4-384,-4 5-417,-10 5-929,-5 7-1217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2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0 862 4901,'0'0'3107,"58"-60"-2243,-7 15-191,17-14-128,15-11-257,14-10-96,11-9-192,2-5-96,-2 1-513,-5 1-416,-8-1-704,-10 6-1570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165 2242,'0'0'886,"-9"-3"214,-13-3 1,2-2 1,-1 0-1,1-1 1,1-1-1,-29-20 1,34 19-938,-1 1 0,0 0 0,-1 1 0,0 1 0,0 0 0,-1 1 0,0 1 0,0 1 0,0 0 0,-1 1 0,0 1-1,0 0 1,-35 1 0,23 2-168,0 2-1,1 1 0,-1 1 1,1 1-1,0 2 0,0 0 1,-46 21-1,33-12 69,30-12-47,0 1 0,0 0 0,0 1 0,0 0 0,-17 13 0,-29 25-39,30-25 181,1 2 0,1 2 0,-39 41-1,49-45-50,-1 2 0,2-1 0,1 2 0,1 0 0,1 1-1,0 0 1,2 1 0,1 0 0,-9 35 0,7-14 101,3-1 0,2 1-1,1 1 1,2-1 0,3 0 0,7 64 0,-5-92-158,2-1-1,0 1 1,0-1 0,2 0 0,0 0-1,1-1 1,0 1 0,18 25-1,-17-31-31,0 0-1,1-1 1,0 0-1,0-1 1,0 0 0,1 0-1,1-1 1,-1-1-1,1 1 1,0-2-1,1 1 1,-1-2-1,17 6 1,5-3 26,0-2 1,1-1-1,0-1 1,53-3-1,28 2-69,-53 2-8,118-7 0,-151 0 11,-1-2-1,1-1 1,-1-1-1,0-1 1,-1-1 0,37-18-1,-17 3 178,0-3-1,-1-1 1,-1-2 0,-2-2-1,-2-2 1,74-78-1,-91 85 141,-2-1-1,30-48 1,-44 60-199,0 0 1,0-1-1,-2 1 0,0-1 1,-1 0-1,0-1 0,1-18 1,1-6 525,3-42-76,-9 78-502,-2 0 1,1-1-1,-1 1 1,0-1-1,0 1 1,0 0 0,-1 0-1,0 0 1,0 0-1,-6-10 1,-4-1 36,0 0 0,-2 0-1,0 1 1,-1 1 0,0 0 0,-1 1 0,-1 1 0,0 1 0,-1 0 0,0 1 0,-1 1-1,0 0 1,-34-10 0,17 7-518,0 3-1,-57-10 0,49 14-2617,-73-1-1,87 7-1034,4 0-1105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3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17964,'-7'24'1712,"-2"6"-1128,-1 2-248,-1 5 777,-1 6-361,2 1-240,1-1-160,2-4-392,2-3-240,5-10-312,0-3-184,7-10-345,3-7 785,1-6-240,2-6-176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0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37 2530,'-25'0'4700,"35"0"-804,42 0-2247,874-12 684,-926 12-2398,1 0 1,-1-1 0,0 1 0,0 0-1,1 0 1,-1 0 0,0-1 0,0 1-1,1 0 1,-1 0 0,0 0 0,0-1-1,0 1 1,0 0 0,1 0 0,-1-1-1,0 1 1,0 0 0,0-1 0,0 1-1,0 0 1,0-1 0,0 1 0,0 0-1,0 0 1,0-1 0,0 1 0,0 0-1,0-1 1,0 1 0,0 0 0,0-1-1,0 1 1,0-1 0,0 0-442,0-12-3071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0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21 143 4516,'8'-2'155,"119"-30"1124,-70 16-581,0 3 1,72-8-1,75-2-20,-198 22-619,-421 17 4441,286-16-3550,76 0-480,42 0-361,14 0-133,378-30-775,-241 14-969,-120 13 1771,-25 2 613,-34 1 147,-68 13 1295,-185 47 0,281-57-2027,8-3-29,-1 1 1,1-1 0,0 1 0,-1 0 0,1 0-1,0 0 1,-1 1 0,1-1 0,0 1 0,0 0-1,-5 4 1,10-5-425,-1 0-1,1-1 1,0 1 0,-1 0-1,1-1 1,0 0-1,0 1 1,-1-1 0,1 0-1,0 0 1,0 0-1,0 0 1,0 0 0,-1 0-1,4-1 1,26-3-3331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0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 1057,'-145'12'9321,"187"-16"-5635,31 7-3044,-16-1-342,-5-2-55,440-13 1469,-485 13 58,-13-2-5327,5-2-320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3299,'0'0'14072,"0"-5"-13837,0 3-215,0 1 0,0-1 0,0 1 0,1-1 0,-1 1 0,0 0 0,1-1 0,-1 1 0,1 0 0,-1-1 0,1 1 1,0 0-1,-1 0 0,1-1 0,0 1 0,0 0 0,0 0 0,0 0 0,0 0 0,0 0 0,0 0 0,0 1 0,1-1 0,-1 0 0,0 0 0,0 1 0,1-1 0,2 0 0,52-8 382,-53 9-397,262-8 426,-100 5-334,-127 3-33,18-1-142,-43 0 308,-21-2 376,-498-47 2085,504 49-2689,1 1-1,-1 0 1,0 0 0,1-1 0,-1 1 0,0 0-1,1 0 1,-1 1 0,0-1 0,1 0 0,-1 1 0,0-1-1,1 1 1,-1-1 0,0 1 0,-1 1 0,3-1-12,0-1 1,0 1 0,0 0 0,0-1-1,0 1 1,0 0 0,0-1-1,1 1 1,-1 0 0,0-1 0,0 1-1,1-1 1,-1 1 0,1-1 0,-1 1-1,0-1 1,1 1 0,-1-1-1,1 1 1,-1-1 0,1 1 0,-1-1-1,1 0 1,0 1 0,-1-1-1,2 1 1,55 28-70,-19-17 127,1-3 1,0-1-1,62 5 1,123-6-670,-222-10 848,-9-2-141,-10-3-20,-11-1 5,0 2 0,-1 0 0,0 2 0,-32-1 0,-118 4 343,148 2-382,29 0-56,-54 4 111,54-4-121,0 0 1,0 0 0,0 0-1,0 1 1,1-1 0,-1 1-1,0-1 1,0 1 0,0 0-1,0 0 1,1 0 0,-1-1-1,0 2 1,1-1 0,-1 0-1,1 0 1,-1 0 0,1 1-1,0-1 1,-1 1 0,1-1-1,0 1 1,-1 2 0,2-3-236,0 0-1,0 1 1,1-1 0,-1 1 0,1-1 0,-1 0 0,1 1-1,-1-1 1,1 0 0,0 1 0,0-1 0,-1 0 0,1 0-1,0 0 1,0 0 0,0 0 0,0 0 0,1 0-1,-1 0 1,0 0 0,0 0 0,1 0 0,-1-1 0,0 1-1,3 0 1,14 8-4194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60 5541,'-14'2'2017,"11"2"1341,5-3-3162,-1 0 0,0-1 0,0 1 1,0 0-1,1-1 0,-1 1 1,0-1-1,1 0 0,-1 1 0,0-1 1,1 0-1,-1 0 0,0 0 0,1 1 1,1-2-1,239-1 3200,317-22-3103,-788 16 929,75 5-1142,-243 2 187,338 9-165,68-10-85,1 1-1,-1 1 1,1 0 0,-1 0 0,13 2 0,11 0-1,217-1-251,265-2-1601,-506 0 1819,37-1-26,-44 2 49,-1 0 0,1 0-1,0 0 1,-1 0-1,1-1 1,-1 1 0,1 0-1,-1-1 1,1 0-1,-1 1 1,1-1 0,-1 0-1,0 1 1,1-1 0,-1 0-1,0 0 1,0 0-1,1 0 1,-1-1 0,0 1-1,1-2 1,-3 2 15,1 0 1,-1 1-1,0-1 0,0 0 0,1 0 1,-1 1-1,0-1 0,0 0 1,0 1-1,0-1 0,0 1 1,0-1-1,0 1 0,0-1 0,0 1 1,0 0-1,0-1 0,0 1 1,0 0-1,0 0 0,0 0 1,0 0-1,-2 0 0,0 0 34,-58-7 52,0 3-1,1 2 1,-1 3 0,0 3 0,-98 19-1,102-11-776,-56 20 0,5 9-7134,86-32-311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4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1432 174 5125,'0'0'2861,"-6"-8"-2017,3 3-796,0 0 0,0 0 1,-1 1-1,0-1 1,0 1-1,0 0 0,0 0 1,-1 1-1,0-1 1,0 1-1,0 0 1,0 0-1,0 1 0,-6-3 1,-17-6 321,-21-8 72,-1 1-1,0 3 1,-1 2 0,-60-7-1,36 13-436,0 3 1,-138 11-1,185-2 6,0 1-1,1 1 0,0 1 1,0 2-1,1 0 1,0 2-1,1 1 1,0 1-1,1 1 1,0 1-1,2 1 0,0 1 1,1 1-1,1 1 1,-25 31-1,18-17-15,1 2 0,2 1 0,2 1 0,1 0 0,2 2 0,2 0 0,1 1 1,2 1-1,-9 53 0,12-42-2,3 1 1,2 0-1,3 1 1,4 66 0,0-111-3,0 0 0,1 0 0,0 0 0,0 0 0,1 0 0,0-1 0,1 1 0,0-1 0,0 0 0,1 0 0,0 0 0,1-1 0,0 0 0,0 0 0,1 0 0,0-1 0,0 0 0,1 0 0,0-1 0,0 0 1,0-1-1,1 1 0,0-1 0,0-1 0,0 0 0,1 0 0,-1-1 0,1 0 0,0-1 0,14 2 0,13-1 75,0-1 0,0-3 0,0 0 0,0-3 0,-1-1 0,1-2 0,-1-1 0,54-20 0,25-17 243,129-70 0,178-124-15,-366 202-141,-1-3 0,-3-3 0,-1-1 0,-3-3 0,50-62 0,-89 99-110,-1-1 0,-1 0 0,0-1 0,0 0 0,-1 0 0,-1 0 0,6-21 0,-9 28 10,-1 0 0,0 0 0,-1 0 0,1 0 0,-1 0 1,0 0-1,0 0 0,-1 0 0,1 0 0,-1 0 0,0 0 0,0 0 0,-1 1 0,0-1 0,0 0 0,0 0 0,0 1 0,-1 0 0,1-1 0,-1 1 0,0 0 0,-6-6 0,-3-1-30,-1 1-1,1 1 1,-2 0 0,1 1 0,-1 0-1,0 1 1,-1 0 0,0 1 0,0 1 0,0 0-1,-19-2 1,-13-1-4,0 2 1,-70 0-1,57 8-863,0 3 1,0 2-1,0 3 1,2 2-1,-67 23 1,25-5-2109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5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2301 294 2466,'0'0'379,"4"-8"251,3-8 27,-1 0 0,0-1 0,4-20 0,-9 33-498,0 1-1,0-1 0,0 1 1,-1-1-1,1 1 0,-1-1 1,0 0-1,0 1 0,0-1 1,0 1-1,-1-1 0,0 0 0,1 1 1,-1-1-1,-1 1 0,1 0 1,0-1-1,-1 1 0,0 0 1,1 0-1,-1 0 0,-1 0 1,1 0-1,0 0 0,-1 1 1,-2-4-1,-21-6 154,-1 1 0,0 2 0,0 0 1,-1 2-1,0 1 0,-50-5 0,-14-4-202,-5 2-114,0 4-1,-1 5 0,-125 9 1,22-1 65,-631 59-88,802-59 18,-133 23 30,147-23-48,0 0-1,0 1 1,1 1-1,-1 1 1,1 0-1,1 1 1,-23 15-1,29-15 1,1-1 0,-1 1 0,1 1-1,1-1 1,0 1 0,0 1 0,1-1-1,0 1 1,0 0 0,1 0 0,0 0 0,1 0-1,0 1 1,-1 14 0,-1 7 26,2 1 1,1-1-1,4 51 0,-1-67-3,1 0 0,1 0-1,0-1 1,1 1 0,1-1 0,0 0-1,1 0 1,1-1 0,0 0 0,1 0-1,15 21 1,-8-16 17,2-1 0,0-1 0,0 0 0,2-2-1,0 0 1,40 24 0,5-6 115,0-4 0,2-2 0,1-4-1,87 20 1,-41-18 42,1-4 0,1-6-1,0-4 1,176-7 0,-224-9-10,1-2 1,-1-4-1,74-20 0,192-81 58,-41-15 310,-248 103-472,0-1 0,-1-2-1,-2-2 1,49-44-1,-83 67-15,0 0-1,-1-1 0,0 0 0,-1 0 0,0-1 1,0 1-1,0-1 0,-1 0 0,0 0 1,-1-1-1,3-9 0,-4 12 6,-1 0 0,0-1 0,-1 1-1,1-1 1,-1 1 0,-1-1 0,1 1 0,-1-1 0,0 1 0,-1 0-1,1-1 1,-1 1 0,0 0 0,-1 0 0,0 0 0,-3-6 0,-3-2-2,0 1 0,-1 0 0,-1 1 0,0 0 1,0 1-1,-1 0 0,-1 0 0,0 1 1,0 1-1,-1 1 0,0 0 0,0 0 0,-1 1 1,0 1-1,0 1 0,-1 0 0,-25-4 0,-12 0-105,0 3-1,-1 2 0,1 2 1,-56 6-1,34 2-404,2 3 0,-1 3 0,-81 25 0,-206 91-5774,308-107 2675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6533 451 3299,'-35'-20'1138,"-1"2"1,0 2-1,-63-20 0,-121-19 539,62 31-1089,-301-6 0,52 7 40,-257-55 338,-393-36-1190,-184 77 219,1088 42-12,-173 27 0,-151 48 18,398-65 5,-47 9 38,2 5 0,1 5 0,1 6-1,-173 83 1,276-113-43,-1 0-1,2 2 0,-1 0 0,2 1 1,0 1-1,0 0 0,1 1 0,1 1 1,1 0-1,0 2 0,1-1 0,1 1 1,1 1-1,0 0 0,1 1 0,2 0 1,0 0-1,1 1 0,1 0 0,-6 37 1,7-30-18,2 1 0,1 0 0,1 0 0,1 0 0,2 0 1,1 0-1,1 0 0,2-1 0,0 1 0,2-2 0,2 1 1,22 47-1,-5-27 4,3-1 1,2-1 0,1-2 0,3-1-1,1-2 1,2-1 0,64 49 0,-43-44 5,1-2 0,3-3 0,0-3 0,3-3 1,73 27-1,-55-32-12,1-4 0,2-3 0,0-4-1,93 5 1,366 2-11,10 1 33,216 92-3,-155-20 0,284-8 228,-652-80-179,406-37 0,-467 5-17,289-73 0,-380 68-43,-2-4 0,-1-4 1,-1-5-1,147-85 0,-212 106 38,0-1 0,-1-1 0,-1-1-1,45-48 1,-60 57 37,-1 0 1,-1-1-1,-1 0 1,0-1-1,-1 0 1,0-1-1,-1 1 1,-1-1-1,0-1 1,-1 1-1,4-32 1,-7 22 66,-1-1 1,-2 1-1,0-1 0,-2 1 1,-1 0-1,-1 0 0,-1 0 1,-1 0-1,-1 1 0,-2 0 1,0 1-1,-2 0 1,-19-30-1,1 10-27,-1 0 1,-3 2 0,-1 1-1,-2 2 1,-69-56-1,62 61-192,-1 2-1,-2 2 0,-1 2 1,0 2-1,-3 3 0,0 1 1,-54-14-1,25 15-1395,0 3 0,-1 3-1,0 4 1,-90 0 0,53 8-4410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2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1505,'13'-8'32,"-1"0"-672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3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1185,'0'0'96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3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17260,'-13'17'1217,"0"1"0,-16 29 0,26-42-1144,0-1-1,1 1 1,0 1-1,0-1 1,0 0-1,1 0 1,-1 1-1,1-1 1,1 1-1,-1-1 1,1 1-1,0-1 1,0 1-1,0-1 1,2 8-1,-1-12-66,-1 1 0,1-1 0,-1 1-1,1-1 1,0 0 0,0 1 0,-1-1-1,1 0 1,0 1 0,0-1 0,0 0-1,1 0 1,-1 0 0,0 0 0,0 0-1,1 0 1,-1 0 0,0 0 0,1 0-1,-1-1 1,1 1 0,-1-1 0,1 1-1,-1-1 1,1 1 0,-1-1 0,1 0-1,0 0 1,-1 0 0,1 0 0,-1 0-1,1 0 1,-1 0 0,1-1-1,0 1 1,-1 0 0,1-1 0,1 0-1,2-1 9,0 1 0,-1-1 0,1-1-1,0 1 1,-1-1 0,1 1-1,-1-1 1,0-1 0,0 1-1,4-5 1,-4 4 4,-1 0-1,0 0 1,0 0 0,0 0-1,-1-1 1,0 0 0,0 1-1,0-1 1,0 0 0,-1 0-1,1 0 1,-1 0 0,-1 0-1,1 0 1,-1 0 0,0-7-1,0 11-14,0 1 0,0-1-1,0 1 1,0-1 0,0 1 0,0-1-1,0 0 1,0 1 0,0-1 0,0 1-1,-1-1 1,1 1 0,0-1 0,0 1-1,-1-1 1,1 1 0,0 0 0,-1-1-1,1 1 1,0-1 0,-1 1 0,1 0-1,-1-1 1,1 1 0,-1 0 0,1-1-1,-1 1 1,1 0 0,-1 0 0,1 0-1,-1-1 1,1 1 0,-2 0 0,2 0 4,-1 0 0,0 1 0,0-1 0,0 0 0,0 1 0,0-1 0,0 0 0,0 1 0,0-1 0,1 1 0,-1 0 0,0-1 0,0 1 0,1 0 0,-1-1 0,-1 2 0,2-1 0,-1 0 1,0 0 0,1 0 0,-1 0 0,1 0 0,-1 0 0,1 0-1,-1 0 1,1 0 0,0 0 0,-1 0 0,1 0 0,0 0 0,0 0-1,0 1 1,0-1-4,0 0-1,0-1 0,0 1 1,0-1-1,1 1 0,-1-1 1,0 1-1,1-1 1,-1 1-1,0-1 0,1 0 1,-1 1-1,0-1 0,1 1 1,-1-1-1,1 0 0,-1 1 1,0-1-1,1 0 0,-1 1 1,1-1-1,-1 0 0,1 0 1,-1 0-1,1 0 0,0 1 1,-1-1-1,1 0 1,-1 0-1,1 0 0,-1 0 1,1 0-1,0 0 0,13-1-39,0 1 0,1-2 0,-1 0 0,0-1 0,22-7 1,-18 5-178,0 0 0,22-2 1,-34 6 131,-1 1-1,0 0 1,0 0 0,0 0 0,0 1-1,7 1 1,-11-2 65,0 0 1,-1 0-1,1 1 0,0-1 0,-1 0 0,1 1 1,-1-1-1,1 0 0,0 1 0,-1-1 0,1 1 0,-1-1 1,1 1-1,-1-1 0,1 1 0,-1 0 0,1-1 1,-1 1-1,0 0 0,1 0 0,-1 0 10,0 1-1,0-1 1,0 0-1,0 0 0,0 1 1,0-1-1,0 0 1,0 0-1,-1 1 1,1-1-1,0 0 0,-1 0 1,1 0-1,-1 1 1,-1 1-1,-2 4 63,-9 20 244,12-27-292,1 1-1,0-1 1,0 1-1,0-1 1,0 1-1,0-1 1,0 1-1,0-1 1,0 1-1,0 0 1,0-1-1,0 1 1,0-1-1,1 1 1,-1-1-1,0 1 1,0-1-1,0 1 1,1-1-1,-1 0 0,0 1 1,1-1-1,-1 1 1,0-1-1,1 1 1,-1-1-1,1 0 1,-1 1-1,0-1 1,1 0-1,-1 0 1,1 1-1,-1-1 1,1 0-1,-1 0 1,1 0-1,-1 1 1,1-1-1,-1 0 1,1 0-1,-1 0 1,1 0-1,0 0 1,-1 0-1,1 0 1,0 0-1,17-1-38,-1-1 0,1-1 0,-1 0 0,0-1 0,0-1 0,28-12 0,-14 6-89,-11 4 28,-11 3 24,0 1 0,0 0 0,0 1 0,9-1 0,-17 2 65,-1 1 0,1 0 0,-1 0 1,1 0-1,-1 0 0,1 0 0,-1 0 0,1 0 0,-1 0 1,1 1-1,0-1 0,-1 0 0,1 0 0,-1 0 0,0 1 0,1-1 1,-1 0-1,1 0 0,-1 1 0,1-1 0,-1 0 0,1 1 1,-1-1-1,0 0 0,1 1 0,-1-1 0,0 1 0,1-1 1,-1 1-1,0-1 0,0 1 0,0-1 0,1 1 0,-1-1 1,0 1-1,0-1 0,0 1 0,0-1 0,0 1 0,0 0 1,-2 29 179,1-26-140,0-1 1,1 1-1,-1-1 0,1 0 1,0 1-1,1 5 1,-1-8-17,1 1 1,-1-1-1,1 0 1,-1 1-1,1-1 0,0 0 1,-1 0-1,1 0 1,0 0-1,0 0 1,0 0-1,0 0 1,0 0-1,0 0 1,0 0-1,0 0 1,0-1-1,1 1 1,-1 0-1,0-1 1,0 1-1,2 0 1,0-1 21,0 1 1,0-1-1,0 0 1,0 0 0,0 0-1,0 0 1,0 0-1,0-1 1,0 1 0,3-2-1,0 0 60,0 0-1,0 0 0,0-1 1,0 0-1,-1 0 1,1 0-1,-1-1 1,0 0-1,7-5 0,-11 7-63,1 1-1,-1-1 1,0 1-1,1-1 1,-1 1-1,0-1 1,0 0-1,0 0 1,0 1-1,-1-1 1,1 0-1,0 0 1,-1 0-1,0 0 0,1 0 1,-1 0-1,0 0 1,0 0-1,0 0 1,0 0-1,0 0 1,0 0-1,-1 0 1,1 0-1,0 0 1,-1 1-1,0-1 1,0 0-1,0-2 1,-1 1-51,0 1 1,-1-1 0,1 1 0,0 0 0,-1-1 0,1 1-1,-1 0 1,0 1 0,0-1 0,0 0 0,0 1 0,0 0 0,0-1-1,0 1 1,0 0 0,0 1 0,-4-2 0,-14-2-312,31 4 107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3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260 159 448,'0'0'1992,"-8"-3"-1074,-9-4-283,0 1 0,0 0 1,-1 1-1,1 1 0,-1 1 0,-23-2 1,-65 14 2770,147-10-3166,480-15 2082,-292 22-2167,-65 0 203,700-13 763,-411-2-924,620 25 563,-647-2-191,-197-6-402,152 3-29,-7-14-40,261 3 76,-632 0-175,43 3-26,-44-3 26,1 0-1,-1 0 0,0 1 0,0-1 0,1 0 0,-1 1 1,0 0-1,0 0 0,0-1 0,0 1 0,0 0 0,0 1 1,0-1-1,0 0 0,0 1 0,1 1 0,-3-2 6,0-1 0,0 1 0,0-1 0,0 1 0,0 0 0,-1-1 1,1 1-1,0 0 0,0-1 0,-1 1 0,1-1 0,-1 1 0,1-1 0,0 1 0,-1-1 0,1 1 0,-1-1 0,1 1 0,-1-1 0,1 0 0,-1 1 0,0-1 0,1 0 0,-1 1 0,1-1 0,-1 0 0,0 0 1,1 0-1,-1 1 0,0-1 0,1 0 0,-1 0 0,0 0 0,1 0 0,-2 0 0,-34 6 72,29-5-74,-491 65-271,-831 5-1,741-113 215,65 1-82,-352 27-311,732 12 453,-625-25 16,304 17-91,372 10 82,83 0-11,2 0 2,1 0-1,0 0 0,-1 0 1,1 1-1,0 0 1,0 0-1,-9 3 1,19-5-26,-1 0 0,1 1 1,-1-1-1,1 1 0,-1 0 0,1 0 1,-1 0-1,1 1 0,3 0 0,16 1-80,495-43 181,-448 32-71,1013-42-8,-1031 50 2,710 5 3,40-1 88,-800-3-82,25-1 3,-26 1-9,-1 0 0,1 0 0,0 0 0,0 0 0,-1-1 0,1 1 0,0 0 0,-1 0 0,1 0 0,0-1 0,0 1 0,-1 0 0,1-1-1,0 1 1,-1 0 0,1-1 0,-1 1 0,1-1 0,-1 1 0,1-1 0,0 1 0,-1-1 0,0 1 0,1-1 0,-1 0 0,1 1 0,-1-2 0,-2 0 10,-1 1 0,1-1 0,-1 1 0,0 0 0,1-1 0,-1 1 0,0 0 0,0 1 0,0-1 0,0 0 0,-3 1 0,1-1-6,-103-23-27,-1 6 1,-142-6-1,-226 16-61,274 8 72,-1333-7-3,1462 8-51,1 4 0,-134 25-1,157-19-104,1 3-1,0 1 1,1 3-1,-87 46 0,99-38 92,35-24 64,0-1-1,0 1 0,-1-1 1,1 1-1,0-1 0,1 1 1,-1 0-1,0 0 0,0-1 1,1 1-1,-1 0 0,1 0 1,-1 0-1,1 0 1,0 0-1,0 0 0,0 0 1,0 0-1,0-1 0,1 3 1,-1-3 8,0 0 1,1 0 0,0 0-1,-1 0 1,1 0 0,-1 0 0,1 0-1,0-1 1,0 1 0,-1 0-1,1 0 1,0-1 0,0 1 0,0-1-1,0 1 1,0-1 0,0 1-1,0-1 1,0 1 0,0-1 0,0 0-1,1 1 1,30 4-51,-25-4 50,137 12 18,230-7 0,-211-8-10,315-8 21,-42-1-18,1608-11 25,-2003 22-37,203-10-75,-219 3 71,-25 7 9,0 0-1,0-1 1,0 1-1,0 0 0,0 0 1,0-1-1,0 1 1,0 0-1,1 0 1,-1-1-1,0 1 0,0 0 1,-1 0-1,1-1 1,0 1-1,0 0 1,0 0-1,0-1 1,0 1-1,0 0 0,0 0 1,0-1-1,0 1 1,0 0-1,-1 0 1,1-1-1,0 1 0,0 0 1,0 0-1,0 0 1,-1 0-1,1-1 1,0 1-1,0 0 1,-1 0-1,1 0 0,0 0 1,0 0-1,-1 0 1,1 0-1,0-1 1,0 1-1,-1 0 0,-45-14-88,-736-84-306,563 82-284,-308 17 0,-215 62-6777,627-51 3613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4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97 769,'0'0'1292,"-8"-1"-1399,-34-7-56,21 3-76,0 1-1,-37-3 1,37 7 791,1 2 0,-33 5-1,45-6-324,1 0 0,0 1-1,0 1 1,1-1-1,-1 1 1,0 0 0,1 0-1,-1 1 1,1 0-1,-10 9 1,15-13-130,1 0 0,0 0 0,0 0 0,-1 0 0,1 1-1,0-1 1,0 0 0,0 0 0,-1 0 0,1 1 0,0-1 0,0 0 0,0 0 0,0 0 0,-1 1 0,1-1 0,0 0 0,0 0-1,0 1 1,0-1 0,0 0 0,0 0 0,0 1 0,0-1 0,0 0 0,0 0 0,0 1 0,0-1 0,0 0 0,0 0 0,0 1-1,0-1 1,0 0 0,0 0 0,0 1 0,0-1 0,0 0 0,0 0 0,1 1 0,-1-1 0,0 0 0,0 0 0,0 0-1,0 1 1,1-1 0,-1 0 0,0 0 0,19 4 1346,34-6-1629,-45 2 582,673-85 1232,-600 74-1557,1 4 0,0 3 0,0 4-1,0 4 1,0 3 0,93 21 0,-52-7 119,1-6 0,1-5 0,0-5 0,208-20 0,409-14 323,-674 26-312,-1-3 1,-1-2 0,118-32-1,-167 36-179,0 0 1,29-1-1,-11 5-4482,-32 0 109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86 5573,'-2'0'275,"1"0"-1,-1 0 0,1 0 1,0 0-1,-1-1 0,1 1 0,-1 0 1,1-1-1,0 1 0,0-1 1,-1 0-1,1 1 0,0-1 1,0 0-1,0 0 0,0 0 1,-1 0-1,2 0 0,-1 0 0,0 0 1,0 0-1,0 0 0,0 0 1,1-1-1,-2-1 0,1 3 25,-1 0-171,1 0-154,40-1 154,241-28 1313,-51 6-352,-425 17-287,109 1-593,0 4 0,0 3 1,-99 16-1,175-16-237,7-2 21,0 0 1,1 0 0,-1 1 0,0 0-1,0 0 1,0 0 0,1 0-1,-1 1 1,0-1 0,1 1 0,-1 0-1,1 0 1,0 0 0,-4 4-1,7-6-3,0 0-1,0 1 0,0-1 0,0 0 0,0 1 1,0-1-1,0 0 0,0 1 0,0-1 0,0 0 1,1 1-1,-1-1 0,0 0 0,0 1 1,0-1-1,1 0 0,-1 1 0,0-1 0,0 0 1,1 0-1,-1 1 0,0-1 0,0 0 0,1 0 1,-1 0-1,0 0 0,1 1 0,-1-1 1,0 0-1,1 0 0,-1 0 0,0 0 0,1 0 1,-1 0-1,1 0 0,-1 0 0,0 0 0,1 0 1,-1 0-1,0 0 0,1 0 0,-1 0 1,1 0-1,23 0-168,-21 0 154,374-26 547,-115 3-809,-175 20 422,-88 3-23,-31 1 15,-301 31 274,249-22-327,13-1-26,142-9-664,-20 1 666,187-28-4,-122 11-183,-102 13 445,-35 2-128,-38 4-123,27 0-33,5-1 13,1 1 0,0 2 0,1 0 0,-1 1 0,-35 15 0,128-19-326,-61-2 350,-6 0-46,1 1 0,-1-1 1,1 0-1,-1 0 0,1 0 1,-1 1-1,1-1 0,-1 0 0,1 0 1,-1 0-1,1 0 0,-1 0 0,1 0 1,0 0-1,-1 0 0,1-1 0,-1 1 1,1 0-1,-1 0 0,1 0 0,-1 0 1,1-1-1,-1 1 0,0 0 0,1-1 1,-1 1-1,1 0 0,-1-1 1,1 1-1,-1 0 0,0-1 0,1 1 1,-1-1-1,0 1 0,0-1 0,1 1 1,-1-1-1,0 1 0,0-1 0,0 1 1,1-1-1,-1 1 0,0-1 0,0 0 1,-3 0 116,3 1-124,-1 0 1,1 0-1,0 0 1,0 0-1,-1 0 1,1 0 0,0 0-1,-1 0 1,1 0-1,0-1 1,-1 1-1,1 0 1,0 0-1,0 0 1,-1 0-1,1 0 1,0-1-1,-1 1 1,1 0-1,0 0 1,0 0-1,0-1 1,-1 1-1,1 0 1,0 0-1,0-1 1,0 1-1,0 0 1,-1-1 0,1 1-1,0 0 1,0 0-1,0-1 1,0 1-1,0 0 1,0-1-1,0 1 1,0 0-1,0-1 1,0 1-1,0 0 1,0-1-1,0 1 1,0-1-20,0 1-37,-3 0 48,3 0 80,-24 25-9742,13-18 5786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9449,'6'1'6151,"12"-1"-5560,-15 0 199,210-7 3818,4 0-6824,-244 12-3854,3-3 3001,-6 0-375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6406,'0'0'1500,"-10"4"-112,-2-2-855,8-1-247,-1 0-1,1 0 1,0 0 0,0 1-1,0-1 1,0 1 0,0 0 0,0 0-1,-5 5 1,8-7-193,1 0 1,0 1-1,-1-1 1,1 0-1,0 0 1,-1 1-1,1-1 1,0 0-1,0 1 1,-1-1-1,1 0 1,0 1-1,0-1 1,0 1-1,0-1 1,-1 0-1,1 1 0,0-1 1,0 1-1,0-1 1,0 0-1,0 1 1,0-1-1,0 1 1,0-1-1,0 0 1,0 1-1,0-1 1,0 1-1,1-1 1,-1 0-1,0 1 1,0-1-1,0 1 1,0-1-1,1 0 0,-1 1 1,0-1-1,0 0 1,1 1-1,-1-1 1,0 0-1,1 0 1,-1 1-1,0-1 1,1 0-1,-1 0 1,0 1-1,1-1 1,-1 0-1,0 0 1,1 0-1,-1 0 0,1 0 1,-1 0-1,0 0 1,1 1-1,-1-1 1,1 0-1,-1 0 1,1-1-1,0 1 1,31 8 1143,-31-8-1081,203 20 2377,-68-16-5344,-93-4-3392,-27-4 1430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11082,'0'0'7154,"12"-1"-6263,55-2-622,0 3 1,0 3-1,0 3 0,66 15 0,-130-21-292,0 1 0,-1 0 0,1 0 0,0 0 0,0 0 0,0 0 0,-1 0 1,1 1-1,-1 0 0,1-1 0,-1 1 0,0 0 0,1 0 0,1 2 0,-3-2 29,-1-1-1,1 0 1,-1 1-1,1-1 0,-1 1 1,0-1-1,0 0 0,1 1 1,-1-1-1,0 1 1,0-1-1,0 1 0,-1-1 1,1 0-1,0 1 1,0-1-1,-1 1 0,1-1 1,-1 0-1,1 1 1,-1-1-1,0 0 0,1 0 1,-1 1-1,0-1 1,0 0-1,0 0 0,0 0 1,0 0-1,0 0 0,-2 1 1,-28 27 496,-1-1 0,-55 37 0,53-41-808,0 2-1,-50 49 1,73-62-2705,0-7-2535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12620,'0'0'11782,"7"0"-11142,326 4 1038,-189-5-1231,-144 1-335,-33 0-229,26 0-369,-13 2-779,6-2-5435,9 0 865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61 7207,'7'-5'1302,"7"-7"-488,19-15 1859,-6 10 5131,-57 50-6336,-17 20-1135,-180 194-612,238-260-4761,4-6 1778,5-5-661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9449,'0'0'10794,"6"12"-9897,-4-7-816,2 3 24,0 1 1,0-1-1,-1 1 1,0 0-1,-1 0 1,0 0-1,0 1 1,0 16-1,-2 6-109,1 0-1,1 0 0,2 0 1,1 0-1,1 0 0,2-1 1,17 42-1,-29-76-5086,-8-6 1948,1 0 556,-9-8-2159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4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9801,'0'0'11691,"40"-16"-10986,-8 23-481,6-3-160,2 1-32,-1-2-800,-4-2-2115,-3-1-3299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78 9746,'-9'-1'411,"0"-1"0,0 0-1,1 0 1,-1-1 0,1 1 0,0-2-1,0 1 1,-15-10 0,12 7-192,-1 0-1,-24-9 1,-1 8-157,1 2 0,-1 1 0,0 2 1,-49 3-1,49 2-4,0 2 0,1 1 1,-1 2-1,-40 15 1,50-15-19,-30 6 20,30-8 22,-31 13-1,48-16-62,1 2-1,-1 0 0,1 0 1,0 0-1,1 1 0,-14 12 1,12-9-8,1 0-1,0 1 1,0 0 0,1 0-1,1 1 1,0 0 0,0 0-1,1 1 1,-5 13 0,8-16 6,1 1 0,-1-1 1,2 1-1,-1-1 0,1 1 1,1 0-1,0-1 0,0 1 1,1 0-1,0-1 0,0 1 1,6 17-1,-1-9-4,0 0 1,1 0 0,0-1-1,2 0 1,13 21-1,-17-31 2,1 0-1,-1 0 1,1-1-1,1 0 1,-1 0-1,1 0 1,0-1-1,0 0 1,0-1-1,1 1 1,0-1-1,-1-1 1,18 6-1,0-3 57,1-1-1,-1-1 1,34 0 0,78-4 111,-106-1-156,50-1 14,-1-4 0,109-22 0,-170 23-37,0 0-1,0-2 1,-1 0 0,34-19 0,59-49 40,-52 34-1,-54 37-39,1 1 1,0 0-1,0 0 1,1 0 0,-1 1-1,0 0 1,8-1-1,-5 1 6,-9 2 2,1 0-1,-1-1 1,1 1 0,0 0 0,-1-1-1,1 1 1,-1-1 0,1 1 0,-1 0-1,1-1 1,-1 1 0,1-1-1,-1 1 1,1-1 0,-1 0 0,0 1-1,1-1 1,-1 1 0,0-1 0,0 0-1,1 1 1,-1-1 0,0 0 0,0 1-1,0-1 1,0 0 0,0 1 0,0-1-1,0 0 1,0 1 0,0-1 0,0 0-1,0 0 1,-1 1 0,1-1-1,0 1 1,0-1 0,-1 0 0,1 0-1,-14-30 324,10 25-276,-15-33 31,1 1-569,-1 1 0,-35-49 0,31 60 116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0 480,'0'0'14526,"6"10"-13020,0-1-1210,9 15 593,0-2 0,2 0 1,1 0-1,20 19 1,-31-35-871,0-1 0,0 1 0,0-1 0,1-1 0,-1 0 1,1 0-1,15 6 0,-18-9-279,1 0 0,-1 1 1,1-2-1,-1 1 0,1-1 0,0 0 1,-1 0-1,1 0 0,0-1 0,-1 0 1,1 0-1,-1 0 0,9-4 0,3-7-3685,-5-5-1265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7559,'0'0'8365,"-4"10"-6683,-83 205 3544,41-95-5023,-61 114 0,101-219-797,2-5-974,2-15-6007,2-15 3651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15118,'0'0'7933,"-10"10"-7879,-176 240 1141,210-311-2637,22-90-1,-43 141 1430,-3 10 7,0 0 1,1 0-1,-1 0 1,0 0 0,0 0-1,0 0 1,0 1 0,0-1-1,0 0 1,0 0 0,1 0-1,-1 0 1,0 0-1,0 0 1,0 0 0,0 0-1,0 0 1,0-1 0,0 1-1,1 0 1,-1 0-1,0 0 1,0 0 0,0 0-1,0 0 1,0 0 0,0 0-1,0 0 1,0 0 0,0 0-1,1 0 1,-1 0-1,0 0 1,0-1 0,0 1-1,0 0 1,0 0 0,0 0-1,0 0 1,0 0 0,2 24-12,-2 50 280,0-52-156,0-3 1,0 0 0,7 34 0,-6-46-39,1-1 0,0 1 0,0-1 0,0 0 0,1 0 0,0 0 0,1 0 1,-1 0-1,1 0 0,0-1 0,7 7 0,-11-11 65,0-4-79,0-1 1,-1 0 0,0 1-1,0-1 1,0 1-1,0 0 1,0-1 0,-1 1-1,1 0 1,-1 0 0,0 0-1,0 0 1,0 0 0,-3-3-1,-7-13-83,-50-88-435,53 94 469,0 0 0,-1 1 0,0 0 0,-1 1 0,-24-19 0,25 25 64,10 10-20,17 14-10,7-4-634,1-1-1,1-2 1,0 0 0,0-1 0,1-2 0,0-1 0,1-1-1,-1-1 1,49 3 0,-36-8-7504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57 10378,'0'0'5279,"1"-9"-3197,4-26-213,-6 35-1817,1-1-1,0 0 1,0 1 0,0-1 0,0 1-1,0-1 1,0 1 0,-1-1 0,1 1-1,0-1 1,0 1 0,-1-1-1,1 1 1,0-1 0,-1 1 0,1-1-1,-1 1 1,1 0 0,0-1 0,-1 1-1,1-1 1,-1 1 0,1 0 0,-1 0-1,1-1 1,-1 1 0,1 0 0,-1 0-1,0 0 1,1-1 0,-1 1-1,1 0 1,-1 0 0,1 0 0,-1 0-1,0 0 1,1 0 0,-1 0 0,1 0-1,-1 1 1,0-1 0,-22 6 273,7 4-204,1 1 0,1 0-1,0 1 1,1 0-1,0 1 1,1 1 0,0 0-1,1 1 1,-10 18 0,8-14 112,2 1 1,1 0 0,0 1-1,2 0 1,-8 28 0,12-36-181,1 0 0,1 1 0,0-1 0,1 1 0,0 0 0,1-1 0,1 1 0,0 0 0,1-1 1,3 15-1,-2-20-32,1 0 0,0 0 0,0 0 1,1 0-1,0 0 0,0-1 0,1 0 1,0 0-1,0-1 0,1 0 0,-1 0 1,1 0-1,1-1 0,-1 0 0,1 0 1,0-1-1,8 4 0,69 25-1119,-6-12-3279,-43-14-593,-6-4-2835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11627,'0'0'10228,"1"8"-9939,-1 27 34,-1-19-207,1-1-1,1 1 1,1 0 0,5 26-1,-6-38-97,0-1 0,0 0 0,0 0-1,1 0 1,-1 1 0,1-1 0,0-1-1,-1 1 1,2 0 0,-1 0 0,0-1-1,0 1 1,1-1 0,-1 1 0,1-1-1,0 0 1,0 0 0,0-1 0,0 1-1,0 0 1,0-1 0,0 0 0,0 0-1,0 0 1,1 0 0,-1 0 0,7 0-1,1-1 26,0-1-1,0 0 1,-1 0-1,1-1 1,0 0-1,-1-1 1,1 0-1,-1-1 1,0 0-1,0-1 1,-1 0-1,1 0 1,-1-1-1,0-1 1,-1 1-1,1-1 1,-1-1-1,-1 1 1,1-1-1,-1-1 1,-1 1-1,0-1 1,0 0 0,0-1-1,-1 0 1,6-17-1,-12 19 25,-9 14-170,-9 15-42,15-14 147,1 0 0,-1 0 1,1 0-1,0 0 0,1 0 1,0 0-1,0 1 0,1-1 1,-1 11-1,1-15 12,1 0-1,0 0 1,0 0 0,0 0-1,1 0 1,-1-1 0,1 1-1,-1 0 1,1 0 0,0 0-1,0 0 1,1 0 0,-1-1-1,0 1 1,1-1 0,0 1-1,-1-1 1,1 1 0,0-1-1,0 0 1,1 0 0,-1 0 0,0 0-1,1 0 1,4 2 0,7 2-99,-1 0 0,1-1 0,0 0 1,22 4-1,5-6-8796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3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14061,'0'0'8392,"46"20"-7719,-8-13-321,4-3-224,3 0 0,5-4-928,-3 0-1218,-4 0-865,-9 0-3107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 3716,'0'0'11424,"-9"10"-10362,-26 34-331,34-42-700,-1-1-1,1 1 0,0 0 1,0 0-1,0 0 0,0-1 1,0 1-1,0 0 0,0 0 1,1 0-1,-1 1 0,1-1 1,-1 0-1,1 0 0,0 0 1,0 0-1,0 0 0,0 0 1,0 1-1,1-1 0,-1 0 1,1 0-1,-1 0 0,1 0 1,0 0-1,0 0 1,-1 0-1,1 0 0,1 0 1,-1-1-1,0 1 0,0 0 1,1-1-1,-1 1 0,1 0 1,-1-1-1,1 0 0,0 1 1,0-1-1,3 2 0,2 0 9,0 1-1,1-1 1,0 0-1,0-1 1,0 0 0,0 0-1,0-1 1,8 1-1,-5-2 20,0 0-1,0 0 1,0-1-1,-1 0 1,1-1 0,0-1-1,-1 1 1,1-2-1,-1 1 1,0-1-1,18-11 1,-22 11 80,0 0-1,0 0 1,0-1-1,-1 0 1,1 0-1,-1-1 1,0 1 0,-1-1-1,0 0 1,0 0-1,0-1 1,0 1-1,-1-1 1,0 0-1,-1 0 1,0 0 0,0 0-1,2-11 1,-14 26 553,-3 10-752,8-8 118,0 1 1,1-1 0,0 1 0,1 0-1,-3 21 1,6-29-40,-1-1 0,1 1-1,0 0 1,0-1 0,0 1-1,0-1 1,0 1 0,1 0-1,-1-1 1,1 1 0,0-1 0,-1 1-1,1-1 1,1 0 0,-1 1-1,0-1 1,0 0 0,1 0-1,-1 1 1,1-1 0,0 0-1,0-1 1,0 1 0,-1 0 0,2 0-1,-1-1 1,0 1 0,0-1-1,0 0 1,1 0 0,2 1-1,5 1-103,0 0 0,0-1 0,0 0 0,17 1 0,20-4-4176,-22-4-3014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11915,'0'0'9866,"3"10"-9445,-1-5-385,-1 0-1,0 0 0,0 1 1,0-1-1,-1 0 0,1 0 1,-1 0-1,-1 1 0,1-1 1,-1 0-1,0 0 0,0 0 1,0 0-1,-1 0 0,0 0 1,0 0-1,0 0 0,0-1 1,-1 1-1,-6 7 0,-5 10 151,0 0-1,-2-1 1,-28 28-1,58-101-697,16-56-1298,-31 115 1812,1 1 0,-1-1 0,1 0-1,1 0 1,-1 1 0,1-1 0,0 0 0,1 0-1,0 0 1,0 0 0,5 11 0,-3-8 92,0-1 0,1 1 1,0 0-1,1-1 0,0 0 1,0-1-1,1 1 0,9 9 0,9 5 183,-20-19 173,-17-15-178,-15-11-474,0 0 0,-1 2 0,-38-20 0,-46-33 898,168 80-45,-38-2-730,120 31 20,-45-18-3673,-49-13-2237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17136,'0'0'1789,"0"10"-1314,1 4-247,0-1 0,0 0 0,2 0 1,-1 0-1,2 0 0,0 0 0,9 21 0,7 7-46,26 74-1,-40-96-162,-2 0 1,1 1-1,-2 0 0,-1 0 0,0 0 0,-2 28 0,-1-41 2,0-1 0,-1 1-1,1 0 1,-1 0 0,0-1 0,-1 1 0,0-1 0,0 0-1,0 0 1,-1 0 0,0 0 0,0 0 0,0-1 0,-1 0 0,1 0-1,-1 0 1,-1 0 0,1-1 0,-1 0 0,1 0 0,-1 0-1,0-1 1,-1 0 0,1 0 0,-7 2 0,-4 1-517,0 0 0,0-2 0,-27 5 0,-47-2-6924,57-7 1318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17296,'0'0'5542,"79"8"-4517,-29 0-577,6 0-352,2-2-96,-2-1-993,-10 0-640,-10-2-610,-12 0-799,-13-3-2436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12 155 15763,'-11'-2'1657,"17"-1"-929,1-5-280,7-5 1112,7-2-680,5 1-247,4-3-73,2 1-336,2 0-272,2 1-616,-2 1-273,-6 2 737,-2 4-176,-7 6-152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13453,'0'0'4740,"59"18"-3074,-15-17-1,6-1-608,2 0-608,8 0-289,-13 0-96,-1 0-1057,-11 0-1601,-7 0-3877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15855,'0'0'5958,"23"55"-4773,-3-31-384,3-2-513,3 1-160,8-4-32,4-7-64,3-6-384,8-6-577,-6 0-352,0-9-1122,-7-9-1825,-7-6-961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10282,'0'0'5221,"-57"58"-3011,37-27-609,-2 2 33,4 4-161,-2 1-256,6 3-384,0 1-545,3 2-159,4 0-97,-4-4-225,5 0-735,1-5-546,3-6-768,-2-7-2466,-1-9-4389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4612,'-2'29'10782,"-5"1"-5160,-14 33-2522,11-36-4135,-10 46 1,15-31 3042,6-40-1980,-1-1 0,0 0 0,0 0 0,0 1 0,1-1 0,-1 0 0,0 0 0,1 0 0,-1 0 0,1 0-1,0 1 1,-1-1 0,1 0 0,0 0 0,0 0 0,0-1 0,-1 1 0,1 0 0,0 0 0,0 0 0,0-1 0,0 1 0,2 1 0,36 9 504,-29-10-669,1-1-1,0 0 1,-1 0-1,1-1 1,13-3 0,-22 4-104,0-1 1,0 0 0,0 1 0,0-1-1,0 0 1,0 0 0,0-1-1,0 1 1,-1 0 0,1 0-1,-1-1 1,2-1 0,6-16-5850,-8 3-1315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13453,'0'0'8167,"75"4"-7045,-33-4-706,3 0-288,0 0-96,0 0-1025,-7 0-2146,-8 0-2947,-3 0-5509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13293,'0'0'6982,"51"24"-5605,-13-19-512,1 0-512,10 0-257,-8-4-385,-1-1-1793,-11 0-1761,-7-1-3844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7623,'0'-1'287,"-1"1"1,1-1-1,0 1 0,0-1 0,0 1 0,-1 0 1,1-1-1,0 1 0,-1-1 0,1 1 0,0 0 0,-1-1 1,1 1-1,-1 0 0,1 0 0,0-1 0,-1 1 1,1 0-1,-1 0 0,1 0 0,-1-1 0,1 1 1,-1 0-1,1 0 0,-1 0 0,1 0 0,-1 0 1,1 0-1,-1 0 0,1 0 0,-1 0 0,1 0 0,-1 0 1,1 0-1,0 1 0,-1-1 0,1 0 0,-1 0 1,1 0-1,-1 1 0,0-1 0,4 26 3396,25 44-3076,-26-65 199,5 8-633,0 1 0,0-1 0,1-1 0,1 1 0,0-1 0,1-1 1,12 12-1,-19-19-238,0-1 0,1 0 0,-1 0 0,1 0 0,-1-1 0,1 1 1,0-1-1,0 0 0,0 0 0,0 0 0,1-1 0,-1 1 0,0-1 0,1 0 1,-1 0-1,0-1 0,1 1 0,-1-1 0,1 0 0,-1 0 0,1-1 0,-1 1 1,1-1-1,-1 0 0,1 0 0,-1-1 0,0 1 0,6-4 0,-5 1-777,0 0-1,0-1 1,-1 0-1,0 0 0,0 0 1,0 0-1,0-1 1,-1 1-1,0-1 1,0 0-1,-1 0 0,1 0 1,-1-1-1,-1 1 1,1 0-1,-1-1 1,0-9-1,5-13-5008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4740,'0'0'14110,"-2"10"-12904,-11 49 332,-3-1 1,-35 87-1,30-96-1943,-3-2 0,-1 0 0,-42 58 0,69-109-6160,5-10 3793,5-7-2390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0:5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14414,'0'0'8488,"-7"11"-8414,-132 209 1464,97-147-940,41-72-513,2-8 374,30-91-1389,-22 77 676,-2-1-1,0 0 1,-1 0-1,-2-1 1,0 0-1,1-24 0,-6 64 247,-1 0 0,-1 0 0,-5 20 0,-6 35 222,13-57-145,0 0 43,0 0 1,0 0-1,4 28 0,-2-40-87,-1 1 0,1-1 0,0 0 0,0 1 0,0-1 0,0 0 1,0 0-1,1 0 0,0 0 0,-1 0 0,1 0 0,0-1 0,0 1 0,1-1 0,-1 1 0,0-1 0,1 0 0,0 0 0,-1 0 0,1 0 0,0 0 0,6 2 0,-9-4-9,0 1-1,1-1 0,-1 0 1,1 0-1,-1 0 0,0 0 1,1 1-1,-1-1 1,1 0-1,-1 0 0,0 0 1,1 0-1,-1 0 0,1 0 1,-1 0-1,0 0 1,1 0-1,-1 0 0,1 0 1,-1-1-1,0 1 0,1 0 1,-1 0-1,1 0 1,-1 0-1,0-1 0,1 1 1,-1 0-1,0 0 0,1-1 1,-1 1-1,0 0 1,1 0-1,-1-1 0,0 1 1,0 0-1,1-1 0,-1 1 1,0-1-1,0-21 194,-13-22-430,3 25 10,-1 0-1,0 1 0,-1 0 0,-1 1 1,-1 0-1,0 1 0,-1 1 0,-29-23 1,44 38 217,-1-1 0,1 1 0,-1-1 1,1 1-1,-1-1 0,1 1 0,-1-1 0,0 1 1,1-1-1,-1 1 0,1 0 0,-1 0 0,0-1 1,1 1-1,-1 0 0,0 0 0,0 0 0,1-1 1,-1 1-1,0 0 0,1 0 0,-1 0 0,0 0 1,0 0-1,1 1 0,-1-1 0,0 0 1,1 0-1,-1 0 0,0 1 0,1-1 0,-1 0 1,0 1-1,1-1 0,-1 0 0,1 1 0,-1-1 1,0 1-1,1-1 0,-1 1 0,1-1 0,0 1 1,-1-1-1,1 1 0,-1 0 0,1-1 0,0 1 1,-1 0-1,1 1-1,0 0 0,0 0 0,-1 0 0,2 0 0,-1 0 0,0 0 0,0-1 0,0 1 0,1 0 1,-1 0-1,1 0 0,0 0 0,-1-1 0,1 1 0,0 0 0,0-1 0,0 1 0,2 1 0,3 3 20,1 0 1,0 0-1,0-1 0,0 0 1,1 0-1,0-1 0,0 0 1,0 0-1,0-1 0,1 0 1,-1 0-1,15 2 0,10 1-907,67 4-1,-54-10-2464,-5 0-2408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0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41 3651,'0'0'588,"-10"-3"533,-20-7-350,-56-18 6615,90 33-7173,-1-1 1,1 0 0,-1 1-1,0-1 1,0 1 0,0 0 0,-1 0-1,4 10 1,14 24 900,26 36-74,-34-52-876,2 0 0,26 33 0,68 78 1545,-101-124-1707,-4-6 170,-1-1 0,1 1 0,-1-1 0,1 0-1,0 0 1,1 0 0,4 4 0,-7-4 1347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15667,'-12'95'1018,"13"229"-1103,2-139 654,-2-236-407,2 1 1,2 0-1,3 0 0,2 0 0,2 1 1,2 1-1,2 0 0,27-53 0,-38 90-203,1 1 0,0 1 0,0-1 0,9-9 0,-13 17 36,-1 0 0,1 0 0,0 0-1,0 1 1,0-1 0,0 0 0,0 1-1,0 0 1,0-1 0,0 1 0,1 0-1,-1 0 1,1 0 0,-1 0 0,1 0-1,-1 1 1,1-1 0,-1 1 0,1 0-1,-1 0 1,1 0 0,0 0 0,-1 0-1,5 1 1,-6 0 6,1-1 0,-1 1 0,1 0 0,-1 0 0,0 0 0,1 0 0,-1 0 0,0 0 0,1 0-1,-1 0 1,0 1 0,0-1 0,0 0 0,0 1 0,0-1 0,-1 1 0,1-1 0,0 1 0,-1-1 0,1 1 0,-1 0 0,1-1-1,-1 1 1,0 0 0,0-1 0,0 1 0,0 0 0,0 2 0,0 1 23,0 0 0,-1 0 0,0 0 0,0 0 0,0 0 0,-1 0 0,1 0 0,-4 6 0,-3 2 86,0 0-1,-1 0 1,0-1-1,-1 0 1,0-1 0,-13 11-1,16-15-149,-1-1-1,0-1 0,0 1 1,0-1-1,-1 0 0,1-1 1,-1 0-1,0 0 0,0-1 1,-16 3-1,24-5 25,1-1 1,-1 0-1,1 0 0,-1 0 0,1 0 1,-1 0-1,1 1 0,-1-1 1,1 0-1,-1 0 0,1 0 1,-1-1-1,1 1 0,-1 0 0,1 0 1,-1 0-1,1 0 0,-1 0 1,1-1-1,-1 1 0,1 0 0,-1 0 1,1-1-1,0 1 0,-1 0 1,1-1-1,-1 1 0,1 0 0,0-1 1,-1 1-1,1-1 0,0 1 1,-1 0-1,1-1 0,0 1 1,0-1-1,0 1 0,-1-1 0,1 1 1,0-1-1,0 1 0,0-1 1,0 1-1,0-1 0,0 1 0,0-1 1,0 1-1,0-1 0,0 1 1,0-1-1,0 1 0,1-1 0,-1 1 1,0-1-1,0 1 0,0-1 1,1 1-1,-1-1 0,0 1 1,0-1-1,1 1 0,-1 0 0,1-1 1,-1 1-1,0 0 0,1-1 1,0 1-1,15-14-400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0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9769,'0'0'1644,"-1"8"-389,1-5-1230,0 5 441,-1 0 0,1 0 0,1 0 0,-1 0 0,1-1 0,1 1 0,-1 0 0,2 0 0,-1-1 0,7 14 1,1-4 86,1 0 1,0-1-1,1-1 1,1 0 0,1 0-1,0-1 1,22 15-1,-32-26-438,0 1 0,1-2-1,-1 1 1,1 0 0,0-1-1,0 0 1,0 0 0,0 0-1,0-1 1,0 0 0,1 0-1,-1 0 1,0-1 0,1 1-1,-1-1 1,0-1 0,1 1-1,-1-1 1,0 0 0,0 0-1,1 0 1,-1-1 0,0 0 0,0 0-1,0 0 1,-1 0 0,1-1-1,-1 0 1,1 0 0,-1 0-1,5-5 1,2-3-60,0 0 1,-1 0-1,0-2 1,-1 1-1,0-1 1,-1 0-1,-1-1 1,0 0-1,0 0 0,-2 0 1,0-1-1,0 0 1,-2 0-1,0 0 1,0 0-1,-2-1 1,1-19-1,0 24-1442,2 5-2779,-4 5 3532,5-3-5585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0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32 11659,'0'0'12257,"-10"-7"-12049,3 2-202,5 3-9,0 1 1,0-1-1,0 0 1,-1 0-1,1 1 1,0 0-1,-1-1 1,1 1-1,-1 0 1,0 0-1,1 0 1,-1 1-1,0-1 1,1 1-1,-1-1 1,0 1-1,0 0 1,0 0-1,1 0 1,-1 0-1,0 1 1,0-1-1,1 1 1,-1-1 0,0 1-1,1 0 1,-6 3-1,-68 53-56,70-53 50,2 0 0,-1 1 0,0-1 0,1 1 0,0 1 0,0-1 0,1 0 0,-1 1 0,1 0 0,0 0 0,1 0 0,-3 9 0,5-13 7,0-1 0,0 1 0,0-1 0,1 1 0,-1 0 0,1-1 1,-1 1-1,1-1 0,0 1 0,-1-1 0,1 1 0,0-1 0,0 0 0,0 1 0,0-1 0,0 0 1,0 0-1,1 0 0,-1 0 0,0 0 0,1 0 0,-1 0 0,0 0 0,1 0 0,-1-1 0,1 1 0,-1-1 1,1 1-1,0-1 0,-1 1 0,1-1 0,-1 0 0,3 0 0,68 11-47,-56-10 45,5 1-4,2 0-57,0 1 1,0 1-1,0 0 1,43 16 0,-65-20 58,0 0 0,1 1 1,-1-1-1,0 1 1,1-1-1,-1 1 1,0-1-1,0 1 1,0-1-1,0 1 0,0 0 1,0 0-1,1 0 1,-2-1-1,1 1 1,0 0-1,0 0 1,0 1-1,0-1 1,-1 0-1,1 0 0,0 0 1,-1 0-1,1 1 1,-1-1-1,1 0 1,-1 0-1,0 1 1,0-1-1,1 0 1,-1 1-1,0-1 0,0 0 1,0 1-1,-1-1 1,1 0-1,0 1 1,0-1-1,-1 0 1,1 0-1,0 1 1,-1-1-1,-1 2 0,0 1 24,-1-1-1,1 0 0,-1 0 0,0 0 0,0-1 0,0 1 0,-1-1 0,1 1 1,-1-1-1,1 0 0,-1-1 0,-7 4 0,-12 0 48,1 0 0,-1-2 0,0-1 0,0 0 0,-25-3 0,36 1-199,50-21-5172,-8 4 1703,4-4-1004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11723,'0'0'5814,"-7"10"-4827,-32 53 575,36-57-1406,1 1 1,-1-1-1,1 0 0,0 1 1,1 0-1,-1-1 0,1 1 1,1 0-1,-1 0 0,1-1 1,1 9-1,-1-13-146,1-1-1,-1 1 0,1-1 1,-1 0-1,1 1 1,-1-1-1,1 1 0,0-1 1,0 0-1,-1 1 1,1-1-1,0 0 1,0 0-1,0 0 0,1 0 1,-1 0-1,0 0 1,0 0-1,1 0 1,-1 0-1,0 0 0,2 0 1,2 0 18,-1 1 1,0-1 0,1 0-1,-1 0 1,1 0-1,-1-1 1,9 0 0,-3 0 27,1-1 0,-1 0 0,0-1 0,1 0 0,-1 0 0,11-6 0,-2-1 7,-1-2 0,0 0 0,-1-1 0,0-1 0,15-16-1,3 0 923,-35 63-430,-4-16-332,3-16-208,1 0 0,-1 0 0,1 1 1,-1-1-1,1 0 0,0 1 0,0-1 0,0 1 0,0-1 0,1 0 1,0 3-1,-1-4-5,1 1-1,0-1 1,0-1 0,0 1 0,0 0 0,1 0 0,-1 0 0,0 0-1,0-1 1,0 1 0,1-1 0,-1 1 0,0-1 0,1 1 0,-1-1-1,0 0 1,1 0 0,-1 1 0,0-1 0,1 0 0,-1 0-1,1 0 1,-1-1 0,2 1 0,10-1 35,0-1-1,0-1 1,0 0-1,0 0 1,0-1-1,0-1 1,-1 0-1,19-11 1,27-10-216,-58 25 157,1 1 0,-1 0 0,1 0 0,0-1 0,-1 1 0,1 0 1,-1 0-1,1 0 0,0 0 0,-1 0 0,1 0 0,0 0 0,-1 0 1,1 0-1,-1 0 0,1 0 0,0 0 0,-1 0 0,1 1 0,-1-1 1,1 0-1,0 0 0,-1 1 0,1-1 0,-1 0 0,1 1 0,-1-1 1,1 0-1,-1 1 0,1-1 0,-1 1 0,0-1 0,1 1 0,-1-1 1,0 1-1,1-1 0,-1 2 0,4 31-80,-15 36 255,10-58-180,7-12-907,7-17-2223,-11 9 1577,-1 0 0,0 1 0,0-1 0,-1 0 0,0-13 0,-1 2-660,1-22-2536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7431,'0'0'12011,"35"56"-17167,1-48 607,-2-3-4291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6983,'0'0'11429,"-11"7"-9849,1 0-1353,-67 46 3093,71-50-3164,1 2 0,0-1 0,0 1 0,1-1 0,-1 1-1,1 1 1,0-1 0,0 1 0,1-1 0,-1 1 0,1 0 0,-3 9 0,6-13-312,0 0 0,1 1 1,-1-1-1,0 0 1,1 0-1,-1 0 1,1 1-1,0-1 1,0 0-1,0 0 1,0 0-1,0 0 1,0 0-1,0-1 1,1 1-1,-1 0 1,1 0-1,-1-1 0,1 1 1,0-1-1,-1 1 1,4 1-1,23 13-5418,-3-7-3340,-14-9 2503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85 10218,'0'0'8963,"10"1"-7938,2 1-707,0-1 1,-1 0 0,1 0-1,0-2 1,20-2-1,-29 3-232,0 0-1,0-1 1,0 0-1,0 1 0,0-1 1,0 0-1,0 0 1,-1-1-1,1 1 0,0-1 1,-1 1-1,1-1 1,-1 0-1,0 0 0,1 0 1,-1 0-1,0 0 1,0 0-1,0-1 0,-1 1 1,1-1-1,0 1 1,-1-1-1,0 0 0,0 1 1,0-1-1,0 0 1,0 0-1,0 0 0,-1 0 1,1 0-1,-1-6 1,0 8-76,-1 0 0,1 0 0,-1 0 1,1 0-1,-1 0 0,0 0 0,1 1 1,-1-1-1,0 0 0,0 0 0,0 0 1,0 1-1,0-1 0,0 0 0,0 1 1,0-1-1,0 1 0,0-1 0,0 1 0,0-1 1,0 1-1,0 0 0,0 0 0,0-1 1,0 1-1,-1 0 0,1 0 0,0 0 1,0 0-1,0 1 0,0-1 0,0 0 1,-2 1-1,-43 6 170,34-3-168,1 1-1,0 0 1,0 1-1,1 1 1,-1-1-1,2 2 1,-1-1-1,1 1 1,0 1-1,0 0 1,1 0-1,-7 11 1,13-19-3,1 0 1,0 1 0,0 0-1,0-1 1,-1 1-1,2 0 1,-1-1 0,0 1-1,0 0 1,0 0 0,1 0-1,-1 0 1,1 0 0,0 0-1,-1 0 1,1-1 0,0 1-1,0 0 1,0 0 0,0 0-1,1 0 1,-1 0-1,0 0 1,1 0 0,0 0-1,-1 0 1,1 0 0,0 0-1,0-1 1,0 1 0,0 0-1,0-1 1,0 1 0,0-1-1,1 1 1,-1-1 0,1 1-1,-1-1 1,1 0-1,-1 0 1,1 0 0,0 0-1,0 0 1,-1 0 0,1 0-1,0-1 1,0 1 0,3 0-1,10 3-169,0 0-1,0-1 0,1-1 0,27 1 1,-43-3 159,58 0-2425,-18-6-2226,11-12-5993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14253,'0'0'2739,"6"-8"-625,5-5-1735,0 0 1,0 1-1,2 0 1,-1 1-1,2 1 0,-1 0 1,1 0-1,1 2 0,0-1 1,0 2-1,0 0 0,1 1 1,0 1-1,0 0 0,27-3 1,-42 7-380,1 1 0,-1 0-1,0 0 1,1 0 0,-1 0 0,0 0 0,1 0 0,-1 0 0,1 0 0,-1 0 0,0 1 0,0-1-1,1 1 1,-1-1 0,0 1 0,0-1 0,1 1 0,-1 0 0,0-1 0,0 1 0,0 0-1,0 0 1,0 0 0,0 0 0,0 0 0,0 0 0,1 2 0,-1 0-1,-1-1 1,1 1 0,-1 0-1,1-1 1,-1 1 0,0 0-1,0-1 1,0 1-1,0 0 1,-1 0 0,1-1-1,-2 6 1,-3 8 2,-1-1 0,0 0 0,-12 21 0,5-15 15,8-11-19,-1-1-1,1 1 1,0 0-1,1 0 1,0 0-1,-2 12 1,6-21 7,0 0 1,1-1-1,-1 1 1,1 0-1,-1 0 1,1-1 0,-1 1-1,1 0 1,-1-1-1,1 1 1,0-1-1,-1 1 1,1-1-1,0 1 1,0-1-1,-1 1 1,1-1-1,0 0 1,0 1-1,0-1 1,-1 0-1,1 0 1,0 0-1,0 0 1,0 1 0,0-1-1,0 0 1,-1 0-1,1-1 1,0 1-1,0 0 1,0 0-1,0 0 1,0-1-1,38-4 485,-28 2-424,0-1-1,0-1 1,0 0-1,0 0 1,-1-1-1,0 0 1,10-9 0,63-58 138,-64 55-111,-24 37-139,1 0-1,1 1 0,-1 27 0,5-44 50,-1-1-1,1 0 0,0 0 1,0 0-1,0 1 0,1-1 1,-1 0-1,1 0 0,-1-1 1,1 1-1,-1 0 0,1 0 1,0-1-1,0 1 0,0-1 1,0 1-1,0-1 0,0 0 1,0 0-1,0 0 0,1 0 0,-1 0 1,0-1-1,1 1 0,-1-1 1,0 1-1,1-1 0,-1 0 1,1 0-1,2 0 0,1 0 65,0 0 0,0 0 0,0 0 0,0-1 0,0 0 0,0 0 0,-1 0 0,1-1 0,0 0 0,-1 0 0,9-4 0,-9 2-17,0 0 0,0 0 1,0-1-1,0 1 0,-1-1 0,1 0 1,-1 0-1,-1-1 0,1 1 0,-1-1 0,0 0 1,0 0-1,0 0 0,-1 0 0,0 0 1,0-1-1,-1 1 0,1-1 0,-2 1 0,1-1 1,-1-9-1,0 15-52,0 1 0,0-1-1,0 0 1,0 1 0,0-1 0,0 1 0,0-1-1,0 1 1,0-1 0,0 1 0,-1 0-1,1-1 1,0 1 0,0-1 0,-1 1 0,1-1-1,0 1 1,-1-1 0,1 1 0,0 0 0,-1-1-1,1 1 1,0 0 0,-1-1 0,1 1 0,-1 0-1,1 0 1,-1-1 0,1 1 0,-1 0 0,1 0-1,-1 0 1,1 0 0,-1 0 0,1 0 0,-1 0-1,1-1 1,-1 1 0,1 1 0,-1-1 0,1 0-1,-1 0 1,0 0 0,0 0-12,-1 1 1,1-1-1,0 0 1,0 1-1,-1-1 0,1 1 1,0-1-1,0 1 1,0 0-1,0-1 0,0 1 1,0 0-1,0 0 1,0 0-1,0 0 0,0 0 1,0 1-1,0-1 8,0 0-1,0 1 0,0-1 0,0 1 1,1-1-1,-1 1 0,1-1 1,-1 1-1,1-1 0,0 1 1,-1 0-1,1-1 0,0 1 0,0-1 1,0 1-1,0 0 0,0-1 1,1 1-1,-1 0 0,0-1 0,1 1 1,-1-1-1,1 1 0,-1-1 1,1 1-1,0-1 0,1 2 0,0-1 8,1 0 0,-1 0 0,0-1 0,1 1-1,0-1 1,-1 1 0,1-1 0,0 0-1,0 0 1,0 0 0,0-1 0,0 1 0,5 0-1,5 0 28,0-1 0,1 0-1,-1 0 1,1-2 0,23-4 0,-26 2-5,0 0 1,0 0-1,-1-1 0,0-1 1,0 0-1,17-13 1,-23 16-9,0 0 0,0 0 0,0 0 1,-1-1-1,1 0 0,-1 1 0,0-1 0,0 0 1,-1-1-1,1 1 0,-1 0 0,0-1 0,0 1 1,0-1-1,-1 0 0,0 0 0,2-9 0,-3 13-10,-1 0-1,1 1 0,0-1 1,0 0-1,-1 1 0,1-1 1,0 0-1,-1 1 0,1-1 1,-1 0-1,1 1 0,-1-1 1,1 1-1,-1-1 0,1 1 1,-1-1-1,0 1 1,1-1-1,-1 1 0,0 0 1,1-1-1,-1 1 0,0 0 1,0-1-1,1 1 0,-1 0 1,0 0-1,0 0 0,1 0 1,-1 0-1,0 0 0,0 0 1,1 0-1,-1 0 0,0 0 1,0 0-1,1 0 0,-1 0 1,0 1-1,0-1 0,1 0 1,-1 1-1,0-1 0,1 0 1,-2 2-1,-34 15-92,29-11 86,0 0-1,1 0 0,0 0 1,0 1-1,0 0 0,1 0 0,0 1 1,-4 9-1,7-15 0,1 0 1,0 0-1,0 0 0,0 0 1,1 1-1,-1-1 0,0 1 1,1-1-1,0 0 0,-1 1 1,1-1-1,0 1 0,0-1 1,1 0-1,-1 1 0,0-1 1,1 1-1,0-1 0,-1 0 1,1 0-1,0 1 1,0-1-1,0 0 0,0 0 1,1 0-1,-1 0 0,0 0 1,1 0-1,0 0 0,-1 0 1,1-1-1,0 1 0,0-1 1,3 2-1,4 3-231,1-1-1,-1 0 1,1 0 0,0-2 0,13 4-1,-10-3-1040,1-2-1,0 1 1,21-1 0,7-2-4534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12684,'0'0'-6246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31 11915,'0'0'8787,"-9"-7"-7559,4 3-1058,3 2-139,1 0 0,0 1 0,-1 0 0,1-1-1,-1 1 1,1 0 0,-1-1 0,1 1 0,-1 0-1,0 0 1,0 1 0,0-1 0,1 0-1,-1 0 1,0 1 0,0-1 0,0 1 0,0 0-1,0 0 1,0 0 0,0 0 0,0 0 0,0 0-1,0 0 1,0 0 0,0 1 0,0-1 0,0 1-1,0-1 1,0 1 0,1 0 0,-1 0-1,-2 1 1,-5 6 53,0 0 0,1 1 0,0 0 1,0 0-1,1 0 0,0 1 0,0 1 0,1-1 0,1 1 0,0 0 0,0 0 0,1 0 0,1 1 0,0 0 0,-2 13 1,4-23-79,1-1 0,0 0 0,0 0 0,0 1 1,0-1-1,0 0 0,0 1 0,1-1 0,-1 0 1,0 0-1,1 1 0,-1-1 0,0 0 1,1 0-1,0 0 0,-1 1 0,1-1 0,0 0 1,-1 0-1,1 0 0,0 0 0,0 0 1,0 0-1,0-1 0,0 1 0,1 1 0,1-1 21,0 0-1,-1 0 1,1-1-1,0 1 0,-1-1 1,1 1-1,0-1 1,-1 0-1,1 0 0,0 0 1,5-1-1,1-1 50,1 0-1,-1 0 1,0-1 0,0 0-1,0-1 1,12-7 0,-2-2-8,-2-1 0,0-1 0,0 0 0,-2-1 0,0-1 0,0-1 0,15-25 0,-42 64-165,1 0 0,-10 25 0,18-39 89,0 1 0,0-1 0,0 1-1,1 0 1,1 0 0,-1 0 0,1 0 0,1 0-1,-1 0 1,1 0 0,2 14 0,-1-21-127,0 1 0,1-1 0,-1 1 0,0-1 1,0 0-1,1 1 0,-1-1 0,1 0 0,-1 0 1,1 0-1,0 0 0,-1 0 0,1-1 0,0 1 1,0 0-1,-1-1 0,1 1 0,0-1 0,0 0 1,0 0-1,0 1 0,-1-1 0,1 0 0,0-1 1,0 1-1,0 0 0,0 0 0,2-2 0,3 1-814,0 0 0,0 0 0,0-1-1,-1 0 1,1 0 0,9-6 0,13-10-4358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11147,'0'0'10543,"-9"2"-9459,-31 13-211,1 1 1,-67 37 0,105-53-877,1 1 0,-1-1 0,1 0 0,0 0 0,-1 1 0,1-1 0,-1 0-1,1 1 1,0-1 0,-1 0 0,1 1 0,0-1 0,-1 0 0,1 1 0,0-1 0,0 1 0,0-1 0,-1 1 0,1-1 0,0 1 0,0-1 0,0 1 0,0-1 0,0 0 0,0 1 0,0-1 0,0 1 0,0-1 0,0 1 0,0-1 0,0 1 0,0-1 0,0 1 0,0-1 0,0 1 0,1-1 0,-1 1 0,0-1 0,0 1 0,1-1 0,-1 0 0,0 1 0,0-1-1,1 1 1,-1-1 0,0 0 0,1 0 0,-1 1 0,1-1 0,-1 0 0,0 1 0,1-1 0,-1 0 0,1 0 0,-1 0 0,1 1 0,27 11 15,-26-11-6,16 4-106,0-1 0,0 0 0,37 2 0,-36-5-136,0 1-1,0 1 1,25 8 0,-43-11 229,1 0 0,-1 0 0,0 1 1,0-1-1,0 0 0,0 1 0,0-1 0,0 1 1,0-1-1,0 1 0,-1-1 0,1 1 1,0 0-1,0-1 0,0 1 0,0 0 1,-1 0-1,1 0 0,0-1 0,-1 1 0,1 0 1,-1 0-1,1 0 0,-1 0 0,1 0 1,-1 0-1,0 2 0,0-2 49,0 1 0,-1-1 0,1 1 0,-1 0 0,1-1 0,-1 1 0,0-1 0,0 0 0,1 1 0,-1-1 0,0 0 0,0 1 0,0-1 0,-1 0 0,-1 2 0,-5 4 205,-1-1 1,1 0-1,-1 0 0,-12 5 1,7-5-257,-1 0 0,1 0 1,-1-1-1,0-1 0,-1-1 1,1 0-1,-31 1 0,58-8-6371,11-9 1362,-10 6 1458,12-5-4111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14723,'-37'36'1512,"1"0"-740,33-34-708,1 1 0,0 0-1,0 0 1,1 0 0,-1 0-1,1 0 1,-1 0 0,1 0 0,0 1-1,0-1 1,-1 7 0,2-10-46,0 1 0,0-1-1,0 1 1,0-1 0,-1 1 0,1 0 0,0-1 0,0 1 0,0-1 0,0 1-1,0-1 1,1 1 0,-1 0 0,0-1 0,0 1 0,0-1 0,0 1 0,1-1-1,-1 1 1,0-1 0,0 1 0,1-1 0,-1 1 0,0-1 0,1 1 0,-1-1-1,1 1 1,-1-1 0,1 1 0,0-1 14,0 0-1,0-1 1,0 1-1,0 0 1,-1 0-1,1 0 1,0-1-1,0 1 1,0 0 0,-1-1-1,1 1 1,0-1-1,0 1 1,-1-1-1,1 1 1,1-2-1,25-27 680,-13 10-469,-1-1-1,-1 0 1,17-39 0,-32 66-291,0-1-1,1 1 1,0 0 0,1 0 0,-2 14 0,3-20-4,-1 0 0,1 0 0,0 1 1,0-1-1,0 0 0,1 0 0,-1 1 1,0-1-1,0 0 0,1 0 0,-1 1 1,0-1-1,1 0 0,-1 0 0,1 0 0,0 0 1,-1 0-1,1 0 0,0 0 0,0 0 1,0 0-1,0 0 0,-1 0 0,1 0 0,0 0 1,1-1-1,-1 1 0,0 0 0,0-1 1,0 1-1,0-1 0,0 1 0,1-1 0,-1 0 1,0 1-1,0-1 0,1 0 0,-1 0 1,0 0-1,0 0 0,1 0 0,-1 0 0,0 0 1,2-1-1,2 0-170,1 0 0,-1 0 0,0-1 0,1 0 0,-1 0 0,0 0 0,0-1 0,0 1 0,5-5 0,4-3-272,22-22 0,5-9-574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52 11243,'0'0'6902,"2"-8"-4371,1 2-2313,-3 4-102,1 0 1,0 1 0,-1-1 0,1 0 0,-1 1 0,0-1 0,1 0 0,-1 0 0,0 1 0,0-1 0,0 0 0,-1-2 0,1 3-66,-1 0 0,0 0 0,0 0 1,0 0-1,0 0 0,0 0 0,0 1 0,0-1 1,0 0-1,0 1 0,0-1 0,0 1 0,-1-1 1,1 1-1,0 0 0,0 0 0,-1-1 1,1 1-1,0 0 0,0 0 0,-1 0 0,1 0 1,0 0-1,0 0 0,-2 1 0,-3 0-29,0-1 0,1 2 0,-1-1 0,0 1 0,1 0 0,-1 0 0,1 0 0,0 1 0,-1 0 0,1 0 0,1 0 0,-1 0 0,-7 8 0,10-10-30,1 0-1,-1 0 1,1 0 0,0 1-1,0-1 1,0 0 0,0 1-1,0-1 1,0 0 0,0 1-1,0 0 1,1-1 0,-1 1-1,0-1 1,1 1-1,-1 0 1,1-1 0,0 1-1,0 0 1,-1-1 0,1 1-1,0 0 1,0 0 0,1-1-1,-1 1 1,0 0 0,1-1-1,-1 1 1,1 0-1,-1-1 1,1 1 0,0-1-1,-1 1 1,1-1 0,0 1-1,0-1 1,0 0 0,0 1-1,1-1 1,-1 0 0,0 0-1,0 0 1,1 0-1,-1 0 1,1 0 0,-1 0-1,1 0 1,2 1 0,18 9-405,1-1 0,45 14 1,5 2-326,-72-26 750,0 0-1,-1 0 0,1 0 0,0 0 0,-1 0 0,1 1 0,-1-1 0,1 0 1,-1 1-1,1-1 0,0 0 0,-1 1 0,1-1 0,-1 0 0,0 1 0,1-1 0,-1 1 1,1-1-1,-1 1 0,0-1 0,1 1 0,-1 0 0,0-1 0,1 1 0,-1-1 0,0 1 1,0 0-1,0-1 0,0 1 0,1 1 0,-16 11 1063,-30 5 513,-35 0 544,47-12-2793,26-6-1562,11-2-1820,15-7-131,6-4-1243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14734,'0'0'7655,"-9"2"-7089,1 0-417,1 1 1,-1-1-1,1 1 0,0 0 1,0 1-1,0 0 0,-8 5 1,12-7-88,0 0 1,0 0 0,1 1-1,-1-1 1,1 1 0,-1 0-1,1-1 1,0 1 0,0 0-1,0 0 1,0 1 0,1-1-1,-1 0 1,1 0 0,0 1-1,0-1 1,0 1 0,0-1-1,1 1 1,-1-1-1,1 8 1,1-10-55,0 1-1,0-1 0,0 1 1,0-1-1,0 0 0,0 0 1,1 1-1,-1-1 0,0 0 1,1 0-1,-1 0 1,1 0-1,-1 0 0,1-1 1,0 1-1,-1 0 0,1-1 1,0 1-1,-1-1 0,1 0 1,0 1-1,-1-1 1,1 0-1,0 0 0,0 0 1,2-1-1,53-1-745,-51 1 705,-1-1-1,1-1 1,-1 1-1,1-1 1,-1 0-1,0 0 1,0-1-1,0 1 1,-1-1 0,1 0-1,-1 0 1,0-1-1,0 1 1,0-1-1,-1 0 1,1 0 0,-1 0-1,3-7 1,-36 48 1453,29-34-1397,0-1-1,0 1 1,0 0 0,0 0 0,0 0-1,1 0 1,-1 0 0,0 0 0,1 0 0,0 0-1,-1 0 1,1 0 0,0 0 0,0 0-1,0 0 1,1 0 0,-1 1 0,0-1 0,1 0-1,-1 0 1,1 0 0,0 0 0,1 2-1,-1-2 1,1-1 0,0 1 0,0 0 0,0-1 0,0 1 0,0-1 0,0 0 0,0 1 0,1-1 0,-1 0 0,0-1 0,1 1 0,-1 0 0,1-1 0,-1 1 0,4 0 0,6-1-1,0 1 1,0-1-1,1-1 0,-1 0 0,0-1 1,0 0-1,12-4 0,42-22-498,-52 20 411,0 2 0,1 0 1,-1 1-1,1 0 0,18-3 1,-33 8 57,1 1 0,-1-1 1,1 1-1,-1-1 0,0 1 0,1-1 1,-1 1-1,0-1 0,1 1 1,-1 0-1,0-1 0,0 1 1,0-1-1,0 1 0,1-1 1,-1 1-1,0 0 0,0-1 0,0 1 1,0 0-1,0-1 0,0 1 1,-1-1-1,1 1 0,0 0 1,0-1-1,0 1 0,0-1 1,-1 1-1,1-1 0,0 1 0,-1 0 1,0 0-1,-8 26 265,9-25-283,-1-1 43,1 0 0,-1 0 0,1 0 0,-1 0 0,1 0 0,0 0 0,0 0 0,-1 0 0,1 0 0,0 0 0,0 0 0,0 0 0,0 0 0,0 1 0,0-1 0,1 0 0,-1 0 0,0 0 0,0 0 0,1 0 0,-1 0 0,1 0 0,-1 0 0,1 0 0,-1 0 0,1 0 0,0 0 0,-1 0 0,1-1 0,0 1 0,0 0 0,-1 0 0,1-1 0,0 1 0,0 0 0,0-1 0,0 1 0,0-1 0,0 1 0,0-1 0,0 0 0,0 1 0,0-1 0,0 0 0,1 0 0,-1 0 0,0 0 0,0 0 0,0 0 0,0 0 0,0 0 0,0 0 0,0 0 0,2-1 0,13-1-50,0 0 0,0-1 0,19-6 0,-8 2-547,-25 7 553,-1-1 1,0 1 0,0 0-1,1 0 1,-1-1-1,0 1 1,1 0 0,-1 0-1,0 0 1,1 0-1,-1 0 1,0 1-1,1-1 1,-1 0 0,0 1-1,0-1 1,1 0-1,-1 1 1,0 0 0,2 0-1,0 24 372,-3-15-57,1-9-263,0 0-1,0 0 0,0 0 0,0-1 1,0 1-1,0 0 0,0-1 1,0 1-1,1-1 0,-1 1 0,0-1 1,0 0-1,0 0 0,1 1 0,-1-1 1,0 0-1,0 0 0,1 0 1,-1 0-1,0 0 0,0-1 0,1 1 1,0 0-1,36-5 260,22-14-247,-48 14-147,1 0-1,0 1 1,0 1 0,0 0 0,0 1 0,14-1 0,-27 3 110,1 0 0,-1 1 0,1-1 0,-1 1 0,0-1 0,1 0 0,-1 1 0,0-1 1,1 1-1,-1-1 0,0 1 0,0-1 0,0 1 0,1-1 0,-1 1 0,0-1 0,0 1 0,0-1 0,0 1 1,0 0-1,0-1 0,0 1 0,0-1 0,0 1 0,0-1 0,0 1 0,-1-1 0,1 1 0,0 0 0,-5 25 225,4-17-281,1-1-627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5 201 10314,'0'1'200,"-1"-1"0,1 0-1,0 1 1,-1-1 0,1 1 0,0-1 0,0 1 0,-1-1 0,1 1 0,0-1 0,0 1 0,-1-1 0,1 1-1,0-1 1,0 1 0,0-1 0,0 1 0,0 0 0,0-1 0,0 1 0,0-1 0,0 1 0,0-1 0,0 1-1,1-1 1,-1 1 0,0 0 0,0-1 0,0 1 0,1-1 0,-1 1 0,0-1 0,1 0 0,-1 1-1,0-1 1,1 1 0,-1-1 0,0 1 0,1-1 0,-1 0 0,1 1 0,31 3 2526,38-17-935,-43 3-1425,1-1 0,-2-1 0,0-2 0,0 0 0,-1-2 0,-1 0 0,-1-2 0,42-41 0,-63 57-350,0 0 0,0 0 0,0 0 0,-1-1-1,1 1 1,-1-1 0,1 1 0,-1-1 0,2-4 0,-3 6-13,0 0-1,0 1 1,0-1 0,-1 0 0,1 1 0,0-1 0,0 1-1,0-1 1,-1 0 0,1 1 0,0-1 0,-1 1 0,1-1-1,-1 1 1,1-1 0,0 1 0,-1-1 0,1 1-1,-1-1 1,1 1 0,-1 0 0,0-1 0,1 1 0,-1 0-1,1-1 1,-1 1 0,0 0 0,1 0 0,-1 0 0,0-1-1,1 1 1,-1 0 0,1 0 0,-1 0 0,0 0-1,1 0 1,-1 0 0,0 0 0,1 1 0,-1-1 0,0 0-1,1 0 1,-2 1 0,-6 0-19,-1 0 0,0 1 0,1 0 0,0 1 0,0-1 0,-1 2 0,2-1 0,-1 1 1,0 0-1,-11 9 0,7-4 2,1-1 1,0 2-1,0-1 1,1 2-1,-15 19 1,23-27 0,-1 0 0,1 1 0,0 0 0,0-1 0,1 1 0,-1 0 0,1 0-1,0 0 1,-2 8 0,3-11 7,0 0 0,0 1 0,0-1 0,1 1 0,-1-1 0,0 0 0,0 1 0,1-1-1,-1 0 1,1 1 0,-1-1 0,1 0 0,-1 0 0,1 1 0,0-1 0,0 0 0,0 0 0,0 0-1,-1 0 1,1 0 0,1 0 0,-1 0 0,0 0 0,0-1 0,0 1 0,0 0 0,0-1 0,1 1-1,-1-1 1,0 1 0,3 0 0,12 2-615,0 0-1,0-1 1,0 0-1,0-1 0,0-1 1,30-4-1,16-6-4946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10250,'0'0'10255,"-1"13"-9711,-12 68 96,-3 0 0,-30 84 0,5-15 553,38-131-990,2-8 82,0-21 262,3-16-416,1 1 0,1-1 0,2 1 0,0 0 0,13-30 0,-1-1-105,-6 11-142,3-1 0,40-81 1,-53 124 97,0-1 0,0 1-1,1 0 1,-1 0 0,1 0 0,0 1 0,0-1 0,0 1 0,0-1 0,0 1 0,1 0 0,-1 0 0,1 1 0,-1-1 0,1 1 0,0-1 0,0 1 0,-1 0 0,1 1 0,0-1 0,0 1 0,0-1 0,0 1 0,0 1 0,0-1 0,-1 0 0,1 1 0,0 0-1,7 2 1,-7-2 0,-1 0 1,1 0-1,-1 1 0,1-1 0,-1 1 0,0 0 0,0 0 0,0 0 0,0 0 0,0 0 0,0 1 0,-1-1 0,1 1 0,-1 0 0,0 0 0,0 0 0,0 0 0,0 0 0,0 0 0,0 1 0,-1-1 0,0 1 0,0-1 1,0 1-1,0-1 0,0 1 0,-1 0 0,1-1 0,-1 1 0,0 0 0,-1 3 0,0-3 29,0-1 1,0 1 0,-1-1-1,0 0 1,1 0 0,-1 0-1,0 0 1,-1 0-1,1 0 1,0 0 0,-1-1-1,0 1 1,0-1-1,1 0 1,-1 1 0,-1-1-1,1-1 1,0 1 0,-5 2-1,-5 2 66,-1-1 0,1 0-1,-23 5 1,26-8-239,0 0 1,0 0-1,0-1 0,0 0 0,0 0 1,0-1-1,0-1 0,0 0 0,-15-3 1,24 4 26,0-1 1,0 1 0,1 0 0,-1 0 0,0-1-1,1 1 1,-1 0 0,0-1 0,1 1 0,-1 0 0,1-1-1,-1 1 1,1-1 0,-1 1 0,1-1 0,-1 1 0,1-1-1,-1 0 1,1 1 0,-1-1 0,1 1 0,0-1 0,0 0-1,-1 1 1,1-1 0,0 0 0,0 0 0,0 1 0,0-1-1,0 0 1,0-1 0,0 1-241,1-1 1,0 1-1,0 0 0,0 0 1,0-1-1,0 1 0,0 0 1,0 0-1,0 0 0,0 0 1,0 0-1,1 0 0,2-1 1,45-18-7064,-14 14 2452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9961,'0'0'11275,"-8"0"-11045,3 1-199,0 0 0,1 0 1,-1 0-1,0 1 0,1 0 1,-1 0-1,1 0 1,0 0-1,-1 1 0,1-1 1,0 1-1,1 0 0,-1 0 1,0 1-1,1-1 0,0 1 1,0 0-1,0-1 1,0 2-1,0-1 0,1 0 1,0 0-1,0 1 0,0-1 1,0 1-1,1 0 0,0-1 1,0 1-1,0 0 1,0 0-1,1 5 0,0-10-17,0 1-1,0 0 1,0-1-1,0 1 1,0 0-1,1-1 1,-1 1-1,0 0 1,0-1-1,1 1 1,-1 0-1,0-1 1,1 1-1,-1-1 1,0 1-1,1-1 1,-1 1-1,1-1 1,-1 1-1,1-1 1,-1 1-1,1-1 1,-1 0-1,1 1 1,0-1-1,-1 0 1,1 1-1,-1-1 1,1 0-1,1 0 1,27 1 571,-21-2-465,0-1 0,1 0 0,-2-1 0,1 0 1,7-3-1,-4-1-85,-2 1 0,1-1 0,-1-1 1,0 0-1,11-14 0,-16 18-57,-1 0-1,1-1 1,-1 1 0,0-1-1,0 0 1,-1 0 0,1 0-1,-1 0 1,0-1 0,-1 1-1,1-1 1,-1 1-1,1-10 1,-2 15 7,0 0-1,-1 0 1,1 0-1,0 0 1,0-1-1,0 1 1,0 0-1,-1 0 1,1 0-1,0 0 1,0 0-1,0 0 1,-1 0-1,1-1 1,0 1-1,0 0 1,-1 0-1,1 0 1,0 0-1,0 0 1,0 0-1,-1 0 1,1 0-1,0 0 1,0 0-1,-1 0 1,1 0-1,0 0 1,0 0-1,0 1 1,-1-1-1,1 0 1,0 0-1,0 0 0,-1 0 1,1 0-1,0 0 1,0 0-1,0 1 1,0-1-1,-1 0 1,1 0-1,0 0 1,0 1-1,0-1 1,0 0-1,0 0 1,0 0-1,0 1 1,-1-1-1,1 0 1,0 1-1,-11 9-80,9-6 15,0 0 0,0 1 0,0-1 1,0 0-1,1 1 0,0-1 0,0 1 0,0-1 1,0 7-1,1-10-100,0 1-1,0-1 1,0 0 0,0 0-1,0 0 1,1 1 0,-1-1-1,0 0 1,1 0 0,-1 0-1,1 0 1,-1 0 0,1 0-1,0 0 1,-1 0 0,1 0-1,0 0 1,0 0 0,0 0-1,0 0 1,0 0 0,0-1 0,0 1-1,0 0 1,0-1 0,0 1-1,0-1 1,0 1 0,0-1-1,1 0 1,-1 1 0,0-1-1,0 0 1,0 0 0,1 0-1,-1 0 1,0 0 0,2 0-1,17 0-4414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3972,'0'0'15348,"-9"9"-14857,1-1-320,1 0 0,0 1 1,1 0-1,0 0 0,0 0 0,1 1 1,0 0-1,1 0 0,0 0 0,0 0 1,-4 22-1,3 5 93,2-1 1,1 2-1,1-1 0,3 0 0,10 66 1,-18-126-251,0 1 0,-2 0 1,0 1-1,-2-1 1,0 2-1,-1 0 0,-1 0 1,-1 1-1,-24-27 1,66 56 297,1 0 0,0-2 1,49 7-1,-61-12-1336,0-2 0,31-1 1,-44 0-82,1-1 0,0 0 0,0 0 0,-1-1 0,1 0 1,0 0-1,6-3 0,6-4-6129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7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11499,'0'0'10335,"10"7"-9353,-5-4-918,0 0 1,0 0-1,0 0 0,1 0 0,-1-1 1,1 0-1,0 0 0,-1 0 0,1-1 1,0 0-1,0 0 0,0 0 0,0-1 1,0 0-1,0 0 0,0 0 0,0-1 1,0 0-1,0 0 0,0-1 0,-1 1 1,1-1-1,0 0 0,-1-1 0,1 0 1,-1 0-1,0 0 0,5-4 0,-7 5-34,1-1 0,-1 0 0,0 0 0,0 0 0,0 0-1,0-1 1,-1 1 0,1-1 0,-1 0 0,0 1 0,0-1-1,0 0 1,-1 0 0,1 0 0,-1-1 0,1-6-1,-2 10-34,0 1 0,0 0 0,-1 0-1,1 0 1,0-1 0,-1 1 0,1 0-1,0 0 1,0 0 0,-1 0 0,1-1-1,0 1 1,-1 0 0,1 0 0,0 0-1,-1 0 1,1 0 0,0 0 0,-1 0-1,1 0 1,0 0 0,-1 0 0,1 0-1,0 0 1,-1 0 0,1 0 0,0 0-1,-1 1 1,1-1 0,0 0 0,0 0-1,-1 0 1,1 0 0,0 1-1,-1-1 1,1 0 0,0 0 0,-1 1-1,-13 7-82,9-4 112,0 1-1,0 0 1,0 0 0,1 0 0,-1 0-1,1 1 1,0-1 0,1 1 0,0 0-1,0 1 1,0-1 0,0 0 0,1 1-1,0 0 1,1-1 0,-1 1 0,1 0-1,0 0 1,1 7 0,1-12-13,0 0 0,0 0-1,0 0 1,0 0 0,1 0 0,-1-1 0,0 1-1,1 0 1,0-1 0,-1 0 0,1 1 0,0-1 0,0 0-1,-1 0 1,1 0 0,0 0 0,0 0 0,0 0-1,0 0 1,1-1 0,-1 1 0,0-1 0,0 0-1,0 1 1,0-1 0,1 0 0,1 0 0,63-3 252,-55 0-260,0-1-1,0 0 1,0-1 0,-1-1 0,1 0 0,-1 0-1,-1-1 1,16-12 0,4-3 233,-29 22-129,1 38 117,-1-36-221,1-1-1,0 0 0,0 0 0,-1 1 0,1-1 1,0 0-1,0 0 0,0-1 0,0 1 0,0 0 0,0-1 1,0 1-1,1-1 0,-1 0 0,0 1 0,0-1 1,0 0-1,4-1 0,-5 1-100,1-1-1,-1 1 1,0 0 0,1 0 0,-1 0-1,1 0 1,-1 0 0,0 0 0,1 0-1,-1 0 1,0 1 0,1-1-1,-1 0 1,0 1 0,1-1 0,-1 1-1,0 0 1,0-1 0,1 1 0,-1 0-1,0 0 1,0 0 0,0-1-1,0 1 1,0 0 0,0 1 0,0-1-1,-1 0 1,1 0 0,0 0 0,0 0-1,-1 1 1,1-1 0,-1 0-1,1 0 1,-1 1 0,0-1 0,1 1-1,-1-1 1,0 0 0,0 1 0,0-1-1,0 0 1,0 1 0,-1 1 0,1-1-18,0 0 1,0 0 0,0 0 0,0-1 0,0 1-1,0 0 1,1 0 0,-1-1 0,1 1 0,-1 0 0,1 0-1,0-1 1,0 1 0,-1-1 0,1 1 0,2 1-1,-2-2-360,0 0-1,1 0 0,-1-1 0,1 1 0,-1-1 0,1 1 0,-1-1 0,0 0 0,1 1 0,0-1 0,-1 0 0,1 0 0,-1 0 0,1 0 0,-1 0 0,1-1 0,-1 1 0,1 0 0,-1-1 0,3 0 1,14-7-8925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13293,'0'0'3592,"-5"9"-2812,-6 20 177,1 0 0,1 0 0,2 0 0,1 1 0,-3 37 0,6-32-707,2-1-1,5 51 1,1-43-11,-4-40-33,0-5-20,0-23-43,-1 0-392,-1 0 0,-7-40 0,9 70 281,1 0 1,0-1-1,0 1 0,0-1 0,0 1 1,1-1-1,-1 0 0,1 0 1,0 0-1,0 0 0,0 0 1,0-1-1,1 0 0,-1 1 1,1-1-1,-1 0 0,1-1 1,0 1-1,0-1 0,0 1 1,0-1-1,5 0 0,1 2 57,1 0 0,-1-2 0,1 1 0,0-1-1,0-1 1,-1 0 0,1 0 0,11-3 0,-17 2-65,0-1 1,0 0-1,0-1 1,-1 1-1,1-1 1,-1 0-1,8-6 1,-9 7-16,-1 0-1,0 0 1,0 0 0,0 0 0,0 0-1,0 0 1,0 0 0,0-1 0,-1 1-1,0-1 1,1 1 0,-1-1 0,0 1-1,0-1 1,1-4 0,-2 6-62,-3 4 39,1 0 1,-1 0 0,1 1 0,0-1 0,0 0 0,0 1 0,1 0 0,-3 4 0,4-6 13,-5 9 124,1 0 0,1 1-1,-4 22 1,6-30-70,1 0 0,-1 0 1,1 0-1,0 0 0,0 0 0,0 0 0,1 0 1,-1 0-1,1 0 0,0 0 0,0 0 0,0 0 1,1-1-1,3 8 0,-4-10-69,0 1-1,1-1 1,-1 0-1,0 0 1,1 1-1,-1-1 1,1 0 0,-1 0-1,1-1 1,-1 1-1,1 0 1,0 0-1,-1-1 1,1 1 0,0-1-1,0 0 1,0 1-1,-1-1 1,1 0-1,0 0 1,0 0 0,0 0-1,-1 0 1,1-1-1,0 1 1,0-1-1,-1 1 1,1-1 0,0 1-1,2-3 1,1 1-516,0-1 0,0 1-1,0-2 1,-1 1 0,0 0 0,1-1 0,-1 0 0,5-6 0,-4 2-724,0 1 1,0-1-1,-1 1 1,0-1-1,-1 0 1,3-10-1,5-25-4505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2306,'0'0'17617,"-38"51"-17393,38-29-192,11 1-96,7 0-1217,3-2-1314,4-5-1729,1-5-737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9705,'0'0'8259,"-10"3"-7587,1 1-418,0-1 1,0 1-1,1 1 0,-1-1 0,1 2 0,0-1 0,-10 11 0,14-14-159,2 1 0,-1-1-1,0 1 1,1 0 0,-1 0-1,1 1 1,0-1 0,0 0-1,0 1 1,0-1 0,1 1 0,-1-1-1,1 1 1,0 0 0,0 0-1,1 0 1,-1 0 0,1-1-1,0 1 1,-1 0 0,2 0-1,-1 0 1,0 0 0,1 0 0,1 5-1,0-7-75,-1 0-1,0 0 0,1 0 0,-1 0 1,1-1-1,0 1 0,-1 0 1,1-1-1,0 0 0,0 1 1,0-1-1,0 0 0,0 0 1,0 0-1,1 0 0,-1 0 1,0-1-1,0 1 0,1-1 0,-1 1 1,0-1-1,1 0 0,-1 0 1,0 0-1,1 0 0,-1 0 1,0 0-1,1-1 0,-1 1 1,3-2-1,3 1-31,0-1 0,1 0 0,-1 0 0,0-1 0,0 0 0,-1-1 1,9-4-1,-11 5-1,1-1 0,-1 0 0,0 0 1,0 0-1,0-1 0,-1 0 1,0 0-1,0 0 0,0 0 0,0-1 1,-1 0-1,0 1 0,0-1 0,0 0 1,-1-1-1,0 1 0,0 0 1,-1-1-1,0 1 0,1-9 0,-2 14 26,0 1 0,0-1 0,0 1 0,0-1 0,0 1-1,-1-1 1,1 1 0,0-1 0,0 1 0,-1-1 0,1 1 0,0-1-1,-1 1 1,1-1 0,0 1 0,-1 0 0,1-1 0,-1 1-1,1 0 1,0-1 0,-1 1 0,1 0 0,-1-1 0,1 1-1,-1 0 1,1 0 0,-1 0 0,1-1 0,-1 1 0,0 0 0,1 0-1,-1 0 1,1 0 0,-1 0 0,1 0 0,-1 0 0,1 0-1,-1 0 1,0 0 0,1 1 0,-1-1 0,1 0 0,-1 0-1,1 0 1,-1 1 0,1-1 0,-1 0 0,1 1 0,-1-1 0,1 0-1,0 1 1,-1-1 0,1 0 0,-1 1 0,-27 21 393,27-19-368,-1 0-1,1 0 0,0 0 1,0 0-1,0 0 0,0 0 1,1 1-1,-1-1 0,1 0 0,0 0 1,-1 1-1,2-1 0,-1 0 1,0 1-1,1-1 0,-1 0 1,1 0-1,0 0 0,0 0 0,0 0 1,1 0-1,-1 0 0,1 0 1,-1 0-1,5 5 0,-4-6-250,1 1-1,-1-1 1,1 1 0,-1-1-1,1 0 1,0 0-1,-1-1 1,1 1 0,0 0-1,0-1 1,1 0-1,-1 0 1,0 0-1,0 0 1,1 0 0,3 0-1,23-1-6559,2-1-7859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11859,'-13'18'400,"1"-1"0,1 2 0,0-1 0,2 2 0,0-1 1,1 1-1,1 0 0,1 1 0,1 0 0,0 0 0,2 0 1,0 0-1,2 1 0,0-1 0,3 26 0,-1-39-373,0 1 0,1-1 1,5 15-1,-7-21-84,1 0 0,0 0 0,0 0 0,0 0 0,0 0 0,0 0 0,0 0 0,0 0 0,1 0 0,-1-1 1,1 1-1,-1-1 0,1 1 0,0-1 0,-1 1 0,1-1 0,0 0 0,0 0 0,0 0 0,2 1 0,-4-2 27,1 0 0,-1 0 0,0 1 0,0-1 0,1 0 0,-1 0 0,0 0-1,1 0 1,-1 0 0,0 0 0,1 0 0,-1 0 0,0 0 0,0 0 0,1 0 0,-1 0 0,0 0-1,1 0 1,-1 0 0,0-1 0,1 1 0,-1 0 0,0 0 0,0 0 0,1 0 0,-1 0-1,0-1 1,0 1 0,1 0 0,-1 0 0,0 0 0,0-1 0,0 1 0,1 0 0,-1 0 0,0-1-1,0 1 1,0 0 0,0-1 0,-3-14-443,1 12 671,1 0-1,-1 0 1,1 1 0,-1-1 0,0 1-1,0-1 1,0 1 0,-1 0 0,-2-3-1,49-6 1002,-29 5-1239,0-1 0,-1-1-1,1 0 1,-2-1 0,1 0-1,-1-1 1,0 0 0,-1-1-1,-1-1 1,0 0 0,11-15-1,-62 80 545,34-42-337,-14 23 263,19-32-387,0-1 0,0 1 0,0 0 0,0 0 0,1 0 0,-1 0 0,1 0 1,-1 0-1,1 0 0,0 0 0,0 0 0,0 0 0,0 0 0,0 2 0,1-3-31,-1-1 0,0 1 0,1-1 0,-1 1 0,0-1 0,1 1 0,-1-1 0,1 0 0,-1 1 0,1-1 0,-1 0 0,1 1 0,-1-1 0,1 0 0,-1 0-1,1 1 1,-1-1 0,1 0 0,-1 0 0,1 0 0,0 0 0,-1 0 0,1 0 0,-1 0 0,1 0 0,0 0 0,-1 0 0,1 0 0,-1 0 0,1 0 0,-1 0 0,1-1 0,0 1 0,19-8 37,-19 8-49,41-25-236,-33 18 97,0 1 1,1 1-1,0 0 1,0 0 0,0 1-1,0 0 1,17-4-1,-26 8 127,-1 0 0,1 0 0,0 0 0,-1 0 0,1 0 0,0 0 0,-1 0 0,1 0 0,0 0 0,-1 0 0,1 0 0,0 0 0,-1 1 0,1-1 0,-1 0 0,1 1 0,0-1 0,-1 0 0,1 1 0,-1-1-1,1 0 1,-1 1 0,1-1 0,-1 1 0,1-1 0,-1 1 0,0 0 0,1-1 0,-1 1 0,0-1 0,1 1 0,-1 1 0,4 26 36,-1-2 239,-3-26-248,0 1 0,0 0 0,0-1 0,1 1 0,-1 0 0,0 0-1,1-1 1,-1 1 0,0-1 0,1 1 0,-1 0 0,1-1 0,-1 1 0,1-1 0,-1 1 0,1-1-1,0 1 1,-1-1 0,1 1 0,0-1 0,-1 0 0,1 1 0,0-1 0,-1 0 0,2 1-1,0-1-4,-1-1-1,1 1 0,0 0 0,-1 0 0,1-1 0,0 1 0,-1-1 0,1 1 0,-1-1 0,1 0 0,-1 0 0,1 0 0,-1 1 0,0-1 1,1-1-1,-1 1 0,2-1 0,21-25-499,-20 23 347,13-18-306,17-27-1,-19 24 105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11018,'0'0'11056,"-2"13"-10741,-10 78 876,4 0-1,6 128 1,3-205-1372,0 0 1,1 0 0,5 15 0,7 5-2485,-12-32 2132,-1 0 1,0 0-1,1-1 1,-1 1-1,1 0 1,0-1-1,0 1 1,-1-1-1,1 0 1,0 1-1,0-1 1,3 1-1,12 0-7976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163 280 14157,'0'0'5248,"-1"-8"-3155,1 6-2025,-8-29 1226,7 30-1264,0 0 1,0 1 0,0-1 0,0 0 0,0 0 0,0 0 0,0 1-1,0-1 1,0 0 0,0 1 0,0-1 0,0 1 0,0-1-1,-1 1 1,1 0 0,0-1 0,0 1 0,-1 0 0,1 0-1,0 0 1,0 0 0,-1 0 0,1 0 0,0 0 0,0 1 0,0-1-1,-1 0 1,1 1 0,0-1 0,0 1 0,-2 0 0,-3 2-20,0 0 0,0 1 0,0 0 0,0 0 0,1 0 0,0 1 0,-1 0 0,2 0 0,-1 0 0,1 0 0,-1 1 0,1 0 1,-5 10-1,3-4 32,0-1 0,1 1 1,0 0-1,1 0 1,0 1-1,-3 19 1,7-31-35,-1 1 0,1 0 0,0 0 0,-1-1 0,1 1 0,0 0 0,0 0 0,0-1 0,1 1 0,-1 0 0,0 0 0,0-1 1,1 1-1,0 0 0,-1-1 0,1 1 0,0 0 0,-1-1 0,1 1 0,0-1 0,0 1 0,0-1 0,1 0 0,-1 1 0,0-1 0,0 0 1,1 0-1,-1 0 0,0 0 0,1 0 0,0 0 0,-1 0 0,3 1 0,2-1 86,-1-1 0,0 1-1,0-1 1,1 0 0,-1 0 0,0-1-1,0 1 1,1-1 0,-1 0 0,8-3-1,0-1 10,-1 0-1,0 0 1,0-1 0,-1-1-1,1 0 1,-2 0-1,1-1 1,-1 0-1,12-13 1,-16 15-51,1-1 0,-2 0 0,1 0 0,-1-1 0,0 1 0,0-1 0,-1 0 0,0-1 0,-1 1 0,1-1 0,-2 1 0,1-1 0,-1 0 0,1-11 0,-3 19-69,0 1 0,0-1-1,0 0 1,0 0 0,0 0-1,0 0 1,0 0 0,0 0-1,0 1 1,0-1 0,0 0-1,0 0 1,-1 0-1,1 0 1,0 1 0,-1-1-1,1 0 1,-1 0 0,1 1-1,-1-1 1,0-1 0,-13 5-288,-14 26 65,24-22 225,0-1 0,1 1-1,-1 0 1,1 1 0,1-1-1,-1 0 1,1 1 0,0-1 0,0 12-1,1-16 17,1-1-1,0 0 0,0 0 1,0 0-1,0 0 0,0 0 1,1 0-1,-1 0 0,1 0 1,-1 0-1,1 0 0,0 0 1,-1 0-1,1-1 0,0 1 1,0 0-1,0 0 0,1-1 1,-1 1-1,0-1 0,1 1 1,-1-1-1,1 1 0,-1-1 1,1 0-1,0 0 0,0 0 1,-1 0-1,1 0 0,0 0 1,0 0-1,0-1 0,0 1 1,0-1-1,0 1 0,0-1 1,0 0-1,4 1 0,1-1 35,1-1 0,0 1-1,-1-1 1,1-1-1,-1 1 1,1-1-1,-1-1 1,0 1 0,0-1-1,0 0 1,12-8-1,-14 8-21,0-1 0,0 1-1,0-1 1,-1 0 0,1 0-1,-1 0 1,0 0 0,-1-1 0,1 0-1,-1 0 1,0 0 0,0 0-1,0 0 1,-1-1 0,4-10-1,-12 26-138,1 1-1,1-1 0,-1 1 0,2 0 0,-1 0 0,-2 19 1,6-28 123,-1 0 0,1-1 0,0 1 0,0 0 0,1-1 0,-1 1 0,0-1 0,1 1 0,-1 0 0,1-1 0,-1 1 0,1-1 0,-1 1 0,1-1 0,0 1 0,0-1 0,0 0 0,0 1 0,0-1 0,0 0 0,0 0 0,0 0 0,1 0 0,-1 0 0,2 1 0,0-1 15,0 0 0,-1 0 0,1-1 0,0 1 0,0-1-1,0 0 1,0 0 0,-1 0 0,1 0 0,0 0 0,0-1-1,0 1 1,3-2 0,5-2 24,-1 0-1,0 0 1,0-1-1,0 0 1,-1 0-1,17-14 1,31-52-2162,-61 80 2083,0-2 36,1 1-1,0 0 1,0 1-1,0-1 1,1 0-1,0 1 1,1-1-1,0 1 1,0 15-1,2-23 21,0 1 0,-1-1-1,1 0 1,0 0-1,0 0 1,0 0 0,0 0-1,0 0 1,0 0-1,0 0 1,0-1 0,1 1-1,-1 0 1,0-1-1,0 1 1,1-1 0,-1 1-1,0-1 1,1 0-1,-1 1 1,0-1-1,1 0 1,-1 0 0,1 0-1,-1 0 1,0 0-1,1 0 1,1-1 0,44-6 542,-33 1-514,0 0 0,-1-1-1,0 0 1,0-1 0,-1 0 0,0-1 0,0-1 0,-1 0 0,0 0 0,-1-1 0,15-20 0,-11 11-25,0 0 0,-2-1 1,0-1-1,-1 0 1,-1 0-1,9-33 0,-14 38-199,-1-1-1,-1 1 1,-1-1-1,1-22 0,-3 41 178,0-1 0,0 0-1,0 0 1,-1 0-1,1 0 1,0 1-1,0-1 1,-1 0 0,1 0-1,0 0 1,0 0-1,-1 0 1,1 0 0,0 0-1,0 0 1,-1 0-1,1 0 1,0 0-1,0 0 1,-1 0 0,1 0-1,0 0 1,0 0-1,-1 0 1,1 0 0,0 0-1,0 0 1,-1 0-1,1 0 1,0 0-1,0 0 1,-1 0 0,1-1-1,0 1 1,0 0-1,-1 0 1,1 0 0,0 0-1,0-1 1,0 1-1,0 0 1,-1 0 0,1-1-1,0 1 1,0 0-1,0 0 1,0-1-1,0 1 1,0 0 0,0 0-1,0-1 1,0 1-1,-1 0 1,1 0 0,0-1-1,0 1 1,0 0-1,1 0 1,-1-1-1,0 1 1,-14 19-81,2 5 176,1 1 0,1 0-1,2 0 1,0 1 0,2 1 0,0-1-1,2 1 1,1 0 0,1 0 0,3 46 0,0-67-78,0-1 0,0 0 1,0 0-1,1 0 1,0 0-1,0 0 0,4 7 1,-6-10-23,1-1 1,0 1-1,0-1 1,0 1-1,0-1 0,0 1 1,0-1-1,0 0 1,0 0-1,1 1 1,-1-1-1,0 0 0,1 0 1,-1 0-1,1 0 1,-1 0-1,1-1 1,0 1-1,-1 0 0,1-1 1,0 1-1,-1-1 1,1 0-1,0 1 1,3-1-1,-5-1-35,1 1 0,0-1-1,-1 0 1,1 0 0,-1 1 0,1-1 0,-1 0-1,1 0 1,-1 0 0,1 1 0,-1-1-1,0 0 1,0 0 0,1 0 0,-1 0 0,0 0-1,0 0 1,0 0 0,0 0 0,0 0-1,0 1 1,0-1 0,0 0 0,-1 0-1,1 0 1,-1-2 0,-5-27-1312,1 19 1180,1 0 0,-2 1 1,0 0-1,0 0 0,0 0 0,-2 1 1,-12-15-1,-3 2 561,-39-30 0,119 67 974,-35-10-1238,55 10-1148,-25-11-2839,-5-3-3681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 13645,'-4'39'6868,"-7"15"-3729,-38 129-2006,41-157-315,7-22-784,-8 25 230,2 0-1,0 1 0,2 0 0,-2 41 0,7-71-255,0 0 0,0 1 0,0-1 0,0 1 0,1-1 0,-1 0 0,0 1 0,0-1 0,0 0 0,0 1-1,0-1 1,1 0 0,-1 1 0,0-1 0,0 0 0,1 1 0,-1-1 0,0 0 0,1 0 0,-1 1 0,0-1-1,1 0 1,-1 0 0,0 1 0,1-1 0,-1 0 0,0 0 0,1 0 0,-1 0 0,0 0 0,1 0-1,-1 0 1,1 0 0,-1 0 0,0 0 0,1 0 0,-1 0 0,1 0 0,-1 0 0,0 0 0,1 0 0,-1 0-1,0 0 1,1 0 0,-1 0 0,1-1 0,-1 1 0,0 0 0,1 0 0,-1-1 0,0 1 0,0 0 0,1 0-1,-1-1 1,0 1 0,1-1 0,20-14 337,-7 0-311,0 0 0,-2-1 0,0-1 0,-1 0 0,0 0 0,-2-1 1,0 0-1,-1-1 0,11-36 0,-3-11-617,14-106 1,-25 137 301,-5 35 270,-1-1-1,1 1 1,0-1 0,0 1-1,1-1 1,-1 0 0,0 1-1,0-1 1,0 1 0,0-1-1,0 1 1,0-1 0,1 1-1,-1-1 1,0 1 0,0-1-1,1 1 1,-1 0 0,0-1 0,1 1-1,-1-1 1,1 1 0,-1 0-1,0-1 1,1 1 0,-1 0-1,1-1 1,-1 1 0,1 0-1,-1 0 1,1-1 0,0 1-1,14 10-321,12 26 116,-26-34 244,2 3-29,1 0 0,-2 0 1,1 1-1,0-1 0,-1 1 0,0-1 0,0 1 0,-1 0 1,1 0-1,-1 0 0,-1 0 0,1 0 0,-1 0 1,0 0-1,-1 8 0,0-10 34,-1 0 0,1 1 0,-1-1-1,0 0 1,0 0 0,0 0 0,-1 0 0,1-1 0,-1 1 0,0-1 0,0 1 0,-1-1-1,1 0 1,-1 0 0,1-1 0,-1 1 0,0-1 0,0 1 0,0-1 0,-8 3 0,1-1-4,0 1 1,0-2-1,0 1 1,0-1-1,0-1 0,-1 0 1,1-1-1,-1 0 1,0-1-1,1 0 1,-1-1-1,1 0 1,-1-1-1,-12-3 1,22 4-118,0 0 1,0 0 0,0 0-1,0 0 1,0-1 0,0 1-1,0-1 1,1 1-1,-1-1 1,0 0 0,1 0-1,-1 0 1,1 0 0,0 0-1,0 0 1,0 0 0,0 0-1,0 0 1,0 0 0,-1-4-1,2 4-98,0 0 0,0 1-1,0-1 1,0 1 0,0-1 0,0 1-1,0-1 1,1 1 0,-1-1 0,0 0-1,1 1 1,-1 0 0,1-1 0,0 1-1,0-1 1,-1 1 0,1 0 0,0-1-1,0 1 1,0 0 0,0 0 0,0 0 0,1 0-1,-1 0 1,0 0 0,0 0 0,1 0-1,-1 0 1,1 1 0,-1-1 0,3 0-1,12-4-1580,0 0 0,1 1 1,0 1-1,0 1 0,23 0 0,7 1-1819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99 344 10570,'0'0'11253,"-10"-2"-11060,7 2-184,1-1 1,-1 0 0,1 1 0,-1-1 0,1 1 0,-1 0 0,0 0 0,1 0 0,-1 0 0,1 1 0,-1-1 0,1 1 0,-1-1 0,1 1 0,-1 0 0,1 0 0,-1 0 0,1 0 0,0 0 0,0 1 0,-1-1 0,1 1-1,0 0 1,0-1 0,1 1 0,-1 0 0,0 0 0,0 0 0,1 0 0,0 0 0,-1 1 0,1-1 0,0 0 0,0 1 0,0-1 0,-1 5 0,0-3 49,1 0 1,-1 0-1,1 0 0,0 0 1,0 0-1,0 0 0,0 0 1,1 0-1,0 1 1,-1-1-1,2 0 0,-1 5 1,1-7-33,0-1 1,0 1 0,-1-1-1,1 1 1,0-1-1,0 0 1,0 1 0,0-1-1,1 0 1,-1 0 0,0 0-1,0 0 1,1 0-1,-1 0 1,1 0 0,-1 0-1,1 0 1,-1-1 0,1 1-1,-1 0 1,1-1-1,0 0 1,-1 1 0,1-1-1,0 0 1,-1 0 0,1 0-1,0 0 1,0 0-1,2-1 1,3 1 26,-1-1 0,0 0 0,0-1 0,0 0 0,0 0 0,0 0 0,0 0 0,-1-1 0,1 0 0,-1 0 1,0-1-1,0 1 0,0-1 0,0 0 0,7-8 0,-2 1-321,-1 1 0,-1-2 0,0 1 0,0-1 0,10-24 0,-17 35-218,-10 38-220,6-30 747,0 1-1,1 0 1,-1 0-1,2 0 1,-1 0 0,1 0-1,0 14 1,1-21-21,0 0 1,0 1-1,0-1 0,1 0 1,-1 0-1,0 1 0,1-1 1,-1 0-1,1 0 1,0 0-1,-1 0 0,1 1 1,0-1-1,0 0 1,0 0-1,-1 0 0,1-1 1,0 1-1,0 0 0,2 1 1,0-1 6,-1 0 1,1 0-1,-1-1 0,1 1 1,0-1-1,-1 1 1,1-1-1,0 0 1,0 0-1,-1 0 0,1 0 1,0-1-1,4 0 1,2-2-4,-1 0 0,1 0 0,-1-1 0,0 0 0,0 0 0,0-1 0,0 0 1,-1-1-1,0 1 0,7-9 0,5-4 0,-1-2 1,20-26-1,-20 22 2,-1 0 0,-1-2 1,-2 1-1,0-2 0,-2 0 0,0-1 1,-2 0-1,-1 0 0,7-43 0,-16 71-30,0-1-1,1 1 0,-1-1 1,0 1-1,0-1 0,0 1 0,0-1 1,1 0-1,-1 1 0,0-1 1,0 1-1,0-1 0,0 1 1,0-1-1,0 0 0,-1 1 1,1-1-1,0 1 0,0-1 1,0 1-1,0-1 0,-1 0 0,1 1 1,0-1-1,0 1 0,-1-1 1,1 1-1,-1-1 0,1 1 1,0 0-1,-1-1 0,1 1 1,-1-1-1,1 1 0,-1 0 1,1-1-1,-1 1 0,-20 14-88,-16 36 84,24-27 234,2 1-1,0 0 1,2 1-1,-10 39 1,15-48-136,1 1 1,1 0-1,0-1 1,1 1 0,1 0-1,1 0 1,0-1 0,5 24-1,-4-33-69,0 0-1,1 0 0,0 1 1,1-2-1,8 14 0,-11-17-18,1-1-1,-1 0 0,1 1 0,0-1 0,0 0 0,0 0 0,0 0 0,0 0 0,0-1 0,1 1 0,-1 0 1,0-1-1,1 0 0,-1 0 0,1 1 0,0-1 0,-1-1 0,1 1 0,3 0 0,-5-1 0,0-1 1,0 0-1,0 1 0,0-1 0,0 0 0,0 0 0,0 0 0,-1 0 0,1 1 0,0-1 0,-1 0 0,1 0 1,0-1-1,-1 1 0,1 0 0,-1 0 0,0 0 0,1 0 0,-1 0 0,0-1 0,0 1 0,1 0 0,-1 0 1,0 0-1,0-1 0,-1 1 0,1 0 0,0 0 0,0 0 0,0 0 0,-1-2 0,-7-42-655,0 23 410,-1-1 0,-1 2 0,-2 0 0,0 0 1,-20-26-1,-12-20 474,44 67-219,1 0 0,-1 0 1,0 0-1,0 1 0,0-1 0,1 0 1,-1 0-1,0 0 0,0 0 0,1 0 1,-1 0-1,0 0 0,0 0 0,0 0 1,1 0-1,-1 0 0,0 0 0,0 0 1,1 0-1,-1 0 0,0 0 0,0 0 0,1 0 1,-1 0-1,0 0 0,0 0 0,1 0 1,-1 0-1,0 0 0,0 0 0,1-1 1,-1 1-1,0 0 0,0 0 0,0 0 1,0 0-1,1-1 0,-1 1 0,0 0 1,0 0-1,0 0 0,0-1 0,0 1 1,1 0-1,-1 0 0,0-1 0,0 1 1,0 0-1,0 0 0,0-1 0,0 1 1,0 0-1,0 0 0,0-1 0,0 1 0,0 0 1,0 0-1,0-1 0,0 1 0,0 0 1,0 0-1,-1-1 0,1 1 0,0 0 1,0 0-1,0-1 0,23 9 0,-22-7 15,43 17-75,65 17 0,-86-30-1609,-1-1 0,40 3 1,-16-7-4269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70 11755,'0'-2'222,"0"-1"-1,-1 1 0,0 0 1,1 0-1,-1-1 1,0 1-1,0 0 1,0 0-1,0 0 1,-1 0-1,1 0 0,0 0 1,-1 1-1,1-1 1,-1 0-1,0 1 1,0-1-1,1 1 1,-1-1-1,0 1 0,0 0 1,-1 0-1,1 0 1,0 0-1,0 0 1,0 1-1,-1-1 1,1 0-1,0 1 0,0 0 1,-1 0-1,1 0 1,0 0-1,-3 0 1,-1 0-137,0 0 1,0 1-1,0 0 1,0 0-1,1 0 1,-1 0-1,0 1 0,1 0 1,0 0-1,-1 1 1,1 0-1,-9 5 1,3 2 6,1 0 0,0 0 1,1 1-1,-16 23 0,21-29-39,1 1-1,0-1 1,0 1-1,0 0 1,1 0-1,0 0 0,0 0 1,0 0-1,1 0 1,0 1-1,0-1 1,1 1-1,0 6 1,0-13-47,0 1 0,0 0 0,0-1 0,0 1 0,1 0 0,-1-1 0,0 1 0,0-1 0,1 1 0,-1-1 0,0 1 0,1-1 0,-1 1 0,1-1 0,-1 1 0,1-1 0,-1 1 0,1-1 0,-1 1 0,1-1 0,-1 0 0,1 1 0,-1-1 0,1 0 0,0 0 0,-1 0 0,1 1 0,-1-1 0,2 0 0,25-2 199,21-17 98,-35 10-237,0 0 0,0-1 0,-1-1 0,0 0-1,-1-1 1,0 0 0,-1-1 0,0 0 0,-1-1 0,-1 0 0,0 0-1,-1 0 1,0-1 0,5-19 0,-24 85 457,7-35-483,0 1-1,2-1 1,0 1-1,0-1 1,2 1-1,0 0 1,1 0-1,1 0 1,3 17-1,-3-32-34,0 1 0,0-1 1,0 0-1,0 1 0,1-1 0,-1 0 0,1 0 1,-1 0-1,1 0 0,0 0 0,0 0 0,0-1 0,0 1 1,0-1-1,0 1 0,1-1 0,-1 0 0,0 0 1,1 0-1,-1 0 0,1 0 0,-1 0 0,1-1 1,0 1-1,-1-1 0,1 0 0,-1 0 0,1 0 0,0 0 1,-1 0-1,1-1 0,3 0 0,2 0-501,-1 0 0,0-1 0,0 1 0,0-1 0,-1-1 0,1 0 0,0 0 0,-1 0 0,0 0 0,11-9 0,2-9-3481,-1-4-886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12876,'0'0'9668,"-8"1"-9278,3-1-354,0 1 0,1 1 1,-1-1-1,1 1 0,-1-1 1,1 1-1,-1 1 0,1-1 0,0 1 1,0-1-1,0 1 0,1 0 1,-1 0-1,1 1 0,-1-1 1,1 1-1,0 0 0,0 0 0,1 0 1,-1 0-1,1 0 0,0 0 1,0 1-1,0-1 0,1 1 1,0 0-1,0-1 0,0 1 0,-1 8 1,3-11-42,-1-1 0,1 0-1,-1 0 1,1 1 0,-1-1 0,1 0 0,0 0 0,-1 0 0,1 0 0,0 1 0,0-1-1,0-1 1,0 1 0,0 0 0,0 0 0,0 0 0,0 0 0,1-1 0,-1 1 0,0 0 0,0-1-1,1 1 1,-1-1 0,0 0 0,1 1 0,-1-1 0,0 0 0,1 0 0,-1 0 0,0 0-1,3 0 1,56 0-405,-43-1 204,21 0-548,-27-1 531,-1 1 0,1 1 0,0-1 0,0 2 0,-1 0 0,1 0 0,0 1 0,-1 0 0,11 4 0,-20-6 254,0 1 1,1-1-1,-1 0 0,0 1 0,0 0 0,0-1 0,0 1 1,0-1-1,0 1 0,0 0 0,0 0 0,0 0 0,0-1 1,-1 1-1,1 0 0,0 0 0,-1 0 0,1 0 0,0 0 1,-1 0-1,1 1 0,-1-1 0,1 0 0,-1 0 0,0 0 1,0 0-1,1 1 0,-1-1 0,0 0 0,0 0 0,0 0 1,0 1-1,0-1 0,-1 0 0,1 0 0,0 0 0,-1 1 1,1-1-1,0 0 0,-1 0 0,1 0 0,-1 0 0,0 0 1,1 0-1,-1 0 0,0 0 0,0 0 0,1 0 0,-1 0 1,0-1-1,-1 2 0,-4 3 340,0-1 0,0 1 0,0-1 0,0-1 0,-1 1 0,-12 4-1,-11 1 656,0-1 0,-32 3 0,15-4-2885,27-4-1180,69-15-7120,-18 3 1602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93 7655,'0'0'4623,"-4"-7"-2092,2 3-2323,1 1 0,-1-1 1,-1 1-1,1 0 0,0 0 1,-1 0-1,1 0 0,-1 1 1,0-1-1,0 1 1,0 0-1,0-1 0,-1 1 1,1 1-1,0-1 0,-1 0 1,1 1-1,-1 0 0,0 0 1,0 0-1,1 0 0,-1 0 1,0 1-1,0 0 0,0 0 1,1 0-1,-1 0 0,0 0 1,0 1-1,0 0 1,1 0-1,-1 0 0,0 0 1,-3 2-1,0 0-93,-1 1 1,1 0-1,0 0 1,0 0-1,1 1 1,0 0-1,-1 1 0,2-1 1,-1 1-1,1 0 1,0 0-1,0 1 1,0 0-1,1 0 1,0 0-1,0 0 0,1 0 1,0 1-1,1 0 1,-1-1-1,1 1 1,1 0-1,-1 8 1,2-14-105,0-1 0,1 1 0,0-1 1,-1 1-1,1-1 0,0 0 0,-1 0 1,1 1-1,0-1 0,0 0 0,0 0 1,0 0-1,0 0 0,0 0 0,1 0 1,-1 0-1,0 0 0,0 0 0,1-1 1,-1 1-1,1 0 0,-1-1 0,0 1 1,1-1-1,-1 0 0,1 1 0,-1-1 1,1 0-1,-1 0 0,1 0 0,-1 0 1,3 0-1,54-5 269,-43 0-300,-1 0 0,1-1 0,-2 0 0,1-1 0,-1-1 0,0 0 0,0-1 0,-1-1 0,-1 1 0,1-2 0,-2 0 0,1 0 0,-2-1 1,1 0-1,-2-1 0,1 0 0,-2 0 0,11-25 0,-18 25 67,-10 19-10,-11 21 39,18-22-55,1 1 0,-1 0 0,1 0 1,1 0-1,-1 1 0,1-1 0,0 0 0,1 1 0,-1-1 0,1 0 1,0 1-1,1-1 0,2 12 0,-2-14-25,1 0 0,-1 0 0,1 0 0,0 0 0,0-1 0,0 1 0,0-1 0,1 1 0,-1-1 0,1 0 0,0 0 0,0 0 0,0 0 0,1-1 0,-1 1 0,0-1 0,1 0 0,0 0 0,-1 0 0,1-1 0,8 3 0,-3-2-748,-1 0 0,1 0 0,0-1 0,0-1 0,-1 0 0,12 0 0,18-4-6428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60 11115,'0'0'2188,"3"-9"444,-1-2-1697,-1 7-504,0 0-1,0 0 1,0 0-1,0 1 1,1-1-1,0 0 1,-1 0-1,5-4 1,-6 44 1635,-5-5-1514,-1 0 0,-20 58 1,18-67-348,0 1 1,2 1 0,1-1-1,1 1 1,0 0 0,1 33-1,4-56-191,-1 1-1,1 0 0,-1-1 1,1 1-1,0 0 0,-1-1 1,1 1-1,0-1 1,0 0-1,0 1 0,1-1 1,-1 0-1,0 1 1,0-1-1,1 0 0,-1 0 1,1 0-1,-1 0 1,1 0-1,-1-1 0,1 1 1,-1 0-1,1-1 0,0 1 1,-1-1-1,1 1 1,3-1-1,54 6-873,-52-6 475,20 2-2521,0-2 0,39-5 0,-24-5-2587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40 8840,'0'0'4266,"-8"-4"-1042,3 2-3009,-1 0-1,1 0 1,-1 0-1,1 1 1,-1 0-1,0 0 1,1 0-1,-1 1 1,0 0-1,0 0 1,1 0-1,-1 1 1,0 0-1,1 0 1,-1 0-1,0 1 1,1 0-1,-1 0 1,1 0-1,0 0 1,-6 5-1,5-3 26,0 1 0,0 1 0,1-1 0,-1 1 0,1 0 0,-7 11 0,10-14-170,0 0-1,1 0 1,-1 1 0,1-1 0,0 0 0,0 1 0,0-1-1,0 1 1,1-1 0,-1 1 0,1 0 0,0-1 0,0 1-1,0-1 1,0 1 0,2 5 0,0-7-41,-1 1 1,1-1-1,-1 0 0,1 1 1,0-1-1,0 0 0,0 0 1,1 0-1,-1-1 0,0 1 1,1 0-1,-1-1 0,1 0 1,-1 1-1,1-1 1,0 0-1,0-1 0,-1 1 1,1 0-1,0-1 0,0 1 1,0-1-1,0 0 0,4 0 1,3 1 32,0-1 0,0 0 0,0-1 0,0 0 1,-1 0-1,12-4 0,-16 3-41,0 0 0,-1 0 1,0-1-1,1 0 0,-1 0 0,0 0 0,0 0 0,-1 0 0,1-1 1,-1 0-1,1 1 0,-1-1 0,0-1 0,-1 1 0,1 0 0,-1-1 1,0 1-1,0-1 0,0 0 0,-1 1 0,1-1 0,-1 0 1,1-9-1,-2 11-12,0 0 0,0-1 0,0 1 0,0 0 0,0 0 0,0-1 0,-1 1 0,0 0 0,0 0-1,0 0 1,0 0 0,0 0 0,0 0 0,-1 0 0,1 0 0,-1 1 0,0-1 0,0 0 0,0 1 0,0 0 0,-1-1 0,1 1 0,0 0 0,-1 0 0,0 0 0,1 0 0,-1 1 0,0-1 0,0 1 0,0 0 0,0 0 0,0 0 0,0 0 0,0 0 0,-1 1 0,1-1 0,-4 1 0,5 0-72,0-1 0,-1 1 1,1 0-1,0 0 0,-1 1 1,1-1-1,0 0 0,0 1 0,-1-1 1,1 1-1,0 0 0,0 0 1,0 0-1,0 0 0,0 0 1,0 0-1,0 1 0,0-1 0,0 0 1,1 1-1,-1 0 0,1-1 1,-3 3-1,4-2-98,-1-1 0,1 1 0,-1-1 0,1 0-1,-1 1 1,1-1 0,0 1 0,0-1 0,0 1 0,0-1 0,0 1 0,0 0 0,0-1 0,0 1 0,0-1 0,1 0 0,-1 1-1,1-1 1,-1 1 0,1-1 0,0 1 0,-1-1 0,1 0 0,0 0 0,0 1 0,0-1 0,0 0 0,0 0 0,0 0 0,0 0-1,0 0 1,1 0 0,-1 0 0,3 1 0,3 2-846,0 1 1,1-1-1,0-1 0,0 0 0,0 0 1,0 0-1,0-1 0,0 0 1,1-1-1,-1 1 0,12-1 0,15-1-322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6278,'0'0'5381,"-8"0"-2861,-29 1-342,36-1-2007,-1 1 1,1-1 0,-1 1-1,0-1 1,1 1-1,-1-1 1,1 1 0,-1 0-1,1 0 1,0 0-1,-1 0 1,1 0 0,0 0-1,-1 0 1,1 0-1,0 0 1,0 1 0,0-1-1,0 0 1,0 1-1,1-1 1,-1 1 0,0-1-1,1 1 1,-1-1-1,1 1 1,-1 2 0,-3 44 1987,4-40-1698,0-4-381,0 0-1,0 0 0,0 0 1,0 0-1,1 0 0,-1 0 1,1 0-1,0 0 0,0 0 1,1 0-1,-1-1 0,1 1 1,2 4-1,-2-6-59,1 0-1,-1 0 1,1 0 0,0-1-1,-1 1 1,1-1 0,0 0-1,0 0 1,0 0 0,0 0-1,0 0 1,0-1 0,0 1-1,0-1 1,1 0 0,-1 0-1,0 0 1,4-1 0,1 1-1,1 0 0,0-1 1,0 0-1,0-1 0,0 0 1,-1-1-1,1 1 0,-1-2 1,16-7-1,-4-2-41,0 0 1,25-23-1,-40 31 91,-4 4 166,-2 21 11,1-19-232,-1 1 1,0 0-1,1-1 1,0 1 0,-1 0-1,1 0 1,0 0 0,0-1-1,0 1 1,0 0 0,0 0-1,0 0 1,1 0 0,-1-1-1,1 1 1,-1 0 0,1-1-1,0 1 1,-1 0 0,1-1-1,0 1 1,0 0-1,0-1 1,0 0 0,0 1-1,1-1 1,-1 0 0,0 1-1,3 0 1,1 0-18,0 0-1,0 0 1,1-1 0,-1 0-1,0 0 1,1 0-1,-1-1 1,1 1 0,6-2-1,-3 1-1213,0 0 0,0-1 0,0 1 0,15-5 0,14-13-8435,-19 7 2851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13939,'-9'24'754,"0"1"1,2 0-1,0 0 0,-5 50 0,9-38-425,1 47 0,3-55-206,-2 0 0,-1 0 0,-7 36 0,6-58-61,1-12-8,0-12-3,6-9-32,1 0 0,1 0 0,2 1 1,10-26-1,-18 51-20,0 0 1,0-1-1,0 1 0,0 0 1,0 0-1,0 0 1,0-1-1,0 1 1,0 0-1,0 0 0,0 0 1,0 0-1,1 0 1,-1-1-1,0 1 1,0 0-1,0 0 0,0 0 1,0 0-1,0 0 1,1 0-1,-1-1 1,0 1-1,0 0 0,0 0 1,0 0-1,0 0 1,1 0-1,-1 0 1,0 0-1,0 0 0,0 0 1,0 0-1,1 0 1,-1 0-1,0 0 1,0 0-1,0 0 0,1 0 1,-1 0-1,0 0 1,0 0-1,0 0 1,0 0-1,1 0 0,-1 0 1,0 0-1,0 0 1,0 0-1,0 0 1,0 1-1,1-1 0,7 12-11,4 4 9,-4-11 102,-1 0-1,2 0 1,-1-1-1,0-1 1,1 1-1,-1-1 1,1-1-1,0 0 1,0 0-1,0 0 1,0-1-1,1-1 1,11 0-1,-20 0-58,0 0 0,0 1 0,0-1 0,0 1 1,1-1-1,-1 1 0,0-1 0,0 1 0,0-1 0,0 1 0,0 0 0,-1-1 0,1 1 0,0 0 0,0 0 0,0 0 0,-1 0 0,1 0 0,0 0 0,-1 0 0,1 0 0,-1 0 0,1 2 0,11 31 320,-8-21-146,-3-11-210,9 19 473,-10-21-487,1 1 0,-1-1 0,0 0 0,0 1 0,1-1 0,-1 0 0,0 0 0,1 1 0,-1-1 0,0 0 0,1 0 0,-1 1 0,0-1 0,1 0 0,-1 0 0,0 0 0,1 0 1,-1 0-1,1 0 0,-1 0 0,0 0 0,1 0 0,-1 0 0,1 0 0,-1 0 0,0 0 0,1 0 0,-1 0 0,1 0 0,-1 0 0,0 0 0,1 0 0,-1 0 0,0-1 0,1 1 0,-1 0 0,0 0 0,1 0 0,-1-1 0,0 1 0,1 0 1,-1-1-1,0 1 0,0 0 0,1-1 0,-1 1 0,0 0 0,0-1 0,0 1 0,1 0 0,-1-1 0,0 1 0,0-1 0,6-9-344,0 0 0,-1 0 0,7-22 0,-2 0-96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8 6598,'0'0'13656,"-9"-3"-12984,7 2-618,-1 0 0,1 1 0,-1-1 0,0 0 0,1 1 0,-1 0 0,0-1 0,1 1 0,-1 0 0,0 1 0,1-1 0,-1 0 0,0 1 0,1-1 0,-1 1 0,1 0 0,-1 0 0,1 0 0,-1 0 0,1 0 0,-1 1 0,1-1 0,0 1 0,0-1 0,0 1 0,0 0 0,0 0 0,0 0 0,1 0 0,-1 0 0,0 0 0,1 1 0,0-1 0,-1 0 0,0 4 0,-1-1-18,1 1 0,0-1 0,0 0 0,1 1 0,-1-1 0,1 1 0,1-1 0,-1 1 1,1 0-1,-1-1 0,2 1 0,-1 0 0,1-1 0,2 11 0,3 4 145,0 1 0,17 32 0,-15-34-105,0 0 1,8 29-1,-14-38 15,0-1 0,-1 1 0,0 0 0,0 0 0,-1 0 0,-1 0 0,1 0 0,-2 0 0,-3 16 0,4-23-50,0 1 0,-1-1-1,1 0 1,-1 1 0,0-1 0,0 0-1,0 0 1,0 0 0,0 0 0,-1 0 0,1-1-1,-1 1 1,0-1 0,0 0 0,0 0-1,0 0 1,0 0 0,-1 0 0,1 0 0,0-1-1,-1 0 1,1 0 0,-1 0 0,1 0-1,-1 0 1,0-1 0,1 1 0,-8-1 0,5 0 14,1 0 0,0-1 0,0 1 0,0-1 0,-1 0 0,1 0 1,0-1-1,0 1 0,1-1 0,-1 0 0,0-1 0,1 1 1,-1-1-1,1 0 0,-1 0 0,1 0 0,0-1 0,1 1 1,-6-6-1,6 3-77,-1 1 1,1-1-1,-1 1 0,2-1 1,-1 0-1,1 0 1,0-1-1,0 1 1,0 0-1,1-1 0,0 1 1,0-1-1,1 1 1,0-1-1,1-9 1,-1 11 3,1-1 0,0 1 0,1 0 0,-1 0 1,1 0-1,0 0 0,0 1 0,1-1 1,-1 0-1,1 1 0,0 0 0,1-1 0,-1 1 1,0 1-1,1-1 0,0 0 0,0 1 1,0 0-1,6-4 0,9-4-527,0 1-1,1 1 1,29-11-1,5-2-3915,-18 4-712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9769,'0'0'12428,"59"33"-11755,-19-33-353,10 0-256,3 0-448,3-5-2627,-4-8-4324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1057,'0'0'5931,"5"-8"-3694,1-1-1437,-4 6-281,1-1-1,-1 1 1,0-1-1,0 1 1,0-1-1,-1 1 1,3-8-1,-18 55 6872,6-20-6745,0 1-1,2 1 1,1-1 0,-2 28-1,9-26 242,8-48 260,-3 4-1315,2-1 195,-2-1 0,0 1 0,-1-2 0,-1 1 0,-1-1 0,3-36 0,-7 54-112,20 50-383,-17-44 479,1-1 1,0 0 0,0 0-1,0-1 1,0 1 0,1-1-1,-1 0 1,0 0 0,1-1-1,0 1 1,-1-1 0,1 0-1,0 0 1,0 0 0,0-1-1,-1 0 1,1 0 0,0 0-1,0 0 1,0-1 0,0 0-1,-1 0 1,1 0 0,0-1-1,5-2 1,-4 2 1,0 0 0,-1 0-1,1 0 1,-1-1 0,0 0-1,0 0 1,0 0 0,0 0-1,0-1 1,-1 0 0,0 0-1,0 0 1,0-1 0,0 1 0,0-1-1,-1 0 1,0 0 0,0 0-1,-1-1 1,4-9 0,-6 6-422,-7 18 261,-7 20 78,11-19 63,0 1 0,1-1-1,0 0 1,1 1 0,-1 20 0,2-29 16,0 0-1,0 1 1,0-1-1,1 0 1,-1 0-1,1 1 1,-1-1 0,1 0-1,0 0 1,0 0-1,0 0 1,0 0-1,0 0 1,0 0-1,1 0 1,-1-1 0,1 1-1,-1 0 1,1-1-1,-1 1 1,1-1-1,0 1 1,0-1-1,0 0 1,0 0 0,0 0-1,0 0 1,0 0-1,0 0 1,0-1-1,1 1 1,-1-1-1,4 1 1,5 0-3,1-1 0,0 0 0,0-1 0,0 0 0,0-1 0,-1-1 1,1 1-1,-1-2 0,0 0 0,1 0 0,-2-1 0,1 0 0,-1-1 0,1 0 0,-1 0 0,-1-1 0,0-1 0,0 0 1,0 0-1,10-14 0,-15 23-54,-1 10 65,-3-9-8,0-1 0,0 1 0,0 0-1,1 0 1,-1 0 0,1 0 0,-1 0-1,1 0 1,0-1 0,0 1 0,0 0 0,0-1-1,0 1 1,0 0 0,0-1 0,0 0 0,0 1-1,1-1 1,-1 0 0,1 1 0,2 1 0,7-1 19,0-1 0,1 0 0,-1 0 0,1-1 0,-1-1 1,1 0-1,-1 0 0,0-1 0,22-7 0,-17 5-123,0 0 0,1 2 0,24-2 0,-40 5 92,0 1 0,0 0 0,0 0 0,0 0 0,0 0 0,0-1 0,0 1 0,-1 0 0,1 1 0,-1-1 0,1 0 0,-1 0 0,0 0-1,0 0 1,0 0 0,0 0 0,0 0 0,-1 0 0,0 2 0,1 1-11,0-1 1,0 0-1,0 0 1,1 0-1,-1 0 1,1 0-1,2 7 1,5-5-1912,-1-6-2674,-6 0 3647,5 0-6702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9257,'46'-3'7736,"39"5"-5761,-9 0-1132,504 10 906,6 1-1571,287-53-102,-418 11 1529,-392 27-1256,-26 2 33,0-2-1,0-1 0,-1-1 1,1-2-1,49-16 1,-85 22-317,0 0 0,0-1 0,1 1 0,-1 0 0,0-1 0,0 1 0,0-1 0,0 1 0,1-1 0,-1 0 0,0 1 0,0-1 0,0 0 0,0 0 0,-1 0 1,1 0-1,0 0 0,0 0 0,0 0 0,-1 0 0,1 0 0,-1 0 0,1 0 0,-1 0 0,1 0 0,0-3 0,-8-8-382,-8-1-3573,5 5-503,2-4-2969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8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91 8520,'0'0'4917,"8"-8"-1720,26-25-602,-33 32-2373,0 0 0,0-1 1,0 1-1,0 0 0,0 0 0,0-1 1,0 1-1,0 0 0,0-1 0,-1 1 1,1-1-1,-1 1 0,1-1 0,-1 1 1,0-1-1,1 1 0,-1-1 0,0-2 0,0 3-136,-1 1-1,1-1 0,-1 0 0,1 0 1,0 0-1,-1 0 0,0 1 0,1-1 0,-1 0 1,1 1-1,-1-1 0,0 0 0,0 1 1,1-1-1,-1 1 0,0-1 0,0 1 0,0-1 1,1 1-1,-1 0 0,-2-1 0,-3-1 5,-1 1-1,0-1 0,0 2 1,0-1-1,-9 1 0,15 0-71,-14 1-12,0 1 0,0 0-1,0 1 1,0 1 0,0 1-1,1 0 1,0 0 0,0 2-1,0-1 1,1 2 0,0 0-1,1 1 1,-1 0 0,2 0-1,-1 2 1,-17 20 0,27-29-4,0-1 0,1 1 0,0 0 0,-1 0 0,1 0 0,0 0 0,0 1 0,0-1 0,0 0 0,0 0 0,0 1 0,1-1 0,-1 0 0,1 1 0,0-1 0,-1 1 0,1-1 0,0 0 1,1 6-1,0-6-33,0-1 0,0 1 1,0 0-1,0 0 1,1 0-1,-1-1 0,0 1 1,1-1-1,-1 1 0,1-1 1,0 1-1,-1-1 1,1 0-1,0 0 0,0 0 1,0 0-1,4 1 1,7 2-471,1 0 1,-1-1-1,1-1 1,0 0-1,19 0 1,74-2-6643,-53-3 1143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15 8456,'0'0'6321,"-9"-3"-4864,4 0-1136,-1 1 0,0 1 1,0-1-1,1 1 0,-1 0 0,0 0 0,0 1 1,0 0-1,0 0 0,0 0 0,0 1 0,0 0 1,0 0-1,0 0 0,1 1 0,-1 0 0,-8 4 0,-25 20 1092,36-24-1372,1-1 0,0 1 1,0 0-1,0-1 0,1 1 0,-1 0 0,0 0 0,1 0 1,-1 1-1,1-1 0,0 0 0,0 1 0,0-1 0,0 0 1,-1 6-1,5-7 13,1 0 1,0-1-1,0 1 1,0-1-1,0 1 1,-1-1-1,1 0 1,5-1-1,-4 1 11,9-1-77,1-1-1,-1-1 1,1 0 0,-1 0 0,19-8-1,-19 5-23,0 2-1,0 0 0,1 1 1,-1 0-1,22-1 0,-35 4 42,0 0-1,0 1 0,0-1 1,0 0-1,0 1 0,0-1 1,0 0-1,0 1 0,-1-1 0,1 1 1,0 0-1,0-1 0,0 1 1,0 0-1,-1-1 0,1 1 1,0 0-1,-1 0 0,1 0 1,0-1-1,-1 1 0,1 0 0,-1 0 1,0 0-1,1 0 0,-1 0 1,0 0-1,1 0 0,-1 0 1,0 0-1,0 0 0,0 0 1,0 0-1,0 0 0,0 0 0,0 1 1,0-1-1,-1 1 0,1-1 9,0 0 0,0 0 0,0 1 0,0-1 0,0 0 0,0 0-1,0 1 1,0-1 0,0 0 0,0 0 0,1 0 0,-1 0 0,1 1-1,-1-1 1,1 0 0,-1 0 0,1 0 0,0 0 0,-1 0 0,1 0 0,0 0-1,0 0 1,0 0 0,-1-1 0,1 1 0,0 0 0,0 0 0,0-1-1,0 1 1,1-1 0,-1 1 0,2 0 0,12 0 171,0-1 0,0-1 1,0 0-1,0-1 0,0 0 0,17-6 1,7 0-3095,1 2-5020,-20 4 3920,1-2-1670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39 9353,'0'0'14542,"-8"-7"-13710,3 4-790,0-1 0,0 1-1,0 0 1,0 0-1,-1 0 1,1 1 0,-1 0-1,0 0 1,0 0-1,1 1 1,-1 0 0,0 0-1,0 0 1,0 1-1,0 0 1,0 0 0,0 0-1,0 1 1,0 0-1,0 0 1,0 1-1,0-1 1,-8 5 0,3-1 33,0 0 1,1 1-1,0 1 1,-14 11-1,22-17-67,0 1 0,0-1 0,0 1 0,0-1 0,0 1 0,0 0 0,1 0 0,-1 0 0,1 0 0,0 0 0,-1 0 0,1 1 0,0-1 0,0 0 0,1 1 0,-1-1 0,0 0 0,1 1 0,-1-1 0,1 1 0,0-1-1,0 1 1,0-1 0,0 1 0,0-1 0,1 1 0,-1-1 0,1 3 0,1-2-52,0-1 0,0 1 0,1-1 0,-1 0 0,1 0 0,-1 0 0,1 0-1,-1 0 1,1-1 0,0 1 0,0-1 0,0 1 0,0-1 0,0 0 0,0-1 0,0 1 0,6 0-1,57 7-2657,-64-8 2622,18 1-2195,0 0 0,0-2 0,-1 0 0,1-1-1,23-5 1,-11-5-1451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2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77 8584,'0'0'4890,"-9"4"-2151,-26 14-540,22-5 857,20-4-1481,22-2-109,-12-6-1259,0-2 0,0 0 1,0-1-1,0-1 1,16-5-1,-29 8-201,0-1 1,0 0-1,0-1 1,-1 1-1,1 0 1,-1-1-1,1 0 0,-1 0 1,0 0-1,1 0 1,-1-1-1,0 1 1,0-1-1,-1 0 0,1 0 1,0 0-1,-1 0 1,0 0-1,0 0 0,0-1 1,0 1-1,0-1 1,-1 1-1,0-1 1,1 0-1,-2 0 0,1 1 1,1-8-1,-2 10-7,0-1 0,0 1-1,0 0 1,-1 0 0,1 0 0,0 0-1,0 0 1,-1-1 0,1 1 0,0 0-1,-1 0 1,0 0 0,1 0 0,-1 0-1,1 0 1,-1 0 0,0 0 0,0 1-1,1-1 1,-1 0 0,0 0 0,0 1-1,0-1 1,0 0 0,0 1 0,0-1-1,-2 0 1,-1 0-12,1 0-1,-1 0 1,0 1 0,0-1 0,1 1-1,-1 0 1,0 0 0,-7 1-1,0 1-21,0 0-1,1 0 1,-1 1-1,1 1 0,-16 7 1,18-6 63,1 0 1,-1 0-1,1 0 1,1 1-1,-1 0 1,1 1 0,0-1-1,1 1 1,-1 1-1,-7 13 1,12-19-59,0 1 1,0-1 0,0 0 0,0 0 0,1 1-1,-1-1 1,1 1 0,0-1 0,-1 0 0,1 1-1,0-1 1,0 1 0,1-1 0,-1 1 0,0-1-1,1 1 1,1 3 0,-1-4-143,1 1 0,0-1 0,0 1 0,0-1 0,0 0-1,0 0 1,0 0 0,1 0 0,-1 0 0,1 0 0,-1 0 0,1-1 0,0 0 0,0 1-1,-1-1 1,1 0 0,6 1 0,0 0-1817,1 1 0,0-2 0,0 0 0,15 0 0,11 0-7861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3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44 12524,'0'0'4052,"-9"3"-2574,3 0-1239,0 0-1,0 0 0,1 0 1,-1 0-1,1 1 0,-1 0 0,1 0 1,1 1-1,-1-1 0,1 1 1,-1 0-1,1 0 0,1 1 0,-1-1 1,1 1-1,0 0 0,0 0 1,1 0-1,-1 0 0,1 0 0,-1 9 1,-4 21 599,-3 60-1,8-58-636,-11 53-1,0-27 417,12-56 10,3-9-16,10-34 161,19-70-590,-11 34-532,56-133 0,-72 197 281,0 0 0,0-1 0,1 2 0,0-1 0,0 0 1,1 1-1,0 0 0,10-8 0,-15 13 51,0 0 1,1 0-1,-1 0 1,1 0 0,-1 1-1,1-1 1,-1 0-1,1 1 1,0-1-1,-1 1 1,1 0-1,0 0 1,-1-1-1,1 1 1,0 0 0,-1 0-1,1 0 1,0 1-1,1-1 1,-1 1 6,0 0 0,0 1 0,0-1 1,0 0-1,0 1 0,-1-1 0,1 1 0,-1-1 1,1 1-1,-1 0 0,1 0 0,-1-1 0,0 1 1,0 0-1,0 0 0,0 0 0,0 1 0,1 2 1,0 0 18,0 0 1,-1 0-1,1 0 1,-1 0 0,0 0-1,0 0 1,0 0 0,-1 0-1,0 0 1,0 1 0,0-1-1,-1 0 1,0 0-1,0 0 1,0 0 0,0 0-1,-1 0 1,0 0 0,0 0-1,0 0 1,0-1-1,-1 1 1,-4 4 0,2-3 55,0-2-1,-1 1 1,1-1 0,-1 0 0,0 0 0,0 0-1,-1-1 1,1 0 0,-1 0 0,1-1 0,-1 0-1,0 0 1,0 0 0,0-1 0,0 0 0,-12 0-1,-39-7 411,56 6-556,1 0 1,0 0-1,-1-1 1,1 1-1,0-1 1,0 1-1,0-1 1,-1 1-1,1-1 1,0 0-1,0 0 1,0 1-1,0-1 1,0 0-1,0 0 1,-1-2-1,2 2-117,-1 0 1,1 0-1,0 0 0,0 0 1,0 0-1,1 0 0,-1 0 1,0 0-1,0 0 0,0 0 1,1 0-1,-1 0 0,0 0 1,1 0-1,-1 1 0,1-1 0,-1 0 1,1 0-1,0 0 0,-1 1 1,1-1-1,0 0 0,-1 1 1,1-1-1,0 0 0,0 1 1,1-1-1,15-12-4440,6 0-1436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3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14350,'0'0'5781,"-6"11"-4959,-5 12-175,1 1 1,1 1-1,0-1 0,2 1 1,1 1-1,2-1 0,-4 41 0,8-53-502,0 0-1,1 0 1,0-1-1,1 1 0,4 14 1,-5-24-233,-1 0-1,1 0 1,0-1 0,0 1 0,0 0 0,0-1 0,1 1 0,-1-1-1,1 1 1,0-1 0,-1 1 0,1-1 0,0 0 0,0 0 0,1 0 0,-1 0-1,0-1 1,1 1 0,-1-1 0,1 1 0,-1-1 0,1 0 0,0 0 0,-1 0-1,1 0 1,0 0 0,0-1 0,0 1 0,3 0 0,-5-2-78,0 1 0,-1-1 0,1 1 1,-1-1-1,1 0 0,-1 1 0,1-1 0,-1 1 0,1-1 1,-1 0-1,0 1 0,1-1 0,-1 0 0,0 0 1,0 1-1,1-1 0,-1 0 0,0 0 0,0 1 1,0-1-1,0 0 0,0 0 0,0 0 0,0 1 1,0-1-1,0 0 0,-1 0 0,1 1 0,0-2 1,-6-27-1492,-3 7 1186,0 1 0,-2-1 0,-17-24 0,14 25 2517,2-1 1,-18-40-1,30 61-1956,0 1 1,1-1-1,-1 1 0,0 0 0,0-1 1,0 1-1,0-1 0,1 1 0,-1 0 1,0-1-1,0 1 0,1 0 0,-1-1 1,0 1-1,0 0 0,1-1 0,-1 1 0,0 0 1,1 0-1,-1-1 0,1 1 0,-1 0 1,0 0-1,1 0 0,-1 0 0,1 0 1,-1-1-1,0 1 0,1 0 0,-1 0 1,1 0-1,-1 0 0,1 0 0,-1 0 1,0 0-1,1 0 0,-1 0 0,1 1 1,27-1-297,-21 0 496,70 6 1,6 0-2251,-28-11-5014,-12-8-5128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16796,'-2'-3'1944,"-1"-2"-1072,-2 0-360,0 2 1017,2 0 87,0 1-1688,1 2-904,5 0 504,7-3-72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3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14478,'0'0'6246,"5"55"-5382,-5-25-415,0 5-129,0 0-160,0 0-64,-5 0-32,1-1-32,3-2-480,-3-5-1538,2-6-3555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3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8296,'0'0'8536,"4"-9"-7031,1 1-1335,-1 0 0,1 1 0,0-1-1,1 1 1,-1 1 0,1-1 0,1 1-1,-1 0 1,1 0 0,0 1 0,1 0-1,-1 0 1,1 1 0,16-7 0,-15 7-146,0 0 1,0 0-1,1 1 0,0 0 1,-1 0-1,17-1 1,-25 4-30,0 1 0,0-1-1,0 1 1,0-1 0,0 1 0,0 0 0,0-1 0,0 1 0,0 0 0,0-1 0,0 1 0,-1 0 0,1 0 0,0 0 0,0 0 0,-1 0 0,1 0 0,-1 0 0,1 0 0,-1 0 0,1 0 0,-1 0 0,0 0 0,1 0 0,-1 1 0,0-1 0,0 0 0,0 0 0,0 0 0,0 0 0,0 1 0,0-1-1,0 0 1,-1 0 0,0 2 0,-7 46 123,-22 28 34,23-64-149,0 1 1,2 1 0,-1-1-1,2 1 1,0 0 0,1 0-1,-2 23 1,5-37-3,0-1 1,0 1-1,0 0 0,1 0 0,-1 0 1,0-1-1,1 1 0,-1 0 0,1 0 1,-1-1-1,1 1 0,-1 0 1,1-1-1,-1 1 0,1-1 0,0 1 1,-1-1-1,1 1 0,0-1 0,-1 1 1,1-1-1,0 1 0,0-1 0,0 0 1,-1 0-1,1 1 0,0-1 1,0 0-1,0 0 0,0 0 0,-1 0 1,1 0-1,0 0 0,0 0 0,0 0 1,0 0-1,-1 0 0,1-1 1,0 1-1,0 0 0,0 0 0,0-1 1,40-13 151,-23 5-144,-1-2-1,0 0 1,0-1 0,-1 0-1,0-1 1,-1-1 0,-1-1-1,0 0 1,-1-1-1,-1 0 1,0-1 0,13-26-1,-24 39 361,-3 8-128,-10 17-19,8-13-178,0 0-1,0 0 1,1 1 0,0 0 0,-1 10 0,3-18-29,1 0 0,0 0 1,0 0-1,0 1 0,0-1 1,0 0-1,0 0 0,0 0 1,0 1-1,0-1 0,0 0 1,1 0-1,-1 0 0,1 0 1,-1 0-1,1 1 0,-1-1 1,1 0-1,-1 0 0,1 0 1,0 0-1,0 0 0,-1-1 1,1 1-1,0 0 0,0 0 1,0 0-1,2 0 0,-1 0 19,0 0 0,1-1 0,-1 0 0,1 1 0,-1-1 0,1 0-1,-1 0 1,1 0 0,-1-1 0,1 1 0,-1 0 0,6-2 0,5-3 64,-1 0 1,1 0-1,-1-1 1,13-9-1,-19 13-64,-2-1 1,1 0-1,0-1 0,-1 1 1,1-1-1,-1 0 0,0 0 1,0 0-1,0 0 0,-1-1 1,0 1-1,0-1 0,0 0 0,0 0 1,-1-1-1,1 1 0,-2 0 1,1-1-1,0 1 0,0-9 1,-2 14-23,0-1 1,0 1 0,0-1-1,0 1 1,0-1 0,0 1-1,-1-1 1,1 1 0,0-1-1,0 1 1,0-1 0,-1 1-1,1-1 1,0 1 0,-1-1-1,1 1 1,0 0 0,-1-1-1,1 1 1,-1 0 0,1-1-1,-1 1 1,1 0-1,0 0 1,-1-1 0,1 1-1,-1 0 1,1 0 0,-1 0-1,1-1 1,-1 1 0,0 0-1,1 0 1,-1 0 0,1 0-1,-1 0 1,1 0 0,-1 0-1,1 0 1,-1 0 0,1 1-1,-1-1 1,1 0 0,-1 0-1,1 0 1,-1 1 0,1-1-1,-1 0 1,0 1 0,-24 14-112,24-14 107,-23 30-37,23-30 50,0 1 0,0-1 1,0 0-1,0 0 0,0 1 1,1-1-1,-1 1 0,0-1 1,1 1-1,-1-1 0,1 1 1,0-1-1,-1 1 0,1 0 1,0-1-1,0 1 0,0-1 1,0 1-1,0-1 0,1 1 1,0 2-1,-1-3-3,1-1 1,0 1-1,0-1 0,0 1 1,0-1-1,0 1 0,0-1 1,0 0-1,1 0 0,-1 1 1,0-1-1,0 0 0,0 0 1,0 0-1,0 0 0,0 0 1,0 0-1,0-1 0,0 1 1,0 0-1,1 0 0,-1-1 1,0 1-1,0-1 0,0 1 1,1-2-1,25-13 240,-19 8-202,-5 6-42,0-1 1,-1 0 0,1 0 0,-1 0-1,0 0 1,0-1 0,1 1 0,-1-1 0,-1 1-1,1-1 1,0 0 0,-1 0 0,1 1-1,0-5 1,-2 7-63,-17 32 459,62-19-364,-38-10-43,0-1 0,0 0 0,1 0 0,-1 0 0,0-1 0,12 1 0,-13-2 11,-1-1 0,1 1-1,-1-1 1,1 0 0,-1-1 0,1 1-1,-1-1 1,0 0 0,0-1 0,0 1-1,0-1 1,0 0 0,-1 0 0,1 0-1,-1-1 1,0 0 0,0 0 0,0 0-1,0 0 1,-1 0 0,0-1 0,0 0-1,0 1 1,0-1 0,-1 0 0,0 0 0,0-1-1,0 1 1,-1 0 0,1-1 0,-1 1-1,-1-1 1,1-7 0,-1 12-17,-1 0 0,1 0-1,-1-1 1,1 1 0,-1 0 0,0 0 0,1 0 0,-1 0 0,0 0 0,0 0 0,0 0-1,0 0 1,0 0 0,0 1 0,0-1 0,0 0 0,0 1 0,0-1 0,-1 0 0,1 1-1,0 0 1,0-1 0,-1 1 0,1 0 0,0-1 0,-1 1 0,1 0 0,0 0 0,0 0-1,-1 0 1,0 1 0,-2-2-5,0 1 1,1 0-1,-1 0 0,1 0 0,-1 1 0,1 0 0,-1-1 1,1 1-1,-1 0 0,1 0 0,-4 3 0,-1 3 27,0 0 0,1 0 0,1 1 0,-1 0 0,1 1 0,1-1 0,0 1 0,0 0 0,0 1 0,1-1 0,1 1 0,-1 0 0,2 0 0,-1 0 0,1 0 0,1 0-1,0 0 1,0 11 0,1-19-18,0 0-1,1-1 1,-1 1-1,0-1 0,0 1 1,1-1-1,-1 1 1,1-1-1,0 1 0,-1-1 1,1 1-1,0-1 1,0 1-1,0-1 0,0 0 1,0 0-1,0 1 1,0-1-1,0 0 0,0 0 1,1 0-1,-1 0 1,3 1-1,0 0 27,1 0 0,0 0 0,0-1 0,0 1 0,0-1 0,0 0 0,9 0 0,5 0-229,0-1 1,0-1-1,22-4 1,-30 3-1066,0 0 0,0 0 0,-1-1 0,1-1-1,15-6 1,-3-5-4718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37 9993,'0'-1'429,"0"-1"-1,0 1 0,0 0 1,0-1-1,-1 1 1,1 0-1,0 0 0,-1 0 1,1-1-1,-1 1 0,1 0 1,-1 0-1,0 0 0,1 0 1,-1 0-1,0 0 0,0 0 1,0 0-1,0 0 0,0 0 1,0 1-1,0-1 0,-1 0 1,-2-1-33,1 0 0,-1 1 0,1 0 0,-1 0 0,1 0-1,-1 0 1,0 0 0,-4 1 0,-1-1-284,1 1 0,0 1 0,0-1 0,0 1 0,0 1 0,0-1 0,-14 6 0,-38 27-42,58-32-81,-1 0 0,0 0 0,0 0 0,1 0 0,-1 0 0,1 1 0,0-1 0,0 1 0,0-1 0,0 1 0,0 0 0,0 0 0,1 0 0,0 0 0,-1 0 0,1 0 0,0 1 0,0 2 0,1-5 5,0 0-1,1 0 1,-1 0 0,0-1-1,1 1 1,-1 0 0,1 0-1,-1-1 1,1 1-1,-1 0 1,1-1 0,0 1-1,-1-1 1,1 1 0,0-1-1,0 1 1,-1-1 0,1 1-1,0-1 1,0 1 0,0-1-1,0 0 1,-1 0 0,1 1-1,0-1 1,0 0 0,1 0-1,33 5-67,-22-4-48,15 3-227,59 11-286,-81-14 613,0 1 0,0 0 0,0 0-1,-1 0 1,1 1 0,0 0 0,-1 0 0,0 0 0,0 1 0,9 7-1,-14-11 40,1 1-1,-1-1 1,1 1-1,-1-1 1,1 1-1,-1 0 0,1-1 1,-1 1-1,0 0 1,1 0-1,-1-1 0,0 1 1,0 0-1,0 0 1,1-1-1,-1 1 1,0 0-1,0 0 0,0-1 1,0 1-1,0 0 1,0 0-1,0 0 1,-1-1-1,1 1 0,0 0 1,0 0-1,0-1 1,-1 1-1,1 0 1,-1-1-1,1 1 0,0 0 1,-1-1-1,1 1 1,-1 0-1,1-1 1,-1 1-1,0-1 0,1 1 1,-1-1-1,1 1 1,-1-1-1,0 0 0,0 1 1,1-1-1,-1 0 1,0 1-1,1-1 1,-1 0-1,0 0 0,-1 0 1,-43 10 1264,-107-7 1166,109-4-5063,39 1-450,86 11-8748,-48-11 2936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3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9961,'0'0'11686,"10"6"-11376,-6-4-292,1 0 1,-1 1-1,0-2 0,1 1 1,-1 0-1,1-1 0,0 0 1,-1 0-1,1 0 0,0-1 1,0 0-1,0 0 1,-1 0-1,1 0 0,0-1 1,0 0-1,-1 0 0,1 0 1,0 0-1,-1-1 0,1 0 1,-1 0-1,0 0 1,7-5-1,1 1 13,-1-2 0,0 1 0,0-1 0,9-10 0,-17 15-13,0 0 0,-1 1 1,1-1-1,0 0 1,-1-1-1,0 1 0,0 0 1,0-1-1,0 1 1,-1-1-1,1 0 0,-1 1 1,0-1-1,0 0 1,0 0-1,0 0 0,-1-8 1,0 12-15,0-1 1,-1 1-1,1-1 1,0 1-1,-1-1 0,1 1 1,-1-1-1,1 1 1,-1-1-1,1 1 1,-1 0-1,1-1 1,-1 1-1,1 0 1,-1-1-1,0 1 1,1 0-1,-1 0 0,1 0 1,-1-1-1,0 1 1,1 0-1,-1 0 1,0 0-1,1 0 1,-1 0-1,0 0 1,1 0-1,-2 1 1,-21 2 5,15 0-13,1 1 0,0 0-1,0 0 1,0 1 0,0 0 0,1 0 0,0 1 0,0 0-1,0 0 1,1 0 0,-6 9 0,0 0 53,1 0 1,0 0-1,1 1 0,-7 20 0,14-34-34,1 0 1,0 0-1,0 1 0,0-1 0,1 0 0,-1 1 0,0-1 0,1 1 1,0-1-1,0 1 0,-1-1 0,1 1 0,1-1 0,-1 1 0,0-1 1,1 1-1,-1-1 0,1 0 0,0 1 0,-1-1 0,1 0 0,3 5 1,-3-6 2,1 1 0,0-1 0,1 0 0,-1 0 0,0 1 0,0-1 0,0 0 0,1-1 0,-1 1 0,0 0 0,1-1 0,-1 1 0,1-1 0,-1 0 0,1 0 0,-1 0 0,1 0 0,3-1 0,8-1-94,1-1 1,0 0 0,-1-1 0,0-1 0,0 0 0,16-9 0,-12 3-102,0 0-1,-1-1 1,-1-1 0,0-1-1,0-1 1,-2 0 0,0 0-1,0-2 1,19-32 0,2-11 973,43-102 1,-74 151-646,7-20 807,-10 24-85,-11 20-695,-4 13-172,2 0 0,0 1 0,2 1 0,1 0 0,1 0 0,2 1 0,1 0 0,1 0 0,1 0 0,2 0 0,0 1 0,7 43 0,1-42 2,-6-30-1,-1 0-1,1 0 1,-1 0 0,1 0 0,-1 0-1,1 0 1,0 0 0,-1 0 0,1 0-1,0 0 1,0-1 0,-1 1 0,1 0 0,0 0-1,0-1 1,0 1 0,0-1 0,0 1-1,0-1 1,0 1 0,0-1 0,0 0-1,0 1 1,2-1 0,-1-4 11,-1 0 0,-1-1 1,1 1-1,0 0 0,-1-1 0,0 1 1,0 0-1,-1-1 0,0-5 0,-2 0-205,0-1 0,-1 1 0,0 0 0,0 1 0,-1-1 0,0 1 1,-1-1-1,0 2 0,-10-12 0,-3-3 160,-2 1-1,-25-21 1,30 27 653,17 9 135,32 6 70,-21 2-992,42 4-72,56 3 762,-56-12-3991,-4-9-5249,-16-4-5111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8040,'0'0'7420,"-1"9"-5738,0-2-1451,0 0 0,1 0 0,-1 0 0,2 0 0,-1 0 0,1 0 0,0 0 0,0 0 0,1 0 0,0 0 0,0 0 0,1-1 0,0 1 0,0-1 0,1 0 0,-1 0 0,1 0 0,0 0 0,1 0 0,0-1 0,8 8 0,-8-10-149,0 1-1,0-1 1,0 0 0,1 0 0,-1-1 0,1 0 0,0 0-1,0 0 1,0 0 0,0-1 0,0 0 0,0 0 0,0-1-1,7 0 1,-4-1-362,1 0 0,-1-1 0,0 0 0,-1 0-1,1-1 1,0 0 0,-1-1 0,15-7 0,-8 1-1190,0 0 0,-1-1 0,0 0 0,-1-1 0,0 0 0,-1-1 0,0-1 0,-1 0 0,12-20 0,-18 17 3030,-15 18 3066,-9 12 81,8-4-4859,-6 10 1179,0 2 0,1-1-1,1 2 1,1 0 0,-19 42 0,7-1-323,-20 66 1,41-95-1597,5-31-2926,5-18-7525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7559,'0'0'12903,"-2"9"-12310,-6 15-93,-2 0 0,-1-1 0,0 0 0,-2 0 0,-1-2 0,-29 38 0,0 1 340,59-87-1291,-2-1 0,-1-1 1,-1 0-1,-1-1 0,-2 0 0,8-43 1,-6 278 1715,-10-193-1127,0 0 0,2-1 0,-1 1-1,1-1 1,6 14 0,-9-23-106,1 0 1,0 0-1,0 0 0,0 0 0,0 1 0,1-1 1,-1-1-1,0 1 0,1 0 0,0 0 0,-1 0 1,1-1-1,0 1 0,0-1 0,0 1 0,0-1 1,0 0-1,0 0 0,0 0 0,0 0 0,0 0 1,1 0-1,-1-1 0,0 1 0,1-1 0,-1 0 1,0 1-1,1-1 0,-1 0 0,0 0 0,1-1 1,2 1-1,-3-1-18,-1 0 0,0 0-1,0 0 1,1 0 0,-1 0 0,0 0 0,0 0 0,0 0 0,0 0 0,0-1 0,0 1 0,-1 0-1,1 0 1,0-1 0,-1 1 0,1-1 0,-1 1 0,1-1 0,-1 1 0,0-1 0,1 1 0,-1-1-1,0 1 1,0-1 0,0 1 0,0-1 0,0 1 0,-1-1 0,1 1 0,0-1 0,-2-2 0,1-2-70,0-1 1,0 1 0,-1-1 0,0 1 0,-1 0 0,-2-7-1,-5 1 71,0 0-1,-1 0 0,0 0 1,-1 2-1,0-1 0,-1 2 1,1-1-1,-2 2 0,0 0 1,0 0-1,0 2 0,-1-1 1,0 2-1,0 0 0,0 1 1,-1 0-1,1 2 0,-31-3 1,133 8-259,94 14 1,-65 1-8575,-81-13-1261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10090,'0'0'11071,"-1"9"-10142,-3 7-605,1-2-15,0-1 0,1 1 0,1-1 0,0 1 1,1 0-1,2 27 0,-1-40-300,-1 0 1,0 0-1,1 0 1,-1 0-1,1 0 0,0 0 1,-1 0-1,1 0 1,0 0-1,-1 0 0,1-1 1,0 1-1,0 0 1,0 0-1,0-1 0,0 1 1,0-1-1,0 1 1,0-1-1,0 1 0,0-1 1,0 0-1,2 1 1,33-2 249,-24-1-170,-1-2 1,1 1 0,17-9-1,-2-4-378,-1 0 0,30-25 0,-9 7 51,-47 34 242,0 0 0,1 0-1,-1-1 1,0 1-1,0 0 1,0 0 0,0 0-1,0 0 1,0 0-1,1 0 1,-1 0-1,0-1 1,0 1 0,0 0-1,0 0 1,0 0-1,1 0 1,-1 0 0,0 0-1,0 0 1,0 0-1,0 0 1,1 0 0,-1 0-1,0 0 1,0 0-1,0 0 1,1 0 0,-1 0-1,0 0 1,0 0-1,0 0 1,0 1 0,0-1-1,1 0 1,-1 0-1,0 0 1,0 0 0,0 0-1,0 0 1,0 0-1,0 0 1,1 1-1,-1-1 1,0 0 0,0 0-1,0 0 1,0 1-1,2 11 293,-2-12-282,-1 1-1,1 0 1,0 0 0,0 0-1,0 0 1,0 0-1,0 0 1,0 0 0,0 0-1,0 0 1,0-1-1,1 1 1,-1 0 0,0 0-1,1 0 1,-1 0-1,0 0 1,1-1 0,-1 1-1,1 0 1,-1 0-1,1-1 1,0 1 0,-1 0-1,1-1 1,0 1-1,-1-1 1,1 1 0,0-1-1,0 1 1,-1-1-1,1 1 1,1-1 0,8-1-29,-1 0 0,0-1 0,1 0 0,-1-1 0,0 0 0,-1 0 0,1-1 0,0 0 0,14-10 0,-15 9-214,0 0 0,1 0 0,0 1 0,0 0 0,0 1 0,0 0 0,1 0 0,-1 1 0,20-2 0,-29 4 220,1 0 0,-1 1 0,1-1-1,-1 0 1,1 0 0,-1 0 0,1 1 0,-1-1 0,1 0 0,-1 1 0,1-1 0,-1 0-1,1 1 1,-1-1 0,0 1 0,1-1 0,-1 0 0,0 1 0,1-1 0,-1 1 0,0-1-1,1 1 1,-1-1 0,0 1 0,0 0 0,0-1 0,0 1 0,1-1 0,-1 1 0,2 28 311,-9 23 641,2-10-938,5-41-710,5-19-7505,-5 1 768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10666,'0'0'11659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44 9961,'0'0'10933,"1"10"-10239,-1 37 679,-8 65-1,-1 29-204,9-141-1160,0-1 0,0 1-1,0 0 1,0 0-1,0-1 1,1 1-1,-1 0 1,0 0-1,0 0 1,0-1-1,1 1 1,-1 0-1,0 0 1,0 0 0,1-1-1,-1 1 1,0 0-1,0 0 1,1 0-1,-1 0 1,0 0-1,0 0 1,1 0-1,-1-1 1,0 1-1,1 0 1,-1 0 0,0 0-1,1 0 1,-1 0-1,0 0 1,0 1-1,1-1 1,-1 0-1,0 0 1,1 0-1,-1 0 1,0 0-1,0 0 1,1 0 0,-1 0-1,0 1 1,0-1-1,1 0 1,-1 0-1,0 0 1,0 1-1,0-1 1,1 0-1,-1 0 1,0 1-1,0-1 1,0 0 0,0 0-1,0 1 1,1-1-1,-1 0 1,0 0-1,0 1 1,0-1-1,0 0 1,0 1-1,0-1 1,0 0-1,0 1 1,0-1 0,0 0-1,0 0 1,0 1-1,15-20 69,-12 10-163,-1-1 1,0 1-1,-1-1 1,0 0-1,0 1 0,-1-1 1,-2-13-1,2-3-208,-1 20-67,0 9-177,1-2 525,0 0 1,0 0 0,0 0 0,1 0-1,-1 0 1,1 0 0,-1 0 0,1 0-1,-1 0 1,1 0 0,-1 0 0,1 0-1,0-1 1,-1 1 0,1 0 0,0-1-1,0 1 1,-1 0 0,1-1 0,2 2-1,4 1 38,0 0 0,1 0 0,-1-1 0,1 0 1,-1 0-1,1-1 0,0 0 0,0 0 0,0-1 0,-1 0 0,1 0 0,0-1 0,0 0 0,9-2 0,-2-1 16,0 0 0,0 0 0,-1-2 0,0 0 0,0 0 0,16-11 0,-23 13-24,0-1 0,-1 1 1,0-1-1,0 0 0,0-1 0,0 1 1,-1-1-1,0 0 0,0-1 0,0 1 0,-1-1 1,0 0-1,-1 0 0,1 0 0,-1-1 1,-1 1-1,1-1 0,-1 1 0,-1-1 0,1 0 1,-1 0-1,-1 0 0,0 0 0,0-12 1,0 19-18,-1 0 1,1-1-1,0 1 1,0 0 0,-1 0-1,1 0 1,0-1-1,-1 1 1,1 0-1,-1 0 1,0 0 0,1 0-1,-1 0 1,0 0-1,0 0 1,1 0-1,-1 0 1,0 1 0,0-1-1,0 0 1,0 0-1,0 1 1,0-1-1,0 1 1,-1-1 0,1 1-1,0-1 1,0 1-1,0 0 1,0-1-1,-1 1 1,1 0 0,0 0-1,0 0 1,-1 0-1,1 0 1,0 0-1,0 0 1,0 0 0,-1 1-1,1-1 1,0 0-1,0 1 1,-1 0-1,-4 1-3,1 0-1,0 0 0,0 0 0,0 1 0,1 0 0,-1 0 0,1 0 0,-8 7 0,-6 9 56,0 2 0,-19 29 1,32-42 58,0 0 1,0 1 0,1 0-1,0 0 1,0 0-1,1 0 1,0 0-1,1 1 1,-2 17-1,4-26-105,0 0 0,0 0-1,0 0 1,0 0 0,0 0-1,1 1 1,-1-1-1,0 0 1,1-1 0,-1 1-1,1 0 1,-1 0 0,1 0-1,0 0 1,-1 0-1,1 0 1,0-1 0,-1 1-1,1 0 1,0 0 0,0-1-1,0 1 1,0-1-1,0 1 1,0-1 0,0 1-1,0-1 1,0 1 0,0-1-1,0 0 1,0 0 0,0 0-1,0 1 1,0-1-1,1 0 1,46-1 149,-39 0-117,3-1-109,0 0 0,-1-1 0,1-1 0,-1 0 0,14-6 0,-16 5-103,0 1 0,0 1 0,1-1 0,0 1 0,-1 1 0,1 0 0,0 1 0,16-1 0,-25 2 150,0 1 0,-1 0 0,1 0 0,0-1 0,-1 1 0,1 0 0,-1 0 0,1 0 0,-1 0 0,0 0 0,1 0 0,-1 0 0,0 0 0,0 0 0,0 0 0,0 0 0,0 0 0,0 0 0,0 0 0,0 0 0,0 2 0,-2 27 96,2-30-73,-3 32 112,-1 0-559,3-10-4443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91 8872,'-20'-1'5372,"15"7"-1142,6-4-4085,0-1-1,0 1 0,0-1 0,1 0 1,-1 0-1,0 0 0,1 1 0,-1-1 0,0 0 1,1-1-1,-1 1 0,1 0 0,0 0 1,-1-1-1,1 1 0,-1-1 0,1 1 1,2-1-1,6 3 71,0-2 0,1 1 1,-1-1-1,0-1 0,1 0 1,-1 0-1,1-1 0,-1-1 0,19-4 1,-21 4-173,-1 0 0,0-1 1,0 0-1,0 0 0,0-1 1,0 0-1,-1 0 0,1-1 1,-1 1-1,0-1 0,-1-1 0,1 1 1,-1-1-1,5-7 0,-9 12-33,0 0 0,0 0 0,0-1 0,0 1 0,-1 0 0,1-1-1,0 1 1,-1-1 0,1 1 0,-1-1 0,0 1 0,1-1 0,-1 1 0,0-1-1,0 1 1,0-1 0,0 1 0,0-4 0,-1 4 5,1 0-1,-1 1 1,1-1 0,-1 0 0,1 0 0,-1 1-1,0-1 1,1 0 0,-1 1 0,0-1-1,0 1 1,0-1 0,1 1 0,-1-1-1,0 1 1,0 0 0,0-1 0,0 1-1,0 0 1,0 0 0,0-1 0,-1 1 0,-3 0 32,0 0 0,-1 0 0,1 0 0,0 1 0,0-1 0,-1 1 0,1 1 0,0-1 1,-7 3-1,3 1-51,1 0 0,-1 0 1,1 1-1,1-1 0,-1 2 1,1-1-1,-13 15 0,17-17 2,1-1 0,-1 0 0,0 1 0,1 0-1,0 0 1,0-1 0,0 1 0,0 0 0,0 1 0,1-1 0,0 0-1,0 0 1,0 1 0,0-1 0,1 0 0,0 1 0,0-1-1,0 1 1,0-1 0,2 5 0,-1-7 2,0 1-1,0-1 1,1 0 0,-1 0 0,1 0-1,-1 0 1,1 0 0,0 0-1,0 0 1,0 0 0,0-1 0,0 1-1,0-1 1,1 1 0,-1-1-1,0 0 1,1 0 0,-1 0 0,1 0-1,-1-1 1,1 1 0,0-1-1,4 1 1,68 2-1091,-62-3 406,31-4-3324,1-11-3865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122 280 13683,'-7'10'810,"-1"0"1,0-1-1,-19 17 1,17-17-454,1 1 0,0 0 0,-10 13 0,14-16-237,2-3-48,1 0-1,-1-1 0,1 1 1,0 0-1,0 0 0,0 1 1,-1 5-1,3-10-66,0 0 0,0 0 0,0 0 0,-1 0-1,1 0 1,0 0 0,0 1 0,0-1 0,0 0 0,0 0 0,0 0 0,0 0-1,0 0 1,0 0 0,0 1 0,0-1 0,0 0 0,0 0 0,0 0 0,0 0-1,0 0 1,0 0 0,1 1 0,-1-1 0,0 0 0,0 0 0,0 0 0,0 0-1,0 0 1,0 0 0,0 0 0,0 1 0,0-1 0,0 0 0,1 0-1,-1 0 1,0 0 0,0 0 0,0 0 0,0 0 0,0 0 0,0 0 0,0 0-1,1 0 1,-1 0 0,0 0 0,0 0 0,0 0 0,0 0 0,0 0 0,1 0-1,-1 0 1,0 0 0,0 0 0,0 0 0,0 0 0,1 0 0,10-6 100,9-11-112,78-93-619,-97 109 614,-1 0-1,1 0 1,0 0 0,0 0 0,0 1 0,0-1 0,-1 0 0,1 1 0,0-1-1,0 0 1,0 1 0,0 0 0,0-1 0,0 1 0,2-1 0,-2 1 13,-1 0 0,1 0 0,-1 1 0,0-1 0,1 0 0,-1 0-1,0 0 1,1 1 0,-1-1 0,0 0 0,1 0 0,-1 1 0,0-1 0,0 0 0,1 0 0,-1 1 0,0-1 0,0 0 0,0 1 0,1-1 0,-1 1 0,0-1 0,0 0 0,0 1 0,0-1 0,0 0 0,0 1 0,0 0 0,1 6 90,-1 1 0,0-1 0,-2 13-1,1-7 46,1-7-91,-1 1 65,1-1 1,0 1 0,1 0-1,-1-1 1,3 12 0,-2-17-89,-1 0 0,0 0 0,1 0 1,-1 0-1,1 0 0,0 0 0,-1 0 1,1 0-1,0 0 0,-1 0 0,1 0 0,0 0 1,0 0-1,0 0 0,0-1 0,0 1 0,0 0 1,0-1-1,0 1 0,0-1 0,0 1 0,0-1 1,1 1-1,-1-1 0,0 0 0,0 0 1,0 1-1,1-1 0,-1 0 0,0 0 0,0 0 1,0 0-1,1-1 0,-1 1 0,0 0 0,0 0 1,0-1-1,2 0 0,6-2 35,1-1 0,-1 0-1,0-1 1,0 0 0,0 0 0,-1-1 0,1 0-1,-1 0 1,-1-1 0,9-9 0,6-9-102,34-48 1,16-42-729,-65 102 602,-1-1 1,0 0-1,0 0 1,-1 0-1,-1-1 1,4-28-1,-8 42 160,0-1 0,1 1-1,-1 0 1,0-1 0,0 1 0,-1 0-1,1-1 1,0 1 0,0 0 0,-1-1-1,1 1 1,0 0 0,-2-3 0,2 4 15,0 0 0,-1-1 1,1 1-1,0 0 1,-1 0-1,1 0 1,0-1-1,-1 1 0,1 0 1,0 0-1,-1 0 1,1 0-1,0 0 1,-1 0-1,1-1 1,0 1-1,-1 0 0,1 0 1,-1 0-1,1 0 1,0 0-1,-1 1 1,1-1-1,0 0 0,-1 0 1,1 0-1,0 0 1,-1 0-1,1 0 1,0 1-1,-1-1 1,-2 2 66,0 0 0,1 0 0,-1 0 0,0 1 0,1-1 0,0 1 0,-1-1 0,1 1 0,-3 5 0,-6 11 283,1 0-1,0 1 1,1 0 0,1 1-1,1 0 1,1 0 0,1 0-1,1 1 1,-2 37 0,6-54-417,0 1 0,1-1 0,0 1 0,0-1 0,0 0 0,1 1 0,0-1 0,0 0-1,0 0 1,0 0 0,1 0 0,0-1 0,0 1 0,0-1 0,1 1 0,3 3 0,-1-3-197,-1-1-1,0 1 1,1-1-1,0 0 0,0 0 1,1-1-1,-1 0 1,1 0-1,-1 0 1,1-1-1,13 3 0,7 0-508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67 7847,'0'0'3145,"8"-10"-951,22-28 117,-30 38-2138,1-1 0,-1 1-1,0 0 1,1-1-1,-1 1 1,0 0 0,1-1-1,-1 1 1,0-1-1,1 1 1,-1-1 0,0 1-1,0 0 1,0-1 0,1 1-1,-1-1 1,0 1-1,0-1 1,0 1 0,0-1-1,0 0 1,0 1-1,0-1 1,0 1 0,0-1-1,0 1 1,0-1-1,0 1 1,0-1 0,-1 1-1,1-1 1,0 1 0,0-1-1,-1 1 1,1 0-1,-1-1 1,-19-1 1209,-24 15-1688,-15 26 305,56-37-13,1-1 0,-1 1 0,1 0 0,0 0 0,0 0 0,0 0 0,0 0-1,0 0 1,1 1 0,-1-1 0,1 1 0,-1-1 0,1 1 0,0-1 0,0 1 0,0 0-1,0 0 1,0-1 0,1 1 0,-1 0 0,1 0 0,0 3 0,2-3-11,1-1 1,0 1-1,-1-1 1,1 0-1,0 0 1,0-1-1,0 1 1,1 0-1,-1-1 1,0 0-1,1 0 1,-1 0-1,0 0 1,1-1-1,5 1 1,4 2-70,16 5-253,-19-6 228,-1 0 0,1 0 0,0 1 1,-1 0-1,0 1 0,0 0 0,0 1 0,0 0 0,-1 0 0,12 9 0,-19-13 135,-1 0 1,1-1-1,-1 1 0,0-1 0,1 1 0,-1 0 1,0-1-1,1 1 0,-1 0 0,0 0 1,0-1-1,0 1 0,1 0 0,-1 0 1,0-1-1,0 1 0,0 0 0,0 0 1,-1-1-1,1 1 0,0 0 0,0-1 1,0 1-1,0 0 0,-1 0 0,1-1 0,0 1 1,-1 0-1,1-1 0,-1 1 0,1-1 1,-1 1-1,1 0 0,-1-1 0,1 1 1,-1-1-1,1 1 0,-1-1 0,1 0 1,-1 1-1,0-1 0,1 1 0,-1-1 1,0 0-1,0 0 0,1 1 0,-1-1 0,0 0 1,-1 0-1,-46 13 835,40-12-747,-27 7 21,0-2-1,-64 3 1,118-27-5362,4 2 1452,5-2-699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10122,'0'0'10201,"-8"12"-9528,-6 8-123,2 1-1,0 0 1,-13 34-1,20-43-370,1-1 0,0 1-1,1 0 1,0 0 0,1 0-1,0 1 1,1-1 0,0 0-1,1 1 1,2 16 0,-1-26-167,0-1 1,-1 0 0,1 0-1,0 0 1,0 0 0,0 0-1,1 0 1,-1 0 0,0 0-1,1 0 1,-1-1 0,1 1-1,0-1 1,-1 1 0,1-1-1,0 1 1,0-1-1,0 0 1,0 0 0,0 0-1,0 0 1,0 0 0,0-1-1,1 1 1,-1 0 0,0-1-1,0 0 1,1 1 0,-1-1-1,0 0 1,0 0 0,1-1-1,-1 1 1,0 0 0,3-2-1,3 1-51,-1 0-1,0 0 0,0-1 1,0-1-1,0 1 0,-1-1 1,1 0-1,-1 0 0,12-9 1,-5-2-264,-11 11 287,0 0-1,1 1 0,-1-1 1,1 0-1,-1 1 0,1-1 0,0 1 1,0 0-1,0 0 0,3-2 1,-8 41-401,-9 0 350,8-27-167,0-1-1,0 1 1,1 0-1,0 0 1,1 0-1,0 0 0,0 0 1,2 16-1,1-25-181,-1-1 0,1 0 0,-1 0 0,1 1 0,-1-1 0,1 0-1,-1 0 1,1-1 0,0 1 0,-1 0 0,1 0 0,-1-1 0,1 1 0,-1-1-1,0 1 1,1-1 0,-1 0 0,1 1 0,1-3 0,12-11-6706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38 12492,'0'0'5167,"-10"-1"-4467,-31-2 84,38 3-672,0 0 0,0 0-1,0 1 1,0-1 0,0 1-1,0 0 1,1 0 0,-1 0-1,0 1 1,0-1 0,1 0-1,-1 1 1,1 0-1,-1 0 1,1 0 0,0 0-1,0 0 1,0 0 0,0 0-1,0 1 1,0-1 0,1 1-1,-1-1 1,-1 5 0,0 0 110,0-1 1,0 1-1,1 0 1,0 0-1,0 0 1,1 0-1,0 0 1,-1 9-1,3-15-209,0 0 0,-1 0 0,1 0 0,0 0 0,0 0-1,0 0 1,0 0 0,0 0 0,0 0 0,0-1 0,0 1-1,0 0 1,0-1 0,0 1 0,0-1 0,1 1 0,-1-1 0,0 1-1,0-1 1,1 0 0,-1 0 0,0 0 0,1 1 0,-1-1 0,0 0-1,0-1 1,1 1 0,-1 0 0,0 0 0,3-1 0,44-8 245,-39 4-345,0 0 1,-1-1-1,0-1 1,15-13-1,-20 17 72,1 0 0,-1 0 0,-1 0 1,1 0-1,0-1 0,-1 1 0,1-1 0,-1 0 0,0 0 0,-1 0 0,1 0 0,-1 0 0,1 0 0,0-5 0,0 7-150,4 8-13,3 10 84,-5-5-47,1 0 1,1-1 0,0 1-1,0-1 1,1 0 0,14 16-1,-20-26 141,0 1 0,-1 0 0,1 0-1,0 0 1,0-1 0,0 1 0,0 0 0,0-1-1,0 1 1,0-1 0,0 1 0,0-1 0,0 0-1,0 1 1,0-1 0,0 0 0,0 0 0,0 0-1,0 1 1,0-1 0,1 0 0,-1 0-1,0-1 1,0 1 0,0 0 0,0 0 0,0-1-1,0 1 1,1-1 0,0 0-1,0-1 0,0 0-1,0 1 1,0-1 0,-1 0 0,1 0 0,-1 0 0,1 0-1,-1 0 1,0 0 0,0-1 0,1-2 0,2-5-18,-1 1 0,0-1 1,-1 0-1,0 0 0,0-13 1,-2 21-142,0 0 0,0-1 0,0 1 1,1 0-1,-1 0 0,0 0 0,1 0 0,0 0 1,-1 0-1,1 0 0,2-3 0,-2 3-407,1 0 0,0 0 0,0 1 1,0-1-1,0 1 0,0 0 0,0-1 0,1 1 0,-1 0 0,0 0 0,1 0 0,3 0 0,12-6-1671,13-5-3431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12268,'0'0'2840,"-8"9"-1709,1 0-826,0 1-1,0 0 0,1 0 1,0 1-1,1 0 0,0 0 0,1 0 1,0 0-1,1 1 0,0-1 1,-2 17-1,5-21-177,-3 23 451,1 48 1,2-72-606,0 1 0,1-1 0,-1 0 0,1 0 0,1 0 0,-1 0 1,1 0-1,0 0 0,1-1 0,-1 1 0,1 0 0,0-1 0,0 0 1,8 9-1,-11-14-6,0-1 0,0 1 1,0 0-1,0-1 1,0 1-1,0 0 0,0 0 1,0-1-1,0 1 0,0 0 1,0-1-1,0 1 1,0 0-1,0-1 0,0 1 1,1 0-1,-1 0 1,0-1-1,0 1 0,0 0 1,0 0-1,1-1 0,-1 1 1,0 0-1,0 0 1,1 0-1,-1-1 0,0 1 1,0 0-1,1 0 0,-1 0 1,0 0-1,1 0 1,-1 0-1,0 0 0,1-1 1,-1 1-1,0 0 1,0 0-1,1 0 0,-1 0 1,0 0-1,1 0 0,-1 1 1,0-1-1,1 0 1,-1 0-1,0 0 0,1 0 1,-1 0-1,0 0 1,0 0-1,1 1 0,-1-1 1,0 0-1,0 0 0,1 0 1,-1 1-1,0-1 1,1 1-1,-8-29-988,-1 17 998,1 0 1,-2 1-1,1-1 1,-1 2-1,-1-1 1,0 2-1,0-1 1,-17-10 0,12 9 1202,1-1 1,0-1 0,-21-23 0,80 32 837,58 13-1700,-24-1-1397,-27-7-2569,-17-2-2310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10025,'0'0'13677,"3"9"-13095,3 15-173,-2 0-1,0 1 0,0 45 0,-3-66-391,-1-3-7,-1 0-1,1 0 1,0 0 0,0 0 0,1 0-1,-1 1 1,0-1 0,0 0 0,0 0-1,1 0 1,-1 0 0,1 0 0,-1 0-1,0 0 1,1 0 0,0 0 0,-1 0 0,1 0-1,0-1 1,-1 1 0,1 0 0,1 1-1,-1-2 13,0 0 1,0 0-1,0 0 0,-1 0 0,1 0 1,0 0-1,0 0 0,0 0 0,0 0 0,0-1 1,-1 1-1,1 0 0,0-1 0,0 1 0,0 0 1,-1-1-1,1 1 0,0-1 0,-1 1 0,1-1 1,0 0-1,4-3 51,-1 0-1,1-1 1,-1 1 0,-1-1 0,1 0 0,4-7-1,-3-1-40,-1 0 0,0 0 0,-1-1 0,0 0 1,-1 1-1,-1-1 0,0 0 0,-1 0 0,0 0 0,-3-14 0,2 42-443,0-12 402,1 0 1,0 1-1,-1-1 0,1 1 0,0-1 1,0 1-1,0-1 0,1 1 0,-1-1 1,0 0-1,1 1 0,0-1 1,-1 0-1,1 1 0,0-1 0,0 0 1,0 0-1,2 3 0,2-1 12,0 0-1,0 0 1,0 0-1,0 0 1,1-1-1,-1 0 1,1 0 0,0 0-1,0-1 1,0 0-1,0 0 1,0 0-1,1-1 1,-1 0-1,1 0 1,-1-1 0,1 1-1,-1-2 1,0 1-1,8-2 1,-7 2 18,0-1 0,-1 0 1,1 0-1,0 0 0,0-1 1,0 0-1,-1-1 0,0 1 1,1-1-1,-1-1 1,0 1-1,0-1 0,0 0 1,-1 0-1,0-1 0,0 1 1,0-1-1,7-9 0,-10 10 2,0 0-1,0-1 0,-1 1 1,1 0-1,-1-1 0,0 0 1,0 1-1,0-1 0,-1 0 0,0-8 1,-4 8-170,-6 10-12,-6 12 22,11-8 126,1-1 0,0 0 1,1 1-1,0 0 0,0 0 1,1 0-1,0 0 0,1 0 1,0 0-1,0 0 0,1 10 1,0-18 12,0 0 0,0 0-1,1 0 1,-1 1 0,0-1 0,0 0 0,1 0 0,-1 0 0,1 0 0,-1 0 0,1 0 0,-1-1 0,1 1 0,-1 0 0,1 0 0,0 0 0,0 0 0,-1-1 0,1 1 0,0 0 0,0-1 0,0 1 0,0-1 0,0 1 0,2 0 0,0 0 10,0 0 1,1 0-1,-1-1 1,1 1-1,-1-1 1,0 0 0,1 0-1,5 0 1,-1-1 11,0-1 1,0 1 0,0-1-1,0-1 1,0 1-1,12-7 1,-10 2-50,0-1 0,0 0-1,-1 0 1,0-1 0,0 0 0,-1-1 0,0 0-1,11-19 1,-17 25 6,-1 3-87,-2 14-343,0-5 395,0-1 60,0 1-1,1 0 0,-1 0 1,2 0-1,1 14 1,-2-21 3,0 1 1,1 0 0,0 0 0,-1-1 0,1 1-1,0 0 1,0-1 0,0 1 0,0 0 0,0-1-1,0 1 1,1-1 0,-1 0 0,0 1 0,1-1-1,-1 0 1,1 0 0,-1 0 0,1 0-1,0 0 1,-1 0 0,1-1 0,0 1 0,0 0-1,-1-1 1,1 0 0,0 1 0,0-1 0,3 0-1,10 1-89,0-1 0,0-1 0,1 0 0,-1-1 0,0-1 0,0-1 0,-1 0 0,15-6 0,-12 5-289,-12 4 409,-1 1 0,0-1 0,0 1 1,0 0-1,0 0 0,0 0 0,0 1 0,0-1 0,0 1 0,0 0 0,7 3 0,32 4 707,-18-8-687,11 1-2205,-14-2-7274,-14 0-227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7719,'-1'10'11973,"-6"34"-9258,-1 12-2151,-1 156 1102,9-203-1608,0-9-36,-15-24-577,3 10 346,-1 0 0,-1 1 0,0 0 0,0 1 0,-1 1 0,-17-10 0,53 27 405,0-1 1,1-1 0,0-1-1,40 0 1,-55-3-166,96 4-1580,-34-5-4808,-37-2-33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49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12780,'-8'3'2274,"-2"1"-1408,-1 1 0,1 0 0,0 1 0,-15 11-1,23-15-694,-1 0-1,0 0 1,1 0-1,0 0 0,0 0 1,-1 1-1,1-1 1,0 1-1,1 0 0,-1 0 1,0-1-1,1 1 1,0 0-1,0 0 1,0 0-1,0 0 0,0 1 1,0-1-1,1 0 1,0 0-1,-1 0 0,1 1 1,0-1-1,1 5 1,0-6-132,0 0-1,1 0 1,-1 0 0,0-1 0,1 1 0,-1 0 0,1-1 0,0 1 0,-1-1 0,1 1-1,0-1 1,0 0 0,0 0 0,0 0 0,0 0 0,0 0 0,0 0 0,0-1-1,1 1 1,-1-1 0,0 1 0,0-1 0,1 0 0,-1 0 0,4 0 0,61-2 507,-63 2-491,4-1-21,-1 0-1,1 0 1,-1-1 0,0 0 0,1 0-1,-1-1 1,0 0 0,-1 0-1,9-6 1,-13 8-17,1-1-1,-1 1 0,0-1 1,0 0-1,0 0 0,0 0 1,0 0-1,-1 0 0,1 0 1,0 0-1,-1-1 0,0 1 1,1 0-1,-1-1 0,0 1 1,0-1-1,-1 0 0,1 1 1,0-1-1,-1 1 1,0-1-1,1 0 0,-1 0 1,0 1-1,-1-1 0,1 0 1,0 1-1,-2-6 0,0 6-27,0-1 0,0 1-1,0-1 1,0 1 0,-1 0-1,1 0 1,-1 0 0,1 0-1,-1 0 1,0 1 0,1-1 0,-1 1-1,0 0 1,0 0 0,0 0-1,0 0 1,-1 0 0,1 1-1,0-1 1,0 1 0,-5 0-1,5 0-147,1-1 0,-1 1-1,1-1 1,0 1 0,-1 0 0,1 0-1,-1 0 1,1 0 0,0 1-1,-1-1 1,1 1 0,-1-1-1,1 1 1,0 0 0,0 0 0,-1 0-1,1 0 1,0 0 0,0 0-1,0 1 1,0-1 0,0 1 0,1-1-1,-1 1 1,0 0 0,1 0-1,-1 0 1,-1 2 0,3 7-3076,0-2-2910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11050,'0'0'8916,"0"10"-7940,-5 224 3007,5-232-3971,0-1 1,0 0-1,0 1 1,1-1-1,-1 1 1,0-1-1,1 1 1,-1-1-1,1 0 0,-1 1 1,1-1-1,0 0 1,0 0-1,-1 1 1,1-1-1,0 0 1,0 0-1,0 0 1,0 0-1,0 0 0,1 0 1,-1 0-1,0-1 1,0 1-1,1 0 1,1 0-1,2 1 21,-1-1 0,0 0 0,1-1-1,-1 1 1,1-1 0,0 0 0,-1 0 0,9-1 0,1-2-137,1 1 0,-2-2 0,1 0 0,26-12 0,-17 2-142,5-3-456,-28 17 698,0 0-1,0 0 0,0 0 1,0 0-1,0 0 1,0 0-1,0 1 0,0-1 1,0 0-1,0 0 1,-1 0-1,1 0 0,0 0 1,0 0-1,0 0 1,0 0-1,0 0 0,0 0 1,0 0-1,0 1 1,0-1-1,0 0 0,0 0 1,0 0-1,0 0 0,0 0 1,0 0-1,0 0 1,0 0-1,0 0 0,0 0 1,0 1-1,0-1 1,0 0-1,0 0 0,0 0 1,1 0-1,-1 0 1,0 0-1,0 0 0,0 0 1,0 0-1,0 0 1,0 0-1,0 0 0,0 0 1,0 0-1,0 1 1,0-1-1,0 0 0,0 0 1,1 0-1,-1 0 1,0 0-1,0 0 0,0 0 1,0 0-1,0 0 1,0 0-1,0 0 0,0 0 1,0 0-1,1 0 1,-15 18-126,3-7 259,0 0 0,-1-1 0,0-1 0,-1 0 0,0 0 0,0-1 1,0-1-1,-1 0 0,0-1 0,-1 0 0,0-1 0,1-1 0,-1-1 0,-1 0 0,1 0 0,-20-1 0,34-1-202,0-1-1,0 0 1,0 0-1,-1 0 1,1 0 0,0 0-1,0 0 1,0 0-1,-1-1 1,1 1 0,0 0-1,0-1 1,0 1-1,0-1 1,0 1-1,0-1 1,0 1 0,0-1-1,0 0 1,0 0-1,0 1 1,0-1-1,0 0 1,1 0 0,-1 0-1,0 0 1,0 0-1,1 0 1,-1 0-1,1 0 1,-1 0 0,1 0-1,-1 0 1,1 0-1,0-1 1,0 1 0,-1 0-1,1 0 1,0 0-1,0 0 1,0-1-1,0 1 1,1 0 0,-1 0-1,0-2 1,1 0-242,0 0 0,0 1 0,0-1 1,0 0-1,0 1 0,1-1 0,-1 1 0,1 0 1,0-1-1,-1 1 0,1 0 0,0 0 0,0 0 1,0 0-1,1 0 0,-1 1 0,0-1 1,1 1-1,2-2 0,7-1-1326,0 1 0,0 0 0,0 1 0,25-1 0,-3 1-2112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6 126 9673,'0'0'8488,"9"1"-6401,2-1-1677,-1 1 0,0-1 0,1-1-1,-1 0 1,0 0 0,0-1 0,1 0-1,-1-1 1,-1 0 0,1-1-1,11-5 1,-19 7-371,47-31 245,-47 32-265,0 0-1,0-1 1,-1 1-1,1-1 1,-1 1 0,1-1-1,-1 0 1,0 0-1,0 1 1,1-1-1,-1 0 1,0 0 0,-1 0-1,1 0 1,0 0-1,-1 0 1,1 0-1,-1-1 1,1 1 0,-1 0-1,0 0 1,0 0-1,0-3 1,-1 3-7,-1 1 0,1-1 0,0 1 0,0 0 1,-1-1-1,1 1 0,-1 0 0,1 0 0,-1 0 0,0 0 0,1 0 1,-1 0-1,0 0 0,0 1 0,1-1 0,-1 1 0,0-1 0,0 1 1,0 0-1,0 0 0,0 0 0,0 0 0,-2 0 0,-51 1 187,53-1-198,-5 2-8,0-1-1,0 2 1,0-1 0,1 1 0,-1-1-1,1 2 1,-1-1 0,1 1-1,0 0 1,0 0 0,1 1 0,-9 8-1,12-11-3,-1 0-1,0 1 0,1-1 1,0 1-1,-1 0 0,1 0 1,0 0-1,0 0 0,1 0 0,-1 0 1,1 0-1,-1 1 0,1-1 1,0 0-1,0 1 0,1-1 1,-1 1-1,1-1 0,0 1 1,-1 0-1,2-1 0,-1 1 1,0-1-1,1 1 0,-1-1 1,1 1-1,2 4 0,-1-6-145,0 1 0,0-1 1,0 1-1,1-1 0,-1 0 0,1 0 0,0 0 0,-1 0 0,1 0 0,0 0 0,0-1 1,0 0-1,0 1 0,0-1 0,1 0 0,-1-1 0,6 2 0,60 3-5635,-25-5-2210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 9993,'0'0'10987,"-8"-3"-10128,2 2-791,0 0-1,0 0 1,0 1-1,0-1 1,0 2-1,0-1 1,0 1-1,0-1 0,0 2 1,0-1-1,0 1 1,0-1-1,1 2 1,-1-1-1,0 1 1,1 0-1,0 0 1,0 0-1,0 1 0,0-1 1,-6 8-1,-33 35 358,42-44-406,0 1-1,0-1 1,0 0-1,1 1 1,-1 0-1,1 0 1,0-1-1,-1 1 1,1 0-1,1 0 1,-1 0-1,0 0 1,1 0-1,-1 0 1,1 0-1,0 0 1,0 6-1,1-7-14,0-1 0,0 0 0,0 1 0,0-1 0,0 0-1,0 0 1,0 1 0,0-1 0,0 0 0,1 0 0,-1-1 0,0 1-1,1 0 1,-1 0 0,0-1 0,1 1 0,-1 0 0,1-1-1,-1 0 1,1 1 0,0-1 0,-1 0 0,3 0 0,46 1-133,-35-1-91,8-1-856,-1 0 0,33-8 0,42-17-6511,-51 9 2264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76 383 17036,'-1'1'132,"1"1"1,-1 0-1,0-1 1,1 1-1,-1-1 1,0 0-1,0 1 1,0-1-1,0 0 1,0 1-1,0-1 1,-1 0-1,1 0 1,0 0-1,-1 0 1,-1 1-1,-9 8 476,6-2-449,0 0 0,1 1 0,0-1 0,-7 17-1,10-21-160,1 0 0,-1 1-1,1-1 1,0 1-1,0-1 1,0 1 0,0-1-1,1 1 1,0 0-1,0-1 1,0 1-1,1 5 1,0-9 7,-1-1 1,0 1-1,1 0 0,-1 0 1,1 0-1,-1 0 0,1 0 1,-1 0-1,1-1 0,-1 1 0,1 0 1,0 0-1,0-1 0,-1 1 1,1 0-1,0-1 0,0 1 1,0-1-1,0 1 0,-1-1 0,1 0 1,0 1-1,0-1 0,0 0 1,0 0-1,0 1 0,0-1 1,0 0-1,0 0 0,0 0 0,0 0 1,0 0-1,0 0 0,0-1 1,0 1-1,0 0 0,0 0 1,0-1-1,0 1 0,1-1 1,4-2 27,0 0 0,0 1 0,0-2 1,0 1-1,5-5 1,5-6 107,-1 0 0,0 0 0,-1-2 0,-1 0 0,0-1 0,-1 0 0,-1 0 0,-1-1 0,0-1 0,-1 0 0,10-35 0,-15 24 105,-4 29-235,0 0 0,0 1-1,0-1 1,0 0 0,0 1-1,0-1 1,0 0 0,0 1-1,0-1 1,0 0 0,0 1-1,0-1 1,-1 1 0,1-1 0,0 0-1,0 1 1,-1-1 0,1 1-1,0-1 1,-1 0 0,1 1-1,-1-1 1,1 1 0,0-1-1,-1 1 1,1 0 0,-1-1-1,0 1 1,1-1 0,-1 1-1,1 0 1,-1 0 0,1-1-1,-1 1 1,0 0 0,0-1-1,0 2-3,0-1 0,0 1 0,0-1 0,0 1 0,0-1 0,0 1 0,0-1 0,1 1 0,-1 0 0,0-1 0,1 1 0,-1 0 0,0 0 0,1-1 0,-1 1 0,1 0 0,-1 0 0,1 0 0,-1 0 0,1 0 0,0 0 0,-1 1 0,-6 24-12,7-25 7,-1 6-9,0-1 0,0 0 1,1 0-1,0 0 0,0 0 1,1 1-1,0-1 0,0 0 1,0 0-1,3 9 0,-3-14 4,0 1 0,-1 0 1,1-1-1,0 1 0,0-1 0,0 1 0,0-1 1,0 1-1,1-1 0,-1 0 0,0 0 0,1 1 0,-1-1 1,1 0-1,-1 0 0,1 0 0,-1-1 0,1 1 0,0 0 1,0-1-1,-1 1 0,1-1 0,0 1 0,0-1 0,-1 0 1,1 0-1,0 0 0,0 0 0,0 0 0,-1 0 0,1 0 1,0 0-1,0-1 0,0 1 0,-1-1 0,1 0 1,0 1-1,-1-1 0,3-1 0,2-1-25,-1-1 1,0 1-1,1-1 1,-1 0-1,-1 0 0,1 0 1,-1-1-1,0 0 1,7-9-1,-7 9-69,0-1 0,0 1-1,1 0 1,0 0 0,0 1 0,0 0 0,7-5-1,-12 9 86,0 0 0,1 0 0,-1 0 0,0-1 0,0 1-1,0 0 1,1 0 0,-1 0 0,0 0 0,0 0 0,0 0-1,1 0 1,-1 0 0,0 0 0,0 0 0,1 0 0,-1 0 0,0 0-1,0 0 1,0 0 0,1 0 0,-1 0 0,0 0 0,0 0-1,0 0 1,1 0 0,-1 1 0,0-1 0,0 0 0,0 0-1,1 0 1,-1 0 0,0 0 0,0 1 0,0-1 0,0 0-1,3 11-273,-4 15 13,1-25 257,-3 19-79,2-7 123,-1 0 0,2 0 0,0 18 0,0-31-21,0 1 0,0-1 0,0 1-1,0-1 1,0 1 0,0-1 0,1 1 0,-1-1-1,0 1 1,0-1 0,0 1 0,1-1 0,-1 1-1,0-1 1,1 1 0,-1-1 0,0 1 0,1-1-1,-1 0 1,0 1 0,1-1 0,-1 0 0,1 1-1,-1-1 1,1 0 0,-1 1 0,1-1 0,-1 0-1,1 0 1,-1 0 0,1 0 0,-1 1 0,1-1-1,-1 0 1,1 0 0,-1 0 0,1 0-1,-1 0 1,1 0 0,-1 0 0,1 0 0,-1-1-1,1 1 1,-1 0 0,1 0 0,-1 0 0,1-1-1,-1 1 1,1 0 0,-1 0 0,1-1 0,-1 1-1,1 0 1,-1-1 0,0 1 0,1-1 0,26-22 264,-8 2-101,20-31-1,12-13-277,-50 63 91,0 1 1,0 0 0,0 0 0,0 0 0,0-1-1,1 1 1,-1 1 0,0-1 0,1 0-1,-1 0 1,0 0 0,1 1 0,-1-1-1,1 0 1,-1 1 0,3-1 0,-3 1 3,0 0 1,0 1 0,-1-1-1,1 0 1,0 0-1,0 1 1,-1-1 0,1 0-1,0 1 1,-1-1 0,1 1-1,-1-1 1,1 1 0,0-1-1,-1 1 1,1-1 0,-1 1-1,0-1 1,1 1-1,-1 0 1,1-1 0,-1 1-1,1 1 1,1 5-43,0 1 0,0-1 0,0 0 0,-1 1-1,0 8 1,-1-12 59,0-4-5,1 8-9,0 1-1,0-1 1,1 1 0,-1-1 0,6 11 0,-7-18 10,0 0 0,1 0 0,-1 0 1,1-1-1,-1 1 0,1 0 0,-1 0 0,1-1 1,-1 1-1,1 0 0,0-1 0,-1 1 0,1-1 1,0 1-1,0-1 0,-1 1 0,1-1 0,0 1 1,0-1-1,0 0 0,0 1 0,0-1 0,1 0 1,0 0-2,0 0 0,0-1 0,0 1 0,-1-1 0,1 0 0,0 0 0,0 0 0,-1 0 0,1 0 0,0 0 0,-1 0 0,1 0 0,-1 0 0,1-1 0,-1 1 0,2-3 0,32-39-568,-1-2-1,49-86 0,-47 70-105,-18 31 279,-11 17 113,1-1 0,1 2 0,13-16 1,-22 28 280,0 0 1,0 0-1,0 0 1,0-1 0,0 1-1,0 0 1,0 0-1,0 0 1,0 0-1,0 0 1,0 0 0,0 0-1,0 0 1,0 0-1,0 0 1,0 0-1,0-1 1,0 1 0,0 0-1,0 0 1,0 0-1,0 0 1,0 0-1,0 0 1,1 0 0,-1 0-1,0 0 1,0 0-1,0 0 1,0 0-1,0 0 1,0 0 0,0 0-1,0 0 1,0 0-1,0 0 1,0 0-1,1 0 1,-1 0 0,0 0-1,0 0 1,0 0-1,0 0 1,0 0-1,0 0 1,0 0 0,0 0-1,0 0 1,0 0-1,0 0 1,1 0-1,-1 0 1,0 0 0,0 0-1,0 0 1,0 0-1,0 0 1,0 1-1,0-1 1,0 0-1,0 0 1,0 0 0,0 0-1,0 0 1,0 0-1,0 0 1,0 0-1,0 0 1,-1 10 49,-7 19 195,7-25-215,-12 36 343,-30 114 1174,38-132-1321,2 1 1,0 0 0,1 0-1,3 45 1,0-59-463,0 0 1,1 0-1,0-1 1,1 1-1,0 0 1,5 10-1,-12-17-471,-3-2 190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7623,'0'0'8243,"-10"0"-6989,-2 0-861,0 1 0,1 1 0,0 0 0,-1 0 0,1 1 0,0 1 0,0 0 0,0 0 0,1 1 0,-1 0 0,1 1 0,-11 8 0,16-10-152,-1 1 1,1-1-1,-1 1 0,1 0 1,0 0-1,1 1 0,0-1 0,-1 1 1,-4 11-1,9-17-230,0 1 1,0 0 0,0-1-1,1 1 1,-1 0-1,0-1 1,0 1-1,1 0 1,-1-1-1,1 1 1,-1-1-1,1 1 1,-1 0-1,1-1 1,-1 1-1,1-1 1,-1 0-1,1 1 1,0-1-1,-1 1 1,1-1-1,0 0 1,-1 0-1,1 1 1,0-1-1,-1 0 1,1 0-1,0 0 1,-1 0-1,1 0 1,0 0-1,0 0 1,-1 0-1,1 0 1,0 0-1,0 0 1,1-1-1,38 3 237,-36-3-196,17 0-86,-1-1 1,0-1 0,36-10-1,-37 7-203,1 2-1,0 0 1,35-2-1,-54 10 228,0 0 0,0 1 0,0-1 1,-1 0-1,0 0 0,0 1 0,0-1 0,0 0 0,-2 5 1,2-7-5,0-2 22,0 1 0,0 0-1,0 0 1,0 0 0,0-1 0,0 1 0,0 0 0,0 0 0,0-1-1,0 1 1,1 0 0,-1 0 0,0-1 0,1 1 0,-1 0-1,0 0 1,1-1 0,-1 1 0,1 0 0,-1-1 0,1 1 0,-1-1-1,1 1 1,-1-1 0,1 1 0,0-1 0,-1 1 0,1-1 0,0 1-1,-1-1 1,1 0 0,1 1 0,1-1 24,0 1 1,0-1 0,0 0-1,0 0 1,0 0-1,0 0 1,0 0 0,0-1-1,3 0 1,63-22-382,-69 23 337,54-18-2389,-30 12-2566,-6 2-2532,-6 0-2041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15150,'-8'-1'2045,"1"1"-1598,-6-1 372,0 1-1,0 0 1,-17 2-1,28-2-738,0 0 0,0 1 0,0-1-1,0 0 1,0 1 0,0-1 0,0 1-1,0-1 1,0 1 0,1 0-1,-1 0 1,0 0 0,0 0 0,1 0-1,-1 0 1,0 0 0,1 1-1,-1-1 1,1 0 0,0 1 0,-1 0-1,1-1 1,0 1 0,0 0 0,0-1-1,0 1 1,0 0 0,1 0-1,-1 0 1,1 0 0,-2 4 0,3-5-79,-1 0 0,1 0 0,-1 0 1,1 0-1,0 0 0,-1 0 0,1-1 1,0 1-1,0 0 0,-1 0 0,1 0 1,0-1-1,0 1 0,0 0 1,0-1-1,0 1 0,0-1 0,0 1 1,0-1-1,0 0 0,0 1 0,1-1 1,-1 0-1,0 0 0,0 0 0,0 0 1,2 0-1,43 4-285,-33-4-81,-6 1 197,68 9-2572,-68-9 2553,-1 1-1,0-1 1,0 1-1,1 1 0,-1-1 1,-1 1-1,1 0 1,0 0-1,5 5 0,-11-8 237,1 0 0,-1 1 0,1-1 0,-1 0-1,1 1 1,-1-1 0,0 1 0,1-1 0,-1 1-1,0-1 1,1 1 0,-1-1 0,0 1-1,0-1 1,1 1 0,-1 0 0,0-1 0,0 1-1,0-1 1,0 1 0,0-1 0,0 1 0,0 0-1,0-1 1,0 1 0,0-1 0,0 1 0,0 0-1,0-1 1,0 1 0,-1-1 0,1 1-1,0-1 1,0 1 0,-1-1 0,1 1 0,0-1-1,-1 1 1,1-1 0,-1 1 0,1-1 0,0 0-1,-1 1 1,1-1 0,-1 1 0,1-1 0,-1 0-1,1 0 1,-1 1 0,0-1 0,1 0-1,-1 0 1,1 0 0,-1 1 0,-39 12 1383,32-11-1261,-15 5 44,-1-1-1,0-2 1,0 0 0,-36 0-1,59-4-262,1 0 0,0 0 0,0 0-1,-1 0 1,1 0 0,0 0 0,-1 0-1,1 0 1,0 0 0,0 0 0,-1 0 0,1 0-1,0 0 1,0 0 0,-1 0 0,1 0-1,0 0 1,0-1 0,-1 1 0,1 0 0,0 0-1,0 0 1,0 0 0,-1-1 0,1 1-1,0 0 1,0 0 0,0-1 0,0 1 0,-1 0-1,1 0 1,0-1 0,0 1 0,0 0-1,0 0 1,0-1 0,0 1 0,0 0 0,0-1-1,5-13-2420,13-10-3014,3 3-539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10858,'0'0'8344,"-8"12"-7185,-5 9-639,0 0 1,2 1-1,0 1 1,2-1-1,0 2 1,2-1-1,-7 34 1,13-46-437,-3 58 244,4-65-324,0 0-1,1 0 0,-1-1 0,1 1 0,0 0 0,-1 0 0,2-1 0,-1 1 0,0 0 0,1-1 0,0 1 0,0-1 0,0 0 1,3 5-1,-3-12-367,-1 0 1,0-1-1,0 1 0,0 0 1,-1-1-1,0 1 1,1-1-1,-2 1 1,1-6-1,-2 1 336,1 0 1,-1 0-1,-1 1 0,1-1 0,-1 1 0,-1 0 0,0 0 1,0 0-1,0 0 0,-1 1 0,0 0 0,-1 0 0,-6-7 0,20 19-21,0 0-1,0 0 1,1-1-1,0 0 0,0-1 1,0 0-1,18 4 0,-1-3-4812,52 4 0,-39-8 1680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 9353,'0'0'5851,"-12"-1"-3855,3 0-1718,0 0 0,0 1 0,0 0 0,0 1 0,0-1 0,0 2 0,0-1 0,1 1 0,-1 1 0,0 0-1,1 0 1,0 0 0,0 1 0,0 0 0,-9 7 0,12-7-54,0 1-1,0-1 1,0 1 0,0 1-1,1-1 1,-6 9 0,10-13-211,-1 0 0,1 0 0,-1 0 0,0 0 0,1 0-1,0 0 1,-1 0 0,1 0 0,0 0 0,-1 0 0,1 0 0,0 0 0,0 0 0,0 0 0,0 0 0,0 0 0,0 0 0,0 0 0,0 0 0,0 0 0,0 0 0,1 0 0,-1 0 0,0 0 0,1 0 0,-1 0 0,1 0 0,-1 0 0,1-1 0,0 1 0,-1 0 0,1 0 0,0 0 0,-1-1 0,1 1-1,0 0 1,0-1 0,0 1 0,-1-1 0,1 1 0,0-1 0,0 1 0,0-1 0,0 1 0,0-1 0,0 0 0,0 0 0,0 0 0,0 1 0,0-1 0,0 0 0,2 0 0,5 1-152,-1 0 1,1-1-1,0 1 1,0-2-1,-1 1 1,1-1-1,0 0 1,-1 0-1,1-1 1,-1 0-1,1-1 1,-1 1-1,0-1 1,9-6-1,-6 3 29,0-1 1,-1-1-1,1 1 1,-2-1-1,1-1 0,-1 0 1,0 0-1,9-15 1,-16 22 717,-14 37 965,12-32-1435,-1 0-1,1 0 1,-1 0 0,1 0-1,0 0 1,0 0-1,0 0 1,1 0 0,-1 6-1,1-8-114,1 0 0,-1 0-1,1 0 1,-1 0-1,1 0 1,0 0 0,0 0-1,-1 0 1,1 0 0,0 0-1,0 0 1,0-1-1,0 1 1,0 0 0,0 0-1,0-1 1,0 1-1,0-1 1,0 1 0,1-1-1,-1 0 1,0 1 0,0-1-1,0 0 1,1 0-1,-1 0 1,0 0 0,0 0-1,0 0 1,1 0-1,1 0 1,10 1-71,0-1 0,-1 0 0,1-1 0,0 0 0,-1-1 0,1 0 0,-1-1 0,0 0 0,0-1 0,0 0 0,0-1 0,0-1-1,-1 0 1,0 0 0,-1-1 0,1 0 0,12-13 0,-22 19-10,-4 7-44,-2 2 127,-15 20 319,20-27-320,-1 0 1,0 0 0,1 0 0,-1 0 0,1 0 0,-1 1-1,1-1 1,0 0 0,-1 0 0,1 0 0,0 0 0,0 0-1,0 0 1,0 1 0,0-1 0,0 0 0,0 0 0,0 0-1,0 0 1,1 1 0,-1-1 0,1 1 0,2-1 4,0 0 0,-1 0 0,1 0 0,0-1 0,0 0 1,0 1-1,0-1 0,0 0 0,0 0 0,0-1 0,3 0 1,4 1-60,10-2-624,-1 0-1,-1-1 1,1-1 0,0-1 0,-1 0-1,0-2 1,0 0 0,19-11 0,-36 18 947,-4 4-90,0 0 0,0 0 0,0 0 0,0 0 0,1 0 0,0 1-1,-3 7 1,4-11-194,1-1 0,0 1 0,0-1 0,0 1 0,0 0 0,-1-1 0,1 1 0,0-1 0,0 1 1,0-1-1,0 1 0,0-1 0,0 1 0,1-1 0,-1 1 0,0 0 0,0-1 0,0 1 0,0-1 0,1 1 0,-1-1 0,0 1 0,0-1 0,1 1 0,-1-1 0,0 0 0,1 1 0,-1-1 0,1 1 0,-1-1 0,0 0 0,1 1 0,-1-1 0,1 0 0,-1 0 0,2 1 0,25-1-885,26-17-3264,0-19-3072,-27 13 3395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1:5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54 1569,'2'-8'6663,"-1"5"-7036,9-32 7541,-10 28-2886,-9 25-3172,-1 6-1038,2 1-1,0 0 1,2 0-1,1 0 1,1 1 0,1 0-1,1 0 1,1 0-1,6 48 1,3-44-405,-8-29 280,1 0 0,-1 0-1,1 1 1,-1-1 0,1 0-1,-1 0 1,1 0 0,-1 0-1,1 0 1,0 0 0,0 0 0,0 0-1,0 0 1,-1 0 0,1-1-1,0 1 1,0 0 0,1-1-1,-1 1 1,1 0 0,-15-34-241,-37-33-184,33 45 1328,0 0 0,-25-47-1,42 67-787,-1 1 0,1-1 0,-1 0 0,1 0 0,-1 1 0,1-1-1,0 0 1,-1 0 0,1 0 0,0 0 0,0 0 0,0 1 0,0-1 0,0 0-1,0 0 1,0 0 0,0 0 0,0 0 0,0 0 0,0 1 0,1-1-1,-1 0 1,0 0 0,0 0 0,1 1 0,-1-1 0,1 0 0,-1 0 0,1 1-1,-1-1 1,1 0 0,-1 1 0,1-1 0,0 0 0,-1 1 0,1-1 0,0 1-1,0-1 1,-1 1 0,1-1 0,0 1 0,0 0 0,0-1 0,-1 1 0,1 0-1,0 0 1,0 0 0,0 0 0,0-1 0,1 1 0,58 0-128,-39 2 185,83 0-491,1 0-3991,-44-2-2951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2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43 4773,'0'0'6459,"5"-8"-4393,16-26 4046,-24 45-5167,-7 17-576,-25 41 173,-2-1 0,-3-2 1,-3-2-1,-81 92 1,119-152-993,3-7-763,9-17-2690,15-29-4112,-5 12 2516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2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8776,'0'0'11376,"3"11"-10644,13 79-54,-11-53-555,15 55-1,-8-58-42,32 59-1,-8-18-403,-47-87-7106,-16-15 2533,-1 3 963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9161,'0'0'10922,"69"17"-10313,-26-15-385,0-2-96,0 0-256,-3 0-1570,-9 0-2210,-6-9-2754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2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3 205 9513,'0'0'9385,"-1"-11"-8787,0 7-550,1-1 1,0 1-1,0-1 1,0 1-1,0-1 1,1 1-1,0 0 1,0-1-1,0 1 1,0 0-1,1 0 0,-1-1 1,1 1-1,0 0 1,1 1-1,-1-1 1,1 0-1,-1 1 1,1-1-1,0 1 1,0 0-1,1 0 1,-1 0-1,5-3 1,7-7 319,1 1 0,1 1 0,22-12 0,-33 20-310,0 0 0,0 0 0,0 1 0,0-1 0,1 2 0,-1-1 0,1 1 0,-1 0 0,1 0 0,0 1 0,-1-1 0,1 2 0,11 0 0,-16 0-48,1 1-1,-1-1 0,1 0 0,-1 0 0,0 1 0,1-1 0,-1 1 0,0 0 0,0 0 0,0 0 0,0 0 0,0 0 1,-1 0-1,1 0 0,-1 1 0,2 2 0,21 49 211,-12-25-114,-10-26-54,-1 0-1,1 0 1,-1-1-1,1 1 1,0 0 0,0-1-1,0 0 1,0 1 0,1-1-1,-1 0 1,1 0 0,-1 0-1,1 0 1,0-1 0,-1 1-1,1-1 1,0 0 0,0 0-1,0 0 1,0 0-1,0 0 1,4 0 0,-1-1 36,-1 0 1,1 0-1,-1-1 1,1 0-1,-1 0 1,0 0-1,1-1 1,-1 1-1,0-1 1,0 0-1,0-1 1,6-4-1,-4 4 52,0-2-1,-1 1 0,0-1 1,0 0-1,0 0 0,0 0 1,-1-1-1,0 0 0,0 0 1,-1-1-1,0 1 0,0-1 1,0 0-1,-1 0 0,0 0 0,0 0 1,-1-1-1,0 1 0,2-10 1,-4 16-311,1 0-1,-1 0 1,0 0 0,1 0 0,0 1 0,-1-1 0,1 0 0,-1 1-1,1-1 1,0 0 0,0 1 0,-1-1 0,1 1 0,0-1-1,0 1 1,0-1 0,0 1 0,-1-1 0,1 1 0,0 0 0,0 0-1,0-1 1,0 1 0,0 0 0,0 0 0,2 0 0,9-3-4951,-1-3-1850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173 211 7911,'0'0'81,"10"-11"207,100-91 2630,-89 83-1124,1 2 0,1 0 0,1 1 0,26-12 0,-50 28-1759,0 0 0,0 0 0,0 0 0,0 0 0,0 0 0,1 0 0,-1-1 0,0 1 0,0 0 0,0 0 0,0 0 0,0 0 0,0 0-1,0 0 1,0 0 0,0 0 0,0 0 0,1 0 0,-1 0 0,0 0 0,0 0 0,0 0 0,0 0 0,0 0 0,0 0 0,0 0 0,0 0 0,0 0 0,1 0-1,-1 0 1,0 0 0,0 0 0,0 0 0,0 0 0,0 0 0,0 1 0,0-1 0,0 0 0,0 0 0,0 0 0,0 0 0,0 0 0,1 0 0,-1 0-1,0 0 1,0 0 0,0 0 0,0 0 0,0 0 0,0 1 0,0-1 0,0 0 0,0 0 0,0 0 0,0 0 0,0 0 0,0 0 0,0 0 0,0 0-1,0 0 1,0 1 0,0-1 0,0 0 0,0 0 0,0 0 0,0 0 0,0 0 0,0 0 0,-5 11 640,-10 11-360,-264 269 1023,208-220-1235,56-58-88,9-8-21,1 0 1,-1 0 0,1 1 0,0-1 0,0 1 0,1 0-1,0 1 1,0-1 0,-4 8 0,17-15-1084,15-18-1129,-1 0 1,-1-1-1,-1-2 1,35-47 0,-35 44-79,21-27-2472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51 225 13595,'-20'-25'1688,"6"1"-720,2 0-303,7 4 895,5 4-160,7 1-344,6 2-183,8 2-449,5 1-352,8 0-768,4 0-137,2-4 617,2-2-200,6-1-144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62 5830,'6'-8'3331,"1"-3"-2120,10-11 354,1 2 3597,-26 61-1505,-10 18-2529,3 2 1,-11 100-1,16 32-5864,10-195 4187,0 0 1,-1 0-1,1 0 0,-1-1 0,0 1 1,0 0-1,0 0 0,0 0 0,0 0 1,-3-3-1,-32-37-2770,23 28 2216,-67-68 721,51 57 3659,-1 2 3902,84 22-4697,7 0-2988,71-11 1,-2-13-7287,-68 8 1818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4 11627,'0'0'3070,"-10"-1"-257,2 0-2514,0 0 0,-1 1 0,1 0 0,0 0 0,-1 1 0,1 0 0,0 0-1,0 1 1,0 0 0,0 1 0,0 0 0,1 0 0,-11 6 0,-19 12 228,-37 28 1,64-42-452,0 1 0,1 0 0,0 1 0,0 0 1,1 0-1,0 1 0,1 0 0,-10 17 0,16-26-79,0 1 0,0-1-1,1 0 1,-1 1-1,1-1 1,-1 0 0,1 1-1,0-1 1,-1 1-1,1-1 1,0 1 0,0-1-1,0 0 1,0 1-1,0-1 1,0 1-1,1-1 1,-1 1 0,0-1-1,1 1 1,-1-1-1,1 0 1,1 3 0,0-2-12,-1-1 1,1 1-1,0 0 1,0-1-1,0 0 0,0 1 1,0-1-1,0 0 1,0 0-1,1 0 1,-1 0-1,0 0 1,4 0-1,10 2-114,0-1 0,1-1 0,26-1 0,-26 0 12,13 0-184,-12 0 167,0 0 0,-1 1 0,1 0 0,-1 2 1,0 0-1,18 6 0,-34-9 132,0 0 0,0 0 0,1 1 0,-1-1 0,0 1 1,0-1-1,0 1 0,1 0 0,-1-1 0,0 1 0,0 0 0,0 0 1,0 0-1,0 0 0,-1 0 0,1 0 0,0 0 0,0 0 0,-1 0 0,1 0 1,0 0-1,-1 0 0,1 1 0,-1-1 0,0 0 0,1 0 0,-1 2 1,0-1 45,-1 0 1,1 0 0,-1 0 0,1 0 0,-1 0-1,0 0 1,0 0 0,0 0 0,0 0 0,0-1-1,-1 1 1,1 0 0,0-1 0,-4 3 0,-4 5 299,-1-2 1,0 1 0,0-1 0,-15 7-1,7-4 48,-1-2-1,0 0 0,0-1 1,0-1-1,-1-1 0,0-1 0,0-1 1,0 0-1,-40-1 0,59-2-454,1 1 0,-1-1 0,0 0 0,1 0 0,-1 0-1,0 0 1,1 0 0,-1 0 0,1-1 0,-1 1 0,0 0 0,1 0-1,-1 0 1,1-1 0,-1 1 0,1 0 0,-1 0 0,0-1-1,1 1 1,-1 0 0,1-1 0,0 1 0,-1-1 0,1 1 0,-1-1-1,1 1 1,0-1 0,-1 1 0,1-1 0,0 1 0,-1-1-1,1 1 1,0-1 0,0 0 0,0 1 0,-1-1 0,1 1 0,0-1-1,0 0 1,0 1 0,0-1 0,0 1 0,0-1 0,0 0-1,0 1 1,1-1 0,-1 1 0,0-1 0,0 0 0,0 1 0,1-1-1,-1 1 1,0-1 0,1 1 0,-1-1 0,0 1 0,1-1-1,-1 1 1,1-1 0,-1 1 0,1-1 0,28-29-5641,0 14 120,4-3-2264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16239,'0'0'6951,"0"48"-6983,0-35-1826,0-4-2626,0 2-4677</inkml:trace>
  <inkml:trace contextRef="#ctx0" brushRef="#br0" timeOffset="1">36 239 15214,'0'0'11435,"-36"42"-11467,40-42-801,5 0-1985,-2-1-2724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13196,'0'0'9199,"0"7"-8500,1 1-591,0-1-1,1 0 1,-1 1 0,1-1-1,1 0 1,-1 0 0,1 0-1,1-1 1,-1 1 0,1-1-1,0 1 1,1-1 0,-1-1-1,1 1 1,0 0 0,1-1-1,-1 0 1,1-1 0,0 1-1,0-1 1,0 0 0,1-1-1,12 6 1,-3-2-223,0-1 0,0 0 0,34 7 0,-29-10-1280,1 0 0,35 0 0,-54-3 725,1 0 0,-1-1-1,0 1 1,1 0-1,-1-1 1,0 0 0,1 0-1,-1 0 1,0 0 0,0 0-1,0-1 1,0 0 0,5-2-1,10-13-7870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11819,'0'0'10426,"-10"10"-9641,4-4-634,-2 3 68,0-1 1,0 2-1,1-1 1,1 1-1,-1 0 0,-6 16 1,-42 86 496,-42 97 916,62-101-3540,28-82 42,2 0 1,-2 31-1,7-37-3729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13773,'0'0'8061,"-1"9"-7570,-4 20-46,-14 47 0,12-49 281,0-1 1,1 1-1,-3 52 1,9-78-714,0 0 0,0 0 0,0 0 0,0 0 0,0 0 1,0 0-1,1 0 0,-1 0 0,0 0 0,1 0 0,-1 0 0,1 0 0,-1 0 1,1 0-1,-1 0 0,1 0 0,0 0 0,-1-1 0,1 1 0,0 0 1,0 0-1,0-1 0,0 1 0,0-1 0,-1 1 0,1-1 0,2 1 1,0 0 16,0 0 1,0 0-1,0-1 1,0 1-1,1-1 1,-1 0 0,0 0-1,0 0 1,5-1-1,1 0-225,0-1-1,-1 0 1,1 0 0,-1-1-1,1 0 1,10-7 0,-19 10 74,30-22-2271,-20 5-1184,-10 17 3218,0-1-1,1 0 1,-1 1-1,0-1 1,0 0-1,0 0 1,0 1-1,0-1 1,0 0-1,0 1 1,-1-1-1,1 0 0,0 0 1,0 1-1,0-1 1,-1 0-1,1 1 1,0-1-1,-1 0 1,1 1-1,-2-2 1,-10-6-6577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11659,'0'0'8840,"50"-3"-7526,-12 0-97,5 0-288,6-2-449,-1 1-352,3-1-96,-6 1-1249,-7-3-2242,-13-1-4965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4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1057,'-25'3'14300,"36"-1"-8457,50-2-4310,-49 0-1012,68-1 7,135 6-2214,-193 1 161,-13-2-507,-17 1-8660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9417,'0'0'8685,"-3"8"-7553,2-6-1060,0-1 1,1 1-1,-1 0 0,1 0 1,-1 0-1,1 0 0,-1-1 1,1 1-1,0 0 0,0 0 1,0 0-1,0 0 0,0 0 0,1 0 1,-1 0-1,1 2 0,1-2 6,0-1-1,-1 1 1,1-1-1,0 1 1,0-1-1,0 0 1,0 0-1,0 0 1,0 0-1,0 0 1,0 0-1,0 0 1,1-1-1,-1 1 1,0-1-1,0 0 0,1 1 1,2-1-1,60 4 95,82-3 0,-132-2-516,11-3-5170,-20-1-721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6758,'0'0'13677,"9"8"-12833,27 29-335,42 39 446,-68-68-1219,-1 0-1,1 0 1,1-1-1,-1 0 1,24 10-1,-5-11-2885,-10-10-2754,-4-10-272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29 15531,'-17'43'1650,"1"1"-1,-14 65 0,26-89-1400,1-1-1,1 0 0,0 1 1,2 0-1,0-1 0,1 1 1,1-1-1,7 28 0,-9-45-242,3 10 14,-2-16-57,-1-24-133,13-24-344,1 0 0,35-81 0,-29 84 119,33-58 1,-53 106 395,1 0 0,-1 0 0,1 0 0,0-1 1,-1 1-1,1 0 0,0 0 0,0 1 0,0-1 0,0 0 1,0 0-1,0 0 0,0 0 0,0 1 0,0-1 0,0 1 1,1-1-1,-1 1 1,-1 0-1,1 0 1,-1 0 0,1 0-1,-1 0 1,1 0-1,-1 0 1,1 1 0,-1-1-1,1 0 1,-1 0 0,1 1-1,-1-1 1,0 0 0,1 0-1,-1 1 1,0-1 0,1 1-1,-1-1 1,0 0 0,1 1-1,-1-1 1,0 1 0,0-1-1,1 1 1,-1-1 0,0 1-1,2 3 21,-1 0-1,0 0 0,0 0 0,0 0 1,-1 0-1,1 0 0,-1 0 0,0 5 0,-1-3 49,0 0 0,-1 0 0,0-1 0,0 1 0,0 0 0,0-1 0,-1 0 0,0 0 0,0 0 0,0 0 0,-5 5 0,-8 9 404,-25 21 0,24-24-205,6-5-275,-1-1 1,0 1 0,-1-2-1,-18 11 1,47-42-1307,-7 7 1050,15-20-282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13773,'0'0'4057,"-9"12"-2439,-8 10-752,1 1 0,2 0 0,-22 45 0,-13 73 673,0 0-2494,7-51-5928,40-87 2324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11179,'0'0'9529,"-3"10"-8910,-8 22-270,-2-1 0,-1 0 0,-1-1 0,-2 0 0,-1-1 0,-1-2 0,-39 44 0,87-151 99,23-62-998,-52 142 545,0 0-1,0 0 1,0 0-1,0-1 0,0 1 1,0 0-1,0 0 0,0 0 1,0 0-1,1 0 1,-1-1-1,0 1 0,0 0 1,0 0-1,0 0 1,0 0-1,0 0 0,0 0 1,0-1-1,1 1 1,-1 0-1,0 0 0,0 0 1,0 0-1,0 0 0,0 0 1,1 0-1,-1 0 1,0 0-1,0 0 0,0 0 1,0 0-1,1 0 1,-1 0-1,0 0 0,0 0 1,0 0-1,0 0 0,0 0 1,1 0-1,-1 0 1,0 0-1,0 0 0,0 0 1,0 0-1,0 0 1,1 0-1,-1 0 0,0 1 1,0-1-1,0 0 1,0 0-1,8 11-128,4 15 117,3 15 122,-6-22 34,-2 0-1,0 1 0,-1 0 0,-1 0 1,-1 1-1,2 25 0,-7-46-114,-1 0 1,1 0-1,0 0 0,-1-1 1,1 1-1,0-1 0,0 1 1,-1-1-1,1 1 1,0-1-1,0 0 0,0 0 1,0 1-1,0-1 0,-1-1 1,-179-164-816,153 142 872,28 24-79,0 0 0,0 0 1,0 0-1,-1 0 0,1-1 1,0 1-1,0 0 0,0 0 1,0 0-1,0 0 0,0 0 0,0 0 1,0-1-1,0 1 0,0 0 1,0 0-1,0 0 0,0 0 1,0 0-1,0-1 0,0 1 1,0 0-1,0 0 0,0 0 1,0 0-1,0 0 0,0-1 0,0 1 1,0 0-1,0 0 0,0 0 1,0 0-1,1 0 0,-1 0 1,0 0-1,0-1 0,0 1 1,0 0-1,0 0 0,0 0 1,0 0-1,1 0 0,-1 0 1,0 0-1,0 0 0,0 0 0,0 0 1,0 0-1,0 0 0,1 0 1,-1 0-1,0 0 0,0 0 1,0 0-1,0 0 0,0 0 1,0 0-1,1 0 0,-1 0 1,0 0-1,0 0 0,0 0 0,0 0 1,0 0-1,1 0 0,-1 0 1,21-1 12,25 5-41,95 30-444,-49-7-6136,-91-27 6470,26 7-5939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11851,'0'0'10207,"-1"8"-9486,-9 51 324,6-36-964,0-1 1,1 0 0,1 1 0,1-1 0,1 1 0,4 27-1,-2-45-928,4 14 690,-6-14-4083,-11-7-11453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4644,'0'0'18226,"56"-39"-17650,-20 39-159,7 0-353,-3 0-32,0 0-417,-6 0-1280,-9 0-1827,-2 0-3074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172 154 2883,'9'-5'2204,"-1"0"1,0 0 0,0-1-1,14-12 1,-20 16-1907,-1 1 0,1-1 0,-1 1 0,1-1 0,-1 1 0,1-1 0,-1 0 0,0 0 0,0 1 0,0-1 0,0 0 0,0 0 0,0 0 1,0 0-1,-1 0 0,1 0 0,-1-1 0,0 1 0,1 0 0,-1 0 0,0 0 0,0 0 0,0-1 0,-1 1 0,1 0 0,0 0 0,-1 0 0,-1-3 0,1 3-229,-1 0 0,0 1 0,0-1 0,0 1 0,0-1 0,0 1 0,0 0 0,0 0 0,0 0 0,0 0 0,-1 0 0,1 0 0,0 1-1,-1-1 1,1 1 0,-1 0 0,1-1 0,-5 1 0,-45 2 4,43 0-72,1 0 0,0 1-1,0 0 1,0 0 0,1 0 0,-1 1 0,1 0 0,0 1-1,0-1 1,0 1 0,1 1 0,-8 6 0,10-8 52,0-1 0,1 1 1,-1 0-1,1 0 1,0 1-1,0-1 0,0 0 1,1 1-1,-1 0 0,1 0 1,0-1-1,1 1 1,-1 0-1,1 1 0,0-1 1,0 0-1,0 0 1,1 0-1,0 1 0,1 7 1,-1-12-43,0 0 1,1 0 0,0 0-1,-1 0 1,1 0 0,-1 0-1,1 0 1,0 0-1,0 0 1,-1 0 0,1 0-1,0 0 1,0-1 0,0 1-1,0 0 1,0-1 0,0 1-1,0 0 1,0-1 0,1 1-1,-1-1 1,0 0-1,0 1 1,0-1 0,0 0-1,2 0 1,35 2 216,-31-3-162,11-1-32,1-1-1,-2 0 0,1-2 0,0 0 1,-1-1-1,0-1 0,0 0 1,-1-1-1,0-1 0,0-1 0,-1 0 1,0-1-1,-1 0 0,0-2 1,-1 1-1,18-23 0,-13 5 33,-17 29-59,0-1 0,0 1 0,-1-1 0,1 1 0,0-1 0,-1 1 0,1-1 0,-1 1 0,0-1 0,1 0 0,-1 1 0,0-1 0,0 0 0,0 1 0,0-1 0,0 0 0,-1-2 0,1 4-9,-1 0 1,1 0-1,-1-1 0,1 1 0,-1 0 0,1 0 0,-1 0 0,1-1 0,-1 1 1,1 0-1,-1 0 0,1 0 0,-1 0 0,1 0 0,-1 0 0,1 0 0,-1 0 0,1 0 1,-1 0-1,1 0 0,-1 1 0,1-1 0,-1 0 0,1 0 0,-1 0 0,1 1 1,-1-1-1,1 0 0,-1 1 0,1-1 0,0 0 0,-1 1 0,1-1 0,-1 0 0,1 2 1,-16 13-86,9-5 96,0 0 0,0 0 1,1 1-1,-8 16 1,12-22 6,1 0 1,-1-1-1,1 1 0,-1 0 1,1 0-1,1 0 1,-1 0-1,1 0 1,0 1-1,0-1 1,0 0-1,1 0 1,2 9-1,-2-12-2,0 0 0,0 0 1,1 0-1,-1 0 0,1 0 0,-1 0 0,1 0 0,0 0 0,0-1 0,0 1 1,0-1-1,0 1 0,0-1 0,0 0 0,0 0 0,1 0 0,-1 0 1,0 0-1,1-1 0,-1 1 0,1-1 0,3 1 0,60 3-2691,-56-4 1063,6-2-3132,0-4-3102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67 248 3716,'0'0'5220,"-9"-9"-4445,3 4-379,-32-35 440,36 38-329,1-1-1,-1 1 1,1 0 0,0-1 0,-1 1-1,1-1 1,0 0 0,1 1 0,-1-1 0,0 0-1,0-4 1,2 5-398,-1 1 0,1 0 0,0-1 0,0 1 0,-1 0 0,1 0 0,0 0 0,0 0 0,0 0 0,0 0 0,0 0 0,1 0 0,-1 0 0,0 0 0,0 1 0,1-1 0,-1 0 0,0 1 0,1-1 0,-1 1 0,0-1 0,1 1 0,-1 0-1,1 0 1,-1 0 0,1-1 0,1 2 0,45-4 200,-48 3-290,25-1 255,-1 2 0,1 1 0,0 1-1,-1 1 1,1 1 0,38 13 0,-54-14-51,0-1 1,0 0 0,1-1 0,-1 0-1,1-1 1,0 0 0,0 0-1,15-2 1,-21 1-176,0-1 1,-1 0-1,1 0 1,0 0-1,-1 0 1,1-1-1,-1 1 0,0-1 1,1 0-1,-1 0 1,0 0-1,0 0 1,0-1-1,0 1 0,-1-1 1,1 0-1,-1 0 1,1 0-1,-1 0 1,0 0-1,0 0 0,-1 0 1,1-1-1,0 1 1,0-6-1,2-2-335,-2 0-1,1-1 0,-2 0 1,1 0-1,-2 1 1,1-1-1,-3-16 0,-3 17-5765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2:5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40 9513,'0'0'5910,"4"-8"-3449,14-24-524,-29 38 283,-9 9-2358,-4 11 250,0 0-1,2 1 0,1 2 1,-18 32-1,31-48 52,1 0-1,0 1 1,2 0 0,-1 1 0,2-1-1,0 1 1,0 0 0,1 0-1,1 0 1,1 1 0,1 29-1,1-41-131,0-1-1,0 1 0,1 0 0,-1-1 1,1 1-1,0-1 0,0 0 1,0 0-1,1 0 0,-1 0 0,1 0 1,0 0-1,-1 0 0,1-1 0,0 1 1,1-1-1,-1 0 0,0 0 0,1 0 1,-1-1-1,1 1 0,-1-1 0,1 0 1,0 0-1,0 0 0,4 1 1,13 2-1127,-1-1 0,1 0 0,29-1 0,-18-2-4749,-4 0-5505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7944,'-6'12'8873,"1"5"-4500,-10 74-3104,13-78-1217,1-5-60,-1 1 0,1 0 0,1 0 0,0-1 0,0 1 1,1 0-1,2 14 0,-2-23-109,-1 1-1,0-1 1,0 1-1,0-1 1,1 1 0,-1-1-1,0 1 1,1-1-1,-1 1 1,0-1 0,1 1-1,-1-1 1,1 1-1,-1-1 1,1 0 0,-1 1-1,1-1 1,-1 0-1,1 0 1,-1 1 0,1-1-1,-1 0 1,1 0-1,0 0 1,-1 1 0,1-1-1,-1 0 1,1 0-1,0 0 1,0 0 0,19-11-3742,9-23-1877,-12 8 2159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249 129 3395,'0'0'3342,"3"-9"-310,3-6-1726,1-5 468,-4 8 5802,-15 68-6250,7-37-1120,1 0 1,1 0-1,-1 30 0,4-30-240,0 31-3199,-2-57-6285,-5-8 3410</inkml:trace>
  <inkml:trace contextRef="#ctx0" brushRef="#br0" timeOffset="1">0 16 11659,'0'0'13197,"89"-9"-12781,-46 9-288,7 0-96,3 0-384,-8 0-1826,0 0-993,-11-2-2627,-5-3-6277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8712,'0'0'11531,"3"10"-10783,-2-6-697,1-1-14,-1 2 0,0-1 0,0 0-1,0 0 1,0 0 0,0 0 0,-1 1 0,0-1 0,0 0 0,0 1 0,-1-1 0,1 0-1,-1 0 1,0 0 0,0 1 0,0-1 0,-3 5 0,-15 27 162,12-25-133,0 1 0,1 0 1,1 0-1,0 0 0,0 1 0,1 0 1,1 0-1,-3 15 0,6-28-42,1 1-1,-1 0 1,0 0 0,0-1-1,0 1 1,0-1-1,0 1 1,1 0-1,-1-1 1,0 1 0,1 0-1,-1-1 1,0 1-1,1-1 1,-1 1-1,1-1 1,-1 1 0,1-1-1,-1 1 1,1-1-1,-1 0 1,1 1-1,-1-1 1,1 1 0,0-1-1,-1 0 1,2 1-1,25 2 512,26-13-107,-46 8-705,0-1-1,0 0 1,0 0 0,0-1-1,-1 0 1,10-8 0,-14 10-223,0 0 0,0 0 0,0 0 0,0 0 0,-1 0 0,1-1 0,-1 1 0,1 0-1,-1-1 1,0 1 0,0-1 0,0 0 0,1-3 0,-1-9-5265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32 307 14771,'-15'54'2292,"12"-46"-1930,-1 1 1,2 1-1,-1-1 1,1 0-1,1 1 1,0-1 0,0 1-1,2 18 1,-1-28-348,0 1-1,0 0 1,0 0 0,0 0 0,1-1 0,-1 1 0,0 0 0,1 0-1,-1-1 1,0 1 0,1 0 0,-1-1 0,1 1 0,-1 0 0,1-1-1,0 1 1,-1-1 0,1 1 0,-1-1 0,1 1 0,0-1 0,0 1-1,-1-1 1,1 0 0,0 1 0,0-1 0,-1 0 0,3 1 0,0-1-48,-1 0 0,1 0 0,0 0 1,-1-1-1,1 1 0,0-1 1,-1 1-1,1-1 0,3-1 1,4-3-323,0 1 1,-1-2-1,17-10 1,-12 4-669,0-1-1,-1 0 0,-1-1 1,0-1-1,-1 0 1,0 0-1,16-32 1,-34 62 1876,0 1 0,1-1 0,0 2 0,2-1 1,0 1-1,0-1 0,-1 32 0,5-47-811,0 0-1,0-1 1,0 1 0,0 0-1,0 0 1,0 0-1,0 0 1,0 0-1,0-1 1,1 1 0,-1 0-1,0 0 1,1 0-1,-1-1 1,0 1 0,1 0-1,-1 0 1,1-1-1,-1 1 1,1 0 0,0-1-1,-1 1 1,1 0-1,-1-1 1,1 1 0,0-1-1,0 0 1,-1 1-1,1-1 1,0 1 0,0-1-1,0 0 1,-1 0-1,1 1 1,0-1 0,0 0-1,0 0 1,0 0-1,-1 0 1,1 0 0,0 0-1,1 0 1,2-1-17,-1 0 1,1 0 0,-1 0-1,0 0 1,1-1-1,-1 1 1,0-1-1,0 0 1,5-4 0,32-28-888,-1-1 0,66-81 1,52-93-3082,-139 183 3536,5-13 484,-22 34 526,-14 24 333,-5 12 426,1 2 0,2 0 0,1 1-1,-15 58 1,23-70-1408,1 1-1,2 0 1,0-1-1,2 1 1,0 0-1,1 0 1,2 0-1,6 38 1,16 10-6388,-59-139 9805,-35-100 0,67 161-3179,1 2 42,0-1 0,0 1 0,1 0-1,-1-1 1,1 1 0,0-10 0,1 14-214,0 0-1,0 0 1,1 0-1,-1-1 1,0 1 0,1 0-1,-1 0 1,1 0-1,-1 0 1,1 0-1,-1 0 1,1 0 0,0 0-1,0 0 1,-1 0-1,1 1 1,0-1-1,0 0 1,0 0 0,0 1-1,0-1 1,0 1-1,0-1 1,0 1-1,0-1 1,0 1 0,0-1-1,0 1 1,0 0-1,1 0 1,-1-1-1,0 1 1,0 0 0,0 0-1,0 0 1,1 1-1,-1-1 1,1 0-1,37 2-502,-25 0 454,0-2 0,23-1 0,7-5-205,0-5-47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12492,'0'0'10153,"81"0"-9416,-40 0-417,4 0-256,-1 0-448,-5 0-1762,-10 0-1858,-6 0-3235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12492,'0'0'8648,"59"9"-7559,-23-4-641,2-2-351,1 0-65,3 0-641,-8 0-1377,-3-3-1537,-6 0-2435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12780,'0'0'8776,"-11"57"-8295,6-36-321,5 3-64,0-2-64,0-3-64,0-1-769,3-6-960,8-5-802,-2-7-1569,2 0 417,5-11-4421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5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13036,'0'0'7127,"-1"9"-6380,-9 63 314,2-28-486,-1 66 0,9-107-1099,-1 15 1023,0-11-2821,-8-14-8939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13293,'0'0'10185,"77"-4"-9032,-34-1-416,6 2-513,-2 1-128,0-1-96,-4 3-416,-7 0-1314,-4 0-1921,-5 0-1858,-9 0-2723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44 151 4805,'0'0'15769,"11"6"-14509,-2-2-988,1 1 0,1-1 0,-1-1 0,1 0-1,-1 0 1,1-1 0,11 1 0,-18-3-207,1 1 1,0-1-1,-1 0 1,1-1-1,0 1 0,-1-1 1,1 0-1,-1 0 0,1 0 1,-1-1-1,0 1 0,1-1 1,-1 0-1,0 0 0,0-1 1,0 1-1,0-1 0,-1 0 1,1 0-1,-1 0 0,0 0 1,5-6-1,-6 6-53,1-1 0,-1 1 0,0 0 0,0-1 0,0 0 0,0 1 0,-1-1 0,1 0 0,-1 0 0,0 0 0,0 0 0,-1 0 0,1 0 0,-1 0 0,0 0 1,0 0-1,0-1 0,0 1 0,-1 0 0,0 0 0,0 0 0,0 0 0,-3-7 0,2 8-26,-1-1 1,1 1 0,-1 0 0,0 1-1,0-1 1,0 0 0,0 1 0,0-1-1,-1 1 1,1 0 0,-1 0 0,1 0-1,-1 1 1,0-1 0,0 1 0,0 0-1,0 0 1,0 1 0,0-1 0,0 1-1,0-1 1,0 1 0,0 1 0,-5-1-1,1 2-1,0-1-1,0 2 0,0-1 0,0 1 0,0 0 0,0 0 1,0 1-1,1 0 0,0 1 0,0-1 0,0 1 0,1 1 0,-1-1 1,-5 8-1,7-8 70,0 0 0,0 1-1,0-1 1,1 1 0,0 0 0,0 0 0,1 1 0,0-1 0,0 1-1,0 0 1,1 0 0,0 0 0,0 0 0,0 0 0,1 0 0,0 14-1,2-19-37,-1 1 0,1-1 0,0 1 0,0-1-1,0 1 1,0-1 0,1 0 0,-1 1 0,1-1-1,-1 0 1,1 0 0,0 0 0,0 0 0,0 0-1,0-1 1,0 1 0,0-1 0,0 1 0,1-1 0,-1 0-1,1 0 1,-1 0 0,0 0 0,1 0 0,0 0-1,4 0 1,10 3 34,0-1 0,33 1-1,-40-3-64,95 3-2301,-37-8-4150,-37-2-185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1089,'8'-13'3746,"19"-25"2897,-10 24 2069,-17 15-8589,1-1 0,0 1 1,-1-1-1,1 1 0,-1 0 1,1-1-1,-1 1 0,1 0 0,-1-1 1,1 1-1,-1 0 0,0-1 1,1 1-1,-1 0 0,0 0 1,0 0-1,1-1 0,-1 1 1,0 0-1,0 0 0,0 0 0,0-1 1,0 1-1,0 0 0,0 0 1,-1 1-1,1 34 324,0-28-38,-1 19 22,-2 1 0,-9 42 0,0-2-320,12-67-105,-1 0 0,1 0 0,0-1 0,0 1-1,0 0 1,0 0 0,0 0 0,0-1 0,0 1 0,0 0 0,0 0 0,1-1 0,-1 1-1,0 0 1,0 0 0,1-1 0,-1 1 0,0 0 0,1-1 0,-1 1 0,1 0-1,-1-1 1,1 1 0,-1-1 0,1 1 0,-1-1 0,1 1 0,-1-1 0,1 1 0,1 0-1,0-1 9,0 1 0,0-1 0,0 0-1,0 1 1,-1-1 0,1 0-1,0 0 1,0 0 0,0-1 0,0 1-1,4-1 1,0-1-202,1 0 0,-1 0-1,0-1 1,0 0 0,0 0 0,-1 0 0,7-5 0,-10 6-297,1 0 0,-1 0 0,0 0 1,0-1-1,0 1 0,0-1 1,-1 1-1,1-1 0,-1 0 0,1 0 1,-1 0-1,0 0 0,0 0 0,1-3 1,-2-9-5431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10250,'0'0'10378,"48"1"-9450,-10-1-223,4 0-385,3 0-256,0 0-64,-4 0-1217,-3-1-2402,-7-6-2627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12684,'0'0'7522,"10"12"-6657,16 21-332,25 42 1,-42-60-433,-1 0-1,0 1 1,-1 0 0,-1 0 0,0 0-1,6 33 1,-10-32 15,-2 1 1,0-1-1,-1 0 0,0 1 1,-1-1-1,-2 0 0,1 0 1,-2 0-1,0-1 1,-1 0-1,-16 31 0,8-21-656,-2-1 0,-1 0-1,0 0 1,-2-2-1,-1-1 1,-26 23 0,5-11-4767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1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13453,'0'0'6934,"6"9"-5999,84 137 789,-15-22-1393,-63-112-2561,-12-13 2031,0 1 0,1 0-1,-1-1 1,0 1 0,0 0 0,1-1-1,-1 1 1,0-1 0,0 1 0,0-1-1,1 1 1,-1-1 0,0 1 0,0-1-1,0 1 1,0 0 0,0-1 0,0 1-1,0-1 1,0 1 0,0-1 0,0 1-1,0-1 1,-1 1 0,1-1 0,0 1 0,0-1-1,0 1 1,0 0 0,-1-1 0,1 0-1,-8-16-5570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3:5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2874 280 11130,'-35'-19'819,"0"1"1,-2 2-1,-56-17 0,-120-21 1196,62 17-1055,-151-33 280,217 56-1060,-139-5-1,84 20-119,0 6 0,-166 30-1,114 0 66,-190 62-1,148-18-54,202-68-55,0 2 0,1 1 0,1 1-1,1 2 1,-29 24 0,50-37-14,0 1 1,1 1-1,0-1 0,0 1 0,0 1 1,1-1-1,0 1 0,1 0 0,0 1 1,0-1-1,1 1 0,0 0 0,1 0 1,0 0-1,1 0 0,0 1 0,0-1 1,1 1-1,1-1 0,0 1 0,0 0 1,1-1-1,0 1 0,1-1 0,0 0 0,0 1 1,2-1-1,4 12 0,6 10-49,2 0-1,1-1 1,1-2-1,2 1 1,43 48-1,-27-39-181,2-2 0,2-1-1,54 37 1,-56-48-30,1-1 0,2-2 0,0-1 0,72 24 0,-54-27 2,0-3-1,1-2 0,63 5 0,-26-11 173,0-4 0,0-4 0,0-5 0,129-24 0,-49-6 639,242-81-1,155-107 829,-537 207-1327,0 0 0,-1-3-1,-1 0 1,36-30 0,-61 42-8,0 0 1,-1-1 0,0 0-1,0-1 1,-1 0-1,0 0 1,-1-1-1,0 0 1,0 0 0,-1 0-1,-1-1 1,0 0-1,-1 0 1,0-1-1,-1 1 1,4-25-1,-6 18-27,-1-1-1,-1 1 0,-1-1 0,0 1 0,-1 0 0,-1 0 0,-1 0 1,-1 0-1,-1 1 0,0 0 0,-1 0 0,-1 1 0,-1 0 0,0 0 1,-1 1-1,-1 1 0,0 0 0,-1 0 0,-1 2 0,0-1 0,-1 2 1,-1 0-1,0 1 0,0 0 0,-1 1 0,0 1 0,-25-9 1,10 7-171,-1 3-1,0 0 1,-1 2 0,0 2 0,1 1 0,-48 2 0,-16 3-173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1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3299,'0'0'12252,"0"9"-10592,2-1-1260,0 1-1,0-1 1,0 1 0,1-1 0,1 0-1,-1 0 1,1-1 0,5 9 0,-6-12-230,-1 0 0,1-1 0,0 1 0,-1-1 0,2 1 0,-1-1 0,0 0 1,0-1-1,1 1 0,0 0 0,0-1 0,-1 0 0,1 0 0,1 0 0,-1 0 1,0-1-1,0 1 0,0-1 0,1 0 0,-1-1 0,5 1 0,-6-1-54,-1 1-1,1-1 0,-1-1 0,1 1 1,-1 0-1,1-1 0,-1 1 1,0-1-1,1 0 0,-1 1 0,0-1 1,0 0-1,1-1 0,-1 1 1,0 0-1,0 0 0,3-4 0,-1 0 7,-1 0-1,0 0 1,0 0-1,0 0 1,-1-1-1,3-9 1,3-8 162,-1 0 1,-1 0 0,2-26-1,-3-33-2586,1 76-7056,-3 1 2557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1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8648,'0'0'13821,"9"-8"-12838,0 1-839,-1-1 1,-1 0-1,1 0 1,-2 0 0,1-1-1,-1 0 1,0 0 0,-1-1-1,0 0 1,6-15-1,-5 2 244,7-45-1,-12 59-345,0 0 0,-1 0 0,0 0 0,0 0 0,-1 0 0,0 1 0,0-1 0,-5-12 0,0 10-69,3 11-221,9 21-42,-2-14 248,0-1 1,1 0 0,0 1 0,0-2 0,0 1 0,1-1 0,0 1 0,0-2 0,0 1 0,1-1-1,0 0 1,-1 0 0,1 0 0,1-1 0,-1 0 0,14 3 0,52 5-2267,1-8-3419,-39-3-1047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3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4292,'111'-10'13501,"18"2"-8957,4 4-7605,-10 2-6254,-134 2 6048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3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6694,'0'0'11691,"79"18"-10794,-30-17-416,5-1-321,-2 2-64,-5 1-32,-4 1-256,-12 2-961,-8-2-1121,-8-4-2883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3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28 6470,'0'0'12230,"11"-5"-11739,3 0-394,0 1 0,0 0 0,1 1 0,-1 0 0,1 1 0,0 1 0,0 0 0,0 1 0,-1 1 0,1 0 0,29 7 0,-27-3-77,1 0 0,-1 1 0,0 1 0,29 16 0,-42-21-16,-1 0-1,0 0 0,0 1 1,0-1-1,0 1 0,0 0 1,0-1-1,-1 1 0,0 1 1,1-1-1,-1 0 0,0 0 1,1 5-1,-2-6 11,-1 0 0,0 1 0,1-1 1,-1 0-1,0 1 0,0-1 0,0 0 0,-1 1 0,1-1 0,-1 0 0,1 0 1,-1 1-1,0-1 0,1 0 0,-1 0 0,0 0 0,-1 0 0,1 0 0,0 0 1,-1 0-1,1 0 0,-1 0 0,-3 2 0,-10 12 217,-1-2 1,-1 0-1,-1-1 1,0 0-1,-25 12 0,-104 42 560,94-45-647,-59 34-1,111-56-222,0 1 0,1-1-1,-1 0 1,0 0-1,0 1 1,1-1 0,-1 1-1,0-1 1,1 0-1,-1 1 1,0-1 0,1 1-1,-1-1 1,1 1 0,-1 0-1,1-1 1,-1 1-1,1 0 1,-1-1 0,1 1-1,-1 0 1,1-1-1,0 1 1,0 0 0,-1 0-1,1-1 1,0 1-1,0 0 1,0 0 0,0 0-1,0-1 1,0 2-1,1-1-301,0 0 0,0 0-1,0 0 1,0-1 0,1 1-1,-1-1 1,0 1 0,0-1-1,0 1 1,1-1 0,-1 0-1,0 1 1,1-1 0,-1 0-1,0 0 1,1 0 0,-1 0-1,2 0 1,21 0-4989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11755,'0'0'14350,"34"14"-19699,-27-5-481,-2 1-5541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4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14542,'0'0'11371,"-39"37"-11371,48-37-545,3 0-704,5 0-481,-1-4-1921,-4-3-4357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4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9385,'-1'27'6478,"-3"24"-3409,-2 23-1560,1 398 2233,6-464-3740,0-1 0,0 1-1,1-1 1,0 0 0,0 1 0,6 11 0,-7-17-136,0-1-1,0 1 1,0-1 0,-1 1 0,1-1-1,0 0 1,1 0 0,-1 1 0,0-1-1,0 0 1,0 0 0,1 0 0,-1 0-1,1 0 1,1 1 0,-1-2-109,-1 0 0,0 0 0,0 0-1,0 0 1,0 0 0,1 0 0,-1-1 0,0 1 0,0 0 0,0 0 0,0-1 0,0 1-1,0-1 1,0 1 0,0-1 0,0 0 0,0 1 0,0-1 0,0 0 0,0 1-1,0-1 1,0 0 0,-1 0 0,1 0 0,1-1 0,9-16-6483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45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139 101 8392,'0'0'2269,"4"-9"357,-1 3-2041,0 1 42,0 0 1,-1 0 0,0-1 0,0 1-1,0-1 1,0 1 0,-1-1 0,0 0-1,0 0 1,0-11 0,-2 16-553,1 0-1,-1 0 1,0 0 0,1 1-1,-1-1 1,0 0 0,1 0 0,-1 1-1,0-1 1,0 0 0,0 1-1,1-1 1,-1 0 0,0 1-1,0 0 1,0-1 0,0 1-1,0-1 1,0 1 0,0 0-1,0 0 1,0 0 0,0-1 0,0 1-1,0 0 1,0 0 0,0 0-1,0 1 1,0-1 0,0 0-1,0 0 1,0 1 0,-2-1-1,-37 13 328,32-7-375,1 1 0,-1-1 0,1 1-1,1 1 1,-1 0 0,1-1-1,0 2 1,1-1 0,0 1-1,0 0 1,1 0 0,0 0-1,1 0 1,0 1 0,0-1 0,1 1-1,0 0 1,1 0 0,0 0-1,0 0 1,2 17 0,0-26-22,-1 1 0,0-1 0,1 1 0,-1-1 1,1 0-1,-1 1 0,1-1 0,0 0 0,-1 1 1,1-1-1,0 0 0,0 0 0,0 0 0,0 0 1,0 0-1,0 0 0,0 0 0,1 0 0,-1 0 1,0-1-1,0 1 0,1 0 0,1 0 0,2 0 24,-1 1 0,1-2-1,-1 1 1,1 0 0,-1-1 0,1 0-1,8 0 1,0-2 41,-1 0 0,1 0 0,0-1 0,21-9 0,-14 3-33,-1-1 0,0-1 0,0-1 0,23-20 0,-34 26-18,-1-1 0,1 1-1,-2-1 1,1-1-1,-1 0 1,0 0 0,0 0-1,-1 0 1,0-1 0,-1 0-1,0 0 1,4-10-1,-9 18-16,1 1-1,0 0 1,-1 0-1,1 0 1,0 0-1,0 0 0,-1 0 1,1-1-1,0 1 1,-1 0-1,1 0 1,0 0-1,-1 0 0,1 0 1,0 0-1,0 0 1,-1 0-1,1 1 1,0-1-1,-1 0 0,1 0 1,0 0-1,0 0 1,-1 0-1,1 0 1,0 1-1,-1-1 0,1 0 1,0 0-1,0 0 1,0 1-1,-1-1 1,1 0-1,0 0 1,0 1-1,0-1 0,-1 0 1,1 0-1,0 1 1,0-1-1,0 0 1,0 0-1,0 1 0,0-1 1,-15 16-88,12-12 86,0 1-1,0 0 1,1 1-1,-1-1 1,1 0 0,1 1-1,-1-1 1,1 1-1,0-1 1,0 1-1,1-1 1,-1 1 0,1 0-1,0 0 1,2 10-1,-1-13-138,1 0-1,-1 0 0,0 0 0,1 0 0,-1 0 0,1 0 0,0 0 0,0 0 0,0-1 0,1 1 1,-1-1-1,0 1 0,1-1 0,0 0 0,-1 0 0,1 0 0,0-1 0,0 1 0,0-1 0,0 1 1,1-1-1,-1 0 0,0 0 0,0 0 0,1-1 0,-1 1 0,5-1 0,20 1-3682,-2-1-2637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3:4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13 261 10922,'0'0'2194,"-3"-8"657,1 4-2676,1 0 0,-1 0 0,1 1 0,0-1 0,0 0 0,0 0 0,1 0 1,0 0-1,-1 0 0,1 0 0,1 0 0,-1 0 0,1 0 0,-1 0 0,1 0 0,0 0 0,0 0 0,1 1 0,-1-1 0,1 0 0,0 1 0,0-1 0,2-2 0,8-12 89,-1 1-1,2 0 0,0 1 1,1 1-1,0 0 1,2 1-1,-1 0 0,21-12 1,-35 25-244,0 0 1,0 1-1,1-1 1,-1 1-1,0 0 1,0-1 0,0 1-1,0 0 1,0-1-1,1 1 1,-1 0-1,0 0 1,0 0 0,0 0-1,1 0 1,-1 0-1,0 0 1,0 1-1,0-1 1,1 0 0,-1 1-1,0-1 1,0 1-1,0-1 1,0 1-1,0 0 1,0-1 0,0 1-1,0 0 1,0 0-1,0-1 1,0 1-1,-1 0 1,1 0 0,0 0-1,-1 0 1,1 0-1,0 0 1,-1 0-1,1 2 1,3 6 1,-1 0 1,0 0-1,0 0 1,1 12-1,0-4 122,-2-8-92,1 1 0,0-1 1,1 0-1,0 0 0,0 0 0,1 0 0,0-1 0,0 0 0,9 10 0,-9-13 28,-1-1 0,1 0 0,0-1 0,0 1 0,0-1-1,0 0 1,1 0 0,-1 0 0,1-1 0,0 0 0,-1 0 0,1-1 0,0 1 0,0-1 0,0-1 0,8 1-1,0 0 42,-1-1-1,1 0 1,0-2-1,0 1 0,0-2 1,-1 0-1,1 0 0,-1-1 1,23-11-1,-31 13-106,0-1 0,0 0 0,-1 0-1,1 0 1,-1 0 0,0-1 0,0 0 0,0 0 0,0 0-1,-1 0 1,0-1 0,0 1 0,0-1 0,0 0 0,-1 0-1,1 0 1,-1 0 0,-1 0 0,1-1 0,-1 1 0,0 0-1,0-1 1,0 1 0,-1-1 0,0 1 0,0-1 0,-1-5-1,1 8-164,-1 1 0,1-1 0,-1 1 0,0-1 0,0 1 0,0 0 0,0 0 0,0-1 0,0 1 0,0 0 0,-1 0 0,1 0 0,-1 0 0,0 0 0,-2-1-1,-20-13-9010,15 12-25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5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13835,'3'-2'269,"-1"0"0,1-1-1,-1 1 1,1 0 0,0 1 0,0-1 0,0 0 0,0 1-1,1 0 1,4-2 0,-1 0 101,4 0-217,-1-1 0,0 2-1,1 0 1,0 0-1,0 0 1,14 1 0,70 5 65,-70-3-158,127 10 55,194 3-12,-140-24-61,252-7 24,-171 21 30,186-8 66,-396-6-120,119-30-1,-70 12-213,-126 28 132,0 0-1,0 0 0,0 1 1,0-1-1,-1 0 1,1 0-1,0 0 1,0 0-1,0 0 1,0 0-1,0 0 1,0 1-1,0-1 1,0 0-1,0 0 0,0 0 1,0 0-1,0 0 1,0 0-1,0 0 1,0 1-1,0-1 1,0 0-1,0 0 1,0 0-1,0 0 1,0 0-1,1 0 1,-1 0-1,0 1 0,0-1 1,0 0-1,0 0 1,0 0-1,0 0 1,0 0-1,0 0 1,0 0-1,0 0 1,1 0-1,-1 0 1,0 1-1,-10-1-312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1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324 199 2274,'-6'-142'9732,"6"140"-9602,0 0 1,-1-1-1,0 1 0,1 0 1,-1 0-1,0-1 0,0 1 1,0 0-1,0 0 0,-1 0 1,1 0-1,0 0 0,-1 0 1,0 0-1,1 1 0,-1-1 1,0 1-1,0-1 0,0 1 1,0 0-1,0-1 0,0 1 1,0 0-1,0 0 1,-1 0-1,1 1 0,0-1 1,-1 1-1,-3-1 0,-7-2 142,0 1-1,0 0 1,-24 1 0,31 2-241,1-1 0,-1 2 0,1-1 0,0 1 0,-1 0 0,1 0 0,0 0-1,0 1 1,0-1 0,1 1 0,-1 1 0,1-1 0,-1 0 0,1 1 0,0 0 0,0 0 0,1 1 0,-1-1 0,1 1 0,0-1 0,-3 7 0,-6 10 87,1 0 0,1 1 0,-11 36 0,11-23-5,2 0 0,1 1 1,2 0-1,1 0 0,2 45 0,4-14-20,21 128 0,-18-164-60,1-1 0,2 1 1,1-2-1,1 1 0,1-1 1,2-1-1,29 49 1,-40-74 8,0 1 0,0-1 1,1 0-1,0 0 0,0 0 1,0 0-1,0 0 0,0 0 1,0-1-1,1 0 0,-1 0 1,1 0-1,-1 0 0,1 0 1,0 0-1,0-1 0,0 0 1,0 0-1,0 0 0,0 0 1,0-1-1,0 0 0,0 0 1,0 0-1,1 0 0,-1 0 1,7-3-1,-3 1-6,-1-1 1,1 0-1,-1-1 0,0 0 0,-1 0 0,1-1 1,-1 1-1,1-1 0,-1-1 0,-1 1 0,1-1 0,-1 0 1,7-10-1,10-18 27,0-1 0,-3 0 0,-1-2 0,-2 0 0,-1 0-1,-2-2 1,-2 0 0,-1 0 0,6-54 0,-14 69-5,-1 0 0,-1 1-1,-1-1 1,-1 1 0,-1-1 0,-1 1-1,-11-36 1,10 43-34,-1 0 0,-1 1 0,-1 0 0,0 1-1,-1 0 1,0 0 0,-1 1 0,-1 0 0,0 0-1,0 2 1,-23-18 0,-6 1 183,15 19-1535,24 9 957,0 0-1,-1-1 0,1 1 1,0 0-1,0 0 0,0 0 0,-1 0 1,1 1-1,0-1 0,0 0 1,-1 0-1,1 1 0,0-1 1,0 1-1,-2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1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1360 302 4548,'0'0'107,"-2"-11"107,-2-13 381,-2 0 0,0 1 0,-1-1 0,-17-34 0,20 50-517,-1 0 1,0 0-1,0 0 1,-1 1-1,0-1 0,0 1 1,-1 1-1,1-1 1,-1 1-1,-1 1 0,1-1 1,-1 1-1,0 0 0,0 1 1,-1 0-1,-13-4 1,-6 0 227,-1 1 1,0 2-1,0 1 1,0 2-1,-36 0 1,2 5-106,-85 13 1,101-8 131,2 2 0,-1 2 0,1 2-1,1 1 1,0 3 0,2 2 0,0 1 0,-55 39 0,72-43-185,1 1 1,1 2-1,1 0 0,1 1 1,1 2-1,1 0 0,1 1 1,1 0-1,1 2 0,1 0 0,1 0 1,1 2-1,2-1 0,-9 35 1,10-22-95,1-1 1,3 1 0,1 0 0,2 0-1,3 67 1,2-82-51,2 1 0,0-1 0,1-1 0,2 1 1,1-1-1,0 0 0,2-1 0,1 0 0,0 0 0,18 23 0,-5-14 14,1-1-1,1-1 0,2-1 0,1-2 0,1-1 0,2-1 0,0-2 1,1-1-1,2-2 0,0-1 0,1-2 0,0-1 0,2-2 0,0-1 1,0-2-1,1-2 0,0-2 0,72 5 0,-50-8 48,0-3 1,0-3-1,-1-2 0,1-3 1,87-22-1,-119 21 19,-1-1 1,0-1-1,-1-1 1,0-2-1,-1 0 1,-1-2-1,0-1 1,0-1-1,-2-2 1,0 0-1,-2-1 1,0-1-1,25-32 1,-21 17 184,-2-1 0,-2-1 1,-1 0-1,-1-2 0,-3 0 0,-1-1 1,15-73-1,-18 54 34,-3 0-1,-3-1 1,-2 0 0,-8-118-1,1 153-271,-2-1-1,0 1 1,-1 1-1,-2-1 1,-1 1-1,-1 0 1,0 1-1,-2 0 0,-27-40 1,29 51-199,0 0 0,-1 0 0,-1 1 0,0 1 0,0 0 0,-1 1 0,-19-12 0,22 16-221,-1 0 0,1 1 0,-1 1 0,0 0 0,-1 0 0,1 1 0,-1 1 0,1-1 0,-1 2 0,0 0 1,-12 0-1,-9 5-2740,7 9-1456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3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97 735 7271,'0'0'1185,"-11"0"-11,-4 0-477,-27-1 779,14 2 3809,40-3-5197,0-1-1,0-1 1,0 0 0,-1 0-1,1-2 1,-1 1-1,18-12 1,2-1 76,184-99-84,-5-9 0,269-213 0,-463 327-176,-9 7 29,1-1 0,-1 0 0,0 0 0,-1 0 0,1-1 0,-1 0 0,-1 0 0,8-12 0,-13 19 45,0 0 0,0 0 1,0 0-1,0 0 0,1-1 0,-1 1 1,0 0-1,0 0 0,0-1 1,0 1-1,0 0 0,0 0 0,0-1 1,0 1-1,0 0 0,0 0 0,0 0 1,0-1-1,0 1 0,0 0 1,0 0-1,0-1 0,0 1 0,0 0 1,0 0-1,0-1 0,0 1 0,-1 0 1,1 0-1,0 0 0,0-1 0,0 1 1,0 0-1,0 0 0,-1 0 1,1 0-1,0-1 0,0 1 0,0 0 1,-1 0-1,1 0 0,0 0 0,0 0 1,0 0-1,-1 0 0,1 0 0,0-1 1,-17 3-930,-16 9-829,-8 9-1188,-7 2-1378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3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14 8008,'0'0'1932,"-8"-3"-325,2 1-1547,4 1 68,-1-1-1,1 1 1,-1 0-1,1 0 0,0 1 1,-1-1-1,0 0 0,1 1 1,-1 0-1,1-1 1,-1 1-1,0 0 0,1 0 1,-1 1-1,1-1 0,-1 0 1,0 1-1,1 0 1,-1-1-1,1 1 0,0 0 1,-1 0-1,1 1 0,0-1 1,-1 0-1,1 1 1,0 0-1,0-1 0,0 1 1,-3 4-1,-45 71 1603,-76 157-1,123-227-1716,0-1 0,1 1-1,-1 1 1,1-1-1,0 0 1,1 0 0,0 1-1,0-1 1,1 1 0,0 12-1,1-19-10,0 1-1,0 0 0,0-1 1,0 1-1,0-1 0,0 0 1,0 1-1,1-1 1,-1 0-1,0 0 0,1 0 1,-1 0-1,1 0 0,-1 0 1,1 0-1,0 0 1,-1-1-1,1 1 0,0 0 1,-1-1-1,1 0 0,0 1 1,0-1-1,0 0 1,-1 0-1,1 0 0,0 0 1,3-1-1,57-2 55,-34-3-29,-1-2-1,1-1 1,-1-2-1,33-17 0,7-2-19,23-6-333,60-27-4137,-79 30-1617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3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11627,'0'0'9022,"2"12"-8574,10 182 1266,-12-192-1691,0-1 0,0 0 0,0 0 0,0 0 0,0 0 0,1 0 0,-1 0 0,0 0 0,0 0 0,1 1 0,-1-1 0,1 0 0,-1 0 0,1 0 0,-1-1 0,1 1 1,-1 0-1,1 0 0,0 0 0,0 0 0,-1 0 0,1-1 0,0 1 0,0 0 0,0-1 0,0 1 0,0-1 0,0 1 0,0-1 0,0 1 0,2 0 0,0-2 25,-1 1 0,1 0-1,0-1 1,-1 0 0,1 0 0,-1 0-1,1 0 1,-1 0 0,1 0 0,-1 0-1,0-1 1,4-2 0,10-10 140,-1 1 0,22-26 0,-35 36-199,54-71 140,-43 54-96,1 0 1,31-32 0,-45 52-37,0 0 0,0 0 1,0 0-1,1-1 0,-1 1 1,0 0-1,0 0 0,0 0 1,0 0-1,0 0 0,1 0 1,-1 0-1,0-1 0,0 1 1,0 0-1,0 0 0,1 0 0,-1 0 1,0 0-1,0 0 0,0 0 1,1 0-1,-1 0 0,0 0 1,0 0-1,0 0 0,0 0 1,1 0-1,-1 0 0,0 0 1,0 0-1,0 0 0,0 0 1,1 0-1,-1 1 0,0-1 1,0 0-1,0 0 0,0 0 1,1 0-1,-1 0 0,0 0 1,0 1-1,0-1 0,0 0 1,0 0-1,0 0 0,4 14-23,-3 22 99,-2-31-61,-1 77 724,0-32-2633,1-16-4416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3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12684,'0'0'7153,"11"0"-6090,-1 0-944,1-1 0,-1 0 1,1-1-1,-1 0 1,0-1-1,0 0 0,0-1 1,0 0-1,-1 0 0,1-1 1,-1 0-1,0-1 0,12-10 1,-11 8-77,0-2 1,0 1-1,-1-1 1,12-17-1,-18 23-22,0 1 0,-1-1 0,1 0 1,-1 0-1,0 0 0,0-1 0,-1 1 0,1 0 0,-1-1 0,0 1 1,0-1-1,-1 0 0,1 1 0,-1-1 0,0 1 0,0-1 0,-1-5 1,1 10-12,-1-1 0,1 0 0,-1 0 0,1 0 1,-1 0-1,1 0 0,-1 1 0,0-1 1,1 0-1,-1 0 0,0 1 0,0-1 0,1 1 1,-1-1-1,0 0 0,0 1 0,0 0 1,0-1-1,0 1 0,1-1 0,-1 1 0,0 0 1,0 0-1,0 0 0,0-1 0,0 1 1,0 0-1,0 0 0,0 0 0,0 1 0,0-1 1,0 0-1,0 0 0,0 0 0,0 1 1,0-1-1,0 0 0,0 1 0,-1 0 0,-2 0 1,-1 1 0,1 0 0,0 0 0,-1 1 0,1-1 0,-7 6 0,2 2 33,1-1-1,0 1 0,0 1 0,1-1 1,1 1-1,0 1 0,0-1 0,1 1 1,0 0-1,1 0 0,1 0 0,0 1 1,1-1-1,0 1 0,0 0 0,2-1 0,-1 1 1,2 0-1,2 20 0,-1-29-41,-1 0-1,1 1 1,0-1-1,0 0 1,0 0-1,0-1 0,1 1 1,-1 0-1,1-1 1,0 1-1,0-1 1,1 0-1,-1 0 1,1 0-1,-1-1 1,1 1-1,0-1 1,0 0-1,0 0 0,0 0 1,0-1-1,0 1 1,1-1-1,-1 0 1,5 0-1,11 3-1187,0-1 0,0-1-1,0-1 1,23-2 0,-10-1-4628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84 10570,'0'0'9657,"-2"11"-9048,-4 21 280,2-1 1,0 39 0,5-71-839,0 1 1,0 0-1,0 0 0,0 0 0,0 0 1,-1-1-1,1 1 0,0 0 1,0-1-1,0 1 0,0-1 1,-1 1-1,1-1 0,0 1 1,0-1-1,-1 1 0,2-2 0,1-2 15,0-1-1,0 1 1,-1-1-1,1 0 1,-1 0-1,3-10 1,-5 15-51,0 0 0,0 0 0,0 0 1,0 0-1,0 0 0,0 0 0,-1 0 1,1 0-1,0 0 0,0 0 0,0 0 1,0 0-1,0 0 0,0 0 0,0 0 1,0 0-1,0 0 0,0 0 0,0-1 1,0 1-1,0 0 0,-10 29 62,8-23-74,1 0 1,-1 1 0,1 0 0,1-1 0,-1 1 0,1 0 0,0-1 0,1 1-1,0 0 1,0-1 0,0 1 0,5 12 0,-5-17 4,0 1 0,0-1 0,1 1 0,-1-1 0,1 0 0,-1 0 0,1 0 0,0 1 0,0-2 0,0 1 0,0 0 0,0 0 0,1-1 0,-1 1 0,0-1 0,1 0 0,-1 1 0,1-1 0,-1 0 0,1-1 0,-1 1 0,1 0 0,0-1 0,0 1 0,-1-1 0,1 0 0,0 0 0,0 0 0,-1 0 1,1-1-1,0 1 0,-1-1 0,1 1 0,3-2 0,-1 0 12,-1 0 1,0-1 0,1 1 0,-1-1 0,0 0 0,0 0-1,0 0 1,-1-1 0,1 1 0,-1-1 0,0 0 0,0 0-1,0 0 1,4-9 0,32-68 210,-36 74-187,32-119 513,-33 117-447,-5 25-135,1 0 0,1 0 0,1 0 0,0 0 1,3 25-1,-3-37 23,1-1 1,0 1-1,0 0 1,0-1-1,0 0 1,0 1-1,1-1 1,-1 0-1,1 0 1,0 1-1,0-1 1,0-1-1,0 1 1,1 0-1,-1 0 1,1-1-1,-1 0 1,1 1-1,0-1 1,0 0-1,0 0 1,0-1-1,1 1 1,-1-1-1,0 1 1,1-1-1,-1 0 1,1 0-1,-1-1 1,1 1-1,4 0 1,-4-1 20,-1 0-1,1-1 1,0 1 0,0 0 0,0-1 0,0 0 0,-1 0 0,1 0 0,0-1 0,-1 1 0,1-1 0,-1 0 0,0 0 0,1 0 0,-1 0 0,0 0 0,0-1 0,0 1 0,-1-1 0,1 0 0,-1 0 0,1 0 0,-1 0 0,0-1-1,0 1 1,-1 0 0,1-1 0,0 1 0,1-8 0,0 0 102,0 0-1,-1 0 0,0 0 1,0-1-1,-1 1 0,-1-1 1,0 1-1,0-1 1,-3-13-1,1 22-107,1-1 0,0 1 0,-1-1 1,0 1-1,1 0 0,-2 0 0,1 0 0,0 0 0,0 0 0,-1 0 1,0 0-1,1 1 0,-6-4 0,7 5-18,-1-1-1,0 1 1,0-1-1,0 1 1,0 0-1,0 0 1,0 0-1,0 0 1,-1 0 0,1 0-1,0 1 1,0-1-1,-1 1 1,1 0-1,0-1 1,-1 1-1,1 0 1,0 0-1,-1 1 1,1-1 0,0 0-1,-4 2 1,6-2-44,0 1-1,-1-1 1,1 1 0,0-1 0,0 1 0,0-1 0,0 1 0,0-1-1,0 1 1,0-1 0,0 1 0,0-1 0,0 0 0,0 1 0,0-1-1,1 1 1,-1-1 0,0 1 0,0-1 0,0 1 0,1-1 0,-1 0-1,0 1 1,0-1 0,1 1 0,-1-1 0,0 0 0,1 1 0,-1-1 0,0 0-1,1 0 1,-1 1 0,1-1 0,-1 0 0,0 0 0,1 1 0,-1-1-1,1 0 1,-1 0 0,1 0 0,-1 0 0,1 0 0,18 11-2237,1-4-1526,4-4-2754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34 9257,'0'0'281,"1"-1"0,0 0 0,-1 1 0,1-1 0,-1 0 0,1 0 0,-1 1 0,0-1-1,1 0 1,-1 0 0,0 0 0,0 0 0,1 0 0,-1 0 0,0 1 0,0-1 0,0 0 0,0 0 0,0 0 0,0 0 0,0 0 0,-1 0 0,1 0 0,0 1 0,0-1 0,-1 0 0,1 0 0,-1-1 0,-1 1-71,1 0 1,0 0 0,-1 0-1,1 1 1,0-1 0,-1 0-1,1 1 1,-1-1 0,1 1-1,-1-1 1,0 1 0,1 0-1,-1 0 1,-2 0 0,-6 0 40,0 0 1,0 1 0,1 0 0,-17 5-1,5 1-57,1 0 0,-26 15 0,39-19-108,0 1 0,0 0 0,1 0 0,-1 1 0,1 0-1,0 0 1,1 0 0,-1 1 0,1 0 0,-5 6 0,10-11-82,-1 0 1,0 0-1,1 0 1,-1 0-1,1 0 0,-1 0 1,1 0-1,-1 0 1,1 1-1,0-1 0,0 0 1,-1 0-1,1 0 0,0 0 1,0 0-1,0 0 1,0 1-1,1-1 0,-1 0 1,0 0-1,0 0 1,1 0-1,-1 0 0,0 0 1,1 2-1,1-2 3,-1 0-1,0 0 1,1 1-1,-1-1 1,1 0-1,-1 0 1,1-1-1,0 1 1,-1 0-1,1 0 1,0-1-1,0 1 1,-1-1-1,4 1 1,10 1 28,0-1-1,0-1 1,20-1 0,-16 0-7,45-1-79,-24 1-238,48 3-1,-86-2 272,-1 0-1,1 0 1,-1 0-1,0 0 1,1 1-1,-1-1 1,0 0-1,1 1 1,-1-1-1,0 1 1,1 0-1,-1-1 1,0 1-1,0 0 1,0 0-1,0-1 1,0 1-1,0 0 1,0 0-1,1 2 1,-1-2 15,-1 0 0,0 0 0,1 0 0,-1 0 1,0 0-1,0 0 0,0 0 0,0 0 1,0 0-1,0 0 0,0 1 0,0-1 0,-1 0 1,1 0-1,0 0 0,-1 0 0,1 0 1,0 0-1,-2 1 0,-1 4 51,0-1 0,-1-1 1,0 1-1,0 0 0,0-1 0,-1 0 0,-7 7 0,-7 1 285,0 0-1,-1-1 1,-25 11-1,36-18-298,-1-1-1,0 0 1,1 0 0,-1-1-1,0 0 1,0-1-1,0 0 1,0-1-1,-17-1 1,26 1-100,1 0-1,-1 0 1,0 0 0,1 0 0,-1 0-1,1 0 1,-1 0 0,0 0-1,1 0 1,-1-1 0,1 1-1,-1 0 1,1 0 0,-1-1 0,1 1-1,-1-1 1,1 1 0,-1 0-1,1-1 1,-1 1 0,1-1 0,-1 1-1,1-1 1,0 1 0,-1-1-1,1 1 1,0-1 0,0 1-1,-1-1 1,1 0 0,0 0 0,7-20-3094,25-15-3992,-3 11 1669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6438,'0'0'14771,"12"4"-14269,-7-1-462,-2-1-20,1-1 0,0 1 0,0-1-1,0 1 1,-1-1 0,1 0 0,0-1 0,0 1 0,0-1 0,0 1 0,0-1 0,1-1 0,-1 1 0,0 0 0,0-1 0,0 0 0,-1 0-1,1 0 1,0 0 0,0-1 0,0 0 0,-1 1 0,5-4 0,-3 1 13,1 0 0,-1-1-1,0 0 1,0 0 0,-1 0 0,8-10 0,-11 12 21,1 1 1,-1 0 0,0-1 0,0 1 0,0-1 0,0 1 0,0-1 0,0 0 0,0 1 0,-1-1 0,0 0-1,1 0 1,-1 1 0,0-1 0,0 0 0,-1 0 0,1 1 0,0-1 0,-1 0 0,-1-2 0,2 4-43,-1 0 1,0 0 0,1 0 0,-1 0 0,0 0 0,0 0-1,0 0 1,1 0 0,-1 1 0,0-1 0,0 0 0,0 1-1,0-1 1,0 1 0,-1-1 0,1 1 0,0-1-1,0 1 1,0 0 0,0 0 0,0-1 0,-1 1 0,1 0-1,0 0 1,0 0 0,0 0 0,-1 1 0,1-1 0,0 0-1,0 0 1,0 1 0,0-1 0,0 1 0,-1-1-1,1 1 1,0-1 0,-1 2 0,-3 0-13,1 0 0,-1 1-1,1 0 1,0 0 0,-1 0 0,1 0 0,-5 6-1,2 0 61,1 0-1,0 0 1,0 0-1,1 1 1,0 0-1,1 0 1,0 0-1,1 1 1,0-1-1,0 1 1,1 0-1,1 0 1,-1 11-1,2-21-50,0 1-1,0-1 0,0 1 0,0-1 1,1 1-1,-1-1 0,0 1 1,1-1-1,-1 0 0,1 1 0,-1-1 1,1 0-1,0 1 0,-1-1 0,1 0 1,0 0-1,0 0 0,0 0 1,0 0-1,0 0 0,0 0 0,0 0 1,0 0-1,1 0 0,-1 0 1,2 0-1,0 0 8,1 1 0,0-2 0,-1 1 0,1 0 0,0-1 0,0 1 0,0-1 0,-1 0 1,1-1-1,4 0 0,4-1 16,0 0 0,0-1 0,0-1 0,-1 0 0,20-10 0,-11 2-44,1-1 1,-2-2 0,0 0-1,-1-1 1,-1 0 0,0-2-1,17-22 1,-34 40 14,0-1 0,0 1 0,0 0 0,1 0 0,-1-1 0,0 1 0,0 0 0,0 0 0,0-1 0,0 1 0,0 0 0,1 0 1,-1 0-1,0-1 0,0 1 0,0 0 0,1 0 0,-1 0 0,0 0 0,0-1 0,0 1 0,1 0 0,-1 0 0,0 0 0,0 0 0,1 0 0,-1 0 0,0 0 0,0 0 0,1 0 0,-1 0 0,0 0 0,0 0 0,1 0 0,-1 0 0,0 0 0,1 0 0,-1 0 0,0 0 0,0 0 0,1 0 1,-1 0-1,3 15 317,-8 40 461,2-27-497,3-27-279,0 0 1,1 0-1,-1-1 0,0 1 1,0 0-1,0 0 0,0-1 0,1 1 1,-1 0-1,0-1 0,1 1 1,-1 0-1,1-1 0,-1 1 1,1 0-1,-1-1 0,1 1 0,-1-1 1,1 1-1,-1-1 0,1 1 1,0-1-1,-1 1 0,1-1 0,0 0 1,0 1-1,1-1 0,29 4 125,29-14-787,-57 9 552,0-1 1,0 2-1,0-1 0,0 0 0,0 0 0,0 1 1,0 0-1,0-1 0,0 1 0,0 1 0,6 0 1,-8 0 83,0 0 1,1 0-1,-1 0 0,0 1 1,0-1-1,-1 0 1,1 1-1,0-1 1,0 1-1,-1-1 0,1 1 1,-1-1-1,1 1 1,-1-1-1,1 1 1,-1 0-1,0-1 1,0 1-1,0 0 0,0-1 1,0 1-1,0 0 1,-1 1-1,1 6-141,0 8-665,0-7-4862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72 8456,'5'-9'1207,"-1"4"238,0-1-1,-1-1 1,0 1 0,0 0-1,-1-1 1,1 1-1,1-13 1,-35 23-468,18 2-910,0 0 1,1 1-1,0 1 0,0 0 0,1 1 1,0 0-1,1 0 0,-1 1 0,-16 22 1,27-32-66,0 1 0,-1-1-1,1 1 1,-1 0 0,1-1 0,0 1 0,0 0 0,-1-1 0,1 1 0,0-1 0,0 1 0,0 0 0,0 0 0,0-1 0,0 1 0,0 0 0,0-1 0,0 1 0,0 0 0,0-1 0,0 1 0,0 0 0,0-1 0,1 1-1,-1 0 1,0-1 0,1 1 0,-1-1 0,0 1 0,1 0 0,22 8 88,44-9-52,-50-1-152,31-1-248,-34 0 257,1 1 0,-1 1 1,0 0-1,28 5 0,-41-5 105,-1 0 0,1 0-1,0 0 1,0 0 0,0 0-1,-1 1 1,1-1 0,0 0 0,0 1-1,-1-1 1,1 0 0,0 1-1,0-1 1,-1 1 0,1-1 0,-1 1-1,1 0 1,0-1 0,-1 1 0,1-1-1,-1 1 1,0 0 0,1 0-1,-1-1 1,1 1 0,-1 0 0,0 0-1,0-1 1,1 1 0,-1 0-1,0 0 1,0 0 0,0 0 0,0-1-1,0 1 1,0 0 0,0 0-1,0 0 1,0 0 0,0-1 0,-1 1-1,1 0 1,0 0 0,-1-1-1,1 1 1,-1 1 0,0 1 68,-1 0 0,0 0 0,0-1 0,0 1 0,0 0 0,0-1 0,-1 0 0,1 1 0,-5 2 1,-9 5 298,0-1 0,0 0 0,-1-1 1,0-1-1,0-1 0,0 0 0,-1-1 1,0-1-1,-34 3 0,88-34-5411,30-13-2099,-27 15 2189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5:2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13379,'-2'1'315,"0"0"0,0-1 0,1 1 1,-1 0-1,0 0 0,0 0 0,1 0 0,-1 0 1,0 0-1,1 1 0,-3 2 0,4-4-260,0 0-1,0 0 0,0 0 1,0 1-1,0-1 1,0 0-1,0 0 0,0 0 1,0 1-1,0-1 1,0 0-1,0 0 0,0 0 1,0 1-1,0-1 1,0 0-1,1 0 0,-1 0 1,0 1-1,0-1 1,0 0-1,0 0 0,0 0 1,0 0-1,1 0 1,-1 1-1,0-1 0,0 0 1,0 0-1,0 0 1,1 0-1,-1 0 0,0 0 1,0 0-1,1 1 1,16 3 868,68 3 520,147-5 1,-167-4-1180,382-16 217,-169 4-446,-114-1-2,-69 5 260,-74 12-331,-20-2 43,0 1 1,0-1-1,0 1 1,1-1 0,-1 0-1,0 0 1,0 0 0,0 1-1,1-1 1,-1 0 0,0 0-1,0 0 1,1-1-1,-1 1 1,0 0 0,0 0-1,0-1 1,1 1 0,-1-1-1,0 1 1,0-1 0,0 1-1,0-1 1,0 0 0,0 0-1,0 1 1,0-1-1,0 0 1,0 0 0,0 0-1,-1 0 1,1 0 0,0 0-1,-1 0 1,1 0 0,-1 0-1,1-2 1,7-18-13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13196,'0'0'8905,"-41"55"-7688,28-26 0,4-2-288,4-3-416,3-3-321,2-5-128,2 1-64,9-8-353,1-3-1440,4-6-449,-1 0-993,-6-8-3300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49 16464,'0'0'8071,"-32"-48"-7366,43 48-1442,3 10-992,1 3-898,-1 3-1024,-1 2-2019,-1 4-4515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9641,'0'0'11253,"3"-8"-10511,1-1-640,0 1-1,1-1 0,0 1 1,0 0-1,1 0 0,0 1 0,0 0 1,9-8-1,-10 9-85,1 1 0,0 1 0,0-1 0,0 1 1,0 0-1,1 0 0,-1 1 0,1 0 0,0 0 0,0 0 0,0 1 0,12-2 1,-18 4-15,0 0 0,0 1 1,0-1-1,0 0 1,-1 1-1,1-1 0,0 0 1,0 1-1,0 0 1,0-1-1,-1 1 1,1-1-1,0 1 0,0 0 1,-1 0-1,1-1 1,-1 1-1,1 0 0,-1 0 1,1 0-1,-1-1 1,1 1-1,-1 0 1,0 0-1,1 0 0,-1 0 1,0 0-1,0 0 1,0 0-1,0 0 0,0 0 1,0 0-1,0 0 1,0 0-1,0 0 1,0 0-1,0 0 0,-1 1 1,-5 41 239,-13 9-56,15-42-111,-1 1 1,2-1 0,-1 1-1,1 0 1,1 0 0,-2 18-1,4-28-62,1 0 0,-1 0 0,0 0 0,1 0 0,-1 0 0,1 0 0,-1-1 0,1 1 0,-1 0 0,1 0 0,-1 0 0,1 0 0,0-1 1,0 1-1,-1 0 0,1-1 0,0 1 0,0-1 0,0 1 0,0-1 0,0 1 0,0-1 0,0 1 0,-1-1 0,1 0 0,0 0 0,0 1 0,0-1 0,1 0 0,-1 0 0,0 0 0,0 0 0,0 0 0,0 0 0,0-1 0,0 1 0,0 0 0,0 0 0,0-1 0,1 0 0,4 0 19,0 0 0,-1-1 0,1 1 0,0-1 0,-1-1 0,6-2 0,0-3 5,-1-1-1,0 0 0,-1-1 0,0 1 1,-1-2-1,0 1 0,0-1 1,-1-1-1,0 1 0,-1-1 1,-1 0-1,0 0 0,0-1 0,-2 0 1,1 0-1,-1 0 0,-1 0 1,-1 0-1,1-25 0,-2 38-31,0 0-1,0-1 1,0 1-1,0 0 0,0-1 1,0 1-1,0 0 1,0-1-1,0 1 1,0 0-1,0-1 0,0 1 1,0 0-1,-1 0 1,1-1-1,0 1 0,0 0 1,0 0-1,0-1 1,0 1-1,-1 0 1,1 0-1,0-1 0,0 1 1,-1 0-1,1 0 1,0 0-1,0-1 1,-1 1-1,1 0 0,0 0 1,0 0-1,-1 0 1,1 0-1,0 0 1,-1 0-1,1-1 0,0 1 1,-1 0-1,1 0 1,0 0-1,-1 0 0,1 0 1,0 0-1,0 1 1,-1-1-1,1 0 1,0 0-1,-1 0 0,1 0 1,0 0-1,0 0 1,-1 0-1,1 1 1,0-1-1,-1 0 0,1 0 1,0 0-1,0 1 1,0-1-1,-1 0 1,1 0-1,0 1 0,-16 15 39,14-12-26,-1 1 1,1 0-1,1 0 0,-1 0 1,1 1-1,-1-1 0,2 0 1,-1 0-1,0 1 0,1 8 1,1-12-15,-1-1 1,0 1-1,1 0 1,-1 0-1,1-1 1,-1 1-1,1 0 1,0-1-1,0 1 1,0 0-1,0-1 1,0 1-1,0-1 1,0 0-1,0 1 1,0-1-1,1 0 1,-1 0-1,1 0 1,-1 1-1,1-2 1,-1 1-1,1 0 1,-1 0-1,1 0 1,0-1-1,0 1 1,-1-1-1,1 1 1,0-1-1,0 0 1,0 0-1,2 0 1,1 0-39,-1 1 1,1-2-1,-1 1 1,1-1 0,-1 1-1,1-1 1,-1 0-1,1-1 1,-1 1 0,0-1-1,1 0 1,-1 0-1,0 0 1,0-1 0,0 1-1,-1-1 1,1 0-1,-1 0 1,1 0 0,4-7-1,-1 1-125,-1-1-1,0 0 0,0 0 1,-1 0-1,-1-1 1,1 0-1,2-14 0,-53 118 327,43-83 22,0 0 0,0 0-1,0 0 1,2 1 0,-2 13 0,3-22-281,-1 0 0,1 0 0,0-1 0,0 1 0,0 0 0,0 0 0,1-1 0,-1 1 0,0 0 0,1 0 0,-1-1 0,1 1-1,0 0 1,-1-1 0,1 1 0,0-1 0,0 1 0,0-1 0,0 1 0,0-1 0,1 0 0,-1 0 0,0 1 0,0-1 0,1 0 0,-1 0 0,1 0 0,-1 0 0,1-1 0,0 1 0,-1 0 0,1-1 0,0 1 0,-1-1 0,1 1-1,0-1 1,-1 0 0,1 0 0,3 0 0,23-2-9596,-17-10 993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14830,'0'0'6801,"-5"13"-6182,-6 29 163,1 0 1,2 1-1,-5 80 0,8 68-206,17-291-53,-10 65-590,-1 18-170,0 0 0,-1 0 0,-1 0 0,0 0 0,-6-25 0,4 40-98,1 14 246,1 18 129,2-26-25,1 1 0,-1-1 0,1 1 1,0-1-1,1 1 0,-1-1 0,1 0 1,-1 0-1,1-1 0,0 1 0,1 0 1,-1-1-1,1 0 0,-1 0 0,1 0 1,0 0-1,0 0 0,0-1 0,1 0 1,-1 0-1,0 0 0,1 0 0,0-1 1,-1 0-1,10 2 0,-6-2 2,0 1 1,0-1-1,0-1 0,-1 1 0,1-1 1,0-1-1,0 1 0,0-1 0,0-1 1,-1 0-1,1 0 0,-1 0 0,1-1 1,-1 0-1,9-5 0,-5 0 6,-1 0-1,0-1 0,0 0 1,-1-1-1,-1 0 0,1 0 1,-2-1-1,1 0 0,-1 0 1,9-23-1,-21 41-247,2-2 257,-1-1 0,1 1 0,0 0 0,0 0 0,0 0 0,1 0 1,0 0-1,0 1 0,0-1 0,1 1 0,-2 8 0,3-13-24,0 0-1,0 1 1,0-1 0,0 0-1,0 0 1,0 0 0,0 0-1,0 0 1,0 1 0,1-1-1,-1 0 1,0 0 0,1 0-1,-1 0 1,1 0 0,0 0-1,-1 0 1,1 0-1,-1 0 1,1 0 0,0 0-1,0-1 1,0 1 0,0 0-1,-1 0 1,1-1 0,1 1-1,32 1-105,-25-2-23,48-18-2223,-56 18 2325,0 1 0,-1-1 0,1 1 0,-1-1 0,1 1 0,0-1 0,-1 1 0,1-1 0,-1 1 0,1-1 0,-1 1 0,0 0 0,1-1 0,-1 1 0,0 0 0,1-1 0,-1 1 0,0 0 0,0-1 0,1 1 0,-1 0 0,0 0 0,0-1 0,0 1 0,0 0-1,0 1 1,1 30 33,0-20-21,5 84 1091,-8 145-1,1-231-970,-1 0-1,0-1 0,-1 0 0,0 0 0,0 1 1,-1-2-1,0 1 0,0 0 0,-9 12 0,11-18-54,1-1 0,-1 0 0,0 1-1,1-1 1,-1 0 0,0 0-1,0 0 1,-1 0 0,1 0-1,0 0 1,-1-1 0,1 1-1,-1-1 1,1 0 0,-1 0-1,1 1 1,-1-2 0,0 1-1,0 0 1,0 0 0,1-1-1,-1 0 1,0 0 0,0 1 0,0-2-1,0 1 1,0 0 0,1 0-1,-1-1 1,0 0 0,0 0-1,0 1 1,1-2 0,-1 1-1,0 0 1,-3-3 0,0-1 6,0 0-1,0-1 1,0 0 0,0 0 0,1-1 0,0 0 0,1 0 0,-1 0-1,1 0 1,1-1 0,-4-8 0,-5-16-282,-10-43 1,19 63 115,0 1 1,1 0 0,1 0-1,0-1 1,0 1 0,1-1-1,3-19 1,-2 24-43,1 0 0,-1 1-1,2-1 1,-1 1 0,1 0 0,0 0 0,0 0 0,1 0-1,-1 0 1,1 1 0,1-1 0,-1 1 0,1 0-1,5-5 1,-5 6-204,1-1-584,0 0 0,0 0 0,-1 0 0,0-1 0,0 0 0,0 0 0,4-9 0,1-8-6014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13613,'0'0'384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11659,'0'0'7992,"3"13"-7272,13 98 1137,2 155 0,-11-126-174,-7-140-1672,-1 0-1,1 0 1,0 1-1,0-1 0,0 0 1,0 1-1,0-1 0,0 0 1,0 0-1,0 1 1,0-1-1,0 0 0,0 1 1,0-1-1,0 0 1,0 1-1,0-1 0,0 0 1,0 0-1,0 1 1,0-1-1,1 0 0,-1 1 1,0-1-1,0 0 0,0 0 1,0 1-1,1-1 1,-1 0-1,0 0 0,0 0 1,1 1-1,-1-1 1,0 0-1,0 0 0,1 0 1,-1 0-1,0 0 1,0 1-1,1-1 0,7-13 250,5-25 37,18-102-88,-16 63-458,46-138 0,-60 213 212,0 0-1,-1 0 1,1 0-1,0 0 1,0 0 0,0 0-1,0 0 1,0 0-1,0 1 1,1-1-1,-1 0 1,1 1-1,-1-1 1,1 1-1,-1-1 1,1 1-1,0 0 1,0 0-1,0 0 1,0 0-1,0 0 1,0 0-1,0 0 1,0 1-1,0-1 1,2 0-1,-2 2 12,0-1 0,0 1 0,0 0 0,0 0 0,0-1-1,0 1 1,0 1 0,0-1 0,0 0 0,-1 0-1,1 1 1,0-1 0,-1 1 0,1-1 0,-1 1-1,0 0 1,0-1 0,1 1 0,-1 0 0,0 0 0,0 0-1,-1 0 1,1 0 0,0 0 0,-1 0 0,1 2-1,1 1 34,-1 0 0,1-1-1,-1 1 1,0 0-1,-1 0 1,1-1 0,-1 1-1,0 0 1,0 0-1,-1 0 1,1 0 0,-1-1-1,0 1 1,0 0-1,-1-1 1,0 1 0,1-1-1,-1 1 1,-1-1-1,1 0 1,-4 5 0,1-3 58,-2 1 0,1-1 1,-1-1-1,1 1 1,-1-1-1,-1 0 1,1-1-1,-1 1 0,0-2 1,-15 6-1,16-7-70,0 0-1,0 0 1,0-1-1,1-1 0,-1 1 1,0-1-1,-7-1 1,12 1-155,1 0 1,-1 0-1,1 0 0,0 0 1,0-1-1,-1 1 1,1-1-1,0 1 1,-1-1-1,1 1 1,0-1-1,0 0 0,0 1 1,0-1-1,0 0 1,0 0-1,-2-2 1,3 2-149,-1 0 0,1 0-1,0 0 1,0 0 0,-1-1 0,1 1 0,0 0 0,0 0 0,0 0 0,0-1 0,1 1 0,-1 0 0,0 0 0,0 0 0,1-1 0,-1 1 0,1 0 0,-1 0 0,1 0-1,-1 0 1,1 0 0,0 0 0,-1 0 0,2-1 0,12-12-4945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78 9129,'0'0'9502,"-9"-5"-8013,-32-15-282,39 19-1123,-1 0-1,1 1 1,-1-1 0,1 1 0,-1 0 0,1 0 0,-1 0-1,0 0 1,1 1 0,-1-1 0,1 1 0,-1-1 0,1 1-1,0 0 1,-1 0 0,1 0 0,0 0 0,-1 0 0,1 1-1,0-1 1,0 1 0,0-1 0,0 1 0,0 0 0,0 0-1,-2 3 1,-4 4 202,1 1-1,0 0 1,-10 19 0,15-26-220,0 0 0,1 1 0,-1-1 1,1 0-1,0 1 0,0-1 1,0 1-1,0-1 0,1 1 0,-1-1 1,1 1-1,0 7 0,1-10-54,-1 0-1,1 0 1,-1 1-1,1-1 1,0 0 0,0 0-1,0 1 1,0-1-1,0 0 1,0 0 0,0 0-1,0 0 1,0-1-1,1 1 1,-1 0 0,0 0-1,1-1 1,-1 1-1,0-1 1,1 1 0,-1-1-1,0 0 1,1 1-1,-1-1 1,1 0-1,-1 0 1,1 0 0,-1 0-1,1 0 1,-1 0-1,1 0 1,2-1 0,1 0-1,1 0 0,-1-1 0,1 1 0,-1-1 0,0 0 1,0-1-1,0 1 0,0-1 0,0 0 0,0 0 0,-1 0 1,0-1-1,1 0 0,-1 0 0,0 0 0,-1 0 0,1 0 0,3-7 1,1-1-37,-1 0 0,0-1 0,0 0 0,-1 0 0,-1 0 0,4-15 0,-11 35-117,-5 17 158,1-1-1,2 1 0,-4 42 1,9-64-8,-1-1 1,1 0-1,-1 0 0,1 1 0,-1-1 1,1 0-1,0 0 0,0 0 1,-1 0-1,1 0 0,0 0 1,0 0-1,0 0 0,0 0 1,0 0-1,0-1 0,1 1 1,-1 0-1,0-1 0,0 1 1,0-1-1,1 1 0,-1-1 1,0 0-1,0 1 0,1-1 1,-1 0-1,0 0 0,1 0 0,-1 0 1,0 0-1,1 0 0,2-1 1,48-4 87,-39 1-190,0 0 0,0-1 0,-1 0 0,0-1 0,17-11 0,11-5-9,-40 22 434,-2-28 806,-12-82-1362,17 111-1151,1-1 859,0 1-1,-1 0 1,0 1 0,1-1 0,-1 1 0,1-1-1,-1 1 1,4 3 0,3 1-776,42 8-6341,-21-11 828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 12524,'0'0'5856,"-11"-2"-3993,7 1-1721,-1 0 0,1 1 0,-1-1 0,0 1 0,1 0 0,-1 0 0,1 0 0,-1 1 0,0 0 0,1 0 0,-1 0 0,1 0 0,0 1-1,-1-1 1,1 1 0,0 0 0,0 1 0,0-1 0,0 1 0,1 0 0,-5 4 0,2-1 50,0 0 0,1 0 1,0 1-1,0 0 0,0 0 0,1 0 0,0 0 1,1 1-1,0-1 0,0 1 0,0 0 0,1 0 0,0 0 1,1 1-1,-1 11 0,2-19-186,0 1 0,0 0 0,1-1 0,-1 1-1,1 0 1,-1-1 0,1 1 0,-1-1 0,1 1 0,0-1 0,0 1 0,0-1 0,0 1-1,0-1 1,0 0 0,0 1 0,0-1 0,0 0 0,1 0 0,-1 0 0,0 0 0,1 0-1,-1 0 1,1 0 0,-1-1 0,1 1 0,-1 0 0,1-1 0,0 0 0,-1 1 0,1-1-1,0 0 1,-1 1 0,1-1 0,0 0 0,-1 0 0,1-1 0,0 1 0,3-1-1,0 1 7,0-1-1,0 0 1,1 0-1,-1 0 1,0-1-1,0 0 1,0 0-1,0 0 1,-1 0-1,1-1 0,-1 0 1,5-3-1,-2-2-46,-1 0-1,0 0 0,-1-1 1,1 1-1,-2-1 0,1-1 0,-1 1 1,-1-1-1,0 1 0,0-1 1,-1 0-1,0 0 0,-1 0 1,0 0-1,0-17 0,-1 27 32,0 0 0,0 0 0,0 0 0,0-1 0,0 1 1,0 0-1,0 0 0,0-1 0,0 1 0,0 0 0,0 0 0,0 0 0,0-1 0,0 1 0,0 0 0,0 0 0,0 0 0,0-1 0,0 1 0,0 0 1,-1 0-1,1 0 0,0-1 0,0 1 0,0 0 0,0 0 0,0 0 0,-1 0 0,1-1 0,0 1 0,0 0 0,0 0 0,0 0 0,-1 0 0,1 0 0,0 0 1,0-1-1,0 1 0,-1 0 0,1 0 0,0 0 0,0 0 0,0 0 0,-1 0 0,1 0 0,-11 8-108,-7 15 74,13-14 105,1 0 0,0 0 0,0 0 0,1 1 0,1-1 0,-3 15 1,5-21-32,-1 1 0,1-1 0,0 1 0,0-1 0,0 1 1,1-1-1,-1 1 0,1-1 0,2 7 0,-3-9-28,1 0 0,0 1-1,-1-1 1,1 0-1,0 0 1,0 0 0,0 1-1,0-1 1,0 0 0,0 0-1,1 0 1,-1-1-1,0 1 1,0 0 0,1 0-1,-1-1 1,0 1 0,1 0-1,-1-1 1,0 0 0,1 1-1,-1-1 1,3 0-1,1 1 7,0 0 0,1-1 0,-1 0 0,1 0-1,-1-1 1,1 1 0,-1-1 0,0 0-1,1-1 1,-1 1 0,0-1 0,0 0-1,0 0 1,0-1 0,5-3 0,0-2-32,1-1 0,-1 0 0,-1 0 0,13-16 1,-13 13-4,1 1 0,1 0 0,0 1 0,14-11 0,-25 21 14,0 0 0,0 0 1,1 0-1,-1 0 0,0 0 0,0 0 0,0 0 0,0-1 0,1 1 0,-1 0 0,0 0 1,0 0-1,0 0 0,0 1 0,1-1 0,-1 0 0,0 0 0,0 0 0,0 0 0,0 0 1,0 0-1,1 0 0,-1 0 0,0 0 0,0 0 0,0 0 0,0 0 0,0 1 1,1-1-1,-1 0 0,0 0 0,0 0 0,0 0 0,0 0 0,0 0 0,0 1 0,0-1 1,0 0-1,0 0 0,0 0 0,0 0 0,0 1 0,1-1 0,-1 0 0,0 0 0,0 0 1,0 0-1,0 1 0,0-1 0,-1 0 0,1 0 0,0 1 0,1 17-41,-5 17 168,4-34-103,-1 1 1,1-1 0,0 0 0,0 1 0,-1-1-1,1 0 1,0 1 0,0-1 0,0 0-1,0 1 1,0-1 0,1 1 0,-1-1 0,0 0-1,1 0 1,-1 1 0,1-1 0,-1 0 0,1 1-1,-1-1 1,1 0 0,0 0 0,0 0 0,-1 0-1,1 0 1,0 0 0,0 0 0,0 0-1,0 0 1,1 0 0,-1-1 0,0 1 0,2 1-1,1-2 4,-1 1-1,1-1 1,-1 0-1,1 0 0,-1 0 1,1-1-1,-1 1 1,1-1-1,-1 0 1,1 0-1,-1 0 0,6-3 1,33-20-82,-35 19-11,0 0-1,0 1 1,0 0-1,0 0 1,1 1-1,-1 0 1,15-3-1,-19 60 490,-3-54-406,0 1 0,0-1 0,0 0 1,0 1-1,0-1 0,0 1 0,0-1 1,0 1-1,1-1 0,-1 1 1,0-1-1,0 1 0,0-1 0,1 1 1,-1-1-1,0 0 0,1 1 1,-1-1-1,0 0 0,1 1 0,-1-1 1,0 0-1,1 1 0,-1-1 0,1 0 1,-1 0-1,0 1 0,1-1 1,-1 0-1,1 0 0,-1 0 0,1 0 1,0 1-1,21-3 244,18-15-93,-9-5-156,-24 16-56,0 0 0,1 1 0,-1 0 0,1 0 0,0 1 0,1 0 0,-1 0 0,1 1 0,-1 0 0,13-2 0,-21 5 50,1 1 0,0-1 0,-1 1 0,1 0 0,-1-1 0,1 1 0,-1 0 0,1 0 0,-1-1 0,0 1 0,1 0 0,-1 0 0,0 0 1,0 0-1,1-1 0,-1 1 0,0 0 0,0 0 0,0 0 0,0 0 0,0 0 0,0 0 0,-1 1 0,1 30 49,0-25-78,0 0-251,0 5-855,0-4-4086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8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13 179 10570,'-1'1'313,"-1"0"-1,1 0 1,1 0 0,-1 0 0,0 0-1,0 0 1,0 0 0,1 0-1,-1 1 1,0-1 0,1 0 0,-1 0-1,1 1 1,-1-1 0,1 1-1,0-1 1,0 0 0,0 1 0,0-1-1,0 0 1,0 2 0,0-2-157,1 0-1,-1 0 1,1-1 0,0 1 0,-1 0-1,1-1 1,0 1 0,0 0 0,0-1 0,-1 1-1,1-1 1,0 0 0,0 1 0,0-1 0,0 1-1,0-1 1,0 0 0,0 0 0,-1 0-1,1 0 1,0 0 0,2 0 0,4 1 108,0-2 0,0 1 1,0-1-1,0 0 0,0 0 1,0-1-1,8-3 0,-1-2-89,0 0 0,0-1-1,-1 0 1,0-1-1,-1-1 1,14-13 0,-20 18-47,-1 0 0,0 0 0,0-1 0,-1 1 0,0-1 0,0 0 1,0-1-1,-1 1 0,0 0 0,0-1 0,0 0 0,-1 0 0,0 0 0,0 0 1,1-11-1,-3 17-106,0 0 0,0 0 1,0 0-1,-1 0 0,1 0 1,0 1-1,0-1 0,0 0 0,-1 0 1,1 0-1,0 0 0,-1 0 1,1 1-1,-1-1 0,1 0 1,-1 0-1,1 1 0,-1-1 1,1 0-1,-1 1 0,0-1 0,1 1 1,-1-1-1,0 0 0,0 1 1,1 0-1,-1-1 0,-1 0 1,-1 1-17,0-1 0,0 1 0,1-1 0,-1 1 0,0 0 0,0 0 0,0 0 0,1 0 0,-6 2 1,0-1-39,0 2 0,0-1 1,1 1-1,-1 0 0,-13 8 0,6 0 26,1 0 0,0 1 0,1 1 0,-21 26 0,29-33 27,1 0-1,0-1 1,0 2-1,1-1 1,-1 0 0,1 1-1,1-1 1,-1 1-1,1 0 1,0 0 0,1 0-1,-1 0 1,1 0-1,1 1 1,0 7-1,0-12-17,1-1-1,0 0 0,0 0 1,0 0-1,0 0 0,1 0 0,-1 0 1,0 0-1,1 0 0,-1 0 1,1 0-1,0-1 0,0 1 0,-1-1 1,1 1-1,0-1 0,0 0 0,1 0 1,-1 0-1,0 0 0,0 0 1,0 0-1,1-1 0,-1 1 0,0-1 1,1 1-1,3-1 0,12 2-151,0-1-1,29-1 1,-30 0-278,1 0-885,1-1 0,-1 0 0,26-6 0,5-7-4715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4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13549,'0'0'7532,"0"8"-7062,-7 489 4949,10-480-5292,3-15 347,-4-4-425,-1 1 0,0 0 0,0 0 0,0-1 0,0 1-1,0-1 1,0 1 0,0-1 0,0 1 0,-1-1 0,1 1 0,0-1-1,-1 0 1,1-3 0,3-17-8,-1 0 1,1-31-1,-4 45-158,0-1 0,0 1 0,-1-1 0,0 0 0,-1 1 0,0 0 0,0-1 0,-1 1 0,-4-10 0,6 17 85,1 0 1,-1-1 0,0 1-1,1 0 1,-1 0-1,0 0 1,0 0 0,0 0-1,1 0 1,-1 0-1,0 1 1,-1-1-1,1 0 1,0 0 0,0 1-1,0-1 1,-2 0-1,3 1 16,-1 0-1,0 0 0,1 0 1,-1 0-1,1 0 0,-1 0 0,0 0 1,1 0-1,-1 1 0,1-1 0,-1 0 1,1 0-1,-1 1 0,1-1 1,-1 0-1,1 0 0,-1 1 0,1-1 1,-1 1-1,1-1 0,-1 0 0,1 1 1,0-1-1,-1 1 0,0 0 0,0 1 3,1 0 0,-1-1 0,0 1 0,1 0 0,-1 0 0,1 0 0,-1-1 0,1 1 0,0 0 0,0 0 0,0 0 0,0 0 0,0 0 0,0 0-1,0-1 1,1 1 0,-1 0 0,1 0 0,-1 0 0,1-1 0,0 1 0,1 3 0,2-1 15,-1-1-1,1 1 1,0-1 0,0 0 0,0 0-1,0 0 1,1 0 0,-1-1 0,1 1-1,0-1 1,0-1 0,-1 1 0,1 0 0,0-1-1,1 0 1,-1-1 0,5 1 0,10 1 30,0-1 0,-1-1 0,24-3 1,-35 2-19,0-1 0,0 0 1,0 0-1,0-1 0,0 0 0,0 0 1,-1-1-1,0 0 0,1 0 1,-1 0-1,11-11 0,-13 11 31,-1 0-1,0 0 1,0-1 0,0 1-1,-1-1 1,1 0 0,-1 0-1,0 0 1,-1 0-1,1-1 1,-1 1 0,0-1-1,0 0 1,-1 1 0,0-1-1,0 0 1,1-9 0,-2 15-31,0-1 0,0 1 1,0-1-1,0 1 1,0-1-1,0 1 0,0-1 1,0 1-1,0-1 1,-1 1-1,1-1 0,0 1 1,0-1-1,0 1 1,-1-1-1,1 1 0,0 0 1,0-1-1,-1 1 1,1-1-1,0 1 0,-1 0 1,1-1-1,-1 1 1,1 0-1,0-1 1,-1 1-1,1 0 0,-1 0 1,1 0-1,-1-1 1,0 1-1,-18 4 99,-17 18-165,29-14 74,0-1 0,0 1-1,1 1 1,0-1 0,1 1-1,-8 16 1,12-23-15,0-1 1,0 1-1,1 0 1,-1 0-1,0-1 1,1 1-1,-1 0 1,1 0-1,0 0 1,0 0-1,-1-1 1,1 1 0,0 0-1,1 0 1,-1 0-1,0 0 1,1 0-1,-1-1 1,1 1-1,-1 0 1,1 0-1,0-1 1,-1 1-1,1 0 1,0-1-1,0 1 1,1-1-1,-1 1 1,0-1-1,0 1 1,1-1-1,-1 0 1,1 0-1,-1 0 1,1 0-1,-1 0 1,1 0-1,0 0 1,-1 0-1,1-1 1,0 1 0,0 0-1,0-1 1,2 1-1,34 5-61,1-1 0,0-2 0,65-4 0,-46 0 200,-57-26 1206,-3-9-918,-8-54 0,3 44-365,7 44-81,-1 1 0,1-1-1,-1 1 1,1-1-1,0 0 1,0 1 0,0-1-1,0 1 1,0-1 0,0 0-1,0 1 1,1-1 0,-1 1-1,1-1 1,-1 1 0,1-1-1,-1 1 1,1-1 0,0 1-1,0-1 1,-1 1 0,1 0-1,0 0 1,0-1 0,3-1-1,-1 2-195,0 0-1,1 0 0,-1 0 1,0 1-1,1-1 1,-1 1-1,1 0 0,-1 0 1,7 1-1,7-1-694,55 0-7114,-31 0-759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5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 9178,'-1'-1'576,"-1"-1"-1,1 1 1,0 0-1,0 0 1,-1 0-1,1 0 1,-1 0-1,1 0 1,-1 0-1,1 0 1,-1 1-1,0-1 1,1 1 0,-1-1-1,-2 0 1474,42 21 105,-12-13-2111,-1-1-1,1-2 1,-1 0 0,1-2-1,44-1 1,130-20 168,-100 6-169,33-6-5,-83 9-12,0 4 0,0 1 1,70 3-1,-62 7-51,-26-2-8,1-1-1,53-3 0,-85 1-52,0 0 0,-1 0-1,1 0 1,0 0-1,0-1 1,0 1-1,-1 0 1,1 0 0,0-1-1,0 1 1,-1-1-1,1 1 1,0 0-1,-1-1 1,1 1 0,0-1-1,-1 0 1,1 1-1,-1-1 1,1 1-1,-1-1 1,1 0 0,-1 1-1,0-1 1,1 0-1,0-1 1,2-4-40,1 1-337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196 124 8520,'4'-12'1890,"-2"6"-1525,14-46 2201,-13 8 1961,-3 44-4457,-1-1 1,1 0-1,-1 1 1,1-1-1,0 0 1,-1 1 0,1-1-1,-1 1 1,0-1-1,1 1 1,-1-1-1,1 1 1,-1 0 0,0-1-1,1 1 1,-1 0-1,0-1 1,1 1-1,-1 0 1,0 0 0,1-1-1,-1 1 1,0 0-1,0 0 1,1 0 0,-1 0-1,0 0 1,0 0-1,1 0 1,-1 0-1,0 1 1,0-1 0,1 0-1,-1 0 1,0 1-1,1-1 1,-1 0-1,0 1 1,1-1 0,-1 0-1,1 1 1,-1-1-1,0 1 1,1-1-1,-1 1 1,1 0 0,-1-1-1,1 1 1,-1 0-1,-6 7 52,0 1 0,1 0-1,0 0 1,1 0 0,0 1-1,0 0 1,1 0 0,0 0-1,-3 15 1,-3 11 719,-6 52 0,10-44-236,2 1-1,1 0 1,4 46 0,0-78-555,0 0 0,1 0 0,0 0 0,1 0 0,0-1 0,1 0 0,1 1 0,0-1 0,0-1 0,1 1 0,1-1 0,0 0 0,0 0 0,1-1 0,12 12 0,-12-19 420,-12-17-294,-14-20-315,-44-48-556,-42-60-190,104 142 892,0 0-1,0-1 1,-1 1-1,1 0 1,0 0-1,0-1 1,0 1-1,0 0 1,0 0-1,0 0 1,0-1-1,0 1 1,0 0-1,0 0 1,-1-1-1,1 1 1,0 0-1,0 0 1,1-1-1,-1 1 1,0 0-1,0 0 1,0-1-1,0 1 1,0 0-1,0 0 1,0-1-1,0 1 1,0 0-1,0 0 1,1 0 0,-1-1-1,0 1 1,0 0-1,0 0 1,0 0-1,1 0 1,-1-1-1,0 1 1,1 0-1,14-4 76,30 4-183,-31 0 67,86-6-2649,-2-11-3635,-50 3-189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42 14157,'0'0'4762,"-9"0"-3550,4 0-1128,0 0-1,1 1 1,-1 0 0,0 0 0,1 0-1,-1 1 1,0 0 0,1-1-1,0 2 1,-1-1 0,1 0 0,0 1-1,0 0 1,0 0 0,1 0-1,-1 0 1,1 1 0,-1-1-1,1 1 1,0 0 0,1 0 0,-1 0-1,1 0 1,-3 5 0,2-3 20,-25 48 1156,27-51-1174,-1 0-1,1-1 1,0 1-1,0 0 1,0 0-1,1 0 1,-1 1-1,1-1 1,0 0-1,-1 0 1,2 0 0,-1 0-1,0 0 1,0 0-1,1 0 1,1 4-1,-1-6-69,0 0 0,0 0 0,0 0 0,0-1 0,0 1 0,0 0 0,1-1 0,-1 1 0,0-1-1,0 1 1,1-1 0,-1 0 0,0 1 0,1-1 0,-1 0 0,0 0 0,1 0 0,-1 0 0,0 0-1,1 0 1,1-1 0,31-3 264,-15-2-273,0-1-1,-1 0 1,32-17-1,-38 16-85,1 1 1,1 1-1,-1 0 0,1 1 0,0 0 0,1 1 1,-1 1-1,27-3 0,-39 16 694,-2-5-180,0-8 1328,-17-142-1090,53 144-3278,66 1-5675,-61 0 1484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13837,'0'0'9203,"2"15"-8599,7 68 1313,-4 163 0,-5-164-1342,3-71-115,5-20 73,6-24 44,-2-17-783,-2-1 0,-3-1 0,-2 0-1,-1-55 1,-4 117 183,0-1 0,1 1 0,0 0-1,1-1 1,0 1 0,1-1-1,0 0 1,0 0 0,1 0 0,0 0-1,0-1 1,8 12 0,-8-16 34,-1 1 0,1-1 0,0 0 0,1 0 0,-1 0 0,1-1 0,-1 1 0,1-1 0,0 0 0,0-1 1,1 1-1,-1-1 0,0 0 0,1 0 0,0-1 0,-1 1 0,1-1 0,0-1 0,-1 1 0,1-1 0,0 0 0,8-1 0,-7 0 18,0 0-1,0-1 0,0 0 0,0 0 0,0-1 1,-1 0-1,1 0 0,-1 0 0,0-1 0,0 0 1,0 0-1,-1-1 0,1 1 0,-1-1 0,0 0 1,0-1-1,-1 1 0,1-1 0,-1 0 0,5-11 1,-2 5-20,-1-1 1,-1 0 0,0-1-1,0 1 1,-1-1-1,-1 0 1,-1 0 0,0-1-1,0-19 1,-1 33-18,-1 0 1,0 0-1,0 0 0,0 0 1,0 0-1,0-1 1,0 1-1,0 0 0,-1 0 1,1 0-1,0 0 0,-1 0 1,1 0-1,0 0 0,-1 0 1,1 0-1,-1 0 1,0 0-1,1 1 0,-1-1 1,0 0-1,1 0 0,-2 0 1,1 0-2,0 1 1,0 0-1,0 0 1,0 0-1,0 0 1,0 0-1,0 0 1,0 0-1,0 1 1,1-1 0,-1 0-1,0 0 1,0 1-1,0-1 1,0 0-1,0 1 1,0-1-1,1 1 1,-1 0-1,-1 0 1,-4 4-27,0 0 1,0 0-1,1 1 1,-9 12-1,0 1 9,1 1-1,-18 38 1,27-50 49,1 0 1,0 1 0,1-1 0,0 1-1,0 0 1,1-1 0,0 1-1,0 0 1,1 0 0,1 16 0,0-22-18,0-1 1,0 1 0,1-1-1,-1 1 1,0-1-1,1 0 1,0 0 0,-1 0-1,1 0 1,0 0-1,0 0 1,0 0 0,0 0-1,0-1 1,1 1-1,-1-1 1,1 0 0,-1 1-1,0-1 1,1 0 0,0-1-1,-1 1 1,1 0-1,0-1 1,-1 1 0,1-1-1,0 0 1,-1 0-1,4 0 1,2 0 18,1 0 1,-1 0-1,0 0 1,1-1-1,-1-1 1,0 1-1,0-1 0,14-5 1,-16 4-31,0 0 1,0 0 0,0 0-1,0-1 1,-1 0-1,0 0 1,1 0-1,-1-1 1,-1 0 0,1 0-1,-1 0 1,0 0-1,0-1 1,0 1 0,-1-1-1,0 0 1,0 0-1,0-1 1,-1 1 0,0-1-1,0 1 1,1-13-1,-3 19 1,0 0 0,0 0-1,0-1 1,0 1 0,0 0 0,0 0-1,0 0 1,0-1 0,0 1-1,0 0 1,0 0 0,0 0-1,0-1 1,0 1 0,0 0 0,0 0-1,0 0 1,-1 0 0,1-1-1,0 1 1,0 0 0,0 0 0,0 0-1,0 0 1,-1 0 0,1 0-1,0-1 1,0 1 0,0 0-1,0 0 1,-1 0 0,1 0 0,0 0-1,0 0 1,0 0 0,-1 0-1,1 0 1,0 0 0,0 0 0,0 0-1,0 0 1,-1 0 0,1 0-1,0 0 1,0 0 0,-1 0-1,-12 6-131,-9 11 5,19-13 126,0 1 0,0-1 1,1 0-1,-1 1 1,1 0-1,0-1 1,0 1-1,0 0 0,1 0 1,0 0-1,0 0 1,0 0-1,1 0 0,-1 0 1,1 1-1,0-1 1,2 8-1,-1-9-84,0 0 0,0 0-1,1 0 1,0-1 0,0 1 0,0-1-1,0 1 1,0-1 0,1 0 0,-1 0-1,1 0 1,0 0 0,0 0 0,0-1-1,0 0 1,0 1 0,1-1-1,-1 0 1,1 0 0,-1-1 0,1 1-1,7 1 1,-2 0-1293,0-2-1,0 1 0,1-1 1,-1 0-1,11-1 0,18 0-8818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100 318 8648,'2'-3'578,"-1"0"0,0 0 0,0 0 0,-1 0 0,1 0 0,-1 0 0,1 0 0,-1 0 0,0-1-1,0 1 1,0 0 0,-1 0 0,1 0 0,-1 0 0,0-1 0,-2-5 0,2 8-472,0 0 0,0-1 0,0 1 0,0 0 0,0 0 0,0 0 0,-1 0 1,1 0-1,0 0 0,-1 0 0,1 0 0,-1 0 0,1 0 0,-1 1 0,1-1 0,-1 1 0,0-1 0,1 1 0,-1 0 0,0-1 1,1 1-1,-1 0 0,0 0 0,1 0 0,-1 1 0,0-1 0,1 0 0,-1 0 0,0 1 0,1-1 0,-1 1 0,1 0 0,-4 1 1,2 0-75,0 0 1,0 0-1,-1 0 0,1 0 1,1 1-1,-1-1 1,0 1-1,1 0 1,-1 0-1,1 0 1,0 0-1,0 0 1,0 0-1,0 1 1,1-1-1,-1 1 1,1-1-1,0 1 1,0-1-1,0 1 1,0 0-1,1 0 0,-1 6 1,2-9-17,-1 0 0,1 0 0,0 0 0,0 0 1,-1 0-1,1 0 0,0-1 0,0 1 0,0 0 0,0-1 0,0 1 0,0 0 0,0-1 1,0 1-1,0-1 0,0 0 0,0 1 0,0-1 0,0 0 0,0 0 0,0 1 0,0-1 1,0 0-1,1 0 0,-1 0 0,1-1 0,33-1 462,-21-1-411,0-1-1,0-1 1,0 0 0,-1-1 0,0 0 0,0-1-1,0 0 1,-1-1 0,0-1 0,-1 0 0,0-1-1,12-12 1,-9 8-47,-1-1 0,-1-1-1,0 1 1,-1-2 0,0 1 0,-2-2 0,0 1-1,10-30 1,-11 2 443,-12 29 21,3 16-468,0 0 0,1 0 0,-1 0 0,0 1 0,0-1 1,0 0-1,1 0 0,-1 1 0,0-1 0,0 0 0,1 1 1,-1-1-1,0 1 0,1-1 0,-1 1 0,1-1 0,-1 1 1,0-1-1,1 1 0,-1 0 0,1-1 0,-1 1 0,1 0 1,-1 1-1,-6 8 52,1 0 1,-1 1 0,2 0-1,0 0 1,0 1 0,1-1 0,0 1-1,1 0 1,-2 16 0,1-3 202,1-1 0,2 1 1,2 42-1,-1-63-261,1 0 0,0-1 0,0 1 0,0 0 0,1-1 0,-1 1 0,1-1 0,0 0 0,0 1 0,0-1 0,0 0 0,1 0 0,-1 0 0,1-1-1,-1 1 1,1-1 0,0 1 0,0-1 0,5 3 0,-5-3-200,1-1 0,-1 1 0,0-1 1,1 1-1,0-1 0,-1 0 0,1-1 0,7 2 0,-9-2-248,1 0 1,0 0 0,0 0-1,0-1 1,-1 1 0,1-1-1,0 0 1,-1 0-1,1 0 1,0 0 0,-1 0-1,4-2 1,5-12-5094,-2-5-2572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11 161 11243,'0'0'13954,"10"-1"-13121,-3-1-734,1 1-1,0-1 1,-1-1 0,1 0 0,-1 0-1,0 0 1,0-1 0,0 1 0,6-6-1,-9 6-73,0 0 0,-1 0 0,1-1-1,-1 1 1,0-1 0,0 0-1,0 0 1,0 0 0,-1 0 0,1 0-1,-1-1 1,0 1 0,0-1 0,-1 0-1,1 1 1,-1-1 0,0 0 0,0-8-1,-1 11-17,1 1-1,-1-1 0,0 1 0,0-1 1,0 1-1,0-1 0,0 1 0,-1-1 1,1 1-1,0-1 0,-1 1 0,1 0 1,-1-1-1,0 1 0,1 0 0,-1-1 1,0 1-1,0 0 0,1-1 0,-1 1 1,0 0-1,0 0 0,-1 0 0,1 0 1,0 0-1,0 0 0,0 0 0,-1 1 1,-2-2-1,2 1-14,0 1 0,-1 0 0,1 0 0,-1 0 0,1 0 0,0 0 0,-1 1 0,1-1 0,0 1-1,-1-1 1,1 1 0,0 0 0,-1 0 0,1 0 0,0 0 0,0 0 0,0 1 0,0-1 0,-3 3 0,-2 3-7,0 0 1,0 1-1,0-1 1,1 1-1,0 1 1,1-1-1,-9 17 0,11-19 13,1 0 0,-1 0-1,1 0 1,0 0 0,0 1-1,1-1 1,0 1 0,0-1-1,0 0 1,1 1 0,0 0-1,0-1 1,2 10 0,-1-14-17,0 0 0,1 0 0,-1 0 0,0-1 0,1 1 0,-1 0 0,1-1 0,-1 0 1,1 1-1,0-1 0,0 0 0,0 0 0,0 0 0,0 0 0,0 0 0,0 0 0,0 0 0,0-1 1,0 1-1,0-1 0,0 0 0,0 1 0,1-1 0,3-1 0,2 2-519,1-1-1,0 0 0,0-1 0,-1 0 0,11-2 1,-13 0-312,0 1 1,0-1 0,0 0-1,0 0 1,0 0-1,-1-1 1,1 0 0,5-5-1,15-18-5011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13773,'0'0'5659,"-7"11"-4213,-5 7-907,1 0-1,1 2 0,1-1 0,0 1 0,2 0 1,0 1-1,1-1 0,1 2 0,2-1 0,-3 26 1,6 232 352,0-278-565,0-4-27,2-10-205,0 1 0,1 0 0,0 0 0,1 0 0,8-18 0,2-7-119,26-98-880,-23 70-95,27-63 1,-43 125 977,0 1-1,0-1 1,0 1 0,0-1-1,1 1 1,-1 0 0,1 0 0,0-1-1,-1 1 1,1 0 0,0 0 0,0 1-1,0-1 1,1 0 0,-1 1-1,0-1 1,1 1 0,-1 0 0,1 0-1,-1-1 1,1 2 0,0-1-1,-1 0 1,1 1 0,5-1 0,-5 1-7,0 0 0,0 1-1,0 0 1,0-1 0,0 1 0,0 0 0,-1 1 0,1-1 0,0 0 0,-1 1 0,1-1 0,-1 1 0,1 0 0,-1 0 0,0 0 0,0 0 0,0 0 0,0 1 0,0-1 0,0 1 0,0-1 0,-1 1 0,2 4 0,-1-4 16,0 1 0,0 0 1,-1 0-1,0 0 0,0 0 0,0 0 1,0 0-1,-1 1 0,1-1 0,-1 0 0,0 0 1,0 0-1,-1 1 0,1-1 0,-1 0 1,0 0-1,0 0 0,-3 8 0,0-6 84,1 0 1,-1 0-1,-1 0 0,1 0 0,-1-1 1,0 1-1,0-1 0,0 0 0,-1-1 1,-8 6-1,1-2-13,1 0 1,-2-1-1,1-1 1,-1 0 0,0-1-1,0-1 1,-1 0-1,1 0 1,-1-2 0,-19 2-1,28-4-348,-17-2-2439,22 2 2434,0-1 1,0 1-1,0 0 0,0-1 0,1 1 1,-1-1-1,0 1 0,0-1 1,1 1-1,-1-1 0,0 0 1,1 1-1,-1-1 0,1 0 1,-1 1-1,1-1 0,-1 0 1,1 0-1,-1 1 0,1-1 0,-1-2 1,-2-15-6902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13741,'0'0'6924,"8"7"-5969,-5-4-929,1 1 122,1 0-1,0 0 0,0 0 1,1 0-1,9 4 1,-14-7-101,1 0 1,-1 0-1,1-1 1,0 1 0,0-1-1,-1 1 1,1-1 0,0 0-1,0 0 1,-1 0 0,1 0-1,0 0 1,0 0-1,0 0 1,-1 0 0,1-1-1,0 1 1,0-1 0,-1 1-1,1-1 1,0 0-1,-1 0 1,1 0 0,-1 0-1,1 0 1,-1 0 0,0 0-1,1 0 1,-1 0-1,0-1 1,2-1 0,-1 0 0,0 0-1,0 0 1,0 0 0,-1 0 0,1-1-1,-1 1 1,0-1 0,0 1 0,0 0 0,0-1-1,-1 1 1,1-5 0,-1 7-52,0 0 0,0 0 1,0 0-1,0 0 0,0 0 1,-1 0-1,1 0 0,0 0 0,-1 0 1,1 0-1,0 0 0,-1 0 1,1 0-1,-1 0 0,1 0 0,-1 1 1,0-1-1,1 0 0,-1 0 1,0 1-1,0-1 0,1 1 0,-1-1 1,0 0-1,0 1 0,0-1 0,0 1 1,0 0-1,0-1 0,0 1 1,0 0-1,0 0 0,0-1 0,0 1 1,0 0-1,0 0 0,0 0 1,0 0-1,0 0 0,0 0 0,0 1 1,0-1-1,0 0 0,-1 1 1,-2 1 4,1-1 1,0 1 0,0 0 0,0 0 0,0 0 0,1 0 0,-1 0 0,0 1 0,1-1 0,0 1 0,-1 0-1,1-1 1,0 1 0,1 0 0,-1 0 0,0 1 0,-1 4 0,1-4 45,0 0-1,0 0 1,1 0 0,-1 0 0,1 0-1,0 0 1,1 1 0,-1-1 0,1 0-1,-1 1 1,1-1 0,1 1-1,0 7 1,0-10-32,0-1-1,0 0 1,0 0-1,0 0 1,1 1-1,-1-1 1,0-1-1,1 1 1,-1 0-1,0 0 1,1 0-1,-1-1 1,1 1-1,-1-1 1,1 1-1,-1-1 1,1 1-1,0-1 1,-1 0-1,1 0 1,-1 0-1,3 0 1,41-2 184,-40 2-187,11-3-197,1 0 0,-1-1 0,30-12 1,-33 11 83,0 0 1,1 1 0,0 0 0,0 1 0,27-2 0,-40 5 115,0 1-1,0-1 1,-1 1 0,1-1 0,0 1 0,0 0-1,0-1 1,0 1 0,-1 0 0,1 0 0,0-1 0,-1 1-1,1 0 1,-1 0 0,1 0 0,-1 0 0,1 0 0,-1 0-1,0 0 1,1 0 0,-1 0 0,0 0 0,0 0-1,1 1 1,-1 0-19,0 0 0,1 0-1,-1-1 1,1 1-1,-1 0 1,1 0 0,0-1-1,0 1 1,0-1 0,0 1-1,0 0 1,0-1 0,0 0-1,1 1 1,-1-1 0,0 0-1,1 0 1,-1 1-1,1-1 1,-1 0 0,1 0-1,0-1 1,-1 1 0,3 1-1,4-2-728,-1 1-1,1-1 1,-1 0-1,1-1 1,-1 0-1,0 0 1,1 0-1,-1-1 1,0 0-1,0-1 1,0 0-1,0 0 1,0 0-1,12-9 1,9-7-3927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121 145 9577,'0'0'7735,"-11"6"-6784,10-6-951,-12 6 481,0 0 0,1 1 1,-19 15-1,28-20-375,0 1 0,0-1 0,0 1 0,0 0 0,0 0-1,1 0 1,0 0 0,-1 0 0,1 0 0,0 1 0,0-1 0,1 1-1,-1 0 1,1-1 0,0 1 0,0 0 0,0 0 0,0-1 0,1 1 0,0 0-1,0 7 1,0-9-93,1-1-1,0 1 0,0-1 0,0 1 1,0-1-1,0 0 0,0 1 0,0-1 1,0 0-1,1 0 0,-1 0 0,0 0 1,1 0-1,-1 0 0,1 0 0,-1 0 1,1-1-1,0 1 0,-1 0 0,1-1 1,-1 0-1,1 1 0,0-1 1,0 0-1,-1 0 0,1 0 0,0 0 1,-1 0-1,1 0 0,2-1 0,4 1 21,1 0 0,-1-1 0,1 0 0,15-5 0,-12 1-29,0-1 1,-1 0 0,0 0-1,0-1 1,-1-1 0,0 0-1,0 0 1,-1-1 0,0 0-1,8-12 1,-2 3-8,-2-1 1,0 0-1,-1-1 0,15-36 0,-25 51 14,0 0 0,0 0-1,-1 0 1,0 0 0,0-1 0,0-10-1,-1 16 0,0-1 0,0 0 0,0 1 0,0-1 0,0 0 0,0 1 0,0-1 0,0 1 0,-1-1 0,1 0 0,0 1 0,0-1-1,-1 1 1,1-1 0,0 1 0,-1-1 0,1 1 0,0-1 0,-1 1 0,1-1 0,-1 1 0,1-1 0,-2 0 0,1 1 16,0 0-1,-1 0 1,1 0 0,0 0 0,0 0 0,0 0 0,0 0 0,-1 0 0,1 1 0,0-1 0,0 0 0,0 1 0,0-1 0,0 1 0,0 0-1,0-1 1,0 1 0,-2 1 0,-4 3 136,0 0 1,1 1-1,-1 0 0,1 0 0,0 1 1,1-1-1,-1 1 0,1 1 0,1-1 0,-1 1 1,1 0-1,-5 15 0,5-11 36,0 0-1,1 0 1,0 0-1,1 0 1,1 1-1,0-1 1,1 1-1,1 18 1,-1-29-190,0 1 0,1-1 0,-1 1 1,1 0-1,0-1 0,0 0 1,0 1-1,0-1 0,0 0 0,0 1 1,0-1-1,1 0 0,-1 0 0,1 0 1,0 0-1,0 0 0,-1 0 0,1-1 1,0 1-1,1-1 0,-1 1 1,0-1-1,0 0 0,1 0 0,-1 0 1,0 0-1,1 0 0,-1 0 0,1-1 1,-1 1-1,1-1 0,-1 1 1,1-1-1,0 0 0,-1 0 0,1-1 1,-1 1-1,1 0 0,-1-1 0,4 0 1,4-1-68,0-1 1,0 0-1,0 0 1,0-1 0,0 0-1,-1-1 1,0 0-1,14-9 1,-12 5 22,1 0 0,-2-1 0,1 0 0,-1 0 0,-1-1 0,0 0 0,0-1 0,-1 0 1,-1 0-1,9-20 0,-16 32 38,0 0 0,1 0 0,-1-1 1,0 1-1,0-1 0,0 1 0,0 0 0,1-1 0,-1 1 1,0 0-1,0-1 0,0 1 0,0 0 0,0-1 1,0 1-1,0-1 0,0 1 0,0 0 0,0-1 1,0 1-1,-1 0 0,1-1 0,0 1 0,0-1 1,0 1-1,0 0 0,-1-1 0,1 1 0,0 0 0,0 0 1,0-1-1,-1 1 0,1 0 0,0-1 0,-1 1 1,1 0-1,-15 2 145,-16 16 57,23-11-176,0 1 0,0 0 0,1 0-1,0 1 1,-9 16 0,14-22-18,0 0-1,0 1 1,0-1-1,1 1 1,-1 0-1,1-1 1,0 1-1,0 0 1,0 0-1,1-1 1,-1 1-1,1 0 1,0 0 0,0 0-1,0 0 1,1 0-1,-1 0 1,1-1-1,2 8 1,-1-9 0,0 0 1,0 0-1,0 0 1,0 0-1,0 0 1,0-1 0,1 1-1,-1-1 1,1 1-1,-1-1 1,1 0-1,-1 0 1,1 0-1,0 0 1,0 0-1,-1-1 1,1 1-1,0-1 1,0 0-1,0 0 1,0 0 0,-1 0-1,1 0 1,5-2-1,1 1-80,0 0 1,-1 0-1,1-1 1,0-1-1,-1 0 0,15-6 1,4-9-209,49-40 1,-64 48 351,-12 12-31,0 0-1,0 0 1,0 0-1,0 1 1,1-1-1,-1 0 1,1 0-1,-1 0 1,1 0-1,0 0 0,0 0 1,0 0-1,0-1 1,0 1-1,0 0 1,0 0-1,1-1 1,-1 1-1,1-1 1,-1 1-1,1-1 1,-1 1-1,3 0 1,11-1-212,-1 0 0,1-1 0,0 0 0,-1-1 0,1-1-1,-1 0 1,1-1 0,-1-1 0,0 0 0,0-1 0,17-8 0,-31 13 73,0 1-300,1 0 129,-1 0-1,0 0 1,1 0-1,-1 0 1,1 0-1,-1 0 1,1 0-1,0 0 1,-1 0-1,1 0 0,0 0 1,0 0-1,0 0 1,-1 0-1,3 0 1,22 5-7725,-6-5 812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14606,'0'0'8045,"-9"0"-7458,6 0-548,-1-1-1,1 2 1,-1-1 0,1 0 0,-1 1-1,1-1 1,0 1 0,-1 0 0,1 0-1,0 0 1,-1 1 0,1-1 0,0 1-1,0 0 1,0 0 0,0 0-1,1 0 1,-1 0 0,0 1 0,1-1-1,-4 6 1,4-5-389,1 0 0,-1 0 0,1 0 0,0 0 0,0 1 0,0-1 1,0 0-1,0 1 0,1-1 0,0 1 0,0 3 0,0-6 79,0-1 0,0 1 1,1-1-1,-1 1 0,0-1 0,1 0 1,-1 1-1,1-1 0,-1 1 0,0-1 1,1 0-1,-1 1 0,1-1 0,-1 0 0,1 1 1,-1-1-1,1 0 0,-1 0 0,1 1 1,-1-1-1,1 0 0,0 0 0,-1 0 1,1 0-1,-1 0 0,1 0 0,-1 0 1,1 0-1,0 0 0,-1 0 0,1 0 1,-1 0-1,1-1 0,1 1-629,8 0-4112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10474,'0'0'12780,"-9"-6"-12716,6 4-50,0-1 1,-1 1-1,1 1 0,0-1 0,0 0 0,-1 1 1,1 0-1,-1-1 0,1 1 0,-1 1 1,0-1-1,1 0 0,-1 1 0,0 0 1,0 0-1,1 0 0,-1 0 0,0 1 1,1-1-1,-1 1 0,0 0 0,1 0 0,-1 1 1,1-1-1,-1 1 0,-5 3 0,1-1 299,0 2 0,0-1 0,1 1 0,-1 0 0,1 1 0,-7 8 0,13-14-284,0 0 0,0 0-1,-1 0 1,1 0 0,0 1 0,1-1 0,-1 0 0,0 1 0,0-1 0,0 0 0,1 1 0,-1-1 0,1 1-1,-1-1 1,1 1 0,0 0 0,0-1 0,-1 1 0,1-1 0,0 1 0,0 0 0,1-1 0,-1 1 0,0-1-1,0 1 1,1-1 0,-1 1 0,1-1 0,0 1 0,-1-1 0,1 1 0,0-1 0,0 0 0,0 1 0,0-1-1,0 0 1,0 0 0,0 1 0,0-1 0,0 0 0,0 0 0,1-1 0,-1 1 0,2 1 0,13 6-348,0 0-1,1-1 1,-1-1 0,2 0 0,-1-1-1,23 3 1,-27-6-1383,0-1-1,0 0 1,0-1-1,0 0 1,18-3 0,-9-4-3338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1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9970,'134'-7'4851,"-2"-13"-3488,129-38-1764,-199 42 963,-29 10-512,-1 1-1,56-2 1,67 9 111,-95-1-140,-9-1-82,-22 0-53,1 1-1,45 6 0,-74-6 104,-1-1-1,0 0 0,1 0 0,-1 0 0,0 1 0,1-1 0,-1 0 0,0 1 0,0-1 0,1 0 0,-1 0 0,0 1 0,0-1 0,1 1 0,-1-1 1,0 0-1,0 1 0,0-1 0,0 0 0,0 1 0,1-1 0,-1 1 0,0-1 0,0 0 0,0 1 0,0-1 0,0 1 0,0-1 0,0 0 0,0 1 1,-1-1-1,1 1 0,0-1 0,0 0 0,0 1 0,0-1 0,0 1 0,-1-1 0,1 0 0,0 1 0,0-1 0,-1 0 0,1 1 0,0-1 0,-1 0 1,1 0-1,0 1 0,0-1 0,-1 0 0,1 0 0,-1 0 0,1 1 0,0-1 0,-1 0 0,1 0 0,0 0 0,-1 0 0,-22 6-11,0-1 0,0-1 0,-1-2 0,-24 1 0,-95-7 16,131 3 11,-79-5 6,-9-1 20,-169 10 0,234-1-12,-1-2 1,-50-6-1,49 3-18,23 2-40,21 2-35,21 2-30,566-10-762,-523 8 627,0-4 0,0-2 0,109-23 0,-250 40 354,-1-2-1,-117 0 1,33-13 137,42 0-85,-168 17 0,259-11-210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31 109 10602,'0'0'13634,"10"2"-12662,4 0-865,0 0-1,0-1 1,1-1 0,-1 0 0,1-1-1,20-4 1,-29 4-81,-1 0 1,1-1-1,-1 0 0,1 0 0,-1 0 0,0-1 0,0 0 0,0 0 1,7-5-1,-10 6-21,0 0 0,1-1 1,-1 1-1,0-1 0,0 1 1,-1-1-1,1 0 1,0 0-1,-1 0 0,0 1 1,0-1-1,0-1 0,0 1 1,0 0-1,-1 0 0,1 0 1,-1 0-1,0-5 0,0 6-7,-1 1 0,1-1 0,-1 1 0,0 0-1,0-1 1,0 1 0,1 0 0,-1 0 0,0 0 0,-1-1 0,1 1-1,0 0 1,0 0 0,0 1 0,-1-1 0,1 0 0,0 0-1,-1 0 1,1 1 0,-1-1 0,1 1 0,-1-1 0,1 1 0,-1 0-1,1 0 1,-1-1 0,1 1 0,-1 0 0,1 0 0,-4 1 0,-53 0-81,49 1 131,1 0 0,-1 0 1,0 1-1,1 0 0,0 1 0,0-1 1,0 2-1,0-1 0,1 1 1,-1 0-1,-10 10 0,15-12 3,-1 0 1,1 0-1,0 0 1,0 1-1,0 0 0,0-1 1,0 1-1,1 0 0,0 0 1,0 1-1,0-1 0,0 0 1,1 1-1,0-1 0,-1 1 1,2-1-1,-1 1 0,0-1 1,1 1-1,0 0 0,0-1 1,0 1-1,1 0 0,1 4 1,0-5-47,0 0 1,0 0-1,0-1 1,1 1-1,-1-1 1,1 1 0,0-1-1,0 0 1,0 0-1,1 0 1,-1-1-1,1 1 1,-1-1-1,1 0 1,0 0-1,0 0 1,0 0-1,0-1 1,0 1-1,5 0 1,8 2-801,-1 0 0,1-1 0,31 1 0,-9-4-2830,0-5-1671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15086,'0'0'2680,"-7"13"-1602,-4 8-542,1 0 0,0 0 0,2 1 0,1 1 0,1-1 0,0 1-1,-2 34 1,7-52-479,1 0-26,-1 0 0,1 0 0,0 0 0,0-1 0,1 1 0,-1 0 0,3 8 0,-2-11-19,0-1-1,0 0 0,0 1 0,0-1 1,0 0-1,0 0 0,1 0 0,-1 0 1,0 0-1,0 0 0,1 0 0,-1 0 0,1 0 1,-1-1-1,1 1 0,-1-1 0,1 1 1,-1-1-1,1 1 0,-1-1 0,1 0 1,0 0-1,-1 0 0,1 0 0,0 0 1,2 0-1,67-8 162,-57 5-407,0 1 0,0 0-1,0 1 1,1 1-1,13 1 1,-27 0 226,0-1 0,0 0 1,0 1-1,0 0 1,0-1-1,0 1 0,0-1 1,0 1-1,0 0 1,0 0-1,0 0 1,-1 0-1,1-1 0,0 1 1,-1 0-1,1 0 1,0 0-1,-1 1 0,1-1 1,-1 0-1,0 0 1,1 0-1,-1 0 0,0 0 1,0 0-1,1 1 1,-1-1-1,0 0 0,0 0 1,0 0-1,-1 0 1,1 1-1,0-1 1,0 0-1,-1 2 0,0 2 72,0-1-1,0 1 1,0 0-1,-1-1 1,0 1-1,1 0 1,-5 4 0,-1 0 133,0 0 0,-1-1 0,0 0 1,0 0-1,-1-1 0,0 0 0,-1-1 1,1 0-1,-1 0 0,0-1 1,-1-1-1,1 1 0,-1-2 0,0 1 1,0-2-1,0 1 0,0-1 1,0-1-1,-1 0 0,1-1 0,-16-1 1,24 1-197,1-1 0,0 1 0,-1-1-1,1 1 1,0-1 0,0 0 0,0 0 0,-1 1 0,1-2 0,0 1 0,0 0 0,1 0 0,-1-1 0,0 1 0,0-1 0,1 1 0,-1-1 0,1 0 0,-1 0 0,1 0 0,-3-4 0,3 2-282,-1 0 0,1 0 0,0 0 0,0 0 0,0-1 0,0 1 0,1-1 0,0 1 0,0 0 0,1-9 0,-1 12 47,1-1 1,-1 0-1,1 1 0,0-1 1,-1 1-1,1-1 0,0 1 1,0 0-1,0-1 0,0 1 1,0 0-1,1 0 0,-1 0 1,0-1-1,1 1 0,-1 1 1,0-1-1,1 0 0,-1 0 1,1 0-1,-1 1 0,1-1 1,0 1-1,-1-1 0,1 1 1,0 0-1,-1 0 0,1-1 1,2 1-1,61 0-5970,-47 0 4524,26 0-2698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61 12780,'0'0'7677,"-5"9"-6289,2-6-1322,2-1 11,0-1 1,0 1 0,-1 0-1,1-1 1,0 1-1,0 0 1,0 0 0,1 0-1,-1 0 1,0 0-1,1 0 1,-1 0 0,1 0-1,0 2 1,11 5 745,19-6 97,-19-4-778,-1 1-1,1-2 0,-1 0 1,0 0-1,1-1 0,-1 0 1,18-8-1,-25 9-124,1 1-1,-1-1 1,1 0-1,-1 0 1,1 0-1,-1-1 1,0 1-1,0-1 1,0 1-1,-1-1 1,1 0-1,-1 0 1,1-1-1,-1 1 0,0 0 1,0-1-1,0 1 1,-1-1-1,1 0 1,-1 1-1,0-1 1,0 0-1,1-7 1,-2 10-18,0 1 1,0-1 0,0 1-1,-1-1 1,1 0-1,0 1 1,0-1-1,0 1 1,0-1-1,0 1 1,-1-1 0,1 1-1,0-1 1,0 1-1,-1 0 1,1-1-1,0 1 1,-1-1 0,1 1-1,-1 0 1,1-1-1,0 1 1,-1 0-1,1-1 1,-1 1-1,1 0 1,-1 0 0,1-1-1,-1 1 1,1 0-1,-2 0 1,-21 0-121,-19 16-96,34-11 218,1 0 1,0 1 0,0 0 0,1 0 0,0 1 0,0-1 0,0 1 0,1 0-1,0 1 1,0 0 0,1-1 0,0 1 0,0 1 0,1-1 0,0 0-1,0 1 1,1 0 0,0 0 0,-1 11 0,3-19 3,1 1-1,-1 0 1,0-1 0,0 1-1,1 0 1,-1-1 0,0 1-1,1 0 1,0-1-1,-1 1 1,1-1 0,0 1-1,0-1 1,0 0 0,0 1-1,0-1 1,0 0 0,0 0-1,0 1 1,1-1 0,-1 0-1,0 0 1,3 1 0,0 0-34,1 0 1,-1 0-1,1-1 1,0 0 0,-1 0-1,1 0 1,0 0-1,7 0 1,1-1-608,1 0 0,0-1-1,0-1 1,0 0 0,17-6 0,-20 4-670,-1 0 1,1-1-1,-1 0 0,0-1 1,-1-1-1,16-11 1,13-16-4002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5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12396,'0'0'5397,"-10"7"-4207,3-1-974,1-1 1,-1 1-1,1 0 0,0 1 0,1-1 1,0 1-1,0 1 0,0-1 0,1 1 0,0-1 1,0 1-1,1 0 0,-4 16 0,1 20 506,2 1 0,3-1 0,1 1 0,12 87 0,-1 2-435,-13-169-218,-12-64 1,9 68-63,0 0 0,0-60 0,6 89-11,-1 0-1,1 0 1,-1 1 0,1-1-1,0 0 1,0 1-1,0-1 1,0 1 0,0-1-1,0 1 1,0 0-1,1-1 1,-1 1-1,0 0 1,1 0 0,-1 0-1,1 0 1,-1 0-1,1 0 1,0 0-1,-1 1 1,1-1 0,0 0-1,0 1 1,-1 0-1,1-1 1,0 1 0,0 0-1,-1 0 1,4 0-1,68-1-157,-57 1 152,4 1-150,-1 0 1,32 7 0,-44-6 16,1-1 1,-1 2 0,1-1 0,-1 1-1,0 0 1,0 1 0,0 0 0,0 0-1,8 6 1,-14-8 141,1-1 0,-1 1-1,0-1 1,1 1-1,-1-1 1,0 1 0,0 0-1,0 0 1,0 0 0,-1-1-1,1 1 1,0 0 0,-1 0-1,1 0 1,-1 0 0,0 0-1,0 0 1,0 0 0,0 0-1,0 0 1,0 0 0,0 0-1,-1 0 1,1 0-1,-1 0 1,1 0 0,-1 0-1,0 0 1,1 0 0,-1-1-1,0 1 1,-2 2 0,-4 7 124,-1-1 0,1 0 1,-2 0-1,-10 9 1,2-2 189,44-18-249,-15-3-179,-1-1 0,1 0-1,-1-1 1,0 0-1,0-1 1,13-11-1,57-55-742,-56 50 378,-17 15 367,8-7-568,-13 15 414,-7 11 250,-2 0 219,0 1-1,0 0 1,1 0-1,1 1 1,0-1-1,1 1 1,0 0-1,1 0 1,0 0-1,1 0 1,1 15-1,0-26-158,1 1 0,-1-1-1,1 0 1,0 1-1,0-1 1,0 0 0,0 0-1,0 0 1,1 0 0,-1 0-1,0 0 1,1 0-1,0 0 1,-1-1 0,1 1-1,0 0 1,0-1 0,0 0-1,0 1 1,0-1-1,1 0 1,-1 0 0,0 0-1,0 0 1,1 0 0,-1-1-1,0 1 1,1-1-1,-1 0 1,1 0 0,-1 1-1,1-1 1,-1-1 0,3 1-1,3 0 22,-1-1-1,0 0 0,1 0 1,-1-1-1,0 1 0,0-1 1,0-1-1,0 0 0,0 0 1,8-5-1,-6 2-45,-1-1 0,0-1 1,0 1-1,-1-1 0,0-1 0,0 1 0,-1-1 0,0 0 0,0-1 1,-1 0-1,0 1 0,-1-1 0,0-1 0,-1 1 0,0-1 1,-1 1-1,0-1 0,0 0 0,-1-19 0,0 29-18,-1 0-1,0 0 0,0 0 1,0 0-1,0 0 1,0 0-1,-1 0 1,1 0-1,0 0 1,0 0-1,-1 0 0,1 1 1,0-1-1,-1 0 1,1 0-1,-1 0 1,1 0-1,-1 1 1,1-1-1,-1 0 0,1 1 1,-1-1-1,0 0 1,0 1-1,1-1 1,-1 1-1,0-1 1,0 1-1,0-1 0,1 1 1,-1 0-1,0-1 1,0 1-1,0 0 1,0 0-1,0-1 1,0 1-1,0 0 0,0 0 1,0 0-1,1 0 1,-1 0-1,0 1 1,0-1-1,0 0 1,0 0-1,-1 1 0,-1 0 2,1 0-1,-1 0 0,1 0 1,-1 0-1,1 0 0,0 0 1,0 1-1,-1-1 0,1 1 1,0 0-1,0-1 0,0 1 1,1 0-1,-1 0 0,0 1 0,-1 3 1,1-4 16,1 0 0,0 0 1,0 0-1,0 1 1,1-1-1,-1 0 0,1 0 1,-1 1-1,1-1 0,0 1 1,0-1-1,0 0 0,0 1 1,0-1-1,0 0 0,1 1 1,-1-1-1,1 0 0,-1 1 1,1-1-1,0 0 0,0 0 1,2 3-1,-1-3 8,0 0 0,1 1 0,-1-1 0,1-1 0,0 1 0,-1 0 0,1 0 0,0-1-1,0 0 1,0 0 0,0 1 0,0-2 0,0 1 0,7 1 0,2-1 19,1 0 0,-1-1 0,1 0 0,0-1 0,-1 0 0,1-1 0,21-6 0,-21 2-23,0 1 1,0-2-1,0 0 0,-1 0 0,-1-1 0,20-16 0,-27 21-8,0-1 0,0 1 0,-1-1 0,1 1 0,-1-1 0,0 0 0,0-1 0,0 1 0,0 0 0,-1-1-1,0 0 1,0 1 0,0-1 0,0 0 0,-1 0 0,0 0 0,0 0 0,0 0 0,-1 0 0,1 0 0,-2-9 0,1 13-10,-1 1 0,0-1 0,1 0 0,-1 0 0,0 1 0,0-1 0,1 1 0,-1-1 0,0 1 0,0-1 0,0 1 0,0-1 0,0 1 0,0 0 0,0 0 0,1-1 1,-1 1-1,0 0 0,0 0 0,0 0 0,0 0 0,0 0 0,0 0 0,0 0 0,0 0 0,0 1 0,-1-1 0,-30 7-67,23-3 92,-1 1 0,1 0 1,0 1-1,0 0 0,1 0 0,0 0 1,0 1-1,0 1 0,1-1 0,0 1 0,1 1 1,-1-1-1,-9 19 0,14-23-8,0 0 0,1 0-1,-1 0 1,1 0 0,0 0-1,0 0 1,0 1 0,0-1 0,1 0-1,-1 1 1,1-1 0,0 0-1,1 1 1,-1-1 0,1 0 0,0 1-1,0-1 1,0 0 0,1 0 0,-1 0-1,1 0 1,0 0 0,0 0-1,0 0 1,1-1 0,-1 1 0,1-1-1,0 1 1,0-1 0,0 0-1,1 0 1,-1-1 0,1 1 0,-1-1-1,6 3 1,-4-2-42,1 1-1,0-2 1,0 1 0,1 0-1,-1-1 1,0-1-1,1 1 1,-1-1 0,1 0-1,0 0 1,-1-1 0,1 0-1,0 0 1,-1 0 0,1-1-1,0 0 1,-1 0 0,7-3-1,-9 2-59,1 1 0,-1-1 0,0 0 0,0-1-1,0 1 1,0-1 0,0 0 0,0 0 0,-1 0 0,1 0 0,-1-1 0,0 1-1,0-1 1,0 0 0,-1 0 0,0 0 0,1 0 0,-1 0 0,0 0-1,-1-1 1,1 1 0,-1-1 0,0 1 0,0-1 0,0 0 0,-1-4-1,0 8-124,1 1-1,-1-1 0,0 0 0,0 1 0,0-1 0,0 1 0,0-1 0,0 0 0,0 1 0,0-1 0,0 1 0,0-1 0,0 1 0,0-1 0,0 0 0,-1 1 0,1-1 0,0 1 0,0-1 0,-1 1 0,1-1 0,0 1 0,-1-1 0,1 1 0,0-1 0,-1 1 0,1-1 0,-1 1 0,1 0 0,-1-1 0,1 1 0,-1 0 0,1-1 0,-1 1 0,1 0 0,-1 0 0,1-1 0,-1 1 0,0 0 1,1 0-1,-1 0 0,1 0 0,-1 0 0,0 0 0,1 0 0,-1 0 0,0 0 0,-12 0-8553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44 240 3908,'-5'0'1359,"-19"2"4620,23-2-5701,1 0 0,-1 0-1,0 0 1,1 0 0,-1 1-1,0-1 1,1 0 0,-1 0-1,1 1 1,-1-1-1,0 0 1,1 1 0,-1-1-1,1 1 1,-1-1 0,1 0-1,-1 1 1,1-1 0,0 1-1,-1 0 1,1-1 0,0 1-1,-1-1 1,1 1 0,0-1-1,0 1 1,-1 0-1,1-1 1,0 1 0,0 0-1,0 0 1,41-8 2984,-21-1-2785,0-1 1,0-1 0,-1 0-1,-1-1 1,29-23 0,-37 26-412,-1 0-1,0 0 1,-1-1 0,0 0 0,0 0 0,-1-1 0,0 0 0,0 0 0,-1 0 0,-1-1 0,7-19 0,-11 28-62,0 1 1,-1 0-1,1-1 0,-1 1 1,0 0-1,1 0 1,-1-1-1,0 1 1,0-1-1,0 1 1,0 0-1,0-1 1,0 1-1,0 0 1,-1-1-1,1 1 0,0 0 1,-1-1-1,1 1 1,-1 0-1,0 0 1,0-2-1,0 3-9,0-1-1,0 1 1,0-1-1,0 1 1,0 0 0,0 0-1,0-1 1,0 1-1,0 0 1,0 0-1,0 0 1,0 0 0,0 0-1,0 0 1,0 1-1,0-1 1,0 0-1,0 0 1,0 1-1,0-1 1,-2 1 0,-5 3-27,0 0 0,1 0 0,-1 1 0,1 0 0,-10 9 0,9-6 17,0 0 0,1 0 0,0 1-1,1 0 1,0 0 0,0 1-1,-6 14 1,11-22 14,0-1 0,0 1-1,1 0 1,-1 0 0,0 0 0,1 0-1,-1 0 1,1 0 0,0 0 0,0 0 0,0 0-1,0 0 1,0 0 0,0 0 0,0 0-1,1 0 1,-1 0 0,1 0 0,-1-1-1,1 1 1,0 0 0,0 0 0,-1 0-1,1 0 1,1-1 0,-1 1 0,0-1 0,0 1-1,1-1 1,-1 1 0,1-1 0,-1 0-1,1 1 1,-1-1 0,1 0 0,0 0-1,0 0 1,-1 0 0,1-1 0,0 1 0,0 0-1,0-1 1,0 0 0,0 1 0,0-1-1,0 0 1,3 0 0,14 2-4,-1-2 1,0 0-1,0-1 0,0-1 1,1-1-1,-2 0 0,1-1 1,0-1-1,-1-1 0,0-1 1,0 0-1,-1-1 0,1 0 0,-2-2 1,19-13-1,-38 32 80,-12 28 184,15-37-254,1 1 0,0-1 1,-1 1-1,1 0 0,0-1 1,-1 1-1,1-1 0,0 1 0,0 0 1,0-1-1,0 1 0,0 0 1,0-1-1,0 1 0,0 0 0,0-1 1,0 1-1,0 0 0,0-1 0,0 1 1,0 0-1,0-1 0,1 1 1,-1 0-1,0-1 0,1 1 0,-1-1 1,0 1-1,1-1 0,-1 1 0,1-1 1,-1 1-1,1-1 0,-1 1 1,1-1-1,-1 1 0,1-1 0,-1 0 1,1 1-1,-1-1 0,1 0 0,0 1 1,1-1-1,11 0 86,0-1 0,1 0 0,-1-1-1,0 0 1,1-1 0,-1 0 0,-1-1 0,20-10 0,-18 9-183,0-1 0,0 2 1,0 0-1,1 0 0,-1 2 1,21-2-1,-35 7 63,1 0-1,0 0 0,-1 0 1,1 0-1,-1 1 1,0-1-1,0 0 0,0 0 1,-1 1-1,0 4 1,-7 12-685,0 0 0,-22 34 1,29-52-108,0-1-1365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12268,'0'0'7655,"-14"76"-7143,3-38-223,-2 1-193,8-2-64,-1-2 0,6-6-32,0-2-64,0-6-321,0-2-223,6-4-545,-3-4-993,-1-3-1506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11307,'0'0'9897,"71"13"-8904,-26-13-448,1 0-353,3 0-96,-2-7-64,-6-2-609,-6-1-864,-8-2-865,-15-1-1122,-6-1-1280,-6-3-1218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5157,'0'0'17713,"79"-23"-17425,-34 20-256,2 0 32,0 2-705,-2 1-1569,-6 0-1153,-10 0-2723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10410,'0'0'3219,"-2"8"-577,0 1-2196,-2 5 615,0 0 0,2 0 0,-2 17 1,4-29-976,-1 0 0,1 0 0,0 1 0,0-1 0,0 0 0,0 1 0,0-1 0,1 0 0,-1 1 0,1-1 0,0 0 0,-1 0 0,1 0 0,0 1 0,0-1 0,0 0 0,0 0 0,1 0 0,-1-1 0,1 1 0,-1 0 1,1 0-1,-1-1 0,1 1 0,0-1 0,0 1 0,0-1 0,3 2 0,4-1-35,0 0-1,0-1 1,0 0 0,0 0 0,0-1 0,0 0-1,0 0 1,0-1 0,0 0 0,0-1-1,0 0 1,0-1 0,8-3 0,-7 2-74,1 0 1,-1-1-1,0-1 1,0 1-1,-1-2 1,0 1-1,0-1 1,0-1-1,14-16 1,-51 91-128,26-64 115,1-1-1,0 1 1,0 0-1,0 0 0,0 0 1,0 0-1,0 0 1,1-1-1,0 1 1,-1 6-1,1-9-48,0 0-1,0 1 1,0-1-1,0 0 1,1 1-1,-1-1 1,0 0-1,0 1 1,0-1-1,0 0 1,0 0-1,1 1 1,-1-1-1,0 0 1,0 1-1,0-1 1,1 0-1,-1 0 1,0 0-1,0 1 1,1-1-1,-1 0 1,0 0-1,0 0 1,1 0-1,-1 1 1,0-1-1,1 0 1,-1 0-1,0 0 1,1 0-1,-1 0 0,1 0 1,19-10-6058,-7-2 403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14061,'0'0'6075,"-6"12"-5461,-3 5-376,1 1 0,1 0 0,1 0 0,1 1 0,0 0 0,-2 23 0,1 36 636,3 0-1,12 114 1,-3-162-710,-3-26 163,-2-19-65,-5-67-1396,-14-84 1,8 92 875,97 92 1005,-77-17-707,-1-1 1,1-1-1,0 1 1,0-2-1,0 0 1,-1 0-1,1 0 1,-1-1-1,0-1 0,1 1 1,-2-2-1,1 1 1,0-1-1,-1-1 1,0 1-1,0-1 1,-1-1-1,1 1 0,-1-1 1,-1-1-1,1 1 1,-1-1-1,-1 0 1,1-1-1,-2 1 1,1-1-1,-1 0 0,0 0 1,-1 0-1,0-1 1,0 1-1,1-12 1,-4 20-43,0 0 1,1-1 0,-1 1 0,0 0 0,0 0-1,0-1 1,0 1 0,0 0 0,-1 0-1,1-1 1,0 1 0,0 0 0,-1 0 0,1-1-1,-1 1 1,1 0 0,-2-2 0,1 3-3,1-1 0,-1 1 0,1-1 1,-1 1-1,0 0 0,1 0 0,-1-1 1,1 1-1,-1 0 0,0 0 0,1 0 1,-1 0-1,0-1 0,1 1 0,-1 0 1,0 0-1,1 0 0,-1 1 0,0-1 1,1 0-1,-1 0 0,0 0 0,0 1 1,-3 0-11,1 1 1,0-1 0,0 1 0,0 0 0,0 0 0,0 0 0,0 0 0,0 1 0,1-1-1,-5 5 1,-5 10 105,1 0-1,1 1 0,0 0 0,1 0 0,1 1 0,1 0 0,0 0 0,2 1 0,0 0 0,1 0 1,2 0-1,0 1 0,0-1 0,3 24 0,-1-41-143,1-1-1,-1 0 1,1 0 0,0 0-1,0 1 1,0-1 0,0 0-1,0 0 1,0 0 0,0 0-1,1 0 1,-1-1 0,1 1-1,-1 0 1,1-1-1,0 1 1,-1-1 0,1 1-1,0-1 1,0 0 0,0 0-1,0 0 1,1 0 0,-1 0-1,0 0 1,0-1 0,0 1-1,1-1 1,-1 1 0,0-1-1,1 0 1,-1 0 0,4 0-1,0 0-942,0 0 1,0 0-1,0-1 0,0 0 0,0 0 0,0 0 0,-1-1 1,1 0-1,0 0 0,-1 0 0,1-1 0,5-4 0,14-16-7706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4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11010,'1'1'123,"-1"1"-1,0-1 1,0 0-1,0 0 0,0 1 1,0-1-1,0 0 1,0 1-1,0-1 0,0 0 1,-1 0-1,1 1 1,-1 1-1,-1 7 699,3-9-777,-1-1-1,1 1 1,0-1 0,-1 1 0,1-1 0,-1 0 0,1 1 0,0-1-1,-1 0 1,1 1 0,0-1 0,-1 0 0,1 0 0,0 0-1,0 1 1,-1-1 0,1 0 0,0 0 0,1-1 0,54 0 1777,-45 0-1570,-1 1 0,1-1 0,0 2 0,-1-1 0,1 1 0,-1 1 0,11 3 0,-13-4-234,0 1 1,0-1 0,0-1 0,0 1 0,0-1 0,0-1 0,0 1 0,0-1 0,0-1-1,0 1 1,-1-2 0,1 1 0,10-5 0,-6 3 26,2 0 1,-1 0-1,19-1 1,-23 5-28,1 0 1,-1 1 0,0 0 0,11 4-1,14 0 9,-23-3-18,1 1 0,-1 0-1,0 0 1,0 1 0,0 0-1,0 1 1,-1 0-1,1 1 1,16 12 0,-21-14-7,7 4 0,1 0 1,1-1-1,-1-1 0,1 0 1,1-1-1,-1-1 1,0 0-1,29 2 1,3-3 8,77-5-1,-83-1-4,0 2-1,78 9 0,-15 10 4,159 6 0,-137-23-21,0-5 0,195-31 0,-108-10-98,40-6-186,-165 40 204,-77 10 89,0 1-1,1 0 1,-1 1-1,0 0 1,17 5-1,-28-6 3,0 0-1,-1 0 1,1 0-1,0 0 0,-1 0 1,1 1-1,0-1 1,0 0-1,-1 0 1,1 0-1,0 0 1,0 1-1,0-1 1,-1 0-1,1 0 0,0 1 1,0-1-1,0 0 1,-1 0-1,1 1 1,0-1-1,0 0 1,0 0-1,0 1 0,0-1 1,0 0-1,0 1 1,0-1-1,0 0 1,0 0-1,0 1 1,0-1-1,0 0 0,0 1 1,0-1-1,0 0 1,0 1-1,0-1 1,0 0-1,0 0 1,0 1-1,0-1 0,1 0 1,-1 0-1,0 1 1,0-1-1,0 0 1,1 0-1,-1 1 1,0-1-1,0 0 1,0 0-1,1 0 0,-1 0 1,0 1-1,0-1 1,1 0-1,-1 0 1,0 0-1,1 0 1,-1 0-1,0 0 0,0 0 1,1 0-1,-1 0 1,-21 9-389,10-9 307,1-4-42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125 263 12876,'-8'4'2354,"-2"1"-1648,0 1 0,1 0-1,0 0 1,0 1-1,0 0 1,-7 8-1,12-11-395,-1 1 0,1 0-1,1 0 1,-1 0-1,1 0 1,-1 0-1,1 1 1,1-1-1,-1 1 1,1 0 0,0 0-1,1 0 1,-1 0-1,0 7 1,2-12-292,0 1-1,0-1 1,0 0 0,0 0 0,0 0-1,0 0 1,0 0 0,1 0 0,-1 0 0,0 0-1,1 0 1,-1 0 0,1 0 0,-1 0 0,1 0-1,0 0 1,-1 0 0,1 0 0,0 0-1,0-1 1,-1 1 0,1 0 0,0 0 0,0-1-1,1 2 1,1-1 12,0 0-1,0 0 1,-1 0 0,1-1-1,0 1 1,0-1 0,0 1-1,0-1 1,5 0 0,-1-1-7,-1 1 1,0-1-1,1 0 0,-1-1 1,0 1-1,0-1 1,0-1-1,0 1 0,6-4 1,-1-4-131,0 0-1,0 0 1,-1-1 0,-1-1-1,1 1 1,-2-2 0,0 1 0,0-1-1,-1 0 1,7-21 0,-31 68-587,13-27 707,0 0 0,0 0 0,0 0 0,1 1 0,0 0 0,1-1 0,0 1 0,0 0 0,0 0 0,1 1 0,0-1 0,1 0-1,0 13 1,1-19-8,0-1 0,-1 0-1,1 1 1,0-1-1,-1 0 1,1 0 0,0 0-1,0 0 1,0 1-1,0-1 1,0-1 0,0 1-1,0 0 1,1 0-1,-1 0 1,0 0 0,0-1-1,1 1 1,-1-1-1,0 1 1,1-1 0,-1 1-1,1-1 1,-1 0-1,0 0 1,1 0 0,-1 0-1,1 0 1,-1 0-1,1 0 1,-1 0 0,1 0-1,-1-1 1,3 0-1,2 0-145,1 0 0,-1-1 0,0 0 0,0 0-1,0 0 1,10-6 0,-1-3-895,0-1 0,-1-1 0,0 0 0,-1-1 0,0 0 0,-1-1 0,-1 0 1,0-1-1,14-29 0,-10 14 364,-1-1 0,-2-1 0,-1 0-1,9-48 1,-15 35 4922,-7 42-966,-6 8-2260,1 4-789,1 1 0,0 0 1,0 0-1,1 0 0,0 1 0,1 0 1,0 0-1,1 0 0,0 0 0,-2 14 1,-3 19 709,-3 48 1,8-50-717,4 66 1,0-102 50,1-7-83,2-16 6,2-26-141,-5 20-94,0-35-594,-1 57 607,0-1 0,0 1 0,0 0 0,-1-1 0,1 1 0,0 0 0,-1 0 0,0-1 0,0 1 0,0 0-1,0 0 1,0 0 0,0 0 0,0 0 0,0 0 0,-1 0 0,1 1 0,-3-3 0,4 3 29,-1 1-1,1 0 0,0 0 0,-1 0 1,1 0-1,0-1 0,0 1 1,-1 0-1,1 0 0,0 0 1,-1 0-1,1 0 0,0 0 0,-1 0 1,1 0-1,0 0 0,-1 0 1,1 0-1,0 0 0,0 0 0,-1 0 1,1 0-1,0 0 0,-1 0 1,1 0-1,0 0 0,-1 1 1,1-1-1,0 0 0,0 0 0,-1 0 1,1 1-1,0-1 0,0 0 1,-1 0-1,1 0 0,0 1 1,0-1-1,0 0 0,-1 1 0,-3 17 223,8 23 164,-2-37-374,1-1 0,-1 0 0,0 1 0,1-1 0,0 0 0,0 0 0,-1-1-1,2 1 1,-1-1 0,0 1 0,1-1 0,-1 0 0,1 0 0,-1 0 0,1-1 0,0 1 0,0-1 0,0 0-1,0 0 1,0 0 0,0-1 0,0 1 0,0-1 0,4 0 0,-1 0 0,0 0 1,0-1-1,0 1 0,0-1 0,0 0 1,-1-1-1,1 0 0,0 0 0,-1 0 1,1-1-1,-1 0 0,0 0 0,9-7 1,-10 6-6,0 0 0,0-1 0,-1 0 1,0 0-1,0 0 0,0 0 1,0-1-1,-1 0 0,0 0 0,0 1 1,-1-2-1,1 1 0,-1 0 0,-1 0 1,1-1-1,0-10 0,-2 16-19,0 1 0,0 0 0,0 0-1,0 0 1,0 0 0,0-1 0,0 1 0,0 0-1,0 0 1,0 0 0,0-1 0,0 1 0,0 0-1,0 0 1,0 0 0,0 0 0,0-1 0,0 1-1,0 0 1,0 0 0,0 0 0,-1 0-1,1 0 1,0-1 0,0 1 0,0 0 0,0 0-1,0 0 1,0 0 0,-1 0 0,1 0 0,0 0-1,0 0 1,0 0 0,0 0 0,-1-1 0,1 1-1,0 0 1,0 0 0,0 0 0,-1 0-1,1 0 1,0 0 0,0 0 0,0 0 0,0 0-1,-1 0 1,1 0 0,0 1 0,-12 6-42,-8 12 108,15-12 69,0 1 1,1 0 0,0 0 0,0 0 0,1 0-1,0 1 1,1-1 0,0 1 0,0 0 0,1-1-1,0 1 1,0 0 0,1 0 0,1 15 0,-1-23-121,1 0 0,-1 0 0,0 0 0,1 0 1,-1 0-1,1 0 0,-1 0 0,1 0 0,-1 0 1,1 0-1,-1-1 0,1 1 0,0 0 0,-1 0 0,1-1 1,0 1-1,0 0 0,0-1 0,0 1 0,-1-1 1,1 1-1,0-1 0,0 1 0,0-1 0,2 1 0,33-2 238,-27-1-217,0 0 1,0-1 0,0 0-1,0 0 1,8-6 0,-6 2-97,-1 0-1,0-1 1,-1-1 0,0 0 0,0 0 0,-1 0 0,0-1 0,-1 0 0,0-1 0,0 0 0,-1 0 0,9-23 0,-62 129 153,46-92-51,0 0 0,0 0 0,0-1 0,0 1-1,1 0 1,-1 0 0,1 1 0,0-1 0,-1 0 0,1 0 0,1 0-1,-1 0 1,0 0 0,1 0 0,0 0 0,-1 0 0,3 4 0,-1-5-23,-1-1 0,1 1 0,0-1 0,0 0 0,-1 0 1,1 0-1,0 0 0,0 0 0,0 0 0,1 0 0,-1 0 1,0-1-1,0 1 0,0-1 0,0 0 0,1 0 0,-1 0 1,0 0-1,0 0 0,0 0 0,1 0 0,-1-1 0,0 1 1,0-1-1,3 0 0,4-2-36,-1 0-1,1-1 1,-1 1-1,1-2 1,-1 1-1,0-1 1,-1 0 0,1-1-1,10-9 1,1-3-128,-1-1 0,18-23 0,-40 80 387,3-34-178,0-1 0,0 0-1,0 0 1,1 1 0,-1-1 0,1 1 0,0-1 0,0 0-1,0 1 1,1-1 0,1 7 0,-1-9-159,0 0 0,0 1 1,0-1-1,0 0 0,1 0 1,-1 0-1,0 0 0,1 0 0,-1 0 1,1-1-1,-1 1 0,1 0 0,-1-1 1,1 1-1,0-1 0,-1 0 1,1 1-1,0-1 0,-1 0 0,1 0 1,0 0-1,-1 0 0,1 0 0,1-1 1,-2 1-105,-1 0 0,1 1 1,-1-1-1,0 0 1,1 0-1,-1 0 0,1 0 1,-1 0-1,1 0 1,-1 0-1,0 0 0,1 0 1,-1 0-1,1 0 1,-1 0-1,1-1 1,-1 1-1,0 0 0,1 0 1,-1 0-1,1-1 1,-1 1-1,0 0 0,1 0 1,-1-1-1,0 1 1,1 0-1,-1-1 0,0 1 1,1 0-1,-1-1 1,0 1-1,0 0 0,0-1 1,1 1-1,-1-1 1,0 1-1,0 0 0,0-1 1,0 1-1,0-1 1,0 1-1,0-1 0,0 1 1,0 0-1,0-1 1,0 1-1,0-1 0,0 1 1,0-1-1,0 1 1,0-1-1,0-3-485,0-9-5197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6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 13293,'-4'-6'9320,"13"6"-8839,0 2-417,2 4-32,0 1-1505,2-1-2691,-2-4-6567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64 10122,'1'-2'463,"0"0"1,0 0 0,0 0-1,0 0 1,0 0 0,-1 0 0,1 0-1,-1 0 1,1 0 0,-1-1-1,0 1 1,0 0 0,0 0 0,0 0-1,0-1 1,0 1 0,-1 0-1,0-4 1,0 4-284,0 1 1,0 0-1,0 0 0,0-1 0,0 1 0,0 0 0,0 0 1,-1 0-1,1 0 0,0 0 0,-1 0 0,1 0 1,0 1-1,-1-1 0,1 0 0,-1 1 0,1-1 0,-1 1 1,1 0-1,-3-1 0,0 1-108,0-1 0,0 1 0,0 0 1,0 0-1,0 1 0,0-1 0,0 1 0,1 0 0,-1 0 0,0 0 1,0 1-1,1-1 0,-1 1 0,1 0 0,-1 0 0,1 0 0,0 1 1,-1-1-1,1 1 0,-3 2 0,1 2 10,1 0 1,-1 0-1,1 0 1,0 1-1,1-1 1,0 1-1,0 0 1,0 0-1,1 0 0,0 0 1,1 0-1,0 0 1,0 1-1,1-1 1,0 0-1,0 1 1,3 15-1,-2-23-71,-1 1 0,1-1 0,0 1-1,-1 0 1,1-1 0,0 1 0,0-1 0,0 1 0,0-1-1,0 0 1,1 0 0,-1 1 0,0-1 0,1 0 0,-1 0-1,0 0 1,1 0 0,-1 0 0,1-1 0,3 2 0,-1 0 14,0-1 1,0-1 0,1 1-1,-1-1 1,0 1 0,1-1 0,-1 0-1,6-1 1,2-1 18,-1 0-1,0-1 1,0 0-1,0-1 1,17-8 0,-12 4 2,-1-1 0,25-19 0,-37 25 1,1 0 1,-1 0 0,1 0 0,-1 0 0,0-1-1,0 0 1,-1 1 0,1-1 0,-1 0-1,0 0 1,0 0 0,0-1 0,0 1-1,-1 0 1,2-9 0,-3 12-18,0-1 0,0 1 0,0-1 1,-1 1-1,1-1 0,0 1 0,-1 0 0,1-1 1,-1 1-1,0 0 0,1-1 0,-1 1 0,0 0 1,0 0-1,0-1 0,0 1 0,0 0 0,0 0 1,0 0-1,0 0 0,-1 1 0,1-1 0,0 0 1,0 0-1,-1 1 0,1-1 0,-1 1 0,0-1 1,-50-13-65,35 11 99,-55-19 37,122 33-5184,-8 6 1547,4-1-3511,-19-7 864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9641,'0'0'9518,"7"-9"-8824,0 0-567,1 0 0,0 1 0,0 0 0,1 0-1,0 1 1,12-8 0,-15 11 80,0 1 1,1-1-1,-1 1 0,0 0 1,1 1-1,0 0 0,0 0 1,0 0-1,0 0 0,0 1 1,0 1-1,0-1 0,12 1 1,-18 1-167,0 0 0,0-1 0,1 1 0,-1 0 0,0 0 0,0-1 0,0 1 0,0 0 0,0 0 0,0 0 0,0 0 1,-1 1-1,1-1 0,0 0 0,-1 0 0,1 0 0,0 1 0,-1-1 0,1 0 0,-1 0 0,0 1 0,0-1 0,1 0 0,-1 1 0,0-1 1,0 1-1,0 1 0,0 44 957,0-39-797,-12 38 428,10-40-439,0 0-1,0 0 1,0 0 0,1 0-1,-2 12 1,23-20 162,-11-1-327,0-2 0,0 1 0,-1-1 1,1-1-1,-1 1 0,11-11 0,-13 10-99,0 0 1,1 1-1,0 0 0,0 1 1,0 0-1,0 0 0,1 0 1,-1 1-1,14-4 0,-21 7 69,1 1 0,-1 0 0,1-1 0,-1 1 0,1 0 0,-1-1 0,0 1 0,0 0 0,1-1 0,-1 1 0,0 0 0,0 0 0,0-1 0,0 1 0,0 0 0,0 0 0,0-1 0,0 1 0,0 0 0,0-1 0,0 1 0,0 0 0,0 0 0,-1-1 0,1 1 0,0 0 0,-1 0 0,-6 24-95,-4-6-545,9-15 222,-1 0 1,1 0-1,-1 0 0,1 0 0,1 0 0,-1 1 1,0-1-1,1 1 0,0-1 0,-1 6 0,13-9-10670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74 8456,'0'0'5920,"4"-9"-2936,13-28-747,-17 36-2157,1 1 0,-1-1 0,1 1 0,-1-1 0,0 0 0,0 0 1,1 1-1,-1-1 0,0 0 0,0 1 0,0-1 0,0 0 0,0 0 0,0 1 0,0-1 0,0 0 0,0 1 0,0-1 0,0 0 0,-1 0 0,1 1 0,0-1 0,0 0 0,-1 1 0,1-1 0,0 0 0,-1 1 1,1-1-1,-1 1 0,1-1 0,-1 1 0,1-1 0,-1 1 0,1-1 0,-1 1 0,0-1 0,1 1 0,-1 0 0,1-1 0,-1 1 0,0 0 0,-1-1 0,-31-1 696,26 3-542,-3 0-167,1 1 0,0 0-1,0 1 1,-1-1-1,2 2 1,-1 0 0,0 0-1,1 0 1,0 1-1,0 0 1,0 1 0,0 0-1,1 0 1,0 1-1,0 0 1,1 0 0,0 0-1,0 1 1,1 0-1,-7 12 1,12-19-61,-1-1-1,1 1 1,-1 0-1,1 0 1,0 0-1,-1-1 1,1 1 0,0 0-1,0 0 1,-1 0-1,1 0 1,0 0-1,0-1 1,0 1 0,0 0-1,0 0 1,0 0-1,0 0 1,1 0-1,-1 0 1,0 0 0,0-1-1,1 1 1,-1 0-1,1 0 1,-1 0-1,0-1 1,1 1 0,-1 0-1,2 0 1,0 0 11,-1 0 0,1 0 0,0 0 0,0 0 0,0 0 0,0-1 1,0 1-1,0-1 0,0 0 0,0 0 0,0 1 0,4-1 0,4-1 33,0 0 1,0 0-1,0-1 0,14-4 0,-6-2-81,-1 0 0,0 0 0,0-2 0,-1 0 0,-1-1 0,0-1 0,0 0 0,-1-1-1,-1 0 1,14-18 0,-57 70 492,28-37-391,0 1 0,0-1 0,0 1 0,1 0-1,-1-1 1,1 1 0,-1 0 0,1 0-1,0 0 1,1 0 0,-1 0 0,0 0 0,1 1-1,0-1 1,-1 0 0,1 0 0,0 0-1,1 0 1,-1 0 0,1 1 0,-1-1 0,3 6-1,-1-8-37,0 1 0,0-1 0,0 1 0,0-1 0,0 0-1,0 0 1,1 0 0,-1 0 0,1 0 0,-1 0 0,0 0 0,1-1 0,-1 0-1,1 1 1,-1-1 0,1 0 0,2 0 0,49-3 249,-51 3-271,9-2-13,0-1-1,0 0 1,-1 0-1,1-2 1,-1 1-1,0-2 1,0 1 0,19-14-1,21-10-24,-55 33 24,1 1 0,0-1 0,-1 1 0,2 0 0,-1 0 0,0 0 0,-1 8 0,3-12 17,0-1 0,1 1-1,-1 0 1,1 0 0,0 0 0,-1 0-1,1 0 1,0 0 0,-1 0-1,1 0 1,0 0 0,0 0 0,0 0-1,0 0 1,0 0 0,0 0-1,0 0 1,0 0 0,0 0-1,0 0 1,1 0 0,-1 0 0,0 0-1,1 0 1,-1 0 0,1 0-1,-1 0 1,1-1 0,-1 1-1,1 0 1,0 0 0,-1 0 0,1-1-1,0 1 1,0 0 0,-1-1-1,1 1 1,0-1 0,0 1-1,0-1 1,1 1 0,4 0 35,-1 0 0,1-1 0,0 0 0,0 0 0,0 0 0,8-2 0,-12 2-53,10-3-27,-1 0 0,0-1 0,0 0 0,0-1 0,0 0 0,-1 0 0,0-1 0,0-1 0,13-10 0,-22 16-21,-14 22-268,9-15 333,1-1 0,-1 1-1,1 0 1,1 0-1,-1 1 1,1-1 0,0 1-1,0-1 1,1 1 0,-2 11-1,4-17-118,0 0 0,0 0-1,1 0 1,-1 0-1,0-1 1,0 1-1,1 0 1,-1-1 0,0 1-1,1-1 1,-1 0-1,1 1 1,-1-1 0,0 0-1,1 0 1,-1 0-1,1 0 1,-1 0 0,1 0-1,2-1 1,34-1-3563,-28-1 1883,0 0 1,0 0 0,-1-1 0,12-6 0,16-9-4530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0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150 174 11915,'0'0'9887,"-10"-2"-8312,3 1-1356,-1 1 0,1 0-1,0 0 1,0 0 0,0 1 0,0 0 0,0 0 0,0 1 0,-13 4 0,17-5-116,0 1 1,0-1-1,0 0 1,0 1 0,0 0-1,0 0 1,0 0-1,0 0 1,1 0 0,-1 1-1,1-1 1,-1 1-1,1 0 1,0-1 0,0 1-1,0 0 1,1 0-1,-1 0 1,1 1 0,-1-1-1,1 0 1,0 1-1,1-1 1,-1 0 0,0 1-1,1 6 1,0-9-91,0 0-1,1 1 1,-1-1 0,1 0 0,-1 1 0,1-1-1,0 0 1,0 0 0,-1 1 0,1-1-1,0 0 1,0 0 0,0 0 0,0 0 0,0 0-1,1 0 1,-1-1 0,0 1 0,0 0-1,1 0 1,-1-1 0,0 1 0,1-1 0,-1 1-1,0-1 1,1 0 0,-1 1 0,1-1-1,-1 0 1,0 0 0,1 0 0,2-1 0,51-1 173,-42-1-212,-1-1 0,1 0 0,-1 0-1,0-1 1,0-1 0,-1 0 0,1-1-1,-1 0 1,-1-1 0,17-14 0,-12 8-78,0-1 0,-1 0 0,0-2 0,-1 1 0,19-35 0,-28 45 85,-1 1 1,0-1-1,0 0 1,-1-1 0,0 1-1,0 0 1,0-1-1,0-12 1,-1 19 17,-1 0 0,0-1-1,0 1 1,0 0 0,0-1-1,0 1 1,0 0 0,0 0 0,-1-1-1,1 1 1,0 0 0,0-1 0,0 1-1,0 0 1,0 0 0,0-1 0,0 1-1,-1 0 1,1-1 0,0 1 0,0 0-1,0 0 1,-1 0 0,1-1 0,0 1-1,0 0 1,-1 0 0,1 0 0,0 0-1,0-1 1,-1 1 0,1 0-1,0 0 1,-1 0 0,1 0 0,0 0-1,0 0 1,-1 0 0,1 0 0,-16 5-32,-13 16 15,21-12 128,0 1 1,0 1 0,1-1-1,1 1 1,0 1-1,0-1 1,1 1 0,0 0-1,-3 14 1,7-22-109,0 0 0,0 1 0,0-1 0,1 0 0,-1 1 0,1-1 1,0 0-1,1 1 0,-1-1 0,1 0 0,-1 1 0,1-1 0,1 0 0,-1 0 0,1 0 0,-1 0 1,1 0-1,0 0 0,1 0 0,-1 0 0,1-1 0,-1 1 0,1-1 0,0 0 0,0 0 0,1 0 0,-1 0 1,0-1-1,7 4 0,-2-1-555,-1-2 0,1 1 0,0-1 0,1 0 0,-1-1 0,10 2 0,29 0-6627,-2-4-6246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64 3555,'3'-8'6113,"2"-2"-4406,5-13-155,-7 0 4643,-21 56-2886,6-15-2961,2 4 46,1 1-1,1 0 1,1 1 0,1-1-1,1 1 1,1 0 0,-1 39 0,4-61-381,1-1 1,0 1 0,0 0 0,0 0 0,1 0 0,-1 0 0,0 0 0,1 0 0,-1-1 0,1 1 0,0 0 0,-1 0 0,1-1 0,0 1 0,0 0 0,0-1 0,0 1 0,0-1 0,1 1 0,-1-1 0,0 0 0,1 0 0,1 2 0,0-2 7,-1 0 0,1 0 1,-1 0-1,1-1 0,0 1 1,-1-1-1,1 0 1,0 1-1,0-1 0,-1-1 1,1 1-1,0 0 0,-1 0 1,5-2-1,2-1 14,0 0 0,0 0 0,0-1 1,-1 0-1,1 0 0,-1-1 0,0 0 0,10-9 0,41-51-14,-54 59-23,0 0 0,-1-1-1,0 0 1,0 0 0,0 0-1,-1 0 1,0 0-1,3-15 1,-28 58-444,7-14 454,8-10-11,-22 43 289,28-52-235,-1 1-1,1-1 0,0 0 1,0 1-1,0 0 0,0-1 1,1 1-1,0-1 0,-1 1 1,1 0-1,1-1 0,-1 1 1,2 6-1,-2-9-41,1-1 0,0 1-1,0 0 1,0 0 0,1-1 0,-1 1 0,0 0 0,0-1-1,0 1 1,0-1 0,1 1 0,-1-1 0,0 0-1,0 1 1,1-1 0,-1 0 0,0 0 0,1 0 0,-1 0-1,0 0 1,0 0 0,3-1 0,29-3 162,-16-2-155,0 0 0,0-1 0,-1-1 0,1-1 0,-2 0 0,19-14 1,48-26-157,-82 49 132,1-1 1,-1 1 0,1 0-1,-1-1 1,1 1-1,0 0 1,-1-1-1,1 1 1,-1 0-1,1 0 1,0 0-1,-1 0 1,1-1-1,0 1 1,-1 0-1,1 0 1,-1 0-1,1 0 1,0 0-1,-1 0 1,1 1 0,0-1-1,-1 0 1,1 0-1,-1 0 1,1 1-1,0-1 1,-1 0-1,1 1 1,-1-1-1,1 1 1,2 18-59,-3-18 75,-1 0 0,1 0 0,0 0 0,0 0 0,0 1 1,-1-1-1,1 0 0,0 0 0,0 0 0,1 0 1,-1 0-1,0 1 0,0-1 0,1 0 0,-1 0 0,0 0 1,1 0-1,-1 0 0,1 0 0,0 0 0,-1 0 0,1 0 1,0 0-1,-1 0 0,1 0 0,0-1 0,0 1 1,0 0-1,0 0 0,0-1 0,0 1 0,0-1 0,0 1 1,0-1-1,0 1 0,0-1 0,0 1 0,0-1 0,0 0 1,0 0-1,2 0 0,6-1 23,0 0 0,0-1 0,-1-1 0,1 1 0,-1-1 0,1-1 0,-1 0 0,0 0 0,0 0 0,13-11 0,-14 9-89,1 1 1,0 0 0,0 1 0,0 0-1,0 0 1,1 0 0,-1 1 0,1 1 0,0-1-1,17-1 1,-25 4 50,-1 0 1,1 0-1,-1 0 1,1 0-1,-1 0 0,1 0 1,-1 0-1,1 1 1,-1-1-1,1 0 0,-1 0 1,0 1-1,1-1 0,-1 0 1,0 0-1,1 1 1,-1-1-1,1 0 0,-1 1 1,0-1-1,0 1 1,1-1-1,-1 0 0,0 1 1,0-1-1,1 1 0,-1-1 1,0 1-1,0-1 1,0 1-1,0-1 0,0 1 1,0 23-1,-12 19 74,-2-20 27,-4 6-537,13-12-7448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2 134 7495,'0'0'16949,"9"1"-16388,0-2-519,-1 1 1,1-1-1,0 0 1,-1-1-1,0 0 1,1-1-1,-1 1 0,0-2 1,0 1-1,0-1 1,-1 0-1,1-1 1,-1 1-1,0-2 0,0 1 1,-1-1-1,1 0 1,5-8-1,-9 11-60,0 0 0,-1 0-1,0 0 1,0 0 0,0-1 0,0 1-1,0-1 1,-1 0 0,1 1 0,0-7-1,-2 9 11,1 1-1,-1-1 0,0 0 0,0 1 1,0-1-1,-1 0 0,1 1 1,0-1-1,0 1 0,0-1 0,0 0 1,-1 1-1,1-1 0,0 1 1,0-1-1,-1 0 0,1 1 0,-1-1 1,1 1-1,0-1 0,-1 1 0,1-1 1,-1 1-1,0-1 0,-1 0-5,1 1-1,-1-1 0,1 1 0,-1-1 1,0 1-1,0 0 0,1-1 1,-1 1-1,0 0 0,0 0 1,1 0-1,-1 1 0,-2-1 0,-3 2-5,0 1 0,0-1-1,0 1 1,0 0 0,1 1-1,-1 0 1,1 0-1,0 0 1,0 1 0,0 0-1,1 0 1,0 0-1,-7 9 1,5-6 104,-1 1-1,1 1 1,1-1 0,0 1 0,0 0-1,1 1 1,-8 20 0,13-29-68,-1 0 0,1 0 0,-1-1 0,1 1 0,0 0 1,0 0-1,0-1 0,0 1 0,0 0 0,0 0 0,0-1 0,0 1 0,1 0 0,-1 0 1,1-1-1,-1 1 0,1 0 0,0-1 0,-1 1 0,1-1 0,0 1 0,0-1 0,3 3 1,-2-2-1,0-1 1,0 1 0,1-1 0,-1 0 0,1 0-1,-1 0 1,1 0 0,-1 0 0,1-1 0,0 1-1,-1-1 1,1 0 0,0 1 0,3-1 0,6-1-7,-1 0 0,1-1 0,0 0 0,0-1 1,-1 0-1,16-7 0,-2-2-382,0-2 1,38-28-1,16-8 558,-79 50-175,0 0 0,0 0 0,0 0 0,0 0 0,0 0 0,1 0 0,-1 0 0,0-1 0,0 1 0,0 0 0,0 0 0,1 1 0,-1-1 0,0 0 0,0 0 0,0 0 0,0 0 0,0 0 0,1 0 0,-1 0 0,0 0 0,0 0 0,0 0 0,0 0 0,0 0 0,1 0 0,-1 0 0,0 1 0,0-1 0,0 0 0,0 0 0,0 0 0,0 0 0,0 0 0,0 0 0,0 1 0,0-1 0,1 0 0,-1 0 0,0 0 0,0 0 0,0 1 0,0-1 0,0 0 0,0 0 0,0 0 0,0 0 0,0 0 0,0 1 0,0-1 0,0 0 0,0 0 0,0 0 0,-1 1 0,0 17 293,-7 16 159,7-32-424,0 0 0,1 0 0,-1-1 0,0 1 0,1 0 0,-1 0 0,1 0 0,0-1 0,0 1 0,0 0 0,0 0 0,0 0 0,0 0 0,0 0 0,0 0 0,1-1 0,-1 1 0,1 0 0,-1 0 0,1-1 0,0 1 0,0 0 0,0-1 0,0 1 0,0 0 0,0-1 0,0 1 0,0-1 0,1 0 1,1 2-1,1-1-6,1-1 1,-1 0-1,1 0 1,-1 0-1,1 0 1,0-1-1,-1 0 1,1 0-1,0 0 1,0-1 0,8-1-1,2-1-207,1-2-1,-1 1 1,0-2-1,24-12 1,-21 10-48,0 0 0,28-8 1,-46 16 227,1 0 1,-1 1 0,0-1-1,0 0 1,0 0 0,1 0 0,-1 0-1,0 0 1,0 1 0,1-1-1,-1 0 1,0 0 0,0 1-1,0-1 1,0 0 0,1 0 0,-1 0-1,0 1 1,0-1 0,0 0-1,0 1 1,0-1 0,0 0-1,0 0 1,0 1 0,0-1 0,0 0-1,0 0 1,0 1 0,0-1-1,0 0 1,0 1 0,0-1-1,0 0 1,0 0 0,0 1 0,0-1-1,0 0 1,-1 0 0,1 1-1,0-1 1,0 0 0,0 0-1,0 1 1,-1-1 0,1 0 0,0 0-1,0 0 1,0 1 0,-1-1-1,1 0 1,0 0 0,-1 0-1,-13 27 651,6-14-351,8-12-295,0-1 0,0 1 0,0-1 0,0 1 0,0-1 0,0 1 0,0 0 0,0-1 0,0 1 0,1-1 0,-1 1 0,0-1 0,0 1 0,0-1 1,1 1-1,-1-1 0,0 0 0,1 1 0,-1-1 0,0 1 0,1-1 0,-1 0 0,1 1 0,-1-1 0,0 0 0,1 1 0,-1-1 0,1 0 0,-1 0 0,1 1 1,-1-1-1,1 0 0,-1 0 0,1 0 0,-1 0 0,1 0 0,0 0 0,-1 0 0,1 0 0,-1 0 0,1 0 0,-1 0 0,1 0 0,-1 0 0,1 0 0,-1 0 1,1 0-1,-1-1 0,1 1 0,34-6 108,42-23-639,-63 22 381,1 1 0,0 0 0,0 1 0,0 1-1,1 0 1,-1 1 0,17 0 0,-30 9 179,-1 0 0,0 1 1,0-1-1,-1 1 0,0-1 1,-1 13-1,1-12-648,0-2-972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5 12620,'-1'0'249,"1"-1"0,-1 1 0,1-1-1,0 1 1,-1 0 0,1-1 0,-1 1 0,1 0 0,-1 0-1,1-1 1,-1 1 0,1 0 0,-1 0 0,1 0 0,-1 0 0,1 0-1,-1 0 1,1 0 0,-1 0 0,1 0 0,-1 0 0,1 0 0,-1 0-1,0 0 1,1 0 0,-1 0 0,1 0 0,-1 1 0,-9 13 2258,1 31-2610,8-36 956,-20 101 1295,-20 158 113,41-268-2261,-1 33 132,5-29 80,4-19 21,28-73 12,-5 9-300,3 1 0,47-75 0,-78 147 0,1 1-1,1-1 1,-1 0 0,1 1-1,0 0 1,0 0-1,0 1 1,1-1 0,-1 1-1,1 0 1,0 1 0,8-4-1,-11 6 31,0 0 0,-1 0 0,1 1 0,-1-1-1,1 1 1,0 0 0,-1-1 0,1 1 0,0 1-1,-1-1 1,1 0 0,0 0 0,-1 1 0,1 0-1,-1-1 1,1 1 0,-1 0 0,1 1 0,-1-1-1,1 0 1,-1 0 0,0 1 0,0 0 0,0-1-1,0 1 1,0 0 0,0 0 0,0 0 0,-1 0-1,1 0 1,-1 0 0,1 1 0,-1-1 0,1 3-1,0-2 23,0 0 0,-1 0 0,0 0 0,1 0 0,-1 0 0,-1 0 0,1 0 0,0 0 0,-1 0 0,1 1 0,-1-1 0,0 0 0,0 0 0,0 1 0,-1-1-1,1 0 1,-1 0 0,1 0 0,-1 0 0,-2 4 0,1-2 12,-1 0 0,0-1 0,0 1-1,-1-1 1,1 1 0,-1-1 0,0 0 0,0 0 0,-1-1-1,-7 6 1,-5 1 71,0-1 0,0-1 0,-1 0 0,0-1 0,-34 8 0,45-14-61,1 1 0,-1-1-1,0 0 1,1-1 0,-1 1 0,0-2 0,0 1 0,1 0-1,-9-3 1,14 3-69,0-1-1,0 1 0,-1-1 1,1 1-1,0-1 0,0 0 1,0 1-1,0-1 0,-1 0 1,1 0-1,0 0 0,1 0 1,-1 0-1,0 0 0,0 0 1,0 0-1,1 0 0,-1 0 1,-1-3-1,2 2-168,-1-1 1,1 0-1,0 1 0,0-1 1,0 0-1,0 1 0,0-1 1,0 0-1,1 1 0,-1-1 1,1 1-1,0-1 0,2-4 1,0 1-453,0 0 0,1 1 0,0-1 0,0 1 0,0 0 0,1 0 0,8-7 0,-6 5-496,27-26-4849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13613,'0'0'9454,"-3"11"-8386,-6 16-592,-2 0 1,-21 39-1,20-43-222,0 0 0,2 1 0,0 0-1,2 1 1,-8 37 0,15-61-370,1 0 0,0 1 0,0-1 0,0 0 0,0 1 0,0-1-1,1 0 1,-1 1 0,0-1 0,1 0 0,-1 1 0,0-1 0,1 0 0,0 0 0,-1 1 0,1-1 0,0 0 0,0 0 0,-1 0-1,1 0 1,0 0 0,0 0 0,0 0 0,0 0 0,0 0 0,0-1 0,1 1 0,-1 0 0,0-1 0,0 1 0,1-1 0,-1 1-1,0-1 1,0 0 0,1 1 0,-1-1 0,0 0 0,3 0 0,2 1-761,-1-1 1,1 0-1,0 0 0,-1-1 1,1 0-1,0 0 0,-1 0 1,8-2-1,10-9-6682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11939,'18'-2'6039,"41"-3"-4307,-11 3-1554,-1-2 0,1-2 0,50-13 0,-80 17-97,1-1 1,0 2 0,30 1-1,27-1 161,-63-1-140,-1 0 0,23-8 1,-29 7-81,1 1 0,0 0 1,-1 0-1,1 0 1,0 1-1,0 0 0,0 1 1,0-1-1,0 1 0,0 1 1,0-1-1,0 1 1,11 3-1,-8-1-10,-1-1 1,1 0-1,0 0 1,0-1-1,0-1 1,14 0-1,61-10 262,-3 0-115,-29 7-104,57-11 1,-103 12-46,0 1 0,0 0 0,0 1 0,13 0 0,-9 4-60,-11 1-609,0-5 677,0 1 0,-1-1 0,1 1 1,-1-1-1,1 1 0,-1-1 0,0 0 0,1 1 0,-1-1 0,1 0 0,-1 1 1,1-1-1,-1 0 0,0 0 0,1 0 0,-1 0 0,0 0 0,1 1 0,-1-1 0,0 0 1,0-1-1,-20-2 132,7 0-188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46 5637,'0'0'11339,"-8"4"-9081,4-1-2101,-39 25 2620,41-27-2690,1 0 1,-1 0-1,1 1 1,-1-1-1,1 1 1,0-1-1,0 1 1,0 0-1,0-1 1,0 1-1,0 0 1,0 0-1,0-1 1,1 1-1,-1 0 1,1 0-1,-1 0 1,1 0-1,0 0 1,0 0-1,-1 0 0,2 0 1,-1 0-1,0 0 1,0 0-1,1 2 1,1-3-70,-1 1 1,1-1-1,-1 0 1,1 1-1,0-1 0,0 0 1,0 0-1,0 0 1,0-1-1,0 1 1,0 0-1,0-1 0,0 1 1,0-1-1,0 0 1,0 0-1,0 1 0,0-2 1,0 1-1,0 0 1,0 0-1,1-1 1,2 0-1,3 0 86,0 0 0,0 0-1,1-1 1,13-5 0,-14 2-32,0 0 0,0 0 0,-1-1 1,1 0-1,8-9 0,-14 13-43,0 0 1,0 1-1,-1-1 0,1 0 0,-1 0 0,1 0 1,-1-1-1,1 1 0,-1 0 0,0 0 0,0-1 1,0 1-1,-1 0 0,1-1 0,-1 1 1,1-1-1,-1 1 0,0-1 0,1 0 0,-1 1 1,-1-1-1,1 1 0,0-1 0,-2-3 1,1 4-6,-1 0 1,1 0-1,-1 0 1,0 0 0,0 0-1,0 1 1,0-1 0,0 1-1,0-1 1,0 1-1,0 0 1,-1 0 0,1 0-1,0 0 1,-1 0-1,1 0 1,-1 1 0,1-1-1,-1 1 1,1 0 0,-1 0-1,1 0 1,-1 0-1,0 0 1,1 0 0,-1 1-1,-2 0 1,0 0-38,-1 0 1,1 0-1,-1 0 1,1 1-1,0-1 1,0 1-1,0 1 1,0-1-1,0 1 1,0 0-1,-7 5 1,11-7-18,-1 0-1,1 1 1,0-1 0,-1 0 0,1 1-1,0-1 1,0 1 0,0 0 0,0-1 0,0 1-1,0 0 1,1-1 0,-1 1 0,0 0 0,1 0-1,0 0 1,-1 0 0,1-1 0,0 1 0,0 0-1,0 0 1,0 0 0,0 0 0,1 2 0,0-2-151,0 0 1,0-1 0,0 1 0,1 0 0,-1 0 0,1-1 0,0 1-1,-1-1 1,1 1 0,0-1 0,0 0 0,0 0 0,0 1-1,0-2 1,0 1 0,4 1 0,7 2-1559,0 0-1,0-2 1,1 1 0,-1-2 0,18 1-1,3-2-3449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3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 13485,'-9'5'1975,"4"-2"-1658,-57 36 3147,58-37-3123,0 1 0,0 0 0,0 1 0,1-1 0,-1 1-1,1-1 1,0 1 0,0 0 0,0 0 0,1 1-1,0-1 1,-1 0 0,1 1 0,-1 5 0,3-10-308,0 1 0,0 0 0,0 0 0,0-1 0,0 1 0,0 0 0,0-1 0,0 1 0,0 0 0,0 0 0,1-1 0,-1 1 0,0 0 0,0-1 1,1 1-1,-1 0 0,0-1 0,1 1 0,-1-1 0,1 1 0,-1-1 0,1 1 0,-1-1 0,1 1 0,-1-1 0,1 1 0,-1-1 0,2 1 0,25 6 239,29-9-109,-48 0-160,0 1-1,1-2 1,-1 1-1,-1-1 1,1 0-1,0-1 1,-1 0-1,1 0 1,-1 0-1,0-1 1,-1 0 0,1-1-1,-1 0 1,0 0-1,-1 0 1,1 0-1,-1-1 1,0 0-1,-1 0 1,7-13-1,-32 77 259,3 1-1,2 0 1,3 1-1,-7 68 1,19-111-183,0 10-75,-1 0-1,-2 0 1,-7 31-1,9-52 67,1 1 0,-1-1 0,0 1-1,0-1 1,-1 0 0,0 0 0,0 0-1,0 0 1,0 0 0,-1 0 0,0-1-1,0 0 1,0 0 0,0 0 0,0 0-1,-1-1 1,0 1 0,0-1 0,0 0-1,-8 3 1,11-6-55,1 1-1,-1 0 1,0-1 0,1 1-1,-1-1 1,0 0 0,0 0-1,1 1 1,-1-1 0,0 0-1,0-1 1,1 1 0,-1 0-1,0 0 1,0-1 0,1 1-1,-1-1 1,0 1 0,1-1-1,-1 0 1,1 0 0,-1 0-1,1 0 1,-1 0 0,1 0-1,-1 0 1,1 0 0,0 0-1,0-1 1,0 1 0,0 0-1,0-1 1,0 1 0,0-1-1,0 0 1,0 1-1,1-1 1,-1 1 0,1-1-1,-1 0 1,1 0 0,0 1-1,-1-1 1,1-3 0,-1-7-43,0 1 1,1-1-1,0 1 0,1-1 1,3-17-1,1 6-103,2 0 1,0 1-1,2 0 0,0 0 0,2 1 0,0 0 0,1 1 1,19-24-1,5-2-218,3 2 0,49-45-1,-71 72 351,66-56-9,-74 66 6,-1 1 0,2 0 0,-1 0 0,1 1 1,-1 0-1,2 1 0,16-6 0,-26 10-1,-1 0-1,1 0 1,-1 0-1,1 0 1,-1-1-1,1 1 1,-1 0-1,1 0 1,-1 0-1,1 0 1,-1 0-1,1 0 0,-1 0 1,1 1-1,-1-1 1,1 0-1,-1 0 1,1 0-1,-1 0 1,1 1-1,-1-1 1,1 0-1,-1 0 1,1 1-1,-1-1 1,0 0-1,1 1 0,-1-1 1,0 1-1,1-1 1,-1 0-1,0 1 1,1-1-1,-1 1 1,0-1-1,0 1 1,1-1-1,-1 1 1,-2 27-32,-20 25 94,-4-10 44,15-28 115,1 1 1,1 0 0,1 0-1,-8 20 1,16-35-205,0-1-1,0 1 1,-1-1 0,1 0-1,0 1 1,0-1 0,0 0 0,0 1-1,0-1 1,0 1 0,0-1-1,0 0 1,0 1 0,0-1-1,0 1 1,0-1 0,0 1-1,0-1 1,0 0 0,0 1 0,0-1-1,0 1 1,0-1 0,1 0-1,-1 1 1,0-1 0,0 0-1,0 1 1,1-1 0,-1 0-1,0 1 1,0-1 0,1 0 0,-1 0-1,0 1 1,1-1 0,0 0-1,17-2 197,19-18-99,-6-4-552,29-30 1,-35 30 191,55-39 0,-79 62 253,0 0 0,0 0 1,0 0-1,0 0 0,0 1 0,0-1 0,0 0 0,0 1 0,1-1 0,-1 1 1,0 0-1,0-1 0,1 1 0,-1 0 0,0 0 0,1-1 0,-1 1 0,0 0 1,1 1-1,1-1 0,-2 1 4,-1-1 0,1 1 0,-1-1 0,0 1 0,1 0 0,-1 0-1,1-1 1,-1 1 0,0 0 0,0 0 0,1-1 0,-1 1 0,0 0 0,0 0 0,0-1 0,0 1 0,0 0 0,0 0 0,0 0 0,0-1 0,0 1 0,-1 0 0,1 1 0,-2 7 37,-1-1 0,0 1 0,0-1 1,-6 12-1,6-16 54,1 0-1,0 0 1,0 0-1,0 0 1,0 1 0,1-1-1,-2 8 1,3-11-83,0-1 0,0 0 0,0 1 0,0-1 1,0 0-1,0 1 0,0-1 0,1 0 0,-1 1 0,0-1 0,0 0 1,0 1-1,0-1 0,0 0 0,1 0 0,-1 1 0,0-1 1,0 0-1,0 1 0,1-1 0,-1 0 0,0 0 0,1 0 0,-1 1 1,0-1-1,0 0 0,1 0 0,-1 0 0,0 0 0,1 0 1,-1 1-1,0-1 0,1 0 0,-1 0 0,0 0 0,1 0 0,26-8 133,-3-5-189,-1-1-1,0-1 0,-1-1 1,25-24-1,5-3-300,-50 41 336,-1 1 0,1-1-1,-1 1 1,1 0-1,0-1 1,0 1 0,0 0-1,0 0 1,0 0-1,-1 1 1,2-1 0,-1 0-1,0 1 1,0-1-1,0 1 1,2 0 0,-3 0 6,-1 0 1,1 1 0,-1-1 0,1 1 0,-1-1 0,1 1 0,-1-1 0,1 1 0,-1 0 0,0-1 0,1 1 0,-1-1 0,0 1 0,1 0-1,-1-1 1,0 1 0,0 0 0,0-1 0,0 1 0,1 0 0,-1-1 0,0 1 0,0 0 0,0 0 0,-1-1 0,1 1 0,0 0 0,0-1-1,-1 2 1,-1 10 138,-1 0 0,-1 0 1,-8 19-1,0-8 307,9-17-442,0 0 1,0 0-1,0 0 0,1 0 0,-1 0 1,2 1-1,-3 10 0,9-29-19494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5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1 394 8584,'1'1'7276,"3"-1"-3504,16-2-1746,1-5-1532,-2-1 0,1 0 0,-1-2 0,0 0 0,-1-2 0,-1 0 1,0 0-1,28-28 0,-41 37-445,0 0 0,0-1 0,0 0 0,0 1 1,-1-1-1,1-1 0,-1 1 0,0 0 0,-1-1 0,1 1 1,-1-1-1,0 0 0,0 0 0,0 0 0,-1 0 0,1 0 1,-1-1-1,0-9 0,-1 14-33,-1 0-1,1 0 1,-1 0-1,1-1 1,-1 1 0,1 0-1,-1 0 1,0 0 0,0 1-1,0-1 1,1 0-1,-1 0 1,0 0 0,0 1-1,0-1 1,0 0-1,0 1 1,0-1 0,-1 1-1,1-1 1,0 1 0,0-1-1,0 1 1,0 0-1,-1 0 1,1 0 0,0-1-1,0 1 1,0 0 0,-1 1-1,1-1 1,-2 0-1,-4 0-28,1 1 1,0-1-1,0 1 0,0 1 0,-11 2 0,5 2 1,1 1 0,-1 0 0,1 1 1,0 0-1,1 0 0,0 1 0,0 0 1,1 1-1,1 0 0,-1 1 0,1 0 1,1 0-1,0 1 0,1 0 0,0 0 1,1 0-1,0 0 0,1 1 1,-3 14-1,7-26 9,0 1 0,0 0 1,0-1-1,0 1 0,0-1 1,0 1-1,0-1 0,0 1 0,1-1 1,-1 1-1,1-1 0,-1 1 1,1-1-1,0 1 0,-1-1 0,1 1 1,0-1-1,0 0 0,0 0 1,0 1-1,0-1 0,0 0 1,0 0-1,1 0 0,0 1 0,2 0 6,0-1 0,-1 1 0,1-1 0,0 0 0,-1 0 0,1 0 0,0 0 0,0-1 0,0 0 0,4 1-1,5-2 23,-1 0-1,0 0 0,0-1 0,0 0 0,22-8 1,-8-2 3,-1-1 0,-1-1 1,0-1-1,-1-2 1,33-29-1,-53 47-117,-4 8 27,-5 10 21,-2-1 43,-11 29 32,18-44-23,0 0 0,1-1-1,-1 1 1,1 0 0,-1-1 0,1 1 0,0 0-1,0-1 1,0 1 0,0 0 0,1 0-1,-1-1 1,1 1 0,1 3 0,-1-5-4,-1 0 0,1 0 1,0-1-1,0 1 0,1 0 0,-1-1 1,0 1-1,0-1 0,0 1 0,0-1 1,0 1-1,1-1 0,-1 0 0,0 1 1,0-1-1,1 0 0,-1 0 1,0 0-1,3 0 0,29-3 112,-29 3-90,10-3-51,0-1 0,-1 0 0,1-1 0,-1 0 0,0-1 0,-1-1 0,1 0 0,-1 0 0,-1-1 0,1-1 0,-1 0 0,-1-1 0,0 0 0,0 0 0,13-19 0,-51 83-642,26-51 674,1 1-1,-1-1 0,1 1 0,0 0 0,0 0 0,0 0 0,0 0 0,1 0 0,0 0 1,-1 0-1,1 0 0,1 0 0,-1 0 0,1-1 0,0 5 0,0-7-1,0 0 0,0 0 0,0 0 0,0-1 0,0 1 0,1-1 0,-1 1 0,0-1 0,0 1 0,0-1 0,0 1 0,1-1 0,-1 0 0,0 0 0,0 0 0,0 0 0,1 0 0,-1 0 0,0 0 0,0 0 0,1 0 0,-1-1-1,0 1 1,0 0 0,0-1 0,1 1 0,-1-1 0,0 1 0,2-2 0,33-17 84,-22 7-113,0 0 0,-1-1 0,0 0 0,-1-1 0,-1 0 0,0-1 0,-1 0 0,11-23 0,4-15-149,23-69 1,-23 47-736,-23 59 154,-21 49 522,4-5 465,2 0 0,0 2 0,2 0 0,2 0-1,0 0 1,2 1 0,2 1 0,0-1 0,3 1 0,0 36 0,3-63-225,-1 0 1,1 0-1,1 0 1,-1 0-1,1 0 1,0-1-1,0 1 1,3 5-1,-4-8-4,0 0 1,0 0-1,1 0 0,-1 0 0,1-1 1,-1 1-1,1 0 0,-1-1 1,1 1-1,0-1 0,0 0 0,0 1 1,0-1-1,0 0 0,0 0 0,0-1 1,0 1-1,0 0 0,0 0 1,4 0-1,-6-2-25,1 1-1,-1 0 1,1 0 0,-1 0-1,0-1 1,1 1 0,-1 0 0,1 0-1,-1-1 1,0 1 0,1 0-1,-1-1 1,0 1 0,1 0-1,-1-1 1,0 1 0,0-1 0,1 1-1,-1 0 1,0-1 0,0 1-1,0-1 1,0 1 0,0-1 0,1 1-1,-1-1 1,0 1 0,0-1-1,0 1 1,0 0 0,0-1-1,0 1 1,0-1 0,-1 1 0,1-1-1,0 1 1,0-1 0,0 1-1,0-1 1,-1 1 0,1-1 0,-8-23-752,-10-9-361,-1 0-1,-1 1 1,-39-46-1,35 50 2469,-48-42 0,72 70-1296,0-1 1,0 1-1,0 0 0,0 0 1,0 0-1,0 0 0,-1 0 1,1 0-1,0 0 0,0-1 1,0 1-1,0 0 0,0 0 1,0 0-1,0 0 0,0 0 1,0 0-1,0-1 0,0 1 1,0 0-1,0 0 0,0 0 1,0 0-1,0 0 0,0 0 1,0-1-1,0 1 0,0 0 1,0 0-1,0 0 0,0 0 1,0 0-1,1 0 0,-1 0 1,0-1-1,0 1 0,0 0 1,0 0-1,0 0 0,0 0 1,0 0-1,0 0 0,0 0 1,1 0-1,-1 0 0,0 0 1,0 0-1,0 0 0,0-1 1,0 1-1,0 0 0,1 0 1,-1 0-1,0 0 0,0 0 1,0 0-1,0 0 0,0 0 1,0 0-1,1 0 0,-1 0 1,0 1-1,18-4 493,23 3-480,115 18 760,-19 0-3117,-46-18-6970,-43-6-6651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7:4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1020 304 4837,'0'0'1169,"-1"-10"203,-1-4-1014,0 1 0,-1-1 0,-1 1 0,0 0 0,-1 0 0,0 1 0,-1-1 1,-1 1-1,1 0 0,-2 1 0,-13-17 0,9 16-268,-1 1 0,-1 0 0,1 1 0,-2 1 0,0 0 0,0 0 0,0 2 0,-1 0 0,0 1 0,0 0 0,-1 1 0,-22-3 0,2 2-15,1 1-1,-1 2 1,0 2-1,-64 5 1,86-2-69,0 1 0,0 0-1,1 1 1,0 0 0,0 1 0,0 1 0,0 0 0,1 1-1,0 0 1,-15 12 0,10-6-12,2 2 1,0 0-1,0 0 0,1 2 0,1 0 1,-15 24-1,4 3-1,1 1 1,3 1-1,1 1 0,3 0 1,-16 67-1,19-59 21,2 1 1,3 0-1,2 1 1,0 67-1,8-102 5,0 1 0,1-1 0,1 1-1,1-1 1,2 0 0,0-1 0,1 1 0,1-1 0,0 0 0,2-1 0,1 0-1,0-1 1,22 28 0,-11-22 78,2-1 0,1-1 0,1-1 0,0-1 1,2-1-1,0-2 0,1 0 0,1-3 0,1 0 0,44 14 0,-35-15 19,0-3 1,1-2-1,0-1 0,0-2 0,1-2 0,0-1 1,0-3-1,44-4 0,-66 1-23,1-1-1,0 0 0,-1-1 1,0-2-1,-1 0 0,1-1 1,-1 0-1,-1-2 1,0 0-1,0-1 0,-1-1 1,0-1-1,-1 0 0,0-1 1,25-32-1,-22 22 38,-2-1 0,0 0 1,-2-2-1,-1 1 0,-1-2 0,-2 0 0,0-1 0,-2 0 0,-1 0 0,5-41 1,-6 26-95,-3 0 0,-1 0 1,-3 0-1,-1 0 1,-2 0-1,-2 0 1,-20-77-1,19 97-197,-2 0-1,-1 1 0,-1 0 0,-1 0 1,-1 1-1,0 1 0,-2 0 1,-1 1-1,0 0 0,-2 1 1,0 1-1,-1 1 0,0 0 0,-2 1 1,-27-17-1,22 19-3415,-48-19 1,43 22-1854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8:0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6194 539 3844,'-9'-2'-102,"-74"-18"2393,-127-48 1,-82-58-1099,127 53-189,-264-81 0,321 127-902,-1 5 1,-1 5-1,-111-4 1,-339 13-105,365 9 74,-273 15 278,-482 80-1,800-76-322,-787 130 505,788-117-595,1 7 1,3 7-1,1 6 0,-160 84 1,269-119 15,2 1 0,0 2 0,1 1 0,2 2 0,-37 35 0,58-50-5,1 1 0,0 0 0,0 0-1,2 1 1,-1-1 0,1 2-1,0-1 1,-6 22 0,10-25 32,0 0 1,1 0 0,-1 1 0,2-1-1,0 1 1,0-1 0,0 0 0,1 1-1,0-1 1,1 0 0,-1 0 0,2 0-1,-1 0 1,6 12 0,5 4 13,0 0 0,2-1 0,1 0 1,0-1-1,2-1 0,30 28 0,133 103-166,-149-126 107,403 296-470,-333-255 487,3-5 1,161 70-1,-108-67 72,3-6 0,2-8 0,333 59 0,-343-95-10,266-6 0,154-46 21,-454 28-33,639-36-4,428-44 9,-994 66 24,508-79-8,-579 77-7,-1-5-1,-1-6 1,189-84 0,-282 108 15,-1-1 0,0-1 0,-1-2 0,-1 0-1,32-28 1,-47 36 56,0 0 0,-1-1 0,1 0 0,-2-1 0,1 0-1,-1 0 1,-1 0 0,0 0 0,0-1 0,-1 0 0,0 0 0,-1 0 0,0 0-1,-1-1 1,1-22 0,-3 23 0,-1-1 0,0 0-1,-1 1 1,0 0 0,-1-1-1,0 1 1,-1 0 0,0 0-1,-1 1 1,0-1 0,0 1 0,-1 0-1,-1 0 1,1 1 0,-17-17-1,-9-6 204,-1 1-1,-66-45 0,90 69-248,-69-47 158,-158-81 1,-100-19-170,122 59-203,120 51-250,-156-69-723,183 86-568,-125-31 0,103 41-1766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2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103 214 3940,'0'0'2936,"-8"-8"-2183,2 1-557,1 1-64,-1 0 1,0 0-1,0 1 1,-1-1-1,-7-3 0,11 7 277,0 0 0,-1 0 0,1 1 0,-1-1 0,1 1-1,-1 0 1,0 0 0,1 1 0,-1-1 0,-5 0-1,29 1 5340,-14 0-5671,-1-1-1,1 0 1,-1 0-1,1 0 1,-1-1-1,10-3 1,8-9 120,39-32 0,-46 33-186,0 0 0,1 1-1,1 1 1,26-13 0,-43 24-12,-1 0 0,0 0 0,1-1-1,-1 1 1,0 0 0,1 0 0,-1-1 0,1 1-1,-1 0 1,1 0 0,-1 0 0,1 0-1,-1-1 1,0 1 0,1 0 0,-1 0 0,1 0-1,-1 0 1,1 0 0,-1 0 0,1 0 0,-1 1-1,1-1 1,-1 0 0,0 0 0,1 0 0,-1 0-1,1 0 1,-1 1 0,1-1 0,-1 0 0,0 0-1,1 1 1,-1-1 0,0 0 0,1 1 0,-1-1-1,0 0 1,1 1 0,-1-1 0,0 1 0,1 0-1,-6 25 125,-26 36 533,28-56-502,-31 48 900,26-45-1032,1 1 1,0-1-1,1 2 1,0-1-1,1 1 1,0-1-1,1 2 1,0-1-1,0 0 1,1 1-1,-2 15 1,6-26-229,-1 0-1,1-1 1,-1 1 0,0 0-1,1-1 1,-1 1 0,1-1-1,0 1 1,-1-1 0,1 1-1,-1-1 1,1 1 0,0-1-1,-1 0 1,1 1 0,0-1-1,-1 0 1,1 1 0,0-1-1,0 0 1,-1 0 0,1 0-1,0 0 1,0 0 0,-1 0-1,1 0 1,0 0 0,0 0-1,0 0 1,-1 0 0,1 0-1,0-1 1,-1 1 0,1 0-1,0 0 1,0-1 0,-1 1-1,1-1 1,0 0 0,16-10-4241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13 10762,'0'0'1260,"-8"1"432,4 0-1572,0 0 0,0 0 0,-1 1 0,1-1 0,0 1 0,0 0 0,1 0 0,-1 0 0,0 1 0,1-1 0,-1 1 0,1 0 0,0 0 0,0 0 0,0 0 0,0 1 0,1-1 0,-1 1 0,1 0 0,0 0 0,0-1 0,0 1 0,1 1 0,-3 5 0,-15 63 1064,18-67-1078,0 0 0,0 0 0,1-1 0,0 1 0,0 0 0,0 0 0,1 0 0,0 0 0,0 0-1,3 9 1,-3-14-81,0 1-1,0-1 0,1 1 0,-1-1 0,0 0 0,1 1 0,-1-1 1,1 0-1,-1 0 0,1 0 0,0 0 0,-1 0 0,1-1 0,0 1 0,0 0 1,0-1-1,-1 0 0,1 1 0,0-1 0,0 0 0,0 0 0,0 0 1,0 0-1,0 0 0,0 0 0,-1 0 0,4-2 0,2 1 44,0 0-1,-1-1 1,1 0-1,-1 0 0,0-1 1,11-5-1,-5 0-29,-1-1 0,0 1 0,0-2 0,-1 0 0,0 0 0,9-13 0,-15 18 5,0 0-1,0 0 0,-1-1 0,0 0 0,0 1 0,-1-1 0,1 0 0,-1 0 0,0 0 0,-1-1 0,0 1 0,0 0 0,0-1 1,-1 1-1,0-13 0,0 17-9,-1 0-1,1 0 1,-1 0 0,0 0 0,0 0 0,1 0-1,-1 0 1,0 0 0,-1 0 0,1 0 0,0 0 0,0 1-1,-1-1 1,1 1 0,-1-1 0,0 1 0,1-1 0,-1 1-1,0 0 1,-2-1 0,0 0-12,-1 0 1,0 0-1,1 0 0,-1 1 0,0 0 0,0 0 1,0 1-1,-9-1 0,6 1-34,-1 0 0,1 1 0,-1 0 0,1 1 0,-1 0 0,1 0 0,0 0 0,0 1 0,0 1-1,-10 4 1,-16 29-508,25-15-1858,9-22 2187,0 1 1,0-1-1,0 1 0,0-1 1,0 1-1,1 0 1,-1-1-1,0 1 1,0-1-1,0 0 1,1 1-1,-1-1 1,0 1-1,0-1 1,1 1-1,-1-1 1,1 1-1,-1-1 1,0 0-1,1 1 0,-1-1 1,1 0-1,-1 0 1,1 1-1,-1-1 1,0 0-1,1 0 1,-1 1-1,1-1 1,0 0-1,-1 0 1,1 0-1,-1 0 1,1 0-1,0 0 0,17 1-6294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26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60 274 3716,'0'0'6678,"-9"0"-5312,-2-2-866,-28 2 1638,39 1-2052,0-1 1,0 0 0,0 1 0,0-1 0,-1 1-1,1-1 1,0 0 0,0 1 0,0-1 0,0 1-1,0-1 1,0 0 0,1 1 0,-1-1 0,0 0-1,0 1 1,0-1 0,0 1 0,0-1 0,1 0-1,-1 1 1,0-1 0,0 0 0,0 1 0,1-1-1,-1 0 1,0 0 0,1 1 0,-1-1 0,0 0-1,0 0 1,1 1 0,-1-1 0,1 0 0,-1 0-1,0 0 1,1 0 0,-1 1 0,0-1 0,1 0 0,-1 0-1,1 0 1,-1 0 0,0 0 0,1 0 0,-1 0-1,1 0 1,-1 0 0,1 0 0,5-1 59,0 0 1,0 0 0,0 0-1,0-1 1,0 0 0,0 0 0,0-1-1,-1 1 1,1-1 0,8-6-1,52-43 163,-45 35-171,21-16-69,136-120-47,-172 151 9,-8 13 10,-9 15 5,-116 191 507,108-183-525,17-31-102,0 0 0,1 0-1,-1 0 1,1 1 0,0-1-1,0 0 1,0 1 0,0-1-1,0 1 1,1-1 0,0 0-1,-1 1 1,2 3-1,-1-6-81,0-1 0,1 0-1,-1 1 1,0-1-1,1 0 1,-1 0-1,0 1 1,1-1-1,-1 0 1,1 0-1,-1 1 1,0-1-1,1 0 1,-1 0 0,1 0-1,-1 0 1,1 0-1,-1 0 1,1 0-1,-1 0 1,1 0-1,-1 0 1,1 0-1,-1 0 1,0 0-1,1 0 1,-1 0 0,1 0-1,-1-1 1,1 1-1,-1 0 1,0 0-1,1 0 1,-1-1-1,1 1 1,-1 0-1,1-1 1,16-9-4848,0-12-2864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4:2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71 8456,'0'0'5280,"-8"0"-4175,5 0-1050,1 0 0,-1 1 0,1-1 0,0 0 1,-1 1-1,1 0 0,0-1 0,-1 1 0,1 0 0,0 0 1,0 0-1,0 0 0,0 1 0,0-1 0,0 0 0,0 1 0,0 0 1,0-1-1,1 1 0,-1 0 0,1 0 0,-1 0 0,1 0 1,0 0-1,-1 0 0,1 0 0,1 1 0,-1-1 0,0 0 1,0 1-1,1-1 0,-1 0 0,1 1 0,0-1 0,0 4 1,0-5-49,-3 13 328,1-1 0,0 1 1,2 0-1,0 23 0,0-34-282,1 0-1,-1-1 1,1 1 0,-1 0 0,1-1 0,0 1 0,0-1-1,0 1 1,0-1 0,0 1 0,1-1 0,-1 0-1,1 1 1,0-1 0,-1 0 0,1 0 0,0 0-1,0 0 1,0-1 0,0 1 0,1-1 0,-1 1 0,0-1-1,1 0 1,-1 1 0,1-1 0,-1-1 0,1 1-1,0 0 1,2 0 0,4 0 51,-1-1 1,0 0-1,0 0 0,1-1 0,-1 0 1,0 0-1,0-1 0,0 0 0,0-1 1,0 0-1,-1 0 0,1 0 0,-1-1 1,0 0-1,0-1 0,0 1 0,0-1 1,10-11-1,-11 10-49,0 1 0,-1-1 0,0 0 0,0 0 0,0-1 0,-1 0 0,0 0 0,-1 0 0,1 0 0,-1 0 0,0-1 0,-1 1 0,0-1 0,0 1-1,-1-1 1,0 0 0,0 0 0,-1 0 0,-1-13 0,0 17-45,0 0 0,0 1 0,-1-1-1,0 0 1,0 0 0,0 1 0,0-1 0,-1 1-1,1 0 1,-1 0 0,0 0 0,0 0 0,0 0-1,0 1 1,0-1 0,0 1 0,-1 0-1,1 0 1,-1 0 0,0 0 0,0 1 0,0-1-1,0 1 1,0 0 0,0 0 0,0 0-1,0 1 1,0 0 0,-7 0 0,5-1-161,0 1-1,-1 0 1,1 0 0,0 0-1,0 1 1,0 0-1,0 0 1,0 1 0,0 0-1,0 0 1,0 0 0,1 0-1,-1 1 1,1 0 0,0 0-1,0 1 1,0 0 0,0 0-1,-6 6 1,-4 16-2448,10-7-2035,4 0-3022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8:1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7206 680 7143,'3'-4'262,"1"0"1,-1 0 0,0-1-1,-1 1 1,1-1-1,-1 0 1,0 0 0,0 0-1,0 0 1,-1 0 0,1 0-1,-1 0 1,-1 0-1,1-1 1,-1 1 0,0-8-1,-1 8-256,0 1 0,-1-1 0,1 1 1,-1 0-1,0 0 0,-1 0 0,1 0 0,-1 0 0,1 0 0,-1 1 0,0-1 0,-1 1 0,1 0 0,0 0 0,-1 0 0,0 0 0,0 1 0,0-1 0,-4-1 0,-27-14 195,0 2 0,-2 1-1,-63-18 1,-123-16-146,126 30-48,-1894-282 532,903 244-483,-1 49-15,307 43 528,583-11-280,-368 92 0,477-90-242,1 5-1,2 3 0,1 4 0,2 4 1,-156 105-1,218-130 11,0 0-1,1 2 1,1 0 0,1 1-1,0 1 1,2 1 0,1 1 0,0 0-1,2 1 1,-17 36 0,23-40-27,1 0 0,0 1 0,2-1-1,0 2 1,1-1 0,1 0 0,1 1 0,1-1 0,1 1 0,1 0 0,1-1 0,1 1 0,1-1 0,6 21 0,0-9-14,2 0 0,1-1 0,2 0 1,1-2-1,1 1 0,2-2 0,1-1 0,45 51 1,-35-50-3,1-1 1,1-1-1,1-2 1,1-1-1,2-2 1,0-1-1,44 17 0,20 2 33,1-4-1,2-5 1,133 22-1,327 18 115,558-39-96,1-102-1,-927 51-47,1492-165 30,-736-3-344,-764 133 508,-2-7 0,344-169 0,-348 126 1083,-151 84-914,-1-1 0,-1-1-1,44-46 1,-66 62-345,0-1-1,-1 1 0,0-1 0,0 0 1,0 0-1,-1 0 0,0-1 0,-1 1 1,0-1-1,0 0 0,0 0 0,-1 0 1,-1-1-1,1 1 0,-1 0 0,0-1 1,-1 1-1,0-1 0,-1 1 0,1 0 1,-2-1-1,1 1 0,-1 0 0,0 0 1,-1 0-1,0 0 0,0 0 0,-1 0 1,0 1-1,0 0 0,0 0 0,-1 0 1,0 0-1,-1 1 0,-10-11 0,-10-4-50,0 2-1,-1 0 1,-1 2-1,0 1 1,-2 2-1,1 0 1,-46-13-1,-228-50-838,164 52-619,-194-10 0,14 26-4194,166 9 1023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07:26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1750 188 13259,'-2'-3'593,"-1"0"1,0 1-1,0-1 1,-1 0-1,1 1 1,0 0-1,-5-2 1,6 3-644,-5-2 65,0 1 0,0 0 0,0 1 0,0-1-1,0 2 1,0-1 0,0 1 0,0 0 0,-1 0 0,-7 2-1,-20-1 179,-20-4 156,1-3-1,-1-2 0,-80-24 1,110 24-230,1-2-1,-31-17 1,39 18-29,0 1-1,0 1 1,0 0-1,-1 1 1,0 1-1,0 0 1,-20-2-1,-86-2 182,-236 13 0,285 0-227,48-4-46,1 1 0,0 1 0,0 2 0,-38 9 0,-25 10-27,-21 7-13,97-26 35,-1 1 0,1 1 1,0 0-1,0 1 0,0 0 0,-11 10 1,20-15 3,1 0 0,0 0 0,-1 0 0,1 0 0,0 1 0,0-1 0,1 1 0,-1-1 1,0 1-1,1-1 0,-1 1 0,1 0 0,0 0 0,0 0 0,0 0 0,1 0 1,-1 0-1,1 0 0,-1 0 0,1 0 0,0 6 0,2-2-3,-1 0 0,1 1-1,1-1 1,0 0 0,0 0 0,0 0-1,8 11 1,7 14-10,2-1-1,2-1 0,0-1 1,32 30-1,-44-48 10,1-1 1,1-1 0,0 0-1,0-1 1,0 0-1,1-1 1,0 0-1,1-1 1,0 0 0,0-2-1,0 1 1,0-2-1,20 3 1,181 2 44,-51-4 12,-118-1-41,-3 1-12,1-1 0,-1-3 0,86-10 0,274-86 49,-378 90-39,0-1 1,-1-2 0,39-19 0,-57 25-10,0 0 1,0 0 0,-1-1-1,1 0 1,-1 0 0,0-1 0,-1 1-1,1-1 1,-1 0 0,0 0-1,0-1 1,0 1 0,-1-1 0,1 0-1,-2 0 1,1 0 0,-1 0-1,1-1 1,1-9 0,-4 13-31,0 0 1,0 0 0,0 0-1,0 0 1,-1 0 0,1 0-1,-1 0 1,0 0 0,0 0-1,0 0 1,0 0 0,0 0-1,-1 1 1,1-1-1,-1 1 1,1-1 0,-1 1-1,0-1 1,0 1 0,-3-2-1,-6-6-364,0 1-1,0 1 1,-15-9-1,2 2-168,3 1 218,0 4-66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8:1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18 392 6342,'-1'-1'87,"0"1"0,0-1 0,0 0 0,0 1 0,1-1 0,-1 0 0,0 1 0,0-1 0,1 0 0,-1 0 0,0 0-1,1 0 1,-1 0 0,1 0 0,-1 0 0,1 0 0,-1 0 0,1 0 0,0 0 0,-1 0 0,1 0 0,0 0 0,0 0 0,0 0 0,0 0 0,0 0 0,0 0 0,0 0 0,0 0 0,0 0 0,1-1 0,-1 1 0,0 0-1,1 0 1,-1 0 0,1 0 0,-1 0 0,1 0 0,-1 1 0,1-1 0,0 0 0,-1 0 0,1 0 0,0 0 0,0 1 0,-1-1 0,1 0 0,0 1 0,0-1 0,0 1 0,0-1 0,0 1 0,0-1 0,2 1 0,9-5 13,-1 1 1,1 0 0,24-3 0,-24 4 89,100-16-127,132-8 1,117 14 698,-231 9-98,1448-37 1733,-110 24-1634,-1433 17-837,-62-1 152,1-2 0,-31-7 0,-26-2-93,-683-23 184,-2 37-66,748-1-103,-20-1 1,-939 25 93,11 79-2,943-100-103,-42 7-24,-107 33 1,171-43 17,0 0 1,0 0-1,1 0 1,-1 1-1,0-1 1,1 0-1,0 1 1,-1 0-1,1 0 1,-3 2 0,5-4 4,0 0 1,-1 1 0,1-1-1,0 1 1,0-1 0,0 0-1,-1 1 1,1-1 0,0 1 0,0-1-1,0 1 1,0-1 0,0 0-1,0 1 1,0-1 0,0 1-1,0-1 1,0 1 0,0-1 0,0 1-1,0-1 1,0 0 0,1 1-1,-1-1 1,0 1 0,0-1-1,0 1 1,1-1 0,-1 0 0,0 1-1,0-1 1,1 0 0,-1 1-1,0-1 1,1 1 0,4 2-35,0 0-1,0-1 1,0 1 0,0-1 0,0 0 0,1-1-1,-1 1 1,10 1 0,135 17-89,268 2 0,-280-19-38,3109 37-14,-1887-102 561,-1322 58-369,173-22 23,-176 20-60,-1-2-1,1-1 1,57-25 0,-86 31 10,0 0-1,0 0 1,0-1 0,0 0 0,-1 0 0,10-10-1,-14 13 1,1 0 0,-1 0 0,0-1 0,0 1 0,0 0 0,0-1 0,0 1 0,0-1 0,-1 1 0,1-1 0,0 0 0,-1 1 0,1-1 0,-1 0 0,0 1 0,1-1 0,-1 0 0,0 1 0,0-1 0,0 0 0,0 0 0,-1 1 0,1-1 0,0 0 0,-1 1 0,1-1 0,-1 0 0,1 1 0,-1-1 0,0 1 0,-1-3 0,-6-3-134,1 1 0,-1 0-1,0 0 1,0 1 0,-1 0 0,1 0-1,-1 1 1,0 0 0,-1 1-1,-12-4 1,14 4 60,-73-22-648,-1 4 0,-128-18-1,-174 1-229,346 36 925,-1656-45-4307,1362 47 3368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8:1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4599 307 2114,'0'0'1932,"-8"-8"-1072,-4-2-570,-1 0-1,0 0 1,-1 2-1,0-1 1,0 2 0,0 0-1,-25-8 1,-502-100 1656,392 90-1789,-103-9-972,-265 0-1,331 25 878,-721 4 73,457 10-14,331-6 110,0 6 1,-189 32-1,286-32-233,-108 20 10,1 6 0,-132 51-1,237-72 61,0 2 0,1 1-1,1 0 1,0 2 0,1 1 0,1 0-1,0 2 1,1 0 0,1 1-1,1 1 1,0 1 0,2 0 0,-14 25-1,17-25-53,2-1 0,0 1 0,1 0 0,1 1-1,1 0 1,1 1 0,1-1 0,2 1 0,0 0-1,1 0 1,1 0 0,1 0 0,1 0 0,1 0 0,6 27-1,-4-35-3,1-1 0,1 0 0,0 0 0,1-1 0,1 0 0,0 0 0,0 0 0,1-1-1,1 0 1,0-1 0,1 0 0,0-1 0,1 0 0,-1-1 0,2 0 0,24 13 0,5-1 20,1-1 0,0-2 1,1-2-1,55 13 1,59 3 374,253 21-1,-202-31-215,994 40 254,-309-95-234,-634 6-103,362-83 1,-533 88-75,0-4-1,135-60 1,-183 67 20,-1-2 1,-1-2-1,-1-1 0,-1-2 0,-1-2 0,-2-1 0,40-42 0,-67 63-30,-1 0-1,0 0 0,0 0 0,-1 0 1,0-1-1,0 0 0,-1 0 0,6-19 1,-9 24 1,0 0 1,0 0 0,-1 0 0,1 0-1,-1 0 1,0 0 0,0 0 0,-1 0-1,1 0 1,-1 1 0,0-1-1,0 0 1,0 0 0,-1 0 0,1 1-1,-1-1 1,0 1 0,0-1 0,0 1-1,0 0 1,-1 0 0,1-1 0,-1 2-1,-5-6 1,-11-6 28,0 0 0,-1 2 0,0 0 0,-1 1 0,-43-16 0,-116-25 111,93 34-142,-1 5 1,-93-3-1,-178 10-3311,256 7 825,41-1-1341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9:3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9 262 5221,'-1'0'107,"1"0"1,0 0-1,0 0 1,-1 1-1,1-1 1,0 0-1,-1 0 1,1-1-1,0 1 1,0 0-1,-1 0 1,1 0-1,0 0 1,0 0-1,-1 0 1,1 0-1,0 0 1,0 0-1,-1 0 1,1-1-1,0 1 1,0 0-1,0 0 1,-1 0-1,1-1 1,0 1-1,0 0 1,0 0-1,0 0 1,0-1-1,-1 1 1,1 0-1,0 0 0,0-1 1,0 1-1,0 0 1,0 0-1,0-1 1,0 1-1,0-1 1,5-12 1287,13-8-508,-8 13-711,-1 1 1,0 1-1,1-1 1,1 2-1,-1-1 0,1 2 1,-1-1-1,2 1 1,20-4-1,13-1-53,53-3 1,-65 9 27,1279-89 1595,-792 64-1095,32 22 117,0 31-500,-529-23-279,958 41 118,-82-4-27,1066-6 144,-1959-33-223,1062-26 300,-4-51 64,-568 35-312,-282 37-2460,-145 4-1389,1-2-2156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9:4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4356,'0'0'1708,"31"-9"1965,-14 6-3270,1 0-1,-1 1 0,1 1 0,-1 1 1,34 3-1,1-1 350,428 9 1132,546 8-181,339-37-523,-333-50-828,2 49-307,-687 21-36,1245 5 396,-490-15-324,-1-44-1,-916 47-208,-185 5 125,0 0 1,0 0-1,1 0 1,-1 0 0,0 0-1,0 0 1,1 0-1,-1 0 1,0 0 0,0 0-1,1 0 1,-1 0 0,0 0-1,0 0 1,1 0-1,-1 0 1,0 0 0,0 0-1,1 1 1,-1-1-1,0 0 1,0 0 0,0 0-1,1 0 1,-1 1 0,0-1-1,0 0 1,0 0-1,0 0 1,0 1 0,1-1-1,-1 0 1,0 0 0,0 1-1,0-1 1,0 0-1,0 0 1,0 1 0,0-1-1,-5 12-869,3-10 398,1-1 0,-1 1 0,0 0 0,1-1 0,-1 1 0,0-1 0,0 1 0,0-1 0,0 0 0,-4 2 0,-5-2-2793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0:59:4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7976,'0'0'1035,"10"1"-944,125-2 1041,160-21-1,-19-15-156,48-5-791,980 1 2640,-1024 60-2585,37 0 536,32-21-175,222 4 87,-220 22-657,34 2 4,266-31 48,54 1 1,231-11 104,-575 12 101,-337 6-195,44 12-1,-47-10-1682,0 0 0,28 2 0,-23-7-3722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2779 424 7079,'0'0'-43,"-5"-11"555,-6-10-41,-1 0 0,0 1-1,-2 0 1,0 1-1,-1 1 1,-34-32-1,15 26 108,-1 2-1,-2 1 1,0 1 0,-1 3-1,0 1 1,-2 1-1,0 3 1,-81-16-1,-14 10-550,-196-1 0,21 2 156,227 9-110,-1 3 1,0 3-1,1 5 0,-1 3 1,1 3-1,0 5 1,-128 37-1,162-35-6,0 3 1,2 2-1,0 2 1,2 2-1,-80 58 0,99-64-11,2 2-1,0 1 1,1 2-1,2 0 1,0 0-1,2 2 0,0 1 1,2 0-1,1 2 1,-20 47-1,25-42-36,2 0-1,1 1 1,1 0 0,-3 55-1,7 145 28,5-220-6,0-1 0,0 1 0,1-1 0,1 0 0,1 0 1,0 0-1,0-1 0,1 1 0,13 19 0,12 14 75,43 50 0,-32-43-63,-1-2-17,1-2 0,3-1-1,101 83 1,-108-103-8,1-2-1,2-2 1,0-1 0,2-2 0,1-3-1,55 19 1,-17-15 132,1-4 1,111 12-1,174-2 820,-244-22-925,232 1 228,-314-11-166,0-2-1,-1-1 0,0-2 0,0-2 0,-1-2 1,58-25-1,-36 6 69,-2-3 1,-1-2-1,-2-2 1,102-91-1,-78 52-98,-4-4 0,87-118 0,-126 149-55,-2-2 0,-2-1 0,-3-2 1,-2-1-1,-3-1 0,37-120 0,-59 164-37,-1-1-1,-1 0 0,0 1 0,-1-1 0,0 0 1,-1 0-1,-1 0 0,0 0 0,-6-24 0,4 28-62,-1 1-1,0-1 1,0 1-1,-1-1 1,0 1-1,-1 1 1,0-1-1,0 1 1,-1 0-1,0 0 1,0 1-1,-1 0 1,-12-9-1,-24-13-1132,-1 2 0,-82-36 0,1 0-3338,64 27 504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290 127 9449,'0'-40'1600,"0"-28"1932,0 50-1400,-1 22 138,-15 170-474,-2 76-1211,16-70-417,-7 185-624,8-353 60,0-1 0,0 0 1,-1 0-1,-1 0 0,0 0 0,-6 15 0,9-26 354,0 1-1,0-1 1,-1 1-1,1 0 0,0-1 1,-1 1-1,1-1 1,0 1-1,-1-1 0,1 1 1,-1-1-1,1 0 1,-1 1-1,1-1 1,-1 1-1,1-1 0,-1 0 1,1 0-1,-1 1 1,0-1-1,1 0 1,-1 0-1,0 0 0,1 0 1,-1 1-1,1-1 1,-1 0-1,0 0 0,1 0 1,-1 0-1,0 0 1,1-1-1,-1 1 1,1 0-1,-1 0 0,0 0 1,1-1-1,-1 1 1,1 0-1,-1 0 0,1-1 1,-1 1-1,1 0 1,-1-1-1,1 1 1,-1-1-1,1 1 0,-1-1 1,1 1-1,0-1 1,-1 1-1,0-2 0,-19-27-2195,5-3 485,-33-60-3835,43 84 5476,-1 0 1,0-1 0,0 2 0,0-1-1,-1 1 1,0 0 0,-14-11 0,20 17 279,0 1 0,0-1 0,0 0 0,0 0 0,0 1 1,0-1-1,0 1 0,-1-1 0,1 1 0,0-1 0,0 1 0,-1 0 1,1-1-1,0 1 0,0 0 0,-1 0 0,1 0 0,0 0 1,0 0-1,-1 0 0,1 0 0,0 1 0,0-1 0,-1 0 0,1 1 1,-1 0-1,0 0-9,1 1 0,0-1-1,-1 1 1,1-1 0,0 1 0,0-1 0,0 1 0,0 0 0,1 0 0,-1-1 0,0 1-1,1 0 1,-1 0 0,1 0 0,-1 2 0,0 10 462,0-1 0,1 0 0,3 24 0,-2-25-337,2 0 0,-1 0 0,2 0 0,-1-1-1,1 1 1,1-1 0,0 0 0,1-1 0,0 1 0,1-1 0,0 0 0,10 11 0,-13-16-188,1-1 1,-1 0-1,1 0 1,-1 0 0,1 0-1,1-1 1,-1 0-1,0 0 1,1 0 0,-1-1-1,1 0 1,0 0 0,0 0-1,-1-1 1,1 0-1,0 0 1,0 0 0,1-1-1,-1 0 1,0 0 0,0-1-1,0 1 1,0-1-1,0-1 1,0 1 0,8-4-1,-2-1 76,-1 1 0,0-2 0,-1 0 0,0 0 0,0-1 0,0 0 0,-1 0 0,0-1 0,12-16 0,4-9 332,34-57 0,-40 56-475,-1-1-1,-2 0 1,22-73-1,-22 32-2525,-8 0-3554,-8 26-3345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4 143 9929,'0'-12'1025,"-1"-1"-561,0 3 226,0 0 0,1 0 0,0 0 1,1 0-1,0 0 0,0 0 0,1 0 0,0 1 1,1-1-1,4-9 0,-7 19-655,0 0 0,1 0 0,-1 0 0,0 0 0,0 0 0,1 0 0,-1 1 0,0-1 0,1 0 0,-1 0 0,0 0 0,0 0 0,1 0 0,-1 0-1,0 1 1,0-1 0,0 0 0,1 0 0,-1 0 0,0 1 0,0-1 0,0 0 0,1 0 0,-1 1 0,0-1 0,0 0 0,0 1 0,0-1 0,0 0 0,0 0 0,0 1 0,0-1 0,0 0 0,0 1 0,0-1 0,0 0 0,0 0 0,0 1 0,0-1 0,11 104 890,-5 0 0,-7 112 1,-1-71-355,1-125-367,1-13 24,0 0-1,0 1 1,0-1-1,1 0 1,2 10-1,-3-16-220,0-1 0,0 0 0,0 0 1,0 0-1,0 0 0,0 0 0,0 0 0,0 0 0,0 0 0,0 1 0,0-1 0,0 0 0,0 0 0,0 0 0,0 0 0,0 0 0,0 0 1,0 0-1,0 0 0,0 1 0,0-1 0,0 0 0,1 0 0,-1 0 0,0 0 0,0 0 0,0 0 0,0 0 0,0 0 0,0 0 0,0 0 0,0 0 1,0 0-1,0 0 0,1 1 0,-1-1 0,0 0 0,0 0 0,0 0 0,0 0 0,0 0 0,0 0 0,0 0 0,0 0 0,1 0 0,-1 0 0,0 0 1,0 0-1,0 0 0,0 0 0,0-1 0,0 1 0,0 0 0,0 0 0,1 0 0,-1 0 0,0 0 0,0 0 0,0 0 0,0 0 0,0 0 1,0 0-1,0 0 0,0 0 0,0 0 0,0-1 0,6-10 354,1-16 262,9-82-641,-5 0 0,-2-123 0,14 307-1055,-20-66 1097,0 0-1,0 0 0,1 0 0,1 0 0,-1-1 1,1 0-1,0 0 0,1 0 0,0-1 1,0 1-1,10 7 0,-14-13-8,1 1-1,0-1 1,0-1-1,0 1 1,0 0 0,0-1-1,0 1 1,1-1-1,-1 0 1,0 0-1,1 0 1,-1 0 0,1-1-1,-1 1 1,1-1-1,-1 0 1,1 0-1,-1-1 1,1 1-1,-1-1 1,0 1 0,1-1-1,-1 0 1,0 0-1,1-1 1,-1 1-1,0-1 1,0 1 0,0-1-1,0 0 1,0 0-1,-1 0 1,6-6-1,2-1 62,0-2 0,-1 1 0,0-1 0,-1-1-1,0 0 1,0 0 0,-2 0 0,1-1 0,-2 0-1,8-24 1,-6 11 17,-2 0 0,0 0-1,-2-1 1,0-45 0,-16 110-317,2-15 197,0 11 69,1 1 1,1 0 0,2 1-1,1 0 1,0 44 0,5-77-36,1 1 1,0-1-1,1 1 1,-1-1-1,0 1 1,1-1-1,0 1 1,0-1-1,0 0 1,0 0-1,1 1 1,-1-1-1,1 0 1,0 0-1,0 0 1,0 0-1,0-1 1,0 1-1,4 2 1,-3-3 2,0 0 1,0 0 0,1-1-1,-1 1 1,0-1 0,1 0-1,0 0 1,-1 0 0,1-1-1,-1 1 1,1-1 0,0 0-1,-1 0 1,1 0 0,0 0-1,-1-1 1,1 1 0,4-3-1,0 1 16,-1 0 0,0-1 0,0 0-1,0-1 1,-1 0 0,1 0 0,-1 0 0,0-1-1,0 0 1,0 0 0,-1 0 0,0-1 0,0 1-1,8-13 1,1-4 100,0-1-1,18-46 1,-36 140-436,1-60 365,1 0-1,1-1 1,0 1 0,1 0-1,0 0 1,2 19 0,-1-28-73,-1 0 0,1 0 0,0 0 0,-1 0 0,1 0 0,0 0 0,0-1 0,0 1 0,0 0 1,0-1-1,1 1 0,-1-1 0,0 1 0,1-1 0,-1 0 0,1 0 0,2 2 0,-1-1-127,0-1 0,0-1 0,1 1 0,-1 0 0,0-1 1,0 1-1,0-1 0,0 0 0,0 0 0,1 0 0,-1-1 0,0 1 0,0-1 0,5-1 0,-5 1-421,1-1 0,-1 1 0,0-1 0,0 0-1,0 1 1,-1-1 0,1-1 0,0 1 0,-1 0 0,0-1 0,1 1 0,-1-1 0,0 0-1,0 0 1,0 0 0,-1 0 0,1 0 0,-1 0 0,0 0 0,1 0 0,-1-4 0,7-28-8953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17360,'0'0'8745,"-39"61"-8521,50-44-256,8 0-545,10-4-1633,-4 0-961,4-4-2498,-5-5-4901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1:00:1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11787,'-8'6'2712,"-119"79"6438,126-85-9151,1 1 0,0-1 0,0 0 0,0 0 1,-1 0-1,1 0 0,0 0 0,0 0 0,0 0 0,-1 0 0,1 0 0,0 1 0,0-1 0,0 0 1,0 0-1,0 0 0,-1 0 0,1 1 0,0-1 0,0 0 0,0 0 0,0 0 0,0 0 0,0 1 1,0-1-1,0 0 0,0 0 0,0 0 0,0 1 0,0-1 0,0 0 0,0 0 0,0 0 0,0 1 1,0-1-1,0 0 0,0 0 0,0 1 0,0-1 0,0 0 0,0 0 0,0 0 0,0 0 0,0 1 1,0-1-1,0 0 0,1 0 0,-1 0 0,0 0 0,0 1 0,0-1 0,0 0 0,0 0 0,1 0 1,17 4 33,34-3-80,-43-1-71,5 0 21,0 1 0,-1 0 1,1 0-1,-1 2 0,26 7 1,-37-10 126,0 1 1,0-1-1,0 1 1,0 0 0,0 0-1,0 0 1,0 1-1,0-1 1,0 0-1,0 1 1,-1-1-1,1 1 1,0-1 0,-1 1-1,1 0 1,-1 0-1,0 0 1,0 0-1,0 0 1,0 0 0,0 0-1,0 0 1,0 0-1,-1 0 1,1 1-1,-1-1 1,1 0-1,-1 0 1,0 1 0,0-1-1,0 0 1,0 0-1,0 1 1,-1-1-1,1 0 1,-1 0-1,1 1 1,-1-1 0,0 0-1,0 0 1,0 0-1,0 0 1,0 0-1,-3 3 1,-2 3 275,0 0 0,0 0-1,-1 0 1,0-1 0,-1 0 0,1 0 0,-1-1-1,-1 0 1,1 0 0,-1-1 0,-13 6 0,15-8-493,-1 1 0,0-1-1,0-1 1,0 1 0,0-2 0,0 1 0,-1-1 0,-12 1 0,12-5-3320,3-9-2099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18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23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16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2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11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89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978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19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61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41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6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92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80" Type="http://schemas.openxmlformats.org/officeDocument/2006/relationships/image" Target="../media/image39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0.png"/><Relationship Id="rId299" Type="http://schemas.openxmlformats.org/officeDocument/2006/relationships/customXml" Target="../ink/ink1199.xml"/><Relationship Id="rId21" Type="http://schemas.openxmlformats.org/officeDocument/2006/relationships/customXml" Target="../ink/ink1059.xml"/><Relationship Id="rId63" Type="http://schemas.openxmlformats.org/officeDocument/2006/relationships/customXml" Target="../ink/ink1080.xml"/><Relationship Id="rId159" Type="http://schemas.openxmlformats.org/officeDocument/2006/relationships/image" Target="../media/image1111.png"/><Relationship Id="rId324" Type="http://schemas.openxmlformats.org/officeDocument/2006/relationships/image" Target="../media/image1193.png"/><Relationship Id="rId366" Type="http://schemas.openxmlformats.org/officeDocument/2006/relationships/image" Target="../media/image1213.png"/><Relationship Id="rId170" Type="http://schemas.openxmlformats.org/officeDocument/2006/relationships/customXml" Target="../ink/ink1134.xml"/><Relationship Id="rId226" Type="http://schemas.openxmlformats.org/officeDocument/2006/relationships/customXml" Target="../ink/ink1162.xml"/><Relationship Id="rId433" Type="http://schemas.openxmlformats.org/officeDocument/2006/relationships/image" Target="../media/image1246.png"/><Relationship Id="rId268" Type="http://schemas.openxmlformats.org/officeDocument/2006/relationships/customXml" Target="../ink/ink1183.xml"/><Relationship Id="rId475" Type="http://schemas.openxmlformats.org/officeDocument/2006/relationships/image" Target="../media/image1267.png"/><Relationship Id="rId32" Type="http://schemas.openxmlformats.org/officeDocument/2006/relationships/image" Target="../media/image925.png"/><Relationship Id="rId74" Type="http://schemas.openxmlformats.org/officeDocument/2006/relationships/customXml" Target="../ink/ink1086.xml"/><Relationship Id="rId128" Type="http://schemas.openxmlformats.org/officeDocument/2006/relationships/customXml" Target="../ink/ink1113.xml"/><Relationship Id="rId335" Type="http://schemas.openxmlformats.org/officeDocument/2006/relationships/image" Target="../media/image1198.png"/><Relationship Id="rId377" Type="http://schemas.openxmlformats.org/officeDocument/2006/relationships/image" Target="../media/image1218.png"/><Relationship Id="rId500" Type="http://schemas.openxmlformats.org/officeDocument/2006/relationships/customXml" Target="../ink/ink1301.xml"/><Relationship Id="rId5" Type="http://schemas.openxmlformats.org/officeDocument/2006/relationships/customXml" Target="../ink/ink1051.xml"/><Relationship Id="rId181" Type="http://schemas.openxmlformats.org/officeDocument/2006/relationships/image" Target="../media/image1122.png"/><Relationship Id="rId237" Type="http://schemas.openxmlformats.org/officeDocument/2006/relationships/image" Target="../media/image1150.png"/><Relationship Id="rId402" Type="http://schemas.openxmlformats.org/officeDocument/2006/relationships/customXml" Target="../ink/ink1252.xml"/><Relationship Id="rId279" Type="http://schemas.openxmlformats.org/officeDocument/2006/relationships/customXml" Target="../ink/ink1189.xml"/><Relationship Id="rId444" Type="http://schemas.openxmlformats.org/officeDocument/2006/relationships/customXml" Target="../ink/ink1273.xml"/><Relationship Id="rId486" Type="http://schemas.openxmlformats.org/officeDocument/2006/relationships/customXml" Target="../ink/ink1294.xml"/><Relationship Id="rId43" Type="http://schemas.openxmlformats.org/officeDocument/2006/relationships/customXml" Target="../ink/ink1070.xml"/><Relationship Id="rId139" Type="http://schemas.openxmlformats.org/officeDocument/2006/relationships/image" Target="../media/image1101.png"/><Relationship Id="rId290" Type="http://schemas.openxmlformats.org/officeDocument/2006/relationships/image" Target="../media/image1176.png"/><Relationship Id="rId304" Type="http://schemas.openxmlformats.org/officeDocument/2006/relationships/image" Target="../media/image1183.png"/><Relationship Id="rId346" Type="http://schemas.openxmlformats.org/officeDocument/2006/relationships/image" Target="../media/image1203.png"/><Relationship Id="rId388" Type="http://schemas.openxmlformats.org/officeDocument/2006/relationships/customXml" Target="../ink/ink1245.xml"/><Relationship Id="rId85" Type="http://schemas.openxmlformats.org/officeDocument/2006/relationships/image" Target="../media/image1074.png"/><Relationship Id="rId150" Type="http://schemas.openxmlformats.org/officeDocument/2006/relationships/customXml" Target="../ink/ink1124.xml"/><Relationship Id="rId192" Type="http://schemas.openxmlformats.org/officeDocument/2006/relationships/customXml" Target="../ink/ink1145.xml"/><Relationship Id="rId206" Type="http://schemas.openxmlformats.org/officeDocument/2006/relationships/customXml" Target="../ink/ink1152.xml"/><Relationship Id="rId413" Type="http://schemas.openxmlformats.org/officeDocument/2006/relationships/image" Target="../media/image1236.png"/><Relationship Id="rId248" Type="http://schemas.openxmlformats.org/officeDocument/2006/relationships/customXml" Target="../ink/ink1173.xml"/><Relationship Id="rId455" Type="http://schemas.openxmlformats.org/officeDocument/2006/relationships/image" Target="../media/image1257.png"/><Relationship Id="rId497" Type="http://schemas.openxmlformats.org/officeDocument/2006/relationships/image" Target="../media/image1278.png"/><Relationship Id="rId12" Type="http://schemas.openxmlformats.org/officeDocument/2006/relationships/image" Target="../media/image915.png"/><Relationship Id="rId108" Type="http://schemas.openxmlformats.org/officeDocument/2006/relationships/customXml" Target="../ink/ink1103.xml"/><Relationship Id="rId315" Type="http://schemas.openxmlformats.org/officeDocument/2006/relationships/customXml" Target="../ink/ink1207.xml"/><Relationship Id="rId357" Type="http://schemas.openxmlformats.org/officeDocument/2006/relationships/customXml" Target="../ink/ink1229.xml"/><Relationship Id="rId54" Type="http://schemas.openxmlformats.org/officeDocument/2006/relationships/image" Target="../media/image935.png"/><Relationship Id="rId96" Type="http://schemas.openxmlformats.org/officeDocument/2006/relationships/customXml" Target="../ink/ink1097.xml"/><Relationship Id="rId161" Type="http://schemas.openxmlformats.org/officeDocument/2006/relationships/image" Target="../media/image1112.png"/><Relationship Id="rId217" Type="http://schemas.openxmlformats.org/officeDocument/2006/relationships/image" Target="../media/image1140.png"/><Relationship Id="rId399" Type="http://schemas.openxmlformats.org/officeDocument/2006/relationships/image" Target="../media/image1229.png"/><Relationship Id="rId259" Type="http://schemas.openxmlformats.org/officeDocument/2006/relationships/image" Target="../media/image1161.png"/><Relationship Id="rId424" Type="http://schemas.openxmlformats.org/officeDocument/2006/relationships/customXml" Target="../ink/ink1263.xml"/><Relationship Id="rId466" Type="http://schemas.openxmlformats.org/officeDocument/2006/relationships/customXml" Target="../ink/ink1284.xml"/><Relationship Id="rId23" Type="http://schemas.openxmlformats.org/officeDocument/2006/relationships/customXml" Target="../ink/ink1060.xml"/><Relationship Id="rId119" Type="http://schemas.openxmlformats.org/officeDocument/2006/relationships/image" Target="../media/image1091.png"/><Relationship Id="rId270" Type="http://schemas.openxmlformats.org/officeDocument/2006/relationships/customXml" Target="../ink/ink1184.xml"/><Relationship Id="rId326" Type="http://schemas.openxmlformats.org/officeDocument/2006/relationships/customXml" Target="../ink/ink1213.xml"/><Relationship Id="rId65" Type="http://schemas.openxmlformats.org/officeDocument/2006/relationships/customXml" Target="../ink/ink1081.xml"/><Relationship Id="rId130" Type="http://schemas.openxmlformats.org/officeDocument/2006/relationships/customXml" Target="../ink/ink1114.xml"/><Relationship Id="rId368" Type="http://schemas.openxmlformats.org/officeDocument/2006/relationships/customXml" Target="../ink/ink1235.xml"/><Relationship Id="rId172" Type="http://schemas.openxmlformats.org/officeDocument/2006/relationships/customXml" Target="../ink/ink1135.xml"/><Relationship Id="rId228" Type="http://schemas.openxmlformats.org/officeDocument/2006/relationships/customXml" Target="../ink/ink1163.xml"/><Relationship Id="rId435" Type="http://schemas.openxmlformats.org/officeDocument/2006/relationships/image" Target="../media/image1247.png"/><Relationship Id="rId477" Type="http://schemas.openxmlformats.org/officeDocument/2006/relationships/image" Target="../media/image1268.png"/><Relationship Id="rId281" Type="http://schemas.openxmlformats.org/officeDocument/2006/relationships/customXml" Target="../ink/ink1190.xml"/><Relationship Id="rId337" Type="http://schemas.openxmlformats.org/officeDocument/2006/relationships/image" Target="../media/image1199.png"/><Relationship Id="rId502" Type="http://schemas.openxmlformats.org/officeDocument/2006/relationships/customXml" Target="../ink/ink1302.xml"/><Relationship Id="rId34" Type="http://schemas.openxmlformats.org/officeDocument/2006/relationships/image" Target="../media/image926.png"/><Relationship Id="rId76" Type="http://schemas.openxmlformats.org/officeDocument/2006/relationships/customXml" Target="../ink/ink1087.xml"/><Relationship Id="rId141" Type="http://schemas.openxmlformats.org/officeDocument/2006/relationships/image" Target="../media/image1102.png"/><Relationship Id="rId379" Type="http://schemas.openxmlformats.org/officeDocument/2006/relationships/image" Target="../media/image1219.png"/><Relationship Id="rId7" Type="http://schemas.openxmlformats.org/officeDocument/2006/relationships/customXml" Target="../ink/ink1052.xml"/><Relationship Id="rId183" Type="http://schemas.openxmlformats.org/officeDocument/2006/relationships/image" Target="../media/image1123.png"/><Relationship Id="rId239" Type="http://schemas.openxmlformats.org/officeDocument/2006/relationships/image" Target="../media/image1151.png"/><Relationship Id="rId390" Type="http://schemas.openxmlformats.org/officeDocument/2006/relationships/customXml" Target="../ink/ink1246.xml"/><Relationship Id="rId404" Type="http://schemas.openxmlformats.org/officeDocument/2006/relationships/customXml" Target="../ink/ink1253.xml"/><Relationship Id="rId446" Type="http://schemas.openxmlformats.org/officeDocument/2006/relationships/customXml" Target="../ink/ink1274.xml"/><Relationship Id="rId250" Type="http://schemas.openxmlformats.org/officeDocument/2006/relationships/customXml" Target="../ink/ink1174.xml"/><Relationship Id="rId292" Type="http://schemas.openxmlformats.org/officeDocument/2006/relationships/image" Target="../media/image1177.png"/><Relationship Id="rId306" Type="http://schemas.openxmlformats.org/officeDocument/2006/relationships/image" Target="../media/image1184.png"/><Relationship Id="rId488" Type="http://schemas.openxmlformats.org/officeDocument/2006/relationships/customXml" Target="../ink/ink1295.xml"/><Relationship Id="rId45" Type="http://schemas.openxmlformats.org/officeDocument/2006/relationships/customXml" Target="../ink/ink1071.xml"/><Relationship Id="rId87" Type="http://schemas.openxmlformats.org/officeDocument/2006/relationships/image" Target="../media/image1075.png"/><Relationship Id="rId110" Type="http://schemas.openxmlformats.org/officeDocument/2006/relationships/customXml" Target="../ink/ink1104.xml"/><Relationship Id="rId348" Type="http://schemas.openxmlformats.org/officeDocument/2006/relationships/image" Target="../media/image1204.png"/><Relationship Id="rId152" Type="http://schemas.openxmlformats.org/officeDocument/2006/relationships/customXml" Target="../ink/ink1125.xml"/><Relationship Id="rId194" Type="http://schemas.openxmlformats.org/officeDocument/2006/relationships/customXml" Target="../ink/ink1146.xml"/><Relationship Id="rId208" Type="http://schemas.openxmlformats.org/officeDocument/2006/relationships/customXml" Target="../ink/ink1153.xml"/><Relationship Id="rId415" Type="http://schemas.openxmlformats.org/officeDocument/2006/relationships/image" Target="../media/image1237.png"/><Relationship Id="rId457" Type="http://schemas.openxmlformats.org/officeDocument/2006/relationships/image" Target="../media/image1258.png"/><Relationship Id="rId261" Type="http://schemas.openxmlformats.org/officeDocument/2006/relationships/image" Target="../media/image1162.png"/><Relationship Id="rId499" Type="http://schemas.openxmlformats.org/officeDocument/2006/relationships/image" Target="../media/image1279.png"/><Relationship Id="rId14" Type="http://schemas.openxmlformats.org/officeDocument/2006/relationships/image" Target="../media/image916.png"/><Relationship Id="rId56" Type="http://schemas.openxmlformats.org/officeDocument/2006/relationships/image" Target="../media/image936.png"/><Relationship Id="rId317" Type="http://schemas.openxmlformats.org/officeDocument/2006/relationships/customXml" Target="../ink/ink1208.xml"/><Relationship Id="rId359" Type="http://schemas.openxmlformats.org/officeDocument/2006/relationships/customXml" Target="../ink/ink1230.xml"/><Relationship Id="rId98" Type="http://schemas.openxmlformats.org/officeDocument/2006/relationships/customXml" Target="../ink/ink1098.xml"/><Relationship Id="rId121" Type="http://schemas.openxmlformats.org/officeDocument/2006/relationships/image" Target="../media/image1092.png"/><Relationship Id="rId163" Type="http://schemas.openxmlformats.org/officeDocument/2006/relationships/image" Target="../media/image1113.png"/><Relationship Id="rId219" Type="http://schemas.openxmlformats.org/officeDocument/2006/relationships/image" Target="../media/image1141.png"/><Relationship Id="rId370" Type="http://schemas.openxmlformats.org/officeDocument/2006/relationships/customXml" Target="../ink/ink1236.xml"/><Relationship Id="rId426" Type="http://schemas.openxmlformats.org/officeDocument/2006/relationships/customXml" Target="../ink/ink1264.xml"/><Relationship Id="rId230" Type="http://schemas.openxmlformats.org/officeDocument/2006/relationships/customXml" Target="../ink/ink1164.xml"/><Relationship Id="rId468" Type="http://schemas.openxmlformats.org/officeDocument/2006/relationships/customXml" Target="../ink/ink1285.xml"/><Relationship Id="rId25" Type="http://schemas.openxmlformats.org/officeDocument/2006/relationships/customXml" Target="../ink/ink1061.xml"/><Relationship Id="rId67" Type="http://schemas.openxmlformats.org/officeDocument/2006/relationships/customXml" Target="../ink/ink1082.xml"/><Relationship Id="rId272" Type="http://schemas.openxmlformats.org/officeDocument/2006/relationships/customXml" Target="../ink/ink1185.xml"/><Relationship Id="rId328" Type="http://schemas.openxmlformats.org/officeDocument/2006/relationships/customXml" Target="../ink/ink1214.xml"/><Relationship Id="rId132" Type="http://schemas.openxmlformats.org/officeDocument/2006/relationships/customXml" Target="../ink/ink1115.xml"/><Relationship Id="rId174" Type="http://schemas.openxmlformats.org/officeDocument/2006/relationships/customXml" Target="../ink/ink1136.xml"/><Relationship Id="rId381" Type="http://schemas.openxmlformats.org/officeDocument/2006/relationships/image" Target="../media/image1220.png"/><Relationship Id="rId241" Type="http://schemas.openxmlformats.org/officeDocument/2006/relationships/image" Target="../media/image1152.png"/><Relationship Id="rId437" Type="http://schemas.openxmlformats.org/officeDocument/2006/relationships/image" Target="../media/image1248.png"/><Relationship Id="rId479" Type="http://schemas.openxmlformats.org/officeDocument/2006/relationships/image" Target="../media/image1269.png"/><Relationship Id="rId36" Type="http://schemas.openxmlformats.org/officeDocument/2006/relationships/image" Target="../media/image927.png"/><Relationship Id="rId283" Type="http://schemas.openxmlformats.org/officeDocument/2006/relationships/customXml" Target="../ink/ink1191.xml"/><Relationship Id="rId339" Type="http://schemas.openxmlformats.org/officeDocument/2006/relationships/customXml" Target="../ink/ink1220.xml"/><Relationship Id="rId490" Type="http://schemas.openxmlformats.org/officeDocument/2006/relationships/customXml" Target="../ink/ink1296.xml"/><Relationship Id="rId504" Type="http://schemas.openxmlformats.org/officeDocument/2006/relationships/customXml" Target="../ink/ink1303.xml"/><Relationship Id="rId78" Type="http://schemas.openxmlformats.org/officeDocument/2006/relationships/customXml" Target="../ink/ink1088.xml"/><Relationship Id="rId101" Type="http://schemas.openxmlformats.org/officeDocument/2006/relationships/image" Target="../media/image1082.png"/><Relationship Id="rId143" Type="http://schemas.openxmlformats.org/officeDocument/2006/relationships/image" Target="../media/image1103.png"/><Relationship Id="rId185" Type="http://schemas.openxmlformats.org/officeDocument/2006/relationships/image" Target="../media/image1124.png"/><Relationship Id="rId350" Type="http://schemas.openxmlformats.org/officeDocument/2006/relationships/image" Target="../media/image1205.png"/><Relationship Id="rId406" Type="http://schemas.openxmlformats.org/officeDocument/2006/relationships/customXml" Target="../ink/ink1254.xml"/><Relationship Id="rId9" Type="http://schemas.openxmlformats.org/officeDocument/2006/relationships/customXml" Target="../ink/ink1053.xml"/><Relationship Id="rId210" Type="http://schemas.openxmlformats.org/officeDocument/2006/relationships/customXml" Target="../ink/ink1154.xml"/><Relationship Id="rId392" Type="http://schemas.openxmlformats.org/officeDocument/2006/relationships/customXml" Target="../ink/ink1247.xml"/><Relationship Id="rId448" Type="http://schemas.openxmlformats.org/officeDocument/2006/relationships/customXml" Target="../ink/ink1275.xml"/><Relationship Id="rId252" Type="http://schemas.openxmlformats.org/officeDocument/2006/relationships/customXml" Target="../ink/ink1175.xml"/><Relationship Id="rId294" Type="http://schemas.openxmlformats.org/officeDocument/2006/relationships/image" Target="../media/image1178.png"/><Relationship Id="rId308" Type="http://schemas.openxmlformats.org/officeDocument/2006/relationships/image" Target="../media/image1185.png"/><Relationship Id="rId47" Type="http://schemas.openxmlformats.org/officeDocument/2006/relationships/customXml" Target="../ink/ink1072.xml"/><Relationship Id="rId89" Type="http://schemas.openxmlformats.org/officeDocument/2006/relationships/image" Target="../media/image1076.png"/><Relationship Id="rId112" Type="http://schemas.openxmlformats.org/officeDocument/2006/relationships/customXml" Target="../ink/ink1105.xml"/><Relationship Id="rId154" Type="http://schemas.openxmlformats.org/officeDocument/2006/relationships/customXml" Target="../ink/ink1126.xml"/><Relationship Id="rId361" Type="http://schemas.openxmlformats.org/officeDocument/2006/relationships/customXml" Target="../ink/ink1231.xml"/><Relationship Id="rId196" Type="http://schemas.openxmlformats.org/officeDocument/2006/relationships/customXml" Target="../ink/ink1147.xml"/><Relationship Id="rId417" Type="http://schemas.openxmlformats.org/officeDocument/2006/relationships/image" Target="../media/image1238.png"/><Relationship Id="rId459" Type="http://schemas.openxmlformats.org/officeDocument/2006/relationships/image" Target="../media/image1259.png"/><Relationship Id="rId16" Type="http://schemas.openxmlformats.org/officeDocument/2006/relationships/image" Target="../media/image917.png"/><Relationship Id="rId221" Type="http://schemas.openxmlformats.org/officeDocument/2006/relationships/image" Target="../media/image1142.png"/><Relationship Id="rId263" Type="http://schemas.openxmlformats.org/officeDocument/2006/relationships/image" Target="../media/image1163.png"/><Relationship Id="rId319" Type="http://schemas.openxmlformats.org/officeDocument/2006/relationships/customXml" Target="../ink/ink1209.xml"/><Relationship Id="rId470" Type="http://schemas.openxmlformats.org/officeDocument/2006/relationships/customXml" Target="../ink/ink1286.xml"/><Relationship Id="rId58" Type="http://schemas.openxmlformats.org/officeDocument/2006/relationships/image" Target="../media/image937.png"/><Relationship Id="rId123" Type="http://schemas.openxmlformats.org/officeDocument/2006/relationships/image" Target="../media/image1093.png"/><Relationship Id="rId330" Type="http://schemas.openxmlformats.org/officeDocument/2006/relationships/customXml" Target="../ink/ink1215.xml"/><Relationship Id="rId165" Type="http://schemas.openxmlformats.org/officeDocument/2006/relationships/image" Target="../media/image1114.png"/><Relationship Id="rId372" Type="http://schemas.openxmlformats.org/officeDocument/2006/relationships/customXml" Target="../ink/ink1237.xml"/><Relationship Id="rId428" Type="http://schemas.openxmlformats.org/officeDocument/2006/relationships/customXml" Target="../ink/ink1265.xml"/><Relationship Id="rId232" Type="http://schemas.openxmlformats.org/officeDocument/2006/relationships/customXml" Target="../ink/ink1165.xml"/><Relationship Id="rId274" Type="http://schemas.openxmlformats.org/officeDocument/2006/relationships/customXml" Target="../ink/ink1186.xml"/><Relationship Id="rId481" Type="http://schemas.openxmlformats.org/officeDocument/2006/relationships/image" Target="../media/image1270.png"/><Relationship Id="rId27" Type="http://schemas.openxmlformats.org/officeDocument/2006/relationships/customXml" Target="../ink/ink1062.xml"/><Relationship Id="rId69" Type="http://schemas.openxmlformats.org/officeDocument/2006/relationships/customXml" Target="../ink/ink1083.xml"/><Relationship Id="rId134" Type="http://schemas.openxmlformats.org/officeDocument/2006/relationships/customXml" Target="../ink/ink1116.xml"/><Relationship Id="rId80" Type="http://schemas.openxmlformats.org/officeDocument/2006/relationships/customXml" Target="../ink/ink1089.xml"/><Relationship Id="rId176" Type="http://schemas.openxmlformats.org/officeDocument/2006/relationships/customXml" Target="../ink/ink1137.xml"/><Relationship Id="rId341" Type="http://schemas.openxmlformats.org/officeDocument/2006/relationships/customXml" Target="../ink/ink1221.xml"/><Relationship Id="rId383" Type="http://schemas.openxmlformats.org/officeDocument/2006/relationships/image" Target="../media/image1221.png"/><Relationship Id="rId439" Type="http://schemas.openxmlformats.org/officeDocument/2006/relationships/image" Target="../media/image1249.png"/><Relationship Id="rId201" Type="http://schemas.openxmlformats.org/officeDocument/2006/relationships/image" Target="../media/image1132.png"/><Relationship Id="rId243" Type="http://schemas.openxmlformats.org/officeDocument/2006/relationships/image" Target="../media/image1153.png"/><Relationship Id="rId285" Type="http://schemas.openxmlformats.org/officeDocument/2006/relationships/customXml" Target="../ink/ink1192.xml"/><Relationship Id="rId450" Type="http://schemas.openxmlformats.org/officeDocument/2006/relationships/customXml" Target="../ink/ink1276.xml"/><Relationship Id="rId506" Type="http://schemas.openxmlformats.org/officeDocument/2006/relationships/customXml" Target="../ink/ink1304.xml"/><Relationship Id="rId38" Type="http://schemas.openxmlformats.org/officeDocument/2006/relationships/image" Target="../media/image928.png"/><Relationship Id="rId103" Type="http://schemas.openxmlformats.org/officeDocument/2006/relationships/image" Target="../media/image1083.png"/><Relationship Id="rId310" Type="http://schemas.openxmlformats.org/officeDocument/2006/relationships/image" Target="../media/image1186.png"/><Relationship Id="rId492" Type="http://schemas.openxmlformats.org/officeDocument/2006/relationships/customXml" Target="../ink/ink1297.xml"/><Relationship Id="rId91" Type="http://schemas.openxmlformats.org/officeDocument/2006/relationships/image" Target="../media/image1077.png"/><Relationship Id="rId145" Type="http://schemas.openxmlformats.org/officeDocument/2006/relationships/image" Target="../media/image1104.png"/><Relationship Id="rId187" Type="http://schemas.openxmlformats.org/officeDocument/2006/relationships/image" Target="../media/image1125.png"/><Relationship Id="rId352" Type="http://schemas.openxmlformats.org/officeDocument/2006/relationships/image" Target="../media/image1206.png"/><Relationship Id="rId394" Type="http://schemas.openxmlformats.org/officeDocument/2006/relationships/customXml" Target="../ink/ink1248.xml"/><Relationship Id="rId408" Type="http://schemas.openxmlformats.org/officeDocument/2006/relationships/customXml" Target="../ink/ink1255.xml"/><Relationship Id="rId212" Type="http://schemas.openxmlformats.org/officeDocument/2006/relationships/customXml" Target="../ink/ink1155.xml"/><Relationship Id="rId254" Type="http://schemas.openxmlformats.org/officeDocument/2006/relationships/customXml" Target="../ink/ink1176.xml"/><Relationship Id="rId49" Type="http://schemas.openxmlformats.org/officeDocument/2006/relationships/customXml" Target="../ink/ink1073.xml"/><Relationship Id="rId114" Type="http://schemas.openxmlformats.org/officeDocument/2006/relationships/customXml" Target="../ink/ink1106.xml"/><Relationship Id="rId296" Type="http://schemas.openxmlformats.org/officeDocument/2006/relationships/image" Target="../media/image1179.png"/><Relationship Id="rId461" Type="http://schemas.openxmlformats.org/officeDocument/2006/relationships/image" Target="../media/image1260.png"/><Relationship Id="rId60" Type="http://schemas.openxmlformats.org/officeDocument/2006/relationships/image" Target="../media/image938.png"/><Relationship Id="rId156" Type="http://schemas.openxmlformats.org/officeDocument/2006/relationships/customXml" Target="../ink/ink1127.xml"/><Relationship Id="rId198" Type="http://schemas.openxmlformats.org/officeDocument/2006/relationships/customXml" Target="../ink/ink1148.xml"/><Relationship Id="rId321" Type="http://schemas.openxmlformats.org/officeDocument/2006/relationships/customXml" Target="../ink/ink1210.xml"/><Relationship Id="rId363" Type="http://schemas.openxmlformats.org/officeDocument/2006/relationships/customXml" Target="../ink/ink1232.xml"/><Relationship Id="rId419" Type="http://schemas.openxmlformats.org/officeDocument/2006/relationships/image" Target="../media/image1239.png"/><Relationship Id="rId223" Type="http://schemas.openxmlformats.org/officeDocument/2006/relationships/image" Target="../media/image1143.png"/><Relationship Id="rId430" Type="http://schemas.openxmlformats.org/officeDocument/2006/relationships/customXml" Target="../ink/ink1266.xml"/><Relationship Id="rId18" Type="http://schemas.openxmlformats.org/officeDocument/2006/relationships/image" Target="../media/image918.png"/><Relationship Id="rId265" Type="http://schemas.openxmlformats.org/officeDocument/2006/relationships/image" Target="../media/image1164.png"/><Relationship Id="rId472" Type="http://schemas.openxmlformats.org/officeDocument/2006/relationships/customXml" Target="../ink/ink1287.xml"/><Relationship Id="rId125" Type="http://schemas.openxmlformats.org/officeDocument/2006/relationships/image" Target="../media/image1094.png"/><Relationship Id="rId167" Type="http://schemas.openxmlformats.org/officeDocument/2006/relationships/image" Target="../media/image1115.png"/><Relationship Id="rId332" Type="http://schemas.openxmlformats.org/officeDocument/2006/relationships/customXml" Target="../ink/ink1216.xml"/><Relationship Id="rId374" Type="http://schemas.openxmlformats.org/officeDocument/2006/relationships/customXml" Target="../ink/ink1238.xml"/><Relationship Id="rId71" Type="http://schemas.openxmlformats.org/officeDocument/2006/relationships/customXml" Target="../ink/ink1084.xml"/><Relationship Id="rId234" Type="http://schemas.openxmlformats.org/officeDocument/2006/relationships/customXml" Target="../ink/ink1166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063.xml"/><Relationship Id="rId276" Type="http://schemas.openxmlformats.org/officeDocument/2006/relationships/customXml" Target="../ink/ink1187.xml"/><Relationship Id="rId441" Type="http://schemas.openxmlformats.org/officeDocument/2006/relationships/image" Target="../media/image1250.png"/><Relationship Id="rId483" Type="http://schemas.openxmlformats.org/officeDocument/2006/relationships/image" Target="../media/image1271.png"/><Relationship Id="rId40" Type="http://schemas.openxmlformats.org/officeDocument/2006/relationships/image" Target="../media/image929.png"/><Relationship Id="rId136" Type="http://schemas.openxmlformats.org/officeDocument/2006/relationships/customXml" Target="../ink/ink1117.xml"/><Relationship Id="rId178" Type="http://schemas.openxmlformats.org/officeDocument/2006/relationships/customXml" Target="../ink/ink1138.xml"/><Relationship Id="rId301" Type="http://schemas.openxmlformats.org/officeDocument/2006/relationships/customXml" Target="../ink/ink1200.xml"/><Relationship Id="rId343" Type="http://schemas.openxmlformats.org/officeDocument/2006/relationships/customXml" Target="../ink/ink1222.xml"/><Relationship Id="rId82" Type="http://schemas.openxmlformats.org/officeDocument/2006/relationships/customXml" Target="../ink/ink1090.xml"/><Relationship Id="rId203" Type="http://schemas.openxmlformats.org/officeDocument/2006/relationships/image" Target="../media/image1133.png"/><Relationship Id="rId385" Type="http://schemas.openxmlformats.org/officeDocument/2006/relationships/image" Target="../media/image1222.png"/><Relationship Id="rId245" Type="http://schemas.openxmlformats.org/officeDocument/2006/relationships/image" Target="../media/image1154.png"/><Relationship Id="rId287" Type="http://schemas.openxmlformats.org/officeDocument/2006/relationships/customXml" Target="../ink/ink1193.xml"/><Relationship Id="rId410" Type="http://schemas.openxmlformats.org/officeDocument/2006/relationships/customXml" Target="../ink/ink1256.xml"/><Relationship Id="rId452" Type="http://schemas.openxmlformats.org/officeDocument/2006/relationships/customXml" Target="../ink/ink1277.xml"/><Relationship Id="rId494" Type="http://schemas.openxmlformats.org/officeDocument/2006/relationships/customXml" Target="../ink/ink1298.xml"/><Relationship Id="rId105" Type="http://schemas.openxmlformats.org/officeDocument/2006/relationships/image" Target="../media/image1084.png"/><Relationship Id="rId147" Type="http://schemas.openxmlformats.org/officeDocument/2006/relationships/image" Target="../media/image1105.png"/><Relationship Id="rId312" Type="http://schemas.openxmlformats.org/officeDocument/2006/relationships/image" Target="../media/image1187.png"/><Relationship Id="rId354" Type="http://schemas.openxmlformats.org/officeDocument/2006/relationships/image" Target="../media/image1207.png"/><Relationship Id="rId51" Type="http://schemas.openxmlformats.org/officeDocument/2006/relationships/customXml" Target="../ink/ink1074.xml"/><Relationship Id="rId93" Type="http://schemas.openxmlformats.org/officeDocument/2006/relationships/image" Target="../media/image1078.png"/><Relationship Id="rId189" Type="http://schemas.openxmlformats.org/officeDocument/2006/relationships/image" Target="../media/image1126.png"/><Relationship Id="rId396" Type="http://schemas.openxmlformats.org/officeDocument/2006/relationships/customXml" Target="../ink/ink1249.xml"/><Relationship Id="rId214" Type="http://schemas.openxmlformats.org/officeDocument/2006/relationships/customXml" Target="../ink/ink1156.xml"/><Relationship Id="rId256" Type="http://schemas.openxmlformats.org/officeDocument/2006/relationships/customXml" Target="../ink/ink1177.xml"/><Relationship Id="rId298" Type="http://schemas.openxmlformats.org/officeDocument/2006/relationships/image" Target="../media/image1180.png"/><Relationship Id="rId421" Type="http://schemas.openxmlformats.org/officeDocument/2006/relationships/image" Target="../media/image1240.png"/><Relationship Id="rId463" Type="http://schemas.openxmlformats.org/officeDocument/2006/relationships/image" Target="../media/image1261.png"/><Relationship Id="rId116" Type="http://schemas.openxmlformats.org/officeDocument/2006/relationships/customXml" Target="../ink/ink1107.xml"/><Relationship Id="rId158" Type="http://schemas.openxmlformats.org/officeDocument/2006/relationships/customXml" Target="../ink/ink1128.xml"/><Relationship Id="rId323" Type="http://schemas.openxmlformats.org/officeDocument/2006/relationships/customXml" Target="../ink/ink1211.xml"/><Relationship Id="rId20" Type="http://schemas.openxmlformats.org/officeDocument/2006/relationships/image" Target="../media/image919.png"/><Relationship Id="rId62" Type="http://schemas.openxmlformats.org/officeDocument/2006/relationships/image" Target="../media/image939.png"/><Relationship Id="rId365" Type="http://schemas.openxmlformats.org/officeDocument/2006/relationships/customXml" Target="../ink/ink1233.xml"/><Relationship Id="rId225" Type="http://schemas.openxmlformats.org/officeDocument/2006/relationships/image" Target="../media/image1144.png"/><Relationship Id="rId267" Type="http://schemas.openxmlformats.org/officeDocument/2006/relationships/image" Target="../media/image1165.png"/><Relationship Id="rId432" Type="http://schemas.openxmlformats.org/officeDocument/2006/relationships/customXml" Target="../ink/ink1267.xml"/><Relationship Id="rId474" Type="http://schemas.openxmlformats.org/officeDocument/2006/relationships/customXml" Target="../ink/ink1288.xml"/><Relationship Id="rId127" Type="http://schemas.openxmlformats.org/officeDocument/2006/relationships/image" Target="../media/image1095.png"/><Relationship Id="rId31" Type="http://schemas.openxmlformats.org/officeDocument/2006/relationships/customXml" Target="../ink/ink1064.xml"/><Relationship Id="rId73" Type="http://schemas.openxmlformats.org/officeDocument/2006/relationships/customXml" Target="../ink/ink1085.xml"/><Relationship Id="rId169" Type="http://schemas.openxmlformats.org/officeDocument/2006/relationships/image" Target="../media/image1116.png"/><Relationship Id="rId334" Type="http://schemas.openxmlformats.org/officeDocument/2006/relationships/customXml" Target="../ink/ink1217.xml"/><Relationship Id="rId376" Type="http://schemas.openxmlformats.org/officeDocument/2006/relationships/customXml" Target="../ink/ink1239.xml"/><Relationship Id="rId4" Type="http://schemas.openxmlformats.org/officeDocument/2006/relationships/image" Target="../media/image911.png"/><Relationship Id="rId180" Type="http://schemas.openxmlformats.org/officeDocument/2006/relationships/customXml" Target="../ink/ink1139.xml"/><Relationship Id="rId215" Type="http://schemas.openxmlformats.org/officeDocument/2006/relationships/image" Target="../media/image1139.png"/><Relationship Id="rId236" Type="http://schemas.openxmlformats.org/officeDocument/2006/relationships/customXml" Target="../ink/ink1167.xml"/><Relationship Id="rId257" Type="http://schemas.openxmlformats.org/officeDocument/2006/relationships/image" Target="../media/image1160.png"/><Relationship Id="rId278" Type="http://schemas.openxmlformats.org/officeDocument/2006/relationships/image" Target="../media/image1170.png"/><Relationship Id="rId401" Type="http://schemas.openxmlformats.org/officeDocument/2006/relationships/image" Target="../media/image1230.png"/><Relationship Id="rId422" Type="http://schemas.openxmlformats.org/officeDocument/2006/relationships/customXml" Target="../ink/ink1262.xml"/><Relationship Id="rId443" Type="http://schemas.openxmlformats.org/officeDocument/2006/relationships/image" Target="../media/image1251.png"/><Relationship Id="rId464" Type="http://schemas.openxmlformats.org/officeDocument/2006/relationships/customXml" Target="../ink/ink1283.xml"/><Relationship Id="rId303" Type="http://schemas.openxmlformats.org/officeDocument/2006/relationships/customXml" Target="../ink/ink1201.xml"/><Relationship Id="rId485" Type="http://schemas.openxmlformats.org/officeDocument/2006/relationships/image" Target="../media/image1272.png"/><Relationship Id="rId42" Type="http://schemas.openxmlformats.org/officeDocument/2006/relationships/image" Target="../media/image930.png"/><Relationship Id="rId84" Type="http://schemas.openxmlformats.org/officeDocument/2006/relationships/customXml" Target="../ink/ink1091.xml"/><Relationship Id="rId138" Type="http://schemas.openxmlformats.org/officeDocument/2006/relationships/customXml" Target="../ink/ink1118.xml"/><Relationship Id="rId345" Type="http://schemas.openxmlformats.org/officeDocument/2006/relationships/customXml" Target="../ink/ink1223.xml"/><Relationship Id="rId387" Type="http://schemas.openxmlformats.org/officeDocument/2006/relationships/image" Target="../media/image1223.png"/><Relationship Id="rId191" Type="http://schemas.openxmlformats.org/officeDocument/2006/relationships/image" Target="../media/image1127.png"/><Relationship Id="rId205" Type="http://schemas.openxmlformats.org/officeDocument/2006/relationships/image" Target="../media/image1134.png"/><Relationship Id="rId247" Type="http://schemas.openxmlformats.org/officeDocument/2006/relationships/image" Target="../media/image1155.png"/><Relationship Id="rId412" Type="http://schemas.openxmlformats.org/officeDocument/2006/relationships/customXml" Target="../ink/ink1257.xml"/><Relationship Id="rId107" Type="http://schemas.openxmlformats.org/officeDocument/2006/relationships/image" Target="../media/image1085.png"/><Relationship Id="rId289" Type="http://schemas.openxmlformats.org/officeDocument/2006/relationships/customXml" Target="../ink/ink1194.xml"/><Relationship Id="rId454" Type="http://schemas.openxmlformats.org/officeDocument/2006/relationships/customXml" Target="../ink/ink1278.xml"/><Relationship Id="rId496" Type="http://schemas.openxmlformats.org/officeDocument/2006/relationships/customXml" Target="../ink/ink1299.xml"/><Relationship Id="rId11" Type="http://schemas.openxmlformats.org/officeDocument/2006/relationships/customXml" Target="../ink/ink1054.xml"/><Relationship Id="rId53" Type="http://schemas.openxmlformats.org/officeDocument/2006/relationships/customXml" Target="../ink/ink1075.xml"/><Relationship Id="rId149" Type="http://schemas.openxmlformats.org/officeDocument/2006/relationships/image" Target="../media/image1106.png"/><Relationship Id="rId314" Type="http://schemas.openxmlformats.org/officeDocument/2006/relationships/image" Target="../media/image1188.png"/><Relationship Id="rId356" Type="http://schemas.openxmlformats.org/officeDocument/2006/relationships/image" Target="../media/image1208.png"/><Relationship Id="rId398" Type="http://schemas.openxmlformats.org/officeDocument/2006/relationships/customXml" Target="../ink/ink1250.xml"/><Relationship Id="rId95" Type="http://schemas.openxmlformats.org/officeDocument/2006/relationships/image" Target="../media/image1079.png"/><Relationship Id="rId160" Type="http://schemas.openxmlformats.org/officeDocument/2006/relationships/customXml" Target="../ink/ink1129.xml"/><Relationship Id="rId216" Type="http://schemas.openxmlformats.org/officeDocument/2006/relationships/customXml" Target="../ink/ink1157.xml"/><Relationship Id="rId423" Type="http://schemas.openxmlformats.org/officeDocument/2006/relationships/image" Target="../media/image1241.png"/><Relationship Id="rId258" Type="http://schemas.openxmlformats.org/officeDocument/2006/relationships/customXml" Target="../ink/ink1178.xml"/><Relationship Id="rId465" Type="http://schemas.openxmlformats.org/officeDocument/2006/relationships/image" Target="../media/image1262.png"/><Relationship Id="rId22" Type="http://schemas.openxmlformats.org/officeDocument/2006/relationships/image" Target="../media/image920.png"/><Relationship Id="rId64" Type="http://schemas.openxmlformats.org/officeDocument/2006/relationships/image" Target="../media/image974.png"/><Relationship Id="rId118" Type="http://schemas.openxmlformats.org/officeDocument/2006/relationships/customXml" Target="../ink/ink1108.xml"/><Relationship Id="rId325" Type="http://schemas.openxmlformats.org/officeDocument/2006/relationships/customXml" Target="../ink/ink1212.xml"/><Relationship Id="rId367" Type="http://schemas.openxmlformats.org/officeDocument/2006/relationships/customXml" Target="../ink/ink1234.xml"/><Relationship Id="rId171" Type="http://schemas.openxmlformats.org/officeDocument/2006/relationships/image" Target="../media/image1117.png"/><Relationship Id="rId227" Type="http://schemas.openxmlformats.org/officeDocument/2006/relationships/image" Target="../media/image1145.png"/><Relationship Id="rId269" Type="http://schemas.openxmlformats.org/officeDocument/2006/relationships/image" Target="../media/image1166.png"/><Relationship Id="rId434" Type="http://schemas.openxmlformats.org/officeDocument/2006/relationships/customXml" Target="../ink/ink1268.xml"/><Relationship Id="rId476" Type="http://schemas.openxmlformats.org/officeDocument/2006/relationships/customXml" Target="../ink/ink1289.xml"/><Relationship Id="rId33" Type="http://schemas.openxmlformats.org/officeDocument/2006/relationships/customXml" Target="../ink/ink1065.xml"/><Relationship Id="rId129" Type="http://schemas.openxmlformats.org/officeDocument/2006/relationships/image" Target="../media/image1096.png"/><Relationship Id="rId280" Type="http://schemas.openxmlformats.org/officeDocument/2006/relationships/image" Target="../media/image1171.png"/><Relationship Id="rId336" Type="http://schemas.openxmlformats.org/officeDocument/2006/relationships/customXml" Target="../ink/ink1218.xml"/><Relationship Id="rId501" Type="http://schemas.openxmlformats.org/officeDocument/2006/relationships/image" Target="../media/image1280.png"/><Relationship Id="rId75" Type="http://schemas.openxmlformats.org/officeDocument/2006/relationships/image" Target="../media/image1006.png"/><Relationship Id="rId140" Type="http://schemas.openxmlformats.org/officeDocument/2006/relationships/customXml" Target="../ink/ink1119.xml"/><Relationship Id="rId182" Type="http://schemas.openxmlformats.org/officeDocument/2006/relationships/customXml" Target="../ink/ink1140.xml"/><Relationship Id="rId378" Type="http://schemas.openxmlformats.org/officeDocument/2006/relationships/customXml" Target="../ink/ink1240.xml"/><Relationship Id="rId403" Type="http://schemas.openxmlformats.org/officeDocument/2006/relationships/image" Target="../media/image1231.png"/><Relationship Id="rId6" Type="http://schemas.openxmlformats.org/officeDocument/2006/relationships/image" Target="../media/image912.png"/><Relationship Id="rId238" Type="http://schemas.openxmlformats.org/officeDocument/2006/relationships/customXml" Target="../ink/ink1168.xml"/><Relationship Id="rId445" Type="http://schemas.openxmlformats.org/officeDocument/2006/relationships/image" Target="../media/image1252.png"/><Relationship Id="rId487" Type="http://schemas.openxmlformats.org/officeDocument/2006/relationships/image" Target="../media/image1273.png"/><Relationship Id="rId291" Type="http://schemas.openxmlformats.org/officeDocument/2006/relationships/customXml" Target="../ink/ink1195.xml"/><Relationship Id="rId305" Type="http://schemas.openxmlformats.org/officeDocument/2006/relationships/customXml" Target="../ink/ink1202.xml"/><Relationship Id="rId347" Type="http://schemas.openxmlformats.org/officeDocument/2006/relationships/customXml" Target="../ink/ink1224.xml"/><Relationship Id="rId44" Type="http://schemas.openxmlformats.org/officeDocument/2006/relationships/image" Target="../media/image931.png"/><Relationship Id="rId86" Type="http://schemas.openxmlformats.org/officeDocument/2006/relationships/customXml" Target="../ink/ink1092.xml"/><Relationship Id="rId151" Type="http://schemas.openxmlformats.org/officeDocument/2006/relationships/image" Target="../media/image1107.png"/><Relationship Id="rId389" Type="http://schemas.openxmlformats.org/officeDocument/2006/relationships/image" Target="../media/image1224.png"/><Relationship Id="rId193" Type="http://schemas.openxmlformats.org/officeDocument/2006/relationships/image" Target="../media/image1128.png"/><Relationship Id="rId207" Type="http://schemas.openxmlformats.org/officeDocument/2006/relationships/image" Target="../media/image1135.png"/><Relationship Id="rId249" Type="http://schemas.openxmlformats.org/officeDocument/2006/relationships/image" Target="../media/image1156.png"/><Relationship Id="rId414" Type="http://schemas.openxmlformats.org/officeDocument/2006/relationships/customXml" Target="../ink/ink1258.xml"/><Relationship Id="rId456" Type="http://schemas.openxmlformats.org/officeDocument/2006/relationships/customXml" Target="../ink/ink1279.xml"/><Relationship Id="rId498" Type="http://schemas.openxmlformats.org/officeDocument/2006/relationships/customXml" Target="../ink/ink1300.xml"/><Relationship Id="rId13" Type="http://schemas.openxmlformats.org/officeDocument/2006/relationships/customXml" Target="../ink/ink1055.xml"/><Relationship Id="rId109" Type="http://schemas.openxmlformats.org/officeDocument/2006/relationships/image" Target="../media/image1086.png"/><Relationship Id="rId260" Type="http://schemas.openxmlformats.org/officeDocument/2006/relationships/customXml" Target="../ink/ink1179.xml"/><Relationship Id="rId316" Type="http://schemas.openxmlformats.org/officeDocument/2006/relationships/image" Target="../media/image1189.png"/><Relationship Id="rId55" Type="http://schemas.openxmlformats.org/officeDocument/2006/relationships/customXml" Target="../ink/ink1076.xml"/><Relationship Id="rId97" Type="http://schemas.openxmlformats.org/officeDocument/2006/relationships/image" Target="../media/image1080.png"/><Relationship Id="rId120" Type="http://schemas.openxmlformats.org/officeDocument/2006/relationships/customXml" Target="../ink/ink1109.xml"/><Relationship Id="rId358" Type="http://schemas.openxmlformats.org/officeDocument/2006/relationships/image" Target="../media/image1209.png"/><Relationship Id="rId162" Type="http://schemas.openxmlformats.org/officeDocument/2006/relationships/customXml" Target="../ink/ink1130.xml"/><Relationship Id="rId218" Type="http://schemas.openxmlformats.org/officeDocument/2006/relationships/customXml" Target="../ink/ink1158.xml"/><Relationship Id="rId425" Type="http://schemas.openxmlformats.org/officeDocument/2006/relationships/image" Target="../media/image1242.png"/><Relationship Id="rId467" Type="http://schemas.openxmlformats.org/officeDocument/2006/relationships/image" Target="../media/image1263.png"/><Relationship Id="rId271" Type="http://schemas.openxmlformats.org/officeDocument/2006/relationships/image" Target="../media/image1167.png"/><Relationship Id="rId24" Type="http://schemas.openxmlformats.org/officeDocument/2006/relationships/image" Target="../media/image921.png"/><Relationship Id="rId66" Type="http://schemas.openxmlformats.org/officeDocument/2006/relationships/image" Target="../media/image975.png"/><Relationship Id="rId131" Type="http://schemas.openxmlformats.org/officeDocument/2006/relationships/image" Target="../media/image1097.png"/><Relationship Id="rId327" Type="http://schemas.openxmlformats.org/officeDocument/2006/relationships/image" Target="../media/image1194.png"/><Relationship Id="rId369" Type="http://schemas.openxmlformats.org/officeDocument/2006/relationships/image" Target="../media/image1214.png"/><Relationship Id="rId173" Type="http://schemas.openxmlformats.org/officeDocument/2006/relationships/image" Target="../media/image1118.png"/><Relationship Id="rId229" Type="http://schemas.openxmlformats.org/officeDocument/2006/relationships/image" Target="../media/image1146.png"/><Relationship Id="rId380" Type="http://schemas.openxmlformats.org/officeDocument/2006/relationships/customXml" Target="../ink/ink1241.xml"/><Relationship Id="rId436" Type="http://schemas.openxmlformats.org/officeDocument/2006/relationships/customXml" Target="../ink/ink1269.xml"/><Relationship Id="rId240" Type="http://schemas.openxmlformats.org/officeDocument/2006/relationships/customXml" Target="../ink/ink1169.xml"/><Relationship Id="rId478" Type="http://schemas.openxmlformats.org/officeDocument/2006/relationships/customXml" Target="../ink/ink1290.xml"/><Relationship Id="rId35" Type="http://schemas.openxmlformats.org/officeDocument/2006/relationships/customXml" Target="../ink/ink1066.xml"/><Relationship Id="rId77" Type="http://schemas.openxmlformats.org/officeDocument/2006/relationships/image" Target="../media/image1070.png"/><Relationship Id="rId100" Type="http://schemas.openxmlformats.org/officeDocument/2006/relationships/customXml" Target="../ink/ink1099.xml"/><Relationship Id="rId282" Type="http://schemas.openxmlformats.org/officeDocument/2006/relationships/image" Target="../media/image1172.png"/><Relationship Id="rId338" Type="http://schemas.openxmlformats.org/officeDocument/2006/relationships/customXml" Target="../ink/ink1219.xml"/><Relationship Id="rId503" Type="http://schemas.openxmlformats.org/officeDocument/2006/relationships/image" Target="../media/image1281.png"/><Relationship Id="rId8" Type="http://schemas.openxmlformats.org/officeDocument/2006/relationships/image" Target="../media/image913.png"/><Relationship Id="rId142" Type="http://schemas.openxmlformats.org/officeDocument/2006/relationships/customXml" Target="../ink/ink1120.xml"/><Relationship Id="rId184" Type="http://schemas.openxmlformats.org/officeDocument/2006/relationships/customXml" Target="../ink/ink1141.xml"/><Relationship Id="rId391" Type="http://schemas.openxmlformats.org/officeDocument/2006/relationships/image" Target="../media/image1225.png"/><Relationship Id="rId405" Type="http://schemas.openxmlformats.org/officeDocument/2006/relationships/image" Target="../media/image1232.png"/><Relationship Id="rId447" Type="http://schemas.openxmlformats.org/officeDocument/2006/relationships/image" Target="../media/image1253.png"/><Relationship Id="rId251" Type="http://schemas.openxmlformats.org/officeDocument/2006/relationships/image" Target="../media/image1157.png"/><Relationship Id="rId489" Type="http://schemas.openxmlformats.org/officeDocument/2006/relationships/image" Target="../media/image1274.png"/><Relationship Id="rId46" Type="http://schemas.openxmlformats.org/officeDocument/2006/relationships/image" Target="../media/image932.png"/><Relationship Id="rId293" Type="http://schemas.openxmlformats.org/officeDocument/2006/relationships/customXml" Target="../ink/ink1196.xml"/><Relationship Id="rId307" Type="http://schemas.openxmlformats.org/officeDocument/2006/relationships/customXml" Target="../ink/ink1203.xml"/><Relationship Id="rId349" Type="http://schemas.openxmlformats.org/officeDocument/2006/relationships/customXml" Target="../ink/ink1225.xml"/><Relationship Id="rId88" Type="http://schemas.openxmlformats.org/officeDocument/2006/relationships/customXml" Target="../ink/ink1093.xml"/><Relationship Id="rId111" Type="http://schemas.openxmlformats.org/officeDocument/2006/relationships/image" Target="../media/image1087.png"/><Relationship Id="rId153" Type="http://schemas.openxmlformats.org/officeDocument/2006/relationships/image" Target="../media/image1108.png"/><Relationship Id="rId195" Type="http://schemas.openxmlformats.org/officeDocument/2006/relationships/image" Target="../media/image1129.png"/><Relationship Id="rId209" Type="http://schemas.openxmlformats.org/officeDocument/2006/relationships/image" Target="../media/image1136.png"/><Relationship Id="rId360" Type="http://schemas.openxmlformats.org/officeDocument/2006/relationships/image" Target="../media/image1210.png"/><Relationship Id="rId416" Type="http://schemas.openxmlformats.org/officeDocument/2006/relationships/customXml" Target="../ink/ink1259.xml"/><Relationship Id="rId220" Type="http://schemas.openxmlformats.org/officeDocument/2006/relationships/customXml" Target="../ink/ink1159.xml"/><Relationship Id="rId458" Type="http://schemas.openxmlformats.org/officeDocument/2006/relationships/customXml" Target="../ink/ink1280.xml"/><Relationship Id="rId15" Type="http://schemas.openxmlformats.org/officeDocument/2006/relationships/customXml" Target="../ink/ink1056.xml"/><Relationship Id="rId57" Type="http://schemas.openxmlformats.org/officeDocument/2006/relationships/customXml" Target="../ink/ink1077.xml"/><Relationship Id="rId262" Type="http://schemas.openxmlformats.org/officeDocument/2006/relationships/customXml" Target="../ink/ink1180.xml"/><Relationship Id="rId318" Type="http://schemas.openxmlformats.org/officeDocument/2006/relationships/image" Target="../media/image1190.png"/><Relationship Id="rId99" Type="http://schemas.openxmlformats.org/officeDocument/2006/relationships/image" Target="../media/image1081.png"/><Relationship Id="rId122" Type="http://schemas.openxmlformats.org/officeDocument/2006/relationships/customXml" Target="../ink/ink1110.xml"/><Relationship Id="rId164" Type="http://schemas.openxmlformats.org/officeDocument/2006/relationships/customXml" Target="../ink/ink1131.xml"/><Relationship Id="rId371" Type="http://schemas.openxmlformats.org/officeDocument/2006/relationships/image" Target="../media/image1215.png"/><Relationship Id="rId427" Type="http://schemas.openxmlformats.org/officeDocument/2006/relationships/image" Target="../media/image1243.png"/><Relationship Id="rId469" Type="http://schemas.openxmlformats.org/officeDocument/2006/relationships/image" Target="../media/image1264.png"/><Relationship Id="rId26" Type="http://schemas.openxmlformats.org/officeDocument/2006/relationships/image" Target="../media/image922.png"/><Relationship Id="rId231" Type="http://schemas.openxmlformats.org/officeDocument/2006/relationships/image" Target="../media/image1147.png"/><Relationship Id="rId273" Type="http://schemas.openxmlformats.org/officeDocument/2006/relationships/image" Target="../media/image1168.png"/><Relationship Id="rId329" Type="http://schemas.openxmlformats.org/officeDocument/2006/relationships/image" Target="../media/image1195.png"/><Relationship Id="rId480" Type="http://schemas.openxmlformats.org/officeDocument/2006/relationships/customXml" Target="../ink/ink1291.xml"/><Relationship Id="rId68" Type="http://schemas.openxmlformats.org/officeDocument/2006/relationships/image" Target="../media/image976.png"/><Relationship Id="rId133" Type="http://schemas.openxmlformats.org/officeDocument/2006/relationships/image" Target="../media/image1098.png"/><Relationship Id="rId175" Type="http://schemas.openxmlformats.org/officeDocument/2006/relationships/image" Target="../media/image1119.png"/><Relationship Id="rId340" Type="http://schemas.openxmlformats.org/officeDocument/2006/relationships/image" Target="../media/image1200.png"/><Relationship Id="rId200" Type="http://schemas.openxmlformats.org/officeDocument/2006/relationships/customXml" Target="../ink/ink1149.xml"/><Relationship Id="rId382" Type="http://schemas.openxmlformats.org/officeDocument/2006/relationships/customXml" Target="../ink/ink1242.xml"/><Relationship Id="rId438" Type="http://schemas.openxmlformats.org/officeDocument/2006/relationships/customXml" Target="../ink/ink1270.xml"/><Relationship Id="rId242" Type="http://schemas.openxmlformats.org/officeDocument/2006/relationships/customXml" Target="../ink/ink1170.xml"/><Relationship Id="rId284" Type="http://schemas.openxmlformats.org/officeDocument/2006/relationships/image" Target="../media/image1173.png"/><Relationship Id="rId491" Type="http://schemas.openxmlformats.org/officeDocument/2006/relationships/image" Target="../media/image1275.png"/><Relationship Id="rId505" Type="http://schemas.openxmlformats.org/officeDocument/2006/relationships/image" Target="../media/image1282.png"/><Relationship Id="rId37" Type="http://schemas.openxmlformats.org/officeDocument/2006/relationships/customXml" Target="../ink/ink1067.xml"/><Relationship Id="rId79" Type="http://schemas.openxmlformats.org/officeDocument/2006/relationships/image" Target="../media/image1071.png"/><Relationship Id="rId102" Type="http://schemas.openxmlformats.org/officeDocument/2006/relationships/customXml" Target="../ink/ink1100.xml"/><Relationship Id="rId144" Type="http://schemas.openxmlformats.org/officeDocument/2006/relationships/customXml" Target="../ink/ink1121.xml"/><Relationship Id="rId90" Type="http://schemas.openxmlformats.org/officeDocument/2006/relationships/customXml" Target="../ink/ink1094.xml"/><Relationship Id="rId186" Type="http://schemas.openxmlformats.org/officeDocument/2006/relationships/customXml" Target="../ink/ink1142.xml"/><Relationship Id="rId351" Type="http://schemas.openxmlformats.org/officeDocument/2006/relationships/customXml" Target="../ink/ink1226.xml"/><Relationship Id="rId393" Type="http://schemas.openxmlformats.org/officeDocument/2006/relationships/image" Target="../media/image1226.png"/><Relationship Id="rId407" Type="http://schemas.openxmlformats.org/officeDocument/2006/relationships/image" Target="../media/image1233.png"/><Relationship Id="rId449" Type="http://schemas.openxmlformats.org/officeDocument/2006/relationships/image" Target="../media/image1254.png"/><Relationship Id="rId211" Type="http://schemas.openxmlformats.org/officeDocument/2006/relationships/image" Target="../media/image1137.png"/><Relationship Id="rId253" Type="http://schemas.openxmlformats.org/officeDocument/2006/relationships/image" Target="../media/image1158.png"/><Relationship Id="rId295" Type="http://schemas.openxmlformats.org/officeDocument/2006/relationships/customXml" Target="../ink/ink1197.xml"/><Relationship Id="rId309" Type="http://schemas.openxmlformats.org/officeDocument/2006/relationships/customXml" Target="../ink/ink1204.xml"/><Relationship Id="rId460" Type="http://schemas.openxmlformats.org/officeDocument/2006/relationships/customXml" Target="../ink/ink1281.xml"/><Relationship Id="rId48" Type="http://schemas.openxmlformats.org/officeDocument/2006/relationships/image" Target="../media/image933.png"/><Relationship Id="rId113" Type="http://schemas.openxmlformats.org/officeDocument/2006/relationships/image" Target="../media/image1088.png"/><Relationship Id="rId320" Type="http://schemas.openxmlformats.org/officeDocument/2006/relationships/image" Target="../media/image1191.png"/><Relationship Id="rId155" Type="http://schemas.openxmlformats.org/officeDocument/2006/relationships/image" Target="../media/image1109.png"/><Relationship Id="rId197" Type="http://schemas.openxmlformats.org/officeDocument/2006/relationships/image" Target="../media/image1130.png"/><Relationship Id="rId362" Type="http://schemas.openxmlformats.org/officeDocument/2006/relationships/image" Target="../media/image1211.png"/><Relationship Id="rId418" Type="http://schemas.openxmlformats.org/officeDocument/2006/relationships/customXml" Target="../ink/ink1260.xml"/><Relationship Id="rId222" Type="http://schemas.openxmlformats.org/officeDocument/2006/relationships/customXml" Target="../ink/ink1160.xml"/><Relationship Id="rId264" Type="http://schemas.openxmlformats.org/officeDocument/2006/relationships/customXml" Target="../ink/ink1181.xml"/><Relationship Id="rId471" Type="http://schemas.openxmlformats.org/officeDocument/2006/relationships/image" Target="../media/image1265.png"/><Relationship Id="rId17" Type="http://schemas.openxmlformats.org/officeDocument/2006/relationships/customXml" Target="../ink/ink1057.xml"/><Relationship Id="rId59" Type="http://schemas.openxmlformats.org/officeDocument/2006/relationships/customXml" Target="../ink/ink1078.xml"/><Relationship Id="rId124" Type="http://schemas.openxmlformats.org/officeDocument/2006/relationships/customXml" Target="../ink/ink1111.xml"/><Relationship Id="rId70" Type="http://schemas.openxmlformats.org/officeDocument/2006/relationships/image" Target="../media/image1004.png"/><Relationship Id="rId166" Type="http://schemas.openxmlformats.org/officeDocument/2006/relationships/customXml" Target="../ink/ink1132.xml"/><Relationship Id="rId331" Type="http://schemas.openxmlformats.org/officeDocument/2006/relationships/image" Target="../media/image1196.png"/><Relationship Id="rId373" Type="http://schemas.openxmlformats.org/officeDocument/2006/relationships/image" Target="../media/image1216.png"/><Relationship Id="rId429" Type="http://schemas.openxmlformats.org/officeDocument/2006/relationships/image" Target="../media/image124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48.png"/><Relationship Id="rId440" Type="http://schemas.openxmlformats.org/officeDocument/2006/relationships/customXml" Target="../ink/ink1271.xml"/><Relationship Id="rId28" Type="http://schemas.openxmlformats.org/officeDocument/2006/relationships/image" Target="../media/image923.png"/><Relationship Id="rId275" Type="http://schemas.openxmlformats.org/officeDocument/2006/relationships/image" Target="../media/image1169.png"/><Relationship Id="rId300" Type="http://schemas.openxmlformats.org/officeDocument/2006/relationships/image" Target="../media/image1181.png"/><Relationship Id="rId482" Type="http://schemas.openxmlformats.org/officeDocument/2006/relationships/customXml" Target="../ink/ink1292.xml"/><Relationship Id="rId81" Type="http://schemas.openxmlformats.org/officeDocument/2006/relationships/image" Target="../media/image1072.png"/><Relationship Id="rId135" Type="http://schemas.openxmlformats.org/officeDocument/2006/relationships/image" Target="../media/image1099.png"/><Relationship Id="rId177" Type="http://schemas.openxmlformats.org/officeDocument/2006/relationships/image" Target="../media/image1120.png"/><Relationship Id="rId342" Type="http://schemas.openxmlformats.org/officeDocument/2006/relationships/image" Target="../media/image1201.png"/><Relationship Id="rId384" Type="http://schemas.openxmlformats.org/officeDocument/2006/relationships/customXml" Target="../ink/ink1243.xml"/><Relationship Id="rId202" Type="http://schemas.openxmlformats.org/officeDocument/2006/relationships/customXml" Target="../ink/ink1150.xml"/><Relationship Id="rId244" Type="http://schemas.openxmlformats.org/officeDocument/2006/relationships/customXml" Target="../ink/ink1171.xml"/><Relationship Id="rId39" Type="http://schemas.openxmlformats.org/officeDocument/2006/relationships/customXml" Target="../ink/ink1068.xml"/><Relationship Id="rId286" Type="http://schemas.openxmlformats.org/officeDocument/2006/relationships/image" Target="../media/image1174.png"/><Relationship Id="rId451" Type="http://schemas.openxmlformats.org/officeDocument/2006/relationships/image" Target="../media/image1255.png"/><Relationship Id="rId493" Type="http://schemas.openxmlformats.org/officeDocument/2006/relationships/image" Target="../media/image1276.png"/><Relationship Id="rId507" Type="http://schemas.openxmlformats.org/officeDocument/2006/relationships/image" Target="../media/image1283.png"/><Relationship Id="rId50" Type="http://schemas.openxmlformats.org/officeDocument/2006/relationships/image" Target="../media/image101.png"/><Relationship Id="rId104" Type="http://schemas.openxmlformats.org/officeDocument/2006/relationships/customXml" Target="../ink/ink1101.xml"/><Relationship Id="rId146" Type="http://schemas.openxmlformats.org/officeDocument/2006/relationships/customXml" Target="../ink/ink1122.xml"/><Relationship Id="rId188" Type="http://schemas.openxmlformats.org/officeDocument/2006/relationships/customXml" Target="../ink/ink1143.xml"/><Relationship Id="rId311" Type="http://schemas.openxmlformats.org/officeDocument/2006/relationships/customXml" Target="../ink/ink1205.xml"/><Relationship Id="rId353" Type="http://schemas.openxmlformats.org/officeDocument/2006/relationships/customXml" Target="../ink/ink1227.xml"/><Relationship Id="rId395" Type="http://schemas.openxmlformats.org/officeDocument/2006/relationships/image" Target="../media/image1227.png"/><Relationship Id="rId409" Type="http://schemas.openxmlformats.org/officeDocument/2006/relationships/image" Target="../media/image1234.png"/><Relationship Id="rId92" Type="http://schemas.openxmlformats.org/officeDocument/2006/relationships/customXml" Target="../ink/ink1095.xml"/><Relationship Id="rId213" Type="http://schemas.openxmlformats.org/officeDocument/2006/relationships/image" Target="../media/image1138.png"/><Relationship Id="rId420" Type="http://schemas.openxmlformats.org/officeDocument/2006/relationships/customXml" Target="../ink/ink1261.xml"/><Relationship Id="rId255" Type="http://schemas.openxmlformats.org/officeDocument/2006/relationships/image" Target="../media/image1159.png"/><Relationship Id="rId297" Type="http://schemas.openxmlformats.org/officeDocument/2006/relationships/customXml" Target="../ink/ink1198.xml"/><Relationship Id="rId462" Type="http://schemas.openxmlformats.org/officeDocument/2006/relationships/customXml" Target="../ink/ink1282.xml"/><Relationship Id="rId115" Type="http://schemas.openxmlformats.org/officeDocument/2006/relationships/image" Target="../media/image1089.png"/><Relationship Id="rId157" Type="http://schemas.openxmlformats.org/officeDocument/2006/relationships/image" Target="../media/image1110.png"/><Relationship Id="rId322" Type="http://schemas.openxmlformats.org/officeDocument/2006/relationships/image" Target="../media/image1192.png"/><Relationship Id="rId364" Type="http://schemas.openxmlformats.org/officeDocument/2006/relationships/image" Target="../media/image1212.png"/><Relationship Id="rId61" Type="http://schemas.openxmlformats.org/officeDocument/2006/relationships/customXml" Target="../ink/ink1079.xml"/><Relationship Id="rId199" Type="http://schemas.openxmlformats.org/officeDocument/2006/relationships/image" Target="../media/image1131.png"/><Relationship Id="rId19" Type="http://schemas.openxmlformats.org/officeDocument/2006/relationships/customXml" Target="../ink/ink1058.xml"/><Relationship Id="rId224" Type="http://schemas.openxmlformats.org/officeDocument/2006/relationships/customXml" Target="../ink/ink1161.xml"/><Relationship Id="rId266" Type="http://schemas.openxmlformats.org/officeDocument/2006/relationships/customXml" Target="../ink/ink1182.xml"/><Relationship Id="rId431" Type="http://schemas.openxmlformats.org/officeDocument/2006/relationships/image" Target="../media/image1245.png"/><Relationship Id="rId473" Type="http://schemas.openxmlformats.org/officeDocument/2006/relationships/image" Target="../media/image1266.png"/><Relationship Id="rId30" Type="http://schemas.openxmlformats.org/officeDocument/2006/relationships/image" Target="../media/image924.png"/><Relationship Id="rId126" Type="http://schemas.openxmlformats.org/officeDocument/2006/relationships/customXml" Target="../ink/ink1112.xml"/><Relationship Id="rId168" Type="http://schemas.openxmlformats.org/officeDocument/2006/relationships/customXml" Target="../ink/ink1133.xml"/><Relationship Id="rId333" Type="http://schemas.openxmlformats.org/officeDocument/2006/relationships/image" Target="../media/image1197.png"/><Relationship Id="rId72" Type="http://schemas.openxmlformats.org/officeDocument/2006/relationships/image" Target="../media/image1005.png"/><Relationship Id="rId375" Type="http://schemas.openxmlformats.org/officeDocument/2006/relationships/image" Target="../media/image1217.png"/><Relationship Id="rId3" Type="http://schemas.openxmlformats.org/officeDocument/2006/relationships/customXml" Target="../ink/ink1050.xml"/><Relationship Id="rId235" Type="http://schemas.openxmlformats.org/officeDocument/2006/relationships/image" Target="../media/image1149.png"/><Relationship Id="rId277" Type="http://schemas.openxmlformats.org/officeDocument/2006/relationships/customXml" Target="../ink/ink1188.xml"/><Relationship Id="rId400" Type="http://schemas.openxmlformats.org/officeDocument/2006/relationships/customXml" Target="../ink/ink1251.xml"/><Relationship Id="rId442" Type="http://schemas.openxmlformats.org/officeDocument/2006/relationships/customXml" Target="../ink/ink1272.xml"/><Relationship Id="rId484" Type="http://schemas.openxmlformats.org/officeDocument/2006/relationships/customXml" Target="../ink/ink1293.xml"/><Relationship Id="rId137" Type="http://schemas.openxmlformats.org/officeDocument/2006/relationships/image" Target="../media/image1100.png"/><Relationship Id="rId302" Type="http://schemas.openxmlformats.org/officeDocument/2006/relationships/image" Target="../media/image1182.png"/><Relationship Id="rId344" Type="http://schemas.openxmlformats.org/officeDocument/2006/relationships/image" Target="../media/image1202.png"/><Relationship Id="rId41" Type="http://schemas.openxmlformats.org/officeDocument/2006/relationships/customXml" Target="../ink/ink1069.xml"/><Relationship Id="rId83" Type="http://schemas.openxmlformats.org/officeDocument/2006/relationships/image" Target="../media/image1073.png"/><Relationship Id="rId179" Type="http://schemas.openxmlformats.org/officeDocument/2006/relationships/image" Target="../media/image1121.png"/><Relationship Id="rId386" Type="http://schemas.openxmlformats.org/officeDocument/2006/relationships/customXml" Target="../ink/ink1244.xml"/><Relationship Id="rId190" Type="http://schemas.openxmlformats.org/officeDocument/2006/relationships/customXml" Target="../ink/ink1144.xml"/><Relationship Id="rId204" Type="http://schemas.openxmlformats.org/officeDocument/2006/relationships/customXml" Target="../ink/ink1151.xml"/><Relationship Id="rId246" Type="http://schemas.openxmlformats.org/officeDocument/2006/relationships/customXml" Target="../ink/ink1172.xml"/><Relationship Id="rId288" Type="http://schemas.openxmlformats.org/officeDocument/2006/relationships/image" Target="../media/image1175.png"/><Relationship Id="rId411" Type="http://schemas.openxmlformats.org/officeDocument/2006/relationships/image" Target="../media/image1235.png"/><Relationship Id="rId453" Type="http://schemas.openxmlformats.org/officeDocument/2006/relationships/image" Target="../media/image1256.png"/><Relationship Id="rId106" Type="http://schemas.openxmlformats.org/officeDocument/2006/relationships/customXml" Target="../ink/ink1102.xml"/><Relationship Id="rId313" Type="http://schemas.openxmlformats.org/officeDocument/2006/relationships/customXml" Target="../ink/ink1206.xml"/><Relationship Id="rId495" Type="http://schemas.openxmlformats.org/officeDocument/2006/relationships/image" Target="../media/image1277.png"/><Relationship Id="rId10" Type="http://schemas.openxmlformats.org/officeDocument/2006/relationships/image" Target="../media/image914.png"/><Relationship Id="rId52" Type="http://schemas.openxmlformats.org/officeDocument/2006/relationships/image" Target="../media/image934.png"/><Relationship Id="rId94" Type="http://schemas.openxmlformats.org/officeDocument/2006/relationships/customXml" Target="../ink/ink1096.xml"/><Relationship Id="rId148" Type="http://schemas.openxmlformats.org/officeDocument/2006/relationships/customXml" Target="../ink/ink1123.xml"/><Relationship Id="rId355" Type="http://schemas.openxmlformats.org/officeDocument/2006/relationships/customXml" Target="../ink/ink1228.xml"/><Relationship Id="rId397" Type="http://schemas.openxmlformats.org/officeDocument/2006/relationships/image" Target="../media/image122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9.png"/><Relationship Id="rId671" Type="http://schemas.openxmlformats.org/officeDocument/2006/relationships/image" Target="../media/image1612.png"/><Relationship Id="rId769" Type="http://schemas.openxmlformats.org/officeDocument/2006/relationships/image" Target="../media/image1660.png"/><Relationship Id="rId976" Type="http://schemas.openxmlformats.org/officeDocument/2006/relationships/customXml" Target="../ink/ink1797.xml"/><Relationship Id="rId21" Type="http://schemas.openxmlformats.org/officeDocument/2006/relationships/customXml" Target="../ink/ink1314.xml"/><Relationship Id="rId324" Type="http://schemas.openxmlformats.org/officeDocument/2006/relationships/customXml" Target="../ink/ink1467.xml"/><Relationship Id="rId531" Type="http://schemas.openxmlformats.org/officeDocument/2006/relationships/customXml" Target="../ink/ink1571.xml"/><Relationship Id="rId629" Type="http://schemas.openxmlformats.org/officeDocument/2006/relationships/customXml" Target="../ink/ink1621.xml"/><Relationship Id="rId170" Type="http://schemas.openxmlformats.org/officeDocument/2006/relationships/image" Target="../media/image1365.png"/><Relationship Id="rId836" Type="http://schemas.openxmlformats.org/officeDocument/2006/relationships/customXml" Target="../ink/ink1726.xml"/><Relationship Id="rId268" Type="http://schemas.openxmlformats.org/officeDocument/2006/relationships/customXml" Target="../ink/ink1439.xml"/><Relationship Id="rId475" Type="http://schemas.openxmlformats.org/officeDocument/2006/relationships/image" Target="../media/image1517.png"/><Relationship Id="rId682" Type="http://schemas.openxmlformats.org/officeDocument/2006/relationships/customXml" Target="../ink/ink1648.xml"/><Relationship Id="rId903" Type="http://schemas.openxmlformats.org/officeDocument/2006/relationships/image" Target="../media/image1727.png"/><Relationship Id="rId32" Type="http://schemas.openxmlformats.org/officeDocument/2006/relationships/image" Target="../media/image1298.png"/><Relationship Id="rId128" Type="http://schemas.openxmlformats.org/officeDocument/2006/relationships/customXml" Target="../ink/ink1368.xml"/><Relationship Id="rId335" Type="http://schemas.openxmlformats.org/officeDocument/2006/relationships/image" Target="../media/image1447.png"/><Relationship Id="rId542" Type="http://schemas.openxmlformats.org/officeDocument/2006/relationships/image" Target="../media/image1549.png"/><Relationship Id="rId987" Type="http://schemas.openxmlformats.org/officeDocument/2006/relationships/image" Target="../media/image1767.png"/><Relationship Id="rId181" Type="http://schemas.openxmlformats.org/officeDocument/2006/relationships/customXml" Target="../ink/ink1395.xml"/><Relationship Id="rId402" Type="http://schemas.openxmlformats.org/officeDocument/2006/relationships/customXml" Target="../ink/ink1506.xml"/><Relationship Id="rId847" Type="http://schemas.openxmlformats.org/officeDocument/2006/relationships/image" Target="../media/image1699.png"/><Relationship Id="rId279" Type="http://schemas.openxmlformats.org/officeDocument/2006/relationships/image" Target="../media/image1419.png"/><Relationship Id="rId486" Type="http://schemas.openxmlformats.org/officeDocument/2006/relationships/image" Target="../media/image1522.png"/><Relationship Id="rId693" Type="http://schemas.openxmlformats.org/officeDocument/2006/relationships/image" Target="../media/image1623.png"/><Relationship Id="rId707" Type="http://schemas.openxmlformats.org/officeDocument/2006/relationships/image" Target="../media/image1630.png"/><Relationship Id="rId914" Type="http://schemas.openxmlformats.org/officeDocument/2006/relationships/image" Target="../media/image1732.png"/><Relationship Id="rId43" Type="http://schemas.openxmlformats.org/officeDocument/2006/relationships/customXml" Target="../ink/ink1325.xml"/><Relationship Id="rId139" Type="http://schemas.openxmlformats.org/officeDocument/2006/relationships/image" Target="../media/image1350.png"/><Relationship Id="rId346" Type="http://schemas.openxmlformats.org/officeDocument/2006/relationships/customXml" Target="../ink/ink1478.xml"/><Relationship Id="rId553" Type="http://schemas.openxmlformats.org/officeDocument/2006/relationships/customXml" Target="../ink/ink1582.xml"/><Relationship Id="rId760" Type="http://schemas.openxmlformats.org/officeDocument/2006/relationships/image" Target="../media/image1656.png"/><Relationship Id="rId998" Type="http://schemas.openxmlformats.org/officeDocument/2006/relationships/customXml" Target="../ink/ink1808.xml"/><Relationship Id="rId192" Type="http://schemas.openxmlformats.org/officeDocument/2006/relationships/image" Target="../media/image1376.png"/><Relationship Id="rId206" Type="http://schemas.openxmlformats.org/officeDocument/2006/relationships/image" Target="../media/image1383.png"/><Relationship Id="rId413" Type="http://schemas.openxmlformats.org/officeDocument/2006/relationships/image" Target="../media/image1486.png"/><Relationship Id="rId858" Type="http://schemas.openxmlformats.org/officeDocument/2006/relationships/customXml" Target="../ink/ink1737.xml"/><Relationship Id="rId497" Type="http://schemas.openxmlformats.org/officeDocument/2006/relationships/customXml" Target="../ink/ink1554.xml"/><Relationship Id="rId620" Type="http://schemas.openxmlformats.org/officeDocument/2006/relationships/image" Target="../media/image1588.png"/><Relationship Id="rId718" Type="http://schemas.openxmlformats.org/officeDocument/2006/relationships/customXml" Target="../ink/ink1666.xml"/><Relationship Id="rId925" Type="http://schemas.openxmlformats.org/officeDocument/2006/relationships/customXml" Target="../ink/ink1771.xml"/><Relationship Id="rId357" Type="http://schemas.openxmlformats.org/officeDocument/2006/relationships/image" Target="../media/image1458.png"/><Relationship Id="rId54" Type="http://schemas.openxmlformats.org/officeDocument/2006/relationships/image" Target="../media/image1309.png"/><Relationship Id="rId217" Type="http://schemas.openxmlformats.org/officeDocument/2006/relationships/customXml" Target="../ink/ink1413.xml"/><Relationship Id="rId564" Type="http://schemas.openxmlformats.org/officeDocument/2006/relationships/image" Target="../media/image1560.png"/><Relationship Id="rId771" Type="http://schemas.openxmlformats.org/officeDocument/2006/relationships/image" Target="../media/image1661.png"/><Relationship Id="rId869" Type="http://schemas.openxmlformats.org/officeDocument/2006/relationships/image" Target="../media/image1710.png"/><Relationship Id="rId424" Type="http://schemas.openxmlformats.org/officeDocument/2006/relationships/customXml" Target="../ink/ink1517.xml"/><Relationship Id="rId631" Type="http://schemas.openxmlformats.org/officeDocument/2006/relationships/customXml" Target="../ink/ink1622.xml"/><Relationship Id="rId729" Type="http://schemas.openxmlformats.org/officeDocument/2006/relationships/image" Target="../media/image1641.png"/><Relationship Id="rId270" Type="http://schemas.openxmlformats.org/officeDocument/2006/relationships/customXml" Target="../ink/ink1440.xml"/><Relationship Id="rId936" Type="http://schemas.openxmlformats.org/officeDocument/2006/relationships/customXml" Target="../ink/ink1777.xml"/><Relationship Id="rId65" Type="http://schemas.openxmlformats.org/officeDocument/2006/relationships/customXml" Target="../ink/ink1336.xml"/><Relationship Id="rId130" Type="http://schemas.openxmlformats.org/officeDocument/2006/relationships/customXml" Target="../ink/ink1369.xml"/><Relationship Id="rId368" Type="http://schemas.openxmlformats.org/officeDocument/2006/relationships/customXml" Target="../ink/ink1489.xml"/><Relationship Id="rId575" Type="http://schemas.openxmlformats.org/officeDocument/2006/relationships/customXml" Target="../ink/ink1593.xml"/><Relationship Id="rId782" Type="http://schemas.openxmlformats.org/officeDocument/2006/relationships/customXml" Target="../ink/ink1699.xml"/><Relationship Id="rId228" Type="http://schemas.openxmlformats.org/officeDocument/2006/relationships/image" Target="../media/image1394.png"/><Relationship Id="rId435" Type="http://schemas.openxmlformats.org/officeDocument/2006/relationships/image" Target="../media/image1497.png"/><Relationship Id="rId642" Type="http://schemas.openxmlformats.org/officeDocument/2006/relationships/image" Target="../media/image1598.png"/><Relationship Id="rId281" Type="http://schemas.openxmlformats.org/officeDocument/2006/relationships/image" Target="../media/image1420.png"/><Relationship Id="rId502" Type="http://schemas.openxmlformats.org/officeDocument/2006/relationships/image" Target="../media/image1529.png"/><Relationship Id="rId947" Type="http://schemas.openxmlformats.org/officeDocument/2006/relationships/image" Target="../media/image1748.png"/><Relationship Id="rId76" Type="http://schemas.openxmlformats.org/officeDocument/2006/relationships/image" Target="../media/image1319.png"/><Relationship Id="rId141" Type="http://schemas.openxmlformats.org/officeDocument/2006/relationships/image" Target="../media/image1351.png"/><Relationship Id="rId379" Type="http://schemas.openxmlformats.org/officeDocument/2006/relationships/image" Target="../media/image1469.png"/><Relationship Id="rId586" Type="http://schemas.openxmlformats.org/officeDocument/2006/relationships/image" Target="../media/image1571.png"/><Relationship Id="rId793" Type="http://schemas.openxmlformats.org/officeDocument/2006/relationships/image" Target="../media/image1672.png"/><Relationship Id="rId807" Type="http://schemas.openxmlformats.org/officeDocument/2006/relationships/image" Target="../media/image1679.png"/><Relationship Id="rId7" Type="http://schemas.openxmlformats.org/officeDocument/2006/relationships/customXml" Target="../ink/ink1307.xml"/><Relationship Id="rId239" Type="http://schemas.openxmlformats.org/officeDocument/2006/relationships/customXml" Target="../ink/ink1424.xml"/><Relationship Id="rId446" Type="http://schemas.openxmlformats.org/officeDocument/2006/relationships/customXml" Target="../ink/ink1528.xml"/><Relationship Id="rId653" Type="http://schemas.openxmlformats.org/officeDocument/2006/relationships/image" Target="../media/image1603.png"/><Relationship Id="rId292" Type="http://schemas.openxmlformats.org/officeDocument/2006/relationships/customXml" Target="../ink/ink1451.xml"/><Relationship Id="rId306" Type="http://schemas.openxmlformats.org/officeDocument/2006/relationships/customXml" Target="../ink/ink1458.xml"/><Relationship Id="rId860" Type="http://schemas.openxmlformats.org/officeDocument/2006/relationships/customXml" Target="../ink/ink1738.xml"/><Relationship Id="rId958" Type="http://schemas.openxmlformats.org/officeDocument/2006/relationships/customXml" Target="../ink/ink1788.xml"/><Relationship Id="rId87" Type="http://schemas.openxmlformats.org/officeDocument/2006/relationships/image" Target="../media/image1324.png"/><Relationship Id="rId513" Type="http://schemas.openxmlformats.org/officeDocument/2006/relationships/customXml" Target="../ink/ink1562.xml"/><Relationship Id="rId597" Type="http://schemas.openxmlformats.org/officeDocument/2006/relationships/customXml" Target="../ink/ink1604.xml"/><Relationship Id="rId720" Type="http://schemas.openxmlformats.org/officeDocument/2006/relationships/customXml" Target="../ink/ink1667.xml"/><Relationship Id="rId818" Type="http://schemas.openxmlformats.org/officeDocument/2006/relationships/customXml" Target="../ink/ink1717.xml"/><Relationship Id="rId152" Type="http://schemas.openxmlformats.org/officeDocument/2006/relationships/customXml" Target="../ink/ink1380.xml"/><Relationship Id="rId457" Type="http://schemas.openxmlformats.org/officeDocument/2006/relationships/image" Target="../media/image1508.png"/><Relationship Id="rId1003" Type="http://schemas.openxmlformats.org/officeDocument/2006/relationships/image" Target="../media/image1775.png"/><Relationship Id="rId664" Type="http://schemas.openxmlformats.org/officeDocument/2006/relationships/customXml" Target="../ink/ink1639.xml"/><Relationship Id="rId871" Type="http://schemas.openxmlformats.org/officeDocument/2006/relationships/image" Target="../media/image1711.png"/><Relationship Id="rId969" Type="http://schemas.openxmlformats.org/officeDocument/2006/relationships/image" Target="../media/image1758.png"/><Relationship Id="rId14" Type="http://schemas.openxmlformats.org/officeDocument/2006/relationships/image" Target="../media/image1289.png"/><Relationship Id="rId317" Type="http://schemas.openxmlformats.org/officeDocument/2006/relationships/image" Target="../media/image1438.png"/><Relationship Id="rId524" Type="http://schemas.openxmlformats.org/officeDocument/2006/relationships/image" Target="../media/image1540.png"/><Relationship Id="rId731" Type="http://schemas.openxmlformats.org/officeDocument/2006/relationships/image" Target="../media/image1642.png"/><Relationship Id="rId98" Type="http://schemas.openxmlformats.org/officeDocument/2006/relationships/customXml" Target="../ink/ink1353.xml"/><Relationship Id="rId163" Type="http://schemas.openxmlformats.org/officeDocument/2006/relationships/image" Target="../media/image1362.png"/><Relationship Id="rId370" Type="http://schemas.openxmlformats.org/officeDocument/2006/relationships/customXml" Target="../ink/ink1490.xml"/><Relationship Id="rId829" Type="http://schemas.openxmlformats.org/officeDocument/2006/relationships/image" Target="../media/image1690.png"/><Relationship Id="rId230" Type="http://schemas.openxmlformats.org/officeDocument/2006/relationships/image" Target="../media/image1395.png"/><Relationship Id="rId468" Type="http://schemas.openxmlformats.org/officeDocument/2006/relationships/customXml" Target="../ink/ink1539.xml"/><Relationship Id="rId675" Type="http://schemas.openxmlformats.org/officeDocument/2006/relationships/image" Target="../media/image1614.png"/><Relationship Id="rId882" Type="http://schemas.openxmlformats.org/officeDocument/2006/relationships/customXml" Target="../ink/ink1749.xml"/><Relationship Id="rId25" Type="http://schemas.openxmlformats.org/officeDocument/2006/relationships/customXml" Target="../ink/ink1316.xml"/><Relationship Id="rId328" Type="http://schemas.openxmlformats.org/officeDocument/2006/relationships/customXml" Target="../ink/ink1469.xml"/><Relationship Id="rId535" Type="http://schemas.openxmlformats.org/officeDocument/2006/relationships/customXml" Target="../ink/ink1573.xml"/><Relationship Id="rId742" Type="http://schemas.openxmlformats.org/officeDocument/2006/relationships/customXml" Target="../ink/ink1678.xml"/><Relationship Id="rId174" Type="http://schemas.openxmlformats.org/officeDocument/2006/relationships/image" Target="../media/image1367.png"/><Relationship Id="rId381" Type="http://schemas.openxmlformats.org/officeDocument/2006/relationships/image" Target="../media/image1470.png"/><Relationship Id="rId602" Type="http://schemas.openxmlformats.org/officeDocument/2006/relationships/image" Target="../media/image1579.png"/><Relationship Id="rId241" Type="http://schemas.openxmlformats.org/officeDocument/2006/relationships/customXml" Target="../ink/ink1425.xml"/><Relationship Id="rId479" Type="http://schemas.openxmlformats.org/officeDocument/2006/relationships/customXml" Target="../ink/ink1545.xml"/><Relationship Id="rId686" Type="http://schemas.openxmlformats.org/officeDocument/2006/relationships/customXml" Target="../ink/ink1650.xml"/><Relationship Id="rId893" Type="http://schemas.openxmlformats.org/officeDocument/2006/relationships/image" Target="../media/image1722.png"/><Relationship Id="rId907" Type="http://schemas.openxmlformats.org/officeDocument/2006/relationships/image" Target="../media/image1729.png"/><Relationship Id="rId36" Type="http://schemas.openxmlformats.org/officeDocument/2006/relationships/image" Target="../media/image1300.png"/><Relationship Id="rId339" Type="http://schemas.openxmlformats.org/officeDocument/2006/relationships/image" Target="../media/image1449.png"/><Relationship Id="rId546" Type="http://schemas.openxmlformats.org/officeDocument/2006/relationships/image" Target="../media/image1551.png"/><Relationship Id="rId753" Type="http://schemas.openxmlformats.org/officeDocument/2006/relationships/customXml" Target="../ink/ink1684.xml"/><Relationship Id="rId101" Type="http://schemas.openxmlformats.org/officeDocument/2006/relationships/image" Target="../media/image1331.png"/><Relationship Id="rId185" Type="http://schemas.openxmlformats.org/officeDocument/2006/relationships/customXml" Target="../ink/ink1397.xml"/><Relationship Id="rId406" Type="http://schemas.openxmlformats.org/officeDocument/2006/relationships/customXml" Target="../ink/ink1508.xml"/><Relationship Id="rId960" Type="http://schemas.openxmlformats.org/officeDocument/2006/relationships/customXml" Target="../ink/ink1789.xml"/><Relationship Id="rId392" Type="http://schemas.openxmlformats.org/officeDocument/2006/relationships/customXml" Target="../ink/ink1501.xml"/><Relationship Id="rId613" Type="http://schemas.openxmlformats.org/officeDocument/2006/relationships/customXml" Target="../ink/ink1612.xml"/><Relationship Id="rId697" Type="http://schemas.openxmlformats.org/officeDocument/2006/relationships/image" Target="../media/image1625.png"/><Relationship Id="rId820" Type="http://schemas.openxmlformats.org/officeDocument/2006/relationships/customXml" Target="../ink/ink1718.xml"/><Relationship Id="rId918" Type="http://schemas.openxmlformats.org/officeDocument/2006/relationships/image" Target="../media/image1734.png"/><Relationship Id="rId252" Type="http://schemas.openxmlformats.org/officeDocument/2006/relationships/customXml" Target="../ink/ink1431.xml"/><Relationship Id="rId47" Type="http://schemas.openxmlformats.org/officeDocument/2006/relationships/customXml" Target="../ink/ink1327.xml"/><Relationship Id="rId112" Type="http://schemas.openxmlformats.org/officeDocument/2006/relationships/customXml" Target="../ink/ink1360.xml"/><Relationship Id="rId557" Type="http://schemas.openxmlformats.org/officeDocument/2006/relationships/customXml" Target="../ink/ink1584.xml"/><Relationship Id="rId764" Type="http://schemas.openxmlformats.org/officeDocument/2006/relationships/image" Target="../media/image1658.png"/><Relationship Id="rId971" Type="http://schemas.openxmlformats.org/officeDocument/2006/relationships/image" Target="../media/image1759.png"/><Relationship Id="rId196" Type="http://schemas.openxmlformats.org/officeDocument/2006/relationships/image" Target="../media/image1378.png"/><Relationship Id="rId417" Type="http://schemas.openxmlformats.org/officeDocument/2006/relationships/image" Target="../media/image1488.png"/><Relationship Id="rId624" Type="http://schemas.openxmlformats.org/officeDocument/2006/relationships/customXml" Target="../ink/ink1618.xml"/><Relationship Id="rId831" Type="http://schemas.openxmlformats.org/officeDocument/2006/relationships/image" Target="../media/image1691.png"/><Relationship Id="rId263" Type="http://schemas.openxmlformats.org/officeDocument/2006/relationships/image" Target="../media/image1411.png"/><Relationship Id="rId470" Type="http://schemas.openxmlformats.org/officeDocument/2006/relationships/customXml" Target="../ink/ink1540.xml"/><Relationship Id="rId929" Type="http://schemas.openxmlformats.org/officeDocument/2006/relationships/image" Target="../media/image1739.png"/><Relationship Id="rId58" Type="http://schemas.openxmlformats.org/officeDocument/2006/relationships/image" Target="../media/image1311.png"/><Relationship Id="rId123" Type="http://schemas.openxmlformats.org/officeDocument/2006/relationships/image" Target="../media/image1342.png"/><Relationship Id="rId330" Type="http://schemas.openxmlformats.org/officeDocument/2006/relationships/customXml" Target="../ink/ink1470.xml"/><Relationship Id="rId568" Type="http://schemas.openxmlformats.org/officeDocument/2006/relationships/image" Target="../media/image1562.png"/><Relationship Id="rId775" Type="http://schemas.openxmlformats.org/officeDocument/2006/relationships/image" Target="../media/image1663.png"/><Relationship Id="rId982" Type="http://schemas.openxmlformats.org/officeDocument/2006/relationships/customXml" Target="../ink/ink1800.xml"/><Relationship Id="rId428" Type="http://schemas.openxmlformats.org/officeDocument/2006/relationships/customXml" Target="../ink/ink1519.xml"/><Relationship Id="rId635" Type="http://schemas.openxmlformats.org/officeDocument/2006/relationships/customXml" Target="../ink/ink1624.xml"/><Relationship Id="rId842" Type="http://schemas.openxmlformats.org/officeDocument/2006/relationships/customXml" Target="../ink/ink1729.xml"/><Relationship Id="rId274" Type="http://schemas.openxmlformats.org/officeDocument/2006/relationships/customXml" Target="../ink/ink1442.xml"/><Relationship Id="rId481" Type="http://schemas.openxmlformats.org/officeDocument/2006/relationships/customXml" Target="../ink/ink1546.xml"/><Relationship Id="rId702" Type="http://schemas.openxmlformats.org/officeDocument/2006/relationships/customXml" Target="../ink/ink1658.xml"/><Relationship Id="rId69" Type="http://schemas.openxmlformats.org/officeDocument/2006/relationships/customXml" Target="../ink/ink1338.xml"/><Relationship Id="rId134" Type="http://schemas.openxmlformats.org/officeDocument/2006/relationships/customXml" Target="../ink/ink1371.xml"/><Relationship Id="rId579" Type="http://schemas.openxmlformats.org/officeDocument/2006/relationships/customXml" Target="../ink/ink1595.xml"/><Relationship Id="rId786" Type="http://schemas.openxmlformats.org/officeDocument/2006/relationships/customXml" Target="../ink/ink1701.xml"/><Relationship Id="rId993" Type="http://schemas.openxmlformats.org/officeDocument/2006/relationships/image" Target="../media/image1770.png"/><Relationship Id="rId341" Type="http://schemas.openxmlformats.org/officeDocument/2006/relationships/image" Target="../media/image1450.png"/><Relationship Id="rId439" Type="http://schemas.openxmlformats.org/officeDocument/2006/relationships/image" Target="../media/image1499.png"/><Relationship Id="rId646" Type="http://schemas.openxmlformats.org/officeDocument/2006/relationships/image" Target="../media/image1600.png"/><Relationship Id="rId201" Type="http://schemas.openxmlformats.org/officeDocument/2006/relationships/customXml" Target="../ink/ink1405.xml"/><Relationship Id="rId285" Type="http://schemas.openxmlformats.org/officeDocument/2006/relationships/image" Target="../media/image1422.png"/><Relationship Id="rId506" Type="http://schemas.openxmlformats.org/officeDocument/2006/relationships/image" Target="../media/image1531.png"/><Relationship Id="rId853" Type="http://schemas.openxmlformats.org/officeDocument/2006/relationships/image" Target="../media/image1702.png"/><Relationship Id="rId492" Type="http://schemas.openxmlformats.org/officeDocument/2006/relationships/image" Target="../media/image1525.png"/><Relationship Id="rId713" Type="http://schemas.openxmlformats.org/officeDocument/2006/relationships/image" Target="../media/image1633.png"/><Relationship Id="rId797" Type="http://schemas.openxmlformats.org/officeDocument/2006/relationships/image" Target="../media/image1674.png"/><Relationship Id="rId920" Type="http://schemas.openxmlformats.org/officeDocument/2006/relationships/image" Target="../media/image1735.png"/><Relationship Id="rId145" Type="http://schemas.openxmlformats.org/officeDocument/2006/relationships/image" Target="../media/image1353.png"/><Relationship Id="rId352" Type="http://schemas.openxmlformats.org/officeDocument/2006/relationships/customXml" Target="../ink/ink1481.xml"/><Relationship Id="rId212" Type="http://schemas.openxmlformats.org/officeDocument/2006/relationships/image" Target="../media/image1386.png"/><Relationship Id="rId657" Type="http://schemas.openxmlformats.org/officeDocument/2006/relationships/image" Target="../media/image1605.png"/><Relationship Id="rId864" Type="http://schemas.openxmlformats.org/officeDocument/2006/relationships/customXml" Target="../ink/ink1740.xml"/><Relationship Id="rId296" Type="http://schemas.openxmlformats.org/officeDocument/2006/relationships/customXml" Target="../ink/ink1453.xml"/><Relationship Id="rId517" Type="http://schemas.openxmlformats.org/officeDocument/2006/relationships/customXml" Target="../ink/ink1564.xml"/><Relationship Id="rId724" Type="http://schemas.openxmlformats.org/officeDocument/2006/relationships/customXml" Target="../ink/ink1669.xml"/><Relationship Id="rId931" Type="http://schemas.openxmlformats.org/officeDocument/2006/relationships/image" Target="../media/image1740.png"/><Relationship Id="rId60" Type="http://schemas.openxmlformats.org/officeDocument/2006/relationships/image" Target="../media/image1312.png"/><Relationship Id="rId156" Type="http://schemas.openxmlformats.org/officeDocument/2006/relationships/customXml" Target="../ink/ink1382.xml"/><Relationship Id="rId363" Type="http://schemas.openxmlformats.org/officeDocument/2006/relationships/image" Target="../media/image1461.png"/><Relationship Id="rId570" Type="http://schemas.openxmlformats.org/officeDocument/2006/relationships/image" Target="../media/image1563.png"/><Relationship Id="rId1007" Type="http://schemas.openxmlformats.org/officeDocument/2006/relationships/image" Target="../media/image1777.png"/><Relationship Id="rId223" Type="http://schemas.openxmlformats.org/officeDocument/2006/relationships/customXml" Target="../ink/ink1416.xml"/><Relationship Id="rId430" Type="http://schemas.openxmlformats.org/officeDocument/2006/relationships/customXml" Target="../ink/ink1520.xml"/><Relationship Id="rId668" Type="http://schemas.openxmlformats.org/officeDocument/2006/relationships/customXml" Target="../ink/ink1641.xml"/><Relationship Id="rId875" Type="http://schemas.openxmlformats.org/officeDocument/2006/relationships/image" Target="../media/image1713.png"/><Relationship Id="rId18" Type="http://schemas.openxmlformats.org/officeDocument/2006/relationships/image" Target="../media/image1291.png"/><Relationship Id="rId528" Type="http://schemas.openxmlformats.org/officeDocument/2006/relationships/image" Target="../media/image1542.png"/><Relationship Id="rId735" Type="http://schemas.openxmlformats.org/officeDocument/2006/relationships/image" Target="../media/image1644.png"/><Relationship Id="rId942" Type="http://schemas.openxmlformats.org/officeDocument/2006/relationships/customXml" Target="../ink/ink1780.xml"/><Relationship Id="rId167" Type="http://schemas.openxmlformats.org/officeDocument/2006/relationships/customXml" Target="../ink/ink1388.xml"/><Relationship Id="rId374" Type="http://schemas.openxmlformats.org/officeDocument/2006/relationships/customXml" Target="../ink/ink1492.xml"/><Relationship Id="rId581" Type="http://schemas.openxmlformats.org/officeDocument/2006/relationships/customXml" Target="../ink/ink1596.xml"/><Relationship Id="rId71" Type="http://schemas.openxmlformats.org/officeDocument/2006/relationships/customXml" Target="../ink/ink1339.xml"/><Relationship Id="rId234" Type="http://schemas.openxmlformats.org/officeDocument/2006/relationships/image" Target="../media/image1397.png"/><Relationship Id="rId679" Type="http://schemas.openxmlformats.org/officeDocument/2006/relationships/image" Target="../media/image1616.png"/><Relationship Id="rId802" Type="http://schemas.openxmlformats.org/officeDocument/2006/relationships/customXml" Target="../ink/ink1709.xml"/><Relationship Id="rId886" Type="http://schemas.openxmlformats.org/officeDocument/2006/relationships/customXml" Target="../ink/ink1751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318.xml"/><Relationship Id="rId441" Type="http://schemas.openxmlformats.org/officeDocument/2006/relationships/image" Target="../media/image1500.png"/><Relationship Id="rId539" Type="http://schemas.openxmlformats.org/officeDocument/2006/relationships/customXml" Target="../ink/ink1575.xml"/><Relationship Id="rId746" Type="http://schemas.openxmlformats.org/officeDocument/2006/relationships/customXml" Target="../ink/ink1680.xml"/><Relationship Id="rId178" Type="http://schemas.openxmlformats.org/officeDocument/2006/relationships/image" Target="../media/image1369.png"/><Relationship Id="rId301" Type="http://schemas.openxmlformats.org/officeDocument/2006/relationships/image" Target="../media/image1430.png"/><Relationship Id="rId953" Type="http://schemas.openxmlformats.org/officeDocument/2006/relationships/image" Target="../media/image1751.png"/><Relationship Id="rId82" Type="http://schemas.openxmlformats.org/officeDocument/2006/relationships/image" Target="../media/image1322.png"/><Relationship Id="rId385" Type="http://schemas.openxmlformats.org/officeDocument/2006/relationships/image" Target="../media/image1472.png"/><Relationship Id="rId592" Type="http://schemas.openxmlformats.org/officeDocument/2006/relationships/image" Target="../media/image1574.png"/><Relationship Id="rId606" Type="http://schemas.openxmlformats.org/officeDocument/2006/relationships/image" Target="../media/image1581.png"/><Relationship Id="rId813" Type="http://schemas.openxmlformats.org/officeDocument/2006/relationships/image" Target="../media/image1682.png"/><Relationship Id="rId245" Type="http://schemas.openxmlformats.org/officeDocument/2006/relationships/customXml" Target="../ink/ink1427.xml"/><Relationship Id="rId452" Type="http://schemas.openxmlformats.org/officeDocument/2006/relationships/customXml" Target="../ink/ink1531.xml"/><Relationship Id="rId897" Type="http://schemas.openxmlformats.org/officeDocument/2006/relationships/image" Target="../media/image1724.png"/><Relationship Id="rId105" Type="http://schemas.openxmlformats.org/officeDocument/2006/relationships/image" Target="../media/image1333.png"/><Relationship Id="rId312" Type="http://schemas.openxmlformats.org/officeDocument/2006/relationships/customXml" Target="../ink/ink1461.xml"/><Relationship Id="rId757" Type="http://schemas.openxmlformats.org/officeDocument/2006/relationships/customXml" Target="../ink/ink1686.xml"/><Relationship Id="rId964" Type="http://schemas.openxmlformats.org/officeDocument/2006/relationships/customXml" Target="../ink/ink1791.xml"/><Relationship Id="rId93" Type="http://schemas.openxmlformats.org/officeDocument/2006/relationships/image" Target="../media/image1327.png"/><Relationship Id="rId189" Type="http://schemas.openxmlformats.org/officeDocument/2006/relationships/customXml" Target="../ink/ink1399.xml"/><Relationship Id="rId396" Type="http://schemas.openxmlformats.org/officeDocument/2006/relationships/customXml" Target="../ink/ink1503.xml"/><Relationship Id="rId617" Type="http://schemas.openxmlformats.org/officeDocument/2006/relationships/customXml" Target="../ink/ink1614.xml"/><Relationship Id="rId824" Type="http://schemas.openxmlformats.org/officeDocument/2006/relationships/customXml" Target="../ink/ink1720.xml"/><Relationship Id="rId256" Type="http://schemas.openxmlformats.org/officeDocument/2006/relationships/customXml" Target="../ink/ink1433.xml"/><Relationship Id="rId463" Type="http://schemas.openxmlformats.org/officeDocument/2006/relationships/image" Target="../media/image1511.png"/><Relationship Id="rId670" Type="http://schemas.openxmlformats.org/officeDocument/2006/relationships/customXml" Target="../ink/ink1642.xml"/><Relationship Id="rId116" Type="http://schemas.openxmlformats.org/officeDocument/2006/relationships/customXml" Target="../ink/ink1362.xml"/><Relationship Id="rId323" Type="http://schemas.openxmlformats.org/officeDocument/2006/relationships/image" Target="../media/image1441.png"/><Relationship Id="rId530" Type="http://schemas.openxmlformats.org/officeDocument/2006/relationships/image" Target="../media/image1543.png"/><Relationship Id="rId768" Type="http://schemas.openxmlformats.org/officeDocument/2006/relationships/customXml" Target="../ink/ink1692.xml"/><Relationship Id="rId975" Type="http://schemas.openxmlformats.org/officeDocument/2006/relationships/image" Target="../media/image1761.png"/><Relationship Id="rId20" Type="http://schemas.openxmlformats.org/officeDocument/2006/relationships/image" Target="../media/image1292.png"/><Relationship Id="rId628" Type="http://schemas.openxmlformats.org/officeDocument/2006/relationships/image" Target="../media/image1591.png"/><Relationship Id="rId835" Type="http://schemas.openxmlformats.org/officeDocument/2006/relationships/image" Target="../media/image1693.png"/><Relationship Id="rId267" Type="http://schemas.openxmlformats.org/officeDocument/2006/relationships/image" Target="../media/image1413.png"/><Relationship Id="rId474" Type="http://schemas.openxmlformats.org/officeDocument/2006/relationships/customXml" Target="../ink/ink1542.xml"/><Relationship Id="rId127" Type="http://schemas.openxmlformats.org/officeDocument/2006/relationships/image" Target="../media/image1344.png"/><Relationship Id="rId681" Type="http://schemas.openxmlformats.org/officeDocument/2006/relationships/image" Target="../media/image1617.png"/><Relationship Id="rId779" Type="http://schemas.openxmlformats.org/officeDocument/2006/relationships/image" Target="../media/image1665.png"/><Relationship Id="rId902" Type="http://schemas.openxmlformats.org/officeDocument/2006/relationships/customXml" Target="../ink/ink1759.xml"/><Relationship Id="rId986" Type="http://schemas.openxmlformats.org/officeDocument/2006/relationships/customXml" Target="../ink/ink1802.xml"/><Relationship Id="rId31" Type="http://schemas.openxmlformats.org/officeDocument/2006/relationships/customXml" Target="../ink/ink1319.xml"/><Relationship Id="rId334" Type="http://schemas.openxmlformats.org/officeDocument/2006/relationships/customXml" Target="../ink/ink1472.xml"/><Relationship Id="rId541" Type="http://schemas.openxmlformats.org/officeDocument/2006/relationships/customXml" Target="../ink/ink1576.xml"/><Relationship Id="rId639" Type="http://schemas.openxmlformats.org/officeDocument/2006/relationships/customXml" Target="../ink/ink1626.xml"/><Relationship Id="rId180" Type="http://schemas.openxmlformats.org/officeDocument/2006/relationships/image" Target="../media/image1370.png"/><Relationship Id="rId278" Type="http://schemas.openxmlformats.org/officeDocument/2006/relationships/customXml" Target="../ink/ink1444.xml"/><Relationship Id="rId401" Type="http://schemas.openxmlformats.org/officeDocument/2006/relationships/image" Target="../media/image1480.png"/><Relationship Id="rId846" Type="http://schemas.openxmlformats.org/officeDocument/2006/relationships/customXml" Target="../ink/ink1731.xml"/><Relationship Id="rId485" Type="http://schemas.openxmlformats.org/officeDocument/2006/relationships/customXml" Target="../ink/ink1548.xml"/><Relationship Id="rId692" Type="http://schemas.openxmlformats.org/officeDocument/2006/relationships/customXml" Target="../ink/ink1653.xml"/><Relationship Id="rId706" Type="http://schemas.openxmlformats.org/officeDocument/2006/relationships/customXml" Target="../ink/ink1660.xml"/><Relationship Id="rId913" Type="http://schemas.openxmlformats.org/officeDocument/2006/relationships/customXml" Target="../ink/ink1765.xml"/><Relationship Id="rId42" Type="http://schemas.openxmlformats.org/officeDocument/2006/relationships/image" Target="../media/image1303.png"/><Relationship Id="rId138" Type="http://schemas.openxmlformats.org/officeDocument/2006/relationships/customXml" Target="../ink/ink1373.xml"/><Relationship Id="rId345" Type="http://schemas.openxmlformats.org/officeDocument/2006/relationships/image" Target="../media/image1452.png"/><Relationship Id="rId552" Type="http://schemas.openxmlformats.org/officeDocument/2006/relationships/image" Target="../media/image1554.png"/><Relationship Id="rId997" Type="http://schemas.openxmlformats.org/officeDocument/2006/relationships/image" Target="../media/image1772.png"/><Relationship Id="rId191" Type="http://schemas.openxmlformats.org/officeDocument/2006/relationships/customXml" Target="../ink/ink1400.xml"/><Relationship Id="rId205" Type="http://schemas.openxmlformats.org/officeDocument/2006/relationships/customXml" Target="../ink/ink1407.xml"/><Relationship Id="rId412" Type="http://schemas.openxmlformats.org/officeDocument/2006/relationships/customXml" Target="../ink/ink1511.xml"/><Relationship Id="rId857" Type="http://schemas.openxmlformats.org/officeDocument/2006/relationships/image" Target="../media/image1704.png"/><Relationship Id="rId289" Type="http://schemas.openxmlformats.org/officeDocument/2006/relationships/image" Target="../media/image1424.png"/><Relationship Id="rId496" Type="http://schemas.openxmlformats.org/officeDocument/2006/relationships/image" Target="../media/image296.png"/><Relationship Id="rId717" Type="http://schemas.openxmlformats.org/officeDocument/2006/relationships/image" Target="../media/image1635.png"/><Relationship Id="rId924" Type="http://schemas.openxmlformats.org/officeDocument/2006/relationships/image" Target="../media/image1737.png"/><Relationship Id="rId53" Type="http://schemas.openxmlformats.org/officeDocument/2006/relationships/customXml" Target="../ink/ink1330.xml"/><Relationship Id="rId149" Type="http://schemas.openxmlformats.org/officeDocument/2006/relationships/image" Target="../media/image1355.png"/><Relationship Id="rId356" Type="http://schemas.openxmlformats.org/officeDocument/2006/relationships/customXml" Target="../ink/ink1483.xml"/><Relationship Id="rId563" Type="http://schemas.openxmlformats.org/officeDocument/2006/relationships/customXml" Target="../ink/ink1587.xml"/><Relationship Id="rId770" Type="http://schemas.openxmlformats.org/officeDocument/2006/relationships/customXml" Target="../ink/ink1693.xml"/><Relationship Id="rId216" Type="http://schemas.openxmlformats.org/officeDocument/2006/relationships/image" Target="../media/image1388.png"/><Relationship Id="rId423" Type="http://schemas.openxmlformats.org/officeDocument/2006/relationships/image" Target="../media/image1491.png"/><Relationship Id="rId868" Type="http://schemas.openxmlformats.org/officeDocument/2006/relationships/customXml" Target="../ink/ink1742.xml"/><Relationship Id="rId630" Type="http://schemas.openxmlformats.org/officeDocument/2006/relationships/image" Target="../media/image1592.png"/><Relationship Id="rId728" Type="http://schemas.openxmlformats.org/officeDocument/2006/relationships/customXml" Target="../ink/ink1671.xml"/><Relationship Id="rId935" Type="http://schemas.openxmlformats.org/officeDocument/2006/relationships/image" Target="../media/image1742.png"/><Relationship Id="rId64" Type="http://schemas.openxmlformats.org/officeDocument/2006/relationships/image" Target="../media/image1313.png"/><Relationship Id="rId367" Type="http://schemas.openxmlformats.org/officeDocument/2006/relationships/image" Target="../media/image1463.png"/><Relationship Id="rId574" Type="http://schemas.openxmlformats.org/officeDocument/2006/relationships/image" Target="../media/image1565.png"/><Relationship Id="rId227" Type="http://schemas.openxmlformats.org/officeDocument/2006/relationships/customXml" Target="../ink/ink1418.xml"/><Relationship Id="rId781" Type="http://schemas.openxmlformats.org/officeDocument/2006/relationships/image" Target="../media/image1666.png"/><Relationship Id="rId879" Type="http://schemas.openxmlformats.org/officeDocument/2006/relationships/image" Target="../media/image1715.png"/><Relationship Id="rId434" Type="http://schemas.openxmlformats.org/officeDocument/2006/relationships/customXml" Target="../ink/ink1522.xml"/><Relationship Id="rId641" Type="http://schemas.openxmlformats.org/officeDocument/2006/relationships/customXml" Target="../ink/ink1627.xml"/><Relationship Id="rId739" Type="http://schemas.openxmlformats.org/officeDocument/2006/relationships/image" Target="../media/image1646.png"/><Relationship Id="rId280" Type="http://schemas.openxmlformats.org/officeDocument/2006/relationships/customXml" Target="../ink/ink1445.xml"/><Relationship Id="rId501" Type="http://schemas.openxmlformats.org/officeDocument/2006/relationships/customXml" Target="../ink/ink1556.xml"/><Relationship Id="rId946" Type="http://schemas.openxmlformats.org/officeDocument/2006/relationships/customXml" Target="../ink/ink1782.xml"/><Relationship Id="rId75" Type="http://schemas.openxmlformats.org/officeDocument/2006/relationships/customXml" Target="../ink/ink1341.xml"/><Relationship Id="rId140" Type="http://schemas.openxmlformats.org/officeDocument/2006/relationships/customXml" Target="../ink/ink1374.xml"/><Relationship Id="rId378" Type="http://schemas.openxmlformats.org/officeDocument/2006/relationships/customXml" Target="../ink/ink1494.xml"/><Relationship Id="rId585" Type="http://schemas.openxmlformats.org/officeDocument/2006/relationships/customXml" Target="../ink/ink1598.xml"/><Relationship Id="rId792" Type="http://schemas.openxmlformats.org/officeDocument/2006/relationships/customXml" Target="../ink/ink1704.xml"/><Relationship Id="rId806" Type="http://schemas.openxmlformats.org/officeDocument/2006/relationships/customXml" Target="../ink/ink1711.xml"/><Relationship Id="rId6" Type="http://schemas.openxmlformats.org/officeDocument/2006/relationships/image" Target="../media/image1285.png"/><Relationship Id="rId238" Type="http://schemas.openxmlformats.org/officeDocument/2006/relationships/image" Target="../media/image1399.png"/><Relationship Id="rId445" Type="http://schemas.openxmlformats.org/officeDocument/2006/relationships/image" Target="../media/image1502.png"/><Relationship Id="rId652" Type="http://schemas.openxmlformats.org/officeDocument/2006/relationships/customXml" Target="../ink/ink1633.xml"/><Relationship Id="rId291" Type="http://schemas.openxmlformats.org/officeDocument/2006/relationships/image" Target="../media/image1425.png"/><Relationship Id="rId305" Type="http://schemas.openxmlformats.org/officeDocument/2006/relationships/image" Target="../media/image1432.png"/><Relationship Id="rId512" Type="http://schemas.openxmlformats.org/officeDocument/2006/relationships/image" Target="../media/image1534.png"/><Relationship Id="rId957" Type="http://schemas.openxmlformats.org/officeDocument/2006/relationships/image" Target="../media/image604.png"/><Relationship Id="rId86" Type="http://schemas.openxmlformats.org/officeDocument/2006/relationships/customXml" Target="../ink/ink1347.xml"/><Relationship Id="rId151" Type="http://schemas.openxmlformats.org/officeDocument/2006/relationships/image" Target="../media/image1356.png"/><Relationship Id="rId389" Type="http://schemas.openxmlformats.org/officeDocument/2006/relationships/image" Target="../media/image1474.png"/><Relationship Id="rId596" Type="http://schemas.openxmlformats.org/officeDocument/2006/relationships/image" Target="../media/image1576.png"/><Relationship Id="rId817" Type="http://schemas.openxmlformats.org/officeDocument/2006/relationships/image" Target="../media/image1684.png"/><Relationship Id="rId1002" Type="http://schemas.openxmlformats.org/officeDocument/2006/relationships/customXml" Target="../ink/ink1810.xml"/><Relationship Id="rId249" Type="http://schemas.openxmlformats.org/officeDocument/2006/relationships/customXml" Target="../ink/ink1429.xml"/><Relationship Id="rId456" Type="http://schemas.openxmlformats.org/officeDocument/2006/relationships/customXml" Target="../ink/ink1533.xml"/><Relationship Id="rId663" Type="http://schemas.openxmlformats.org/officeDocument/2006/relationships/image" Target="../media/image1608.png"/><Relationship Id="rId870" Type="http://schemas.openxmlformats.org/officeDocument/2006/relationships/customXml" Target="../ink/ink1743.xml"/><Relationship Id="rId13" Type="http://schemas.openxmlformats.org/officeDocument/2006/relationships/customXml" Target="../ink/ink1310.xml"/><Relationship Id="rId109" Type="http://schemas.openxmlformats.org/officeDocument/2006/relationships/image" Target="../media/image1335.png"/><Relationship Id="rId316" Type="http://schemas.openxmlformats.org/officeDocument/2006/relationships/customXml" Target="../ink/ink1463.xml"/><Relationship Id="rId523" Type="http://schemas.openxmlformats.org/officeDocument/2006/relationships/customXml" Target="../ink/ink1567.xml"/><Relationship Id="rId968" Type="http://schemas.openxmlformats.org/officeDocument/2006/relationships/customXml" Target="../ink/ink1793.xml"/><Relationship Id="rId97" Type="http://schemas.openxmlformats.org/officeDocument/2006/relationships/image" Target="../media/image1329.png"/><Relationship Id="rId730" Type="http://schemas.openxmlformats.org/officeDocument/2006/relationships/customXml" Target="../ink/ink1672.xml"/><Relationship Id="rId828" Type="http://schemas.openxmlformats.org/officeDocument/2006/relationships/customXml" Target="../ink/ink1722.xml"/><Relationship Id="rId162" Type="http://schemas.openxmlformats.org/officeDocument/2006/relationships/customXml" Target="../ink/ink1385.xml"/><Relationship Id="rId467" Type="http://schemas.openxmlformats.org/officeDocument/2006/relationships/image" Target="../media/image1513.png"/><Relationship Id="rId674" Type="http://schemas.openxmlformats.org/officeDocument/2006/relationships/customXml" Target="../ink/ink1644.xml"/><Relationship Id="rId881" Type="http://schemas.openxmlformats.org/officeDocument/2006/relationships/image" Target="../media/image1716.png"/><Relationship Id="rId979" Type="http://schemas.openxmlformats.org/officeDocument/2006/relationships/image" Target="../media/image1763.png"/><Relationship Id="rId24" Type="http://schemas.openxmlformats.org/officeDocument/2006/relationships/image" Target="../media/image1294.png"/><Relationship Id="rId327" Type="http://schemas.openxmlformats.org/officeDocument/2006/relationships/image" Target="../media/image1443.png"/><Relationship Id="rId534" Type="http://schemas.openxmlformats.org/officeDocument/2006/relationships/image" Target="../media/image1545.png"/><Relationship Id="rId741" Type="http://schemas.openxmlformats.org/officeDocument/2006/relationships/image" Target="../media/image1647.png"/><Relationship Id="rId839" Type="http://schemas.openxmlformats.org/officeDocument/2006/relationships/image" Target="../media/image1695.png"/><Relationship Id="rId173" Type="http://schemas.openxmlformats.org/officeDocument/2006/relationships/customXml" Target="../ink/ink1391.xml"/><Relationship Id="rId380" Type="http://schemas.openxmlformats.org/officeDocument/2006/relationships/customXml" Target="../ink/ink1495.xml"/><Relationship Id="rId601" Type="http://schemas.openxmlformats.org/officeDocument/2006/relationships/customXml" Target="../ink/ink1606.xml"/><Relationship Id="rId240" Type="http://schemas.openxmlformats.org/officeDocument/2006/relationships/image" Target="../media/image1400.png"/><Relationship Id="rId478" Type="http://schemas.openxmlformats.org/officeDocument/2006/relationships/customXml" Target="../ink/ink1544.xml"/><Relationship Id="rId685" Type="http://schemas.openxmlformats.org/officeDocument/2006/relationships/image" Target="../media/image1619.png"/><Relationship Id="rId892" Type="http://schemas.openxmlformats.org/officeDocument/2006/relationships/customXml" Target="../ink/ink1754.xml"/><Relationship Id="rId906" Type="http://schemas.openxmlformats.org/officeDocument/2006/relationships/customXml" Target="../ink/ink1761.xml"/><Relationship Id="rId35" Type="http://schemas.openxmlformats.org/officeDocument/2006/relationships/customXml" Target="../ink/ink1321.xml"/><Relationship Id="rId100" Type="http://schemas.openxmlformats.org/officeDocument/2006/relationships/customXml" Target="../ink/ink1354.xml"/><Relationship Id="rId338" Type="http://schemas.openxmlformats.org/officeDocument/2006/relationships/customXml" Target="../ink/ink1474.xml"/><Relationship Id="rId545" Type="http://schemas.openxmlformats.org/officeDocument/2006/relationships/customXml" Target="../ink/ink1578.xml"/><Relationship Id="rId752" Type="http://schemas.openxmlformats.org/officeDocument/2006/relationships/image" Target="../media/image1652.png"/><Relationship Id="rId184" Type="http://schemas.openxmlformats.org/officeDocument/2006/relationships/image" Target="../media/image1372.png"/><Relationship Id="rId391" Type="http://schemas.openxmlformats.org/officeDocument/2006/relationships/image" Target="../media/image1475.png"/><Relationship Id="rId405" Type="http://schemas.openxmlformats.org/officeDocument/2006/relationships/image" Target="../media/image1482.png"/><Relationship Id="rId612" Type="http://schemas.openxmlformats.org/officeDocument/2006/relationships/image" Target="../media/image1584.png"/><Relationship Id="rId251" Type="http://schemas.openxmlformats.org/officeDocument/2006/relationships/image" Target="../media/image1405.png"/><Relationship Id="rId489" Type="http://schemas.openxmlformats.org/officeDocument/2006/relationships/customXml" Target="../ink/ink1550.xml"/><Relationship Id="rId696" Type="http://schemas.openxmlformats.org/officeDocument/2006/relationships/customXml" Target="../ink/ink1655.xml"/><Relationship Id="rId917" Type="http://schemas.openxmlformats.org/officeDocument/2006/relationships/customXml" Target="../ink/ink1767.xml"/><Relationship Id="rId46" Type="http://schemas.openxmlformats.org/officeDocument/2006/relationships/image" Target="../media/image1305.png"/><Relationship Id="rId349" Type="http://schemas.openxmlformats.org/officeDocument/2006/relationships/image" Target="../media/image1454.png"/><Relationship Id="rId556" Type="http://schemas.openxmlformats.org/officeDocument/2006/relationships/image" Target="../media/image1556.png"/><Relationship Id="rId763" Type="http://schemas.openxmlformats.org/officeDocument/2006/relationships/customXml" Target="../ink/ink1689.xml"/><Relationship Id="rId111" Type="http://schemas.openxmlformats.org/officeDocument/2006/relationships/image" Target="../media/image1336.png"/><Relationship Id="rId195" Type="http://schemas.openxmlformats.org/officeDocument/2006/relationships/customXml" Target="../ink/ink1402.xml"/><Relationship Id="rId209" Type="http://schemas.openxmlformats.org/officeDocument/2006/relationships/customXml" Target="../ink/ink1409.xml"/><Relationship Id="rId416" Type="http://schemas.openxmlformats.org/officeDocument/2006/relationships/customXml" Target="../ink/ink1513.xml"/><Relationship Id="rId970" Type="http://schemas.openxmlformats.org/officeDocument/2006/relationships/customXml" Target="../ink/ink1794.xml"/><Relationship Id="rId623" Type="http://schemas.openxmlformats.org/officeDocument/2006/relationships/customXml" Target="../ink/ink1617.xml"/><Relationship Id="rId830" Type="http://schemas.openxmlformats.org/officeDocument/2006/relationships/customXml" Target="../ink/ink1723.xml"/><Relationship Id="rId928" Type="http://schemas.openxmlformats.org/officeDocument/2006/relationships/customXml" Target="../ink/ink1773.xml"/><Relationship Id="rId57" Type="http://schemas.openxmlformats.org/officeDocument/2006/relationships/customXml" Target="../ink/ink1332.xml"/><Relationship Id="rId262" Type="http://schemas.openxmlformats.org/officeDocument/2006/relationships/customXml" Target="../ink/ink1436.xml"/><Relationship Id="rId567" Type="http://schemas.openxmlformats.org/officeDocument/2006/relationships/customXml" Target="../ink/ink1589.xml"/><Relationship Id="rId122" Type="http://schemas.openxmlformats.org/officeDocument/2006/relationships/customXml" Target="../ink/ink1365.xml"/><Relationship Id="rId774" Type="http://schemas.openxmlformats.org/officeDocument/2006/relationships/customXml" Target="../ink/ink1695.xml"/><Relationship Id="rId981" Type="http://schemas.openxmlformats.org/officeDocument/2006/relationships/image" Target="../media/image1764.png"/><Relationship Id="rId427" Type="http://schemas.openxmlformats.org/officeDocument/2006/relationships/image" Target="../media/image1493.png"/><Relationship Id="rId634" Type="http://schemas.openxmlformats.org/officeDocument/2006/relationships/image" Target="../media/image1594.png"/><Relationship Id="rId841" Type="http://schemas.openxmlformats.org/officeDocument/2006/relationships/image" Target="../media/image1696.png"/><Relationship Id="rId273" Type="http://schemas.openxmlformats.org/officeDocument/2006/relationships/image" Target="../media/image1416.png"/><Relationship Id="rId480" Type="http://schemas.openxmlformats.org/officeDocument/2006/relationships/image" Target="../media/image1519.png"/><Relationship Id="rId701" Type="http://schemas.openxmlformats.org/officeDocument/2006/relationships/image" Target="../media/image1627.png"/><Relationship Id="rId939" Type="http://schemas.openxmlformats.org/officeDocument/2006/relationships/image" Target="../media/image1744.png"/><Relationship Id="rId68" Type="http://schemas.openxmlformats.org/officeDocument/2006/relationships/image" Target="../media/image1315.png"/><Relationship Id="rId133" Type="http://schemas.openxmlformats.org/officeDocument/2006/relationships/image" Target="../media/image1347.png"/><Relationship Id="rId340" Type="http://schemas.openxmlformats.org/officeDocument/2006/relationships/customXml" Target="../ink/ink1475.xml"/><Relationship Id="rId578" Type="http://schemas.openxmlformats.org/officeDocument/2006/relationships/image" Target="../media/image1567.png"/><Relationship Id="rId785" Type="http://schemas.openxmlformats.org/officeDocument/2006/relationships/image" Target="../media/image1668.png"/><Relationship Id="rId992" Type="http://schemas.openxmlformats.org/officeDocument/2006/relationships/customXml" Target="../ink/ink1805.xml"/><Relationship Id="rId200" Type="http://schemas.openxmlformats.org/officeDocument/2006/relationships/image" Target="../media/image1380.png"/><Relationship Id="rId438" Type="http://schemas.openxmlformats.org/officeDocument/2006/relationships/customXml" Target="../ink/ink1524.xml"/><Relationship Id="rId645" Type="http://schemas.openxmlformats.org/officeDocument/2006/relationships/customXml" Target="../ink/ink1629.xml"/><Relationship Id="rId852" Type="http://schemas.openxmlformats.org/officeDocument/2006/relationships/customXml" Target="../ink/ink1734.xml"/><Relationship Id="rId284" Type="http://schemas.openxmlformats.org/officeDocument/2006/relationships/customXml" Target="../ink/ink1447.xml"/><Relationship Id="rId491" Type="http://schemas.openxmlformats.org/officeDocument/2006/relationships/customXml" Target="../ink/ink1551.xml"/><Relationship Id="rId505" Type="http://schemas.openxmlformats.org/officeDocument/2006/relationships/customXml" Target="../ink/ink1558.xml"/><Relationship Id="rId712" Type="http://schemas.openxmlformats.org/officeDocument/2006/relationships/customXml" Target="../ink/ink1663.xml"/><Relationship Id="rId79" Type="http://schemas.openxmlformats.org/officeDocument/2006/relationships/customXml" Target="../ink/ink1343.xml"/><Relationship Id="rId144" Type="http://schemas.openxmlformats.org/officeDocument/2006/relationships/customXml" Target="../ink/ink1376.xml"/><Relationship Id="rId589" Type="http://schemas.openxmlformats.org/officeDocument/2006/relationships/customXml" Target="../ink/ink1600.xml"/><Relationship Id="rId796" Type="http://schemas.openxmlformats.org/officeDocument/2006/relationships/customXml" Target="../ink/ink1706.xml"/><Relationship Id="rId351" Type="http://schemas.openxmlformats.org/officeDocument/2006/relationships/image" Target="../media/image1455.png"/><Relationship Id="rId449" Type="http://schemas.openxmlformats.org/officeDocument/2006/relationships/image" Target="../media/image1504.png"/><Relationship Id="rId656" Type="http://schemas.openxmlformats.org/officeDocument/2006/relationships/customXml" Target="../ink/ink1635.xml"/><Relationship Id="rId863" Type="http://schemas.openxmlformats.org/officeDocument/2006/relationships/image" Target="../media/image1707.png"/><Relationship Id="rId211" Type="http://schemas.openxmlformats.org/officeDocument/2006/relationships/customXml" Target="../ink/ink1410.xml"/><Relationship Id="rId295" Type="http://schemas.openxmlformats.org/officeDocument/2006/relationships/image" Target="../media/image1427.png"/><Relationship Id="rId309" Type="http://schemas.openxmlformats.org/officeDocument/2006/relationships/image" Target="../media/image1434.png"/><Relationship Id="rId516" Type="http://schemas.openxmlformats.org/officeDocument/2006/relationships/image" Target="../media/image1536.png"/><Relationship Id="rId723" Type="http://schemas.openxmlformats.org/officeDocument/2006/relationships/image" Target="../media/image1638.png"/><Relationship Id="rId930" Type="http://schemas.openxmlformats.org/officeDocument/2006/relationships/customXml" Target="../ink/ink1774.xml"/><Relationship Id="rId1006" Type="http://schemas.openxmlformats.org/officeDocument/2006/relationships/customXml" Target="../ink/ink1812.xml"/><Relationship Id="rId155" Type="http://schemas.openxmlformats.org/officeDocument/2006/relationships/image" Target="../media/image1358.png"/><Relationship Id="rId362" Type="http://schemas.openxmlformats.org/officeDocument/2006/relationships/customXml" Target="../ink/ink1486.xml"/><Relationship Id="rId222" Type="http://schemas.openxmlformats.org/officeDocument/2006/relationships/image" Target="../media/image1391.png"/><Relationship Id="rId667" Type="http://schemas.openxmlformats.org/officeDocument/2006/relationships/image" Target="../media/image1610.png"/><Relationship Id="rId874" Type="http://schemas.openxmlformats.org/officeDocument/2006/relationships/customXml" Target="../ink/ink1745.xml"/><Relationship Id="rId17" Type="http://schemas.openxmlformats.org/officeDocument/2006/relationships/customXml" Target="../ink/ink1312.xml"/><Relationship Id="rId527" Type="http://schemas.openxmlformats.org/officeDocument/2006/relationships/customXml" Target="../ink/ink1569.xml"/><Relationship Id="rId734" Type="http://schemas.openxmlformats.org/officeDocument/2006/relationships/customXml" Target="../ink/ink1674.xml"/><Relationship Id="rId941" Type="http://schemas.openxmlformats.org/officeDocument/2006/relationships/image" Target="../media/image1745.png"/><Relationship Id="rId70" Type="http://schemas.openxmlformats.org/officeDocument/2006/relationships/image" Target="../media/image1316.png"/><Relationship Id="rId166" Type="http://schemas.openxmlformats.org/officeDocument/2006/relationships/image" Target="../media/image1363.png"/><Relationship Id="rId373" Type="http://schemas.openxmlformats.org/officeDocument/2006/relationships/image" Target="../media/image1466.png"/><Relationship Id="rId580" Type="http://schemas.openxmlformats.org/officeDocument/2006/relationships/image" Target="../media/image1568.png"/><Relationship Id="rId801" Type="http://schemas.openxmlformats.org/officeDocument/2006/relationships/image" Target="../media/image167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21.xml"/><Relationship Id="rId440" Type="http://schemas.openxmlformats.org/officeDocument/2006/relationships/customXml" Target="../ink/ink1525.xml"/><Relationship Id="rId678" Type="http://schemas.openxmlformats.org/officeDocument/2006/relationships/customXml" Target="../ink/ink1646.xml"/><Relationship Id="rId885" Type="http://schemas.openxmlformats.org/officeDocument/2006/relationships/image" Target="../media/image1718.png"/><Relationship Id="rId28" Type="http://schemas.openxmlformats.org/officeDocument/2006/relationships/image" Target="../media/image1296.png"/><Relationship Id="rId300" Type="http://schemas.openxmlformats.org/officeDocument/2006/relationships/customXml" Target="../ink/ink1455.xml"/><Relationship Id="rId538" Type="http://schemas.openxmlformats.org/officeDocument/2006/relationships/image" Target="../media/image1547.png"/><Relationship Id="rId745" Type="http://schemas.openxmlformats.org/officeDocument/2006/relationships/image" Target="../media/image1649.png"/><Relationship Id="rId952" Type="http://schemas.openxmlformats.org/officeDocument/2006/relationships/customXml" Target="../ink/ink1785.xml"/><Relationship Id="rId81" Type="http://schemas.openxmlformats.org/officeDocument/2006/relationships/customXml" Target="../ink/ink1344.xml"/><Relationship Id="rId177" Type="http://schemas.openxmlformats.org/officeDocument/2006/relationships/customXml" Target="../ink/ink1393.xml"/><Relationship Id="rId384" Type="http://schemas.openxmlformats.org/officeDocument/2006/relationships/customXml" Target="../ink/ink1497.xml"/><Relationship Id="rId591" Type="http://schemas.openxmlformats.org/officeDocument/2006/relationships/customXml" Target="../ink/ink1601.xml"/><Relationship Id="rId605" Type="http://schemas.openxmlformats.org/officeDocument/2006/relationships/customXml" Target="../ink/ink1608.xml"/><Relationship Id="rId812" Type="http://schemas.openxmlformats.org/officeDocument/2006/relationships/customXml" Target="../ink/ink1714.xml"/><Relationship Id="rId244" Type="http://schemas.openxmlformats.org/officeDocument/2006/relationships/image" Target="../media/image1402.png"/><Relationship Id="rId689" Type="http://schemas.openxmlformats.org/officeDocument/2006/relationships/image" Target="../media/image1621.png"/><Relationship Id="rId896" Type="http://schemas.openxmlformats.org/officeDocument/2006/relationships/customXml" Target="../ink/ink1756.xml"/><Relationship Id="rId39" Type="http://schemas.openxmlformats.org/officeDocument/2006/relationships/customXml" Target="../ink/ink1323.xml"/><Relationship Id="rId451" Type="http://schemas.openxmlformats.org/officeDocument/2006/relationships/image" Target="../media/image1505.png"/><Relationship Id="rId549" Type="http://schemas.openxmlformats.org/officeDocument/2006/relationships/customXml" Target="../ink/ink1580.xml"/><Relationship Id="rId756" Type="http://schemas.openxmlformats.org/officeDocument/2006/relationships/image" Target="../media/image1654.png"/><Relationship Id="rId104" Type="http://schemas.openxmlformats.org/officeDocument/2006/relationships/customXml" Target="../ink/ink1356.xml"/><Relationship Id="rId188" Type="http://schemas.openxmlformats.org/officeDocument/2006/relationships/image" Target="../media/image1374.png"/><Relationship Id="rId311" Type="http://schemas.openxmlformats.org/officeDocument/2006/relationships/image" Target="../media/image1435.png"/><Relationship Id="rId395" Type="http://schemas.openxmlformats.org/officeDocument/2006/relationships/image" Target="../media/image1477.png"/><Relationship Id="rId409" Type="http://schemas.openxmlformats.org/officeDocument/2006/relationships/image" Target="../media/image1484.png"/><Relationship Id="rId963" Type="http://schemas.openxmlformats.org/officeDocument/2006/relationships/image" Target="../media/image1755.png"/><Relationship Id="rId92" Type="http://schemas.openxmlformats.org/officeDocument/2006/relationships/customXml" Target="../ink/ink1350.xml"/><Relationship Id="rId616" Type="http://schemas.openxmlformats.org/officeDocument/2006/relationships/image" Target="../media/image1586.png"/><Relationship Id="rId823" Type="http://schemas.openxmlformats.org/officeDocument/2006/relationships/image" Target="../media/image1687.png"/><Relationship Id="rId255" Type="http://schemas.openxmlformats.org/officeDocument/2006/relationships/image" Target="../media/image1407.png"/><Relationship Id="rId462" Type="http://schemas.openxmlformats.org/officeDocument/2006/relationships/customXml" Target="../ink/ink1536.xml"/><Relationship Id="rId115" Type="http://schemas.openxmlformats.org/officeDocument/2006/relationships/image" Target="../media/image1338.png"/><Relationship Id="rId322" Type="http://schemas.openxmlformats.org/officeDocument/2006/relationships/customXml" Target="../ink/ink1466.xml"/><Relationship Id="rId767" Type="http://schemas.openxmlformats.org/officeDocument/2006/relationships/customXml" Target="../ink/ink1691.xml"/><Relationship Id="rId974" Type="http://schemas.openxmlformats.org/officeDocument/2006/relationships/customXml" Target="../ink/ink1796.xml"/><Relationship Id="rId199" Type="http://schemas.openxmlformats.org/officeDocument/2006/relationships/customXml" Target="../ink/ink1404.xml"/><Relationship Id="rId627" Type="http://schemas.openxmlformats.org/officeDocument/2006/relationships/customXml" Target="../ink/ink1620.xml"/><Relationship Id="rId834" Type="http://schemas.openxmlformats.org/officeDocument/2006/relationships/customXml" Target="../ink/ink1725.xml"/><Relationship Id="rId266" Type="http://schemas.openxmlformats.org/officeDocument/2006/relationships/customXml" Target="../ink/ink1438.xml"/><Relationship Id="rId473" Type="http://schemas.openxmlformats.org/officeDocument/2006/relationships/image" Target="../media/image1516.png"/><Relationship Id="rId680" Type="http://schemas.openxmlformats.org/officeDocument/2006/relationships/customXml" Target="../ink/ink1647.xml"/><Relationship Id="rId901" Type="http://schemas.openxmlformats.org/officeDocument/2006/relationships/image" Target="../media/image1726.png"/><Relationship Id="rId30" Type="http://schemas.openxmlformats.org/officeDocument/2006/relationships/image" Target="../media/image1297.png"/><Relationship Id="rId126" Type="http://schemas.openxmlformats.org/officeDocument/2006/relationships/customXml" Target="../ink/ink1367.xml"/><Relationship Id="rId333" Type="http://schemas.openxmlformats.org/officeDocument/2006/relationships/image" Target="../media/image1446.png"/><Relationship Id="rId540" Type="http://schemas.openxmlformats.org/officeDocument/2006/relationships/image" Target="../media/image1548.png"/><Relationship Id="rId778" Type="http://schemas.openxmlformats.org/officeDocument/2006/relationships/customXml" Target="../ink/ink1697.xml"/><Relationship Id="rId985" Type="http://schemas.openxmlformats.org/officeDocument/2006/relationships/image" Target="../media/image1766.png"/><Relationship Id="rId638" Type="http://schemas.openxmlformats.org/officeDocument/2006/relationships/image" Target="../media/image1596.png"/><Relationship Id="rId845" Type="http://schemas.openxmlformats.org/officeDocument/2006/relationships/image" Target="../media/image1698.png"/><Relationship Id="rId277" Type="http://schemas.openxmlformats.org/officeDocument/2006/relationships/image" Target="../media/image1418.png"/><Relationship Id="rId400" Type="http://schemas.openxmlformats.org/officeDocument/2006/relationships/customXml" Target="../ink/ink1505.xml"/><Relationship Id="rId484" Type="http://schemas.openxmlformats.org/officeDocument/2006/relationships/image" Target="../media/image1521.png"/><Relationship Id="rId705" Type="http://schemas.openxmlformats.org/officeDocument/2006/relationships/image" Target="../media/image1629.png"/><Relationship Id="rId137" Type="http://schemas.openxmlformats.org/officeDocument/2006/relationships/image" Target="../media/image1349.png"/><Relationship Id="rId344" Type="http://schemas.openxmlformats.org/officeDocument/2006/relationships/customXml" Target="../ink/ink1477.xml"/><Relationship Id="rId691" Type="http://schemas.openxmlformats.org/officeDocument/2006/relationships/image" Target="../media/image1622.png"/><Relationship Id="rId789" Type="http://schemas.openxmlformats.org/officeDocument/2006/relationships/image" Target="../media/image1670.png"/><Relationship Id="rId912" Type="http://schemas.openxmlformats.org/officeDocument/2006/relationships/image" Target="../media/image1731.png"/><Relationship Id="rId996" Type="http://schemas.openxmlformats.org/officeDocument/2006/relationships/customXml" Target="../ink/ink1807.xml"/><Relationship Id="rId41" Type="http://schemas.openxmlformats.org/officeDocument/2006/relationships/customXml" Target="../ink/ink1324.xml"/><Relationship Id="rId551" Type="http://schemas.openxmlformats.org/officeDocument/2006/relationships/customXml" Target="../ink/ink1581.xml"/><Relationship Id="rId649" Type="http://schemas.openxmlformats.org/officeDocument/2006/relationships/customXml" Target="../ink/ink1631.xml"/><Relationship Id="rId856" Type="http://schemas.openxmlformats.org/officeDocument/2006/relationships/customXml" Target="../ink/ink1736.xml"/><Relationship Id="rId190" Type="http://schemas.openxmlformats.org/officeDocument/2006/relationships/image" Target="../media/image1375.png"/><Relationship Id="rId204" Type="http://schemas.openxmlformats.org/officeDocument/2006/relationships/image" Target="../media/image1382.png"/><Relationship Id="rId288" Type="http://schemas.openxmlformats.org/officeDocument/2006/relationships/customXml" Target="../ink/ink1449.xml"/><Relationship Id="rId411" Type="http://schemas.openxmlformats.org/officeDocument/2006/relationships/image" Target="../media/image1485.png"/><Relationship Id="rId509" Type="http://schemas.openxmlformats.org/officeDocument/2006/relationships/customXml" Target="../ink/ink1560.xml"/><Relationship Id="rId106" Type="http://schemas.openxmlformats.org/officeDocument/2006/relationships/customXml" Target="../ink/ink1357.xml"/><Relationship Id="rId313" Type="http://schemas.openxmlformats.org/officeDocument/2006/relationships/image" Target="../media/image1436.png"/><Relationship Id="rId495" Type="http://schemas.openxmlformats.org/officeDocument/2006/relationships/customXml" Target="../ink/ink1553.xml"/><Relationship Id="rId716" Type="http://schemas.openxmlformats.org/officeDocument/2006/relationships/customXml" Target="../ink/ink1665.xml"/><Relationship Id="rId758" Type="http://schemas.openxmlformats.org/officeDocument/2006/relationships/image" Target="../media/image1655.png"/><Relationship Id="rId923" Type="http://schemas.openxmlformats.org/officeDocument/2006/relationships/customXml" Target="../ink/ink1770.xml"/><Relationship Id="rId965" Type="http://schemas.openxmlformats.org/officeDocument/2006/relationships/image" Target="../media/image1756.png"/><Relationship Id="rId10" Type="http://schemas.openxmlformats.org/officeDocument/2006/relationships/image" Target="../media/image1287.png"/><Relationship Id="rId52" Type="http://schemas.openxmlformats.org/officeDocument/2006/relationships/image" Target="../media/image1308.png"/><Relationship Id="rId94" Type="http://schemas.openxmlformats.org/officeDocument/2006/relationships/customXml" Target="../ink/ink1351.xml"/><Relationship Id="rId148" Type="http://schemas.openxmlformats.org/officeDocument/2006/relationships/customXml" Target="../ink/ink1378.xml"/><Relationship Id="rId355" Type="http://schemas.openxmlformats.org/officeDocument/2006/relationships/image" Target="../media/image1457.png"/><Relationship Id="rId397" Type="http://schemas.openxmlformats.org/officeDocument/2006/relationships/image" Target="../media/image1478.png"/><Relationship Id="rId520" Type="http://schemas.openxmlformats.org/officeDocument/2006/relationships/image" Target="../media/image1538.png"/><Relationship Id="rId562" Type="http://schemas.openxmlformats.org/officeDocument/2006/relationships/image" Target="../media/image1559.png"/><Relationship Id="rId618" Type="http://schemas.openxmlformats.org/officeDocument/2006/relationships/image" Target="../media/image1587.png"/><Relationship Id="rId825" Type="http://schemas.openxmlformats.org/officeDocument/2006/relationships/image" Target="../media/image1688.png"/><Relationship Id="rId215" Type="http://schemas.openxmlformats.org/officeDocument/2006/relationships/customXml" Target="../ink/ink1412.xml"/><Relationship Id="rId257" Type="http://schemas.openxmlformats.org/officeDocument/2006/relationships/image" Target="../media/image1408.png"/><Relationship Id="rId422" Type="http://schemas.openxmlformats.org/officeDocument/2006/relationships/customXml" Target="../ink/ink1516.xml"/><Relationship Id="rId464" Type="http://schemas.openxmlformats.org/officeDocument/2006/relationships/customXml" Target="../ink/ink1537.xml"/><Relationship Id="rId867" Type="http://schemas.openxmlformats.org/officeDocument/2006/relationships/image" Target="../media/image1709.png"/><Relationship Id="rId1010" Type="http://schemas.openxmlformats.org/officeDocument/2006/relationships/customXml" Target="../ink/ink1814.xml"/><Relationship Id="rId299" Type="http://schemas.openxmlformats.org/officeDocument/2006/relationships/image" Target="../media/image1429.png"/><Relationship Id="rId727" Type="http://schemas.openxmlformats.org/officeDocument/2006/relationships/image" Target="../media/image1640.png"/><Relationship Id="rId934" Type="http://schemas.openxmlformats.org/officeDocument/2006/relationships/customXml" Target="../ink/ink1776.xml"/><Relationship Id="rId63" Type="http://schemas.openxmlformats.org/officeDocument/2006/relationships/customXml" Target="../ink/ink1335.xml"/><Relationship Id="rId159" Type="http://schemas.openxmlformats.org/officeDocument/2006/relationships/image" Target="../media/image1360.png"/><Relationship Id="rId366" Type="http://schemas.openxmlformats.org/officeDocument/2006/relationships/customXml" Target="../ink/ink1488.xml"/><Relationship Id="rId573" Type="http://schemas.openxmlformats.org/officeDocument/2006/relationships/customXml" Target="../ink/ink1592.xml"/><Relationship Id="rId780" Type="http://schemas.openxmlformats.org/officeDocument/2006/relationships/customXml" Target="../ink/ink1698.xml"/><Relationship Id="rId226" Type="http://schemas.openxmlformats.org/officeDocument/2006/relationships/image" Target="../media/image1393.png"/><Relationship Id="rId433" Type="http://schemas.openxmlformats.org/officeDocument/2006/relationships/image" Target="../media/image1496.png"/><Relationship Id="rId878" Type="http://schemas.openxmlformats.org/officeDocument/2006/relationships/customXml" Target="../ink/ink1747.xml"/><Relationship Id="rId640" Type="http://schemas.openxmlformats.org/officeDocument/2006/relationships/image" Target="../media/image1597.png"/><Relationship Id="rId738" Type="http://schemas.openxmlformats.org/officeDocument/2006/relationships/customXml" Target="../ink/ink1676.xml"/><Relationship Id="rId945" Type="http://schemas.openxmlformats.org/officeDocument/2006/relationships/image" Target="../media/image1747.png"/><Relationship Id="rId74" Type="http://schemas.openxmlformats.org/officeDocument/2006/relationships/image" Target="../media/image1318.png"/><Relationship Id="rId377" Type="http://schemas.openxmlformats.org/officeDocument/2006/relationships/image" Target="../media/image1468.png"/><Relationship Id="rId500" Type="http://schemas.openxmlformats.org/officeDocument/2006/relationships/image" Target="../media/image1528.png"/><Relationship Id="rId584" Type="http://schemas.openxmlformats.org/officeDocument/2006/relationships/image" Target="../media/image1570.png"/><Relationship Id="rId805" Type="http://schemas.openxmlformats.org/officeDocument/2006/relationships/image" Target="../media/image1678.png"/><Relationship Id="rId5" Type="http://schemas.openxmlformats.org/officeDocument/2006/relationships/customXml" Target="../ink/ink1306.xml"/><Relationship Id="rId237" Type="http://schemas.openxmlformats.org/officeDocument/2006/relationships/customXml" Target="../ink/ink1423.xml"/><Relationship Id="rId791" Type="http://schemas.openxmlformats.org/officeDocument/2006/relationships/image" Target="../media/image1671.png"/><Relationship Id="rId889" Type="http://schemas.openxmlformats.org/officeDocument/2006/relationships/image" Target="../media/image1720.png"/><Relationship Id="rId444" Type="http://schemas.openxmlformats.org/officeDocument/2006/relationships/customXml" Target="../ink/ink1527.xml"/><Relationship Id="rId651" Type="http://schemas.openxmlformats.org/officeDocument/2006/relationships/image" Target="../media/image1602.png"/><Relationship Id="rId749" Type="http://schemas.openxmlformats.org/officeDocument/2006/relationships/image" Target="../media/image1651.png"/><Relationship Id="rId290" Type="http://schemas.openxmlformats.org/officeDocument/2006/relationships/customXml" Target="../ink/ink1450.xml"/><Relationship Id="rId304" Type="http://schemas.openxmlformats.org/officeDocument/2006/relationships/customXml" Target="../ink/ink1457.xml"/><Relationship Id="rId388" Type="http://schemas.openxmlformats.org/officeDocument/2006/relationships/customXml" Target="../ink/ink1499.xml"/><Relationship Id="rId511" Type="http://schemas.openxmlformats.org/officeDocument/2006/relationships/customXml" Target="../ink/ink1561.xml"/><Relationship Id="rId609" Type="http://schemas.openxmlformats.org/officeDocument/2006/relationships/customXml" Target="../ink/ink1610.xml"/><Relationship Id="rId956" Type="http://schemas.openxmlformats.org/officeDocument/2006/relationships/customXml" Target="../ink/ink1787.xml"/><Relationship Id="rId85" Type="http://schemas.openxmlformats.org/officeDocument/2006/relationships/customXml" Target="../ink/ink1346.xml"/><Relationship Id="rId150" Type="http://schemas.openxmlformats.org/officeDocument/2006/relationships/customXml" Target="../ink/ink1379.xml"/><Relationship Id="rId595" Type="http://schemas.openxmlformats.org/officeDocument/2006/relationships/customXml" Target="../ink/ink1603.xml"/><Relationship Id="rId816" Type="http://schemas.openxmlformats.org/officeDocument/2006/relationships/customXml" Target="../ink/ink1716.xml"/><Relationship Id="rId1001" Type="http://schemas.openxmlformats.org/officeDocument/2006/relationships/image" Target="../media/image1774.png"/><Relationship Id="rId248" Type="http://schemas.openxmlformats.org/officeDocument/2006/relationships/image" Target="../media/image1404.png"/><Relationship Id="rId455" Type="http://schemas.openxmlformats.org/officeDocument/2006/relationships/image" Target="../media/image1507.png"/><Relationship Id="rId662" Type="http://schemas.openxmlformats.org/officeDocument/2006/relationships/customXml" Target="../ink/ink1638.xml"/><Relationship Id="rId12" Type="http://schemas.openxmlformats.org/officeDocument/2006/relationships/image" Target="../media/image1288.png"/><Relationship Id="rId108" Type="http://schemas.openxmlformats.org/officeDocument/2006/relationships/customXml" Target="../ink/ink1358.xml"/><Relationship Id="rId315" Type="http://schemas.openxmlformats.org/officeDocument/2006/relationships/image" Target="../media/image1437.png"/><Relationship Id="rId522" Type="http://schemas.openxmlformats.org/officeDocument/2006/relationships/image" Target="../media/image1539.png"/><Relationship Id="rId967" Type="http://schemas.openxmlformats.org/officeDocument/2006/relationships/image" Target="../media/image1757.png"/><Relationship Id="rId96" Type="http://schemas.openxmlformats.org/officeDocument/2006/relationships/customXml" Target="../ink/ink1352.xml"/><Relationship Id="rId161" Type="http://schemas.openxmlformats.org/officeDocument/2006/relationships/image" Target="../media/image1361.png"/><Relationship Id="rId399" Type="http://schemas.openxmlformats.org/officeDocument/2006/relationships/image" Target="../media/image1479.png"/><Relationship Id="rId827" Type="http://schemas.openxmlformats.org/officeDocument/2006/relationships/image" Target="../media/image1689.png"/><Relationship Id="rId259" Type="http://schemas.openxmlformats.org/officeDocument/2006/relationships/image" Target="../media/image1409.png"/><Relationship Id="rId466" Type="http://schemas.openxmlformats.org/officeDocument/2006/relationships/customXml" Target="../ink/ink1538.xml"/><Relationship Id="rId673" Type="http://schemas.openxmlformats.org/officeDocument/2006/relationships/image" Target="../media/image1613.png"/><Relationship Id="rId880" Type="http://schemas.openxmlformats.org/officeDocument/2006/relationships/customXml" Target="../ink/ink1748.xml"/><Relationship Id="rId23" Type="http://schemas.openxmlformats.org/officeDocument/2006/relationships/customXml" Target="../ink/ink1315.xml"/><Relationship Id="rId119" Type="http://schemas.openxmlformats.org/officeDocument/2006/relationships/image" Target="../media/image1340.png"/><Relationship Id="rId326" Type="http://schemas.openxmlformats.org/officeDocument/2006/relationships/customXml" Target="../ink/ink1468.xml"/><Relationship Id="rId533" Type="http://schemas.openxmlformats.org/officeDocument/2006/relationships/customXml" Target="../ink/ink1572.xml"/><Relationship Id="rId978" Type="http://schemas.openxmlformats.org/officeDocument/2006/relationships/customXml" Target="../ink/ink1798.xml"/><Relationship Id="rId740" Type="http://schemas.openxmlformats.org/officeDocument/2006/relationships/customXml" Target="../ink/ink1677.xml"/><Relationship Id="rId838" Type="http://schemas.openxmlformats.org/officeDocument/2006/relationships/customXml" Target="../ink/ink1727.xml"/><Relationship Id="rId172" Type="http://schemas.openxmlformats.org/officeDocument/2006/relationships/image" Target="../media/image1366.png"/><Relationship Id="rId477" Type="http://schemas.openxmlformats.org/officeDocument/2006/relationships/image" Target="../media/image1518.png"/><Relationship Id="rId600" Type="http://schemas.openxmlformats.org/officeDocument/2006/relationships/image" Target="../media/image1578.png"/><Relationship Id="rId684" Type="http://schemas.openxmlformats.org/officeDocument/2006/relationships/customXml" Target="../ink/ink1649.xml"/><Relationship Id="rId337" Type="http://schemas.openxmlformats.org/officeDocument/2006/relationships/image" Target="../media/image1448.png"/><Relationship Id="rId891" Type="http://schemas.openxmlformats.org/officeDocument/2006/relationships/image" Target="../media/image1721.png"/><Relationship Id="rId905" Type="http://schemas.openxmlformats.org/officeDocument/2006/relationships/image" Target="../media/image1728.png"/><Relationship Id="rId989" Type="http://schemas.openxmlformats.org/officeDocument/2006/relationships/image" Target="../media/image1768.png"/><Relationship Id="rId34" Type="http://schemas.openxmlformats.org/officeDocument/2006/relationships/image" Target="../media/image1299.png"/><Relationship Id="rId544" Type="http://schemas.openxmlformats.org/officeDocument/2006/relationships/image" Target="../media/image1550.png"/><Relationship Id="rId751" Type="http://schemas.openxmlformats.org/officeDocument/2006/relationships/customXml" Target="../ink/ink1683.xml"/><Relationship Id="rId849" Type="http://schemas.openxmlformats.org/officeDocument/2006/relationships/image" Target="../media/image1700.png"/><Relationship Id="rId183" Type="http://schemas.openxmlformats.org/officeDocument/2006/relationships/customXml" Target="../ink/ink1396.xml"/><Relationship Id="rId390" Type="http://schemas.openxmlformats.org/officeDocument/2006/relationships/customXml" Target="../ink/ink1500.xml"/><Relationship Id="rId404" Type="http://schemas.openxmlformats.org/officeDocument/2006/relationships/customXml" Target="../ink/ink1507.xml"/><Relationship Id="rId611" Type="http://schemas.openxmlformats.org/officeDocument/2006/relationships/customXml" Target="../ink/ink1611.xml"/><Relationship Id="rId250" Type="http://schemas.openxmlformats.org/officeDocument/2006/relationships/customXml" Target="../ink/ink1430.xml"/><Relationship Id="rId488" Type="http://schemas.openxmlformats.org/officeDocument/2006/relationships/image" Target="../media/image1523.png"/><Relationship Id="rId695" Type="http://schemas.openxmlformats.org/officeDocument/2006/relationships/image" Target="../media/image1624.png"/><Relationship Id="rId709" Type="http://schemas.openxmlformats.org/officeDocument/2006/relationships/image" Target="../media/image1631.png"/><Relationship Id="rId916" Type="http://schemas.openxmlformats.org/officeDocument/2006/relationships/image" Target="../media/image1733.png"/><Relationship Id="rId45" Type="http://schemas.openxmlformats.org/officeDocument/2006/relationships/customXml" Target="../ink/ink1326.xml"/><Relationship Id="rId110" Type="http://schemas.openxmlformats.org/officeDocument/2006/relationships/customXml" Target="../ink/ink1359.xml"/><Relationship Id="rId348" Type="http://schemas.openxmlformats.org/officeDocument/2006/relationships/customXml" Target="../ink/ink1479.xml"/><Relationship Id="rId555" Type="http://schemas.openxmlformats.org/officeDocument/2006/relationships/customXml" Target="../ink/ink1583.xml"/><Relationship Id="rId762" Type="http://schemas.openxmlformats.org/officeDocument/2006/relationships/image" Target="../media/image1657.png"/><Relationship Id="rId194" Type="http://schemas.openxmlformats.org/officeDocument/2006/relationships/image" Target="../media/image1377.png"/><Relationship Id="rId208" Type="http://schemas.openxmlformats.org/officeDocument/2006/relationships/image" Target="../media/image1384.png"/><Relationship Id="rId415" Type="http://schemas.openxmlformats.org/officeDocument/2006/relationships/image" Target="../media/image1487.png"/><Relationship Id="rId622" Type="http://schemas.openxmlformats.org/officeDocument/2006/relationships/image" Target="../media/image1589.png"/><Relationship Id="rId261" Type="http://schemas.openxmlformats.org/officeDocument/2006/relationships/image" Target="../media/image1410.png"/><Relationship Id="rId499" Type="http://schemas.openxmlformats.org/officeDocument/2006/relationships/customXml" Target="../ink/ink1555.xml"/><Relationship Id="rId927" Type="http://schemas.openxmlformats.org/officeDocument/2006/relationships/customXml" Target="../ink/ink1772.xml"/><Relationship Id="rId56" Type="http://schemas.openxmlformats.org/officeDocument/2006/relationships/image" Target="../media/image1310.png"/><Relationship Id="rId359" Type="http://schemas.openxmlformats.org/officeDocument/2006/relationships/image" Target="../media/image1459.png"/><Relationship Id="rId566" Type="http://schemas.openxmlformats.org/officeDocument/2006/relationships/image" Target="../media/image1561.png"/><Relationship Id="rId773" Type="http://schemas.openxmlformats.org/officeDocument/2006/relationships/image" Target="../media/image1662.png"/><Relationship Id="rId121" Type="http://schemas.openxmlformats.org/officeDocument/2006/relationships/image" Target="../media/image1341.png"/><Relationship Id="rId219" Type="http://schemas.openxmlformats.org/officeDocument/2006/relationships/customXml" Target="../ink/ink1414.xml"/><Relationship Id="rId426" Type="http://schemas.openxmlformats.org/officeDocument/2006/relationships/customXml" Target="../ink/ink1518.xml"/><Relationship Id="rId633" Type="http://schemas.openxmlformats.org/officeDocument/2006/relationships/customXml" Target="../ink/ink1623.xml"/><Relationship Id="rId980" Type="http://schemas.openxmlformats.org/officeDocument/2006/relationships/customXml" Target="../ink/ink1799.xml"/><Relationship Id="rId840" Type="http://schemas.openxmlformats.org/officeDocument/2006/relationships/customXml" Target="../ink/ink1728.xml"/><Relationship Id="rId938" Type="http://schemas.openxmlformats.org/officeDocument/2006/relationships/customXml" Target="../ink/ink1778.xml"/><Relationship Id="rId67" Type="http://schemas.openxmlformats.org/officeDocument/2006/relationships/customXml" Target="../ink/ink1337.xml"/><Relationship Id="rId272" Type="http://schemas.openxmlformats.org/officeDocument/2006/relationships/customXml" Target="../ink/ink1441.xml"/><Relationship Id="rId577" Type="http://schemas.openxmlformats.org/officeDocument/2006/relationships/customXml" Target="../ink/ink1594.xml"/><Relationship Id="rId700" Type="http://schemas.openxmlformats.org/officeDocument/2006/relationships/customXml" Target="../ink/ink1657.xml"/><Relationship Id="rId132" Type="http://schemas.openxmlformats.org/officeDocument/2006/relationships/customXml" Target="../ink/ink1370.xml"/><Relationship Id="rId784" Type="http://schemas.openxmlformats.org/officeDocument/2006/relationships/customXml" Target="../ink/ink1700.xml"/><Relationship Id="rId991" Type="http://schemas.openxmlformats.org/officeDocument/2006/relationships/image" Target="../media/image1769.png"/><Relationship Id="rId437" Type="http://schemas.openxmlformats.org/officeDocument/2006/relationships/image" Target="../media/image1498.png"/><Relationship Id="rId644" Type="http://schemas.openxmlformats.org/officeDocument/2006/relationships/image" Target="../media/image1599.png"/><Relationship Id="rId851" Type="http://schemas.openxmlformats.org/officeDocument/2006/relationships/image" Target="../media/image1701.png"/><Relationship Id="rId283" Type="http://schemas.openxmlformats.org/officeDocument/2006/relationships/image" Target="../media/image1421.png"/><Relationship Id="rId490" Type="http://schemas.openxmlformats.org/officeDocument/2006/relationships/image" Target="../media/image1524.png"/><Relationship Id="rId504" Type="http://schemas.openxmlformats.org/officeDocument/2006/relationships/image" Target="../media/image1530.png"/><Relationship Id="rId711" Type="http://schemas.openxmlformats.org/officeDocument/2006/relationships/image" Target="../media/image1632.png"/><Relationship Id="rId949" Type="http://schemas.openxmlformats.org/officeDocument/2006/relationships/image" Target="../media/image1749.png"/><Relationship Id="rId78" Type="http://schemas.openxmlformats.org/officeDocument/2006/relationships/image" Target="../media/image1320.png"/><Relationship Id="rId143" Type="http://schemas.openxmlformats.org/officeDocument/2006/relationships/image" Target="../media/image1352.png"/><Relationship Id="rId350" Type="http://schemas.openxmlformats.org/officeDocument/2006/relationships/customXml" Target="../ink/ink1480.xml"/><Relationship Id="rId588" Type="http://schemas.openxmlformats.org/officeDocument/2006/relationships/image" Target="../media/image1572.png"/><Relationship Id="rId795" Type="http://schemas.openxmlformats.org/officeDocument/2006/relationships/image" Target="../media/image1673.png"/><Relationship Id="rId809" Type="http://schemas.openxmlformats.org/officeDocument/2006/relationships/image" Target="../media/image1680.png"/><Relationship Id="rId9" Type="http://schemas.openxmlformats.org/officeDocument/2006/relationships/customXml" Target="../ink/ink1308.xml"/><Relationship Id="rId210" Type="http://schemas.openxmlformats.org/officeDocument/2006/relationships/image" Target="../media/image1385.png"/><Relationship Id="rId448" Type="http://schemas.openxmlformats.org/officeDocument/2006/relationships/customXml" Target="../ink/ink1529.xml"/><Relationship Id="rId655" Type="http://schemas.openxmlformats.org/officeDocument/2006/relationships/image" Target="../media/image1604.png"/><Relationship Id="rId862" Type="http://schemas.openxmlformats.org/officeDocument/2006/relationships/customXml" Target="../ink/ink1739.xml"/><Relationship Id="rId294" Type="http://schemas.openxmlformats.org/officeDocument/2006/relationships/customXml" Target="../ink/ink1452.xml"/><Relationship Id="rId308" Type="http://schemas.openxmlformats.org/officeDocument/2006/relationships/customXml" Target="../ink/ink1459.xml"/><Relationship Id="rId515" Type="http://schemas.openxmlformats.org/officeDocument/2006/relationships/customXml" Target="../ink/ink1563.xml"/><Relationship Id="rId722" Type="http://schemas.openxmlformats.org/officeDocument/2006/relationships/customXml" Target="../ink/ink1668.xml"/><Relationship Id="rId89" Type="http://schemas.openxmlformats.org/officeDocument/2006/relationships/image" Target="../media/image1325.png"/><Relationship Id="rId154" Type="http://schemas.openxmlformats.org/officeDocument/2006/relationships/customXml" Target="../ink/ink1381.xml"/><Relationship Id="rId361" Type="http://schemas.openxmlformats.org/officeDocument/2006/relationships/image" Target="../media/image1460.png"/><Relationship Id="rId599" Type="http://schemas.openxmlformats.org/officeDocument/2006/relationships/customXml" Target="../ink/ink1605.xml"/><Relationship Id="rId1005" Type="http://schemas.openxmlformats.org/officeDocument/2006/relationships/image" Target="../media/image1776.png"/><Relationship Id="rId459" Type="http://schemas.openxmlformats.org/officeDocument/2006/relationships/image" Target="../media/image1509.png"/><Relationship Id="rId666" Type="http://schemas.openxmlformats.org/officeDocument/2006/relationships/customXml" Target="../ink/ink1640.xml"/><Relationship Id="rId873" Type="http://schemas.openxmlformats.org/officeDocument/2006/relationships/image" Target="../media/image1712.png"/><Relationship Id="rId16" Type="http://schemas.openxmlformats.org/officeDocument/2006/relationships/image" Target="../media/image1290.png"/><Relationship Id="rId221" Type="http://schemas.openxmlformats.org/officeDocument/2006/relationships/customXml" Target="../ink/ink1415.xml"/><Relationship Id="rId319" Type="http://schemas.openxmlformats.org/officeDocument/2006/relationships/image" Target="../media/image1439.png"/><Relationship Id="rId526" Type="http://schemas.openxmlformats.org/officeDocument/2006/relationships/image" Target="../media/image1541.png"/><Relationship Id="rId733" Type="http://schemas.openxmlformats.org/officeDocument/2006/relationships/image" Target="../media/image1643.png"/><Relationship Id="rId940" Type="http://schemas.openxmlformats.org/officeDocument/2006/relationships/customXml" Target="../ink/ink1779.xml"/><Relationship Id="rId165" Type="http://schemas.openxmlformats.org/officeDocument/2006/relationships/customXml" Target="../ink/ink1387.xml"/><Relationship Id="rId372" Type="http://schemas.openxmlformats.org/officeDocument/2006/relationships/customXml" Target="../ink/ink1491.xml"/><Relationship Id="rId677" Type="http://schemas.openxmlformats.org/officeDocument/2006/relationships/image" Target="../media/image1615.png"/><Relationship Id="rId800" Type="http://schemas.openxmlformats.org/officeDocument/2006/relationships/customXml" Target="../ink/ink1708.xml"/><Relationship Id="rId232" Type="http://schemas.openxmlformats.org/officeDocument/2006/relationships/image" Target="../media/image1396.png"/><Relationship Id="rId884" Type="http://schemas.openxmlformats.org/officeDocument/2006/relationships/customXml" Target="../ink/ink1750.xml"/><Relationship Id="rId27" Type="http://schemas.openxmlformats.org/officeDocument/2006/relationships/customXml" Target="../ink/ink1317.xml"/><Relationship Id="rId537" Type="http://schemas.openxmlformats.org/officeDocument/2006/relationships/customXml" Target="../ink/ink1574.xml"/><Relationship Id="rId744" Type="http://schemas.openxmlformats.org/officeDocument/2006/relationships/customXml" Target="../ink/ink1679.xml"/><Relationship Id="rId951" Type="http://schemas.openxmlformats.org/officeDocument/2006/relationships/image" Target="../media/image1750.png"/><Relationship Id="rId80" Type="http://schemas.openxmlformats.org/officeDocument/2006/relationships/image" Target="../media/image1321.png"/><Relationship Id="rId176" Type="http://schemas.openxmlformats.org/officeDocument/2006/relationships/image" Target="../media/image1368.png"/><Relationship Id="rId383" Type="http://schemas.openxmlformats.org/officeDocument/2006/relationships/image" Target="../media/image1471.png"/><Relationship Id="rId590" Type="http://schemas.openxmlformats.org/officeDocument/2006/relationships/image" Target="../media/image1573.png"/><Relationship Id="rId604" Type="http://schemas.openxmlformats.org/officeDocument/2006/relationships/image" Target="../media/image1580.png"/><Relationship Id="rId811" Type="http://schemas.openxmlformats.org/officeDocument/2006/relationships/image" Target="../media/image1681.png"/><Relationship Id="rId243" Type="http://schemas.openxmlformats.org/officeDocument/2006/relationships/customXml" Target="../ink/ink1426.xml"/><Relationship Id="rId450" Type="http://schemas.openxmlformats.org/officeDocument/2006/relationships/customXml" Target="../ink/ink1530.xml"/><Relationship Id="rId688" Type="http://schemas.openxmlformats.org/officeDocument/2006/relationships/customXml" Target="../ink/ink1651.xml"/><Relationship Id="rId895" Type="http://schemas.openxmlformats.org/officeDocument/2006/relationships/image" Target="../media/image1723.png"/><Relationship Id="rId909" Type="http://schemas.openxmlformats.org/officeDocument/2006/relationships/customXml" Target="../ink/ink1763.xml"/><Relationship Id="rId38" Type="http://schemas.openxmlformats.org/officeDocument/2006/relationships/image" Target="../media/image1301.png"/><Relationship Id="rId103" Type="http://schemas.openxmlformats.org/officeDocument/2006/relationships/image" Target="../media/image1332.png"/><Relationship Id="rId310" Type="http://schemas.openxmlformats.org/officeDocument/2006/relationships/customXml" Target="../ink/ink1460.xml"/><Relationship Id="rId548" Type="http://schemas.openxmlformats.org/officeDocument/2006/relationships/image" Target="../media/image1552.png"/><Relationship Id="rId755" Type="http://schemas.openxmlformats.org/officeDocument/2006/relationships/customXml" Target="../ink/ink1685.xml"/><Relationship Id="rId962" Type="http://schemas.openxmlformats.org/officeDocument/2006/relationships/customXml" Target="../ink/ink1790.xml"/><Relationship Id="rId91" Type="http://schemas.openxmlformats.org/officeDocument/2006/relationships/image" Target="../media/image1326.png"/><Relationship Id="rId187" Type="http://schemas.openxmlformats.org/officeDocument/2006/relationships/customXml" Target="../ink/ink1398.xml"/><Relationship Id="rId394" Type="http://schemas.openxmlformats.org/officeDocument/2006/relationships/customXml" Target="../ink/ink1502.xml"/><Relationship Id="rId408" Type="http://schemas.openxmlformats.org/officeDocument/2006/relationships/customXml" Target="../ink/ink1509.xml"/><Relationship Id="rId615" Type="http://schemas.openxmlformats.org/officeDocument/2006/relationships/customXml" Target="../ink/ink1613.xml"/><Relationship Id="rId822" Type="http://schemas.openxmlformats.org/officeDocument/2006/relationships/customXml" Target="../ink/ink1719.xml"/><Relationship Id="rId254" Type="http://schemas.openxmlformats.org/officeDocument/2006/relationships/customXml" Target="../ink/ink1432.xml"/><Relationship Id="rId699" Type="http://schemas.openxmlformats.org/officeDocument/2006/relationships/image" Target="../media/image1626.png"/><Relationship Id="rId49" Type="http://schemas.openxmlformats.org/officeDocument/2006/relationships/customXml" Target="../ink/ink1328.xml"/><Relationship Id="rId114" Type="http://schemas.openxmlformats.org/officeDocument/2006/relationships/customXml" Target="../ink/ink1361.xml"/><Relationship Id="rId461" Type="http://schemas.openxmlformats.org/officeDocument/2006/relationships/image" Target="../media/image1510.png"/><Relationship Id="rId559" Type="http://schemas.openxmlformats.org/officeDocument/2006/relationships/customXml" Target="../ink/ink1585.xml"/><Relationship Id="rId766" Type="http://schemas.openxmlformats.org/officeDocument/2006/relationships/image" Target="../media/image1659.png"/><Relationship Id="rId198" Type="http://schemas.openxmlformats.org/officeDocument/2006/relationships/image" Target="../media/image1379.png"/><Relationship Id="rId321" Type="http://schemas.openxmlformats.org/officeDocument/2006/relationships/image" Target="../media/image1440.png"/><Relationship Id="rId419" Type="http://schemas.openxmlformats.org/officeDocument/2006/relationships/image" Target="../media/image1489.png"/><Relationship Id="rId626" Type="http://schemas.openxmlformats.org/officeDocument/2006/relationships/image" Target="../media/image1590.png"/><Relationship Id="rId973" Type="http://schemas.openxmlformats.org/officeDocument/2006/relationships/image" Target="../media/image1760.png"/><Relationship Id="rId833" Type="http://schemas.openxmlformats.org/officeDocument/2006/relationships/image" Target="../media/image1692.png"/><Relationship Id="rId265" Type="http://schemas.openxmlformats.org/officeDocument/2006/relationships/image" Target="../media/image1412.png"/><Relationship Id="rId472" Type="http://schemas.openxmlformats.org/officeDocument/2006/relationships/customXml" Target="../ink/ink1541.xml"/><Relationship Id="rId900" Type="http://schemas.openxmlformats.org/officeDocument/2006/relationships/customXml" Target="../ink/ink1758.xml"/><Relationship Id="rId125" Type="http://schemas.openxmlformats.org/officeDocument/2006/relationships/image" Target="../media/image1343.png"/><Relationship Id="rId332" Type="http://schemas.openxmlformats.org/officeDocument/2006/relationships/customXml" Target="../ink/ink1471.xml"/><Relationship Id="rId777" Type="http://schemas.openxmlformats.org/officeDocument/2006/relationships/image" Target="../media/image1664.png"/><Relationship Id="rId984" Type="http://schemas.openxmlformats.org/officeDocument/2006/relationships/customXml" Target="../ink/ink1801.xml"/><Relationship Id="rId637" Type="http://schemas.openxmlformats.org/officeDocument/2006/relationships/customXml" Target="../ink/ink1625.xml"/><Relationship Id="rId844" Type="http://schemas.openxmlformats.org/officeDocument/2006/relationships/customXml" Target="../ink/ink1730.xml"/><Relationship Id="rId276" Type="http://schemas.openxmlformats.org/officeDocument/2006/relationships/customXml" Target="../ink/ink1443.xml"/><Relationship Id="rId483" Type="http://schemas.openxmlformats.org/officeDocument/2006/relationships/customXml" Target="../ink/ink1547.xml"/><Relationship Id="rId690" Type="http://schemas.openxmlformats.org/officeDocument/2006/relationships/customXml" Target="../ink/ink1652.xml"/><Relationship Id="rId704" Type="http://schemas.openxmlformats.org/officeDocument/2006/relationships/customXml" Target="../ink/ink1659.xml"/><Relationship Id="rId911" Type="http://schemas.openxmlformats.org/officeDocument/2006/relationships/customXml" Target="../ink/ink1764.xml"/><Relationship Id="rId40" Type="http://schemas.openxmlformats.org/officeDocument/2006/relationships/image" Target="../media/image1302.png"/><Relationship Id="rId136" Type="http://schemas.openxmlformats.org/officeDocument/2006/relationships/customXml" Target="../ink/ink1372.xml"/><Relationship Id="rId343" Type="http://schemas.openxmlformats.org/officeDocument/2006/relationships/image" Target="../media/image1451.png"/><Relationship Id="rId550" Type="http://schemas.openxmlformats.org/officeDocument/2006/relationships/image" Target="../media/image1553.png"/><Relationship Id="rId788" Type="http://schemas.openxmlformats.org/officeDocument/2006/relationships/customXml" Target="../ink/ink1702.xml"/><Relationship Id="rId995" Type="http://schemas.openxmlformats.org/officeDocument/2006/relationships/image" Target="../media/image1771.png"/><Relationship Id="rId203" Type="http://schemas.openxmlformats.org/officeDocument/2006/relationships/customXml" Target="../ink/ink1406.xml"/><Relationship Id="rId648" Type="http://schemas.openxmlformats.org/officeDocument/2006/relationships/image" Target="../media/image1601.png"/><Relationship Id="rId855" Type="http://schemas.openxmlformats.org/officeDocument/2006/relationships/image" Target="../media/image1703.png"/><Relationship Id="rId287" Type="http://schemas.openxmlformats.org/officeDocument/2006/relationships/image" Target="../media/image1423.png"/><Relationship Id="rId410" Type="http://schemas.openxmlformats.org/officeDocument/2006/relationships/customXml" Target="../ink/ink1510.xml"/><Relationship Id="rId494" Type="http://schemas.openxmlformats.org/officeDocument/2006/relationships/image" Target="../media/image1526.png"/><Relationship Id="rId508" Type="http://schemas.openxmlformats.org/officeDocument/2006/relationships/image" Target="../media/image1532.png"/><Relationship Id="rId715" Type="http://schemas.openxmlformats.org/officeDocument/2006/relationships/image" Target="../media/image1634.png"/><Relationship Id="rId922" Type="http://schemas.openxmlformats.org/officeDocument/2006/relationships/image" Target="../media/image1736.png"/><Relationship Id="rId147" Type="http://schemas.openxmlformats.org/officeDocument/2006/relationships/image" Target="../media/image1354.png"/><Relationship Id="rId354" Type="http://schemas.openxmlformats.org/officeDocument/2006/relationships/customXml" Target="../ink/ink1482.xml"/><Relationship Id="rId799" Type="http://schemas.openxmlformats.org/officeDocument/2006/relationships/image" Target="../media/image1675.png"/><Relationship Id="rId51" Type="http://schemas.openxmlformats.org/officeDocument/2006/relationships/customXml" Target="../ink/ink1329.xml"/><Relationship Id="rId561" Type="http://schemas.openxmlformats.org/officeDocument/2006/relationships/customXml" Target="../ink/ink1586.xml"/><Relationship Id="rId659" Type="http://schemas.openxmlformats.org/officeDocument/2006/relationships/image" Target="../media/image1606.png"/><Relationship Id="rId866" Type="http://schemas.openxmlformats.org/officeDocument/2006/relationships/customXml" Target="../ink/ink1741.xml"/><Relationship Id="rId214" Type="http://schemas.openxmlformats.org/officeDocument/2006/relationships/image" Target="../media/image1387.png"/><Relationship Id="rId298" Type="http://schemas.openxmlformats.org/officeDocument/2006/relationships/customXml" Target="../ink/ink1454.xml"/><Relationship Id="rId421" Type="http://schemas.openxmlformats.org/officeDocument/2006/relationships/image" Target="../media/image1490.png"/><Relationship Id="rId519" Type="http://schemas.openxmlformats.org/officeDocument/2006/relationships/customXml" Target="../ink/ink1565.xml"/><Relationship Id="rId158" Type="http://schemas.openxmlformats.org/officeDocument/2006/relationships/customXml" Target="../ink/ink1383.xml"/><Relationship Id="rId726" Type="http://schemas.openxmlformats.org/officeDocument/2006/relationships/customXml" Target="../ink/ink1670.xml"/><Relationship Id="rId933" Type="http://schemas.openxmlformats.org/officeDocument/2006/relationships/image" Target="../media/image1741.png"/><Relationship Id="rId1009" Type="http://schemas.openxmlformats.org/officeDocument/2006/relationships/image" Target="../media/image1778.png"/><Relationship Id="rId62" Type="http://schemas.openxmlformats.org/officeDocument/2006/relationships/image" Target="../media/image101.png"/><Relationship Id="rId365" Type="http://schemas.openxmlformats.org/officeDocument/2006/relationships/image" Target="../media/image1462.png"/><Relationship Id="rId572" Type="http://schemas.openxmlformats.org/officeDocument/2006/relationships/image" Target="../media/image1564.png"/><Relationship Id="rId225" Type="http://schemas.openxmlformats.org/officeDocument/2006/relationships/customXml" Target="../ink/ink1417.xml"/><Relationship Id="rId432" Type="http://schemas.openxmlformats.org/officeDocument/2006/relationships/customXml" Target="../ink/ink1521.xml"/><Relationship Id="rId877" Type="http://schemas.openxmlformats.org/officeDocument/2006/relationships/image" Target="../media/image1714.png"/><Relationship Id="rId737" Type="http://schemas.openxmlformats.org/officeDocument/2006/relationships/image" Target="../media/image1645.png"/><Relationship Id="rId944" Type="http://schemas.openxmlformats.org/officeDocument/2006/relationships/customXml" Target="../ink/ink1781.xml"/><Relationship Id="rId73" Type="http://schemas.openxmlformats.org/officeDocument/2006/relationships/customXml" Target="../ink/ink1340.xml"/><Relationship Id="rId169" Type="http://schemas.openxmlformats.org/officeDocument/2006/relationships/customXml" Target="../ink/ink1389.xml"/><Relationship Id="rId376" Type="http://schemas.openxmlformats.org/officeDocument/2006/relationships/customXml" Target="../ink/ink1493.xml"/><Relationship Id="rId583" Type="http://schemas.openxmlformats.org/officeDocument/2006/relationships/customXml" Target="../ink/ink1597.xml"/><Relationship Id="rId790" Type="http://schemas.openxmlformats.org/officeDocument/2006/relationships/customXml" Target="../ink/ink1703.xml"/><Relationship Id="rId804" Type="http://schemas.openxmlformats.org/officeDocument/2006/relationships/customXml" Target="../ink/ink1710.xml"/><Relationship Id="rId4" Type="http://schemas.openxmlformats.org/officeDocument/2006/relationships/image" Target="../media/image1284.png"/><Relationship Id="rId236" Type="http://schemas.openxmlformats.org/officeDocument/2006/relationships/image" Target="../media/image1398.png"/><Relationship Id="rId443" Type="http://schemas.openxmlformats.org/officeDocument/2006/relationships/image" Target="../media/image1501.png"/><Relationship Id="rId650" Type="http://schemas.openxmlformats.org/officeDocument/2006/relationships/customXml" Target="../ink/ink1632.xml"/><Relationship Id="rId888" Type="http://schemas.openxmlformats.org/officeDocument/2006/relationships/customXml" Target="../ink/ink1752.xml"/><Relationship Id="rId303" Type="http://schemas.openxmlformats.org/officeDocument/2006/relationships/image" Target="../media/image1431.png"/><Relationship Id="rId748" Type="http://schemas.openxmlformats.org/officeDocument/2006/relationships/customXml" Target="../ink/ink1681.xml"/><Relationship Id="rId955" Type="http://schemas.openxmlformats.org/officeDocument/2006/relationships/image" Target="../media/image1752.png"/><Relationship Id="rId84" Type="http://schemas.openxmlformats.org/officeDocument/2006/relationships/image" Target="../media/image1323.png"/><Relationship Id="rId387" Type="http://schemas.openxmlformats.org/officeDocument/2006/relationships/image" Target="../media/image1473.png"/><Relationship Id="rId510" Type="http://schemas.openxmlformats.org/officeDocument/2006/relationships/image" Target="../media/image1533.png"/><Relationship Id="rId594" Type="http://schemas.openxmlformats.org/officeDocument/2006/relationships/image" Target="../media/image1575.png"/><Relationship Id="rId608" Type="http://schemas.openxmlformats.org/officeDocument/2006/relationships/image" Target="../media/image1582.png"/><Relationship Id="rId815" Type="http://schemas.openxmlformats.org/officeDocument/2006/relationships/image" Target="../media/image1683.png"/><Relationship Id="rId247" Type="http://schemas.openxmlformats.org/officeDocument/2006/relationships/customXml" Target="../ink/ink1428.xml"/><Relationship Id="rId899" Type="http://schemas.openxmlformats.org/officeDocument/2006/relationships/image" Target="../media/image1725.png"/><Relationship Id="rId1000" Type="http://schemas.openxmlformats.org/officeDocument/2006/relationships/customXml" Target="../ink/ink1809.xml"/><Relationship Id="rId107" Type="http://schemas.openxmlformats.org/officeDocument/2006/relationships/image" Target="../media/image1334.png"/><Relationship Id="rId454" Type="http://schemas.openxmlformats.org/officeDocument/2006/relationships/customXml" Target="../ink/ink1532.xml"/><Relationship Id="rId661" Type="http://schemas.openxmlformats.org/officeDocument/2006/relationships/image" Target="../media/image1607.png"/><Relationship Id="rId759" Type="http://schemas.openxmlformats.org/officeDocument/2006/relationships/customXml" Target="../ink/ink1687.xml"/><Relationship Id="rId966" Type="http://schemas.openxmlformats.org/officeDocument/2006/relationships/customXml" Target="../ink/ink1792.xml"/><Relationship Id="rId11" Type="http://schemas.openxmlformats.org/officeDocument/2006/relationships/customXml" Target="../ink/ink1309.xml"/><Relationship Id="rId314" Type="http://schemas.openxmlformats.org/officeDocument/2006/relationships/customXml" Target="../ink/ink1462.xml"/><Relationship Id="rId398" Type="http://schemas.openxmlformats.org/officeDocument/2006/relationships/customXml" Target="../ink/ink1504.xml"/><Relationship Id="rId521" Type="http://schemas.openxmlformats.org/officeDocument/2006/relationships/customXml" Target="../ink/ink1566.xml"/><Relationship Id="rId619" Type="http://schemas.openxmlformats.org/officeDocument/2006/relationships/customXml" Target="../ink/ink1615.xml"/><Relationship Id="rId95" Type="http://schemas.openxmlformats.org/officeDocument/2006/relationships/image" Target="../media/image1328.png"/><Relationship Id="rId160" Type="http://schemas.openxmlformats.org/officeDocument/2006/relationships/customXml" Target="../ink/ink1384.xml"/><Relationship Id="rId826" Type="http://schemas.openxmlformats.org/officeDocument/2006/relationships/customXml" Target="../ink/ink1721.xml"/><Relationship Id="rId1011" Type="http://schemas.openxmlformats.org/officeDocument/2006/relationships/image" Target="../media/image1779.png"/><Relationship Id="rId258" Type="http://schemas.openxmlformats.org/officeDocument/2006/relationships/customXml" Target="../ink/ink1434.xml"/><Relationship Id="rId465" Type="http://schemas.openxmlformats.org/officeDocument/2006/relationships/image" Target="../media/image1512.png"/><Relationship Id="rId672" Type="http://schemas.openxmlformats.org/officeDocument/2006/relationships/customXml" Target="../ink/ink1643.xml"/><Relationship Id="rId22" Type="http://schemas.openxmlformats.org/officeDocument/2006/relationships/image" Target="../media/image1293.png"/><Relationship Id="rId118" Type="http://schemas.openxmlformats.org/officeDocument/2006/relationships/customXml" Target="../ink/ink1363.xml"/><Relationship Id="rId325" Type="http://schemas.openxmlformats.org/officeDocument/2006/relationships/image" Target="../media/image1442.png"/><Relationship Id="rId532" Type="http://schemas.openxmlformats.org/officeDocument/2006/relationships/image" Target="../media/image1544.png"/><Relationship Id="rId977" Type="http://schemas.openxmlformats.org/officeDocument/2006/relationships/image" Target="../media/image1762.png"/><Relationship Id="rId171" Type="http://schemas.openxmlformats.org/officeDocument/2006/relationships/customXml" Target="../ink/ink1390.xml"/><Relationship Id="rId837" Type="http://schemas.openxmlformats.org/officeDocument/2006/relationships/image" Target="../media/image1694.png"/><Relationship Id="rId269" Type="http://schemas.openxmlformats.org/officeDocument/2006/relationships/image" Target="../media/image1414.png"/><Relationship Id="rId476" Type="http://schemas.openxmlformats.org/officeDocument/2006/relationships/customXml" Target="../ink/ink1543.xml"/><Relationship Id="rId683" Type="http://schemas.openxmlformats.org/officeDocument/2006/relationships/image" Target="../media/image1618.png"/><Relationship Id="rId890" Type="http://schemas.openxmlformats.org/officeDocument/2006/relationships/customXml" Target="../ink/ink1753.xml"/><Relationship Id="rId904" Type="http://schemas.openxmlformats.org/officeDocument/2006/relationships/customXml" Target="../ink/ink1760.xml"/><Relationship Id="rId33" Type="http://schemas.openxmlformats.org/officeDocument/2006/relationships/customXml" Target="../ink/ink1320.xml"/><Relationship Id="rId129" Type="http://schemas.openxmlformats.org/officeDocument/2006/relationships/image" Target="../media/image1345.png"/><Relationship Id="rId336" Type="http://schemas.openxmlformats.org/officeDocument/2006/relationships/customXml" Target="../ink/ink1473.xml"/><Relationship Id="rId543" Type="http://schemas.openxmlformats.org/officeDocument/2006/relationships/customXml" Target="../ink/ink1577.xml"/><Relationship Id="rId988" Type="http://schemas.openxmlformats.org/officeDocument/2006/relationships/customXml" Target="../ink/ink1803.xml"/><Relationship Id="rId182" Type="http://schemas.openxmlformats.org/officeDocument/2006/relationships/image" Target="../media/image1371.png"/><Relationship Id="rId403" Type="http://schemas.openxmlformats.org/officeDocument/2006/relationships/image" Target="../media/image1481.png"/><Relationship Id="rId750" Type="http://schemas.openxmlformats.org/officeDocument/2006/relationships/customXml" Target="../ink/ink1682.xml"/><Relationship Id="rId848" Type="http://schemas.openxmlformats.org/officeDocument/2006/relationships/customXml" Target="../ink/ink1732.xml"/><Relationship Id="rId487" Type="http://schemas.openxmlformats.org/officeDocument/2006/relationships/customXml" Target="../ink/ink1549.xml"/><Relationship Id="rId610" Type="http://schemas.openxmlformats.org/officeDocument/2006/relationships/image" Target="../media/image1583.png"/><Relationship Id="rId694" Type="http://schemas.openxmlformats.org/officeDocument/2006/relationships/customXml" Target="../ink/ink1654.xml"/><Relationship Id="rId708" Type="http://schemas.openxmlformats.org/officeDocument/2006/relationships/customXml" Target="../ink/ink1661.xml"/><Relationship Id="rId915" Type="http://schemas.openxmlformats.org/officeDocument/2006/relationships/customXml" Target="../ink/ink1766.xml"/><Relationship Id="rId347" Type="http://schemas.openxmlformats.org/officeDocument/2006/relationships/image" Target="../media/image1453.png"/><Relationship Id="rId999" Type="http://schemas.openxmlformats.org/officeDocument/2006/relationships/image" Target="../media/image1773.png"/><Relationship Id="rId44" Type="http://schemas.openxmlformats.org/officeDocument/2006/relationships/image" Target="../media/image1304.png"/><Relationship Id="rId554" Type="http://schemas.openxmlformats.org/officeDocument/2006/relationships/image" Target="../media/image1555.png"/><Relationship Id="rId761" Type="http://schemas.openxmlformats.org/officeDocument/2006/relationships/customXml" Target="../ink/ink1688.xml"/><Relationship Id="rId859" Type="http://schemas.openxmlformats.org/officeDocument/2006/relationships/image" Target="../media/image1705.png"/><Relationship Id="rId193" Type="http://schemas.openxmlformats.org/officeDocument/2006/relationships/customXml" Target="../ink/ink1401.xml"/><Relationship Id="rId207" Type="http://schemas.openxmlformats.org/officeDocument/2006/relationships/customXml" Target="../ink/ink1408.xml"/><Relationship Id="rId414" Type="http://schemas.openxmlformats.org/officeDocument/2006/relationships/customXml" Target="../ink/ink1512.xml"/><Relationship Id="rId498" Type="http://schemas.openxmlformats.org/officeDocument/2006/relationships/image" Target="../media/image1527.png"/><Relationship Id="rId621" Type="http://schemas.openxmlformats.org/officeDocument/2006/relationships/customXml" Target="../ink/ink1616.xml"/><Relationship Id="rId260" Type="http://schemas.openxmlformats.org/officeDocument/2006/relationships/customXml" Target="../ink/ink1435.xml"/><Relationship Id="rId719" Type="http://schemas.openxmlformats.org/officeDocument/2006/relationships/image" Target="../media/image1636.png"/><Relationship Id="rId926" Type="http://schemas.openxmlformats.org/officeDocument/2006/relationships/image" Target="../media/image1738.png"/><Relationship Id="rId55" Type="http://schemas.openxmlformats.org/officeDocument/2006/relationships/customXml" Target="../ink/ink1331.xml"/><Relationship Id="rId120" Type="http://schemas.openxmlformats.org/officeDocument/2006/relationships/customXml" Target="../ink/ink1364.xml"/><Relationship Id="rId358" Type="http://schemas.openxmlformats.org/officeDocument/2006/relationships/customXml" Target="../ink/ink1484.xml"/><Relationship Id="rId565" Type="http://schemas.openxmlformats.org/officeDocument/2006/relationships/customXml" Target="../ink/ink1588.xml"/><Relationship Id="rId772" Type="http://schemas.openxmlformats.org/officeDocument/2006/relationships/customXml" Target="../ink/ink1694.xml"/><Relationship Id="rId218" Type="http://schemas.openxmlformats.org/officeDocument/2006/relationships/image" Target="../media/image1389.png"/><Relationship Id="rId425" Type="http://schemas.openxmlformats.org/officeDocument/2006/relationships/image" Target="../media/image1492.png"/><Relationship Id="rId632" Type="http://schemas.openxmlformats.org/officeDocument/2006/relationships/image" Target="../media/image1593.png"/><Relationship Id="rId271" Type="http://schemas.openxmlformats.org/officeDocument/2006/relationships/image" Target="../media/image1415.png"/><Relationship Id="rId937" Type="http://schemas.openxmlformats.org/officeDocument/2006/relationships/image" Target="../media/image1743.png"/><Relationship Id="rId66" Type="http://schemas.openxmlformats.org/officeDocument/2006/relationships/image" Target="../media/image1314.png"/><Relationship Id="rId131" Type="http://schemas.openxmlformats.org/officeDocument/2006/relationships/image" Target="../media/image1346.png"/><Relationship Id="rId369" Type="http://schemas.openxmlformats.org/officeDocument/2006/relationships/image" Target="../media/image1464.png"/><Relationship Id="rId576" Type="http://schemas.openxmlformats.org/officeDocument/2006/relationships/image" Target="../media/image1566.png"/><Relationship Id="rId783" Type="http://schemas.openxmlformats.org/officeDocument/2006/relationships/image" Target="../media/image1667.png"/><Relationship Id="rId990" Type="http://schemas.openxmlformats.org/officeDocument/2006/relationships/customXml" Target="../ink/ink1804.xml"/><Relationship Id="rId229" Type="http://schemas.openxmlformats.org/officeDocument/2006/relationships/customXml" Target="../ink/ink1419.xml"/><Relationship Id="rId436" Type="http://schemas.openxmlformats.org/officeDocument/2006/relationships/customXml" Target="../ink/ink1523.xml"/><Relationship Id="rId643" Type="http://schemas.openxmlformats.org/officeDocument/2006/relationships/customXml" Target="../ink/ink1628.xml"/><Relationship Id="rId850" Type="http://schemas.openxmlformats.org/officeDocument/2006/relationships/customXml" Target="../ink/ink1733.xml"/><Relationship Id="rId948" Type="http://schemas.openxmlformats.org/officeDocument/2006/relationships/customXml" Target="../ink/ink1783.xml"/><Relationship Id="rId77" Type="http://schemas.openxmlformats.org/officeDocument/2006/relationships/customXml" Target="../ink/ink1342.xml"/><Relationship Id="rId282" Type="http://schemas.openxmlformats.org/officeDocument/2006/relationships/customXml" Target="../ink/ink1446.xml"/><Relationship Id="rId503" Type="http://schemas.openxmlformats.org/officeDocument/2006/relationships/customXml" Target="../ink/ink1557.xml"/><Relationship Id="rId587" Type="http://schemas.openxmlformats.org/officeDocument/2006/relationships/customXml" Target="../ink/ink1599.xml"/><Relationship Id="rId710" Type="http://schemas.openxmlformats.org/officeDocument/2006/relationships/customXml" Target="../ink/ink1662.xml"/><Relationship Id="rId808" Type="http://schemas.openxmlformats.org/officeDocument/2006/relationships/customXml" Target="../ink/ink1712.xml"/><Relationship Id="rId8" Type="http://schemas.openxmlformats.org/officeDocument/2006/relationships/image" Target="../media/image1286.png"/><Relationship Id="rId142" Type="http://schemas.openxmlformats.org/officeDocument/2006/relationships/customXml" Target="../ink/ink1375.xml"/><Relationship Id="rId447" Type="http://schemas.openxmlformats.org/officeDocument/2006/relationships/image" Target="../media/image1503.png"/><Relationship Id="rId794" Type="http://schemas.openxmlformats.org/officeDocument/2006/relationships/customXml" Target="../ink/ink1705.xml"/><Relationship Id="rId654" Type="http://schemas.openxmlformats.org/officeDocument/2006/relationships/customXml" Target="../ink/ink1634.xml"/><Relationship Id="rId861" Type="http://schemas.openxmlformats.org/officeDocument/2006/relationships/image" Target="../media/image1706.png"/><Relationship Id="rId959" Type="http://schemas.openxmlformats.org/officeDocument/2006/relationships/image" Target="../media/image1753.png"/><Relationship Id="rId293" Type="http://schemas.openxmlformats.org/officeDocument/2006/relationships/image" Target="../media/image1426.png"/><Relationship Id="rId307" Type="http://schemas.openxmlformats.org/officeDocument/2006/relationships/image" Target="../media/image1433.png"/><Relationship Id="rId514" Type="http://schemas.openxmlformats.org/officeDocument/2006/relationships/image" Target="../media/image1535.png"/><Relationship Id="rId721" Type="http://schemas.openxmlformats.org/officeDocument/2006/relationships/image" Target="../media/image1637.png"/><Relationship Id="rId88" Type="http://schemas.openxmlformats.org/officeDocument/2006/relationships/customXml" Target="../ink/ink1348.xml"/><Relationship Id="rId153" Type="http://schemas.openxmlformats.org/officeDocument/2006/relationships/image" Target="../media/image1357.png"/><Relationship Id="rId360" Type="http://schemas.openxmlformats.org/officeDocument/2006/relationships/customXml" Target="../ink/ink1485.xml"/><Relationship Id="rId598" Type="http://schemas.openxmlformats.org/officeDocument/2006/relationships/image" Target="../media/image1577.png"/><Relationship Id="rId819" Type="http://schemas.openxmlformats.org/officeDocument/2006/relationships/image" Target="../media/image1685.png"/><Relationship Id="rId1004" Type="http://schemas.openxmlformats.org/officeDocument/2006/relationships/customXml" Target="../ink/ink1811.xml"/><Relationship Id="rId220" Type="http://schemas.openxmlformats.org/officeDocument/2006/relationships/image" Target="../media/image1390.png"/><Relationship Id="rId458" Type="http://schemas.openxmlformats.org/officeDocument/2006/relationships/customXml" Target="../ink/ink1534.xml"/><Relationship Id="rId665" Type="http://schemas.openxmlformats.org/officeDocument/2006/relationships/image" Target="../media/image1609.png"/><Relationship Id="rId872" Type="http://schemas.openxmlformats.org/officeDocument/2006/relationships/customXml" Target="../ink/ink1744.xml"/><Relationship Id="rId15" Type="http://schemas.openxmlformats.org/officeDocument/2006/relationships/customXml" Target="../ink/ink1311.xml"/><Relationship Id="rId318" Type="http://schemas.openxmlformats.org/officeDocument/2006/relationships/customXml" Target="../ink/ink1464.xml"/><Relationship Id="rId525" Type="http://schemas.openxmlformats.org/officeDocument/2006/relationships/customXml" Target="../ink/ink1568.xml"/><Relationship Id="rId732" Type="http://schemas.openxmlformats.org/officeDocument/2006/relationships/customXml" Target="../ink/ink1673.xml"/><Relationship Id="rId99" Type="http://schemas.openxmlformats.org/officeDocument/2006/relationships/image" Target="../media/image1330.png"/><Relationship Id="rId164" Type="http://schemas.openxmlformats.org/officeDocument/2006/relationships/customXml" Target="../ink/ink1386.xml"/><Relationship Id="rId371" Type="http://schemas.openxmlformats.org/officeDocument/2006/relationships/image" Target="../media/image1465.png"/><Relationship Id="rId469" Type="http://schemas.openxmlformats.org/officeDocument/2006/relationships/image" Target="../media/image1514.png"/><Relationship Id="rId676" Type="http://schemas.openxmlformats.org/officeDocument/2006/relationships/customXml" Target="../ink/ink1645.xml"/><Relationship Id="rId883" Type="http://schemas.openxmlformats.org/officeDocument/2006/relationships/image" Target="../media/image1717.png"/><Relationship Id="rId26" Type="http://schemas.openxmlformats.org/officeDocument/2006/relationships/image" Target="../media/image1295.png"/><Relationship Id="rId231" Type="http://schemas.openxmlformats.org/officeDocument/2006/relationships/customXml" Target="../ink/ink1420.xml"/><Relationship Id="rId329" Type="http://schemas.openxmlformats.org/officeDocument/2006/relationships/image" Target="../media/image1444.png"/><Relationship Id="rId536" Type="http://schemas.openxmlformats.org/officeDocument/2006/relationships/image" Target="../media/image1546.png"/><Relationship Id="rId175" Type="http://schemas.openxmlformats.org/officeDocument/2006/relationships/customXml" Target="../ink/ink1392.xml"/><Relationship Id="rId743" Type="http://schemas.openxmlformats.org/officeDocument/2006/relationships/image" Target="../media/image1648.png"/><Relationship Id="rId950" Type="http://schemas.openxmlformats.org/officeDocument/2006/relationships/customXml" Target="../ink/ink1784.xml"/><Relationship Id="rId382" Type="http://schemas.openxmlformats.org/officeDocument/2006/relationships/customXml" Target="../ink/ink1496.xml"/><Relationship Id="rId603" Type="http://schemas.openxmlformats.org/officeDocument/2006/relationships/customXml" Target="../ink/ink1607.xml"/><Relationship Id="rId687" Type="http://schemas.openxmlformats.org/officeDocument/2006/relationships/image" Target="../media/image1620.png"/><Relationship Id="rId810" Type="http://schemas.openxmlformats.org/officeDocument/2006/relationships/customXml" Target="../ink/ink1713.xml"/><Relationship Id="rId908" Type="http://schemas.openxmlformats.org/officeDocument/2006/relationships/customXml" Target="../ink/ink1762.xml"/><Relationship Id="rId242" Type="http://schemas.openxmlformats.org/officeDocument/2006/relationships/image" Target="../media/image1401.png"/><Relationship Id="rId894" Type="http://schemas.openxmlformats.org/officeDocument/2006/relationships/customXml" Target="../ink/ink1755.xml"/><Relationship Id="rId37" Type="http://schemas.openxmlformats.org/officeDocument/2006/relationships/customXml" Target="../ink/ink1322.xml"/><Relationship Id="rId102" Type="http://schemas.openxmlformats.org/officeDocument/2006/relationships/customXml" Target="../ink/ink1355.xml"/><Relationship Id="rId547" Type="http://schemas.openxmlformats.org/officeDocument/2006/relationships/customXml" Target="../ink/ink1579.xml"/><Relationship Id="rId754" Type="http://schemas.openxmlformats.org/officeDocument/2006/relationships/image" Target="../media/image1653.png"/><Relationship Id="rId961" Type="http://schemas.openxmlformats.org/officeDocument/2006/relationships/image" Target="../media/image1754.png"/><Relationship Id="rId90" Type="http://schemas.openxmlformats.org/officeDocument/2006/relationships/customXml" Target="../ink/ink1349.xml"/><Relationship Id="rId186" Type="http://schemas.openxmlformats.org/officeDocument/2006/relationships/image" Target="../media/image1373.png"/><Relationship Id="rId393" Type="http://schemas.openxmlformats.org/officeDocument/2006/relationships/image" Target="../media/image1476.png"/><Relationship Id="rId407" Type="http://schemas.openxmlformats.org/officeDocument/2006/relationships/image" Target="../media/image1483.png"/><Relationship Id="rId614" Type="http://schemas.openxmlformats.org/officeDocument/2006/relationships/image" Target="../media/image1585.png"/><Relationship Id="rId821" Type="http://schemas.openxmlformats.org/officeDocument/2006/relationships/image" Target="../media/image1686.png"/><Relationship Id="rId253" Type="http://schemas.openxmlformats.org/officeDocument/2006/relationships/image" Target="../media/image1406.png"/><Relationship Id="rId460" Type="http://schemas.openxmlformats.org/officeDocument/2006/relationships/customXml" Target="../ink/ink1535.xml"/><Relationship Id="rId698" Type="http://schemas.openxmlformats.org/officeDocument/2006/relationships/customXml" Target="../ink/ink1656.xml"/><Relationship Id="rId919" Type="http://schemas.openxmlformats.org/officeDocument/2006/relationships/customXml" Target="../ink/ink1768.xml"/><Relationship Id="rId48" Type="http://schemas.openxmlformats.org/officeDocument/2006/relationships/image" Target="../media/image1306.png"/><Relationship Id="rId113" Type="http://schemas.openxmlformats.org/officeDocument/2006/relationships/image" Target="../media/image1337.png"/><Relationship Id="rId320" Type="http://schemas.openxmlformats.org/officeDocument/2006/relationships/customXml" Target="../ink/ink1465.xml"/><Relationship Id="rId558" Type="http://schemas.openxmlformats.org/officeDocument/2006/relationships/image" Target="../media/image1557.png"/><Relationship Id="rId765" Type="http://schemas.openxmlformats.org/officeDocument/2006/relationships/customXml" Target="../ink/ink1690.xml"/><Relationship Id="rId972" Type="http://schemas.openxmlformats.org/officeDocument/2006/relationships/customXml" Target="../ink/ink1795.xml"/><Relationship Id="rId197" Type="http://schemas.openxmlformats.org/officeDocument/2006/relationships/customXml" Target="../ink/ink1403.xml"/><Relationship Id="rId418" Type="http://schemas.openxmlformats.org/officeDocument/2006/relationships/customXml" Target="../ink/ink1514.xml"/><Relationship Id="rId625" Type="http://schemas.openxmlformats.org/officeDocument/2006/relationships/customXml" Target="../ink/ink1619.xml"/><Relationship Id="rId832" Type="http://schemas.openxmlformats.org/officeDocument/2006/relationships/customXml" Target="../ink/ink1724.xml"/><Relationship Id="rId264" Type="http://schemas.openxmlformats.org/officeDocument/2006/relationships/customXml" Target="../ink/ink1437.xml"/><Relationship Id="rId471" Type="http://schemas.openxmlformats.org/officeDocument/2006/relationships/image" Target="../media/image1515.png"/><Relationship Id="rId59" Type="http://schemas.openxmlformats.org/officeDocument/2006/relationships/customXml" Target="../ink/ink1333.xml"/><Relationship Id="rId124" Type="http://schemas.openxmlformats.org/officeDocument/2006/relationships/customXml" Target="../ink/ink1366.xml"/><Relationship Id="rId569" Type="http://schemas.openxmlformats.org/officeDocument/2006/relationships/customXml" Target="../ink/ink1590.xml"/><Relationship Id="rId776" Type="http://schemas.openxmlformats.org/officeDocument/2006/relationships/customXml" Target="../ink/ink1696.xml"/><Relationship Id="rId983" Type="http://schemas.openxmlformats.org/officeDocument/2006/relationships/image" Target="../media/image1765.png"/><Relationship Id="rId331" Type="http://schemas.openxmlformats.org/officeDocument/2006/relationships/image" Target="../media/image1445.png"/><Relationship Id="rId429" Type="http://schemas.openxmlformats.org/officeDocument/2006/relationships/image" Target="../media/image1494.png"/><Relationship Id="rId636" Type="http://schemas.openxmlformats.org/officeDocument/2006/relationships/image" Target="../media/image1595.png"/><Relationship Id="rId843" Type="http://schemas.openxmlformats.org/officeDocument/2006/relationships/image" Target="../media/image1697.png"/><Relationship Id="rId275" Type="http://schemas.openxmlformats.org/officeDocument/2006/relationships/image" Target="../media/image1417.png"/><Relationship Id="rId482" Type="http://schemas.openxmlformats.org/officeDocument/2006/relationships/image" Target="../media/image1520.png"/><Relationship Id="rId703" Type="http://schemas.openxmlformats.org/officeDocument/2006/relationships/image" Target="../media/image1628.png"/><Relationship Id="rId910" Type="http://schemas.openxmlformats.org/officeDocument/2006/relationships/image" Target="../media/image1730.png"/><Relationship Id="rId135" Type="http://schemas.openxmlformats.org/officeDocument/2006/relationships/image" Target="../media/image1348.png"/><Relationship Id="rId342" Type="http://schemas.openxmlformats.org/officeDocument/2006/relationships/customXml" Target="../ink/ink1476.xml"/><Relationship Id="rId787" Type="http://schemas.openxmlformats.org/officeDocument/2006/relationships/image" Target="../media/image1669.png"/><Relationship Id="rId994" Type="http://schemas.openxmlformats.org/officeDocument/2006/relationships/customXml" Target="../ink/ink1806.xml"/><Relationship Id="rId202" Type="http://schemas.openxmlformats.org/officeDocument/2006/relationships/image" Target="../media/image1381.png"/><Relationship Id="rId647" Type="http://schemas.openxmlformats.org/officeDocument/2006/relationships/customXml" Target="../ink/ink1630.xml"/><Relationship Id="rId854" Type="http://schemas.openxmlformats.org/officeDocument/2006/relationships/customXml" Target="../ink/ink1735.xml"/><Relationship Id="rId286" Type="http://schemas.openxmlformats.org/officeDocument/2006/relationships/customXml" Target="../ink/ink1448.xml"/><Relationship Id="rId493" Type="http://schemas.openxmlformats.org/officeDocument/2006/relationships/customXml" Target="../ink/ink1552.xml"/><Relationship Id="rId507" Type="http://schemas.openxmlformats.org/officeDocument/2006/relationships/customXml" Target="../ink/ink1559.xml"/><Relationship Id="rId714" Type="http://schemas.openxmlformats.org/officeDocument/2006/relationships/customXml" Target="../ink/ink1664.xml"/><Relationship Id="rId921" Type="http://schemas.openxmlformats.org/officeDocument/2006/relationships/customXml" Target="../ink/ink1769.xml"/><Relationship Id="rId50" Type="http://schemas.openxmlformats.org/officeDocument/2006/relationships/image" Target="../media/image1307.png"/><Relationship Id="rId146" Type="http://schemas.openxmlformats.org/officeDocument/2006/relationships/customXml" Target="../ink/ink1377.xml"/><Relationship Id="rId353" Type="http://schemas.openxmlformats.org/officeDocument/2006/relationships/image" Target="../media/image1456.png"/><Relationship Id="rId560" Type="http://schemas.openxmlformats.org/officeDocument/2006/relationships/image" Target="../media/image1558.png"/><Relationship Id="rId798" Type="http://schemas.openxmlformats.org/officeDocument/2006/relationships/customXml" Target="../ink/ink1707.xml"/><Relationship Id="rId213" Type="http://schemas.openxmlformats.org/officeDocument/2006/relationships/customXml" Target="../ink/ink1411.xml"/><Relationship Id="rId420" Type="http://schemas.openxmlformats.org/officeDocument/2006/relationships/customXml" Target="../ink/ink1515.xml"/><Relationship Id="rId658" Type="http://schemas.openxmlformats.org/officeDocument/2006/relationships/customXml" Target="../ink/ink1636.xml"/><Relationship Id="rId865" Type="http://schemas.openxmlformats.org/officeDocument/2006/relationships/image" Target="../media/image1708.png"/><Relationship Id="rId297" Type="http://schemas.openxmlformats.org/officeDocument/2006/relationships/image" Target="../media/image1428.png"/><Relationship Id="rId518" Type="http://schemas.openxmlformats.org/officeDocument/2006/relationships/image" Target="../media/image1537.png"/><Relationship Id="rId725" Type="http://schemas.openxmlformats.org/officeDocument/2006/relationships/image" Target="../media/image1639.png"/><Relationship Id="rId932" Type="http://schemas.openxmlformats.org/officeDocument/2006/relationships/customXml" Target="../ink/ink1775.xml"/><Relationship Id="rId157" Type="http://schemas.openxmlformats.org/officeDocument/2006/relationships/image" Target="../media/image1359.png"/><Relationship Id="rId364" Type="http://schemas.openxmlformats.org/officeDocument/2006/relationships/customXml" Target="../ink/ink1487.xml"/><Relationship Id="rId1008" Type="http://schemas.openxmlformats.org/officeDocument/2006/relationships/customXml" Target="../ink/ink1813.xml"/><Relationship Id="rId61" Type="http://schemas.openxmlformats.org/officeDocument/2006/relationships/customXml" Target="../ink/ink1334.xml"/><Relationship Id="rId571" Type="http://schemas.openxmlformats.org/officeDocument/2006/relationships/customXml" Target="../ink/ink1591.xml"/><Relationship Id="rId669" Type="http://schemas.openxmlformats.org/officeDocument/2006/relationships/image" Target="../media/image1611.png"/><Relationship Id="rId876" Type="http://schemas.openxmlformats.org/officeDocument/2006/relationships/customXml" Target="../ink/ink1746.xml"/><Relationship Id="rId19" Type="http://schemas.openxmlformats.org/officeDocument/2006/relationships/customXml" Target="../ink/ink1313.xml"/><Relationship Id="rId224" Type="http://schemas.openxmlformats.org/officeDocument/2006/relationships/image" Target="../media/image1392.png"/><Relationship Id="rId431" Type="http://schemas.openxmlformats.org/officeDocument/2006/relationships/image" Target="../media/image1495.png"/><Relationship Id="rId529" Type="http://schemas.openxmlformats.org/officeDocument/2006/relationships/customXml" Target="../ink/ink1570.xml"/><Relationship Id="rId736" Type="http://schemas.openxmlformats.org/officeDocument/2006/relationships/customXml" Target="../ink/ink1675.xml"/><Relationship Id="rId168" Type="http://schemas.openxmlformats.org/officeDocument/2006/relationships/image" Target="../media/image1364.png"/><Relationship Id="rId943" Type="http://schemas.openxmlformats.org/officeDocument/2006/relationships/image" Target="../media/image1746.png"/><Relationship Id="rId72" Type="http://schemas.openxmlformats.org/officeDocument/2006/relationships/image" Target="../media/image1317.png"/><Relationship Id="rId375" Type="http://schemas.openxmlformats.org/officeDocument/2006/relationships/image" Target="../media/image1467.png"/><Relationship Id="rId582" Type="http://schemas.openxmlformats.org/officeDocument/2006/relationships/image" Target="../media/image1569.png"/><Relationship Id="rId803" Type="http://schemas.openxmlformats.org/officeDocument/2006/relationships/image" Target="../media/image1677.png"/><Relationship Id="rId3" Type="http://schemas.openxmlformats.org/officeDocument/2006/relationships/customXml" Target="../ink/ink1305.xml"/><Relationship Id="rId235" Type="http://schemas.openxmlformats.org/officeDocument/2006/relationships/customXml" Target="../ink/ink1422.xml"/><Relationship Id="rId442" Type="http://schemas.openxmlformats.org/officeDocument/2006/relationships/customXml" Target="../ink/ink1526.xml"/><Relationship Id="rId887" Type="http://schemas.openxmlformats.org/officeDocument/2006/relationships/image" Target="../media/image1719.png"/><Relationship Id="rId302" Type="http://schemas.openxmlformats.org/officeDocument/2006/relationships/customXml" Target="../ink/ink1456.xml"/><Relationship Id="rId747" Type="http://schemas.openxmlformats.org/officeDocument/2006/relationships/image" Target="../media/image1650.png"/><Relationship Id="rId954" Type="http://schemas.openxmlformats.org/officeDocument/2006/relationships/customXml" Target="../ink/ink1786.xml"/><Relationship Id="rId83" Type="http://schemas.openxmlformats.org/officeDocument/2006/relationships/customXml" Target="../ink/ink1345.xml"/><Relationship Id="rId179" Type="http://schemas.openxmlformats.org/officeDocument/2006/relationships/customXml" Target="../ink/ink1394.xml"/><Relationship Id="rId386" Type="http://schemas.openxmlformats.org/officeDocument/2006/relationships/customXml" Target="../ink/ink1498.xml"/><Relationship Id="rId593" Type="http://schemas.openxmlformats.org/officeDocument/2006/relationships/customXml" Target="../ink/ink1602.xml"/><Relationship Id="rId607" Type="http://schemas.openxmlformats.org/officeDocument/2006/relationships/customXml" Target="../ink/ink1609.xml"/><Relationship Id="rId814" Type="http://schemas.openxmlformats.org/officeDocument/2006/relationships/customXml" Target="../ink/ink1715.xml"/><Relationship Id="rId246" Type="http://schemas.openxmlformats.org/officeDocument/2006/relationships/image" Target="../media/image1403.png"/><Relationship Id="rId453" Type="http://schemas.openxmlformats.org/officeDocument/2006/relationships/image" Target="../media/image1506.png"/><Relationship Id="rId660" Type="http://schemas.openxmlformats.org/officeDocument/2006/relationships/customXml" Target="../ink/ink1637.xml"/><Relationship Id="rId898" Type="http://schemas.openxmlformats.org/officeDocument/2006/relationships/customXml" Target="../ink/ink17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1.xml"/><Relationship Id="rId671" Type="http://schemas.openxmlformats.org/officeDocument/2006/relationships/customXml" Target="../ink/ink2149.xml"/><Relationship Id="rId21" Type="http://schemas.openxmlformats.org/officeDocument/2006/relationships/customXml" Target="../ink/ink1823.xml"/><Relationship Id="rId324" Type="http://schemas.openxmlformats.org/officeDocument/2006/relationships/image" Target="../media/image1939.png"/><Relationship Id="rId531" Type="http://schemas.openxmlformats.org/officeDocument/2006/relationships/image" Target="../media/image2040.png"/><Relationship Id="rId629" Type="http://schemas.openxmlformats.org/officeDocument/2006/relationships/image" Target="../media/image2088.png"/><Relationship Id="rId170" Type="http://schemas.openxmlformats.org/officeDocument/2006/relationships/image" Target="../media/image1863.png"/><Relationship Id="rId268" Type="http://schemas.openxmlformats.org/officeDocument/2006/relationships/image" Target="../media/image1911.png"/><Relationship Id="rId475" Type="http://schemas.openxmlformats.org/officeDocument/2006/relationships/image" Target="../media/image2012.png"/><Relationship Id="rId32" Type="http://schemas.openxmlformats.org/officeDocument/2006/relationships/image" Target="../media/image1795.png"/><Relationship Id="rId128" Type="http://schemas.openxmlformats.org/officeDocument/2006/relationships/image" Target="../media/image1842.png"/><Relationship Id="rId335" Type="http://schemas.openxmlformats.org/officeDocument/2006/relationships/customXml" Target="../ink/ink1980.xml"/><Relationship Id="rId542" Type="http://schemas.openxmlformats.org/officeDocument/2006/relationships/customXml" Target="../ink/ink2084.xml"/><Relationship Id="rId181" Type="http://schemas.openxmlformats.org/officeDocument/2006/relationships/customXml" Target="../ink/ink1903.xml"/><Relationship Id="rId402" Type="http://schemas.openxmlformats.org/officeDocument/2006/relationships/image" Target="../media/image1977.png"/><Relationship Id="rId279" Type="http://schemas.openxmlformats.org/officeDocument/2006/relationships/customXml" Target="../ink/ink1952.xml"/><Relationship Id="rId486" Type="http://schemas.openxmlformats.org/officeDocument/2006/relationships/customXml" Target="../ink/ink2056.xml"/><Relationship Id="rId43" Type="http://schemas.openxmlformats.org/officeDocument/2006/relationships/customXml" Target="../ink/ink1834.xml"/><Relationship Id="rId139" Type="http://schemas.openxmlformats.org/officeDocument/2006/relationships/customXml" Target="../ink/ink1882.xml"/><Relationship Id="rId346" Type="http://schemas.openxmlformats.org/officeDocument/2006/relationships/image" Target="../media/image1949.png"/><Relationship Id="rId553" Type="http://schemas.openxmlformats.org/officeDocument/2006/relationships/image" Target="../media/image2051.png"/><Relationship Id="rId192" Type="http://schemas.openxmlformats.org/officeDocument/2006/relationships/image" Target="../media/image1874.png"/><Relationship Id="rId206" Type="http://schemas.openxmlformats.org/officeDocument/2006/relationships/image" Target="../media/image1881.png"/><Relationship Id="rId413" Type="http://schemas.openxmlformats.org/officeDocument/2006/relationships/customXml" Target="../ink/ink2019.xml"/><Relationship Id="rId497" Type="http://schemas.openxmlformats.org/officeDocument/2006/relationships/image" Target="../media/image2023.png"/><Relationship Id="rId620" Type="http://schemas.openxmlformats.org/officeDocument/2006/relationships/customXml" Target="../ink/ink2123.xml"/><Relationship Id="rId357" Type="http://schemas.openxmlformats.org/officeDocument/2006/relationships/customXml" Target="../ink/ink1991.xml"/><Relationship Id="rId54" Type="http://schemas.openxmlformats.org/officeDocument/2006/relationships/image" Target="../media/image1806.png"/><Relationship Id="rId217" Type="http://schemas.openxmlformats.org/officeDocument/2006/relationships/customXml" Target="../ink/ink1921.xml"/><Relationship Id="rId564" Type="http://schemas.openxmlformats.org/officeDocument/2006/relationships/customXml" Target="../ink/ink2095.xml"/><Relationship Id="rId424" Type="http://schemas.openxmlformats.org/officeDocument/2006/relationships/image" Target="../media/image1988.png"/><Relationship Id="rId631" Type="http://schemas.openxmlformats.org/officeDocument/2006/relationships/image" Target="../media/image2089.png"/><Relationship Id="rId270" Type="http://schemas.openxmlformats.org/officeDocument/2006/relationships/image" Target="../media/image1912.png"/><Relationship Id="rId65" Type="http://schemas.openxmlformats.org/officeDocument/2006/relationships/customXml" Target="../ink/ink1845.xml"/><Relationship Id="rId130" Type="http://schemas.openxmlformats.org/officeDocument/2006/relationships/image" Target="../media/image1843.png"/><Relationship Id="rId368" Type="http://schemas.openxmlformats.org/officeDocument/2006/relationships/image" Target="../media/image1960.png"/><Relationship Id="rId575" Type="http://schemas.openxmlformats.org/officeDocument/2006/relationships/image" Target="../media/image2062.png"/><Relationship Id="rId228" Type="http://schemas.openxmlformats.org/officeDocument/2006/relationships/image" Target="../media/image1892.png"/><Relationship Id="rId435" Type="http://schemas.openxmlformats.org/officeDocument/2006/relationships/customXml" Target="../ink/ink2030.xml"/><Relationship Id="rId642" Type="http://schemas.openxmlformats.org/officeDocument/2006/relationships/customXml" Target="../ink/ink2134.xml"/><Relationship Id="rId281" Type="http://schemas.openxmlformats.org/officeDocument/2006/relationships/customXml" Target="../ink/ink1953.xml"/><Relationship Id="rId502" Type="http://schemas.openxmlformats.org/officeDocument/2006/relationships/customXml" Target="../ink/ink2064.xml"/><Relationship Id="rId76" Type="http://schemas.openxmlformats.org/officeDocument/2006/relationships/image" Target="../media/image1817.png"/><Relationship Id="rId141" Type="http://schemas.openxmlformats.org/officeDocument/2006/relationships/customXml" Target="../ink/ink1883.xml"/><Relationship Id="rId379" Type="http://schemas.openxmlformats.org/officeDocument/2006/relationships/customXml" Target="../ink/ink2002.xml"/><Relationship Id="rId586" Type="http://schemas.openxmlformats.org/officeDocument/2006/relationships/customXml" Target="../ink/ink2106.xml"/><Relationship Id="rId7" Type="http://schemas.openxmlformats.org/officeDocument/2006/relationships/image" Target="../media/image1782.png"/><Relationship Id="rId239" Type="http://schemas.openxmlformats.org/officeDocument/2006/relationships/customXml" Target="../ink/ink1932.xml"/><Relationship Id="rId446" Type="http://schemas.openxmlformats.org/officeDocument/2006/relationships/image" Target="../media/image1998.png"/><Relationship Id="rId653" Type="http://schemas.openxmlformats.org/officeDocument/2006/relationships/image" Target="../media/image2100.png"/><Relationship Id="rId292" Type="http://schemas.openxmlformats.org/officeDocument/2006/relationships/image" Target="../media/image1923.png"/><Relationship Id="rId306" Type="http://schemas.openxmlformats.org/officeDocument/2006/relationships/image" Target="../media/image1930.png"/><Relationship Id="rId87" Type="http://schemas.openxmlformats.org/officeDocument/2006/relationships/customXml" Target="../ink/ink1856.xml"/><Relationship Id="rId513" Type="http://schemas.openxmlformats.org/officeDocument/2006/relationships/image" Target="../media/image2031.png"/><Relationship Id="rId597" Type="http://schemas.openxmlformats.org/officeDocument/2006/relationships/image" Target="../media/image2072.png"/><Relationship Id="rId152" Type="http://schemas.openxmlformats.org/officeDocument/2006/relationships/image" Target="../media/image1854.png"/><Relationship Id="rId457" Type="http://schemas.openxmlformats.org/officeDocument/2006/relationships/customXml" Target="../ink/ink2041.xml"/><Relationship Id="rId664" Type="http://schemas.openxmlformats.org/officeDocument/2006/relationships/image" Target="../media/image2104.png"/><Relationship Id="rId14" Type="http://schemas.openxmlformats.org/officeDocument/2006/relationships/image" Target="../media/image1786.png"/><Relationship Id="rId317" Type="http://schemas.openxmlformats.org/officeDocument/2006/relationships/customXml" Target="../ink/ink1971.xml"/><Relationship Id="rId524" Type="http://schemas.openxmlformats.org/officeDocument/2006/relationships/customXml" Target="../ink/ink2075.xml"/><Relationship Id="rId98" Type="http://schemas.openxmlformats.org/officeDocument/2006/relationships/image" Target="../media/image101.png"/><Relationship Id="rId163" Type="http://schemas.openxmlformats.org/officeDocument/2006/relationships/customXml" Target="../ink/ink1894.xml"/><Relationship Id="rId370" Type="http://schemas.openxmlformats.org/officeDocument/2006/relationships/image" Target="../media/image1961.png"/><Relationship Id="rId230" Type="http://schemas.openxmlformats.org/officeDocument/2006/relationships/image" Target="../media/image1893.png"/><Relationship Id="rId468" Type="http://schemas.openxmlformats.org/officeDocument/2006/relationships/customXml" Target="../ink/ink2047.xml"/><Relationship Id="rId675" Type="http://schemas.openxmlformats.org/officeDocument/2006/relationships/customXml" Target="../ink/ink2151.xml"/><Relationship Id="rId25" Type="http://schemas.openxmlformats.org/officeDocument/2006/relationships/customXml" Target="../ink/ink1825.xml"/><Relationship Id="rId328" Type="http://schemas.openxmlformats.org/officeDocument/2006/relationships/image" Target="../media/image1941.png"/><Relationship Id="rId535" Type="http://schemas.openxmlformats.org/officeDocument/2006/relationships/image" Target="../media/image2042.png"/><Relationship Id="rId174" Type="http://schemas.openxmlformats.org/officeDocument/2006/relationships/image" Target="../media/image1865.png"/><Relationship Id="rId381" Type="http://schemas.openxmlformats.org/officeDocument/2006/relationships/customXml" Target="../ink/ink2003.xml"/><Relationship Id="rId602" Type="http://schemas.openxmlformats.org/officeDocument/2006/relationships/customXml" Target="../ink/ink2114.xml"/><Relationship Id="rId241" Type="http://schemas.openxmlformats.org/officeDocument/2006/relationships/customXml" Target="../ink/ink1933.xml"/><Relationship Id="rId479" Type="http://schemas.openxmlformats.org/officeDocument/2006/relationships/image" Target="../media/image2014.png"/><Relationship Id="rId36" Type="http://schemas.openxmlformats.org/officeDocument/2006/relationships/image" Target="../media/image1797.png"/><Relationship Id="rId339" Type="http://schemas.openxmlformats.org/officeDocument/2006/relationships/customXml" Target="../ink/ink1982.xml"/><Relationship Id="rId546" Type="http://schemas.openxmlformats.org/officeDocument/2006/relationships/customXml" Target="../ink/ink2086.xml"/><Relationship Id="rId101" Type="http://schemas.openxmlformats.org/officeDocument/2006/relationships/customXml" Target="../ink/ink1863.xml"/><Relationship Id="rId185" Type="http://schemas.openxmlformats.org/officeDocument/2006/relationships/customXml" Target="../ink/ink1905.xml"/><Relationship Id="rId406" Type="http://schemas.openxmlformats.org/officeDocument/2006/relationships/image" Target="../media/image1979.png"/><Relationship Id="rId392" Type="http://schemas.openxmlformats.org/officeDocument/2006/relationships/image" Target="../media/image1972.png"/><Relationship Id="rId613" Type="http://schemas.openxmlformats.org/officeDocument/2006/relationships/image" Target="../media/image2080.png"/><Relationship Id="rId252" Type="http://schemas.openxmlformats.org/officeDocument/2006/relationships/image" Target="../media/image1904.png"/><Relationship Id="rId47" Type="http://schemas.openxmlformats.org/officeDocument/2006/relationships/customXml" Target="../ink/ink1836.xml"/><Relationship Id="rId112" Type="http://schemas.openxmlformats.org/officeDocument/2006/relationships/image" Target="../media/image1834.png"/><Relationship Id="rId557" Type="http://schemas.openxmlformats.org/officeDocument/2006/relationships/image" Target="../media/image2053.png"/><Relationship Id="rId196" Type="http://schemas.openxmlformats.org/officeDocument/2006/relationships/image" Target="../media/image1876.png"/><Relationship Id="rId417" Type="http://schemas.openxmlformats.org/officeDocument/2006/relationships/customXml" Target="../ink/ink2021.xml"/><Relationship Id="rId624" Type="http://schemas.openxmlformats.org/officeDocument/2006/relationships/customXml" Target="../ink/ink2125.xml"/><Relationship Id="rId263" Type="http://schemas.openxmlformats.org/officeDocument/2006/relationships/customXml" Target="../ink/ink1944.xml"/><Relationship Id="rId470" Type="http://schemas.openxmlformats.org/officeDocument/2006/relationships/customXml" Target="../ink/ink2048.xml"/><Relationship Id="rId58" Type="http://schemas.openxmlformats.org/officeDocument/2006/relationships/image" Target="../media/image1808.png"/><Relationship Id="rId123" Type="http://schemas.openxmlformats.org/officeDocument/2006/relationships/customXml" Target="../ink/ink1874.xml"/><Relationship Id="rId330" Type="http://schemas.openxmlformats.org/officeDocument/2006/relationships/image" Target="../media/image565.png"/><Relationship Id="rId568" Type="http://schemas.openxmlformats.org/officeDocument/2006/relationships/customXml" Target="../ink/ink2097.xml"/><Relationship Id="rId428" Type="http://schemas.openxmlformats.org/officeDocument/2006/relationships/image" Target="../media/image1990.png"/><Relationship Id="rId635" Type="http://schemas.openxmlformats.org/officeDocument/2006/relationships/image" Target="../media/image2091.png"/><Relationship Id="rId274" Type="http://schemas.openxmlformats.org/officeDocument/2006/relationships/image" Target="../media/image1914.png"/><Relationship Id="rId481" Type="http://schemas.openxmlformats.org/officeDocument/2006/relationships/image" Target="../media/image2015.png"/><Relationship Id="rId69" Type="http://schemas.openxmlformats.org/officeDocument/2006/relationships/customXml" Target="../ink/ink1847.xml"/><Relationship Id="rId134" Type="http://schemas.openxmlformats.org/officeDocument/2006/relationships/image" Target="../media/image1845.png"/><Relationship Id="rId579" Type="http://schemas.openxmlformats.org/officeDocument/2006/relationships/image" Target="../media/image2064.png"/><Relationship Id="rId341" Type="http://schemas.openxmlformats.org/officeDocument/2006/relationships/customXml" Target="../ink/ink1983.xml"/><Relationship Id="rId439" Type="http://schemas.openxmlformats.org/officeDocument/2006/relationships/customXml" Target="../ink/ink2032.xml"/><Relationship Id="rId646" Type="http://schemas.openxmlformats.org/officeDocument/2006/relationships/customXml" Target="../ink/ink2136.xml"/><Relationship Id="rId201" Type="http://schemas.openxmlformats.org/officeDocument/2006/relationships/customXml" Target="../ink/ink1913.xml"/><Relationship Id="rId243" Type="http://schemas.openxmlformats.org/officeDocument/2006/relationships/customXml" Target="../ink/ink1934.xml"/><Relationship Id="rId285" Type="http://schemas.openxmlformats.org/officeDocument/2006/relationships/customXml" Target="../ink/ink1955.xml"/><Relationship Id="rId450" Type="http://schemas.openxmlformats.org/officeDocument/2006/relationships/image" Target="../media/image2000.png"/><Relationship Id="rId506" Type="http://schemas.openxmlformats.org/officeDocument/2006/relationships/customXml" Target="../ink/ink2066.xml"/><Relationship Id="rId38" Type="http://schemas.openxmlformats.org/officeDocument/2006/relationships/image" Target="../media/image1798.png"/><Relationship Id="rId103" Type="http://schemas.openxmlformats.org/officeDocument/2006/relationships/customXml" Target="../ink/ink1864.xml"/><Relationship Id="rId310" Type="http://schemas.openxmlformats.org/officeDocument/2006/relationships/image" Target="../media/image1932.png"/><Relationship Id="rId492" Type="http://schemas.openxmlformats.org/officeDocument/2006/relationships/customXml" Target="../ink/ink2059.xml"/><Relationship Id="rId548" Type="http://schemas.openxmlformats.org/officeDocument/2006/relationships/customXml" Target="../ink/ink2087.xml"/><Relationship Id="rId91" Type="http://schemas.openxmlformats.org/officeDocument/2006/relationships/customXml" Target="../ink/ink1858.xml"/><Relationship Id="rId145" Type="http://schemas.openxmlformats.org/officeDocument/2006/relationships/customXml" Target="../ink/ink1885.xml"/><Relationship Id="rId187" Type="http://schemas.openxmlformats.org/officeDocument/2006/relationships/customXml" Target="../ink/ink1906.xml"/><Relationship Id="rId352" Type="http://schemas.openxmlformats.org/officeDocument/2006/relationships/image" Target="../media/image1952.png"/><Relationship Id="rId394" Type="http://schemas.openxmlformats.org/officeDocument/2006/relationships/image" Target="../media/image1973.png"/><Relationship Id="rId408" Type="http://schemas.openxmlformats.org/officeDocument/2006/relationships/image" Target="../media/image1980.png"/><Relationship Id="rId615" Type="http://schemas.openxmlformats.org/officeDocument/2006/relationships/image" Target="../media/image2081.png"/><Relationship Id="rId212" Type="http://schemas.openxmlformats.org/officeDocument/2006/relationships/image" Target="../media/image1884.png"/><Relationship Id="rId254" Type="http://schemas.openxmlformats.org/officeDocument/2006/relationships/image" Target="../media/image1905.png"/><Relationship Id="rId657" Type="http://schemas.openxmlformats.org/officeDocument/2006/relationships/customXml" Target="../ink/ink2142.xml"/><Relationship Id="rId49" Type="http://schemas.openxmlformats.org/officeDocument/2006/relationships/customXml" Target="../ink/ink1837.xml"/><Relationship Id="rId114" Type="http://schemas.openxmlformats.org/officeDocument/2006/relationships/image" Target="../media/image1835.png"/><Relationship Id="rId296" Type="http://schemas.openxmlformats.org/officeDocument/2006/relationships/image" Target="../media/image1925.png"/><Relationship Id="rId461" Type="http://schemas.openxmlformats.org/officeDocument/2006/relationships/customXml" Target="../ink/ink2043.xml"/><Relationship Id="rId517" Type="http://schemas.openxmlformats.org/officeDocument/2006/relationships/image" Target="../media/image2033.png"/><Relationship Id="rId559" Type="http://schemas.openxmlformats.org/officeDocument/2006/relationships/image" Target="../media/image2054.png"/><Relationship Id="rId60" Type="http://schemas.openxmlformats.org/officeDocument/2006/relationships/image" Target="../media/image1809.png"/><Relationship Id="rId156" Type="http://schemas.openxmlformats.org/officeDocument/2006/relationships/image" Target="../media/image1856.png"/><Relationship Id="rId198" Type="http://schemas.openxmlformats.org/officeDocument/2006/relationships/image" Target="../media/image1877.png"/><Relationship Id="rId321" Type="http://schemas.openxmlformats.org/officeDocument/2006/relationships/customXml" Target="../ink/ink1973.xml"/><Relationship Id="rId363" Type="http://schemas.openxmlformats.org/officeDocument/2006/relationships/customXml" Target="../ink/ink1994.xml"/><Relationship Id="rId419" Type="http://schemas.openxmlformats.org/officeDocument/2006/relationships/customXml" Target="../ink/ink2022.xml"/><Relationship Id="rId570" Type="http://schemas.openxmlformats.org/officeDocument/2006/relationships/customXml" Target="../ink/ink2098.xml"/><Relationship Id="rId626" Type="http://schemas.openxmlformats.org/officeDocument/2006/relationships/customXml" Target="../ink/ink2126.xml"/><Relationship Id="rId223" Type="http://schemas.openxmlformats.org/officeDocument/2006/relationships/customXml" Target="../ink/ink1924.xml"/><Relationship Id="rId430" Type="http://schemas.openxmlformats.org/officeDocument/2006/relationships/image" Target="../media/image1991.png"/><Relationship Id="rId668" Type="http://schemas.openxmlformats.org/officeDocument/2006/relationships/image" Target="../media/image2106.png"/><Relationship Id="rId18" Type="http://schemas.openxmlformats.org/officeDocument/2006/relationships/image" Target="../media/image1788.png"/><Relationship Id="rId265" Type="http://schemas.openxmlformats.org/officeDocument/2006/relationships/customXml" Target="../ink/ink1945.xml"/><Relationship Id="rId472" Type="http://schemas.openxmlformats.org/officeDocument/2006/relationships/customXml" Target="../ink/ink2049.xml"/><Relationship Id="rId528" Type="http://schemas.openxmlformats.org/officeDocument/2006/relationships/customXml" Target="../ink/ink2077.xml"/><Relationship Id="rId125" Type="http://schemas.openxmlformats.org/officeDocument/2006/relationships/customXml" Target="../ink/ink1875.xml"/><Relationship Id="rId167" Type="http://schemas.openxmlformats.org/officeDocument/2006/relationships/customXml" Target="../ink/ink1896.xml"/><Relationship Id="rId332" Type="http://schemas.openxmlformats.org/officeDocument/2006/relationships/image" Target="../media/image1942.png"/><Relationship Id="rId374" Type="http://schemas.openxmlformats.org/officeDocument/2006/relationships/image" Target="../media/image1963.png"/><Relationship Id="rId581" Type="http://schemas.openxmlformats.org/officeDocument/2006/relationships/image" Target="../media/image2065.png"/><Relationship Id="rId71" Type="http://schemas.openxmlformats.org/officeDocument/2006/relationships/customXml" Target="../ink/ink1848.xml"/><Relationship Id="rId234" Type="http://schemas.openxmlformats.org/officeDocument/2006/relationships/image" Target="../media/image1895.png"/><Relationship Id="rId637" Type="http://schemas.openxmlformats.org/officeDocument/2006/relationships/image" Target="../media/image2092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827.xml"/><Relationship Id="rId276" Type="http://schemas.openxmlformats.org/officeDocument/2006/relationships/image" Target="../media/image1915.png"/><Relationship Id="rId441" Type="http://schemas.openxmlformats.org/officeDocument/2006/relationships/customXml" Target="../ink/ink2033.xml"/><Relationship Id="rId483" Type="http://schemas.openxmlformats.org/officeDocument/2006/relationships/image" Target="../media/image2016.png"/><Relationship Id="rId539" Type="http://schemas.openxmlformats.org/officeDocument/2006/relationships/image" Target="../media/image2044.png"/><Relationship Id="rId40" Type="http://schemas.openxmlformats.org/officeDocument/2006/relationships/image" Target="../media/image1799.png"/><Relationship Id="rId136" Type="http://schemas.openxmlformats.org/officeDocument/2006/relationships/image" Target="../media/image1846.png"/><Relationship Id="rId178" Type="http://schemas.openxmlformats.org/officeDocument/2006/relationships/image" Target="../media/image1867.png"/><Relationship Id="rId301" Type="http://schemas.openxmlformats.org/officeDocument/2006/relationships/customXml" Target="../ink/ink1963.xml"/><Relationship Id="rId343" Type="http://schemas.openxmlformats.org/officeDocument/2006/relationships/customXml" Target="../ink/ink1984.xml"/><Relationship Id="rId550" Type="http://schemas.openxmlformats.org/officeDocument/2006/relationships/customXml" Target="../ink/ink2088.xml"/><Relationship Id="rId82" Type="http://schemas.openxmlformats.org/officeDocument/2006/relationships/image" Target="../media/image1820.png"/><Relationship Id="rId203" Type="http://schemas.openxmlformats.org/officeDocument/2006/relationships/customXml" Target="../ink/ink1914.xml"/><Relationship Id="rId385" Type="http://schemas.openxmlformats.org/officeDocument/2006/relationships/customXml" Target="../ink/ink2005.xml"/><Relationship Id="rId592" Type="http://schemas.openxmlformats.org/officeDocument/2006/relationships/customXml" Target="../ink/ink2109.xml"/><Relationship Id="rId606" Type="http://schemas.openxmlformats.org/officeDocument/2006/relationships/customXml" Target="../ink/ink2116.xml"/><Relationship Id="rId648" Type="http://schemas.openxmlformats.org/officeDocument/2006/relationships/customXml" Target="../ink/ink2137.xml"/><Relationship Id="rId245" Type="http://schemas.openxmlformats.org/officeDocument/2006/relationships/customXml" Target="../ink/ink1935.xml"/><Relationship Id="rId287" Type="http://schemas.openxmlformats.org/officeDocument/2006/relationships/customXml" Target="../ink/ink1956.xml"/><Relationship Id="rId410" Type="http://schemas.openxmlformats.org/officeDocument/2006/relationships/image" Target="../media/image1981.png"/><Relationship Id="rId452" Type="http://schemas.openxmlformats.org/officeDocument/2006/relationships/image" Target="../media/image2001.png"/><Relationship Id="rId494" Type="http://schemas.openxmlformats.org/officeDocument/2006/relationships/customXml" Target="../ink/ink2060.xml"/><Relationship Id="rId508" Type="http://schemas.openxmlformats.org/officeDocument/2006/relationships/customXml" Target="../ink/ink2067.xml"/><Relationship Id="rId105" Type="http://schemas.openxmlformats.org/officeDocument/2006/relationships/customXml" Target="../ink/ink1865.xml"/><Relationship Id="rId147" Type="http://schemas.openxmlformats.org/officeDocument/2006/relationships/customXml" Target="../ink/ink1886.xml"/><Relationship Id="rId312" Type="http://schemas.openxmlformats.org/officeDocument/2006/relationships/image" Target="../media/image1933.png"/><Relationship Id="rId354" Type="http://schemas.openxmlformats.org/officeDocument/2006/relationships/image" Target="../media/image1953.png"/><Relationship Id="rId51" Type="http://schemas.openxmlformats.org/officeDocument/2006/relationships/customXml" Target="../ink/ink1838.xml"/><Relationship Id="rId93" Type="http://schemas.openxmlformats.org/officeDocument/2006/relationships/customXml" Target="../ink/ink1859.xml"/><Relationship Id="rId189" Type="http://schemas.openxmlformats.org/officeDocument/2006/relationships/customXml" Target="../ink/ink1907.xml"/><Relationship Id="rId396" Type="http://schemas.openxmlformats.org/officeDocument/2006/relationships/image" Target="../media/image1974.png"/><Relationship Id="rId561" Type="http://schemas.openxmlformats.org/officeDocument/2006/relationships/image" Target="../media/image2055.png"/><Relationship Id="rId617" Type="http://schemas.openxmlformats.org/officeDocument/2006/relationships/image" Target="../media/image2082.png"/><Relationship Id="rId659" Type="http://schemas.openxmlformats.org/officeDocument/2006/relationships/customXml" Target="../ink/ink2143.xml"/><Relationship Id="rId214" Type="http://schemas.openxmlformats.org/officeDocument/2006/relationships/image" Target="../media/image1885.png"/><Relationship Id="rId256" Type="http://schemas.openxmlformats.org/officeDocument/2006/relationships/image" Target="../media/image1906.png"/><Relationship Id="rId298" Type="http://schemas.openxmlformats.org/officeDocument/2006/relationships/image" Target="../media/image1926.png"/><Relationship Id="rId421" Type="http://schemas.openxmlformats.org/officeDocument/2006/relationships/customXml" Target="../ink/ink2023.xml"/><Relationship Id="rId463" Type="http://schemas.openxmlformats.org/officeDocument/2006/relationships/customXml" Target="../ink/ink2044.xml"/><Relationship Id="rId519" Type="http://schemas.openxmlformats.org/officeDocument/2006/relationships/image" Target="../media/image2034.png"/><Relationship Id="rId670" Type="http://schemas.openxmlformats.org/officeDocument/2006/relationships/image" Target="../media/image2107.png"/><Relationship Id="rId116" Type="http://schemas.openxmlformats.org/officeDocument/2006/relationships/image" Target="../media/image1836.png"/><Relationship Id="rId158" Type="http://schemas.openxmlformats.org/officeDocument/2006/relationships/image" Target="../media/image1857.png"/><Relationship Id="rId323" Type="http://schemas.openxmlformats.org/officeDocument/2006/relationships/customXml" Target="../ink/ink1974.xml"/><Relationship Id="rId530" Type="http://schemas.openxmlformats.org/officeDocument/2006/relationships/customXml" Target="../ink/ink2078.xml"/><Relationship Id="rId20" Type="http://schemas.openxmlformats.org/officeDocument/2006/relationships/image" Target="../media/image1789.png"/><Relationship Id="rId62" Type="http://schemas.openxmlformats.org/officeDocument/2006/relationships/image" Target="../media/image1810.png"/><Relationship Id="rId365" Type="http://schemas.openxmlformats.org/officeDocument/2006/relationships/customXml" Target="../ink/ink1995.xml"/><Relationship Id="rId572" Type="http://schemas.openxmlformats.org/officeDocument/2006/relationships/customXml" Target="../ink/ink2099.xml"/><Relationship Id="rId628" Type="http://schemas.openxmlformats.org/officeDocument/2006/relationships/customXml" Target="../ink/ink2127.xml"/><Relationship Id="rId225" Type="http://schemas.openxmlformats.org/officeDocument/2006/relationships/customXml" Target="../ink/ink1925.xml"/><Relationship Id="rId267" Type="http://schemas.openxmlformats.org/officeDocument/2006/relationships/customXml" Target="../ink/ink1946.xml"/><Relationship Id="rId432" Type="http://schemas.openxmlformats.org/officeDocument/2006/relationships/image" Target="../media/image116.png"/><Relationship Id="rId474" Type="http://schemas.openxmlformats.org/officeDocument/2006/relationships/customXml" Target="../ink/ink2050.xml"/><Relationship Id="rId127" Type="http://schemas.openxmlformats.org/officeDocument/2006/relationships/customXml" Target="../ink/ink1876.xml"/><Relationship Id="rId31" Type="http://schemas.openxmlformats.org/officeDocument/2006/relationships/customXml" Target="../ink/ink1828.xml"/><Relationship Id="rId73" Type="http://schemas.openxmlformats.org/officeDocument/2006/relationships/customXml" Target="../ink/ink1849.xml"/><Relationship Id="rId169" Type="http://schemas.openxmlformats.org/officeDocument/2006/relationships/customXml" Target="../ink/ink1897.xml"/><Relationship Id="rId334" Type="http://schemas.openxmlformats.org/officeDocument/2006/relationships/image" Target="../media/image1943.png"/><Relationship Id="rId376" Type="http://schemas.openxmlformats.org/officeDocument/2006/relationships/image" Target="../media/image1964.png"/><Relationship Id="rId541" Type="http://schemas.openxmlformats.org/officeDocument/2006/relationships/image" Target="../media/image2045.png"/><Relationship Id="rId583" Type="http://schemas.openxmlformats.org/officeDocument/2006/relationships/image" Target="../media/image2066.png"/><Relationship Id="rId639" Type="http://schemas.openxmlformats.org/officeDocument/2006/relationships/image" Target="../media/image2093.png"/><Relationship Id="rId4" Type="http://schemas.openxmlformats.org/officeDocument/2006/relationships/customXml" Target="../ink/ink1815.xml"/><Relationship Id="rId180" Type="http://schemas.openxmlformats.org/officeDocument/2006/relationships/image" Target="../media/image1868.png"/><Relationship Id="rId236" Type="http://schemas.openxmlformats.org/officeDocument/2006/relationships/image" Target="../media/image1896.png"/><Relationship Id="rId278" Type="http://schemas.openxmlformats.org/officeDocument/2006/relationships/image" Target="../media/image1916.png"/><Relationship Id="rId401" Type="http://schemas.openxmlformats.org/officeDocument/2006/relationships/customXml" Target="../ink/ink2013.xml"/><Relationship Id="rId443" Type="http://schemas.openxmlformats.org/officeDocument/2006/relationships/customXml" Target="../ink/ink2034.xml"/><Relationship Id="rId650" Type="http://schemas.openxmlformats.org/officeDocument/2006/relationships/customXml" Target="../ink/ink2138.xml"/><Relationship Id="rId303" Type="http://schemas.openxmlformats.org/officeDocument/2006/relationships/customXml" Target="../ink/ink1964.xml"/><Relationship Id="rId485" Type="http://schemas.openxmlformats.org/officeDocument/2006/relationships/image" Target="../media/image2017.png"/><Relationship Id="rId42" Type="http://schemas.openxmlformats.org/officeDocument/2006/relationships/image" Target="../media/image1800.png"/><Relationship Id="rId84" Type="http://schemas.openxmlformats.org/officeDocument/2006/relationships/image" Target="../media/image1821.png"/><Relationship Id="rId138" Type="http://schemas.openxmlformats.org/officeDocument/2006/relationships/image" Target="../media/image1847.png"/><Relationship Id="rId345" Type="http://schemas.openxmlformats.org/officeDocument/2006/relationships/customXml" Target="../ink/ink1985.xml"/><Relationship Id="rId387" Type="http://schemas.openxmlformats.org/officeDocument/2006/relationships/customXml" Target="../ink/ink2006.xml"/><Relationship Id="rId510" Type="http://schemas.openxmlformats.org/officeDocument/2006/relationships/customXml" Target="../ink/ink2068.xml"/><Relationship Id="rId552" Type="http://schemas.openxmlformats.org/officeDocument/2006/relationships/customXml" Target="../ink/ink2089.xml"/><Relationship Id="rId594" Type="http://schemas.openxmlformats.org/officeDocument/2006/relationships/customXml" Target="../ink/ink2110.xml"/><Relationship Id="rId608" Type="http://schemas.openxmlformats.org/officeDocument/2006/relationships/customXml" Target="../ink/ink2117.xml"/><Relationship Id="rId191" Type="http://schemas.openxmlformats.org/officeDocument/2006/relationships/customXml" Target="../ink/ink1908.xml"/><Relationship Id="rId205" Type="http://schemas.openxmlformats.org/officeDocument/2006/relationships/customXml" Target="../ink/ink1915.xml"/><Relationship Id="rId247" Type="http://schemas.openxmlformats.org/officeDocument/2006/relationships/customXml" Target="../ink/ink1936.xml"/><Relationship Id="rId412" Type="http://schemas.openxmlformats.org/officeDocument/2006/relationships/image" Target="../media/image1982.png"/><Relationship Id="rId107" Type="http://schemas.openxmlformats.org/officeDocument/2006/relationships/customXml" Target="../ink/ink1866.xml"/><Relationship Id="rId289" Type="http://schemas.openxmlformats.org/officeDocument/2006/relationships/customXml" Target="../ink/ink1957.xml"/><Relationship Id="rId454" Type="http://schemas.openxmlformats.org/officeDocument/2006/relationships/image" Target="../media/image2002.png"/><Relationship Id="rId496" Type="http://schemas.openxmlformats.org/officeDocument/2006/relationships/customXml" Target="../ink/ink2061.xml"/><Relationship Id="rId661" Type="http://schemas.openxmlformats.org/officeDocument/2006/relationships/customXml" Target="../ink/ink2144.xml"/><Relationship Id="rId11" Type="http://schemas.openxmlformats.org/officeDocument/2006/relationships/customXml" Target="../ink/ink1818.xml"/><Relationship Id="rId53" Type="http://schemas.openxmlformats.org/officeDocument/2006/relationships/customXml" Target="../ink/ink1839.xml"/><Relationship Id="rId149" Type="http://schemas.openxmlformats.org/officeDocument/2006/relationships/customXml" Target="../ink/ink1887.xml"/><Relationship Id="rId314" Type="http://schemas.openxmlformats.org/officeDocument/2006/relationships/image" Target="../media/image1934.png"/><Relationship Id="rId356" Type="http://schemas.openxmlformats.org/officeDocument/2006/relationships/image" Target="../media/image1954.png"/><Relationship Id="rId398" Type="http://schemas.openxmlformats.org/officeDocument/2006/relationships/image" Target="../media/image1975.png"/><Relationship Id="rId521" Type="http://schemas.openxmlformats.org/officeDocument/2006/relationships/image" Target="../media/image2035.png"/><Relationship Id="rId563" Type="http://schemas.openxmlformats.org/officeDocument/2006/relationships/image" Target="../media/image2056.png"/><Relationship Id="rId619" Type="http://schemas.openxmlformats.org/officeDocument/2006/relationships/image" Target="../media/image2083.png"/><Relationship Id="rId95" Type="http://schemas.openxmlformats.org/officeDocument/2006/relationships/customXml" Target="../ink/ink1860.xml"/><Relationship Id="rId160" Type="http://schemas.openxmlformats.org/officeDocument/2006/relationships/image" Target="../media/image1858.png"/><Relationship Id="rId216" Type="http://schemas.openxmlformats.org/officeDocument/2006/relationships/image" Target="../media/image1886.png"/><Relationship Id="rId423" Type="http://schemas.openxmlformats.org/officeDocument/2006/relationships/customXml" Target="../ink/ink2024.xml"/><Relationship Id="rId258" Type="http://schemas.openxmlformats.org/officeDocument/2006/relationships/image" Target="../media/image1907.png"/><Relationship Id="rId465" Type="http://schemas.openxmlformats.org/officeDocument/2006/relationships/customXml" Target="../ink/ink2045.xml"/><Relationship Id="rId630" Type="http://schemas.openxmlformats.org/officeDocument/2006/relationships/customXml" Target="../ink/ink2128.xml"/><Relationship Id="rId672" Type="http://schemas.openxmlformats.org/officeDocument/2006/relationships/image" Target="../media/image2108.png"/><Relationship Id="rId22" Type="http://schemas.openxmlformats.org/officeDocument/2006/relationships/image" Target="../media/image1790.png"/><Relationship Id="rId64" Type="http://schemas.openxmlformats.org/officeDocument/2006/relationships/image" Target="../media/image1811.png"/><Relationship Id="rId118" Type="http://schemas.openxmlformats.org/officeDocument/2006/relationships/image" Target="../media/image1837.png"/><Relationship Id="rId325" Type="http://schemas.openxmlformats.org/officeDocument/2006/relationships/customXml" Target="../ink/ink1975.xml"/><Relationship Id="rId367" Type="http://schemas.openxmlformats.org/officeDocument/2006/relationships/customXml" Target="../ink/ink1996.xml"/><Relationship Id="rId532" Type="http://schemas.openxmlformats.org/officeDocument/2006/relationships/customXml" Target="../ink/ink2079.xml"/><Relationship Id="rId574" Type="http://schemas.openxmlformats.org/officeDocument/2006/relationships/customXml" Target="../ink/ink2100.xml"/><Relationship Id="rId171" Type="http://schemas.openxmlformats.org/officeDocument/2006/relationships/customXml" Target="../ink/ink1898.xml"/><Relationship Id="rId227" Type="http://schemas.openxmlformats.org/officeDocument/2006/relationships/customXml" Target="../ink/ink1926.xml"/><Relationship Id="rId269" Type="http://schemas.openxmlformats.org/officeDocument/2006/relationships/customXml" Target="../ink/ink1947.xml"/><Relationship Id="rId434" Type="http://schemas.openxmlformats.org/officeDocument/2006/relationships/image" Target="../media/image1992.png"/><Relationship Id="rId476" Type="http://schemas.openxmlformats.org/officeDocument/2006/relationships/customXml" Target="../ink/ink2051.xml"/><Relationship Id="rId641" Type="http://schemas.openxmlformats.org/officeDocument/2006/relationships/image" Target="../media/image2094.png"/><Relationship Id="rId33" Type="http://schemas.openxmlformats.org/officeDocument/2006/relationships/customXml" Target="../ink/ink1829.xml"/><Relationship Id="rId129" Type="http://schemas.openxmlformats.org/officeDocument/2006/relationships/customXml" Target="../ink/ink1877.xml"/><Relationship Id="rId280" Type="http://schemas.openxmlformats.org/officeDocument/2006/relationships/image" Target="../media/image1917.png"/><Relationship Id="rId336" Type="http://schemas.openxmlformats.org/officeDocument/2006/relationships/image" Target="../media/image1944.png"/><Relationship Id="rId501" Type="http://schemas.openxmlformats.org/officeDocument/2006/relationships/image" Target="../media/image2025.png"/><Relationship Id="rId543" Type="http://schemas.openxmlformats.org/officeDocument/2006/relationships/image" Target="../media/image2046.png"/><Relationship Id="rId75" Type="http://schemas.openxmlformats.org/officeDocument/2006/relationships/customXml" Target="../ink/ink1850.xml"/><Relationship Id="rId140" Type="http://schemas.openxmlformats.org/officeDocument/2006/relationships/image" Target="../media/image1848.png"/><Relationship Id="rId182" Type="http://schemas.openxmlformats.org/officeDocument/2006/relationships/image" Target="../media/image1869.png"/><Relationship Id="rId378" Type="http://schemas.openxmlformats.org/officeDocument/2006/relationships/image" Target="../media/image1965.png"/><Relationship Id="rId403" Type="http://schemas.openxmlformats.org/officeDocument/2006/relationships/customXml" Target="../ink/ink2014.xml"/><Relationship Id="rId585" Type="http://schemas.openxmlformats.org/officeDocument/2006/relationships/image" Target="../media/image2067.png"/><Relationship Id="rId6" Type="http://schemas.openxmlformats.org/officeDocument/2006/relationships/customXml" Target="../ink/ink1816.xml"/><Relationship Id="rId238" Type="http://schemas.openxmlformats.org/officeDocument/2006/relationships/image" Target="../media/image1897.png"/><Relationship Id="rId445" Type="http://schemas.openxmlformats.org/officeDocument/2006/relationships/customXml" Target="../ink/ink2035.xml"/><Relationship Id="rId487" Type="http://schemas.openxmlformats.org/officeDocument/2006/relationships/image" Target="../media/image2018.png"/><Relationship Id="rId610" Type="http://schemas.openxmlformats.org/officeDocument/2006/relationships/customXml" Target="../ink/ink2118.xml"/><Relationship Id="rId652" Type="http://schemas.openxmlformats.org/officeDocument/2006/relationships/customXml" Target="../ink/ink2139.xml"/><Relationship Id="rId291" Type="http://schemas.openxmlformats.org/officeDocument/2006/relationships/customXml" Target="../ink/ink1958.xml"/><Relationship Id="rId305" Type="http://schemas.openxmlformats.org/officeDocument/2006/relationships/customXml" Target="../ink/ink1965.xml"/><Relationship Id="rId347" Type="http://schemas.openxmlformats.org/officeDocument/2006/relationships/customXml" Target="../ink/ink1986.xml"/><Relationship Id="rId512" Type="http://schemas.openxmlformats.org/officeDocument/2006/relationships/customXml" Target="../ink/ink2069.xml"/><Relationship Id="rId44" Type="http://schemas.openxmlformats.org/officeDocument/2006/relationships/image" Target="../media/image1801.png"/><Relationship Id="rId86" Type="http://schemas.openxmlformats.org/officeDocument/2006/relationships/image" Target="../media/image1822.png"/><Relationship Id="rId151" Type="http://schemas.openxmlformats.org/officeDocument/2006/relationships/customXml" Target="../ink/ink1888.xml"/><Relationship Id="rId389" Type="http://schemas.openxmlformats.org/officeDocument/2006/relationships/customXml" Target="../ink/ink2007.xml"/><Relationship Id="rId554" Type="http://schemas.openxmlformats.org/officeDocument/2006/relationships/customXml" Target="../ink/ink2090.xml"/><Relationship Id="rId596" Type="http://schemas.openxmlformats.org/officeDocument/2006/relationships/customXml" Target="../ink/ink2111.xml"/><Relationship Id="rId193" Type="http://schemas.openxmlformats.org/officeDocument/2006/relationships/customXml" Target="../ink/ink1909.xml"/><Relationship Id="rId207" Type="http://schemas.openxmlformats.org/officeDocument/2006/relationships/customXml" Target="../ink/ink1916.xml"/><Relationship Id="rId249" Type="http://schemas.openxmlformats.org/officeDocument/2006/relationships/customXml" Target="../ink/ink1937.xml"/><Relationship Id="rId414" Type="http://schemas.openxmlformats.org/officeDocument/2006/relationships/image" Target="../media/image1983.png"/><Relationship Id="rId456" Type="http://schemas.openxmlformats.org/officeDocument/2006/relationships/image" Target="../media/image2003.png"/><Relationship Id="rId498" Type="http://schemas.openxmlformats.org/officeDocument/2006/relationships/customXml" Target="../ink/ink2062.xml"/><Relationship Id="rId621" Type="http://schemas.openxmlformats.org/officeDocument/2006/relationships/image" Target="../media/image2084.png"/><Relationship Id="rId663" Type="http://schemas.openxmlformats.org/officeDocument/2006/relationships/customXml" Target="../ink/ink2145.xml"/><Relationship Id="rId13" Type="http://schemas.openxmlformats.org/officeDocument/2006/relationships/customXml" Target="../ink/ink1819.xml"/><Relationship Id="rId109" Type="http://schemas.openxmlformats.org/officeDocument/2006/relationships/customXml" Target="../ink/ink1867.xml"/><Relationship Id="rId260" Type="http://schemas.openxmlformats.org/officeDocument/2006/relationships/image" Target="../media/image408.png"/><Relationship Id="rId316" Type="http://schemas.openxmlformats.org/officeDocument/2006/relationships/image" Target="../media/image1935.png"/><Relationship Id="rId523" Type="http://schemas.openxmlformats.org/officeDocument/2006/relationships/image" Target="../media/image2036.png"/><Relationship Id="rId55" Type="http://schemas.openxmlformats.org/officeDocument/2006/relationships/customXml" Target="../ink/ink1840.xml"/><Relationship Id="rId97" Type="http://schemas.openxmlformats.org/officeDocument/2006/relationships/customXml" Target="../ink/ink1861.xml"/><Relationship Id="rId120" Type="http://schemas.openxmlformats.org/officeDocument/2006/relationships/image" Target="../media/image1838.png"/><Relationship Id="rId358" Type="http://schemas.openxmlformats.org/officeDocument/2006/relationships/image" Target="../media/image1955.png"/><Relationship Id="rId565" Type="http://schemas.openxmlformats.org/officeDocument/2006/relationships/image" Target="../media/image2057.png"/><Relationship Id="rId162" Type="http://schemas.openxmlformats.org/officeDocument/2006/relationships/image" Target="../media/image1859.png"/><Relationship Id="rId218" Type="http://schemas.openxmlformats.org/officeDocument/2006/relationships/image" Target="../media/image1887.png"/><Relationship Id="rId425" Type="http://schemas.openxmlformats.org/officeDocument/2006/relationships/customXml" Target="../ink/ink2025.xml"/><Relationship Id="rId467" Type="http://schemas.openxmlformats.org/officeDocument/2006/relationships/image" Target="../media/image2008.png"/><Relationship Id="rId632" Type="http://schemas.openxmlformats.org/officeDocument/2006/relationships/customXml" Target="../ink/ink2129.xml"/><Relationship Id="rId271" Type="http://schemas.openxmlformats.org/officeDocument/2006/relationships/customXml" Target="../ink/ink1948.xml"/><Relationship Id="rId674" Type="http://schemas.openxmlformats.org/officeDocument/2006/relationships/image" Target="../media/image2109.png"/><Relationship Id="rId24" Type="http://schemas.openxmlformats.org/officeDocument/2006/relationships/image" Target="../media/image1791.png"/><Relationship Id="rId66" Type="http://schemas.openxmlformats.org/officeDocument/2006/relationships/image" Target="../media/image1812.png"/><Relationship Id="rId131" Type="http://schemas.openxmlformats.org/officeDocument/2006/relationships/customXml" Target="../ink/ink1878.xml"/><Relationship Id="rId327" Type="http://schemas.openxmlformats.org/officeDocument/2006/relationships/customXml" Target="../ink/ink1976.xml"/><Relationship Id="rId369" Type="http://schemas.openxmlformats.org/officeDocument/2006/relationships/customXml" Target="../ink/ink1997.xml"/><Relationship Id="rId534" Type="http://schemas.openxmlformats.org/officeDocument/2006/relationships/customXml" Target="../ink/ink2080.xml"/><Relationship Id="rId576" Type="http://schemas.openxmlformats.org/officeDocument/2006/relationships/customXml" Target="../ink/ink2101.xml"/><Relationship Id="rId173" Type="http://schemas.openxmlformats.org/officeDocument/2006/relationships/customXml" Target="../ink/ink1899.xml"/><Relationship Id="rId229" Type="http://schemas.openxmlformats.org/officeDocument/2006/relationships/customXml" Target="../ink/ink1927.xml"/><Relationship Id="rId380" Type="http://schemas.openxmlformats.org/officeDocument/2006/relationships/image" Target="../media/image1966.png"/><Relationship Id="rId436" Type="http://schemas.openxmlformats.org/officeDocument/2006/relationships/image" Target="../media/image1993.png"/><Relationship Id="rId601" Type="http://schemas.openxmlformats.org/officeDocument/2006/relationships/image" Target="../media/image2074.png"/><Relationship Id="rId643" Type="http://schemas.openxmlformats.org/officeDocument/2006/relationships/image" Target="../media/image2095.png"/><Relationship Id="rId240" Type="http://schemas.openxmlformats.org/officeDocument/2006/relationships/image" Target="../media/image1898.png"/><Relationship Id="rId478" Type="http://schemas.openxmlformats.org/officeDocument/2006/relationships/customXml" Target="../ink/ink2052.xml"/><Relationship Id="rId35" Type="http://schemas.openxmlformats.org/officeDocument/2006/relationships/customXml" Target="../ink/ink1830.xml"/><Relationship Id="rId77" Type="http://schemas.openxmlformats.org/officeDocument/2006/relationships/customXml" Target="../ink/ink1851.xml"/><Relationship Id="rId100" Type="http://schemas.openxmlformats.org/officeDocument/2006/relationships/image" Target="../media/image1828.png"/><Relationship Id="rId282" Type="http://schemas.openxmlformats.org/officeDocument/2006/relationships/image" Target="../media/image1918.png"/><Relationship Id="rId338" Type="http://schemas.openxmlformats.org/officeDocument/2006/relationships/image" Target="../media/image1945.png"/><Relationship Id="rId503" Type="http://schemas.openxmlformats.org/officeDocument/2006/relationships/image" Target="../media/image2026.png"/><Relationship Id="rId545" Type="http://schemas.openxmlformats.org/officeDocument/2006/relationships/image" Target="../media/image2047.png"/><Relationship Id="rId587" Type="http://schemas.openxmlformats.org/officeDocument/2006/relationships/image" Target="../media/image2068.png"/><Relationship Id="rId8" Type="http://schemas.openxmlformats.org/officeDocument/2006/relationships/image" Target="../media/image1783.png"/><Relationship Id="rId142" Type="http://schemas.openxmlformats.org/officeDocument/2006/relationships/image" Target="../media/image1849.png"/><Relationship Id="rId184" Type="http://schemas.openxmlformats.org/officeDocument/2006/relationships/image" Target="../media/image1870.png"/><Relationship Id="rId391" Type="http://schemas.openxmlformats.org/officeDocument/2006/relationships/customXml" Target="../ink/ink2008.xml"/><Relationship Id="rId405" Type="http://schemas.openxmlformats.org/officeDocument/2006/relationships/customXml" Target="../ink/ink2015.xml"/><Relationship Id="rId447" Type="http://schemas.openxmlformats.org/officeDocument/2006/relationships/customXml" Target="../ink/ink2036.xml"/><Relationship Id="rId612" Type="http://schemas.openxmlformats.org/officeDocument/2006/relationships/customXml" Target="../ink/ink2119.xml"/><Relationship Id="rId251" Type="http://schemas.openxmlformats.org/officeDocument/2006/relationships/customXml" Target="../ink/ink1938.xml"/><Relationship Id="rId489" Type="http://schemas.openxmlformats.org/officeDocument/2006/relationships/image" Target="../media/image2019.png"/><Relationship Id="rId654" Type="http://schemas.openxmlformats.org/officeDocument/2006/relationships/customXml" Target="../ink/ink2140.xml"/><Relationship Id="rId46" Type="http://schemas.openxmlformats.org/officeDocument/2006/relationships/image" Target="../media/image1802.png"/><Relationship Id="rId293" Type="http://schemas.openxmlformats.org/officeDocument/2006/relationships/customXml" Target="../ink/ink1959.xml"/><Relationship Id="rId307" Type="http://schemas.openxmlformats.org/officeDocument/2006/relationships/customXml" Target="../ink/ink1966.xml"/><Relationship Id="rId349" Type="http://schemas.openxmlformats.org/officeDocument/2006/relationships/customXml" Target="../ink/ink1987.xml"/><Relationship Id="rId514" Type="http://schemas.openxmlformats.org/officeDocument/2006/relationships/customXml" Target="../ink/ink2070.xml"/><Relationship Id="rId556" Type="http://schemas.openxmlformats.org/officeDocument/2006/relationships/customXml" Target="../ink/ink2091.xml"/><Relationship Id="rId88" Type="http://schemas.openxmlformats.org/officeDocument/2006/relationships/image" Target="../media/image1823.png"/><Relationship Id="rId111" Type="http://schemas.openxmlformats.org/officeDocument/2006/relationships/customXml" Target="../ink/ink1868.xml"/><Relationship Id="rId153" Type="http://schemas.openxmlformats.org/officeDocument/2006/relationships/customXml" Target="../ink/ink1889.xml"/><Relationship Id="rId195" Type="http://schemas.openxmlformats.org/officeDocument/2006/relationships/customXml" Target="../ink/ink1910.xml"/><Relationship Id="rId209" Type="http://schemas.openxmlformats.org/officeDocument/2006/relationships/customXml" Target="../ink/ink1917.xml"/><Relationship Id="rId360" Type="http://schemas.openxmlformats.org/officeDocument/2006/relationships/image" Target="../media/image1956.png"/><Relationship Id="rId416" Type="http://schemas.openxmlformats.org/officeDocument/2006/relationships/image" Target="../media/image1984.png"/><Relationship Id="rId598" Type="http://schemas.openxmlformats.org/officeDocument/2006/relationships/customXml" Target="../ink/ink2112.xml"/><Relationship Id="rId220" Type="http://schemas.openxmlformats.org/officeDocument/2006/relationships/image" Target="../media/image1888.png"/><Relationship Id="rId458" Type="http://schemas.openxmlformats.org/officeDocument/2006/relationships/image" Target="../media/image2004.png"/><Relationship Id="rId623" Type="http://schemas.openxmlformats.org/officeDocument/2006/relationships/image" Target="../media/image2085.png"/><Relationship Id="rId665" Type="http://schemas.openxmlformats.org/officeDocument/2006/relationships/customXml" Target="../ink/ink2146.xml"/><Relationship Id="rId15" Type="http://schemas.openxmlformats.org/officeDocument/2006/relationships/customXml" Target="../ink/ink1820.xml"/><Relationship Id="rId57" Type="http://schemas.openxmlformats.org/officeDocument/2006/relationships/customXml" Target="../ink/ink1841.xml"/><Relationship Id="rId262" Type="http://schemas.openxmlformats.org/officeDocument/2006/relationships/image" Target="../media/image1908.png"/><Relationship Id="rId318" Type="http://schemas.openxmlformats.org/officeDocument/2006/relationships/image" Target="../media/image1936.png"/><Relationship Id="rId525" Type="http://schemas.openxmlformats.org/officeDocument/2006/relationships/image" Target="../media/image2037.png"/><Relationship Id="rId567" Type="http://schemas.openxmlformats.org/officeDocument/2006/relationships/image" Target="../media/image2058.png"/><Relationship Id="rId99" Type="http://schemas.openxmlformats.org/officeDocument/2006/relationships/customXml" Target="../ink/ink1862.xml"/><Relationship Id="rId122" Type="http://schemas.openxmlformats.org/officeDocument/2006/relationships/image" Target="../media/image1839.png"/><Relationship Id="rId164" Type="http://schemas.openxmlformats.org/officeDocument/2006/relationships/image" Target="../media/image1860.png"/><Relationship Id="rId371" Type="http://schemas.openxmlformats.org/officeDocument/2006/relationships/customXml" Target="../ink/ink1998.xml"/><Relationship Id="rId427" Type="http://schemas.openxmlformats.org/officeDocument/2006/relationships/customXml" Target="../ink/ink2026.xml"/><Relationship Id="rId469" Type="http://schemas.openxmlformats.org/officeDocument/2006/relationships/image" Target="../media/image2009.png"/><Relationship Id="rId634" Type="http://schemas.openxmlformats.org/officeDocument/2006/relationships/customXml" Target="../ink/ink2130.xml"/><Relationship Id="rId676" Type="http://schemas.openxmlformats.org/officeDocument/2006/relationships/image" Target="../media/image2110.png"/><Relationship Id="rId26" Type="http://schemas.openxmlformats.org/officeDocument/2006/relationships/image" Target="../media/image1792.png"/><Relationship Id="rId231" Type="http://schemas.openxmlformats.org/officeDocument/2006/relationships/customXml" Target="../ink/ink1928.xml"/><Relationship Id="rId273" Type="http://schemas.openxmlformats.org/officeDocument/2006/relationships/customXml" Target="../ink/ink1949.xml"/><Relationship Id="rId329" Type="http://schemas.openxmlformats.org/officeDocument/2006/relationships/customXml" Target="../ink/ink1977.xml"/><Relationship Id="rId480" Type="http://schemas.openxmlformats.org/officeDocument/2006/relationships/customXml" Target="../ink/ink2053.xml"/><Relationship Id="rId536" Type="http://schemas.openxmlformats.org/officeDocument/2006/relationships/customXml" Target="../ink/ink2081.xml"/><Relationship Id="rId68" Type="http://schemas.openxmlformats.org/officeDocument/2006/relationships/image" Target="../media/image1813.png"/><Relationship Id="rId133" Type="http://schemas.openxmlformats.org/officeDocument/2006/relationships/customXml" Target="../ink/ink1879.xml"/><Relationship Id="rId175" Type="http://schemas.openxmlformats.org/officeDocument/2006/relationships/customXml" Target="../ink/ink1900.xml"/><Relationship Id="rId340" Type="http://schemas.openxmlformats.org/officeDocument/2006/relationships/image" Target="../media/image1946.png"/><Relationship Id="rId578" Type="http://schemas.openxmlformats.org/officeDocument/2006/relationships/customXml" Target="../ink/ink2102.xml"/><Relationship Id="rId200" Type="http://schemas.openxmlformats.org/officeDocument/2006/relationships/image" Target="../media/image1878.png"/><Relationship Id="rId382" Type="http://schemas.openxmlformats.org/officeDocument/2006/relationships/image" Target="../media/image1967.png"/><Relationship Id="rId438" Type="http://schemas.openxmlformats.org/officeDocument/2006/relationships/image" Target="../media/image1994.png"/><Relationship Id="rId603" Type="http://schemas.openxmlformats.org/officeDocument/2006/relationships/image" Target="../media/image2075.png"/><Relationship Id="rId645" Type="http://schemas.openxmlformats.org/officeDocument/2006/relationships/image" Target="../media/image2096.png"/><Relationship Id="rId242" Type="http://schemas.openxmlformats.org/officeDocument/2006/relationships/image" Target="../media/image1899.png"/><Relationship Id="rId284" Type="http://schemas.openxmlformats.org/officeDocument/2006/relationships/image" Target="../media/image1919.png"/><Relationship Id="rId491" Type="http://schemas.openxmlformats.org/officeDocument/2006/relationships/image" Target="../media/image2020.png"/><Relationship Id="rId505" Type="http://schemas.openxmlformats.org/officeDocument/2006/relationships/image" Target="../media/image2027.png"/><Relationship Id="rId37" Type="http://schemas.openxmlformats.org/officeDocument/2006/relationships/customXml" Target="../ink/ink1831.xml"/><Relationship Id="rId79" Type="http://schemas.openxmlformats.org/officeDocument/2006/relationships/customXml" Target="../ink/ink1852.xml"/><Relationship Id="rId102" Type="http://schemas.openxmlformats.org/officeDocument/2006/relationships/image" Target="../media/image1829.png"/><Relationship Id="rId144" Type="http://schemas.openxmlformats.org/officeDocument/2006/relationships/image" Target="../media/image1850.png"/><Relationship Id="rId547" Type="http://schemas.openxmlformats.org/officeDocument/2006/relationships/image" Target="../media/image2048.png"/><Relationship Id="rId589" Type="http://schemas.openxmlformats.org/officeDocument/2006/relationships/image" Target="../media/image2069.png"/><Relationship Id="rId90" Type="http://schemas.openxmlformats.org/officeDocument/2006/relationships/image" Target="../media/image1824.png"/><Relationship Id="rId186" Type="http://schemas.openxmlformats.org/officeDocument/2006/relationships/image" Target="../media/image1871.png"/><Relationship Id="rId351" Type="http://schemas.openxmlformats.org/officeDocument/2006/relationships/customXml" Target="../ink/ink1988.xml"/><Relationship Id="rId393" Type="http://schemas.openxmlformats.org/officeDocument/2006/relationships/customXml" Target="../ink/ink2009.xml"/><Relationship Id="rId407" Type="http://schemas.openxmlformats.org/officeDocument/2006/relationships/customXml" Target="../ink/ink2016.xml"/><Relationship Id="rId449" Type="http://schemas.openxmlformats.org/officeDocument/2006/relationships/customXml" Target="../ink/ink2037.xml"/><Relationship Id="rId614" Type="http://schemas.openxmlformats.org/officeDocument/2006/relationships/customXml" Target="../ink/ink2120.xml"/><Relationship Id="rId656" Type="http://schemas.openxmlformats.org/officeDocument/2006/relationships/customXml" Target="../ink/ink2141.xml"/><Relationship Id="rId211" Type="http://schemas.openxmlformats.org/officeDocument/2006/relationships/customXml" Target="../ink/ink1918.xml"/><Relationship Id="rId253" Type="http://schemas.openxmlformats.org/officeDocument/2006/relationships/customXml" Target="../ink/ink1939.xml"/><Relationship Id="rId295" Type="http://schemas.openxmlformats.org/officeDocument/2006/relationships/customXml" Target="../ink/ink1960.xml"/><Relationship Id="rId309" Type="http://schemas.openxmlformats.org/officeDocument/2006/relationships/customXml" Target="../ink/ink1967.xml"/><Relationship Id="rId460" Type="http://schemas.openxmlformats.org/officeDocument/2006/relationships/image" Target="../media/image2005.png"/><Relationship Id="rId516" Type="http://schemas.openxmlformats.org/officeDocument/2006/relationships/customXml" Target="../ink/ink2071.xml"/><Relationship Id="rId48" Type="http://schemas.openxmlformats.org/officeDocument/2006/relationships/image" Target="../media/image1803.png"/><Relationship Id="rId113" Type="http://schemas.openxmlformats.org/officeDocument/2006/relationships/customXml" Target="../ink/ink1869.xml"/><Relationship Id="rId320" Type="http://schemas.openxmlformats.org/officeDocument/2006/relationships/image" Target="../media/image1937.png"/><Relationship Id="rId558" Type="http://schemas.openxmlformats.org/officeDocument/2006/relationships/customXml" Target="../ink/ink2092.xml"/><Relationship Id="rId155" Type="http://schemas.openxmlformats.org/officeDocument/2006/relationships/customXml" Target="../ink/ink1890.xml"/><Relationship Id="rId197" Type="http://schemas.openxmlformats.org/officeDocument/2006/relationships/customXml" Target="../ink/ink1911.xml"/><Relationship Id="rId362" Type="http://schemas.openxmlformats.org/officeDocument/2006/relationships/image" Target="../media/image1957.png"/><Relationship Id="rId418" Type="http://schemas.openxmlformats.org/officeDocument/2006/relationships/image" Target="../media/image1985.png"/><Relationship Id="rId625" Type="http://schemas.openxmlformats.org/officeDocument/2006/relationships/image" Target="../media/image2086.png"/><Relationship Id="rId222" Type="http://schemas.openxmlformats.org/officeDocument/2006/relationships/image" Target="../media/image1889.png"/><Relationship Id="rId264" Type="http://schemas.openxmlformats.org/officeDocument/2006/relationships/image" Target="../media/image1909.png"/><Relationship Id="rId471" Type="http://schemas.openxmlformats.org/officeDocument/2006/relationships/image" Target="../media/image2010.png"/><Relationship Id="rId667" Type="http://schemas.openxmlformats.org/officeDocument/2006/relationships/customXml" Target="../ink/ink2147.xml"/><Relationship Id="rId17" Type="http://schemas.openxmlformats.org/officeDocument/2006/relationships/customXml" Target="../ink/ink1821.xml"/><Relationship Id="rId59" Type="http://schemas.openxmlformats.org/officeDocument/2006/relationships/customXml" Target="../ink/ink1842.xml"/><Relationship Id="rId124" Type="http://schemas.openxmlformats.org/officeDocument/2006/relationships/image" Target="../media/image1840.png"/><Relationship Id="rId527" Type="http://schemas.openxmlformats.org/officeDocument/2006/relationships/image" Target="../media/image2038.png"/><Relationship Id="rId569" Type="http://schemas.openxmlformats.org/officeDocument/2006/relationships/image" Target="../media/image2059.png"/><Relationship Id="rId70" Type="http://schemas.openxmlformats.org/officeDocument/2006/relationships/image" Target="../media/image1814.png"/><Relationship Id="rId166" Type="http://schemas.openxmlformats.org/officeDocument/2006/relationships/image" Target="../media/image1861.png"/><Relationship Id="rId331" Type="http://schemas.openxmlformats.org/officeDocument/2006/relationships/customXml" Target="../ink/ink1978.xml"/><Relationship Id="rId373" Type="http://schemas.openxmlformats.org/officeDocument/2006/relationships/customXml" Target="../ink/ink1999.xml"/><Relationship Id="rId429" Type="http://schemas.openxmlformats.org/officeDocument/2006/relationships/customXml" Target="../ink/ink2027.xml"/><Relationship Id="rId580" Type="http://schemas.openxmlformats.org/officeDocument/2006/relationships/customXml" Target="../ink/ink2103.xml"/><Relationship Id="rId636" Type="http://schemas.openxmlformats.org/officeDocument/2006/relationships/customXml" Target="../ink/ink213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29.xml"/><Relationship Id="rId440" Type="http://schemas.openxmlformats.org/officeDocument/2006/relationships/image" Target="../media/image1995.png"/><Relationship Id="rId28" Type="http://schemas.openxmlformats.org/officeDocument/2006/relationships/image" Target="../media/image1793.png"/><Relationship Id="rId275" Type="http://schemas.openxmlformats.org/officeDocument/2006/relationships/customXml" Target="../ink/ink1950.xml"/><Relationship Id="rId300" Type="http://schemas.openxmlformats.org/officeDocument/2006/relationships/image" Target="../media/image1927.png"/><Relationship Id="rId482" Type="http://schemas.openxmlformats.org/officeDocument/2006/relationships/customXml" Target="../ink/ink2054.xml"/><Relationship Id="rId538" Type="http://schemas.openxmlformats.org/officeDocument/2006/relationships/customXml" Target="../ink/ink2082.xml"/><Relationship Id="rId81" Type="http://schemas.openxmlformats.org/officeDocument/2006/relationships/customXml" Target="../ink/ink1853.xml"/><Relationship Id="rId135" Type="http://schemas.openxmlformats.org/officeDocument/2006/relationships/customXml" Target="../ink/ink1880.xml"/><Relationship Id="rId177" Type="http://schemas.openxmlformats.org/officeDocument/2006/relationships/customXml" Target="../ink/ink1901.xml"/><Relationship Id="rId342" Type="http://schemas.openxmlformats.org/officeDocument/2006/relationships/image" Target="../media/image1947.png"/><Relationship Id="rId384" Type="http://schemas.openxmlformats.org/officeDocument/2006/relationships/image" Target="../media/image1968.png"/><Relationship Id="rId591" Type="http://schemas.openxmlformats.org/officeDocument/2006/relationships/image" Target="../media/image2070.png"/><Relationship Id="rId605" Type="http://schemas.openxmlformats.org/officeDocument/2006/relationships/image" Target="../media/image2076.png"/><Relationship Id="rId202" Type="http://schemas.openxmlformats.org/officeDocument/2006/relationships/image" Target="../media/image1879.png"/><Relationship Id="rId244" Type="http://schemas.openxmlformats.org/officeDocument/2006/relationships/image" Target="../media/image1900.png"/><Relationship Id="rId647" Type="http://schemas.openxmlformats.org/officeDocument/2006/relationships/image" Target="../media/image2097.png"/><Relationship Id="rId39" Type="http://schemas.openxmlformats.org/officeDocument/2006/relationships/customXml" Target="../ink/ink1832.xml"/><Relationship Id="rId286" Type="http://schemas.openxmlformats.org/officeDocument/2006/relationships/image" Target="../media/image1920.png"/><Relationship Id="rId451" Type="http://schemas.openxmlformats.org/officeDocument/2006/relationships/customXml" Target="../ink/ink2038.xml"/><Relationship Id="rId493" Type="http://schemas.openxmlformats.org/officeDocument/2006/relationships/image" Target="../media/image2021.png"/><Relationship Id="rId507" Type="http://schemas.openxmlformats.org/officeDocument/2006/relationships/image" Target="../media/image2028.png"/><Relationship Id="rId549" Type="http://schemas.openxmlformats.org/officeDocument/2006/relationships/image" Target="../media/image2049.png"/><Relationship Id="rId50" Type="http://schemas.openxmlformats.org/officeDocument/2006/relationships/image" Target="../media/image1804.png"/><Relationship Id="rId104" Type="http://schemas.openxmlformats.org/officeDocument/2006/relationships/image" Target="../media/image1830.png"/><Relationship Id="rId146" Type="http://schemas.openxmlformats.org/officeDocument/2006/relationships/image" Target="../media/image1851.png"/><Relationship Id="rId188" Type="http://schemas.openxmlformats.org/officeDocument/2006/relationships/image" Target="../media/image1872.png"/><Relationship Id="rId311" Type="http://schemas.openxmlformats.org/officeDocument/2006/relationships/customXml" Target="../ink/ink1968.xml"/><Relationship Id="rId353" Type="http://schemas.openxmlformats.org/officeDocument/2006/relationships/customXml" Target="../ink/ink1989.xml"/><Relationship Id="rId395" Type="http://schemas.openxmlformats.org/officeDocument/2006/relationships/customXml" Target="../ink/ink2010.xml"/><Relationship Id="rId409" Type="http://schemas.openxmlformats.org/officeDocument/2006/relationships/customXml" Target="../ink/ink2017.xml"/><Relationship Id="rId560" Type="http://schemas.openxmlformats.org/officeDocument/2006/relationships/customXml" Target="../ink/ink2093.xml"/><Relationship Id="rId92" Type="http://schemas.openxmlformats.org/officeDocument/2006/relationships/image" Target="../media/image1825.png"/><Relationship Id="rId213" Type="http://schemas.openxmlformats.org/officeDocument/2006/relationships/customXml" Target="../ink/ink1919.xml"/><Relationship Id="rId420" Type="http://schemas.openxmlformats.org/officeDocument/2006/relationships/image" Target="../media/image1986.png"/><Relationship Id="rId616" Type="http://schemas.openxmlformats.org/officeDocument/2006/relationships/customXml" Target="../ink/ink2121.xml"/><Relationship Id="rId658" Type="http://schemas.openxmlformats.org/officeDocument/2006/relationships/image" Target="../media/image2102.png"/><Relationship Id="rId255" Type="http://schemas.openxmlformats.org/officeDocument/2006/relationships/customXml" Target="../ink/ink1940.xml"/><Relationship Id="rId297" Type="http://schemas.openxmlformats.org/officeDocument/2006/relationships/customXml" Target="../ink/ink1961.xml"/><Relationship Id="rId462" Type="http://schemas.openxmlformats.org/officeDocument/2006/relationships/image" Target="../media/image2006.png"/><Relationship Id="rId518" Type="http://schemas.openxmlformats.org/officeDocument/2006/relationships/customXml" Target="../ink/ink2072.xml"/><Relationship Id="rId115" Type="http://schemas.openxmlformats.org/officeDocument/2006/relationships/customXml" Target="../ink/ink1870.xml"/><Relationship Id="rId157" Type="http://schemas.openxmlformats.org/officeDocument/2006/relationships/customXml" Target="../ink/ink1891.xml"/><Relationship Id="rId322" Type="http://schemas.openxmlformats.org/officeDocument/2006/relationships/image" Target="../media/image1938.png"/><Relationship Id="rId364" Type="http://schemas.openxmlformats.org/officeDocument/2006/relationships/image" Target="../media/image1958.png"/><Relationship Id="rId61" Type="http://schemas.openxmlformats.org/officeDocument/2006/relationships/customXml" Target="../ink/ink1843.xml"/><Relationship Id="rId199" Type="http://schemas.openxmlformats.org/officeDocument/2006/relationships/customXml" Target="../ink/ink1912.xml"/><Relationship Id="rId571" Type="http://schemas.openxmlformats.org/officeDocument/2006/relationships/image" Target="../media/image2060.png"/><Relationship Id="rId627" Type="http://schemas.openxmlformats.org/officeDocument/2006/relationships/image" Target="../media/image2087.png"/><Relationship Id="rId669" Type="http://schemas.openxmlformats.org/officeDocument/2006/relationships/customXml" Target="../ink/ink2148.xml"/><Relationship Id="rId19" Type="http://schemas.openxmlformats.org/officeDocument/2006/relationships/customXml" Target="../ink/ink1822.xml"/><Relationship Id="rId224" Type="http://schemas.openxmlformats.org/officeDocument/2006/relationships/image" Target="../media/image1890.png"/><Relationship Id="rId266" Type="http://schemas.openxmlformats.org/officeDocument/2006/relationships/image" Target="../media/image1910.png"/><Relationship Id="rId431" Type="http://schemas.openxmlformats.org/officeDocument/2006/relationships/customXml" Target="../ink/ink2028.xml"/><Relationship Id="rId473" Type="http://schemas.openxmlformats.org/officeDocument/2006/relationships/image" Target="../media/image2011.png"/><Relationship Id="rId529" Type="http://schemas.openxmlformats.org/officeDocument/2006/relationships/image" Target="../media/image2039.png"/><Relationship Id="rId30" Type="http://schemas.openxmlformats.org/officeDocument/2006/relationships/image" Target="../media/image1794.png"/><Relationship Id="rId126" Type="http://schemas.openxmlformats.org/officeDocument/2006/relationships/image" Target="../media/image1841.png"/><Relationship Id="rId168" Type="http://schemas.openxmlformats.org/officeDocument/2006/relationships/image" Target="../media/image1862.png"/><Relationship Id="rId333" Type="http://schemas.openxmlformats.org/officeDocument/2006/relationships/customXml" Target="../ink/ink1979.xml"/><Relationship Id="rId540" Type="http://schemas.openxmlformats.org/officeDocument/2006/relationships/customXml" Target="../ink/ink2083.xml"/><Relationship Id="rId72" Type="http://schemas.openxmlformats.org/officeDocument/2006/relationships/image" Target="../media/image1815.png"/><Relationship Id="rId375" Type="http://schemas.openxmlformats.org/officeDocument/2006/relationships/customXml" Target="../ink/ink2000.xml"/><Relationship Id="rId582" Type="http://schemas.openxmlformats.org/officeDocument/2006/relationships/customXml" Target="../ink/ink2104.xml"/><Relationship Id="rId638" Type="http://schemas.openxmlformats.org/officeDocument/2006/relationships/customXml" Target="../ink/ink2132.xml"/><Relationship Id="rId3" Type="http://schemas.openxmlformats.org/officeDocument/2006/relationships/image" Target="../media/image1780.png"/><Relationship Id="rId235" Type="http://schemas.openxmlformats.org/officeDocument/2006/relationships/customXml" Target="../ink/ink1930.xml"/><Relationship Id="rId277" Type="http://schemas.openxmlformats.org/officeDocument/2006/relationships/customXml" Target="../ink/ink1951.xml"/><Relationship Id="rId400" Type="http://schemas.openxmlformats.org/officeDocument/2006/relationships/image" Target="../media/image1976.png"/><Relationship Id="rId442" Type="http://schemas.openxmlformats.org/officeDocument/2006/relationships/image" Target="../media/image1996.png"/><Relationship Id="rId484" Type="http://schemas.openxmlformats.org/officeDocument/2006/relationships/customXml" Target="../ink/ink2055.xml"/><Relationship Id="rId137" Type="http://schemas.openxmlformats.org/officeDocument/2006/relationships/customXml" Target="../ink/ink1881.xml"/><Relationship Id="rId302" Type="http://schemas.openxmlformats.org/officeDocument/2006/relationships/image" Target="../media/image1928.png"/><Relationship Id="rId344" Type="http://schemas.openxmlformats.org/officeDocument/2006/relationships/image" Target="../media/image1948.png"/><Relationship Id="rId41" Type="http://schemas.openxmlformats.org/officeDocument/2006/relationships/customXml" Target="../ink/ink1833.xml"/><Relationship Id="rId83" Type="http://schemas.openxmlformats.org/officeDocument/2006/relationships/customXml" Target="../ink/ink1854.xml"/><Relationship Id="rId179" Type="http://schemas.openxmlformats.org/officeDocument/2006/relationships/customXml" Target="../ink/ink1902.xml"/><Relationship Id="rId386" Type="http://schemas.openxmlformats.org/officeDocument/2006/relationships/image" Target="../media/image1969.png"/><Relationship Id="rId551" Type="http://schemas.openxmlformats.org/officeDocument/2006/relationships/image" Target="../media/image2050.png"/><Relationship Id="rId593" Type="http://schemas.openxmlformats.org/officeDocument/2006/relationships/image" Target="../media/image2071.png"/><Relationship Id="rId607" Type="http://schemas.openxmlformats.org/officeDocument/2006/relationships/image" Target="../media/image2077.png"/><Relationship Id="rId649" Type="http://schemas.openxmlformats.org/officeDocument/2006/relationships/image" Target="../media/image2098.png"/><Relationship Id="rId190" Type="http://schemas.openxmlformats.org/officeDocument/2006/relationships/image" Target="../media/image1873.png"/><Relationship Id="rId204" Type="http://schemas.openxmlformats.org/officeDocument/2006/relationships/image" Target="../media/image1880.png"/><Relationship Id="rId246" Type="http://schemas.openxmlformats.org/officeDocument/2006/relationships/image" Target="../media/image1901.png"/><Relationship Id="rId288" Type="http://schemas.openxmlformats.org/officeDocument/2006/relationships/image" Target="../media/image1921.png"/><Relationship Id="rId411" Type="http://schemas.openxmlformats.org/officeDocument/2006/relationships/customXml" Target="../ink/ink2018.xml"/><Relationship Id="rId453" Type="http://schemas.openxmlformats.org/officeDocument/2006/relationships/customXml" Target="../ink/ink2039.xml"/><Relationship Id="rId509" Type="http://schemas.openxmlformats.org/officeDocument/2006/relationships/image" Target="../media/image2029.png"/><Relationship Id="rId660" Type="http://schemas.openxmlformats.org/officeDocument/2006/relationships/image" Target="../media/image2103.png"/><Relationship Id="rId106" Type="http://schemas.openxmlformats.org/officeDocument/2006/relationships/image" Target="../media/image1831.png"/><Relationship Id="rId313" Type="http://schemas.openxmlformats.org/officeDocument/2006/relationships/customXml" Target="../ink/ink1969.xml"/><Relationship Id="rId495" Type="http://schemas.openxmlformats.org/officeDocument/2006/relationships/image" Target="../media/image2022.png"/><Relationship Id="rId10" Type="http://schemas.openxmlformats.org/officeDocument/2006/relationships/image" Target="../media/image1784.png"/><Relationship Id="rId52" Type="http://schemas.openxmlformats.org/officeDocument/2006/relationships/image" Target="../media/image1805.png"/><Relationship Id="rId94" Type="http://schemas.openxmlformats.org/officeDocument/2006/relationships/image" Target="../media/image1826.png"/><Relationship Id="rId148" Type="http://schemas.openxmlformats.org/officeDocument/2006/relationships/image" Target="../media/image1852.png"/><Relationship Id="rId355" Type="http://schemas.openxmlformats.org/officeDocument/2006/relationships/customXml" Target="../ink/ink1990.xml"/><Relationship Id="rId397" Type="http://schemas.openxmlformats.org/officeDocument/2006/relationships/customXml" Target="../ink/ink2011.xml"/><Relationship Id="rId520" Type="http://schemas.openxmlformats.org/officeDocument/2006/relationships/customXml" Target="../ink/ink2073.xml"/><Relationship Id="rId562" Type="http://schemas.openxmlformats.org/officeDocument/2006/relationships/customXml" Target="../ink/ink2094.xml"/><Relationship Id="rId618" Type="http://schemas.openxmlformats.org/officeDocument/2006/relationships/customXml" Target="../ink/ink2122.xml"/><Relationship Id="rId215" Type="http://schemas.openxmlformats.org/officeDocument/2006/relationships/customXml" Target="../ink/ink1920.xml"/><Relationship Id="rId257" Type="http://schemas.openxmlformats.org/officeDocument/2006/relationships/customXml" Target="../ink/ink1941.xml"/><Relationship Id="rId422" Type="http://schemas.openxmlformats.org/officeDocument/2006/relationships/image" Target="../media/image1987.png"/><Relationship Id="rId464" Type="http://schemas.openxmlformats.org/officeDocument/2006/relationships/image" Target="../media/image2007.png"/><Relationship Id="rId299" Type="http://schemas.openxmlformats.org/officeDocument/2006/relationships/customXml" Target="../ink/ink1962.xml"/><Relationship Id="rId63" Type="http://schemas.openxmlformats.org/officeDocument/2006/relationships/customXml" Target="../ink/ink1844.xml"/><Relationship Id="rId159" Type="http://schemas.openxmlformats.org/officeDocument/2006/relationships/customXml" Target="../ink/ink1892.xml"/><Relationship Id="rId366" Type="http://schemas.openxmlformats.org/officeDocument/2006/relationships/image" Target="../media/image1959.png"/><Relationship Id="rId573" Type="http://schemas.openxmlformats.org/officeDocument/2006/relationships/image" Target="../media/image2061.png"/><Relationship Id="rId226" Type="http://schemas.openxmlformats.org/officeDocument/2006/relationships/image" Target="../media/image1891.png"/><Relationship Id="rId433" Type="http://schemas.openxmlformats.org/officeDocument/2006/relationships/customXml" Target="../ink/ink2029.xml"/><Relationship Id="rId640" Type="http://schemas.openxmlformats.org/officeDocument/2006/relationships/customXml" Target="../ink/ink2133.xml"/><Relationship Id="rId74" Type="http://schemas.openxmlformats.org/officeDocument/2006/relationships/image" Target="../media/image1816.png"/><Relationship Id="rId377" Type="http://schemas.openxmlformats.org/officeDocument/2006/relationships/customXml" Target="../ink/ink2001.xml"/><Relationship Id="rId500" Type="http://schemas.openxmlformats.org/officeDocument/2006/relationships/customXml" Target="../ink/ink2063.xml"/><Relationship Id="rId584" Type="http://schemas.openxmlformats.org/officeDocument/2006/relationships/customXml" Target="../ink/ink2105.xml"/><Relationship Id="rId5" Type="http://schemas.openxmlformats.org/officeDocument/2006/relationships/image" Target="../media/image1781.png"/><Relationship Id="rId237" Type="http://schemas.openxmlformats.org/officeDocument/2006/relationships/customXml" Target="../ink/ink1931.xml"/><Relationship Id="rId444" Type="http://schemas.openxmlformats.org/officeDocument/2006/relationships/image" Target="../media/image1997.png"/><Relationship Id="rId651" Type="http://schemas.openxmlformats.org/officeDocument/2006/relationships/image" Target="../media/image2099.png"/><Relationship Id="rId290" Type="http://schemas.openxmlformats.org/officeDocument/2006/relationships/image" Target="../media/image1922.png"/><Relationship Id="rId304" Type="http://schemas.openxmlformats.org/officeDocument/2006/relationships/image" Target="../media/image1929.png"/><Relationship Id="rId388" Type="http://schemas.openxmlformats.org/officeDocument/2006/relationships/image" Target="../media/image1970.png"/><Relationship Id="rId511" Type="http://schemas.openxmlformats.org/officeDocument/2006/relationships/image" Target="../media/image2030.png"/><Relationship Id="rId609" Type="http://schemas.openxmlformats.org/officeDocument/2006/relationships/image" Target="../media/image2078.png"/><Relationship Id="rId85" Type="http://schemas.openxmlformats.org/officeDocument/2006/relationships/customXml" Target="../ink/ink1855.xml"/><Relationship Id="rId150" Type="http://schemas.openxmlformats.org/officeDocument/2006/relationships/image" Target="../media/image1853.png"/><Relationship Id="rId595" Type="http://schemas.openxmlformats.org/officeDocument/2006/relationships/image" Target="../media/image491.png"/><Relationship Id="rId248" Type="http://schemas.openxmlformats.org/officeDocument/2006/relationships/image" Target="../media/image1902.png"/><Relationship Id="rId455" Type="http://schemas.openxmlformats.org/officeDocument/2006/relationships/customXml" Target="../ink/ink2040.xml"/><Relationship Id="rId662" Type="http://schemas.openxmlformats.org/officeDocument/2006/relationships/image" Target="../media/image425.png"/><Relationship Id="rId12" Type="http://schemas.openxmlformats.org/officeDocument/2006/relationships/image" Target="../media/image1785.png"/><Relationship Id="rId108" Type="http://schemas.openxmlformats.org/officeDocument/2006/relationships/image" Target="../media/image1832.png"/><Relationship Id="rId315" Type="http://schemas.openxmlformats.org/officeDocument/2006/relationships/customXml" Target="../ink/ink1970.xml"/><Relationship Id="rId522" Type="http://schemas.openxmlformats.org/officeDocument/2006/relationships/customXml" Target="../ink/ink2074.xml"/><Relationship Id="rId96" Type="http://schemas.openxmlformats.org/officeDocument/2006/relationships/image" Target="../media/image1827.png"/><Relationship Id="rId161" Type="http://schemas.openxmlformats.org/officeDocument/2006/relationships/customXml" Target="../ink/ink1893.xml"/><Relationship Id="rId399" Type="http://schemas.openxmlformats.org/officeDocument/2006/relationships/customXml" Target="../ink/ink2012.xml"/><Relationship Id="rId259" Type="http://schemas.openxmlformats.org/officeDocument/2006/relationships/customXml" Target="../ink/ink1942.xml"/><Relationship Id="rId466" Type="http://schemas.openxmlformats.org/officeDocument/2006/relationships/customXml" Target="../ink/ink2046.xml"/><Relationship Id="rId673" Type="http://schemas.openxmlformats.org/officeDocument/2006/relationships/customXml" Target="../ink/ink2150.xml"/><Relationship Id="rId23" Type="http://schemas.openxmlformats.org/officeDocument/2006/relationships/customXml" Target="../ink/ink1824.xml"/><Relationship Id="rId119" Type="http://schemas.openxmlformats.org/officeDocument/2006/relationships/customXml" Target="../ink/ink1872.xml"/><Relationship Id="rId326" Type="http://schemas.openxmlformats.org/officeDocument/2006/relationships/image" Target="../media/image1940.png"/><Relationship Id="rId533" Type="http://schemas.openxmlformats.org/officeDocument/2006/relationships/image" Target="../media/image2041.png"/><Relationship Id="rId172" Type="http://schemas.openxmlformats.org/officeDocument/2006/relationships/image" Target="../media/image1864.png"/><Relationship Id="rId477" Type="http://schemas.openxmlformats.org/officeDocument/2006/relationships/image" Target="../media/image2013.png"/><Relationship Id="rId600" Type="http://schemas.openxmlformats.org/officeDocument/2006/relationships/customXml" Target="../ink/ink2113.xml"/><Relationship Id="rId337" Type="http://schemas.openxmlformats.org/officeDocument/2006/relationships/customXml" Target="../ink/ink1981.xml"/><Relationship Id="rId34" Type="http://schemas.openxmlformats.org/officeDocument/2006/relationships/image" Target="../media/image1796.png"/><Relationship Id="rId544" Type="http://schemas.openxmlformats.org/officeDocument/2006/relationships/customXml" Target="../ink/ink2085.xml"/><Relationship Id="rId183" Type="http://schemas.openxmlformats.org/officeDocument/2006/relationships/customXml" Target="../ink/ink1904.xml"/><Relationship Id="rId390" Type="http://schemas.openxmlformats.org/officeDocument/2006/relationships/image" Target="../media/image1971.png"/><Relationship Id="rId404" Type="http://schemas.openxmlformats.org/officeDocument/2006/relationships/image" Target="../media/image1978.png"/><Relationship Id="rId611" Type="http://schemas.openxmlformats.org/officeDocument/2006/relationships/image" Target="../media/image2079.png"/><Relationship Id="rId250" Type="http://schemas.openxmlformats.org/officeDocument/2006/relationships/image" Target="../media/image1903.png"/><Relationship Id="rId488" Type="http://schemas.openxmlformats.org/officeDocument/2006/relationships/customXml" Target="../ink/ink2057.xml"/><Relationship Id="rId45" Type="http://schemas.openxmlformats.org/officeDocument/2006/relationships/customXml" Target="../ink/ink1835.xml"/><Relationship Id="rId110" Type="http://schemas.openxmlformats.org/officeDocument/2006/relationships/image" Target="../media/image1833.png"/><Relationship Id="rId348" Type="http://schemas.openxmlformats.org/officeDocument/2006/relationships/image" Target="../media/image1950.png"/><Relationship Id="rId555" Type="http://schemas.openxmlformats.org/officeDocument/2006/relationships/image" Target="../media/image2052.png"/><Relationship Id="rId194" Type="http://schemas.openxmlformats.org/officeDocument/2006/relationships/image" Target="../media/image1875.png"/><Relationship Id="rId208" Type="http://schemas.openxmlformats.org/officeDocument/2006/relationships/image" Target="../media/image1882.png"/><Relationship Id="rId415" Type="http://schemas.openxmlformats.org/officeDocument/2006/relationships/customXml" Target="../ink/ink2020.xml"/><Relationship Id="rId622" Type="http://schemas.openxmlformats.org/officeDocument/2006/relationships/customXml" Target="../ink/ink2124.xml"/><Relationship Id="rId261" Type="http://schemas.openxmlformats.org/officeDocument/2006/relationships/customXml" Target="../ink/ink1943.xml"/><Relationship Id="rId499" Type="http://schemas.openxmlformats.org/officeDocument/2006/relationships/image" Target="../media/image2024.png"/><Relationship Id="rId56" Type="http://schemas.openxmlformats.org/officeDocument/2006/relationships/image" Target="../media/image1807.png"/><Relationship Id="rId359" Type="http://schemas.openxmlformats.org/officeDocument/2006/relationships/customXml" Target="../ink/ink1992.xml"/><Relationship Id="rId566" Type="http://schemas.openxmlformats.org/officeDocument/2006/relationships/customXml" Target="../ink/ink2096.xml"/><Relationship Id="rId121" Type="http://schemas.openxmlformats.org/officeDocument/2006/relationships/customXml" Target="../ink/ink1873.xml"/><Relationship Id="rId219" Type="http://schemas.openxmlformats.org/officeDocument/2006/relationships/customXml" Target="../ink/ink1922.xml"/><Relationship Id="rId426" Type="http://schemas.openxmlformats.org/officeDocument/2006/relationships/image" Target="../media/image1989.png"/><Relationship Id="rId633" Type="http://schemas.openxmlformats.org/officeDocument/2006/relationships/image" Target="../media/image2090.png"/><Relationship Id="rId67" Type="http://schemas.openxmlformats.org/officeDocument/2006/relationships/customXml" Target="../ink/ink1846.xml"/><Relationship Id="rId272" Type="http://schemas.openxmlformats.org/officeDocument/2006/relationships/image" Target="../media/image1913.png"/><Relationship Id="rId577" Type="http://schemas.openxmlformats.org/officeDocument/2006/relationships/image" Target="../media/image2063.png"/><Relationship Id="rId132" Type="http://schemas.openxmlformats.org/officeDocument/2006/relationships/image" Target="../media/image1844.png"/><Relationship Id="rId437" Type="http://schemas.openxmlformats.org/officeDocument/2006/relationships/customXml" Target="../ink/ink2031.xml"/><Relationship Id="rId644" Type="http://schemas.openxmlformats.org/officeDocument/2006/relationships/customXml" Target="../ink/ink2135.xml"/><Relationship Id="rId283" Type="http://schemas.openxmlformats.org/officeDocument/2006/relationships/customXml" Target="../ink/ink1954.xml"/><Relationship Id="rId490" Type="http://schemas.openxmlformats.org/officeDocument/2006/relationships/customXml" Target="../ink/ink2058.xml"/><Relationship Id="rId504" Type="http://schemas.openxmlformats.org/officeDocument/2006/relationships/customXml" Target="../ink/ink2065.xml"/><Relationship Id="rId78" Type="http://schemas.openxmlformats.org/officeDocument/2006/relationships/image" Target="../media/image1818.png"/><Relationship Id="rId143" Type="http://schemas.openxmlformats.org/officeDocument/2006/relationships/customXml" Target="../ink/ink1884.xml"/><Relationship Id="rId350" Type="http://schemas.openxmlformats.org/officeDocument/2006/relationships/image" Target="../media/image1951.png"/><Relationship Id="rId588" Type="http://schemas.openxmlformats.org/officeDocument/2006/relationships/customXml" Target="../ink/ink2107.xml"/><Relationship Id="rId9" Type="http://schemas.openxmlformats.org/officeDocument/2006/relationships/customXml" Target="../ink/ink1817.xml"/><Relationship Id="rId210" Type="http://schemas.openxmlformats.org/officeDocument/2006/relationships/image" Target="../media/image1883.png"/><Relationship Id="rId448" Type="http://schemas.openxmlformats.org/officeDocument/2006/relationships/image" Target="../media/image1999.png"/><Relationship Id="rId655" Type="http://schemas.openxmlformats.org/officeDocument/2006/relationships/image" Target="../media/image2101.png"/><Relationship Id="rId294" Type="http://schemas.openxmlformats.org/officeDocument/2006/relationships/image" Target="../media/image1924.png"/><Relationship Id="rId308" Type="http://schemas.openxmlformats.org/officeDocument/2006/relationships/image" Target="../media/image1931.png"/><Relationship Id="rId515" Type="http://schemas.openxmlformats.org/officeDocument/2006/relationships/image" Target="../media/image2032.png"/><Relationship Id="rId89" Type="http://schemas.openxmlformats.org/officeDocument/2006/relationships/customXml" Target="../ink/ink1857.xml"/><Relationship Id="rId154" Type="http://schemas.openxmlformats.org/officeDocument/2006/relationships/image" Target="../media/image1855.png"/><Relationship Id="rId361" Type="http://schemas.openxmlformats.org/officeDocument/2006/relationships/customXml" Target="../ink/ink1993.xml"/><Relationship Id="rId599" Type="http://schemas.openxmlformats.org/officeDocument/2006/relationships/image" Target="../media/image2073.png"/><Relationship Id="rId459" Type="http://schemas.openxmlformats.org/officeDocument/2006/relationships/customXml" Target="../ink/ink2042.xml"/><Relationship Id="rId666" Type="http://schemas.openxmlformats.org/officeDocument/2006/relationships/image" Target="../media/image2105.png"/><Relationship Id="rId16" Type="http://schemas.openxmlformats.org/officeDocument/2006/relationships/image" Target="../media/image1787.png"/><Relationship Id="rId221" Type="http://schemas.openxmlformats.org/officeDocument/2006/relationships/customXml" Target="../ink/ink1923.xml"/><Relationship Id="rId319" Type="http://schemas.openxmlformats.org/officeDocument/2006/relationships/customXml" Target="../ink/ink1972.xml"/><Relationship Id="rId526" Type="http://schemas.openxmlformats.org/officeDocument/2006/relationships/customXml" Target="../ink/ink2076.xml"/><Relationship Id="rId165" Type="http://schemas.openxmlformats.org/officeDocument/2006/relationships/customXml" Target="../ink/ink1895.xml"/><Relationship Id="rId372" Type="http://schemas.openxmlformats.org/officeDocument/2006/relationships/image" Target="../media/image1962.png"/><Relationship Id="rId232" Type="http://schemas.openxmlformats.org/officeDocument/2006/relationships/image" Target="../media/image1894.png"/><Relationship Id="rId27" Type="http://schemas.openxmlformats.org/officeDocument/2006/relationships/customXml" Target="../ink/ink1826.xml"/><Relationship Id="rId537" Type="http://schemas.openxmlformats.org/officeDocument/2006/relationships/image" Target="../media/image2043.png"/><Relationship Id="rId80" Type="http://schemas.openxmlformats.org/officeDocument/2006/relationships/image" Target="../media/image1819.png"/><Relationship Id="rId176" Type="http://schemas.openxmlformats.org/officeDocument/2006/relationships/image" Target="../media/image1866.png"/><Relationship Id="rId383" Type="http://schemas.openxmlformats.org/officeDocument/2006/relationships/customXml" Target="../ink/ink2004.xml"/><Relationship Id="rId590" Type="http://schemas.openxmlformats.org/officeDocument/2006/relationships/customXml" Target="../ink/ink2108.xml"/><Relationship Id="rId604" Type="http://schemas.openxmlformats.org/officeDocument/2006/relationships/customXml" Target="../ink/ink21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54.xml"/><Relationship Id="rId3" Type="http://schemas.openxmlformats.org/officeDocument/2006/relationships/image" Target="../media/image2111.png"/><Relationship Id="rId7" Type="http://schemas.openxmlformats.org/officeDocument/2006/relationships/image" Target="../media/image2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53.xml"/><Relationship Id="rId5" Type="http://schemas.openxmlformats.org/officeDocument/2006/relationships/image" Target="../media/image2112.png"/><Relationship Id="rId4" Type="http://schemas.openxmlformats.org/officeDocument/2006/relationships/customXml" Target="../ink/ink2152.xml"/><Relationship Id="rId9" Type="http://schemas.openxmlformats.org/officeDocument/2006/relationships/image" Target="../media/image211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9.png"/><Relationship Id="rId21" Type="http://schemas.openxmlformats.org/officeDocument/2006/relationships/image" Target="../media/image2124.png"/><Relationship Id="rId42" Type="http://schemas.openxmlformats.org/officeDocument/2006/relationships/customXml" Target="../ink/ink2174.xml"/><Relationship Id="rId63" Type="http://schemas.openxmlformats.org/officeDocument/2006/relationships/image" Target="../media/image2144.png"/><Relationship Id="rId84" Type="http://schemas.openxmlformats.org/officeDocument/2006/relationships/image" Target="../media/image2154.png"/><Relationship Id="rId138" Type="http://schemas.openxmlformats.org/officeDocument/2006/relationships/customXml" Target="../ink/ink2223.xml"/><Relationship Id="rId159" Type="http://schemas.openxmlformats.org/officeDocument/2006/relationships/customXml" Target="../ink/ink2234.xml"/><Relationship Id="rId170" Type="http://schemas.openxmlformats.org/officeDocument/2006/relationships/image" Target="../media/image2195.png"/><Relationship Id="rId107" Type="http://schemas.openxmlformats.org/officeDocument/2006/relationships/customXml" Target="../ink/ink2207.xml"/><Relationship Id="rId11" Type="http://schemas.openxmlformats.org/officeDocument/2006/relationships/image" Target="../media/image2119.png"/><Relationship Id="rId32" Type="http://schemas.openxmlformats.org/officeDocument/2006/relationships/customXml" Target="../ink/ink2169.xml"/><Relationship Id="rId53" Type="http://schemas.openxmlformats.org/officeDocument/2006/relationships/image" Target="../media/image2139.png"/><Relationship Id="rId74" Type="http://schemas.openxmlformats.org/officeDocument/2006/relationships/image" Target="../media/image2149.png"/><Relationship Id="rId128" Type="http://schemas.openxmlformats.org/officeDocument/2006/relationships/customXml" Target="../ink/ink2218.xml"/><Relationship Id="rId149" Type="http://schemas.openxmlformats.org/officeDocument/2006/relationships/image" Target="../media/image2185.png"/><Relationship Id="rId5" Type="http://schemas.openxmlformats.org/officeDocument/2006/relationships/image" Target="../media/image2116.png"/><Relationship Id="rId95" Type="http://schemas.openxmlformats.org/officeDocument/2006/relationships/customXml" Target="../ink/ink2201.xml"/><Relationship Id="rId160" Type="http://schemas.openxmlformats.org/officeDocument/2006/relationships/image" Target="../media/image2190.png"/><Relationship Id="rId181" Type="http://schemas.openxmlformats.org/officeDocument/2006/relationships/customXml" Target="../ink/ink2245.xml"/><Relationship Id="rId22" Type="http://schemas.openxmlformats.org/officeDocument/2006/relationships/customXml" Target="../ink/ink2164.xml"/><Relationship Id="rId43" Type="http://schemas.openxmlformats.org/officeDocument/2006/relationships/image" Target="../media/image2134.png"/><Relationship Id="rId64" Type="http://schemas.openxmlformats.org/officeDocument/2006/relationships/customXml" Target="../ink/ink2185.xml"/><Relationship Id="rId118" Type="http://schemas.openxmlformats.org/officeDocument/2006/relationships/customXml" Target="../ink/ink2213.xml"/><Relationship Id="rId139" Type="http://schemas.openxmlformats.org/officeDocument/2006/relationships/image" Target="../media/image2180.png"/><Relationship Id="rId85" Type="http://schemas.openxmlformats.org/officeDocument/2006/relationships/customXml" Target="../ink/ink2196.xml"/><Relationship Id="rId150" Type="http://schemas.openxmlformats.org/officeDocument/2006/relationships/customXml" Target="../ink/ink2229.xml"/><Relationship Id="rId171" Type="http://schemas.openxmlformats.org/officeDocument/2006/relationships/customXml" Target="../ink/ink2240.xml"/><Relationship Id="rId12" Type="http://schemas.openxmlformats.org/officeDocument/2006/relationships/customXml" Target="../ink/ink2159.xml"/><Relationship Id="rId33" Type="http://schemas.openxmlformats.org/officeDocument/2006/relationships/image" Target="../media/image2129.png"/><Relationship Id="rId108" Type="http://schemas.openxmlformats.org/officeDocument/2006/relationships/image" Target="../media/image2165.png"/><Relationship Id="rId129" Type="http://schemas.openxmlformats.org/officeDocument/2006/relationships/image" Target="../media/image2175.png"/><Relationship Id="rId54" Type="http://schemas.openxmlformats.org/officeDocument/2006/relationships/customXml" Target="../ink/ink2180.xml"/><Relationship Id="rId75" Type="http://schemas.openxmlformats.org/officeDocument/2006/relationships/customXml" Target="../ink/ink2191.xml"/><Relationship Id="rId96" Type="http://schemas.openxmlformats.org/officeDocument/2006/relationships/image" Target="../media/image2160.png"/><Relationship Id="rId140" Type="http://schemas.openxmlformats.org/officeDocument/2006/relationships/customXml" Target="../ink/ink2224.xml"/><Relationship Id="rId161" Type="http://schemas.openxmlformats.org/officeDocument/2006/relationships/customXml" Target="../ink/ink2235.xml"/><Relationship Id="rId182" Type="http://schemas.openxmlformats.org/officeDocument/2006/relationships/image" Target="../media/image2201.png"/><Relationship Id="rId6" Type="http://schemas.openxmlformats.org/officeDocument/2006/relationships/customXml" Target="../ink/ink2156.xml"/><Relationship Id="rId23" Type="http://schemas.openxmlformats.org/officeDocument/2006/relationships/image" Target="../media/image2125.png"/><Relationship Id="rId119" Type="http://schemas.openxmlformats.org/officeDocument/2006/relationships/image" Target="../media/image2170.png"/><Relationship Id="rId44" Type="http://schemas.openxmlformats.org/officeDocument/2006/relationships/customXml" Target="../ink/ink2175.xml"/><Relationship Id="rId65" Type="http://schemas.openxmlformats.org/officeDocument/2006/relationships/customXml" Target="../ink/ink2186.xml"/><Relationship Id="rId86" Type="http://schemas.openxmlformats.org/officeDocument/2006/relationships/image" Target="../media/image2155.png"/><Relationship Id="rId130" Type="http://schemas.openxmlformats.org/officeDocument/2006/relationships/customXml" Target="../ink/ink2219.xml"/><Relationship Id="rId151" Type="http://schemas.openxmlformats.org/officeDocument/2006/relationships/image" Target="../media/image2186.png"/><Relationship Id="rId172" Type="http://schemas.openxmlformats.org/officeDocument/2006/relationships/image" Target="../media/image2196.png"/><Relationship Id="rId13" Type="http://schemas.openxmlformats.org/officeDocument/2006/relationships/image" Target="../media/image2120.png"/><Relationship Id="rId18" Type="http://schemas.openxmlformats.org/officeDocument/2006/relationships/customXml" Target="../ink/ink2162.xml"/><Relationship Id="rId39" Type="http://schemas.openxmlformats.org/officeDocument/2006/relationships/image" Target="../media/image2132.png"/><Relationship Id="rId109" Type="http://schemas.openxmlformats.org/officeDocument/2006/relationships/customXml" Target="../ink/ink2208.xml"/><Relationship Id="rId34" Type="http://schemas.openxmlformats.org/officeDocument/2006/relationships/customXml" Target="../ink/ink2170.xml"/><Relationship Id="rId50" Type="http://schemas.openxmlformats.org/officeDocument/2006/relationships/customXml" Target="../ink/ink2178.xml"/><Relationship Id="rId55" Type="http://schemas.openxmlformats.org/officeDocument/2006/relationships/image" Target="../media/image2140.png"/><Relationship Id="rId76" Type="http://schemas.openxmlformats.org/officeDocument/2006/relationships/image" Target="../media/image2150.png"/><Relationship Id="rId97" Type="http://schemas.openxmlformats.org/officeDocument/2006/relationships/customXml" Target="../ink/ink2202.xml"/><Relationship Id="rId104" Type="http://schemas.openxmlformats.org/officeDocument/2006/relationships/image" Target="../media/image1424.png"/><Relationship Id="rId120" Type="http://schemas.openxmlformats.org/officeDocument/2006/relationships/customXml" Target="../ink/ink2214.xml"/><Relationship Id="rId125" Type="http://schemas.openxmlformats.org/officeDocument/2006/relationships/image" Target="../media/image2173.png"/><Relationship Id="rId141" Type="http://schemas.openxmlformats.org/officeDocument/2006/relationships/image" Target="../media/image2181.png"/><Relationship Id="rId146" Type="http://schemas.openxmlformats.org/officeDocument/2006/relationships/customXml" Target="../ink/ink2227.xml"/><Relationship Id="rId167" Type="http://schemas.openxmlformats.org/officeDocument/2006/relationships/customXml" Target="../ink/ink2238.xml"/><Relationship Id="rId7" Type="http://schemas.openxmlformats.org/officeDocument/2006/relationships/image" Target="../media/image2117.png"/><Relationship Id="rId71" Type="http://schemas.openxmlformats.org/officeDocument/2006/relationships/customXml" Target="../ink/ink2189.xml"/><Relationship Id="rId92" Type="http://schemas.openxmlformats.org/officeDocument/2006/relationships/image" Target="../media/image2158.png"/><Relationship Id="rId162" Type="http://schemas.openxmlformats.org/officeDocument/2006/relationships/image" Target="../media/image2191.png"/><Relationship Id="rId183" Type="http://schemas.openxmlformats.org/officeDocument/2006/relationships/customXml" Target="../ink/ink2246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2127.png"/><Relationship Id="rId24" Type="http://schemas.openxmlformats.org/officeDocument/2006/relationships/customXml" Target="../ink/ink2165.xml"/><Relationship Id="rId40" Type="http://schemas.openxmlformats.org/officeDocument/2006/relationships/customXml" Target="../ink/ink2173.xml"/><Relationship Id="rId45" Type="http://schemas.openxmlformats.org/officeDocument/2006/relationships/image" Target="../media/image2135.png"/><Relationship Id="rId66" Type="http://schemas.openxmlformats.org/officeDocument/2006/relationships/image" Target="../media/image2145.png"/><Relationship Id="rId87" Type="http://schemas.openxmlformats.org/officeDocument/2006/relationships/customXml" Target="../ink/ink2197.xml"/><Relationship Id="rId110" Type="http://schemas.openxmlformats.org/officeDocument/2006/relationships/image" Target="../media/image2166.png"/><Relationship Id="rId115" Type="http://schemas.openxmlformats.org/officeDocument/2006/relationships/customXml" Target="../ink/ink2211.xml"/><Relationship Id="rId131" Type="http://schemas.openxmlformats.org/officeDocument/2006/relationships/image" Target="../media/image2176.png"/><Relationship Id="rId136" Type="http://schemas.openxmlformats.org/officeDocument/2006/relationships/customXml" Target="../ink/ink2222.xml"/><Relationship Id="rId157" Type="http://schemas.openxmlformats.org/officeDocument/2006/relationships/customXml" Target="../ink/ink2233.xml"/><Relationship Id="rId178" Type="http://schemas.openxmlformats.org/officeDocument/2006/relationships/image" Target="../media/image2199.png"/><Relationship Id="rId61" Type="http://schemas.openxmlformats.org/officeDocument/2006/relationships/image" Target="../media/image2143.png"/><Relationship Id="rId82" Type="http://schemas.openxmlformats.org/officeDocument/2006/relationships/image" Target="../media/image2153.png"/><Relationship Id="rId152" Type="http://schemas.openxmlformats.org/officeDocument/2006/relationships/customXml" Target="../ink/ink2230.xml"/><Relationship Id="rId173" Type="http://schemas.openxmlformats.org/officeDocument/2006/relationships/customXml" Target="../ink/ink2241.xml"/><Relationship Id="rId19" Type="http://schemas.openxmlformats.org/officeDocument/2006/relationships/image" Target="../media/image2123.png"/><Relationship Id="rId14" Type="http://schemas.openxmlformats.org/officeDocument/2006/relationships/customXml" Target="../ink/ink2160.xml"/><Relationship Id="rId30" Type="http://schemas.openxmlformats.org/officeDocument/2006/relationships/customXml" Target="../ink/ink2168.xml"/><Relationship Id="rId35" Type="http://schemas.openxmlformats.org/officeDocument/2006/relationships/image" Target="../media/image2130.png"/><Relationship Id="rId56" Type="http://schemas.openxmlformats.org/officeDocument/2006/relationships/customXml" Target="../ink/ink2181.xml"/><Relationship Id="rId77" Type="http://schemas.openxmlformats.org/officeDocument/2006/relationships/customXml" Target="../ink/ink2192.xml"/><Relationship Id="rId100" Type="http://schemas.openxmlformats.org/officeDocument/2006/relationships/image" Target="../media/image2162.png"/><Relationship Id="rId105" Type="http://schemas.openxmlformats.org/officeDocument/2006/relationships/customXml" Target="../ink/ink2206.xml"/><Relationship Id="rId126" Type="http://schemas.openxmlformats.org/officeDocument/2006/relationships/customXml" Target="../ink/ink2217.xml"/><Relationship Id="rId147" Type="http://schemas.openxmlformats.org/officeDocument/2006/relationships/image" Target="../media/image2184.png"/><Relationship Id="rId168" Type="http://schemas.openxmlformats.org/officeDocument/2006/relationships/image" Target="../media/image2194.png"/><Relationship Id="rId8" Type="http://schemas.openxmlformats.org/officeDocument/2006/relationships/customXml" Target="../ink/ink2157.xml"/><Relationship Id="rId51" Type="http://schemas.openxmlformats.org/officeDocument/2006/relationships/image" Target="../media/image2138.png"/><Relationship Id="rId72" Type="http://schemas.openxmlformats.org/officeDocument/2006/relationships/image" Target="../media/image2148.png"/><Relationship Id="rId93" Type="http://schemas.openxmlformats.org/officeDocument/2006/relationships/customXml" Target="../ink/ink2200.xml"/><Relationship Id="rId98" Type="http://schemas.openxmlformats.org/officeDocument/2006/relationships/image" Target="../media/image2161.png"/><Relationship Id="rId121" Type="http://schemas.openxmlformats.org/officeDocument/2006/relationships/image" Target="../media/image2171.png"/><Relationship Id="rId142" Type="http://schemas.openxmlformats.org/officeDocument/2006/relationships/customXml" Target="../ink/ink2225.xml"/><Relationship Id="rId163" Type="http://schemas.openxmlformats.org/officeDocument/2006/relationships/customXml" Target="../ink/ink2236.xml"/><Relationship Id="rId184" Type="http://schemas.openxmlformats.org/officeDocument/2006/relationships/image" Target="../media/image2202.png"/><Relationship Id="rId3" Type="http://schemas.openxmlformats.org/officeDocument/2006/relationships/image" Target="../media/image2115.png"/><Relationship Id="rId25" Type="http://schemas.openxmlformats.org/officeDocument/2006/relationships/image" Target="../media/image101.png"/><Relationship Id="rId46" Type="http://schemas.openxmlformats.org/officeDocument/2006/relationships/customXml" Target="../ink/ink2176.xml"/><Relationship Id="rId67" Type="http://schemas.openxmlformats.org/officeDocument/2006/relationships/customXml" Target="../ink/ink2187.xml"/><Relationship Id="rId116" Type="http://schemas.openxmlformats.org/officeDocument/2006/relationships/customXml" Target="../ink/ink2212.xml"/><Relationship Id="rId137" Type="http://schemas.openxmlformats.org/officeDocument/2006/relationships/image" Target="../media/image2179.png"/><Relationship Id="rId158" Type="http://schemas.openxmlformats.org/officeDocument/2006/relationships/image" Target="../media/image2189.png"/><Relationship Id="rId20" Type="http://schemas.openxmlformats.org/officeDocument/2006/relationships/customXml" Target="../ink/ink2163.xml"/><Relationship Id="rId41" Type="http://schemas.openxmlformats.org/officeDocument/2006/relationships/image" Target="../media/image2133.png"/><Relationship Id="rId62" Type="http://schemas.openxmlformats.org/officeDocument/2006/relationships/customXml" Target="../ink/ink2184.xml"/><Relationship Id="rId83" Type="http://schemas.openxmlformats.org/officeDocument/2006/relationships/customXml" Target="../ink/ink2195.xml"/><Relationship Id="rId88" Type="http://schemas.openxmlformats.org/officeDocument/2006/relationships/image" Target="../media/image2156.png"/><Relationship Id="rId111" Type="http://schemas.openxmlformats.org/officeDocument/2006/relationships/customXml" Target="../ink/ink2209.xml"/><Relationship Id="rId132" Type="http://schemas.openxmlformats.org/officeDocument/2006/relationships/customXml" Target="../ink/ink2220.xml"/><Relationship Id="rId153" Type="http://schemas.openxmlformats.org/officeDocument/2006/relationships/image" Target="../media/image2187.png"/><Relationship Id="rId174" Type="http://schemas.openxmlformats.org/officeDocument/2006/relationships/image" Target="../media/image2197.png"/><Relationship Id="rId179" Type="http://schemas.openxmlformats.org/officeDocument/2006/relationships/customXml" Target="../ink/ink2244.xml"/><Relationship Id="rId15" Type="http://schemas.openxmlformats.org/officeDocument/2006/relationships/image" Target="../media/image2121.png"/><Relationship Id="rId36" Type="http://schemas.openxmlformats.org/officeDocument/2006/relationships/customXml" Target="../ink/ink2171.xml"/><Relationship Id="rId57" Type="http://schemas.openxmlformats.org/officeDocument/2006/relationships/image" Target="../media/image2141.png"/><Relationship Id="rId106" Type="http://schemas.openxmlformats.org/officeDocument/2006/relationships/image" Target="../media/image2164.png"/><Relationship Id="rId127" Type="http://schemas.openxmlformats.org/officeDocument/2006/relationships/image" Target="../media/image2174.png"/><Relationship Id="rId10" Type="http://schemas.openxmlformats.org/officeDocument/2006/relationships/customXml" Target="../ink/ink2158.xml"/><Relationship Id="rId31" Type="http://schemas.openxmlformats.org/officeDocument/2006/relationships/image" Target="../media/image2128.png"/><Relationship Id="rId52" Type="http://schemas.openxmlformats.org/officeDocument/2006/relationships/customXml" Target="../ink/ink2179.xml"/><Relationship Id="rId73" Type="http://schemas.openxmlformats.org/officeDocument/2006/relationships/customXml" Target="../ink/ink2190.xml"/><Relationship Id="rId78" Type="http://schemas.openxmlformats.org/officeDocument/2006/relationships/image" Target="../media/image2151.png"/><Relationship Id="rId94" Type="http://schemas.openxmlformats.org/officeDocument/2006/relationships/image" Target="../media/image2159.png"/><Relationship Id="rId99" Type="http://schemas.openxmlformats.org/officeDocument/2006/relationships/customXml" Target="../ink/ink2203.xml"/><Relationship Id="rId101" Type="http://schemas.openxmlformats.org/officeDocument/2006/relationships/customXml" Target="../ink/ink2204.xml"/><Relationship Id="rId122" Type="http://schemas.openxmlformats.org/officeDocument/2006/relationships/customXml" Target="../ink/ink2215.xml"/><Relationship Id="rId143" Type="http://schemas.openxmlformats.org/officeDocument/2006/relationships/image" Target="../media/image2182.png"/><Relationship Id="rId148" Type="http://schemas.openxmlformats.org/officeDocument/2006/relationships/customXml" Target="../ink/ink2228.xml"/><Relationship Id="rId164" Type="http://schemas.openxmlformats.org/officeDocument/2006/relationships/image" Target="../media/image2192.png"/><Relationship Id="rId169" Type="http://schemas.openxmlformats.org/officeDocument/2006/relationships/customXml" Target="../ink/ink2239.xml"/><Relationship Id="rId185" Type="http://schemas.openxmlformats.org/officeDocument/2006/relationships/customXml" Target="../ink/ink2247.xml"/><Relationship Id="rId4" Type="http://schemas.openxmlformats.org/officeDocument/2006/relationships/customXml" Target="../ink/ink2155.xml"/><Relationship Id="rId9" Type="http://schemas.openxmlformats.org/officeDocument/2006/relationships/image" Target="../media/image2118.png"/><Relationship Id="rId180" Type="http://schemas.openxmlformats.org/officeDocument/2006/relationships/image" Target="../media/image2200.png"/><Relationship Id="rId26" Type="http://schemas.openxmlformats.org/officeDocument/2006/relationships/customXml" Target="../ink/ink2166.xml"/><Relationship Id="rId47" Type="http://schemas.openxmlformats.org/officeDocument/2006/relationships/image" Target="../media/image2136.png"/><Relationship Id="rId68" Type="http://schemas.openxmlformats.org/officeDocument/2006/relationships/image" Target="../media/image2146.png"/><Relationship Id="rId89" Type="http://schemas.openxmlformats.org/officeDocument/2006/relationships/customXml" Target="../ink/ink2198.xml"/><Relationship Id="rId112" Type="http://schemas.openxmlformats.org/officeDocument/2006/relationships/image" Target="../media/image2167.png"/><Relationship Id="rId133" Type="http://schemas.openxmlformats.org/officeDocument/2006/relationships/image" Target="../media/image2177.png"/><Relationship Id="rId154" Type="http://schemas.openxmlformats.org/officeDocument/2006/relationships/customXml" Target="../ink/ink2231.xml"/><Relationship Id="rId175" Type="http://schemas.openxmlformats.org/officeDocument/2006/relationships/customXml" Target="../ink/ink2242.xml"/><Relationship Id="rId16" Type="http://schemas.openxmlformats.org/officeDocument/2006/relationships/customXml" Target="../ink/ink2161.xml"/><Relationship Id="rId37" Type="http://schemas.openxmlformats.org/officeDocument/2006/relationships/image" Target="../media/image2131.png"/><Relationship Id="rId58" Type="http://schemas.openxmlformats.org/officeDocument/2006/relationships/customXml" Target="../ink/ink2182.xml"/><Relationship Id="rId79" Type="http://schemas.openxmlformats.org/officeDocument/2006/relationships/customXml" Target="../ink/ink2193.xml"/><Relationship Id="rId102" Type="http://schemas.openxmlformats.org/officeDocument/2006/relationships/image" Target="../media/image2163.png"/><Relationship Id="rId123" Type="http://schemas.openxmlformats.org/officeDocument/2006/relationships/image" Target="../media/image2172.png"/><Relationship Id="rId144" Type="http://schemas.openxmlformats.org/officeDocument/2006/relationships/customXml" Target="../ink/ink2226.xml"/><Relationship Id="rId90" Type="http://schemas.openxmlformats.org/officeDocument/2006/relationships/image" Target="../media/image2157.png"/><Relationship Id="rId165" Type="http://schemas.openxmlformats.org/officeDocument/2006/relationships/customXml" Target="../ink/ink2237.xml"/><Relationship Id="rId186" Type="http://schemas.openxmlformats.org/officeDocument/2006/relationships/image" Target="../media/image2203.png"/><Relationship Id="rId27" Type="http://schemas.openxmlformats.org/officeDocument/2006/relationships/image" Target="../media/image2126.png"/><Relationship Id="rId48" Type="http://schemas.openxmlformats.org/officeDocument/2006/relationships/customXml" Target="../ink/ink2177.xml"/><Relationship Id="rId69" Type="http://schemas.openxmlformats.org/officeDocument/2006/relationships/customXml" Target="../ink/ink2188.xml"/><Relationship Id="rId113" Type="http://schemas.openxmlformats.org/officeDocument/2006/relationships/customXml" Target="../ink/ink2210.xml"/><Relationship Id="rId134" Type="http://schemas.openxmlformats.org/officeDocument/2006/relationships/customXml" Target="../ink/ink2221.xml"/><Relationship Id="rId80" Type="http://schemas.openxmlformats.org/officeDocument/2006/relationships/image" Target="../media/image2152.png"/><Relationship Id="rId155" Type="http://schemas.openxmlformats.org/officeDocument/2006/relationships/image" Target="../media/image2188.png"/><Relationship Id="rId176" Type="http://schemas.openxmlformats.org/officeDocument/2006/relationships/image" Target="../media/image2198.png"/><Relationship Id="rId17" Type="http://schemas.openxmlformats.org/officeDocument/2006/relationships/image" Target="../media/image2122.png"/><Relationship Id="rId38" Type="http://schemas.openxmlformats.org/officeDocument/2006/relationships/customXml" Target="../ink/ink2172.xml"/><Relationship Id="rId59" Type="http://schemas.openxmlformats.org/officeDocument/2006/relationships/image" Target="../media/image2142.png"/><Relationship Id="rId103" Type="http://schemas.openxmlformats.org/officeDocument/2006/relationships/customXml" Target="../ink/ink2205.xml"/><Relationship Id="rId124" Type="http://schemas.openxmlformats.org/officeDocument/2006/relationships/customXml" Target="../ink/ink2216.xml"/><Relationship Id="rId70" Type="http://schemas.openxmlformats.org/officeDocument/2006/relationships/image" Target="../media/image2147.png"/><Relationship Id="rId91" Type="http://schemas.openxmlformats.org/officeDocument/2006/relationships/customXml" Target="../ink/ink2199.xml"/><Relationship Id="rId145" Type="http://schemas.openxmlformats.org/officeDocument/2006/relationships/image" Target="../media/image2183.png"/><Relationship Id="rId166" Type="http://schemas.openxmlformats.org/officeDocument/2006/relationships/image" Target="../media/image219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167.xml"/><Relationship Id="rId49" Type="http://schemas.openxmlformats.org/officeDocument/2006/relationships/image" Target="../media/image2137.png"/><Relationship Id="rId114" Type="http://schemas.openxmlformats.org/officeDocument/2006/relationships/image" Target="../media/image2168.png"/><Relationship Id="rId60" Type="http://schemas.openxmlformats.org/officeDocument/2006/relationships/customXml" Target="../ink/ink2183.xml"/><Relationship Id="rId81" Type="http://schemas.openxmlformats.org/officeDocument/2006/relationships/customXml" Target="../ink/ink2194.xml"/><Relationship Id="rId135" Type="http://schemas.openxmlformats.org/officeDocument/2006/relationships/image" Target="../media/image2178.png"/><Relationship Id="rId156" Type="http://schemas.openxmlformats.org/officeDocument/2006/relationships/customXml" Target="../ink/ink2232.xml"/><Relationship Id="rId177" Type="http://schemas.openxmlformats.org/officeDocument/2006/relationships/customXml" Target="../ink/ink224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.xml"/><Relationship Id="rId21" Type="http://schemas.openxmlformats.org/officeDocument/2006/relationships/image" Target="../media/image948.png"/><Relationship Id="rId42" Type="http://schemas.openxmlformats.org/officeDocument/2006/relationships/customXml" Target="../ink/ink60.xml"/><Relationship Id="rId47" Type="http://schemas.openxmlformats.org/officeDocument/2006/relationships/image" Target="../media/image961.png"/><Relationship Id="rId63" Type="http://schemas.openxmlformats.org/officeDocument/2006/relationships/image" Target="../media/image969.png"/><Relationship Id="rId68" Type="http://schemas.openxmlformats.org/officeDocument/2006/relationships/customXml" Target="../ink/ink73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47.xml"/><Relationship Id="rId29" Type="http://schemas.openxmlformats.org/officeDocument/2006/relationships/image" Target="../media/image952.png"/><Relationship Id="rId11" Type="http://schemas.openxmlformats.org/officeDocument/2006/relationships/image" Target="../media/image943.png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956.png"/><Relationship Id="rId40" Type="http://schemas.openxmlformats.org/officeDocument/2006/relationships/customXml" Target="../ink/ink59.xml"/><Relationship Id="rId45" Type="http://schemas.openxmlformats.org/officeDocument/2006/relationships/image" Target="../media/image960.png"/><Relationship Id="rId53" Type="http://schemas.openxmlformats.org/officeDocument/2006/relationships/image" Target="../media/image964.png"/><Relationship Id="rId58" Type="http://schemas.openxmlformats.org/officeDocument/2006/relationships/customXml" Target="../ink/ink68.xml"/><Relationship Id="rId66" Type="http://schemas.openxmlformats.org/officeDocument/2006/relationships/customXml" Target="../ink/ink72.xml"/><Relationship Id="rId5" Type="http://schemas.openxmlformats.org/officeDocument/2006/relationships/image" Target="../media/image940.png"/><Relationship Id="rId61" Type="http://schemas.openxmlformats.org/officeDocument/2006/relationships/image" Target="../media/image968.png"/><Relationship Id="rId19" Type="http://schemas.openxmlformats.org/officeDocument/2006/relationships/image" Target="../media/image947.png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951.png"/><Relationship Id="rId30" Type="http://schemas.openxmlformats.org/officeDocument/2006/relationships/customXml" Target="../ink/ink54.xml"/><Relationship Id="rId35" Type="http://schemas.openxmlformats.org/officeDocument/2006/relationships/image" Target="../media/image955.png"/><Relationship Id="rId43" Type="http://schemas.openxmlformats.org/officeDocument/2006/relationships/image" Target="../media/image959.png"/><Relationship Id="rId48" Type="http://schemas.openxmlformats.org/officeDocument/2006/relationships/customXml" Target="../ink/ink63.xml"/><Relationship Id="rId56" Type="http://schemas.openxmlformats.org/officeDocument/2006/relationships/customXml" Target="../ink/ink67.xml"/><Relationship Id="rId64" Type="http://schemas.openxmlformats.org/officeDocument/2006/relationships/customXml" Target="../ink/ink71.xml"/><Relationship Id="rId69" Type="http://schemas.openxmlformats.org/officeDocument/2006/relationships/image" Target="../media/image972.png"/><Relationship Id="rId8" Type="http://schemas.openxmlformats.org/officeDocument/2006/relationships/customXml" Target="../ink/ink43.xml"/><Relationship Id="rId51" Type="http://schemas.openxmlformats.org/officeDocument/2006/relationships/image" Target="../media/image963.png"/><Relationship Id="rId72" Type="http://schemas.openxmlformats.org/officeDocument/2006/relationships/customXml" Target="../ink/ink75.xml"/><Relationship Id="rId3" Type="http://schemas.openxmlformats.org/officeDocument/2006/relationships/hyperlink" Target="https://www.imf.org/external/datamapper/NGDP_RPCH@WEO/OEMDC/ADVEC/WEOWORLD" TargetMode="External"/><Relationship Id="rId12" Type="http://schemas.openxmlformats.org/officeDocument/2006/relationships/customXml" Target="../ink/ink45.xml"/><Relationship Id="rId17" Type="http://schemas.openxmlformats.org/officeDocument/2006/relationships/image" Target="../media/image946.png"/><Relationship Id="rId25" Type="http://schemas.openxmlformats.org/officeDocument/2006/relationships/image" Target="../media/image950.png"/><Relationship Id="rId33" Type="http://schemas.openxmlformats.org/officeDocument/2006/relationships/image" Target="../media/image954.png"/><Relationship Id="rId38" Type="http://schemas.openxmlformats.org/officeDocument/2006/relationships/customXml" Target="../ink/ink58.xml"/><Relationship Id="rId46" Type="http://schemas.openxmlformats.org/officeDocument/2006/relationships/customXml" Target="../ink/ink62.xml"/><Relationship Id="rId59" Type="http://schemas.openxmlformats.org/officeDocument/2006/relationships/image" Target="../media/image967.png"/><Relationship Id="rId67" Type="http://schemas.openxmlformats.org/officeDocument/2006/relationships/image" Target="../media/image971.png"/><Relationship Id="rId20" Type="http://schemas.openxmlformats.org/officeDocument/2006/relationships/customXml" Target="../ink/ink49.xml"/><Relationship Id="rId41" Type="http://schemas.openxmlformats.org/officeDocument/2006/relationships/image" Target="../media/image958.png"/><Relationship Id="rId54" Type="http://schemas.openxmlformats.org/officeDocument/2006/relationships/customXml" Target="../ink/ink66.xml"/><Relationship Id="rId62" Type="http://schemas.openxmlformats.org/officeDocument/2006/relationships/customXml" Target="../ink/ink70.xml"/><Relationship Id="rId70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15" Type="http://schemas.openxmlformats.org/officeDocument/2006/relationships/image" Target="../media/image945.png"/><Relationship Id="rId23" Type="http://schemas.openxmlformats.org/officeDocument/2006/relationships/image" Target="../media/image949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49" Type="http://schemas.openxmlformats.org/officeDocument/2006/relationships/image" Target="../media/image962.png"/><Relationship Id="rId57" Type="http://schemas.openxmlformats.org/officeDocument/2006/relationships/image" Target="../media/image966.png"/><Relationship Id="rId10" Type="http://schemas.openxmlformats.org/officeDocument/2006/relationships/customXml" Target="../ink/ink44.xml"/><Relationship Id="rId31" Type="http://schemas.openxmlformats.org/officeDocument/2006/relationships/image" Target="../media/image953.png"/><Relationship Id="rId44" Type="http://schemas.openxmlformats.org/officeDocument/2006/relationships/customXml" Target="../ink/ink61.xml"/><Relationship Id="rId52" Type="http://schemas.openxmlformats.org/officeDocument/2006/relationships/customXml" Target="../ink/ink65.xml"/><Relationship Id="rId60" Type="http://schemas.openxmlformats.org/officeDocument/2006/relationships/customXml" Target="../ink/ink69.xml"/><Relationship Id="rId65" Type="http://schemas.openxmlformats.org/officeDocument/2006/relationships/image" Target="../media/image970.png"/><Relationship Id="rId73" Type="http://schemas.openxmlformats.org/officeDocument/2006/relationships/image" Target="../media/image42.png"/><Relationship Id="rId4" Type="http://schemas.openxmlformats.org/officeDocument/2006/relationships/customXml" Target="../ink/ink41.xml"/><Relationship Id="rId9" Type="http://schemas.openxmlformats.org/officeDocument/2006/relationships/image" Target="../media/image942.png"/><Relationship Id="rId13" Type="http://schemas.openxmlformats.org/officeDocument/2006/relationships/image" Target="../media/image944.png"/><Relationship Id="rId18" Type="http://schemas.openxmlformats.org/officeDocument/2006/relationships/customXml" Target="../ink/ink48.xml"/><Relationship Id="rId39" Type="http://schemas.openxmlformats.org/officeDocument/2006/relationships/image" Target="../media/image957.png"/><Relationship Id="rId34" Type="http://schemas.openxmlformats.org/officeDocument/2006/relationships/customXml" Target="../ink/ink56.xml"/><Relationship Id="rId50" Type="http://schemas.openxmlformats.org/officeDocument/2006/relationships/customXml" Target="../ink/ink64.xml"/><Relationship Id="rId55" Type="http://schemas.openxmlformats.org/officeDocument/2006/relationships/image" Target="../media/image965.png"/><Relationship Id="rId7" Type="http://schemas.openxmlformats.org/officeDocument/2006/relationships/image" Target="../media/image941.png"/><Relationship Id="rId71" Type="http://schemas.openxmlformats.org/officeDocument/2006/relationships/image" Target="../media/image97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6.xml"/><Relationship Id="rId21" Type="http://schemas.openxmlformats.org/officeDocument/2006/relationships/image" Target="../media/image984.png"/><Relationship Id="rId42" Type="http://schemas.openxmlformats.org/officeDocument/2006/relationships/customXml" Target="../ink/ink94.xml"/><Relationship Id="rId47" Type="http://schemas.openxmlformats.org/officeDocument/2006/relationships/image" Target="../media/image997.png"/><Relationship Id="rId63" Type="http://schemas.openxmlformats.org/officeDocument/2006/relationships/image" Target="../media/image47.png"/><Relationship Id="rId68" Type="http://schemas.openxmlformats.org/officeDocument/2006/relationships/customXml" Target="../ink/ink107.xml"/><Relationship Id="rId7" Type="http://schemas.openxmlformats.org/officeDocument/2006/relationships/image" Target="../media/image977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81.xml"/><Relationship Id="rId29" Type="http://schemas.openxmlformats.org/officeDocument/2006/relationships/image" Target="../media/image988.png"/><Relationship Id="rId11" Type="http://schemas.openxmlformats.org/officeDocument/2006/relationships/image" Target="../media/image979.png"/><Relationship Id="rId24" Type="http://schemas.openxmlformats.org/officeDocument/2006/relationships/customXml" Target="../ink/ink85.xml"/><Relationship Id="rId32" Type="http://schemas.openxmlformats.org/officeDocument/2006/relationships/customXml" Target="../ink/ink89.xml"/><Relationship Id="rId37" Type="http://schemas.openxmlformats.org/officeDocument/2006/relationships/image" Target="../media/image992.png"/><Relationship Id="rId40" Type="http://schemas.openxmlformats.org/officeDocument/2006/relationships/customXml" Target="../ink/ink93.xml"/><Relationship Id="rId45" Type="http://schemas.openxmlformats.org/officeDocument/2006/relationships/image" Target="../media/image996.png"/><Relationship Id="rId53" Type="http://schemas.openxmlformats.org/officeDocument/2006/relationships/image" Target="../media/image1000.png"/><Relationship Id="rId58" Type="http://schemas.openxmlformats.org/officeDocument/2006/relationships/customXml" Target="../ink/ink102.xml"/><Relationship Id="rId66" Type="http://schemas.openxmlformats.org/officeDocument/2006/relationships/customXml" Target="../ink/ink106.xml"/><Relationship Id="rId5" Type="http://schemas.openxmlformats.org/officeDocument/2006/relationships/image" Target="../media/image45.png"/><Relationship Id="rId61" Type="http://schemas.openxmlformats.org/officeDocument/2006/relationships/image" Target="../media/image46.png"/><Relationship Id="rId19" Type="http://schemas.openxmlformats.org/officeDocument/2006/relationships/image" Target="../media/image983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987.png"/><Relationship Id="rId30" Type="http://schemas.openxmlformats.org/officeDocument/2006/relationships/customXml" Target="../ink/ink88.xml"/><Relationship Id="rId35" Type="http://schemas.openxmlformats.org/officeDocument/2006/relationships/image" Target="../media/image991.png"/><Relationship Id="rId43" Type="http://schemas.openxmlformats.org/officeDocument/2006/relationships/image" Target="../media/image995.png"/><Relationship Id="rId48" Type="http://schemas.openxmlformats.org/officeDocument/2006/relationships/customXml" Target="../ink/ink97.xml"/><Relationship Id="rId56" Type="http://schemas.openxmlformats.org/officeDocument/2006/relationships/customXml" Target="../ink/ink101.xml"/><Relationship Id="rId64" Type="http://schemas.openxmlformats.org/officeDocument/2006/relationships/customXml" Target="../ink/ink105.xml"/><Relationship Id="rId69" Type="http://schemas.openxmlformats.org/officeDocument/2006/relationships/image" Target="../media/image50.png"/><Relationship Id="rId8" Type="http://schemas.openxmlformats.org/officeDocument/2006/relationships/customXml" Target="../ink/ink77.xml"/><Relationship Id="rId51" Type="http://schemas.openxmlformats.org/officeDocument/2006/relationships/image" Target="../media/image999.png"/><Relationship Id="rId3" Type="http://schemas.openxmlformats.org/officeDocument/2006/relationships/image" Target="../media/image43.png"/><Relationship Id="rId12" Type="http://schemas.openxmlformats.org/officeDocument/2006/relationships/customXml" Target="../ink/ink79.xml"/><Relationship Id="rId17" Type="http://schemas.openxmlformats.org/officeDocument/2006/relationships/image" Target="../media/image982.png"/><Relationship Id="rId25" Type="http://schemas.openxmlformats.org/officeDocument/2006/relationships/image" Target="../media/image986.png"/><Relationship Id="rId33" Type="http://schemas.openxmlformats.org/officeDocument/2006/relationships/image" Target="../media/image990.png"/><Relationship Id="rId38" Type="http://schemas.openxmlformats.org/officeDocument/2006/relationships/customXml" Target="../ink/ink92.xml"/><Relationship Id="rId46" Type="http://schemas.openxmlformats.org/officeDocument/2006/relationships/customXml" Target="../ink/ink96.xml"/><Relationship Id="rId59" Type="http://schemas.openxmlformats.org/officeDocument/2006/relationships/image" Target="../media/image1003.png"/><Relationship Id="rId67" Type="http://schemas.openxmlformats.org/officeDocument/2006/relationships/image" Target="../media/image49.png"/><Relationship Id="rId20" Type="http://schemas.openxmlformats.org/officeDocument/2006/relationships/customXml" Target="../ink/ink83.xml"/><Relationship Id="rId41" Type="http://schemas.openxmlformats.org/officeDocument/2006/relationships/image" Target="../media/image994.png"/><Relationship Id="rId54" Type="http://schemas.openxmlformats.org/officeDocument/2006/relationships/customXml" Target="../ink/ink100.xml"/><Relationship Id="rId62" Type="http://schemas.openxmlformats.org/officeDocument/2006/relationships/customXml" Target="../ink/ink10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.xml"/><Relationship Id="rId15" Type="http://schemas.openxmlformats.org/officeDocument/2006/relationships/image" Target="../media/image981.png"/><Relationship Id="rId23" Type="http://schemas.openxmlformats.org/officeDocument/2006/relationships/image" Target="../media/image985.png"/><Relationship Id="rId28" Type="http://schemas.openxmlformats.org/officeDocument/2006/relationships/customXml" Target="../ink/ink87.xml"/><Relationship Id="rId36" Type="http://schemas.openxmlformats.org/officeDocument/2006/relationships/customXml" Target="../ink/ink91.xml"/><Relationship Id="rId49" Type="http://schemas.openxmlformats.org/officeDocument/2006/relationships/image" Target="../media/image998.png"/><Relationship Id="rId57" Type="http://schemas.openxmlformats.org/officeDocument/2006/relationships/image" Target="../media/image1002.png"/><Relationship Id="rId10" Type="http://schemas.openxmlformats.org/officeDocument/2006/relationships/customXml" Target="../ink/ink78.xml"/><Relationship Id="rId31" Type="http://schemas.openxmlformats.org/officeDocument/2006/relationships/image" Target="../media/image989.png"/><Relationship Id="rId44" Type="http://schemas.openxmlformats.org/officeDocument/2006/relationships/customXml" Target="../ink/ink95.xml"/><Relationship Id="rId52" Type="http://schemas.openxmlformats.org/officeDocument/2006/relationships/customXml" Target="../ink/ink99.xml"/><Relationship Id="rId60" Type="http://schemas.openxmlformats.org/officeDocument/2006/relationships/customXml" Target="../ink/ink103.xml"/><Relationship Id="rId65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978.png"/><Relationship Id="rId13" Type="http://schemas.openxmlformats.org/officeDocument/2006/relationships/image" Target="../media/image980.png"/><Relationship Id="rId18" Type="http://schemas.openxmlformats.org/officeDocument/2006/relationships/customXml" Target="../ink/ink82.xml"/><Relationship Id="rId39" Type="http://schemas.openxmlformats.org/officeDocument/2006/relationships/image" Target="../media/image993.png"/><Relationship Id="rId34" Type="http://schemas.openxmlformats.org/officeDocument/2006/relationships/customXml" Target="../ink/ink90.xml"/><Relationship Id="rId50" Type="http://schemas.openxmlformats.org/officeDocument/2006/relationships/customXml" Target="../ink/ink98.xml"/><Relationship Id="rId55" Type="http://schemas.openxmlformats.org/officeDocument/2006/relationships/image" Target="../media/image100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1.png"/><Relationship Id="rId21" Type="http://schemas.openxmlformats.org/officeDocument/2006/relationships/image" Target="../media/image1014.png"/><Relationship Id="rId42" Type="http://schemas.openxmlformats.org/officeDocument/2006/relationships/customXml" Target="../ink/ink126.xml"/><Relationship Id="rId63" Type="http://schemas.openxmlformats.org/officeDocument/2006/relationships/image" Target="../media/image1035.png"/><Relationship Id="rId84" Type="http://schemas.openxmlformats.org/officeDocument/2006/relationships/customXml" Target="../ink/ink147.xml"/><Relationship Id="rId138" Type="http://schemas.openxmlformats.org/officeDocument/2006/relationships/customXml" Target="../ink/ink174.xml"/><Relationship Id="rId107" Type="http://schemas.openxmlformats.org/officeDocument/2006/relationships/image" Target="../media/image1056.png"/><Relationship Id="rId11" Type="http://schemas.openxmlformats.org/officeDocument/2006/relationships/image" Target="../media/image1009.png"/><Relationship Id="rId32" Type="http://schemas.openxmlformats.org/officeDocument/2006/relationships/customXml" Target="../ink/ink121.xml"/><Relationship Id="rId37" Type="http://schemas.openxmlformats.org/officeDocument/2006/relationships/image" Target="../media/image1022.png"/><Relationship Id="rId53" Type="http://schemas.openxmlformats.org/officeDocument/2006/relationships/image" Target="../media/image1030.png"/><Relationship Id="rId58" Type="http://schemas.openxmlformats.org/officeDocument/2006/relationships/customXml" Target="../ink/ink134.xml"/><Relationship Id="rId74" Type="http://schemas.openxmlformats.org/officeDocument/2006/relationships/customXml" Target="../ink/ink142.xml"/><Relationship Id="rId79" Type="http://schemas.openxmlformats.org/officeDocument/2006/relationships/image" Target="../media/image1043.png"/><Relationship Id="rId102" Type="http://schemas.openxmlformats.org/officeDocument/2006/relationships/customXml" Target="../ink/ink156.xml"/><Relationship Id="rId123" Type="http://schemas.openxmlformats.org/officeDocument/2006/relationships/image" Target="../media/image1064.png"/><Relationship Id="rId128" Type="http://schemas.openxmlformats.org/officeDocument/2006/relationships/customXml" Target="../ink/ink169.xml"/><Relationship Id="rId5" Type="http://schemas.openxmlformats.org/officeDocument/2006/relationships/image" Target="../media/image53.png"/><Relationship Id="rId90" Type="http://schemas.openxmlformats.org/officeDocument/2006/relationships/customXml" Target="../ink/ink150.xml"/><Relationship Id="rId95" Type="http://schemas.openxmlformats.org/officeDocument/2006/relationships/image" Target="../media/image802.png"/><Relationship Id="rId22" Type="http://schemas.openxmlformats.org/officeDocument/2006/relationships/customXml" Target="../ink/ink116.xml"/><Relationship Id="rId27" Type="http://schemas.openxmlformats.org/officeDocument/2006/relationships/image" Target="../media/image1017.png"/><Relationship Id="rId43" Type="http://schemas.openxmlformats.org/officeDocument/2006/relationships/image" Target="../media/image1025.png"/><Relationship Id="rId48" Type="http://schemas.openxmlformats.org/officeDocument/2006/relationships/customXml" Target="../ink/ink129.xml"/><Relationship Id="rId64" Type="http://schemas.openxmlformats.org/officeDocument/2006/relationships/customXml" Target="../ink/ink137.xml"/><Relationship Id="rId69" Type="http://schemas.openxmlformats.org/officeDocument/2006/relationships/image" Target="../media/image1038.png"/><Relationship Id="rId113" Type="http://schemas.openxmlformats.org/officeDocument/2006/relationships/image" Target="../media/image1059.png"/><Relationship Id="rId118" Type="http://schemas.openxmlformats.org/officeDocument/2006/relationships/customXml" Target="../ink/ink164.xml"/><Relationship Id="rId134" Type="http://schemas.openxmlformats.org/officeDocument/2006/relationships/customXml" Target="../ink/ink172.xml"/><Relationship Id="rId139" Type="http://schemas.openxmlformats.org/officeDocument/2006/relationships/image" Target="../media/image56.png"/><Relationship Id="rId80" Type="http://schemas.openxmlformats.org/officeDocument/2006/relationships/customXml" Target="../ink/ink145.xml"/><Relationship Id="rId85" Type="http://schemas.openxmlformats.org/officeDocument/2006/relationships/image" Target="../media/image1046.png"/><Relationship Id="rId12" Type="http://schemas.openxmlformats.org/officeDocument/2006/relationships/customXml" Target="../ink/ink111.xml"/><Relationship Id="rId17" Type="http://schemas.openxmlformats.org/officeDocument/2006/relationships/image" Target="../media/image1012.png"/><Relationship Id="rId33" Type="http://schemas.openxmlformats.org/officeDocument/2006/relationships/image" Target="../media/image1020.png"/><Relationship Id="rId38" Type="http://schemas.openxmlformats.org/officeDocument/2006/relationships/customXml" Target="../ink/ink124.xml"/><Relationship Id="rId59" Type="http://schemas.openxmlformats.org/officeDocument/2006/relationships/image" Target="../media/image1033.png"/><Relationship Id="rId103" Type="http://schemas.openxmlformats.org/officeDocument/2006/relationships/image" Target="../media/image1054.png"/><Relationship Id="rId108" Type="http://schemas.openxmlformats.org/officeDocument/2006/relationships/customXml" Target="../ink/ink159.xml"/><Relationship Id="rId124" Type="http://schemas.openxmlformats.org/officeDocument/2006/relationships/customXml" Target="../ink/ink167.xml"/><Relationship Id="rId129" Type="http://schemas.openxmlformats.org/officeDocument/2006/relationships/image" Target="../media/image1067.png"/><Relationship Id="rId54" Type="http://schemas.openxmlformats.org/officeDocument/2006/relationships/customXml" Target="../ink/ink132.xml"/><Relationship Id="rId70" Type="http://schemas.openxmlformats.org/officeDocument/2006/relationships/customXml" Target="../ink/ink140.xml"/><Relationship Id="rId75" Type="http://schemas.openxmlformats.org/officeDocument/2006/relationships/image" Target="../media/image1041.png"/><Relationship Id="rId91" Type="http://schemas.openxmlformats.org/officeDocument/2006/relationships/image" Target="../media/image1049.png"/><Relationship Id="rId96" Type="http://schemas.openxmlformats.org/officeDocument/2006/relationships/customXml" Target="../ink/ink153.xml"/><Relationship Id="rId140" Type="http://schemas.openxmlformats.org/officeDocument/2006/relationships/customXml" Target="../ink/ink1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23" Type="http://schemas.openxmlformats.org/officeDocument/2006/relationships/image" Target="../media/image1015.png"/><Relationship Id="rId28" Type="http://schemas.openxmlformats.org/officeDocument/2006/relationships/customXml" Target="../ink/ink119.xml"/><Relationship Id="rId49" Type="http://schemas.openxmlformats.org/officeDocument/2006/relationships/image" Target="../media/image1028.png"/><Relationship Id="rId114" Type="http://schemas.openxmlformats.org/officeDocument/2006/relationships/customXml" Target="../ink/ink162.xml"/><Relationship Id="rId119" Type="http://schemas.openxmlformats.org/officeDocument/2006/relationships/image" Target="../media/image1062.png"/><Relationship Id="rId44" Type="http://schemas.openxmlformats.org/officeDocument/2006/relationships/customXml" Target="../ink/ink127.xml"/><Relationship Id="rId60" Type="http://schemas.openxmlformats.org/officeDocument/2006/relationships/customXml" Target="../ink/ink135.xml"/><Relationship Id="rId65" Type="http://schemas.openxmlformats.org/officeDocument/2006/relationships/image" Target="../media/image1036.png"/><Relationship Id="rId81" Type="http://schemas.openxmlformats.org/officeDocument/2006/relationships/image" Target="../media/image1044.png"/><Relationship Id="rId86" Type="http://schemas.openxmlformats.org/officeDocument/2006/relationships/customXml" Target="../ink/ink148.xml"/><Relationship Id="rId130" Type="http://schemas.openxmlformats.org/officeDocument/2006/relationships/customXml" Target="../ink/ink170.xml"/><Relationship Id="rId135" Type="http://schemas.openxmlformats.org/officeDocument/2006/relationships/image" Target="../media/image54.png"/><Relationship Id="rId13" Type="http://schemas.openxmlformats.org/officeDocument/2006/relationships/image" Target="../media/image1010.png"/><Relationship Id="rId18" Type="http://schemas.openxmlformats.org/officeDocument/2006/relationships/customXml" Target="../ink/ink114.xml"/><Relationship Id="rId39" Type="http://schemas.openxmlformats.org/officeDocument/2006/relationships/image" Target="../media/image1023.png"/><Relationship Id="rId109" Type="http://schemas.openxmlformats.org/officeDocument/2006/relationships/image" Target="../media/image1057.png"/><Relationship Id="rId34" Type="http://schemas.openxmlformats.org/officeDocument/2006/relationships/customXml" Target="../ink/ink122.xml"/><Relationship Id="rId50" Type="http://schemas.openxmlformats.org/officeDocument/2006/relationships/customXml" Target="../ink/ink130.xml"/><Relationship Id="rId55" Type="http://schemas.openxmlformats.org/officeDocument/2006/relationships/image" Target="../media/image1031.png"/><Relationship Id="rId76" Type="http://schemas.openxmlformats.org/officeDocument/2006/relationships/customXml" Target="../ink/ink143.xml"/><Relationship Id="rId97" Type="http://schemas.openxmlformats.org/officeDocument/2006/relationships/image" Target="../media/image1051.png"/><Relationship Id="rId104" Type="http://schemas.openxmlformats.org/officeDocument/2006/relationships/customXml" Target="../ink/ink157.xml"/><Relationship Id="rId120" Type="http://schemas.openxmlformats.org/officeDocument/2006/relationships/customXml" Target="../ink/ink165.xml"/><Relationship Id="rId125" Type="http://schemas.openxmlformats.org/officeDocument/2006/relationships/image" Target="../media/image1065.png"/><Relationship Id="rId141" Type="http://schemas.openxmlformats.org/officeDocument/2006/relationships/image" Target="../media/image57.png"/><Relationship Id="rId7" Type="http://schemas.openxmlformats.org/officeDocument/2006/relationships/image" Target="../media/image1007.png"/><Relationship Id="rId71" Type="http://schemas.openxmlformats.org/officeDocument/2006/relationships/image" Target="../media/image1039.png"/><Relationship Id="rId92" Type="http://schemas.openxmlformats.org/officeDocument/2006/relationships/customXml" Target="../ink/ink151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018.png"/><Relationship Id="rId24" Type="http://schemas.openxmlformats.org/officeDocument/2006/relationships/customXml" Target="../ink/ink117.xml"/><Relationship Id="rId40" Type="http://schemas.openxmlformats.org/officeDocument/2006/relationships/customXml" Target="../ink/ink125.xml"/><Relationship Id="rId45" Type="http://schemas.openxmlformats.org/officeDocument/2006/relationships/image" Target="../media/image1026.png"/><Relationship Id="rId66" Type="http://schemas.openxmlformats.org/officeDocument/2006/relationships/customXml" Target="../ink/ink138.xml"/><Relationship Id="rId87" Type="http://schemas.openxmlformats.org/officeDocument/2006/relationships/image" Target="../media/image1047.png"/><Relationship Id="rId110" Type="http://schemas.openxmlformats.org/officeDocument/2006/relationships/customXml" Target="../ink/ink160.xml"/><Relationship Id="rId115" Type="http://schemas.openxmlformats.org/officeDocument/2006/relationships/image" Target="../media/image1060.png"/><Relationship Id="rId131" Type="http://schemas.openxmlformats.org/officeDocument/2006/relationships/image" Target="../media/image1068.png"/><Relationship Id="rId136" Type="http://schemas.openxmlformats.org/officeDocument/2006/relationships/customXml" Target="../ink/ink173.xml"/><Relationship Id="rId61" Type="http://schemas.openxmlformats.org/officeDocument/2006/relationships/image" Target="../media/image1034.png"/><Relationship Id="rId82" Type="http://schemas.openxmlformats.org/officeDocument/2006/relationships/customXml" Target="../ink/ink146.xml"/><Relationship Id="rId19" Type="http://schemas.openxmlformats.org/officeDocument/2006/relationships/image" Target="../media/image1013.png"/><Relationship Id="rId14" Type="http://schemas.openxmlformats.org/officeDocument/2006/relationships/customXml" Target="../ink/ink112.xml"/><Relationship Id="rId30" Type="http://schemas.openxmlformats.org/officeDocument/2006/relationships/customXml" Target="../ink/ink120.xml"/><Relationship Id="rId35" Type="http://schemas.openxmlformats.org/officeDocument/2006/relationships/image" Target="../media/image1021.png"/><Relationship Id="rId56" Type="http://schemas.openxmlformats.org/officeDocument/2006/relationships/customXml" Target="../ink/ink133.xml"/><Relationship Id="rId77" Type="http://schemas.openxmlformats.org/officeDocument/2006/relationships/image" Target="../media/image1042.png"/><Relationship Id="rId100" Type="http://schemas.openxmlformats.org/officeDocument/2006/relationships/customXml" Target="../ink/ink155.xml"/><Relationship Id="rId105" Type="http://schemas.openxmlformats.org/officeDocument/2006/relationships/image" Target="../media/image1055.png"/><Relationship Id="rId126" Type="http://schemas.openxmlformats.org/officeDocument/2006/relationships/customXml" Target="../ink/ink168.xml"/><Relationship Id="rId8" Type="http://schemas.openxmlformats.org/officeDocument/2006/relationships/customXml" Target="../ink/ink109.xml"/><Relationship Id="rId51" Type="http://schemas.openxmlformats.org/officeDocument/2006/relationships/image" Target="../media/image1029.png"/><Relationship Id="rId72" Type="http://schemas.openxmlformats.org/officeDocument/2006/relationships/customXml" Target="../ink/ink141.xml"/><Relationship Id="rId93" Type="http://schemas.openxmlformats.org/officeDocument/2006/relationships/image" Target="../media/image1050.png"/><Relationship Id="rId98" Type="http://schemas.openxmlformats.org/officeDocument/2006/relationships/customXml" Target="../ink/ink154.xml"/><Relationship Id="rId121" Type="http://schemas.openxmlformats.org/officeDocument/2006/relationships/image" Target="../media/image1063.png"/><Relationship Id="rId3" Type="http://schemas.openxmlformats.org/officeDocument/2006/relationships/image" Target="../media/image51.png"/><Relationship Id="rId25" Type="http://schemas.openxmlformats.org/officeDocument/2006/relationships/image" Target="../media/image1016.png"/><Relationship Id="rId46" Type="http://schemas.openxmlformats.org/officeDocument/2006/relationships/customXml" Target="../ink/ink128.xml"/><Relationship Id="rId67" Type="http://schemas.openxmlformats.org/officeDocument/2006/relationships/image" Target="../media/image1037.png"/><Relationship Id="rId116" Type="http://schemas.openxmlformats.org/officeDocument/2006/relationships/customXml" Target="../ink/ink163.xml"/><Relationship Id="rId137" Type="http://schemas.openxmlformats.org/officeDocument/2006/relationships/image" Target="../media/image55.png"/><Relationship Id="rId20" Type="http://schemas.openxmlformats.org/officeDocument/2006/relationships/customXml" Target="../ink/ink115.xml"/><Relationship Id="rId41" Type="http://schemas.openxmlformats.org/officeDocument/2006/relationships/image" Target="../media/image1024.png"/><Relationship Id="rId62" Type="http://schemas.openxmlformats.org/officeDocument/2006/relationships/customXml" Target="../ink/ink136.xml"/><Relationship Id="rId83" Type="http://schemas.openxmlformats.org/officeDocument/2006/relationships/image" Target="../media/image1045.png"/><Relationship Id="rId88" Type="http://schemas.openxmlformats.org/officeDocument/2006/relationships/customXml" Target="../ink/ink149.xml"/><Relationship Id="rId111" Type="http://schemas.openxmlformats.org/officeDocument/2006/relationships/image" Target="../media/image1058.png"/><Relationship Id="rId132" Type="http://schemas.openxmlformats.org/officeDocument/2006/relationships/customXml" Target="../ink/ink171.xml"/><Relationship Id="rId15" Type="http://schemas.openxmlformats.org/officeDocument/2006/relationships/image" Target="../media/image1011.png"/><Relationship Id="rId36" Type="http://schemas.openxmlformats.org/officeDocument/2006/relationships/customXml" Target="../ink/ink123.xml"/><Relationship Id="rId57" Type="http://schemas.openxmlformats.org/officeDocument/2006/relationships/image" Target="../media/image1032.png"/><Relationship Id="rId106" Type="http://schemas.openxmlformats.org/officeDocument/2006/relationships/customXml" Target="../ink/ink158.xml"/><Relationship Id="rId127" Type="http://schemas.openxmlformats.org/officeDocument/2006/relationships/image" Target="../media/image1066.png"/><Relationship Id="rId10" Type="http://schemas.openxmlformats.org/officeDocument/2006/relationships/customXml" Target="../ink/ink110.xml"/><Relationship Id="rId31" Type="http://schemas.openxmlformats.org/officeDocument/2006/relationships/image" Target="../media/image1019.png"/><Relationship Id="rId52" Type="http://schemas.openxmlformats.org/officeDocument/2006/relationships/customXml" Target="../ink/ink131.xml"/><Relationship Id="rId73" Type="http://schemas.openxmlformats.org/officeDocument/2006/relationships/image" Target="../media/image1040.png"/><Relationship Id="rId78" Type="http://schemas.openxmlformats.org/officeDocument/2006/relationships/customXml" Target="../ink/ink144.xml"/><Relationship Id="rId94" Type="http://schemas.openxmlformats.org/officeDocument/2006/relationships/customXml" Target="../ink/ink152.xml"/><Relationship Id="rId99" Type="http://schemas.openxmlformats.org/officeDocument/2006/relationships/image" Target="../media/image1052.png"/><Relationship Id="rId101" Type="http://schemas.openxmlformats.org/officeDocument/2006/relationships/image" Target="../media/image1053.png"/><Relationship Id="rId122" Type="http://schemas.openxmlformats.org/officeDocument/2006/relationships/customXml" Target="../ink/ink166.xml"/><Relationship Id="rId4" Type="http://schemas.openxmlformats.org/officeDocument/2006/relationships/image" Target="../media/image52.png"/><Relationship Id="rId9" Type="http://schemas.openxmlformats.org/officeDocument/2006/relationships/image" Target="../media/image1008.png"/><Relationship Id="rId26" Type="http://schemas.openxmlformats.org/officeDocument/2006/relationships/customXml" Target="../ink/ink118.xml"/><Relationship Id="rId47" Type="http://schemas.openxmlformats.org/officeDocument/2006/relationships/image" Target="../media/image1027.png"/><Relationship Id="rId68" Type="http://schemas.openxmlformats.org/officeDocument/2006/relationships/customXml" Target="../ink/ink139.xml"/><Relationship Id="rId89" Type="http://schemas.openxmlformats.org/officeDocument/2006/relationships/image" Target="../media/image1048.png"/><Relationship Id="rId112" Type="http://schemas.openxmlformats.org/officeDocument/2006/relationships/customXml" Target="../ink/ink161.xml"/><Relationship Id="rId133" Type="http://schemas.openxmlformats.org/officeDocument/2006/relationships/image" Target="../media/image1069.png"/><Relationship Id="rId16" Type="http://schemas.openxmlformats.org/officeDocument/2006/relationships/customXml" Target="../ink/ink1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1.xml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9" Type="http://schemas.openxmlformats.org/officeDocument/2006/relationships/customXml" Target="../ink/ink194.xml"/><Relationship Id="rId21" Type="http://schemas.openxmlformats.org/officeDocument/2006/relationships/customXml" Target="../ink/ink185.xml"/><Relationship Id="rId34" Type="http://schemas.openxmlformats.org/officeDocument/2006/relationships/image" Target="../media/image73.png"/><Relationship Id="rId42" Type="http://schemas.openxmlformats.org/officeDocument/2006/relationships/image" Target="../media/image77.png"/><Relationship Id="rId47" Type="http://schemas.openxmlformats.org/officeDocument/2006/relationships/customXml" Target="../ink/ink198.xml"/><Relationship Id="rId50" Type="http://schemas.openxmlformats.org/officeDocument/2006/relationships/image" Target="../media/image81.png"/><Relationship Id="rId55" Type="http://schemas.openxmlformats.org/officeDocument/2006/relationships/customXml" Target="../ink/ink202.xml"/><Relationship Id="rId7" Type="http://schemas.openxmlformats.org/officeDocument/2006/relationships/customXml" Target="../ink/ink17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9" Type="http://schemas.openxmlformats.org/officeDocument/2006/relationships/customXml" Target="../ink/ink189.xml"/><Relationship Id="rId11" Type="http://schemas.openxmlformats.org/officeDocument/2006/relationships/customXml" Target="../ink/ink180.xml"/><Relationship Id="rId24" Type="http://schemas.openxmlformats.org/officeDocument/2006/relationships/image" Target="../media/image68.png"/><Relationship Id="rId32" Type="http://schemas.openxmlformats.org/officeDocument/2006/relationships/image" Target="../media/image72.png"/><Relationship Id="rId37" Type="http://schemas.openxmlformats.org/officeDocument/2006/relationships/customXml" Target="../ink/ink193.xml"/><Relationship Id="rId40" Type="http://schemas.openxmlformats.org/officeDocument/2006/relationships/image" Target="../media/image76.png"/><Relationship Id="rId45" Type="http://schemas.openxmlformats.org/officeDocument/2006/relationships/customXml" Target="../ink/ink197.xml"/><Relationship Id="rId53" Type="http://schemas.openxmlformats.org/officeDocument/2006/relationships/customXml" Target="../ink/ink201.xml"/><Relationship Id="rId58" Type="http://schemas.openxmlformats.org/officeDocument/2006/relationships/image" Target="../media/image85.png"/><Relationship Id="rId5" Type="http://schemas.openxmlformats.org/officeDocument/2006/relationships/customXml" Target="../ink/ink177.xml"/><Relationship Id="rId19" Type="http://schemas.openxmlformats.org/officeDocument/2006/relationships/customXml" Target="../ink/ink184.xml"/><Relationship Id="rId4" Type="http://schemas.openxmlformats.org/officeDocument/2006/relationships/image" Target="../media/image58.png"/><Relationship Id="rId9" Type="http://schemas.openxmlformats.org/officeDocument/2006/relationships/customXml" Target="../ink/ink179.xml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188.xml"/><Relationship Id="rId30" Type="http://schemas.openxmlformats.org/officeDocument/2006/relationships/image" Target="../media/image71.png"/><Relationship Id="rId35" Type="http://schemas.openxmlformats.org/officeDocument/2006/relationships/customXml" Target="../ink/ink192.xml"/><Relationship Id="rId43" Type="http://schemas.openxmlformats.org/officeDocument/2006/relationships/customXml" Target="../ink/ink196.xml"/><Relationship Id="rId48" Type="http://schemas.openxmlformats.org/officeDocument/2006/relationships/image" Target="../media/image80.png"/><Relationship Id="rId56" Type="http://schemas.openxmlformats.org/officeDocument/2006/relationships/image" Target="../media/image84.png"/><Relationship Id="rId8" Type="http://schemas.openxmlformats.org/officeDocument/2006/relationships/image" Target="../media/image60.png"/><Relationship Id="rId51" Type="http://schemas.openxmlformats.org/officeDocument/2006/relationships/customXml" Target="../ink/ink200.xml"/><Relationship Id="rId3" Type="http://schemas.openxmlformats.org/officeDocument/2006/relationships/customXml" Target="../ink/ink176.xml"/><Relationship Id="rId12" Type="http://schemas.openxmlformats.org/officeDocument/2006/relationships/image" Target="../media/image62.png"/><Relationship Id="rId17" Type="http://schemas.openxmlformats.org/officeDocument/2006/relationships/customXml" Target="../ink/ink183.xml"/><Relationship Id="rId25" Type="http://schemas.openxmlformats.org/officeDocument/2006/relationships/customXml" Target="../ink/ink187.xml"/><Relationship Id="rId33" Type="http://schemas.openxmlformats.org/officeDocument/2006/relationships/customXml" Target="../ink/ink191.xml"/><Relationship Id="rId38" Type="http://schemas.openxmlformats.org/officeDocument/2006/relationships/image" Target="../media/image75.png"/><Relationship Id="rId46" Type="http://schemas.openxmlformats.org/officeDocument/2006/relationships/image" Target="../media/image79.png"/><Relationship Id="rId59" Type="http://schemas.openxmlformats.org/officeDocument/2006/relationships/customXml" Target="../ink/ink204.xml"/><Relationship Id="rId20" Type="http://schemas.openxmlformats.org/officeDocument/2006/relationships/image" Target="../media/image66.png"/><Relationship Id="rId41" Type="http://schemas.openxmlformats.org/officeDocument/2006/relationships/customXml" Target="../ink/ink195.xml"/><Relationship Id="rId54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5" Type="http://schemas.openxmlformats.org/officeDocument/2006/relationships/customXml" Target="../ink/ink182.xml"/><Relationship Id="rId23" Type="http://schemas.openxmlformats.org/officeDocument/2006/relationships/customXml" Target="../ink/ink186.xml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49" Type="http://schemas.openxmlformats.org/officeDocument/2006/relationships/customXml" Target="../ink/ink199.xml"/><Relationship Id="rId57" Type="http://schemas.openxmlformats.org/officeDocument/2006/relationships/customXml" Target="../ink/ink203.xml"/><Relationship Id="rId10" Type="http://schemas.openxmlformats.org/officeDocument/2006/relationships/image" Target="../media/image61.png"/><Relationship Id="rId31" Type="http://schemas.openxmlformats.org/officeDocument/2006/relationships/customXml" Target="../ink/ink190.xml"/><Relationship Id="rId44" Type="http://schemas.openxmlformats.org/officeDocument/2006/relationships/image" Target="../media/image78.png"/><Relationship Id="rId52" Type="http://schemas.openxmlformats.org/officeDocument/2006/relationships/image" Target="../media/image82.png"/><Relationship Id="rId60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.xml"/><Relationship Id="rId21" Type="http://schemas.openxmlformats.org/officeDocument/2006/relationships/customXml" Target="../ink/ink214.xml"/><Relationship Id="rId42" Type="http://schemas.openxmlformats.org/officeDocument/2006/relationships/image" Target="../media/image106.png"/><Relationship Id="rId63" Type="http://schemas.openxmlformats.org/officeDocument/2006/relationships/customXml" Target="../ink/ink235.xml"/><Relationship Id="rId84" Type="http://schemas.openxmlformats.org/officeDocument/2006/relationships/image" Target="../media/image127.png"/><Relationship Id="rId138" Type="http://schemas.openxmlformats.org/officeDocument/2006/relationships/image" Target="../media/image154.png"/><Relationship Id="rId159" Type="http://schemas.openxmlformats.org/officeDocument/2006/relationships/image" Target="../media/image164.png"/><Relationship Id="rId170" Type="http://schemas.openxmlformats.org/officeDocument/2006/relationships/customXml" Target="../ink/ink289.xml"/><Relationship Id="rId107" Type="http://schemas.openxmlformats.org/officeDocument/2006/relationships/customXml" Target="../ink/ink257.xml"/><Relationship Id="rId11" Type="http://schemas.openxmlformats.org/officeDocument/2006/relationships/customXml" Target="../ink/ink209.xml"/><Relationship Id="rId32" Type="http://schemas.openxmlformats.org/officeDocument/2006/relationships/image" Target="../media/image101.png"/><Relationship Id="rId53" Type="http://schemas.openxmlformats.org/officeDocument/2006/relationships/customXml" Target="../ink/ink230.xml"/><Relationship Id="rId74" Type="http://schemas.openxmlformats.org/officeDocument/2006/relationships/image" Target="../media/image122.png"/><Relationship Id="rId128" Type="http://schemas.openxmlformats.org/officeDocument/2006/relationships/image" Target="../media/image149.png"/><Relationship Id="rId149" Type="http://schemas.openxmlformats.org/officeDocument/2006/relationships/image" Target="../media/image159.png"/><Relationship Id="rId5" Type="http://schemas.openxmlformats.org/officeDocument/2006/relationships/customXml" Target="../ink/ink206.xml"/><Relationship Id="rId95" Type="http://schemas.openxmlformats.org/officeDocument/2006/relationships/customXml" Target="../ink/ink251.xml"/><Relationship Id="rId160" Type="http://schemas.openxmlformats.org/officeDocument/2006/relationships/customXml" Target="../ink/ink284.xml"/><Relationship Id="rId22" Type="http://schemas.openxmlformats.org/officeDocument/2006/relationships/image" Target="../media/image96.png"/><Relationship Id="rId43" Type="http://schemas.openxmlformats.org/officeDocument/2006/relationships/customXml" Target="../ink/ink225.xml"/><Relationship Id="rId64" Type="http://schemas.openxmlformats.org/officeDocument/2006/relationships/image" Target="../media/image117.png"/><Relationship Id="rId118" Type="http://schemas.openxmlformats.org/officeDocument/2006/relationships/image" Target="../media/image144.png"/><Relationship Id="rId139" Type="http://schemas.openxmlformats.org/officeDocument/2006/relationships/customXml" Target="../ink/ink273.xml"/><Relationship Id="rId85" Type="http://schemas.openxmlformats.org/officeDocument/2006/relationships/customXml" Target="../ink/ink246.xml"/><Relationship Id="rId150" Type="http://schemas.openxmlformats.org/officeDocument/2006/relationships/customXml" Target="../ink/ink279.xml"/><Relationship Id="rId171" Type="http://schemas.openxmlformats.org/officeDocument/2006/relationships/image" Target="../media/image170.png"/><Relationship Id="rId12" Type="http://schemas.openxmlformats.org/officeDocument/2006/relationships/image" Target="../media/image91.png"/><Relationship Id="rId33" Type="http://schemas.openxmlformats.org/officeDocument/2006/relationships/customXml" Target="../ink/ink220.xml"/><Relationship Id="rId108" Type="http://schemas.openxmlformats.org/officeDocument/2006/relationships/image" Target="../media/image139.png"/><Relationship Id="rId129" Type="http://schemas.openxmlformats.org/officeDocument/2006/relationships/customXml" Target="../ink/ink268.xml"/><Relationship Id="rId54" Type="http://schemas.openxmlformats.org/officeDocument/2006/relationships/image" Target="../media/image112.png"/><Relationship Id="rId75" Type="http://schemas.openxmlformats.org/officeDocument/2006/relationships/customXml" Target="../ink/ink241.xml"/><Relationship Id="rId96" Type="http://schemas.openxmlformats.org/officeDocument/2006/relationships/image" Target="../media/image133.png"/><Relationship Id="rId140" Type="http://schemas.openxmlformats.org/officeDocument/2006/relationships/image" Target="../media/image155.png"/><Relationship Id="rId161" Type="http://schemas.openxmlformats.org/officeDocument/2006/relationships/image" Target="../media/image165.png"/><Relationship Id="rId6" Type="http://schemas.openxmlformats.org/officeDocument/2006/relationships/image" Target="../media/image88.png"/><Relationship Id="rId23" Type="http://schemas.openxmlformats.org/officeDocument/2006/relationships/customXml" Target="../ink/ink215.xml"/><Relationship Id="rId28" Type="http://schemas.openxmlformats.org/officeDocument/2006/relationships/image" Target="../media/image99.png"/><Relationship Id="rId49" Type="http://schemas.openxmlformats.org/officeDocument/2006/relationships/customXml" Target="../ink/ink228.xml"/><Relationship Id="rId114" Type="http://schemas.openxmlformats.org/officeDocument/2006/relationships/image" Target="../media/image142.png"/><Relationship Id="rId119" Type="http://schemas.openxmlformats.org/officeDocument/2006/relationships/customXml" Target="../ink/ink263.xml"/><Relationship Id="rId44" Type="http://schemas.openxmlformats.org/officeDocument/2006/relationships/image" Target="../media/image107.png"/><Relationship Id="rId60" Type="http://schemas.openxmlformats.org/officeDocument/2006/relationships/image" Target="../media/image115.png"/><Relationship Id="rId65" Type="http://schemas.openxmlformats.org/officeDocument/2006/relationships/customXml" Target="../ink/ink236.xml"/><Relationship Id="rId81" Type="http://schemas.openxmlformats.org/officeDocument/2006/relationships/customXml" Target="../ink/ink244.xml"/><Relationship Id="rId86" Type="http://schemas.openxmlformats.org/officeDocument/2006/relationships/image" Target="../media/image128.png"/><Relationship Id="rId130" Type="http://schemas.openxmlformats.org/officeDocument/2006/relationships/image" Target="../media/image150.png"/><Relationship Id="rId135" Type="http://schemas.openxmlformats.org/officeDocument/2006/relationships/customXml" Target="../ink/ink271.xml"/><Relationship Id="rId151" Type="http://schemas.openxmlformats.org/officeDocument/2006/relationships/image" Target="../media/image160.png"/><Relationship Id="rId156" Type="http://schemas.openxmlformats.org/officeDocument/2006/relationships/customXml" Target="../ink/ink282.xml"/><Relationship Id="rId177" Type="http://schemas.openxmlformats.org/officeDocument/2006/relationships/image" Target="../media/image173.png"/><Relationship Id="rId172" Type="http://schemas.openxmlformats.org/officeDocument/2006/relationships/customXml" Target="../ink/ink290.xml"/><Relationship Id="rId13" Type="http://schemas.openxmlformats.org/officeDocument/2006/relationships/customXml" Target="../ink/ink210.xml"/><Relationship Id="rId18" Type="http://schemas.openxmlformats.org/officeDocument/2006/relationships/image" Target="../media/image94.png"/><Relationship Id="rId39" Type="http://schemas.openxmlformats.org/officeDocument/2006/relationships/customXml" Target="../ink/ink223.xml"/><Relationship Id="rId109" Type="http://schemas.openxmlformats.org/officeDocument/2006/relationships/customXml" Target="../ink/ink258.xml"/><Relationship Id="rId34" Type="http://schemas.openxmlformats.org/officeDocument/2006/relationships/image" Target="../media/image102.png"/><Relationship Id="rId50" Type="http://schemas.openxmlformats.org/officeDocument/2006/relationships/image" Target="../media/image110.png"/><Relationship Id="rId55" Type="http://schemas.openxmlformats.org/officeDocument/2006/relationships/customXml" Target="../ink/ink231.xml"/><Relationship Id="rId76" Type="http://schemas.openxmlformats.org/officeDocument/2006/relationships/image" Target="../media/image123.png"/><Relationship Id="rId97" Type="http://schemas.openxmlformats.org/officeDocument/2006/relationships/customXml" Target="../ink/ink252.xml"/><Relationship Id="rId104" Type="http://schemas.openxmlformats.org/officeDocument/2006/relationships/image" Target="../media/image137.png"/><Relationship Id="rId120" Type="http://schemas.openxmlformats.org/officeDocument/2006/relationships/image" Target="../media/image145.png"/><Relationship Id="rId125" Type="http://schemas.openxmlformats.org/officeDocument/2006/relationships/customXml" Target="../ink/ink266.xml"/><Relationship Id="rId141" Type="http://schemas.openxmlformats.org/officeDocument/2006/relationships/customXml" Target="../ink/ink274.xml"/><Relationship Id="rId146" Type="http://schemas.openxmlformats.org/officeDocument/2006/relationships/customXml" Target="../ink/ink277.xml"/><Relationship Id="rId167" Type="http://schemas.openxmlformats.org/officeDocument/2006/relationships/image" Target="../media/image168.png"/><Relationship Id="rId7" Type="http://schemas.openxmlformats.org/officeDocument/2006/relationships/customXml" Target="../ink/ink207.xml"/><Relationship Id="rId71" Type="http://schemas.openxmlformats.org/officeDocument/2006/relationships/customXml" Target="../ink/ink239.xml"/><Relationship Id="rId92" Type="http://schemas.openxmlformats.org/officeDocument/2006/relationships/image" Target="../media/image131.png"/><Relationship Id="rId162" Type="http://schemas.openxmlformats.org/officeDocument/2006/relationships/customXml" Target="../ink/ink285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18.xml"/><Relationship Id="rId24" Type="http://schemas.openxmlformats.org/officeDocument/2006/relationships/image" Target="../media/image97.png"/><Relationship Id="rId40" Type="http://schemas.openxmlformats.org/officeDocument/2006/relationships/image" Target="../media/image105.png"/><Relationship Id="rId45" Type="http://schemas.openxmlformats.org/officeDocument/2006/relationships/customXml" Target="../ink/ink226.xml"/><Relationship Id="rId66" Type="http://schemas.openxmlformats.org/officeDocument/2006/relationships/image" Target="../media/image118.png"/><Relationship Id="rId87" Type="http://schemas.openxmlformats.org/officeDocument/2006/relationships/customXml" Target="../ink/ink247.xml"/><Relationship Id="rId110" Type="http://schemas.openxmlformats.org/officeDocument/2006/relationships/image" Target="../media/image140.png"/><Relationship Id="rId115" Type="http://schemas.openxmlformats.org/officeDocument/2006/relationships/customXml" Target="../ink/ink261.xml"/><Relationship Id="rId131" Type="http://schemas.openxmlformats.org/officeDocument/2006/relationships/customXml" Target="../ink/ink269.xml"/><Relationship Id="rId136" Type="http://schemas.openxmlformats.org/officeDocument/2006/relationships/image" Target="../media/image153.png"/><Relationship Id="rId157" Type="http://schemas.openxmlformats.org/officeDocument/2006/relationships/image" Target="../media/image163.png"/><Relationship Id="rId178" Type="http://schemas.openxmlformats.org/officeDocument/2006/relationships/customXml" Target="../ink/ink293.xml"/><Relationship Id="rId61" Type="http://schemas.openxmlformats.org/officeDocument/2006/relationships/customXml" Target="../ink/ink234.xml"/><Relationship Id="rId82" Type="http://schemas.openxmlformats.org/officeDocument/2006/relationships/image" Target="../media/image126.png"/><Relationship Id="rId152" Type="http://schemas.openxmlformats.org/officeDocument/2006/relationships/customXml" Target="../ink/ink280.xml"/><Relationship Id="rId173" Type="http://schemas.openxmlformats.org/officeDocument/2006/relationships/image" Target="../media/image171.png"/><Relationship Id="rId19" Type="http://schemas.openxmlformats.org/officeDocument/2006/relationships/customXml" Target="../ink/ink213.xml"/><Relationship Id="rId14" Type="http://schemas.openxmlformats.org/officeDocument/2006/relationships/image" Target="../media/image92.png"/><Relationship Id="rId30" Type="http://schemas.openxmlformats.org/officeDocument/2006/relationships/image" Target="../media/image100.png"/><Relationship Id="rId35" Type="http://schemas.openxmlformats.org/officeDocument/2006/relationships/customXml" Target="../ink/ink221.xml"/><Relationship Id="rId56" Type="http://schemas.openxmlformats.org/officeDocument/2006/relationships/image" Target="../media/image113.png"/><Relationship Id="rId77" Type="http://schemas.openxmlformats.org/officeDocument/2006/relationships/customXml" Target="../ink/ink242.xml"/><Relationship Id="rId100" Type="http://schemas.openxmlformats.org/officeDocument/2006/relationships/image" Target="../media/image135.png"/><Relationship Id="rId105" Type="http://schemas.openxmlformats.org/officeDocument/2006/relationships/customXml" Target="../ink/ink256.xml"/><Relationship Id="rId126" Type="http://schemas.openxmlformats.org/officeDocument/2006/relationships/image" Target="../media/image148.png"/><Relationship Id="rId147" Type="http://schemas.openxmlformats.org/officeDocument/2006/relationships/image" Target="../media/image158.png"/><Relationship Id="rId168" Type="http://schemas.openxmlformats.org/officeDocument/2006/relationships/customXml" Target="../ink/ink288.xml"/><Relationship Id="rId8" Type="http://schemas.openxmlformats.org/officeDocument/2006/relationships/image" Target="../media/image89.png"/><Relationship Id="rId51" Type="http://schemas.openxmlformats.org/officeDocument/2006/relationships/customXml" Target="../ink/ink229.xml"/><Relationship Id="rId72" Type="http://schemas.openxmlformats.org/officeDocument/2006/relationships/image" Target="../media/image121.png"/><Relationship Id="rId93" Type="http://schemas.openxmlformats.org/officeDocument/2006/relationships/customXml" Target="../ink/ink250.xml"/><Relationship Id="rId98" Type="http://schemas.openxmlformats.org/officeDocument/2006/relationships/image" Target="../media/image134.png"/><Relationship Id="rId121" Type="http://schemas.openxmlformats.org/officeDocument/2006/relationships/customXml" Target="../ink/ink264.xml"/><Relationship Id="rId142" Type="http://schemas.openxmlformats.org/officeDocument/2006/relationships/image" Target="../media/image156.png"/><Relationship Id="rId163" Type="http://schemas.openxmlformats.org/officeDocument/2006/relationships/image" Target="../media/image166.png"/><Relationship Id="rId3" Type="http://schemas.openxmlformats.org/officeDocument/2006/relationships/customXml" Target="../ink/ink205.xml"/><Relationship Id="rId25" Type="http://schemas.openxmlformats.org/officeDocument/2006/relationships/customXml" Target="../ink/ink216.xml"/><Relationship Id="rId46" Type="http://schemas.openxmlformats.org/officeDocument/2006/relationships/image" Target="../media/image108.png"/><Relationship Id="rId67" Type="http://schemas.openxmlformats.org/officeDocument/2006/relationships/customXml" Target="../ink/ink237.xml"/><Relationship Id="rId116" Type="http://schemas.openxmlformats.org/officeDocument/2006/relationships/image" Target="../media/image143.png"/><Relationship Id="rId137" Type="http://schemas.openxmlformats.org/officeDocument/2006/relationships/customXml" Target="../ink/ink272.xml"/><Relationship Id="rId158" Type="http://schemas.openxmlformats.org/officeDocument/2006/relationships/customXml" Target="../ink/ink283.xml"/><Relationship Id="rId20" Type="http://schemas.openxmlformats.org/officeDocument/2006/relationships/image" Target="../media/image95.png"/><Relationship Id="rId41" Type="http://schemas.openxmlformats.org/officeDocument/2006/relationships/customXml" Target="../ink/ink224.xml"/><Relationship Id="rId62" Type="http://schemas.openxmlformats.org/officeDocument/2006/relationships/image" Target="../media/image116.png"/><Relationship Id="rId83" Type="http://schemas.openxmlformats.org/officeDocument/2006/relationships/customXml" Target="../ink/ink245.xml"/><Relationship Id="rId88" Type="http://schemas.openxmlformats.org/officeDocument/2006/relationships/image" Target="../media/image129.png"/><Relationship Id="rId111" Type="http://schemas.openxmlformats.org/officeDocument/2006/relationships/customXml" Target="../ink/ink259.xml"/><Relationship Id="rId132" Type="http://schemas.openxmlformats.org/officeDocument/2006/relationships/image" Target="../media/image151.png"/><Relationship Id="rId153" Type="http://schemas.openxmlformats.org/officeDocument/2006/relationships/image" Target="../media/image161.png"/><Relationship Id="rId174" Type="http://schemas.openxmlformats.org/officeDocument/2006/relationships/customXml" Target="../ink/ink291.xml"/><Relationship Id="rId179" Type="http://schemas.openxmlformats.org/officeDocument/2006/relationships/image" Target="../media/image174.png"/><Relationship Id="rId15" Type="http://schemas.openxmlformats.org/officeDocument/2006/relationships/customXml" Target="../ink/ink211.xml"/><Relationship Id="rId36" Type="http://schemas.openxmlformats.org/officeDocument/2006/relationships/image" Target="../media/image103.png"/><Relationship Id="rId57" Type="http://schemas.openxmlformats.org/officeDocument/2006/relationships/customXml" Target="../ink/ink232.xml"/><Relationship Id="rId106" Type="http://schemas.openxmlformats.org/officeDocument/2006/relationships/image" Target="../media/image138.png"/><Relationship Id="rId127" Type="http://schemas.openxmlformats.org/officeDocument/2006/relationships/customXml" Target="../ink/ink267.xml"/><Relationship Id="rId10" Type="http://schemas.openxmlformats.org/officeDocument/2006/relationships/image" Target="../media/image90.png"/><Relationship Id="rId31" Type="http://schemas.openxmlformats.org/officeDocument/2006/relationships/customXml" Target="../ink/ink219.xml"/><Relationship Id="rId52" Type="http://schemas.openxmlformats.org/officeDocument/2006/relationships/image" Target="../media/image111.png"/><Relationship Id="rId73" Type="http://schemas.openxmlformats.org/officeDocument/2006/relationships/customXml" Target="../ink/ink240.xml"/><Relationship Id="rId78" Type="http://schemas.openxmlformats.org/officeDocument/2006/relationships/image" Target="../media/image124.png"/><Relationship Id="rId94" Type="http://schemas.openxmlformats.org/officeDocument/2006/relationships/image" Target="../media/image132.png"/><Relationship Id="rId99" Type="http://schemas.openxmlformats.org/officeDocument/2006/relationships/customXml" Target="../ink/ink253.xml"/><Relationship Id="rId101" Type="http://schemas.openxmlformats.org/officeDocument/2006/relationships/customXml" Target="../ink/ink254.xml"/><Relationship Id="rId122" Type="http://schemas.openxmlformats.org/officeDocument/2006/relationships/image" Target="../media/image146.png"/><Relationship Id="rId143" Type="http://schemas.openxmlformats.org/officeDocument/2006/relationships/customXml" Target="../ink/ink275.xml"/><Relationship Id="rId148" Type="http://schemas.openxmlformats.org/officeDocument/2006/relationships/customXml" Target="../ink/ink278.xml"/><Relationship Id="rId164" Type="http://schemas.openxmlformats.org/officeDocument/2006/relationships/customXml" Target="../ink/ink286.xml"/><Relationship Id="rId169" Type="http://schemas.openxmlformats.org/officeDocument/2006/relationships/image" Target="../media/image169.png"/><Relationship Id="rId4" Type="http://schemas.openxmlformats.org/officeDocument/2006/relationships/image" Target="../media/image87.png"/><Relationship Id="rId9" Type="http://schemas.openxmlformats.org/officeDocument/2006/relationships/customXml" Target="../ink/ink208.xml"/><Relationship Id="rId26" Type="http://schemas.openxmlformats.org/officeDocument/2006/relationships/image" Target="../media/image98.png"/><Relationship Id="rId47" Type="http://schemas.openxmlformats.org/officeDocument/2006/relationships/customXml" Target="../ink/ink227.xml"/><Relationship Id="rId68" Type="http://schemas.openxmlformats.org/officeDocument/2006/relationships/image" Target="../media/image119.png"/><Relationship Id="rId89" Type="http://schemas.openxmlformats.org/officeDocument/2006/relationships/customXml" Target="../ink/ink248.xml"/><Relationship Id="rId112" Type="http://schemas.openxmlformats.org/officeDocument/2006/relationships/image" Target="../media/image141.png"/><Relationship Id="rId133" Type="http://schemas.openxmlformats.org/officeDocument/2006/relationships/customXml" Target="../ink/ink270.xml"/><Relationship Id="rId154" Type="http://schemas.openxmlformats.org/officeDocument/2006/relationships/customXml" Target="../ink/ink281.xml"/><Relationship Id="rId175" Type="http://schemas.openxmlformats.org/officeDocument/2006/relationships/image" Target="../media/image172.png"/><Relationship Id="rId16" Type="http://schemas.openxmlformats.org/officeDocument/2006/relationships/image" Target="../media/image93.png"/><Relationship Id="rId37" Type="http://schemas.openxmlformats.org/officeDocument/2006/relationships/customXml" Target="../ink/ink222.xml"/><Relationship Id="rId58" Type="http://schemas.openxmlformats.org/officeDocument/2006/relationships/image" Target="../media/image114.png"/><Relationship Id="rId79" Type="http://schemas.openxmlformats.org/officeDocument/2006/relationships/customXml" Target="../ink/ink243.xml"/><Relationship Id="rId102" Type="http://schemas.openxmlformats.org/officeDocument/2006/relationships/image" Target="../media/image136.png"/><Relationship Id="rId123" Type="http://schemas.openxmlformats.org/officeDocument/2006/relationships/customXml" Target="../ink/ink265.xml"/><Relationship Id="rId144" Type="http://schemas.openxmlformats.org/officeDocument/2006/relationships/image" Target="../media/image157.png"/><Relationship Id="rId90" Type="http://schemas.openxmlformats.org/officeDocument/2006/relationships/image" Target="../media/image130.png"/><Relationship Id="rId165" Type="http://schemas.openxmlformats.org/officeDocument/2006/relationships/image" Target="../media/image167.png"/><Relationship Id="rId27" Type="http://schemas.openxmlformats.org/officeDocument/2006/relationships/customXml" Target="../ink/ink217.xml"/><Relationship Id="rId48" Type="http://schemas.openxmlformats.org/officeDocument/2006/relationships/image" Target="../media/image109.png"/><Relationship Id="rId69" Type="http://schemas.openxmlformats.org/officeDocument/2006/relationships/customXml" Target="../ink/ink238.xml"/><Relationship Id="rId113" Type="http://schemas.openxmlformats.org/officeDocument/2006/relationships/customXml" Target="../ink/ink260.xml"/><Relationship Id="rId134" Type="http://schemas.openxmlformats.org/officeDocument/2006/relationships/image" Target="../media/image152.png"/><Relationship Id="rId80" Type="http://schemas.openxmlformats.org/officeDocument/2006/relationships/image" Target="../media/image125.png"/><Relationship Id="rId155" Type="http://schemas.openxmlformats.org/officeDocument/2006/relationships/image" Target="../media/image162.png"/><Relationship Id="rId176" Type="http://schemas.openxmlformats.org/officeDocument/2006/relationships/customXml" Target="../ink/ink292.xml"/><Relationship Id="rId17" Type="http://schemas.openxmlformats.org/officeDocument/2006/relationships/customXml" Target="../ink/ink212.xml"/><Relationship Id="rId38" Type="http://schemas.openxmlformats.org/officeDocument/2006/relationships/image" Target="../media/image104.png"/><Relationship Id="rId59" Type="http://schemas.openxmlformats.org/officeDocument/2006/relationships/customXml" Target="../ink/ink233.xml"/><Relationship Id="rId103" Type="http://schemas.openxmlformats.org/officeDocument/2006/relationships/customXml" Target="../ink/ink255.xml"/><Relationship Id="rId124" Type="http://schemas.openxmlformats.org/officeDocument/2006/relationships/image" Target="../media/image147.png"/><Relationship Id="rId70" Type="http://schemas.openxmlformats.org/officeDocument/2006/relationships/image" Target="../media/image120.png"/><Relationship Id="rId91" Type="http://schemas.openxmlformats.org/officeDocument/2006/relationships/customXml" Target="../ink/ink249.xml"/><Relationship Id="rId145" Type="http://schemas.openxmlformats.org/officeDocument/2006/relationships/customXml" Target="../ink/ink276.xml"/><Relationship Id="rId166" Type="http://schemas.openxmlformats.org/officeDocument/2006/relationships/customXml" Target="../ink/ink28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.png"/><Relationship Id="rId671" Type="http://schemas.openxmlformats.org/officeDocument/2006/relationships/customXml" Target="../ink/ink629.xml"/><Relationship Id="rId769" Type="http://schemas.openxmlformats.org/officeDocument/2006/relationships/image" Target="../media/image552.png"/><Relationship Id="rId21" Type="http://schemas.openxmlformats.org/officeDocument/2006/relationships/customXml" Target="../ink/ink302.xml"/><Relationship Id="rId324" Type="http://schemas.openxmlformats.org/officeDocument/2006/relationships/customXml" Target="../ink/ink455.xml"/><Relationship Id="rId531" Type="http://schemas.openxmlformats.org/officeDocument/2006/relationships/customXml" Target="../ink/ink559.xml"/><Relationship Id="rId629" Type="http://schemas.openxmlformats.org/officeDocument/2006/relationships/customXml" Target="../ink/ink608.xml"/><Relationship Id="rId170" Type="http://schemas.openxmlformats.org/officeDocument/2006/relationships/image" Target="../media/image254.png"/><Relationship Id="rId836" Type="http://schemas.openxmlformats.org/officeDocument/2006/relationships/customXml" Target="../ink/ink713.xml"/><Relationship Id="rId268" Type="http://schemas.openxmlformats.org/officeDocument/2006/relationships/image" Target="../media/image303.png"/><Relationship Id="rId475" Type="http://schemas.openxmlformats.org/officeDocument/2006/relationships/customXml" Target="../ink/ink531.xml"/><Relationship Id="rId682" Type="http://schemas.openxmlformats.org/officeDocument/2006/relationships/image" Target="../media/image509.png"/><Relationship Id="rId903" Type="http://schemas.openxmlformats.org/officeDocument/2006/relationships/customXml" Target="../ink/ink747.xml"/><Relationship Id="rId32" Type="http://schemas.openxmlformats.org/officeDocument/2006/relationships/image" Target="../media/image187.png"/><Relationship Id="rId128" Type="http://schemas.openxmlformats.org/officeDocument/2006/relationships/customXml" Target="../ink/ink356.xml"/><Relationship Id="rId335" Type="http://schemas.openxmlformats.org/officeDocument/2006/relationships/customXml" Target="../ink/ink461.xml"/><Relationship Id="rId542" Type="http://schemas.openxmlformats.org/officeDocument/2006/relationships/image" Target="../media/image439.png"/><Relationship Id="rId181" Type="http://schemas.openxmlformats.org/officeDocument/2006/relationships/customXml" Target="../ink/ink383.xml"/><Relationship Id="rId402" Type="http://schemas.openxmlformats.org/officeDocument/2006/relationships/image" Target="../media/image369.png"/><Relationship Id="rId847" Type="http://schemas.openxmlformats.org/officeDocument/2006/relationships/image" Target="../media/image590.png"/><Relationship Id="rId279" Type="http://schemas.openxmlformats.org/officeDocument/2006/relationships/customXml" Target="../ink/ink432.xml"/><Relationship Id="rId486" Type="http://schemas.openxmlformats.org/officeDocument/2006/relationships/image" Target="../media/image411.png"/><Relationship Id="rId693" Type="http://schemas.openxmlformats.org/officeDocument/2006/relationships/customXml" Target="../ink/ink640.xml"/><Relationship Id="rId707" Type="http://schemas.openxmlformats.org/officeDocument/2006/relationships/customXml" Target="../ink/ink647.xml"/><Relationship Id="rId914" Type="http://schemas.openxmlformats.org/officeDocument/2006/relationships/customXml" Target="../ink/ink753.xml"/><Relationship Id="rId43" Type="http://schemas.openxmlformats.org/officeDocument/2006/relationships/customXml" Target="../ink/ink313.xml"/><Relationship Id="rId139" Type="http://schemas.openxmlformats.org/officeDocument/2006/relationships/image" Target="../media/image239.png"/><Relationship Id="rId346" Type="http://schemas.openxmlformats.org/officeDocument/2006/relationships/image" Target="../media/image341.png"/><Relationship Id="rId553" Type="http://schemas.openxmlformats.org/officeDocument/2006/relationships/customXml" Target="../ink/ink570.xml"/><Relationship Id="rId760" Type="http://schemas.openxmlformats.org/officeDocument/2006/relationships/customXml" Target="../ink/ink674.xml"/><Relationship Id="rId192" Type="http://schemas.openxmlformats.org/officeDocument/2006/relationships/image" Target="../media/image265.png"/><Relationship Id="rId206" Type="http://schemas.openxmlformats.org/officeDocument/2006/relationships/image" Target="../media/image272.png"/><Relationship Id="rId413" Type="http://schemas.openxmlformats.org/officeDocument/2006/relationships/customXml" Target="../ink/ink500.xml"/><Relationship Id="rId858" Type="http://schemas.openxmlformats.org/officeDocument/2006/relationships/image" Target="../media/image595.png"/><Relationship Id="rId497" Type="http://schemas.openxmlformats.org/officeDocument/2006/relationships/customXml" Target="../ink/ink542.xml"/><Relationship Id="rId620" Type="http://schemas.openxmlformats.org/officeDocument/2006/relationships/image" Target="../media/image478.png"/><Relationship Id="rId718" Type="http://schemas.openxmlformats.org/officeDocument/2006/relationships/image" Target="../media/image527.png"/><Relationship Id="rId925" Type="http://schemas.openxmlformats.org/officeDocument/2006/relationships/customXml" Target="../ink/ink759.xml"/><Relationship Id="rId357" Type="http://schemas.openxmlformats.org/officeDocument/2006/relationships/customXml" Target="../ink/ink472.xml"/><Relationship Id="rId54" Type="http://schemas.openxmlformats.org/officeDocument/2006/relationships/image" Target="../media/image197.png"/><Relationship Id="rId217" Type="http://schemas.openxmlformats.org/officeDocument/2006/relationships/customXml" Target="../ink/ink401.xml"/><Relationship Id="rId564" Type="http://schemas.openxmlformats.org/officeDocument/2006/relationships/image" Target="../media/image450.png"/><Relationship Id="rId771" Type="http://schemas.openxmlformats.org/officeDocument/2006/relationships/image" Target="../media/image553.png"/><Relationship Id="rId869" Type="http://schemas.openxmlformats.org/officeDocument/2006/relationships/customXml" Target="../ink/ink730.xml"/><Relationship Id="rId424" Type="http://schemas.openxmlformats.org/officeDocument/2006/relationships/image" Target="../media/image380.png"/><Relationship Id="rId631" Type="http://schemas.openxmlformats.org/officeDocument/2006/relationships/customXml" Target="../ink/ink609.xml"/><Relationship Id="rId729" Type="http://schemas.openxmlformats.org/officeDocument/2006/relationships/customXml" Target="../ink/ink658.xml"/><Relationship Id="rId270" Type="http://schemas.openxmlformats.org/officeDocument/2006/relationships/image" Target="../media/image304.png"/><Relationship Id="rId936" Type="http://schemas.openxmlformats.org/officeDocument/2006/relationships/image" Target="../media/image633.png"/><Relationship Id="rId65" Type="http://schemas.openxmlformats.org/officeDocument/2006/relationships/customXml" Target="../ink/ink324.xml"/><Relationship Id="rId130" Type="http://schemas.openxmlformats.org/officeDocument/2006/relationships/customXml" Target="../ink/ink357.xml"/><Relationship Id="rId368" Type="http://schemas.openxmlformats.org/officeDocument/2006/relationships/image" Target="../media/image352.png"/><Relationship Id="rId575" Type="http://schemas.openxmlformats.org/officeDocument/2006/relationships/customXml" Target="../ink/ink581.xml"/><Relationship Id="rId782" Type="http://schemas.openxmlformats.org/officeDocument/2006/relationships/customXml" Target="../ink/ink685.xml"/><Relationship Id="rId228" Type="http://schemas.openxmlformats.org/officeDocument/2006/relationships/image" Target="../media/image283.png"/><Relationship Id="rId435" Type="http://schemas.openxmlformats.org/officeDocument/2006/relationships/customXml" Target="../ink/ink511.xml"/><Relationship Id="rId642" Type="http://schemas.openxmlformats.org/officeDocument/2006/relationships/image" Target="../media/image489.png"/><Relationship Id="rId281" Type="http://schemas.openxmlformats.org/officeDocument/2006/relationships/customXml" Target="../ink/ink433.xml"/><Relationship Id="rId502" Type="http://schemas.openxmlformats.org/officeDocument/2006/relationships/image" Target="../media/image419.png"/><Relationship Id="rId76" Type="http://schemas.openxmlformats.org/officeDocument/2006/relationships/image" Target="../media/image208.png"/><Relationship Id="rId141" Type="http://schemas.openxmlformats.org/officeDocument/2006/relationships/image" Target="../media/image240.png"/><Relationship Id="rId379" Type="http://schemas.openxmlformats.org/officeDocument/2006/relationships/customXml" Target="../ink/ink483.xml"/><Relationship Id="rId586" Type="http://schemas.openxmlformats.org/officeDocument/2006/relationships/image" Target="../media/image461.png"/><Relationship Id="rId793" Type="http://schemas.openxmlformats.org/officeDocument/2006/relationships/image" Target="../media/image564.png"/><Relationship Id="rId807" Type="http://schemas.openxmlformats.org/officeDocument/2006/relationships/customXml" Target="../ink/ink698.xml"/><Relationship Id="rId7" Type="http://schemas.openxmlformats.org/officeDocument/2006/relationships/customXml" Target="../ink/ink295.xml"/><Relationship Id="rId239" Type="http://schemas.openxmlformats.org/officeDocument/2006/relationships/customXml" Target="../ink/ink412.xml"/><Relationship Id="rId446" Type="http://schemas.openxmlformats.org/officeDocument/2006/relationships/image" Target="../media/image391.png"/><Relationship Id="rId653" Type="http://schemas.openxmlformats.org/officeDocument/2006/relationships/customXml" Target="../ink/ink620.xml"/><Relationship Id="rId292" Type="http://schemas.openxmlformats.org/officeDocument/2006/relationships/image" Target="../media/image315.png"/><Relationship Id="rId306" Type="http://schemas.openxmlformats.org/officeDocument/2006/relationships/customXml" Target="../ink/ink446.xml"/><Relationship Id="rId860" Type="http://schemas.openxmlformats.org/officeDocument/2006/relationships/image" Target="../media/image596.png"/><Relationship Id="rId87" Type="http://schemas.openxmlformats.org/officeDocument/2006/relationships/customXml" Target="../ink/ink335.xml"/><Relationship Id="rId513" Type="http://schemas.openxmlformats.org/officeDocument/2006/relationships/customXml" Target="../ink/ink550.xml"/><Relationship Id="rId597" Type="http://schemas.openxmlformats.org/officeDocument/2006/relationships/customXml" Target="../ink/ink592.xml"/><Relationship Id="rId720" Type="http://schemas.openxmlformats.org/officeDocument/2006/relationships/image" Target="../media/image528.png"/><Relationship Id="rId818" Type="http://schemas.openxmlformats.org/officeDocument/2006/relationships/image" Target="../media/image576.png"/><Relationship Id="rId152" Type="http://schemas.openxmlformats.org/officeDocument/2006/relationships/customXml" Target="../ink/ink368.xml"/><Relationship Id="rId457" Type="http://schemas.openxmlformats.org/officeDocument/2006/relationships/customXml" Target="../ink/ink522.xml"/><Relationship Id="rId664" Type="http://schemas.openxmlformats.org/officeDocument/2006/relationships/image" Target="../media/image500.png"/><Relationship Id="rId871" Type="http://schemas.openxmlformats.org/officeDocument/2006/relationships/customXml" Target="../ink/ink731.xml"/><Relationship Id="rId14" Type="http://schemas.openxmlformats.org/officeDocument/2006/relationships/image" Target="../media/image179.png"/><Relationship Id="rId317" Type="http://schemas.openxmlformats.org/officeDocument/2006/relationships/image" Target="../media/image327.png"/><Relationship Id="rId524" Type="http://schemas.openxmlformats.org/officeDocument/2006/relationships/image" Target="../media/image430.png"/><Relationship Id="rId731" Type="http://schemas.openxmlformats.org/officeDocument/2006/relationships/customXml" Target="../ink/ink659.xml"/><Relationship Id="rId98" Type="http://schemas.openxmlformats.org/officeDocument/2006/relationships/image" Target="../media/image219.png"/><Relationship Id="rId163" Type="http://schemas.openxmlformats.org/officeDocument/2006/relationships/image" Target="../media/image251.png"/><Relationship Id="rId370" Type="http://schemas.openxmlformats.org/officeDocument/2006/relationships/image" Target="../media/image353.png"/><Relationship Id="rId829" Type="http://schemas.openxmlformats.org/officeDocument/2006/relationships/image" Target="../media/image581.png"/><Relationship Id="rId230" Type="http://schemas.openxmlformats.org/officeDocument/2006/relationships/image" Target="../media/image284.png"/><Relationship Id="rId468" Type="http://schemas.openxmlformats.org/officeDocument/2006/relationships/image" Target="../media/image402.png"/><Relationship Id="rId675" Type="http://schemas.openxmlformats.org/officeDocument/2006/relationships/customXml" Target="../ink/ink631.xml"/><Relationship Id="rId882" Type="http://schemas.openxmlformats.org/officeDocument/2006/relationships/image" Target="../media/image607.png"/><Relationship Id="rId25" Type="http://schemas.openxmlformats.org/officeDocument/2006/relationships/customXml" Target="../ink/ink304.xml"/><Relationship Id="rId328" Type="http://schemas.openxmlformats.org/officeDocument/2006/relationships/customXml" Target="../ink/ink457.xml"/><Relationship Id="rId535" Type="http://schemas.openxmlformats.org/officeDocument/2006/relationships/customXml" Target="../ink/ink561.xml"/><Relationship Id="rId742" Type="http://schemas.openxmlformats.org/officeDocument/2006/relationships/customXml" Target="../ink/ink665.xml"/><Relationship Id="rId174" Type="http://schemas.openxmlformats.org/officeDocument/2006/relationships/image" Target="../media/image256.png"/><Relationship Id="rId381" Type="http://schemas.openxmlformats.org/officeDocument/2006/relationships/customXml" Target="../ink/ink484.xml"/><Relationship Id="rId602" Type="http://schemas.openxmlformats.org/officeDocument/2006/relationships/image" Target="../media/image469.png"/><Relationship Id="rId241" Type="http://schemas.openxmlformats.org/officeDocument/2006/relationships/customXml" Target="../ink/ink413.xml"/><Relationship Id="rId479" Type="http://schemas.openxmlformats.org/officeDocument/2006/relationships/customXml" Target="../ink/ink533.xml"/><Relationship Id="rId686" Type="http://schemas.openxmlformats.org/officeDocument/2006/relationships/image" Target="../media/image511.png"/><Relationship Id="rId893" Type="http://schemas.openxmlformats.org/officeDocument/2006/relationships/customXml" Target="../ink/ink742.xml"/><Relationship Id="rId907" Type="http://schemas.openxmlformats.org/officeDocument/2006/relationships/customXml" Target="../ink/ink749.xml"/><Relationship Id="rId36" Type="http://schemas.openxmlformats.org/officeDocument/2006/relationships/image" Target="../media/image189.png"/><Relationship Id="rId339" Type="http://schemas.openxmlformats.org/officeDocument/2006/relationships/customXml" Target="../ink/ink463.xml"/><Relationship Id="rId546" Type="http://schemas.openxmlformats.org/officeDocument/2006/relationships/image" Target="../media/image441.png"/><Relationship Id="rId753" Type="http://schemas.openxmlformats.org/officeDocument/2006/relationships/image" Target="../media/image544.png"/><Relationship Id="rId101" Type="http://schemas.openxmlformats.org/officeDocument/2006/relationships/customXml" Target="../ink/ink342.xml"/><Relationship Id="rId185" Type="http://schemas.openxmlformats.org/officeDocument/2006/relationships/customXml" Target="../ink/ink385.xml"/><Relationship Id="rId406" Type="http://schemas.openxmlformats.org/officeDocument/2006/relationships/image" Target="../media/image371.png"/><Relationship Id="rId392" Type="http://schemas.openxmlformats.org/officeDocument/2006/relationships/image" Target="../media/image364.png"/><Relationship Id="rId613" Type="http://schemas.openxmlformats.org/officeDocument/2006/relationships/customXml" Target="../ink/ink600.xml"/><Relationship Id="rId697" Type="http://schemas.openxmlformats.org/officeDocument/2006/relationships/customXml" Target="../ink/ink642.xml"/><Relationship Id="rId820" Type="http://schemas.openxmlformats.org/officeDocument/2006/relationships/image" Target="../media/image577.png"/><Relationship Id="rId918" Type="http://schemas.openxmlformats.org/officeDocument/2006/relationships/customXml" Target="../ink/ink755.xml"/><Relationship Id="rId252" Type="http://schemas.openxmlformats.org/officeDocument/2006/relationships/image" Target="../media/image295.png"/><Relationship Id="rId47" Type="http://schemas.openxmlformats.org/officeDocument/2006/relationships/customXml" Target="../ink/ink315.xml"/><Relationship Id="rId112" Type="http://schemas.openxmlformats.org/officeDocument/2006/relationships/customXml" Target="../ink/ink348.xml"/><Relationship Id="rId557" Type="http://schemas.openxmlformats.org/officeDocument/2006/relationships/customXml" Target="../ink/ink572.xml"/><Relationship Id="rId764" Type="http://schemas.openxmlformats.org/officeDocument/2006/relationships/customXml" Target="../ink/ink676.xml"/><Relationship Id="rId196" Type="http://schemas.openxmlformats.org/officeDocument/2006/relationships/image" Target="../media/image267.png"/><Relationship Id="rId417" Type="http://schemas.openxmlformats.org/officeDocument/2006/relationships/customXml" Target="../ink/ink502.xml"/><Relationship Id="rId624" Type="http://schemas.openxmlformats.org/officeDocument/2006/relationships/image" Target="../media/image480.png"/><Relationship Id="rId831" Type="http://schemas.openxmlformats.org/officeDocument/2006/relationships/image" Target="../media/image582.png"/><Relationship Id="rId263" Type="http://schemas.openxmlformats.org/officeDocument/2006/relationships/customXml" Target="../ink/ink424.xml"/><Relationship Id="rId470" Type="http://schemas.openxmlformats.org/officeDocument/2006/relationships/image" Target="../media/image403.png"/><Relationship Id="rId929" Type="http://schemas.openxmlformats.org/officeDocument/2006/relationships/customXml" Target="../ink/ink761.xml"/><Relationship Id="rId58" Type="http://schemas.openxmlformats.org/officeDocument/2006/relationships/image" Target="../media/image199.png"/><Relationship Id="rId123" Type="http://schemas.openxmlformats.org/officeDocument/2006/relationships/image" Target="../media/image231.png"/><Relationship Id="rId330" Type="http://schemas.openxmlformats.org/officeDocument/2006/relationships/customXml" Target="../ink/ink458.xml"/><Relationship Id="rId568" Type="http://schemas.openxmlformats.org/officeDocument/2006/relationships/image" Target="../media/image452.png"/><Relationship Id="rId775" Type="http://schemas.openxmlformats.org/officeDocument/2006/relationships/image" Target="../media/image555.png"/><Relationship Id="rId428" Type="http://schemas.openxmlformats.org/officeDocument/2006/relationships/image" Target="../media/image382.png"/><Relationship Id="rId635" Type="http://schemas.openxmlformats.org/officeDocument/2006/relationships/customXml" Target="../ink/ink611.xml"/><Relationship Id="rId842" Type="http://schemas.openxmlformats.org/officeDocument/2006/relationships/customXml" Target="../ink/ink716.xml"/><Relationship Id="rId274" Type="http://schemas.openxmlformats.org/officeDocument/2006/relationships/image" Target="../media/image306.png"/><Relationship Id="rId481" Type="http://schemas.openxmlformats.org/officeDocument/2006/relationships/customXml" Target="../ink/ink534.xml"/><Relationship Id="rId702" Type="http://schemas.openxmlformats.org/officeDocument/2006/relationships/image" Target="../media/image519.png"/><Relationship Id="rId69" Type="http://schemas.openxmlformats.org/officeDocument/2006/relationships/customXml" Target="../ink/ink326.xml"/><Relationship Id="rId134" Type="http://schemas.openxmlformats.org/officeDocument/2006/relationships/customXml" Target="../ink/ink359.xml"/><Relationship Id="rId579" Type="http://schemas.openxmlformats.org/officeDocument/2006/relationships/customXml" Target="../ink/ink583.xml"/><Relationship Id="rId786" Type="http://schemas.openxmlformats.org/officeDocument/2006/relationships/customXml" Target="../ink/ink687.xml"/><Relationship Id="rId341" Type="http://schemas.openxmlformats.org/officeDocument/2006/relationships/customXml" Target="../ink/ink464.xml"/><Relationship Id="rId439" Type="http://schemas.openxmlformats.org/officeDocument/2006/relationships/customXml" Target="../ink/ink513.xml"/><Relationship Id="rId646" Type="http://schemas.openxmlformats.org/officeDocument/2006/relationships/image" Target="../media/image491.png"/><Relationship Id="rId201" Type="http://schemas.openxmlformats.org/officeDocument/2006/relationships/customXml" Target="../ink/ink393.xml"/><Relationship Id="rId285" Type="http://schemas.openxmlformats.org/officeDocument/2006/relationships/customXml" Target="../ink/ink435.xml"/><Relationship Id="rId506" Type="http://schemas.openxmlformats.org/officeDocument/2006/relationships/image" Target="../media/image421.png"/><Relationship Id="rId853" Type="http://schemas.openxmlformats.org/officeDocument/2006/relationships/image" Target="../media/image593.png"/><Relationship Id="rId492" Type="http://schemas.openxmlformats.org/officeDocument/2006/relationships/image" Target="../media/image414.png"/><Relationship Id="rId713" Type="http://schemas.openxmlformats.org/officeDocument/2006/relationships/customXml" Target="../ink/ink650.xml"/><Relationship Id="rId797" Type="http://schemas.openxmlformats.org/officeDocument/2006/relationships/image" Target="../media/image566.png"/><Relationship Id="rId920" Type="http://schemas.openxmlformats.org/officeDocument/2006/relationships/image" Target="../media/image625.png"/><Relationship Id="rId145" Type="http://schemas.openxmlformats.org/officeDocument/2006/relationships/image" Target="../media/image242.png"/><Relationship Id="rId352" Type="http://schemas.openxmlformats.org/officeDocument/2006/relationships/image" Target="../media/image344.png"/><Relationship Id="rId212" Type="http://schemas.openxmlformats.org/officeDocument/2006/relationships/image" Target="../media/image275.png"/><Relationship Id="rId657" Type="http://schemas.openxmlformats.org/officeDocument/2006/relationships/customXml" Target="../ink/ink622.xml"/><Relationship Id="rId864" Type="http://schemas.openxmlformats.org/officeDocument/2006/relationships/image" Target="../media/image598.png"/><Relationship Id="rId296" Type="http://schemas.openxmlformats.org/officeDocument/2006/relationships/image" Target="../media/image317.png"/><Relationship Id="rId517" Type="http://schemas.openxmlformats.org/officeDocument/2006/relationships/customXml" Target="../ink/ink552.xml"/><Relationship Id="rId724" Type="http://schemas.openxmlformats.org/officeDocument/2006/relationships/image" Target="../media/image530.png"/><Relationship Id="rId931" Type="http://schemas.openxmlformats.org/officeDocument/2006/relationships/customXml" Target="../ink/ink762.xml"/><Relationship Id="rId60" Type="http://schemas.openxmlformats.org/officeDocument/2006/relationships/image" Target="../media/image200.png"/><Relationship Id="rId156" Type="http://schemas.openxmlformats.org/officeDocument/2006/relationships/customXml" Target="../ink/ink370.xml"/><Relationship Id="rId363" Type="http://schemas.openxmlformats.org/officeDocument/2006/relationships/customXml" Target="../ink/ink475.xml"/><Relationship Id="rId570" Type="http://schemas.openxmlformats.org/officeDocument/2006/relationships/image" Target="../media/image453.png"/><Relationship Id="rId223" Type="http://schemas.openxmlformats.org/officeDocument/2006/relationships/customXml" Target="../ink/ink404.xml"/><Relationship Id="rId430" Type="http://schemas.openxmlformats.org/officeDocument/2006/relationships/image" Target="../media/image383.png"/><Relationship Id="rId668" Type="http://schemas.openxmlformats.org/officeDocument/2006/relationships/image" Target="../media/image502.png"/><Relationship Id="rId875" Type="http://schemas.openxmlformats.org/officeDocument/2006/relationships/customXml" Target="../ink/ink733.xml"/><Relationship Id="rId18" Type="http://schemas.openxmlformats.org/officeDocument/2006/relationships/image" Target="../media/image181.png"/><Relationship Id="rId528" Type="http://schemas.openxmlformats.org/officeDocument/2006/relationships/image" Target="../media/image432.png"/><Relationship Id="rId735" Type="http://schemas.openxmlformats.org/officeDocument/2006/relationships/customXml" Target="../ink/ink661.xml"/><Relationship Id="rId942" Type="http://schemas.openxmlformats.org/officeDocument/2006/relationships/customXml" Target="../ink/ink768.xml"/><Relationship Id="rId167" Type="http://schemas.openxmlformats.org/officeDocument/2006/relationships/image" Target="../media/image253.png"/><Relationship Id="rId374" Type="http://schemas.openxmlformats.org/officeDocument/2006/relationships/image" Target="../media/image355.png"/><Relationship Id="rId581" Type="http://schemas.openxmlformats.org/officeDocument/2006/relationships/customXml" Target="../ink/ink584.xml"/><Relationship Id="rId71" Type="http://schemas.openxmlformats.org/officeDocument/2006/relationships/customXml" Target="../ink/ink327.xml"/><Relationship Id="rId234" Type="http://schemas.openxmlformats.org/officeDocument/2006/relationships/image" Target="../media/image286.png"/><Relationship Id="rId679" Type="http://schemas.openxmlformats.org/officeDocument/2006/relationships/customXml" Target="../ink/ink633.xml"/><Relationship Id="rId802" Type="http://schemas.openxmlformats.org/officeDocument/2006/relationships/customXml" Target="../ink/ink695.xml"/><Relationship Id="rId886" Type="http://schemas.openxmlformats.org/officeDocument/2006/relationships/image" Target="../media/image609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306.xml"/><Relationship Id="rId441" Type="http://schemas.openxmlformats.org/officeDocument/2006/relationships/customXml" Target="../ink/ink514.xml"/><Relationship Id="rId539" Type="http://schemas.openxmlformats.org/officeDocument/2006/relationships/customXml" Target="../ink/ink563.xml"/><Relationship Id="rId746" Type="http://schemas.openxmlformats.org/officeDocument/2006/relationships/customXml" Target="../ink/ink667.xml"/><Relationship Id="rId178" Type="http://schemas.openxmlformats.org/officeDocument/2006/relationships/image" Target="../media/image258.png"/><Relationship Id="rId301" Type="http://schemas.openxmlformats.org/officeDocument/2006/relationships/customXml" Target="../ink/ink443.xml"/><Relationship Id="rId82" Type="http://schemas.openxmlformats.org/officeDocument/2006/relationships/image" Target="../media/image211.png"/><Relationship Id="rId385" Type="http://schemas.openxmlformats.org/officeDocument/2006/relationships/customXml" Target="../ink/ink486.xml"/><Relationship Id="rId592" Type="http://schemas.openxmlformats.org/officeDocument/2006/relationships/image" Target="../media/image464.png"/><Relationship Id="rId606" Type="http://schemas.openxmlformats.org/officeDocument/2006/relationships/image" Target="../media/image471.png"/><Relationship Id="rId813" Type="http://schemas.openxmlformats.org/officeDocument/2006/relationships/customXml" Target="../ink/ink701.xml"/><Relationship Id="rId245" Type="http://schemas.openxmlformats.org/officeDocument/2006/relationships/customXml" Target="../ink/ink415.xml"/><Relationship Id="rId452" Type="http://schemas.openxmlformats.org/officeDocument/2006/relationships/image" Target="../media/image394.png"/><Relationship Id="rId897" Type="http://schemas.openxmlformats.org/officeDocument/2006/relationships/customXml" Target="../ink/ink744.xml"/><Relationship Id="rId105" Type="http://schemas.openxmlformats.org/officeDocument/2006/relationships/image" Target="../media/image222.png"/><Relationship Id="rId312" Type="http://schemas.openxmlformats.org/officeDocument/2006/relationships/customXml" Target="../ink/ink449.xml"/><Relationship Id="rId757" Type="http://schemas.openxmlformats.org/officeDocument/2006/relationships/image" Target="../media/image546.png"/><Relationship Id="rId93" Type="http://schemas.openxmlformats.org/officeDocument/2006/relationships/customXml" Target="../ink/ink338.xml"/><Relationship Id="rId189" Type="http://schemas.openxmlformats.org/officeDocument/2006/relationships/customXml" Target="../ink/ink387.xml"/><Relationship Id="rId396" Type="http://schemas.openxmlformats.org/officeDocument/2006/relationships/image" Target="../media/image366.png"/><Relationship Id="rId617" Type="http://schemas.openxmlformats.org/officeDocument/2006/relationships/customXml" Target="../ink/ink602.xml"/><Relationship Id="rId824" Type="http://schemas.openxmlformats.org/officeDocument/2006/relationships/image" Target="../media/image579.png"/><Relationship Id="rId256" Type="http://schemas.openxmlformats.org/officeDocument/2006/relationships/image" Target="../media/image297.png"/><Relationship Id="rId463" Type="http://schemas.openxmlformats.org/officeDocument/2006/relationships/customXml" Target="../ink/ink525.xml"/><Relationship Id="rId670" Type="http://schemas.openxmlformats.org/officeDocument/2006/relationships/image" Target="../media/image503.png"/><Relationship Id="rId116" Type="http://schemas.openxmlformats.org/officeDocument/2006/relationships/customXml" Target="../ink/ink350.xml"/><Relationship Id="rId323" Type="http://schemas.openxmlformats.org/officeDocument/2006/relationships/image" Target="../media/image330.png"/><Relationship Id="rId530" Type="http://schemas.openxmlformats.org/officeDocument/2006/relationships/image" Target="../media/image433.png"/><Relationship Id="rId768" Type="http://schemas.openxmlformats.org/officeDocument/2006/relationships/customXml" Target="../ink/ink678.xml"/><Relationship Id="rId20" Type="http://schemas.openxmlformats.org/officeDocument/2006/relationships/image" Target="../media/image182.png"/><Relationship Id="rId628" Type="http://schemas.openxmlformats.org/officeDocument/2006/relationships/image" Target="../media/image482.png"/><Relationship Id="rId835" Type="http://schemas.openxmlformats.org/officeDocument/2006/relationships/image" Target="../media/image584.png"/><Relationship Id="rId267" Type="http://schemas.openxmlformats.org/officeDocument/2006/relationships/customXml" Target="../ink/ink426.xml"/><Relationship Id="rId474" Type="http://schemas.openxmlformats.org/officeDocument/2006/relationships/image" Target="../media/image405.png"/><Relationship Id="rId127" Type="http://schemas.openxmlformats.org/officeDocument/2006/relationships/image" Target="../media/image233.png"/><Relationship Id="rId681" Type="http://schemas.openxmlformats.org/officeDocument/2006/relationships/customXml" Target="../ink/ink634.xml"/><Relationship Id="rId779" Type="http://schemas.openxmlformats.org/officeDocument/2006/relationships/image" Target="../media/image557.png"/><Relationship Id="rId902" Type="http://schemas.openxmlformats.org/officeDocument/2006/relationships/image" Target="../media/image617.png"/><Relationship Id="rId31" Type="http://schemas.openxmlformats.org/officeDocument/2006/relationships/customXml" Target="../ink/ink307.xml"/><Relationship Id="rId334" Type="http://schemas.openxmlformats.org/officeDocument/2006/relationships/customXml" Target="../ink/ink460.xml"/><Relationship Id="rId541" Type="http://schemas.openxmlformats.org/officeDocument/2006/relationships/customXml" Target="../ink/ink564.xml"/><Relationship Id="rId639" Type="http://schemas.openxmlformats.org/officeDocument/2006/relationships/customXml" Target="../ink/ink613.xml"/><Relationship Id="rId180" Type="http://schemas.openxmlformats.org/officeDocument/2006/relationships/image" Target="../media/image259.png"/><Relationship Id="rId278" Type="http://schemas.openxmlformats.org/officeDocument/2006/relationships/image" Target="../media/image308.png"/><Relationship Id="rId401" Type="http://schemas.openxmlformats.org/officeDocument/2006/relationships/customXml" Target="../ink/ink494.xml"/><Relationship Id="rId846" Type="http://schemas.openxmlformats.org/officeDocument/2006/relationships/customXml" Target="../ink/ink718.xml"/><Relationship Id="rId485" Type="http://schemas.openxmlformats.org/officeDocument/2006/relationships/customXml" Target="../ink/ink536.xml"/><Relationship Id="rId692" Type="http://schemas.openxmlformats.org/officeDocument/2006/relationships/image" Target="../media/image514.png"/><Relationship Id="rId706" Type="http://schemas.openxmlformats.org/officeDocument/2006/relationships/image" Target="../media/image521.png"/><Relationship Id="rId913" Type="http://schemas.openxmlformats.org/officeDocument/2006/relationships/image" Target="../media/image622.png"/><Relationship Id="rId42" Type="http://schemas.openxmlformats.org/officeDocument/2006/relationships/image" Target="../media/image192.png"/><Relationship Id="rId138" Type="http://schemas.openxmlformats.org/officeDocument/2006/relationships/customXml" Target="../ink/ink361.xml"/><Relationship Id="rId345" Type="http://schemas.openxmlformats.org/officeDocument/2006/relationships/customXml" Target="../ink/ink466.xml"/><Relationship Id="rId552" Type="http://schemas.openxmlformats.org/officeDocument/2006/relationships/image" Target="../media/image444.png"/><Relationship Id="rId191" Type="http://schemas.openxmlformats.org/officeDocument/2006/relationships/customXml" Target="../ink/ink388.xml"/><Relationship Id="rId205" Type="http://schemas.openxmlformats.org/officeDocument/2006/relationships/customXml" Target="../ink/ink395.xml"/><Relationship Id="rId412" Type="http://schemas.openxmlformats.org/officeDocument/2006/relationships/image" Target="../media/image374.png"/><Relationship Id="rId857" Type="http://schemas.openxmlformats.org/officeDocument/2006/relationships/customXml" Target="../ink/ink724.xml"/><Relationship Id="rId289" Type="http://schemas.openxmlformats.org/officeDocument/2006/relationships/customXml" Target="../ink/ink437.xml"/><Relationship Id="rId496" Type="http://schemas.openxmlformats.org/officeDocument/2006/relationships/image" Target="../media/image416.png"/><Relationship Id="rId717" Type="http://schemas.openxmlformats.org/officeDocument/2006/relationships/customXml" Target="../ink/ink652.xml"/><Relationship Id="rId924" Type="http://schemas.openxmlformats.org/officeDocument/2006/relationships/image" Target="../media/image627.png"/><Relationship Id="rId53" Type="http://schemas.openxmlformats.org/officeDocument/2006/relationships/customXml" Target="../ink/ink318.xml"/><Relationship Id="rId149" Type="http://schemas.openxmlformats.org/officeDocument/2006/relationships/image" Target="../media/image244.png"/><Relationship Id="rId356" Type="http://schemas.openxmlformats.org/officeDocument/2006/relationships/image" Target="../media/image346.png"/><Relationship Id="rId563" Type="http://schemas.openxmlformats.org/officeDocument/2006/relationships/customXml" Target="../ink/ink575.xml"/><Relationship Id="rId770" Type="http://schemas.openxmlformats.org/officeDocument/2006/relationships/customXml" Target="../ink/ink679.xml"/><Relationship Id="rId216" Type="http://schemas.openxmlformats.org/officeDocument/2006/relationships/image" Target="../media/image277.png"/><Relationship Id="rId423" Type="http://schemas.openxmlformats.org/officeDocument/2006/relationships/customXml" Target="../ink/ink505.xml"/><Relationship Id="rId868" Type="http://schemas.openxmlformats.org/officeDocument/2006/relationships/image" Target="../media/image600.png"/><Relationship Id="rId630" Type="http://schemas.openxmlformats.org/officeDocument/2006/relationships/image" Target="../media/image483.png"/><Relationship Id="rId728" Type="http://schemas.openxmlformats.org/officeDocument/2006/relationships/image" Target="../media/image532.png"/><Relationship Id="rId935" Type="http://schemas.openxmlformats.org/officeDocument/2006/relationships/customXml" Target="../ink/ink764.xml"/><Relationship Id="rId64" Type="http://schemas.openxmlformats.org/officeDocument/2006/relationships/image" Target="../media/image202.png"/><Relationship Id="rId367" Type="http://schemas.openxmlformats.org/officeDocument/2006/relationships/customXml" Target="../ink/ink477.xml"/><Relationship Id="rId574" Type="http://schemas.openxmlformats.org/officeDocument/2006/relationships/image" Target="../media/image455.png"/><Relationship Id="rId227" Type="http://schemas.openxmlformats.org/officeDocument/2006/relationships/customXml" Target="../ink/ink406.xml"/><Relationship Id="rId781" Type="http://schemas.openxmlformats.org/officeDocument/2006/relationships/image" Target="../media/image558.png"/><Relationship Id="rId879" Type="http://schemas.openxmlformats.org/officeDocument/2006/relationships/customXml" Target="../ink/ink735.xml"/><Relationship Id="rId434" Type="http://schemas.openxmlformats.org/officeDocument/2006/relationships/image" Target="../media/image385.png"/><Relationship Id="rId641" Type="http://schemas.openxmlformats.org/officeDocument/2006/relationships/customXml" Target="../ink/ink614.xml"/><Relationship Id="rId739" Type="http://schemas.openxmlformats.org/officeDocument/2006/relationships/customXml" Target="../ink/ink663.xml"/><Relationship Id="rId280" Type="http://schemas.openxmlformats.org/officeDocument/2006/relationships/image" Target="../media/image309.png"/><Relationship Id="rId501" Type="http://schemas.openxmlformats.org/officeDocument/2006/relationships/customXml" Target="../ink/ink544.xml"/><Relationship Id="rId946" Type="http://schemas.openxmlformats.org/officeDocument/2006/relationships/image" Target="../media/image637.png"/><Relationship Id="rId75" Type="http://schemas.openxmlformats.org/officeDocument/2006/relationships/customXml" Target="../ink/ink329.xml"/><Relationship Id="rId140" Type="http://schemas.openxmlformats.org/officeDocument/2006/relationships/customXml" Target="../ink/ink362.xml"/><Relationship Id="rId378" Type="http://schemas.openxmlformats.org/officeDocument/2006/relationships/image" Target="../media/image357.png"/><Relationship Id="rId585" Type="http://schemas.openxmlformats.org/officeDocument/2006/relationships/customXml" Target="../ink/ink586.xml"/><Relationship Id="rId792" Type="http://schemas.openxmlformats.org/officeDocument/2006/relationships/customXml" Target="../ink/ink690.xml"/><Relationship Id="rId806" Type="http://schemas.openxmlformats.org/officeDocument/2006/relationships/image" Target="../media/image570.png"/><Relationship Id="rId6" Type="http://schemas.openxmlformats.org/officeDocument/2006/relationships/image" Target="../media/image175.png"/><Relationship Id="rId238" Type="http://schemas.openxmlformats.org/officeDocument/2006/relationships/image" Target="../media/image288.png"/><Relationship Id="rId445" Type="http://schemas.openxmlformats.org/officeDocument/2006/relationships/customXml" Target="../ink/ink516.xml"/><Relationship Id="rId652" Type="http://schemas.openxmlformats.org/officeDocument/2006/relationships/image" Target="../media/image494.png"/><Relationship Id="rId291" Type="http://schemas.openxmlformats.org/officeDocument/2006/relationships/customXml" Target="../ink/ink438.xml"/><Relationship Id="rId305" Type="http://schemas.openxmlformats.org/officeDocument/2006/relationships/image" Target="../media/image321.png"/><Relationship Id="rId512" Type="http://schemas.openxmlformats.org/officeDocument/2006/relationships/image" Target="../media/image424.png"/><Relationship Id="rId86" Type="http://schemas.openxmlformats.org/officeDocument/2006/relationships/image" Target="../media/image213.png"/><Relationship Id="rId151" Type="http://schemas.openxmlformats.org/officeDocument/2006/relationships/image" Target="../media/image245.png"/><Relationship Id="rId389" Type="http://schemas.openxmlformats.org/officeDocument/2006/relationships/customXml" Target="../ink/ink488.xml"/><Relationship Id="rId596" Type="http://schemas.openxmlformats.org/officeDocument/2006/relationships/image" Target="../media/image466.png"/><Relationship Id="rId817" Type="http://schemas.openxmlformats.org/officeDocument/2006/relationships/customXml" Target="../ink/ink703.xml"/><Relationship Id="rId249" Type="http://schemas.openxmlformats.org/officeDocument/2006/relationships/customXml" Target="../ink/ink417.xml"/><Relationship Id="rId456" Type="http://schemas.openxmlformats.org/officeDocument/2006/relationships/image" Target="../media/image396.png"/><Relationship Id="rId663" Type="http://schemas.openxmlformats.org/officeDocument/2006/relationships/customXml" Target="../ink/ink625.xml"/><Relationship Id="rId870" Type="http://schemas.openxmlformats.org/officeDocument/2006/relationships/image" Target="../media/image601.png"/><Relationship Id="rId13" Type="http://schemas.openxmlformats.org/officeDocument/2006/relationships/customXml" Target="../ink/ink298.xml"/><Relationship Id="rId109" Type="http://schemas.openxmlformats.org/officeDocument/2006/relationships/image" Target="../media/image224.png"/><Relationship Id="rId316" Type="http://schemas.openxmlformats.org/officeDocument/2006/relationships/customXml" Target="../ink/ink451.xml"/><Relationship Id="rId523" Type="http://schemas.openxmlformats.org/officeDocument/2006/relationships/customXml" Target="../ink/ink555.xml"/><Relationship Id="rId97" Type="http://schemas.openxmlformats.org/officeDocument/2006/relationships/customXml" Target="../ink/ink340.xml"/><Relationship Id="rId730" Type="http://schemas.openxmlformats.org/officeDocument/2006/relationships/image" Target="../media/image533.png"/><Relationship Id="rId828" Type="http://schemas.openxmlformats.org/officeDocument/2006/relationships/customXml" Target="../ink/ink709.xml"/><Relationship Id="rId162" Type="http://schemas.openxmlformats.org/officeDocument/2006/relationships/customXml" Target="../ink/ink373.xml"/><Relationship Id="rId467" Type="http://schemas.openxmlformats.org/officeDocument/2006/relationships/customXml" Target="../ink/ink527.xml"/><Relationship Id="rId674" Type="http://schemas.openxmlformats.org/officeDocument/2006/relationships/image" Target="../media/image505.png"/><Relationship Id="rId881" Type="http://schemas.openxmlformats.org/officeDocument/2006/relationships/customXml" Target="../ink/ink736.xml"/><Relationship Id="rId24" Type="http://schemas.openxmlformats.org/officeDocument/2006/relationships/image" Target="../media/image75.png"/><Relationship Id="rId327" Type="http://schemas.openxmlformats.org/officeDocument/2006/relationships/image" Target="../media/image332.png"/><Relationship Id="rId534" Type="http://schemas.openxmlformats.org/officeDocument/2006/relationships/image" Target="../media/image435.png"/><Relationship Id="rId741" Type="http://schemas.openxmlformats.org/officeDocument/2006/relationships/customXml" Target="../ink/ink664.xml"/><Relationship Id="rId839" Type="http://schemas.openxmlformats.org/officeDocument/2006/relationships/image" Target="../media/image586.png"/><Relationship Id="rId173" Type="http://schemas.openxmlformats.org/officeDocument/2006/relationships/customXml" Target="../ink/ink379.xml"/><Relationship Id="rId380" Type="http://schemas.openxmlformats.org/officeDocument/2006/relationships/image" Target="../media/image358.png"/><Relationship Id="rId601" Type="http://schemas.openxmlformats.org/officeDocument/2006/relationships/customXml" Target="../ink/ink594.xml"/><Relationship Id="rId240" Type="http://schemas.openxmlformats.org/officeDocument/2006/relationships/image" Target="../media/image289.png"/><Relationship Id="rId478" Type="http://schemas.openxmlformats.org/officeDocument/2006/relationships/image" Target="../media/image407.png"/><Relationship Id="rId685" Type="http://schemas.openxmlformats.org/officeDocument/2006/relationships/customXml" Target="../ink/ink636.xml"/><Relationship Id="rId892" Type="http://schemas.openxmlformats.org/officeDocument/2006/relationships/image" Target="../media/image612.png"/><Relationship Id="rId906" Type="http://schemas.openxmlformats.org/officeDocument/2006/relationships/image" Target="../media/image619.png"/><Relationship Id="rId35" Type="http://schemas.openxmlformats.org/officeDocument/2006/relationships/customXml" Target="../ink/ink309.xml"/><Relationship Id="rId100" Type="http://schemas.openxmlformats.org/officeDocument/2006/relationships/image" Target="../media/image220.png"/><Relationship Id="rId338" Type="http://schemas.openxmlformats.org/officeDocument/2006/relationships/image" Target="../media/image337.png"/><Relationship Id="rId545" Type="http://schemas.openxmlformats.org/officeDocument/2006/relationships/customXml" Target="../ink/ink566.xml"/><Relationship Id="rId752" Type="http://schemas.openxmlformats.org/officeDocument/2006/relationships/customXml" Target="../ink/ink670.xml"/><Relationship Id="rId184" Type="http://schemas.openxmlformats.org/officeDocument/2006/relationships/image" Target="../media/image261.png"/><Relationship Id="rId391" Type="http://schemas.openxmlformats.org/officeDocument/2006/relationships/customXml" Target="../ink/ink489.xml"/><Relationship Id="rId405" Type="http://schemas.openxmlformats.org/officeDocument/2006/relationships/customXml" Target="../ink/ink496.xml"/><Relationship Id="rId612" Type="http://schemas.openxmlformats.org/officeDocument/2006/relationships/image" Target="../media/image474.png"/><Relationship Id="rId251" Type="http://schemas.openxmlformats.org/officeDocument/2006/relationships/customXml" Target="../ink/ink418.xml"/><Relationship Id="rId489" Type="http://schemas.openxmlformats.org/officeDocument/2006/relationships/customXml" Target="../ink/ink538.xml"/><Relationship Id="rId696" Type="http://schemas.openxmlformats.org/officeDocument/2006/relationships/image" Target="../media/image516.png"/><Relationship Id="rId917" Type="http://schemas.openxmlformats.org/officeDocument/2006/relationships/image" Target="../media/image624.png"/><Relationship Id="rId46" Type="http://schemas.openxmlformats.org/officeDocument/2006/relationships/image" Target="../media/image194.png"/><Relationship Id="rId349" Type="http://schemas.openxmlformats.org/officeDocument/2006/relationships/customXml" Target="../ink/ink468.xml"/><Relationship Id="rId556" Type="http://schemas.openxmlformats.org/officeDocument/2006/relationships/image" Target="../media/image446.png"/><Relationship Id="rId763" Type="http://schemas.openxmlformats.org/officeDocument/2006/relationships/image" Target="../media/image549.png"/><Relationship Id="rId111" Type="http://schemas.openxmlformats.org/officeDocument/2006/relationships/image" Target="../media/image225.png"/><Relationship Id="rId195" Type="http://schemas.openxmlformats.org/officeDocument/2006/relationships/customXml" Target="../ink/ink390.xml"/><Relationship Id="rId209" Type="http://schemas.openxmlformats.org/officeDocument/2006/relationships/customXml" Target="../ink/ink397.xml"/><Relationship Id="rId416" Type="http://schemas.openxmlformats.org/officeDocument/2006/relationships/image" Target="../media/image376.png"/><Relationship Id="rId623" Type="http://schemas.openxmlformats.org/officeDocument/2006/relationships/customXml" Target="../ink/ink605.xml"/><Relationship Id="rId830" Type="http://schemas.openxmlformats.org/officeDocument/2006/relationships/customXml" Target="../ink/ink710.xml"/><Relationship Id="rId928" Type="http://schemas.openxmlformats.org/officeDocument/2006/relationships/image" Target="../media/image629.png"/><Relationship Id="rId57" Type="http://schemas.openxmlformats.org/officeDocument/2006/relationships/customXml" Target="../ink/ink320.xml"/><Relationship Id="rId262" Type="http://schemas.openxmlformats.org/officeDocument/2006/relationships/image" Target="../media/image300.png"/><Relationship Id="rId567" Type="http://schemas.openxmlformats.org/officeDocument/2006/relationships/customXml" Target="../ink/ink577.xml"/><Relationship Id="rId122" Type="http://schemas.openxmlformats.org/officeDocument/2006/relationships/customXml" Target="../ink/ink353.xml"/><Relationship Id="rId774" Type="http://schemas.openxmlformats.org/officeDocument/2006/relationships/customXml" Target="../ink/ink681.xml"/><Relationship Id="rId427" Type="http://schemas.openxmlformats.org/officeDocument/2006/relationships/customXml" Target="../ink/ink507.xml"/><Relationship Id="rId634" Type="http://schemas.openxmlformats.org/officeDocument/2006/relationships/image" Target="../media/image485.png"/><Relationship Id="rId841" Type="http://schemas.openxmlformats.org/officeDocument/2006/relationships/image" Target="../media/image587.png"/><Relationship Id="rId273" Type="http://schemas.openxmlformats.org/officeDocument/2006/relationships/customXml" Target="../ink/ink429.xml"/><Relationship Id="rId480" Type="http://schemas.openxmlformats.org/officeDocument/2006/relationships/image" Target="../media/image408.png"/><Relationship Id="rId701" Type="http://schemas.openxmlformats.org/officeDocument/2006/relationships/customXml" Target="../ink/ink644.xml"/><Relationship Id="rId939" Type="http://schemas.openxmlformats.org/officeDocument/2006/relationships/customXml" Target="../ink/ink766.xml"/><Relationship Id="rId68" Type="http://schemas.openxmlformats.org/officeDocument/2006/relationships/image" Target="../media/image204.png"/><Relationship Id="rId133" Type="http://schemas.openxmlformats.org/officeDocument/2006/relationships/image" Target="../media/image236.png"/><Relationship Id="rId340" Type="http://schemas.openxmlformats.org/officeDocument/2006/relationships/image" Target="../media/image338.png"/><Relationship Id="rId578" Type="http://schemas.openxmlformats.org/officeDocument/2006/relationships/image" Target="../media/image457.png"/><Relationship Id="rId785" Type="http://schemas.openxmlformats.org/officeDocument/2006/relationships/image" Target="../media/image560.png"/><Relationship Id="rId200" Type="http://schemas.openxmlformats.org/officeDocument/2006/relationships/image" Target="../media/image269.png"/><Relationship Id="rId438" Type="http://schemas.openxmlformats.org/officeDocument/2006/relationships/image" Target="../media/image387.png"/><Relationship Id="rId645" Type="http://schemas.openxmlformats.org/officeDocument/2006/relationships/customXml" Target="../ink/ink616.xml"/><Relationship Id="rId852" Type="http://schemas.openxmlformats.org/officeDocument/2006/relationships/customXml" Target="../ink/ink721.xml"/><Relationship Id="rId284" Type="http://schemas.openxmlformats.org/officeDocument/2006/relationships/image" Target="../media/image311.png"/><Relationship Id="rId491" Type="http://schemas.openxmlformats.org/officeDocument/2006/relationships/customXml" Target="../ink/ink539.xml"/><Relationship Id="rId505" Type="http://schemas.openxmlformats.org/officeDocument/2006/relationships/customXml" Target="../ink/ink546.xml"/><Relationship Id="rId712" Type="http://schemas.openxmlformats.org/officeDocument/2006/relationships/image" Target="../media/image524.png"/><Relationship Id="rId79" Type="http://schemas.openxmlformats.org/officeDocument/2006/relationships/customXml" Target="../ink/ink331.xml"/><Relationship Id="rId144" Type="http://schemas.openxmlformats.org/officeDocument/2006/relationships/customXml" Target="../ink/ink364.xml"/><Relationship Id="rId589" Type="http://schemas.openxmlformats.org/officeDocument/2006/relationships/customXml" Target="../ink/ink588.xml"/><Relationship Id="rId796" Type="http://schemas.openxmlformats.org/officeDocument/2006/relationships/customXml" Target="../ink/ink692.xml"/><Relationship Id="rId351" Type="http://schemas.openxmlformats.org/officeDocument/2006/relationships/customXml" Target="../ink/ink469.xml"/><Relationship Id="rId449" Type="http://schemas.openxmlformats.org/officeDocument/2006/relationships/customXml" Target="../ink/ink518.xml"/><Relationship Id="rId656" Type="http://schemas.openxmlformats.org/officeDocument/2006/relationships/image" Target="../media/image496.png"/><Relationship Id="rId863" Type="http://schemas.openxmlformats.org/officeDocument/2006/relationships/customXml" Target="../ink/ink727.xml"/><Relationship Id="rId211" Type="http://schemas.openxmlformats.org/officeDocument/2006/relationships/customXml" Target="../ink/ink398.xml"/><Relationship Id="rId295" Type="http://schemas.openxmlformats.org/officeDocument/2006/relationships/customXml" Target="../ink/ink440.xml"/><Relationship Id="rId309" Type="http://schemas.openxmlformats.org/officeDocument/2006/relationships/image" Target="../media/image323.png"/><Relationship Id="rId516" Type="http://schemas.openxmlformats.org/officeDocument/2006/relationships/image" Target="../media/image426.png"/><Relationship Id="rId723" Type="http://schemas.openxmlformats.org/officeDocument/2006/relationships/customXml" Target="../ink/ink655.xml"/><Relationship Id="rId930" Type="http://schemas.openxmlformats.org/officeDocument/2006/relationships/image" Target="../media/image630.png"/><Relationship Id="rId155" Type="http://schemas.openxmlformats.org/officeDocument/2006/relationships/image" Target="../media/image247.png"/><Relationship Id="rId362" Type="http://schemas.openxmlformats.org/officeDocument/2006/relationships/image" Target="../media/image349.png"/><Relationship Id="rId222" Type="http://schemas.openxmlformats.org/officeDocument/2006/relationships/image" Target="../media/image280.png"/><Relationship Id="rId667" Type="http://schemas.openxmlformats.org/officeDocument/2006/relationships/customXml" Target="../ink/ink627.xml"/><Relationship Id="rId874" Type="http://schemas.openxmlformats.org/officeDocument/2006/relationships/image" Target="../media/image603.png"/><Relationship Id="rId17" Type="http://schemas.openxmlformats.org/officeDocument/2006/relationships/customXml" Target="../ink/ink300.xml"/><Relationship Id="rId527" Type="http://schemas.openxmlformats.org/officeDocument/2006/relationships/customXml" Target="../ink/ink557.xml"/><Relationship Id="rId734" Type="http://schemas.openxmlformats.org/officeDocument/2006/relationships/image" Target="../media/image535.png"/><Relationship Id="rId941" Type="http://schemas.openxmlformats.org/officeDocument/2006/relationships/customXml" Target="../ink/ink767.xml"/><Relationship Id="rId70" Type="http://schemas.openxmlformats.org/officeDocument/2006/relationships/image" Target="../media/image205.png"/><Relationship Id="rId166" Type="http://schemas.openxmlformats.org/officeDocument/2006/relationships/customXml" Target="../ink/ink375.xml"/><Relationship Id="rId373" Type="http://schemas.openxmlformats.org/officeDocument/2006/relationships/customXml" Target="../ink/ink480.xml"/><Relationship Id="rId580" Type="http://schemas.openxmlformats.org/officeDocument/2006/relationships/image" Target="../media/image458.png"/><Relationship Id="rId801" Type="http://schemas.openxmlformats.org/officeDocument/2006/relationships/image" Target="../media/image56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09.xml"/><Relationship Id="rId440" Type="http://schemas.openxmlformats.org/officeDocument/2006/relationships/image" Target="../media/image388.png"/><Relationship Id="rId678" Type="http://schemas.openxmlformats.org/officeDocument/2006/relationships/image" Target="../media/image507.png"/><Relationship Id="rId885" Type="http://schemas.openxmlformats.org/officeDocument/2006/relationships/customXml" Target="../ink/ink738.xml"/><Relationship Id="rId28" Type="http://schemas.openxmlformats.org/officeDocument/2006/relationships/image" Target="../media/image185.png"/><Relationship Id="rId275" Type="http://schemas.openxmlformats.org/officeDocument/2006/relationships/customXml" Target="../ink/ink430.xml"/><Relationship Id="rId300" Type="http://schemas.openxmlformats.org/officeDocument/2006/relationships/image" Target="../media/image319.png"/><Relationship Id="rId482" Type="http://schemas.openxmlformats.org/officeDocument/2006/relationships/image" Target="../media/image409.png"/><Relationship Id="rId538" Type="http://schemas.openxmlformats.org/officeDocument/2006/relationships/image" Target="../media/image437.png"/><Relationship Id="rId703" Type="http://schemas.openxmlformats.org/officeDocument/2006/relationships/customXml" Target="../ink/ink645.xml"/><Relationship Id="rId745" Type="http://schemas.openxmlformats.org/officeDocument/2006/relationships/image" Target="../media/image540.png"/><Relationship Id="rId910" Type="http://schemas.openxmlformats.org/officeDocument/2006/relationships/customXml" Target="../ink/ink751.xml"/><Relationship Id="rId81" Type="http://schemas.openxmlformats.org/officeDocument/2006/relationships/customXml" Target="../ink/ink332.xml"/><Relationship Id="rId135" Type="http://schemas.openxmlformats.org/officeDocument/2006/relationships/image" Target="../media/image237.png"/><Relationship Id="rId177" Type="http://schemas.openxmlformats.org/officeDocument/2006/relationships/customXml" Target="../ink/ink381.xml"/><Relationship Id="rId342" Type="http://schemas.openxmlformats.org/officeDocument/2006/relationships/image" Target="../media/image339.png"/><Relationship Id="rId384" Type="http://schemas.openxmlformats.org/officeDocument/2006/relationships/image" Target="../media/image360.png"/><Relationship Id="rId591" Type="http://schemas.openxmlformats.org/officeDocument/2006/relationships/customXml" Target="../ink/ink589.xml"/><Relationship Id="rId605" Type="http://schemas.openxmlformats.org/officeDocument/2006/relationships/customXml" Target="../ink/ink596.xml"/><Relationship Id="rId787" Type="http://schemas.openxmlformats.org/officeDocument/2006/relationships/image" Target="../media/image561.png"/><Relationship Id="rId812" Type="http://schemas.openxmlformats.org/officeDocument/2006/relationships/image" Target="../media/image573.png"/><Relationship Id="rId202" Type="http://schemas.openxmlformats.org/officeDocument/2006/relationships/image" Target="../media/image270.png"/><Relationship Id="rId244" Type="http://schemas.openxmlformats.org/officeDocument/2006/relationships/image" Target="../media/image291.png"/><Relationship Id="rId647" Type="http://schemas.openxmlformats.org/officeDocument/2006/relationships/customXml" Target="../ink/ink617.xml"/><Relationship Id="rId689" Type="http://schemas.openxmlformats.org/officeDocument/2006/relationships/customXml" Target="../ink/ink638.xml"/><Relationship Id="rId854" Type="http://schemas.openxmlformats.org/officeDocument/2006/relationships/customXml" Target="../ink/ink722.xml"/><Relationship Id="rId896" Type="http://schemas.openxmlformats.org/officeDocument/2006/relationships/image" Target="../media/image614.png"/><Relationship Id="rId39" Type="http://schemas.openxmlformats.org/officeDocument/2006/relationships/customXml" Target="../ink/ink311.xml"/><Relationship Id="rId286" Type="http://schemas.openxmlformats.org/officeDocument/2006/relationships/image" Target="../media/image312.png"/><Relationship Id="rId451" Type="http://schemas.openxmlformats.org/officeDocument/2006/relationships/customXml" Target="../ink/ink519.xml"/><Relationship Id="rId493" Type="http://schemas.openxmlformats.org/officeDocument/2006/relationships/customXml" Target="../ink/ink540.xml"/><Relationship Id="rId507" Type="http://schemas.openxmlformats.org/officeDocument/2006/relationships/customXml" Target="../ink/ink547.xml"/><Relationship Id="rId549" Type="http://schemas.openxmlformats.org/officeDocument/2006/relationships/customXml" Target="../ink/ink568.xml"/><Relationship Id="rId714" Type="http://schemas.openxmlformats.org/officeDocument/2006/relationships/image" Target="../media/image525.png"/><Relationship Id="rId756" Type="http://schemas.openxmlformats.org/officeDocument/2006/relationships/customXml" Target="../ink/ink672.xml"/><Relationship Id="rId921" Type="http://schemas.openxmlformats.org/officeDocument/2006/relationships/customXml" Target="../ink/ink757.xml"/><Relationship Id="rId50" Type="http://schemas.openxmlformats.org/officeDocument/2006/relationships/image" Target="../media/image195.png"/><Relationship Id="rId104" Type="http://schemas.openxmlformats.org/officeDocument/2006/relationships/customXml" Target="../ink/ink344.xml"/><Relationship Id="rId146" Type="http://schemas.openxmlformats.org/officeDocument/2006/relationships/customXml" Target="../ink/ink365.xml"/><Relationship Id="rId188" Type="http://schemas.openxmlformats.org/officeDocument/2006/relationships/image" Target="../media/image263.png"/><Relationship Id="rId311" Type="http://schemas.openxmlformats.org/officeDocument/2006/relationships/image" Target="../media/image324.png"/><Relationship Id="rId353" Type="http://schemas.openxmlformats.org/officeDocument/2006/relationships/customXml" Target="../ink/ink470.xml"/><Relationship Id="rId395" Type="http://schemas.openxmlformats.org/officeDocument/2006/relationships/customXml" Target="../ink/ink491.xml"/><Relationship Id="rId409" Type="http://schemas.openxmlformats.org/officeDocument/2006/relationships/customXml" Target="../ink/ink498.xml"/><Relationship Id="rId560" Type="http://schemas.openxmlformats.org/officeDocument/2006/relationships/image" Target="../media/image448.png"/><Relationship Id="rId798" Type="http://schemas.openxmlformats.org/officeDocument/2006/relationships/customXml" Target="../ink/ink693.xml"/><Relationship Id="rId92" Type="http://schemas.openxmlformats.org/officeDocument/2006/relationships/image" Target="../media/image216.png"/><Relationship Id="rId213" Type="http://schemas.openxmlformats.org/officeDocument/2006/relationships/customXml" Target="../ink/ink399.xml"/><Relationship Id="rId420" Type="http://schemas.openxmlformats.org/officeDocument/2006/relationships/image" Target="../media/image378.png"/><Relationship Id="rId616" Type="http://schemas.openxmlformats.org/officeDocument/2006/relationships/image" Target="../media/image476.png"/><Relationship Id="rId658" Type="http://schemas.openxmlformats.org/officeDocument/2006/relationships/image" Target="../media/image497.png"/><Relationship Id="rId823" Type="http://schemas.openxmlformats.org/officeDocument/2006/relationships/customXml" Target="../ink/ink706.xml"/><Relationship Id="rId865" Type="http://schemas.openxmlformats.org/officeDocument/2006/relationships/customXml" Target="../ink/ink728.xml"/><Relationship Id="rId255" Type="http://schemas.openxmlformats.org/officeDocument/2006/relationships/customXml" Target="../ink/ink420.xml"/><Relationship Id="rId297" Type="http://schemas.openxmlformats.org/officeDocument/2006/relationships/customXml" Target="../ink/ink441.xml"/><Relationship Id="rId462" Type="http://schemas.openxmlformats.org/officeDocument/2006/relationships/image" Target="../media/image399.png"/><Relationship Id="rId518" Type="http://schemas.openxmlformats.org/officeDocument/2006/relationships/image" Target="../media/image427.png"/><Relationship Id="rId725" Type="http://schemas.openxmlformats.org/officeDocument/2006/relationships/customXml" Target="../ink/ink656.xml"/><Relationship Id="rId932" Type="http://schemas.openxmlformats.org/officeDocument/2006/relationships/image" Target="../media/image631.png"/><Relationship Id="rId115" Type="http://schemas.openxmlformats.org/officeDocument/2006/relationships/image" Target="../media/image227.png"/><Relationship Id="rId157" Type="http://schemas.openxmlformats.org/officeDocument/2006/relationships/image" Target="../media/image248.png"/><Relationship Id="rId322" Type="http://schemas.openxmlformats.org/officeDocument/2006/relationships/customXml" Target="../ink/ink454.xml"/><Relationship Id="rId364" Type="http://schemas.openxmlformats.org/officeDocument/2006/relationships/image" Target="../media/image350.png"/><Relationship Id="rId767" Type="http://schemas.openxmlformats.org/officeDocument/2006/relationships/image" Target="../media/image551.png"/><Relationship Id="rId61" Type="http://schemas.openxmlformats.org/officeDocument/2006/relationships/customXml" Target="../ink/ink322.xml"/><Relationship Id="rId199" Type="http://schemas.openxmlformats.org/officeDocument/2006/relationships/customXml" Target="../ink/ink392.xml"/><Relationship Id="rId571" Type="http://schemas.openxmlformats.org/officeDocument/2006/relationships/customXml" Target="../ink/ink579.xml"/><Relationship Id="rId627" Type="http://schemas.openxmlformats.org/officeDocument/2006/relationships/customXml" Target="../ink/ink607.xml"/><Relationship Id="rId669" Type="http://schemas.openxmlformats.org/officeDocument/2006/relationships/customXml" Target="../ink/ink628.xml"/><Relationship Id="rId834" Type="http://schemas.openxmlformats.org/officeDocument/2006/relationships/customXml" Target="../ink/ink712.xml"/><Relationship Id="rId876" Type="http://schemas.openxmlformats.org/officeDocument/2006/relationships/image" Target="../media/image604.png"/><Relationship Id="rId19" Type="http://schemas.openxmlformats.org/officeDocument/2006/relationships/customXml" Target="../ink/ink301.xml"/><Relationship Id="rId224" Type="http://schemas.openxmlformats.org/officeDocument/2006/relationships/image" Target="../media/image281.png"/><Relationship Id="rId266" Type="http://schemas.openxmlformats.org/officeDocument/2006/relationships/image" Target="../media/image302.png"/><Relationship Id="rId431" Type="http://schemas.openxmlformats.org/officeDocument/2006/relationships/customXml" Target="../ink/ink509.xml"/><Relationship Id="rId473" Type="http://schemas.openxmlformats.org/officeDocument/2006/relationships/customXml" Target="../ink/ink530.xml"/><Relationship Id="rId529" Type="http://schemas.openxmlformats.org/officeDocument/2006/relationships/customXml" Target="../ink/ink558.xml"/><Relationship Id="rId680" Type="http://schemas.openxmlformats.org/officeDocument/2006/relationships/image" Target="../media/image508.png"/><Relationship Id="rId736" Type="http://schemas.openxmlformats.org/officeDocument/2006/relationships/image" Target="../media/image536.png"/><Relationship Id="rId901" Type="http://schemas.openxmlformats.org/officeDocument/2006/relationships/customXml" Target="../ink/ink746.xml"/><Relationship Id="rId30" Type="http://schemas.openxmlformats.org/officeDocument/2006/relationships/image" Target="../media/image186.png"/><Relationship Id="rId126" Type="http://schemas.openxmlformats.org/officeDocument/2006/relationships/customXml" Target="../ink/ink355.xml"/><Relationship Id="rId168" Type="http://schemas.openxmlformats.org/officeDocument/2006/relationships/customXml" Target="../ink/ink376.xml"/><Relationship Id="rId333" Type="http://schemas.openxmlformats.org/officeDocument/2006/relationships/image" Target="../media/image335.png"/><Relationship Id="rId540" Type="http://schemas.openxmlformats.org/officeDocument/2006/relationships/image" Target="../media/image438.png"/><Relationship Id="rId778" Type="http://schemas.openxmlformats.org/officeDocument/2006/relationships/customXml" Target="../ink/ink683.xml"/><Relationship Id="rId943" Type="http://schemas.openxmlformats.org/officeDocument/2006/relationships/image" Target="../media/image636.png"/><Relationship Id="rId72" Type="http://schemas.openxmlformats.org/officeDocument/2006/relationships/image" Target="../media/image206.png"/><Relationship Id="rId375" Type="http://schemas.openxmlformats.org/officeDocument/2006/relationships/customXml" Target="../ink/ink481.xml"/><Relationship Id="rId582" Type="http://schemas.openxmlformats.org/officeDocument/2006/relationships/image" Target="../media/image459.png"/><Relationship Id="rId638" Type="http://schemas.openxmlformats.org/officeDocument/2006/relationships/image" Target="../media/image487.png"/><Relationship Id="rId803" Type="http://schemas.openxmlformats.org/officeDocument/2006/relationships/customXml" Target="../ink/ink696.xml"/><Relationship Id="rId845" Type="http://schemas.openxmlformats.org/officeDocument/2006/relationships/image" Target="../media/image589.png"/><Relationship Id="rId3" Type="http://schemas.openxmlformats.org/officeDocument/2006/relationships/image" Target="../media/image15010.png"/><Relationship Id="rId235" Type="http://schemas.openxmlformats.org/officeDocument/2006/relationships/customXml" Target="../ink/ink410.xml"/><Relationship Id="rId277" Type="http://schemas.openxmlformats.org/officeDocument/2006/relationships/customXml" Target="../ink/ink431.xml"/><Relationship Id="rId400" Type="http://schemas.openxmlformats.org/officeDocument/2006/relationships/image" Target="../media/image368.png"/><Relationship Id="rId442" Type="http://schemas.openxmlformats.org/officeDocument/2006/relationships/image" Target="../media/image389.png"/><Relationship Id="rId484" Type="http://schemas.openxmlformats.org/officeDocument/2006/relationships/image" Target="../media/image410.png"/><Relationship Id="rId705" Type="http://schemas.openxmlformats.org/officeDocument/2006/relationships/customXml" Target="../ink/ink646.xml"/><Relationship Id="rId887" Type="http://schemas.openxmlformats.org/officeDocument/2006/relationships/customXml" Target="../ink/ink739.xml"/><Relationship Id="rId137" Type="http://schemas.openxmlformats.org/officeDocument/2006/relationships/image" Target="../media/image238.png"/><Relationship Id="rId302" Type="http://schemas.openxmlformats.org/officeDocument/2006/relationships/customXml" Target="../ink/ink444.xml"/><Relationship Id="rId344" Type="http://schemas.openxmlformats.org/officeDocument/2006/relationships/image" Target="../media/image340.png"/><Relationship Id="rId691" Type="http://schemas.openxmlformats.org/officeDocument/2006/relationships/customXml" Target="../ink/ink639.xml"/><Relationship Id="rId747" Type="http://schemas.openxmlformats.org/officeDocument/2006/relationships/image" Target="../media/image541.png"/><Relationship Id="rId789" Type="http://schemas.openxmlformats.org/officeDocument/2006/relationships/image" Target="../media/image562.png"/><Relationship Id="rId912" Type="http://schemas.openxmlformats.org/officeDocument/2006/relationships/customXml" Target="../ink/ink752.xml"/><Relationship Id="rId41" Type="http://schemas.openxmlformats.org/officeDocument/2006/relationships/customXml" Target="../ink/ink312.xml"/><Relationship Id="rId83" Type="http://schemas.openxmlformats.org/officeDocument/2006/relationships/customXml" Target="../ink/ink333.xml"/><Relationship Id="rId179" Type="http://schemas.openxmlformats.org/officeDocument/2006/relationships/customXml" Target="../ink/ink382.xml"/><Relationship Id="rId386" Type="http://schemas.openxmlformats.org/officeDocument/2006/relationships/image" Target="../media/image361.png"/><Relationship Id="rId551" Type="http://schemas.openxmlformats.org/officeDocument/2006/relationships/customXml" Target="../ink/ink569.xml"/><Relationship Id="rId593" Type="http://schemas.openxmlformats.org/officeDocument/2006/relationships/customXml" Target="../ink/ink590.xml"/><Relationship Id="rId607" Type="http://schemas.openxmlformats.org/officeDocument/2006/relationships/customXml" Target="../ink/ink597.xml"/><Relationship Id="rId649" Type="http://schemas.openxmlformats.org/officeDocument/2006/relationships/customXml" Target="../ink/ink618.xml"/><Relationship Id="rId814" Type="http://schemas.openxmlformats.org/officeDocument/2006/relationships/image" Target="../media/image574.png"/><Relationship Id="rId856" Type="http://schemas.openxmlformats.org/officeDocument/2006/relationships/customXml" Target="../ink/ink723.xml"/><Relationship Id="rId190" Type="http://schemas.openxmlformats.org/officeDocument/2006/relationships/image" Target="../media/image264.png"/><Relationship Id="rId204" Type="http://schemas.openxmlformats.org/officeDocument/2006/relationships/image" Target="../media/image271.png"/><Relationship Id="rId246" Type="http://schemas.openxmlformats.org/officeDocument/2006/relationships/image" Target="../media/image292.png"/><Relationship Id="rId288" Type="http://schemas.openxmlformats.org/officeDocument/2006/relationships/image" Target="../media/image313.png"/><Relationship Id="rId411" Type="http://schemas.openxmlformats.org/officeDocument/2006/relationships/customXml" Target="../ink/ink499.xml"/><Relationship Id="rId453" Type="http://schemas.openxmlformats.org/officeDocument/2006/relationships/customXml" Target="../ink/ink520.xml"/><Relationship Id="rId509" Type="http://schemas.openxmlformats.org/officeDocument/2006/relationships/customXml" Target="../ink/ink548.xml"/><Relationship Id="rId660" Type="http://schemas.openxmlformats.org/officeDocument/2006/relationships/image" Target="../media/image498.png"/><Relationship Id="rId898" Type="http://schemas.openxmlformats.org/officeDocument/2006/relationships/image" Target="../media/image615.png"/><Relationship Id="rId106" Type="http://schemas.openxmlformats.org/officeDocument/2006/relationships/customXml" Target="../ink/ink345.xml"/><Relationship Id="rId313" Type="http://schemas.openxmlformats.org/officeDocument/2006/relationships/image" Target="../media/image325.png"/><Relationship Id="rId495" Type="http://schemas.openxmlformats.org/officeDocument/2006/relationships/customXml" Target="../ink/ink541.xml"/><Relationship Id="rId716" Type="http://schemas.openxmlformats.org/officeDocument/2006/relationships/image" Target="../media/image526.png"/><Relationship Id="rId758" Type="http://schemas.openxmlformats.org/officeDocument/2006/relationships/customXml" Target="../ink/ink673.xml"/><Relationship Id="rId923" Type="http://schemas.openxmlformats.org/officeDocument/2006/relationships/customXml" Target="../ink/ink758.xml"/><Relationship Id="rId10" Type="http://schemas.openxmlformats.org/officeDocument/2006/relationships/image" Target="../media/image177.png"/><Relationship Id="rId52" Type="http://schemas.openxmlformats.org/officeDocument/2006/relationships/image" Target="../media/image196.png"/><Relationship Id="rId94" Type="http://schemas.openxmlformats.org/officeDocument/2006/relationships/image" Target="../media/image217.png"/><Relationship Id="rId148" Type="http://schemas.openxmlformats.org/officeDocument/2006/relationships/customXml" Target="../ink/ink366.xml"/><Relationship Id="rId355" Type="http://schemas.openxmlformats.org/officeDocument/2006/relationships/customXml" Target="../ink/ink471.xml"/><Relationship Id="rId397" Type="http://schemas.openxmlformats.org/officeDocument/2006/relationships/customXml" Target="../ink/ink492.xml"/><Relationship Id="rId520" Type="http://schemas.openxmlformats.org/officeDocument/2006/relationships/image" Target="../media/image428.png"/><Relationship Id="rId562" Type="http://schemas.openxmlformats.org/officeDocument/2006/relationships/image" Target="../media/image449.png"/><Relationship Id="rId618" Type="http://schemas.openxmlformats.org/officeDocument/2006/relationships/image" Target="../media/image477.png"/><Relationship Id="rId825" Type="http://schemas.openxmlformats.org/officeDocument/2006/relationships/customXml" Target="../ink/ink707.xml"/><Relationship Id="rId215" Type="http://schemas.openxmlformats.org/officeDocument/2006/relationships/customXml" Target="../ink/ink400.xml"/><Relationship Id="rId257" Type="http://schemas.openxmlformats.org/officeDocument/2006/relationships/customXml" Target="../ink/ink421.xml"/><Relationship Id="rId422" Type="http://schemas.openxmlformats.org/officeDocument/2006/relationships/image" Target="../media/image379.png"/><Relationship Id="rId464" Type="http://schemas.openxmlformats.org/officeDocument/2006/relationships/image" Target="../media/image400.png"/><Relationship Id="rId867" Type="http://schemas.openxmlformats.org/officeDocument/2006/relationships/customXml" Target="../ink/ink729.xml"/><Relationship Id="rId299" Type="http://schemas.openxmlformats.org/officeDocument/2006/relationships/customXml" Target="../ink/ink442.xml"/><Relationship Id="rId727" Type="http://schemas.openxmlformats.org/officeDocument/2006/relationships/customXml" Target="../ink/ink657.xml"/><Relationship Id="rId934" Type="http://schemas.openxmlformats.org/officeDocument/2006/relationships/image" Target="../media/image632.png"/><Relationship Id="rId63" Type="http://schemas.openxmlformats.org/officeDocument/2006/relationships/customXml" Target="../ink/ink323.xml"/><Relationship Id="rId159" Type="http://schemas.openxmlformats.org/officeDocument/2006/relationships/image" Target="../media/image249.png"/><Relationship Id="rId366" Type="http://schemas.openxmlformats.org/officeDocument/2006/relationships/image" Target="../media/image351.png"/><Relationship Id="rId573" Type="http://schemas.openxmlformats.org/officeDocument/2006/relationships/customXml" Target="../ink/ink580.xml"/><Relationship Id="rId780" Type="http://schemas.openxmlformats.org/officeDocument/2006/relationships/customXml" Target="../ink/ink684.xml"/><Relationship Id="rId226" Type="http://schemas.openxmlformats.org/officeDocument/2006/relationships/image" Target="../media/image282.png"/><Relationship Id="rId433" Type="http://schemas.openxmlformats.org/officeDocument/2006/relationships/customXml" Target="../ink/ink510.xml"/><Relationship Id="rId878" Type="http://schemas.openxmlformats.org/officeDocument/2006/relationships/image" Target="../media/image605.png"/><Relationship Id="rId640" Type="http://schemas.openxmlformats.org/officeDocument/2006/relationships/image" Target="../media/image488.png"/><Relationship Id="rId738" Type="http://schemas.openxmlformats.org/officeDocument/2006/relationships/image" Target="../media/image537.png"/><Relationship Id="rId945" Type="http://schemas.openxmlformats.org/officeDocument/2006/relationships/customXml" Target="../ink/ink770.xml"/><Relationship Id="rId74" Type="http://schemas.openxmlformats.org/officeDocument/2006/relationships/image" Target="../media/image207.png"/><Relationship Id="rId377" Type="http://schemas.openxmlformats.org/officeDocument/2006/relationships/customXml" Target="../ink/ink482.xml"/><Relationship Id="rId500" Type="http://schemas.openxmlformats.org/officeDocument/2006/relationships/image" Target="../media/image418.png"/><Relationship Id="rId584" Type="http://schemas.openxmlformats.org/officeDocument/2006/relationships/image" Target="../media/image460.png"/><Relationship Id="rId805" Type="http://schemas.openxmlformats.org/officeDocument/2006/relationships/customXml" Target="../ink/ink697.xml"/><Relationship Id="rId5" Type="http://schemas.openxmlformats.org/officeDocument/2006/relationships/customXml" Target="../ink/ink294.xml"/><Relationship Id="rId237" Type="http://schemas.openxmlformats.org/officeDocument/2006/relationships/customXml" Target="../ink/ink411.xml"/><Relationship Id="rId791" Type="http://schemas.openxmlformats.org/officeDocument/2006/relationships/image" Target="../media/image563.png"/><Relationship Id="rId889" Type="http://schemas.openxmlformats.org/officeDocument/2006/relationships/customXml" Target="../ink/ink740.xml"/><Relationship Id="rId444" Type="http://schemas.openxmlformats.org/officeDocument/2006/relationships/image" Target="../media/image390.png"/><Relationship Id="rId651" Type="http://schemas.openxmlformats.org/officeDocument/2006/relationships/customXml" Target="../ink/ink619.xml"/><Relationship Id="rId749" Type="http://schemas.openxmlformats.org/officeDocument/2006/relationships/image" Target="../media/image542.png"/><Relationship Id="rId290" Type="http://schemas.openxmlformats.org/officeDocument/2006/relationships/image" Target="../media/image314.png"/><Relationship Id="rId304" Type="http://schemas.openxmlformats.org/officeDocument/2006/relationships/customXml" Target="../ink/ink445.xml"/><Relationship Id="rId388" Type="http://schemas.openxmlformats.org/officeDocument/2006/relationships/image" Target="../media/image362.png"/><Relationship Id="rId511" Type="http://schemas.openxmlformats.org/officeDocument/2006/relationships/customXml" Target="../ink/ink549.xml"/><Relationship Id="rId609" Type="http://schemas.openxmlformats.org/officeDocument/2006/relationships/customXml" Target="../ink/ink598.xml"/><Relationship Id="rId85" Type="http://schemas.openxmlformats.org/officeDocument/2006/relationships/customXml" Target="../ink/ink334.xml"/><Relationship Id="rId150" Type="http://schemas.openxmlformats.org/officeDocument/2006/relationships/customXml" Target="../ink/ink367.xml"/><Relationship Id="rId595" Type="http://schemas.openxmlformats.org/officeDocument/2006/relationships/customXml" Target="../ink/ink591.xml"/><Relationship Id="rId816" Type="http://schemas.openxmlformats.org/officeDocument/2006/relationships/image" Target="../media/image575.png"/><Relationship Id="rId248" Type="http://schemas.openxmlformats.org/officeDocument/2006/relationships/image" Target="../media/image293.png"/><Relationship Id="rId455" Type="http://schemas.openxmlformats.org/officeDocument/2006/relationships/customXml" Target="../ink/ink521.xml"/><Relationship Id="rId662" Type="http://schemas.openxmlformats.org/officeDocument/2006/relationships/image" Target="../media/image499.png"/><Relationship Id="rId12" Type="http://schemas.openxmlformats.org/officeDocument/2006/relationships/image" Target="../media/image178.png"/><Relationship Id="rId108" Type="http://schemas.openxmlformats.org/officeDocument/2006/relationships/customXml" Target="../ink/ink346.xml"/><Relationship Id="rId315" Type="http://schemas.openxmlformats.org/officeDocument/2006/relationships/image" Target="../media/image326.png"/><Relationship Id="rId522" Type="http://schemas.openxmlformats.org/officeDocument/2006/relationships/image" Target="../media/image429.png"/><Relationship Id="rId96" Type="http://schemas.openxmlformats.org/officeDocument/2006/relationships/image" Target="../media/image218.png"/><Relationship Id="rId161" Type="http://schemas.openxmlformats.org/officeDocument/2006/relationships/image" Target="../media/image250.png"/><Relationship Id="rId399" Type="http://schemas.openxmlformats.org/officeDocument/2006/relationships/customXml" Target="../ink/ink493.xml"/><Relationship Id="rId827" Type="http://schemas.openxmlformats.org/officeDocument/2006/relationships/customXml" Target="../ink/ink708.xml"/><Relationship Id="rId259" Type="http://schemas.openxmlformats.org/officeDocument/2006/relationships/customXml" Target="../ink/ink422.xml"/><Relationship Id="rId466" Type="http://schemas.openxmlformats.org/officeDocument/2006/relationships/image" Target="../media/image401.png"/><Relationship Id="rId673" Type="http://schemas.openxmlformats.org/officeDocument/2006/relationships/customXml" Target="../ink/ink630.xml"/><Relationship Id="rId880" Type="http://schemas.openxmlformats.org/officeDocument/2006/relationships/image" Target="../media/image606.png"/><Relationship Id="rId23" Type="http://schemas.openxmlformats.org/officeDocument/2006/relationships/customXml" Target="../ink/ink303.xml"/><Relationship Id="rId119" Type="http://schemas.openxmlformats.org/officeDocument/2006/relationships/image" Target="../media/image229.png"/><Relationship Id="rId326" Type="http://schemas.openxmlformats.org/officeDocument/2006/relationships/customXml" Target="../ink/ink456.xml"/><Relationship Id="rId533" Type="http://schemas.openxmlformats.org/officeDocument/2006/relationships/customXml" Target="../ink/ink560.xml"/><Relationship Id="rId740" Type="http://schemas.openxmlformats.org/officeDocument/2006/relationships/image" Target="../media/image538.png"/><Relationship Id="rId838" Type="http://schemas.openxmlformats.org/officeDocument/2006/relationships/customXml" Target="../ink/ink714.xml"/><Relationship Id="rId172" Type="http://schemas.openxmlformats.org/officeDocument/2006/relationships/image" Target="../media/image255.png"/><Relationship Id="rId477" Type="http://schemas.openxmlformats.org/officeDocument/2006/relationships/customXml" Target="../ink/ink532.xml"/><Relationship Id="rId600" Type="http://schemas.openxmlformats.org/officeDocument/2006/relationships/image" Target="../media/image468.png"/><Relationship Id="rId684" Type="http://schemas.openxmlformats.org/officeDocument/2006/relationships/image" Target="../media/image510.png"/><Relationship Id="rId337" Type="http://schemas.openxmlformats.org/officeDocument/2006/relationships/customXml" Target="../ink/ink462.xml"/><Relationship Id="rId891" Type="http://schemas.openxmlformats.org/officeDocument/2006/relationships/customXml" Target="../ink/ink741.xml"/><Relationship Id="rId905" Type="http://schemas.openxmlformats.org/officeDocument/2006/relationships/customXml" Target="../ink/ink748.xml"/><Relationship Id="rId34" Type="http://schemas.openxmlformats.org/officeDocument/2006/relationships/image" Target="../media/image188.png"/><Relationship Id="rId544" Type="http://schemas.openxmlformats.org/officeDocument/2006/relationships/image" Target="../media/image440.png"/><Relationship Id="rId751" Type="http://schemas.openxmlformats.org/officeDocument/2006/relationships/image" Target="../media/image543.png"/><Relationship Id="rId849" Type="http://schemas.openxmlformats.org/officeDocument/2006/relationships/image" Target="../media/image591.png"/><Relationship Id="rId183" Type="http://schemas.openxmlformats.org/officeDocument/2006/relationships/customXml" Target="../ink/ink384.xml"/><Relationship Id="rId390" Type="http://schemas.openxmlformats.org/officeDocument/2006/relationships/image" Target="../media/image363.png"/><Relationship Id="rId404" Type="http://schemas.openxmlformats.org/officeDocument/2006/relationships/image" Target="../media/image370.png"/><Relationship Id="rId611" Type="http://schemas.openxmlformats.org/officeDocument/2006/relationships/customXml" Target="../ink/ink599.xml"/><Relationship Id="rId250" Type="http://schemas.openxmlformats.org/officeDocument/2006/relationships/image" Target="../media/image294.png"/><Relationship Id="rId488" Type="http://schemas.openxmlformats.org/officeDocument/2006/relationships/image" Target="../media/image412.png"/><Relationship Id="rId695" Type="http://schemas.openxmlformats.org/officeDocument/2006/relationships/customXml" Target="../ink/ink641.xml"/><Relationship Id="rId709" Type="http://schemas.openxmlformats.org/officeDocument/2006/relationships/customXml" Target="../ink/ink648.xml"/><Relationship Id="rId916" Type="http://schemas.openxmlformats.org/officeDocument/2006/relationships/customXml" Target="../ink/ink754.xml"/><Relationship Id="rId45" Type="http://schemas.openxmlformats.org/officeDocument/2006/relationships/customXml" Target="../ink/ink314.xml"/><Relationship Id="rId110" Type="http://schemas.openxmlformats.org/officeDocument/2006/relationships/customXml" Target="../ink/ink347.xml"/><Relationship Id="rId348" Type="http://schemas.openxmlformats.org/officeDocument/2006/relationships/image" Target="../media/image342.png"/><Relationship Id="rId555" Type="http://schemas.openxmlformats.org/officeDocument/2006/relationships/customXml" Target="../ink/ink571.xml"/><Relationship Id="rId762" Type="http://schemas.openxmlformats.org/officeDocument/2006/relationships/customXml" Target="../ink/ink675.xml"/><Relationship Id="rId194" Type="http://schemas.openxmlformats.org/officeDocument/2006/relationships/image" Target="../media/image266.png"/><Relationship Id="rId208" Type="http://schemas.openxmlformats.org/officeDocument/2006/relationships/image" Target="../media/image273.png"/><Relationship Id="rId415" Type="http://schemas.openxmlformats.org/officeDocument/2006/relationships/customXml" Target="../ink/ink501.xml"/><Relationship Id="rId622" Type="http://schemas.openxmlformats.org/officeDocument/2006/relationships/image" Target="../media/image479.png"/><Relationship Id="rId261" Type="http://schemas.openxmlformats.org/officeDocument/2006/relationships/customXml" Target="../ink/ink423.xml"/><Relationship Id="rId499" Type="http://schemas.openxmlformats.org/officeDocument/2006/relationships/customXml" Target="../ink/ink543.xml"/><Relationship Id="rId927" Type="http://schemas.openxmlformats.org/officeDocument/2006/relationships/customXml" Target="../ink/ink760.xml"/><Relationship Id="rId56" Type="http://schemas.openxmlformats.org/officeDocument/2006/relationships/image" Target="../media/image198.png"/><Relationship Id="rId359" Type="http://schemas.openxmlformats.org/officeDocument/2006/relationships/customXml" Target="../ink/ink473.xml"/><Relationship Id="rId566" Type="http://schemas.openxmlformats.org/officeDocument/2006/relationships/image" Target="../media/image451.png"/><Relationship Id="rId773" Type="http://schemas.openxmlformats.org/officeDocument/2006/relationships/image" Target="../media/image554.png"/><Relationship Id="rId121" Type="http://schemas.openxmlformats.org/officeDocument/2006/relationships/image" Target="../media/image230.png"/><Relationship Id="rId219" Type="http://schemas.openxmlformats.org/officeDocument/2006/relationships/customXml" Target="../ink/ink402.xml"/><Relationship Id="rId426" Type="http://schemas.openxmlformats.org/officeDocument/2006/relationships/image" Target="../media/image381.png"/><Relationship Id="rId633" Type="http://schemas.openxmlformats.org/officeDocument/2006/relationships/customXml" Target="../ink/ink610.xml"/><Relationship Id="rId840" Type="http://schemas.openxmlformats.org/officeDocument/2006/relationships/customXml" Target="../ink/ink715.xml"/><Relationship Id="rId938" Type="http://schemas.openxmlformats.org/officeDocument/2006/relationships/image" Target="../media/image634.png"/><Relationship Id="rId67" Type="http://schemas.openxmlformats.org/officeDocument/2006/relationships/customXml" Target="../ink/ink325.xml"/><Relationship Id="rId272" Type="http://schemas.openxmlformats.org/officeDocument/2006/relationships/image" Target="../media/image305.png"/><Relationship Id="rId577" Type="http://schemas.openxmlformats.org/officeDocument/2006/relationships/customXml" Target="../ink/ink582.xml"/><Relationship Id="rId700" Type="http://schemas.openxmlformats.org/officeDocument/2006/relationships/image" Target="../media/image518.png"/><Relationship Id="rId132" Type="http://schemas.openxmlformats.org/officeDocument/2006/relationships/customXml" Target="../ink/ink358.xml"/><Relationship Id="rId784" Type="http://schemas.openxmlformats.org/officeDocument/2006/relationships/customXml" Target="../ink/ink686.xml"/><Relationship Id="rId437" Type="http://schemas.openxmlformats.org/officeDocument/2006/relationships/customXml" Target="../ink/ink512.xml"/><Relationship Id="rId644" Type="http://schemas.openxmlformats.org/officeDocument/2006/relationships/image" Target="../media/image490.png"/><Relationship Id="rId851" Type="http://schemas.openxmlformats.org/officeDocument/2006/relationships/image" Target="../media/image592.png"/><Relationship Id="rId283" Type="http://schemas.openxmlformats.org/officeDocument/2006/relationships/customXml" Target="../ink/ink434.xml"/><Relationship Id="rId490" Type="http://schemas.openxmlformats.org/officeDocument/2006/relationships/image" Target="../media/image413.png"/><Relationship Id="rId504" Type="http://schemas.openxmlformats.org/officeDocument/2006/relationships/image" Target="../media/image420.png"/><Relationship Id="rId711" Type="http://schemas.openxmlformats.org/officeDocument/2006/relationships/customXml" Target="../ink/ink649.xml"/><Relationship Id="rId78" Type="http://schemas.openxmlformats.org/officeDocument/2006/relationships/image" Target="../media/image209.png"/><Relationship Id="rId143" Type="http://schemas.openxmlformats.org/officeDocument/2006/relationships/image" Target="../media/image241.png"/><Relationship Id="rId350" Type="http://schemas.openxmlformats.org/officeDocument/2006/relationships/image" Target="../media/image343.png"/><Relationship Id="rId588" Type="http://schemas.openxmlformats.org/officeDocument/2006/relationships/image" Target="../media/image462.png"/><Relationship Id="rId795" Type="http://schemas.openxmlformats.org/officeDocument/2006/relationships/image" Target="../media/image565.png"/><Relationship Id="rId809" Type="http://schemas.openxmlformats.org/officeDocument/2006/relationships/customXml" Target="../ink/ink699.xml"/><Relationship Id="rId9" Type="http://schemas.openxmlformats.org/officeDocument/2006/relationships/customXml" Target="../ink/ink296.xml"/><Relationship Id="rId210" Type="http://schemas.openxmlformats.org/officeDocument/2006/relationships/image" Target="../media/image274.png"/><Relationship Id="rId448" Type="http://schemas.openxmlformats.org/officeDocument/2006/relationships/image" Target="../media/image392.png"/><Relationship Id="rId655" Type="http://schemas.openxmlformats.org/officeDocument/2006/relationships/customXml" Target="../ink/ink621.xml"/><Relationship Id="rId862" Type="http://schemas.openxmlformats.org/officeDocument/2006/relationships/image" Target="../media/image597.png"/><Relationship Id="rId294" Type="http://schemas.openxmlformats.org/officeDocument/2006/relationships/image" Target="../media/image316.png"/><Relationship Id="rId308" Type="http://schemas.openxmlformats.org/officeDocument/2006/relationships/customXml" Target="../ink/ink447.xml"/><Relationship Id="rId515" Type="http://schemas.openxmlformats.org/officeDocument/2006/relationships/customXml" Target="../ink/ink551.xml"/><Relationship Id="rId722" Type="http://schemas.openxmlformats.org/officeDocument/2006/relationships/image" Target="../media/image529.png"/><Relationship Id="rId89" Type="http://schemas.openxmlformats.org/officeDocument/2006/relationships/customXml" Target="../ink/ink336.xml"/><Relationship Id="rId154" Type="http://schemas.openxmlformats.org/officeDocument/2006/relationships/customXml" Target="../ink/ink369.xml"/><Relationship Id="rId361" Type="http://schemas.openxmlformats.org/officeDocument/2006/relationships/customXml" Target="../ink/ink474.xml"/><Relationship Id="rId599" Type="http://schemas.openxmlformats.org/officeDocument/2006/relationships/customXml" Target="../ink/ink593.xml"/><Relationship Id="rId459" Type="http://schemas.openxmlformats.org/officeDocument/2006/relationships/customXml" Target="../ink/ink523.xml"/><Relationship Id="rId666" Type="http://schemas.openxmlformats.org/officeDocument/2006/relationships/image" Target="../media/image501.png"/><Relationship Id="rId873" Type="http://schemas.openxmlformats.org/officeDocument/2006/relationships/customXml" Target="../ink/ink732.xml"/><Relationship Id="rId16" Type="http://schemas.openxmlformats.org/officeDocument/2006/relationships/image" Target="../media/image180.png"/><Relationship Id="rId221" Type="http://schemas.openxmlformats.org/officeDocument/2006/relationships/customXml" Target="../ink/ink403.xml"/><Relationship Id="rId319" Type="http://schemas.openxmlformats.org/officeDocument/2006/relationships/image" Target="../media/image328.png"/><Relationship Id="rId526" Type="http://schemas.openxmlformats.org/officeDocument/2006/relationships/image" Target="../media/image431.png"/><Relationship Id="rId733" Type="http://schemas.openxmlformats.org/officeDocument/2006/relationships/customXml" Target="../ink/ink660.xml"/><Relationship Id="rId940" Type="http://schemas.openxmlformats.org/officeDocument/2006/relationships/image" Target="../media/image635.png"/><Relationship Id="rId165" Type="http://schemas.openxmlformats.org/officeDocument/2006/relationships/image" Target="../media/image252.png"/><Relationship Id="rId372" Type="http://schemas.openxmlformats.org/officeDocument/2006/relationships/image" Target="../media/image354.png"/><Relationship Id="rId677" Type="http://schemas.openxmlformats.org/officeDocument/2006/relationships/customXml" Target="../ink/ink632.xml"/><Relationship Id="rId800" Type="http://schemas.openxmlformats.org/officeDocument/2006/relationships/customXml" Target="../ink/ink694.xml"/><Relationship Id="rId232" Type="http://schemas.openxmlformats.org/officeDocument/2006/relationships/image" Target="../media/image285.png"/><Relationship Id="rId884" Type="http://schemas.openxmlformats.org/officeDocument/2006/relationships/image" Target="../media/image608.png"/><Relationship Id="rId27" Type="http://schemas.openxmlformats.org/officeDocument/2006/relationships/customXml" Target="../ink/ink305.xml"/><Relationship Id="rId537" Type="http://schemas.openxmlformats.org/officeDocument/2006/relationships/customXml" Target="../ink/ink562.xml"/><Relationship Id="rId744" Type="http://schemas.openxmlformats.org/officeDocument/2006/relationships/customXml" Target="../ink/ink666.xml"/><Relationship Id="rId80" Type="http://schemas.openxmlformats.org/officeDocument/2006/relationships/image" Target="../media/image210.png"/><Relationship Id="rId176" Type="http://schemas.openxmlformats.org/officeDocument/2006/relationships/image" Target="../media/image257.png"/><Relationship Id="rId383" Type="http://schemas.openxmlformats.org/officeDocument/2006/relationships/customXml" Target="../ink/ink485.xml"/><Relationship Id="rId590" Type="http://schemas.openxmlformats.org/officeDocument/2006/relationships/image" Target="../media/image463.png"/><Relationship Id="rId604" Type="http://schemas.openxmlformats.org/officeDocument/2006/relationships/image" Target="../media/image470.png"/><Relationship Id="rId811" Type="http://schemas.openxmlformats.org/officeDocument/2006/relationships/customXml" Target="../ink/ink700.xml"/><Relationship Id="rId243" Type="http://schemas.openxmlformats.org/officeDocument/2006/relationships/customXml" Target="../ink/ink414.xml"/><Relationship Id="rId450" Type="http://schemas.openxmlformats.org/officeDocument/2006/relationships/image" Target="../media/image393.png"/><Relationship Id="rId688" Type="http://schemas.openxmlformats.org/officeDocument/2006/relationships/image" Target="../media/image512.png"/><Relationship Id="rId895" Type="http://schemas.openxmlformats.org/officeDocument/2006/relationships/customXml" Target="../ink/ink743.xml"/><Relationship Id="rId909" Type="http://schemas.openxmlformats.org/officeDocument/2006/relationships/image" Target="../media/image620.png"/><Relationship Id="rId38" Type="http://schemas.openxmlformats.org/officeDocument/2006/relationships/image" Target="../media/image190.png"/><Relationship Id="rId103" Type="http://schemas.openxmlformats.org/officeDocument/2006/relationships/image" Target="../media/image221.png"/><Relationship Id="rId310" Type="http://schemas.openxmlformats.org/officeDocument/2006/relationships/customXml" Target="../ink/ink448.xml"/><Relationship Id="rId548" Type="http://schemas.openxmlformats.org/officeDocument/2006/relationships/image" Target="../media/image442.png"/><Relationship Id="rId755" Type="http://schemas.openxmlformats.org/officeDocument/2006/relationships/image" Target="../media/image545.png"/><Relationship Id="rId91" Type="http://schemas.openxmlformats.org/officeDocument/2006/relationships/customXml" Target="../ink/ink337.xml"/><Relationship Id="rId187" Type="http://schemas.openxmlformats.org/officeDocument/2006/relationships/customXml" Target="../ink/ink386.xml"/><Relationship Id="rId394" Type="http://schemas.openxmlformats.org/officeDocument/2006/relationships/image" Target="../media/image365.png"/><Relationship Id="rId408" Type="http://schemas.openxmlformats.org/officeDocument/2006/relationships/image" Target="../media/image372.png"/><Relationship Id="rId615" Type="http://schemas.openxmlformats.org/officeDocument/2006/relationships/customXml" Target="../ink/ink601.xml"/><Relationship Id="rId822" Type="http://schemas.openxmlformats.org/officeDocument/2006/relationships/image" Target="../media/image578.png"/><Relationship Id="rId254" Type="http://schemas.openxmlformats.org/officeDocument/2006/relationships/image" Target="../media/image296.png"/><Relationship Id="rId699" Type="http://schemas.openxmlformats.org/officeDocument/2006/relationships/customXml" Target="../ink/ink643.xml"/><Relationship Id="rId49" Type="http://schemas.openxmlformats.org/officeDocument/2006/relationships/customXml" Target="../ink/ink316.xml"/><Relationship Id="rId114" Type="http://schemas.openxmlformats.org/officeDocument/2006/relationships/customXml" Target="../ink/ink349.xml"/><Relationship Id="rId461" Type="http://schemas.openxmlformats.org/officeDocument/2006/relationships/customXml" Target="../ink/ink524.xml"/><Relationship Id="rId559" Type="http://schemas.openxmlformats.org/officeDocument/2006/relationships/customXml" Target="../ink/ink573.xml"/><Relationship Id="rId766" Type="http://schemas.openxmlformats.org/officeDocument/2006/relationships/customXml" Target="../ink/ink677.xml"/><Relationship Id="rId198" Type="http://schemas.openxmlformats.org/officeDocument/2006/relationships/image" Target="../media/image268.png"/><Relationship Id="rId321" Type="http://schemas.openxmlformats.org/officeDocument/2006/relationships/image" Target="../media/image329.png"/><Relationship Id="rId419" Type="http://schemas.openxmlformats.org/officeDocument/2006/relationships/customXml" Target="../ink/ink503.xml"/><Relationship Id="rId626" Type="http://schemas.openxmlformats.org/officeDocument/2006/relationships/image" Target="../media/image481.png"/><Relationship Id="rId833" Type="http://schemas.openxmlformats.org/officeDocument/2006/relationships/image" Target="../media/image583.png"/><Relationship Id="rId265" Type="http://schemas.openxmlformats.org/officeDocument/2006/relationships/customXml" Target="../ink/ink425.xml"/><Relationship Id="rId472" Type="http://schemas.openxmlformats.org/officeDocument/2006/relationships/image" Target="../media/image404.png"/><Relationship Id="rId900" Type="http://schemas.openxmlformats.org/officeDocument/2006/relationships/image" Target="../media/image616.png"/><Relationship Id="rId125" Type="http://schemas.openxmlformats.org/officeDocument/2006/relationships/image" Target="../media/image232.png"/><Relationship Id="rId332" Type="http://schemas.openxmlformats.org/officeDocument/2006/relationships/customXml" Target="../ink/ink459.xml"/><Relationship Id="rId777" Type="http://schemas.openxmlformats.org/officeDocument/2006/relationships/image" Target="../media/image556.png"/><Relationship Id="rId637" Type="http://schemas.openxmlformats.org/officeDocument/2006/relationships/customXml" Target="../ink/ink612.xml"/><Relationship Id="rId844" Type="http://schemas.openxmlformats.org/officeDocument/2006/relationships/customXml" Target="../ink/ink717.xml"/><Relationship Id="rId276" Type="http://schemas.openxmlformats.org/officeDocument/2006/relationships/image" Target="../media/image307.png"/><Relationship Id="rId483" Type="http://schemas.openxmlformats.org/officeDocument/2006/relationships/customXml" Target="../ink/ink535.xml"/><Relationship Id="rId690" Type="http://schemas.openxmlformats.org/officeDocument/2006/relationships/image" Target="../media/image513.png"/><Relationship Id="rId704" Type="http://schemas.openxmlformats.org/officeDocument/2006/relationships/image" Target="../media/image520.png"/><Relationship Id="rId911" Type="http://schemas.openxmlformats.org/officeDocument/2006/relationships/image" Target="../media/image621.png"/><Relationship Id="rId40" Type="http://schemas.openxmlformats.org/officeDocument/2006/relationships/image" Target="../media/image191.png"/><Relationship Id="rId136" Type="http://schemas.openxmlformats.org/officeDocument/2006/relationships/customXml" Target="../ink/ink360.xml"/><Relationship Id="rId343" Type="http://schemas.openxmlformats.org/officeDocument/2006/relationships/customXml" Target="../ink/ink465.xml"/><Relationship Id="rId550" Type="http://schemas.openxmlformats.org/officeDocument/2006/relationships/image" Target="../media/image443.png"/><Relationship Id="rId788" Type="http://schemas.openxmlformats.org/officeDocument/2006/relationships/customXml" Target="../ink/ink688.xml"/><Relationship Id="rId203" Type="http://schemas.openxmlformats.org/officeDocument/2006/relationships/customXml" Target="../ink/ink394.xml"/><Relationship Id="rId648" Type="http://schemas.openxmlformats.org/officeDocument/2006/relationships/image" Target="../media/image492.png"/><Relationship Id="rId855" Type="http://schemas.openxmlformats.org/officeDocument/2006/relationships/image" Target="../media/image594.png"/><Relationship Id="rId287" Type="http://schemas.openxmlformats.org/officeDocument/2006/relationships/customXml" Target="../ink/ink436.xml"/><Relationship Id="rId410" Type="http://schemas.openxmlformats.org/officeDocument/2006/relationships/image" Target="../media/image373.png"/><Relationship Id="rId494" Type="http://schemas.openxmlformats.org/officeDocument/2006/relationships/image" Target="../media/image415.png"/><Relationship Id="rId508" Type="http://schemas.openxmlformats.org/officeDocument/2006/relationships/image" Target="../media/image422.png"/><Relationship Id="rId715" Type="http://schemas.openxmlformats.org/officeDocument/2006/relationships/customXml" Target="../ink/ink651.xml"/><Relationship Id="rId922" Type="http://schemas.openxmlformats.org/officeDocument/2006/relationships/image" Target="../media/image626.png"/><Relationship Id="rId147" Type="http://schemas.openxmlformats.org/officeDocument/2006/relationships/image" Target="../media/image243.png"/><Relationship Id="rId354" Type="http://schemas.openxmlformats.org/officeDocument/2006/relationships/image" Target="../media/image345.png"/><Relationship Id="rId799" Type="http://schemas.openxmlformats.org/officeDocument/2006/relationships/image" Target="../media/image567.png"/><Relationship Id="rId51" Type="http://schemas.openxmlformats.org/officeDocument/2006/relationships/customXml" Target="../ink/ink317.xml"/><Relationship Id="rId561" Type="http://schemas.openxmlformats.org/officeDocument/2006/relationships/customXml" Target="../ink/ink574.xml"/><Relationship Id="rId659" Type="http://schemas.openxmlformats.org/officeDocument/2006/relationships/customXml" Target="../ink/ink623.xml"/><Relationship Id="rId866" Type="http://schemas.openxmlformats.org/officeDocument/2006/relationships/image" Target="../media/image599.png"/><Relationship Id="rId214" Type="http://schemas.openxmlformats.org/officeDocument/2006/relationships/image" Target="../media/image276.png"/><Relationship Id="rId298" Type="http://schemas.openxmlformats.org/officeDocument/2006/relationships/image" Target="../media/image318.png"/><Relationship Id="rId421" Type="http://schemas.openxmlformats.org/officeDocument/2006/relationships/customXml" Target="../ink/ink504.xml"/><Relationship Id="rId519" Type="http://schemas.openxmlformats.org/officeDocument/2006/relationships/customXml" Target="../ink/ink553.xml"/><Relationship Id="rId158" Type="http://schemas.openxmlformats.org/officeDocument/2006/relationships/customXml" Target="../ink/ink371.xml"/><Relationship Id="rId726" Type="http://schemas.openxmlformats.org/officeDocument/2006/relationships/image" Target="../media/image531.png"/><Relationship Id="rId933" Type="http://schemas.openxmlformats.org/officeDocument/2006/relationships/customXml" Target="../ink/ink763.xml"/><Relationship Id="rId62" Type="http://schemas.openxmlformats.org/officeDocument/2006/relationships/image" Target="../media/image201.png"/><Relationship Id="rId365" Type="http://schemas.openxmlformats.org/officeDocument/2006/relationships/customXml" Target="../ink/ink476.xml"/><Relationship Id="rId572" Type="http://schemas.openxmlformats.org/officeDocument/2006/relationships/image" Target="../media/image454.png"/><Relationship Id="rId225" Type="http://schemas.openxmlformats.org/officeDocument/2006/relationships/customXml" Target="../ink/ink405.xml"/><Relationship Id="rId432" Type="http://schemas.openxmlformats.org/officeDocument/2006/relationships/image" Target="../media/image384.png"/><Relationship Id="rId877" Type="http://schemas.openxmlformats.org/officeDocument/2006/relationships/customXml" Target="../ink/ink734.xml"/><Relationship Id="rId737" Type="http://schemas.openxmlformats.org/officeDocument/2006/relationships/customXml" Target="../ink/ink662.xml"/><Relationship Id="rId944" Type="http://schemas.openxmlformats.org/officeDocument/2006/relationships/customXml" Target="../ink/ink769.xml"/><Relationship Id="rId73" Type="http://schemas.openxmlformats.org/officeDocument/2006/relationships/customXml" Target="../ink/ink328.xml"/><Relationship Id="rId169" Type="http://schemas.openxmlformats.org/officeDocument/2006/relationships/customXml" Target="../ink/ink377.xml"/><Relationship Id="rId376" Type="http://schemas.openxmlformats.org/officeDocument/2006/relationships/image" Target="../media/image356.png"/><Relationship Id="rId583" Type="http://schemas.openxmlformats.org/officeDocument/2006/relationships/customXml" Target="../ink/ink585.xml"/><Relationship Id="rId790" Type="http://schemas.openxmlformats.org/officeDocument/2006/relationships/customXml" Target="../ink/ink689.xml"/><Relationship Id="rId804" Type="http://schemas.openxmlformats.org/officeDocument/2006/relationships/image" Target="../media/image569.png"/><Relationship Id="rId4" Type="http://schemas.openxmlformats.org/officeDocument/2006/relationships/image" Target="../media/image16100.png"/><Relationship Id="rId236" Type="http://schemas.openxmlformats.org/officeDocument/2006/relationships/image" Target="../media/image287.png"/><Relationship Id="rId443" Type="http://schemas.openxmlformats.org/officeDocument/2006/relationships/customXml" Target="../ink/ink515.xml"/><Relationship Id="rId650" Type="http://schemas.openxmlformats.org/officeDocument/2006/relationships/image" Target="../media/image493.png"/><Relationship Id="rId888" Type="http://schemas.openxmlformats.org/officeDocument/2006/relationships/image" Target="../media/image610.png"/><Relationship Id="rId303" Type="http://schemas.openxmlformats.org/officeDocument/2006/relationships/image" Target="../media/image320.png"/><Relationship Id="rId748" Type="http://schemas.openxmlformats.org/officeDocument/2006/relationships/customXml" Target="../ink/ink668.xml"/><Relationship Id="rId84" Type="http://schemas.openxmlformats.org/officeDocument/2006/relationships/image" Target="../media/image212.png"/><Relationship Id="rId387" Type="http://schemas.openxmlformats.org/officeDocument/2006/relationships/customXml" Target="../ink/ink487.xml"/><Relationship Id="rId510" Type="http://schemas.openxmlformats.org/officeDocument/2006/relationships/image" Target="../media/image423.png"/><Relationship Id="rId594" Type="http://schemas.openxmlformats.org/officeDocument/2006/relationships/image" Target="../media/image465.png"/><Relationship Id="rId608" Type="http://schemas.openxmlformats.org/officeDocument/2006/relationships/image" Target="../media/image472.png"/><Relationship Id="rId815" Type="http://schemas.openxmlformats.org/officeDocument/2006/relationships/customXml" Target="../ink/ink702.xml"/><Relationship Id="rId247" Type="http://schemas.openxmlformats.org/officeDocument/2006/relationships/customXml" Target="../ink/ink416.xml"/><Relationship Id="rId899" Type="http://schemas.openxmlformats.org/officeDocument/2006/relationships/customXml" Target="../ink/ink745.xml"/><Relationship Id="rId107" Type="http://schemas.openxmlformats.org/officeDocument/2006/relationships/image" Target="../media/image223.png"/><Relationship Id="rId454" Type="http://schemas.openxmlformats.org/officeDocument/2006/relationships/image" Target="../media/image395.png"/><Relationship Id="rId661" Type="http://schemas.openxmlformats.org/officeDocument/2006/relationships/customXml" Target="../ink/ink624.xml"/><Relationship Id="rId759" Type="http://schemas.openxmlformats.org/officeDocument/2006/relationships/image" Target="../media/image547.png"/><Relationship Id="rId11" Type="http://schemas.openxmlformats.org/officeDocument/2006/relationships/customXml" Target="../ink/ink297.xml"/><Relationship Id="rId314" Type="http://schemas.openxmlformats.org/officeDocument/2006/relationships/customXml" Target="../ink/ink450.xml"/><Relationship Id="rId398" Type="http://schemas.openxmlformats.org/officeDocument/2006/relationships/image" Target="../media/image367.png"/><Relationship Id="rId521" Type="http://schemas.openxmlformats.org/officeDocument/2006/relationships/customXml" Target="../ink/ink554.xml"/><Relationship Id="rId619" Type="http://schemas.openxmlformats.org/officeDocument/2006/relationships/customXml" Target="../ink/ink603.xml"/><Relationship Id="rId95" Type="http://schemas.openxmlformats.org/officeDocument/2006/relationships/customXml" Target="../ink/ink339.xml"/><Relationship Id="rId160" Type="http://schemas.openxmlformats.org/officeDocument/2006/relationships/customXml" Target="../ink/ink372.xml"/><Relationship Id="rId826" Type="http://schemas.openxmlformats.org/officeDocument/2006/relationships/image" Target="../media/image580.png"/><Relationship Id="rId258" Type="http://schemas.openxmlformats.org/officeDocument/2006/relationships/image" Target="../media/image298.png"/><Relationship Id="rId465" Type="http://schemas.openxmlformats.org/officeDocument/2006/relationships/customXml" Target="../ink/ink526.xml"/><Relationship Id="rId672" Type="http://schemas.openxmlformats.org/officeDocument/2006/relationships/image" Target="../media/image504.png"/><Relationship Id="rId22" Type="http://schemas.openxmlformats.org/officeDocument/2006/relationships/image" Target="../media/image183.png"/><Relationship Id="rId118" Type="http://schemas.openxmlformats.org/officeDocument/2006/relationships/customXml" Target="../ink/ink351.xml"/><Relationship Id="rId325" Type="http://schemas.openxmlformats.org/officeDocument/2006/relationships/image" Target="../media/image331.png"/><Relationship Id="rId532" Type="http://schemas.openxmlformats.org/officeDocument/2006/relationships/image" Target="../media/image434.png"/><Relationship Id="rId171" Type="http://schemas.openxmlformats.org/officeDocument/2006/relationships/customXml" Target="../ink/ink378.xml"/><Relationship Id="rId837" Type="http://schemas.openxmlformats.org/officeDocument/2006/relationships/image" Target="../media/image585.png"/><Relationship Id="rId269" Type="http://schemas.openxmlformats.org/officeDocument/2006/relationships/customXml" Target="../ink/ink427.xml"/><Relationship Id="rId476" Type="http://schemas.openxmlformats.org/officeDocument/2006/relationships/image" Target="../media/image406.png"/><Relationship Id="rId683" Type="http://schemas.openxmlformats.org/officeDocument/2006/relationships/customXml" Target="../ink/ink635.xml"/><Relationship Id="rId890" Type="http://schemas.openxmlformats.org/officeDocument/2006/relationships/image" Target="../media/image611.png"/><Relationship Id="rId904" Type="http://schemas.openxmlformats.org/officeDocument/2006/relationships/image" Target="../media/image618.png"/><Relationship Id="rId33" Type="http://schemas.openxmlformats.org/officeDocument/2006/relationships/customXml" Target="../ink/ink308.xml"/><Relationship Id="rId129" Type="http://schemas.openxmlformats.org/officeDocument/2006/relationships/image" Target="../media/image234.png"/><Relationship Id="rId336" Type="http://schemas.openxmlformats.org/officeDocument/2006/relationships/image" Target="../media/image336.png"/><Relationship Id="rId543" Type="http://schemas.openxmlformats.org/officeDocument/2006/relationships/customXml" Target="../ink/ink565.xml"/><Relationship Id="rId182" Type="http://schemas.openxmlformats.org/officeDocument/2006/relationships/image" Target="../media/image260.png"/><Relationship Id="rId403" Type="http://schemas.openxmlformats.org/officeDocument/2006/relationships/customXml" Target="../ink/ink495.xml"/><Relationship Id="rId750" Type="http://schemas.openxmlformats.org/officeDocument/2006/relationships/customXml" Target="../ink/ink669.xml"/><Relationship Id="rId848" Type="http://schemas.openxmlformats.org/officeDocument/2006/relationships/customXml" Target="../ink/ink719.xml"/><Relationship Id="rId487" Type="http://schemas.openxmlformats.org/officeDocument/2006/relationships/customXml" Target="../ink/ink537.xml"/><Relationship Id="rId610" Type="http://schemas.openxmlformats.org/officeDocument/2006/relationships/image" Target="../media/image473.png"/><Relationship Id="rId694" Type="http://schemas.openxmlformats.org/officeDocument/2006/relationships/image" Target="../media/image515.png"/><Relationship Id="rId708" Type="http://schemas.openxmlformats.org/officeDocument/2006/relationships/image" Target="../media/image522.png"/><Relationship Id="rId915" Type="http://schemas.openxmlformats.org/officeDocument/2006/relationships/image" Target="../media/image623.png"/><Relationship Id="rId347" Type="http://schemas.openxmlformats.org/officeDocument/2006/relationships/customXml" Target="../ink/ink467.xml"/><Relationship Id="rId44" Type="http://schemas.openxmlformats.org/officeDocument/2006/relationships/image" Target="../media/image193.png"/><Relationship Id="rId554" Type="http://schemas.openxmlformats.org/officeDocument/2006/relationships/image" Target="../media/image445.png"/><Relationship Id="rId761" Type="http://schemas.openxmlformats.org/officeDocument/2006/relationships/image" Target="../media/image548.png"/><Relationship Id="rId859" Type="http://schemas.openxmlformats.org/officeDocument/2006/relationships/customXml" Target="../ink/ink725.xml"/><Relationship Id="rId193" Type="http://schemas.openxmlformats.org/officeDocument/2006/relationships/customXml" Target="../ink/ink389.xml"/><Relationship Id="rId207" Type="http://schemas.openxmlformats.org/officeDocument/2006/relationships/customXml" Target="../ink/ink396.xml"/><Relationship Id="rId414" Type="http://schemas.openxmlformats.org/officeDocument/2006/relationships/image" Target="../media/image375.png"/><Relationship Id="rId498" Type="http://schemas.openxmlformats.org/officeDocument/2006/relationships/image" Target="../media/image417.png"/><Relationship Id="rId621" Type="http://schemas.openxmlformats.org/officeDocument/2006/relationships/customXml" Target="../ink/ink604.xml"/><Relationship Id="rId260" Type="http://schemas.openxmlformats.org/officeDocument/2006/relationships/image" Target="../media/image299.png"/><Relationship Id="rId719" Type="http://schemas.openxmlformats.org/officeDocument/2006/relationships/customXml" Target="../ink/ink653.xml"/><Relationship Id="rId926" Type="http://schemas.openxmlformats.org/officeDocument/2006/relationships/image" Target="../media/image628.png"/><Relationship Id="rId55" Type="http://schemas.openxmlformats.org/officeDocument/2006/relationships/customXml" Target="../ink/ink319.xml"/><Relationship Id="rId120" Type="http://schemas.openxmlformats.org/officeDocument/2006/relationships/customXml" Target="../ink/ink352.xml"/><Relationship Id="rId358" Type="http://schemas.openxmlformats.org/officeDocument/2006/relationships/image" Target="../media/image347.png"/><Relationship Id="rId565" Type="http://schemas.openxmlformats.org/officeDocument/2006/relationships/customXml" Target="../ink/ink576.xml"/><Relationship Id="rId772" Type="http://schemas.openxmlformats.org/officeDocument/2006/relationships/customXml" Target="../ink/ink680.xml"/><Relationship Id="rId218" Type="http://schemas.openxmlformats.org/officeDocument/2006/relationships/image" Target="../media/image278.png"/><Relationship Id="rId425" Type="http://schemas.openxmlformats.org/officeDocument/2006/relationships/customXml" Target="../ink/ink506.xml"/><Relationship Id="rId632" Type="http://schemas.openxmlformats.org/officeDocument/2006/relationships/image" Target="../media/image484.png"/><Relationship Id="rId271" Type="http://schemas.openxmlformats.org/officeDocument/2006/relationships/customXml" Target="../ink/ink428.xml"/><Relationship Id="rId937" Type="http://schemas.openxmlformats.org/officeDocument/2006/relationships/customXml" Target="../ink/ink765.xml"/><Relationship Id="rId66" Type="http://schemas.openxmlformats.org/officeDocument/2006/relationships/image" Target="../media/image203.png"/><Relationship Id="rId131" Type="http://schemas.openxmlformats.org/officeDocument/2006/relationships/image" Target="../media/image235.png"/><Relationship Id="rId369" Type="http://schemas.openxmlformats.org/officeDocument/2006/relationships/customXml" Target="../ink/ink478.xml"/><Relationship Id="rId576" Type="http://schemas.openxmlformats.org/officeDocument/2006/relationships/image" Target="../media/image456.png"/><Relationship Id="rId783" Type="http://schemas.openxmlformats.org/officeDocument/2006/relationships/image" Target="../media/image559.png"/><Relationship Id="rId229" Type="http://schemas.openxmlformats.org/officeDocument/2006/relationships/customXml" Target="../ink/ink407.xml"/><Relationship Id="rId436" Type="http://schemas.openxmlformats.org/officeDocument/2006/relationships/image" Target="../media/image386.png"/><Relationship Id="rId643" Type="http://schemas.openxmlformats.org/officeDocument/2006/relationships/customXml" Target="../ink/ink615.xml"/><Relationship Id="rId850" Type="http://schemas.openxmlformats.org/officeDocument/2006/relationships/customXml" Target="../ink/ink720.xml"/><Relationship Id="rId77" Type="http://schemas.openxmlformats.org/officeDocument/2006/relationships/customXml" Target="../ink/ink330.xml"/><Relationship Id="rId282" Type="http://schemas.openxmlformats.org/officeDocument/2006/relationships/image" Target="../media/image310.png"/><Relationship Id="rId503" Type="http://schemas.openxmlformats.org/officeDocument/2006/relationships/customXml" Target="../ink/ink545.xml"/><Relationship Id="rId587" Type="http://schemas.openxmlformats.org/officeDocument/2006/relationships/customXml" Target="../ink/ink587.xml"/><Relationship Id="rId710" Type="http://schemas.openxmlformats.org/officeDocument/2006/relationships/image" Target="../media/image523.png"/><Relationship Id="rId808" Type="http://schemas.openxmlformats.org/officeDocument/2006/relationships/image" Target="../media/image571.png"/><Relationship Id="rId8" Type="http://schemas.openxmlformats.org/officeDocument/2006/relationships/image" Target="../media/image176.png"/><Relationship Id="rId142" Type="http://schemas.openxmlformats.org/officeDocument/2006/relationships/customXml" Target="../ink/ink363.xml"/><Relationship Id="rId447" Type="http://schemas.openxmlformats.org/officeDocument/2006/relationships/customXml" Target="../ink/ink517.xml"/><Relationship Id="rId794" Type="http://schemas.openxmlformats.org/officeDocument/2006/relationships/customXml" Target="../ink/ink691.xml"/><Relationship Id="rId654" Type="http://schemas.openxmlformats.org/officeDocument/2006/relationships/image" Target="../media/image495.png"/><Relationship Id="rId861" Type="http://schemas.openxmlformats.org/officeDocument/2006/relationships/customXml" Target="../ink/ink726.xml"/><Relationship Id="rId293" Type="http://schemas.openxmlformats.org/officeDocument/2006/relationships/customXml" Target="../ink/ink439.xml"/><Relationship Id="rId307" Type="http://schemas.openxmlformats.org/officeDocument/2006/relationships/image" Target="../media/image322.png"/><Relationship Id="rId514" Type="http://schemas.openxmlformats.org/officeDocument/2006/relationships/image" Target="../media/image425.png"/><Relationship Id="rId721" Type="http://schemas.openxmlformats.org/officeDocument/2006/relationships/customXml" Target="../ink/ink654.xml"/><Relationship Id="rId88" Type="http://schemas.openxmlformats.org/officeDocument/2006/relationships/image" Target="../media/image214.png"/><Relationship Id="rId153" Type="http://schemas.openxmlformats.org/officeDocument/2006/relationships/image" Target="../media/image246.png"/><Relationship Id="rId360" Type="http://schemas.openxmlformats.org/officeDocument/2006/relationships/image" Target="../media/image348.png"/><Relationship Id="rId598" Type="http://schemas.openxmlformats.org/officeDocument/2006/relationships/image" Target="../media/image467.png"/><Relationship Id="rId819" Type="http://schemas.openxmlformats.org/officeDocument/2006/relationships/customXml" Target="../ink/ink704.xml"/><Relationship Id="rId220" Type="http://schemas.openxmlformats.org/officeDocument/2006/relationships/image" Target="../media/image279.png"/><Relationship Id="rId458" Type="http://schemas.openxmlformats.org/officeDocument/2006/relationships/image" Target="../media/image397.png"/><Relationship Id="rId665" Type="http://schemas.openxmlformats.org/officeDocument/2006/relationships/customXml" Target="../ink/ink626.xml"/><Relationship Id="rId872" Type="http://schemas.openxmlformats.org/officeDocument/2006/relationships/image" Target="../media/image602.png"/><Relationship Id="rId15" Type="http://schemas.openxmlformats.org/officeDocument/2006/relationships/customXml" Target="../ink/ink299.xml"/><Relationship Id="rId318" Type="http://schemas.openxmlformats.org/officeDocument/2006/relationships/customXml" Target="../ink/ink452.xml"/><Relationship Id="rId525" Type="http://schemas.openxmlformats.org/officeDocument/2006/relationships/customXml" Target="../ink/ink556.xml"/><Relationship Id="rId732" Type="http://schemas.openxmlformats.org/officeDocument/2006/relationships/image" Target="../media/image534.png"/><Relationship Id="rId99" Type="http://schemas.openxmlformats.org/officeDocument/2006/relationships/customXml" Target="../ink/ink341.xml"/><Relationship Id="rId164" Type="http://schemas.openxmlformats.org/officeDocument/2006/relationships/customXml" Target="../ink/ink374.xml"/><Relationship Id="rId371" Type="http://schemas.openxmlformats.org/officeDocument/2006/relationships/customXml" Target="../ink/ink479.xml"/><Relationship Id="rId469" Type="http://schemas.openxmlformats.org/officeDocument/2006/relationships/customXml" Target="../ink/ink528.xml"/><Relationship Id="rId676" Type="http://schemas.openxmlformats.org/officeDocument/2006/relationships/image" Target="../media/image506.png"/><Relationship Id="rId883" Type="http://schemas.openxmlformats.org/officeDocument/2006/relationships/customXml" Target="../ink/ink737.xml"/><Relationship Id="rId26" Type="http://schemas.openxmlformats.org/officeDocument/2006/relationships/image" Target="../media/image184.png"/><Relationship Id="rId231" Type="http://schemas.openxmlformats.org/officeDocument/2006/relationships/customXml" Target="../ink/ink408.xml"/><Relationship Id="rId329" Type="http://schemas.openxmlformats.org/officeDocument/2006/relationships/image" Target="../media/image333.png"/><Relationship Id="rId536" Type="http://schemas.openxmlformats.org/officeDocument/2006/relationships/image" Target="../media/image436.png"/><Relationship Id="rId175" Type="http://schemas.openxmlformats.org/officeDocument/2006/relationships/customXml" Target="../ink/ink380.xml"/><Relationship Id="rId743" Type="http://schemas.openxmlformats.org/officeDocument/2006/relationships/image" Target="../media/image539.png"/><Relationship Id="rId382" Type="http://schemas.openxmlformats.org/officeDocument/2006/relationships/image" Target="../media/image359.png"/><Relationship Id="rId603" Type="http://schemas.openxmlformats.org/officeDocument/2006/relationships/customXml" Target="../ink/ink595.xml"/><Relationship Id="rId687" Type="http://schemas.openxmlformats.org/officeDocument/2006/relationships/customXml" Target="../ink/ink637.xml"/><Relationship Id="rId810" Type="http://schemas.openxmlformats.org/officeDocument/2006/relationships/image" Target="../media/image572.png"/><Relationship Id="rId908" Type="http://schemas.openxmlformats.org/officeDocument/2006/relationships/customXml" Target="../ink/ink750.xml"/><Relationship Id="rId242" Type="http://schemas.openxmlformats.org/officeDocument/2006/relationships/image" Target="../media/image290.png"/><Relationship Id="rId894" Type="http://schemas.openxmlformats.org/officeDocument/2006/relationships/image" Target="../media/image613.png"/><Relationship Id="rId37" Type="http://schemas.openxmlformats.org/officeDocument/2006/relationships/customXml" Target="../ink/ink310.xml"/><Relationship Id="rId102" Type="http://schemas.openxmlformats.org/officeDocument/2006/relationships/customXml" Target="../ink/ink343.xml"/><Relationship Id="rId547" Type="http://schemas.openxmlformats.org/officeDocument/2006/relationships/customXml" Target="../ink/ink567.xml"/><Relationship Id="rId754" Type="http://schemas.openxmlformats.org/officeDocument/2006/relationships/customXml" Target="../ink/ink671.xml"/><Relationship Id="rId90" Type="http://schemas.openxmlformats.org/officeDocument/2006/relationships/image" Target="../media/image215.png"/><Relationship Id="rId186" Type="http://schemas.openxmlformats.org/officeDocument/2006/relationships/image" Target="../media/image262.png"/><Relationship Id="rId393" Type="http://schemas.openxmlformats.org/officeDocument/2006/relationships/customXml" Target="../ink/ink490.xml"/><Relationship Id="rId407" Type="http://schemas.openxmlformats.org/officeDocument/2006/relationships/customXml" Target="../ink/ink497.xml"/><Relationship Id="rId614" Type="http://schemas.openxmlformats.org/officeDocument/2006/relationships/image" Target="../media/image475.png"/><Relationship Id="rId821" Type="http://schemas.openxmlformats.org/officeDocument/2006/relationships/customXml" Target="../ink/ink705.xml"/><Relationship Id="rId253" Type="http://schemas.openxmlformats.org/officeDocument/2006/relationships/customXml" Target="../ink/ink419.xml"/><Relationship Id="rId460" Type="http://schemas.openxmlformats.org/officeDocument/2006/relationships/image" Target="../media/image398.png"/><Relationship Id="rId698" Type="http://schemas.openxmlformats.org/officeDocument/2006/relationships/image" Target="../media/image517.png"/><Relationship Id="rId919" Type="http://schemas.openxmlformats.org/officeDocument/2006/relationships/customXml" Target="../ink/ink756.xml"/><Relationship Id="rId48" Type="http://schemas.openxmlformats.org/officeDocument/2006/relationships/image" Target="../media/image101.png"/><Relationship Id="rId113" Type="http://schemas.openxmlformats.org/officeDocument/2006/relationships/image" Target="../media/image226.png"/><Relationship Id="rId320" Type="http://schemas.openxmlformats.org/officeDocument/2006/relationships/customXml" Target="../ink/ink453.xml"/><Relationship Id="rId558" Type="http://schemas.openxmlformats.org/officeDocument/2006/relationships/image" Target="../media/image447.png"/><Relationship Id="rId765" Type="http://schemas.openxmlformats.org/officeDocument/2006/relationships/image" Target="../media/image550.png"/><Relationship Id="rId197" Type="http://schemas.openxmlformats.org/officeDocument/2006/relationships/customXml" Target="../ink/ink391.xml"/><Relationship Id="rId418" Type="http://schemas.openxmlformats.org/officeDocument/2006/relationships/image" Target="../media/image377.png"/><Relationship Id="rId625" Type="http://schemas.openxmlformats.org/officeDocument/2006/relationships/customXml" Target="../ink/ink606.xml"/><Relationship Id="rId832" Type="http://schemas.openxmlformats.org/officeDocument/2006/relationships/customXml" Target="../ink/ink711.xml"/><Relationship Id="rId264" Type="http://schemas.openxmlformats.org/officeDocument/2006/relationships/image" Target="../media/image301.png"/><Relationship Id="rId471" Type="http://schemas.openxmlformats.org/officeDocument/2006/relationships/customXml" Target="../ink/ink529.xml"/><Relationship Id="rId59" Type="http://schemas.openxmlformats.org/officeDocument/2006/relationships/customXml" Target="../ink/ink321.xml"/><Relationship Id="rId124" Type="http://schemas.openxmlformats.org/officeDocument/2006/relationships/customXml" Target="../ink/ink354.xml"/><Relationship Id="rId569" Type="http://schemas.openxmlformats.org/officeDocument/2006/relationships/customXml" Target="../ink/ink578.xml"/><Relationship Id="rId776" Type="http://schemas.openxmlformats.org/officeDocument/2006/relationships/customXml" Target="../ink/ink682.xml"/><Relationship Id="rId331" Type="http://schemas.openxmlformats.org/officeDocument/2006/relationships/image" Target="../media/image334.png"/><Relationship Id="rId429" Type="http://schemas.openxmlformats.org/officeDocument/2006/relationships/customXml" Target="../ink/ink508.xml"/><Relationship Id="rId636" Type="http://schemas.openxmlformats.org/officeDocument/2006/relationships/image" Target="../media/image486.png"/><Relationship Id="rId843" Type="http://schemas.openxmlformats.org/officeDocument/2006/relationships/image" Target="../media/image58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1.png"/><Relationship Id="rId299" Type="http://schemas.openxmlformats.org/officeDocument/2006/relationships/image" Target="../media/image781.png"/><Relationship Id="rId21" Type="http://schemas.openxmlformats.org/officeDocument/2006/relationships/image" Target="../media/image645.png"/><Relationship Id="rId63" Type="http://schemas.openxmlformats.org/officeDocument/2006/relationships/image" Target="../media/image664.png"/><Relationship Id="rId159" Type="http://schemas.openxmlformats.org/officeDocument/2006/relationships/customXml" Target="../ink/ink848.xml"/><Relationship Id="rId324" Type="http://schemas.openxmlformats.org/officeDocument/2006/relationships/customXml" Target="../ink/ink931.xml"/><Relationship Id="rId366" Type="http://schemas.openxmlformats.org/officeDocument/2006/relationships/image" Target="../media/image814.png"/><Relationship Id="rId170" Type="http://schemas.openxmlformats.org/officeDocument/2006/relationships/image" Target="../media/image717.png"/><Relationship Id="rId226" Type="http://schemas.openxmlformats.org/officeDocument/2006/relationships/customXml" Target="../ink/ink882.xml"/><Relationship Id="rId433" Type="http://schemas.openxmlformats.org/officeDocument/2006/relationships/customXml" Target="../ink/ink986.xml"/><Relationship Id="rId268" Type="http://schemas.openxmlformats.org/officeDocument/2006/relationships/customXml" Target="../ink/ink903.xml"/><Relationship Id="rId32" Type="http://schemas.openxmlformats.org/officeDocument/2006/relationships/customXml" Target="../ink/ink784.xml"/><Relationship Id="rId74" Type="http://schemas.openxmlformats.org/officeDocument/2006/relationships/customXml" Target="../ink/ink805.xml"/><Relationship Id="rId128" Type="http://schemas.openxmlformats.org/officeDocument/2006/relationships/image" Target="../media/image696.png"/><Relationship Id="rId335" Type="http://schemas.openxmlformats.org/officeDocument/2006/relationships/image" Target="../media/image798.png"/><Relationship Id="rId377" Type="http://schemas.openxmlformats.org/officeDocument/2006/relationships/customXml" Target="../ink/ink958.xml"/><Relationship Id="rId5" Type="http://schemas.openxmlformats.org/officeDocument/2006/relationships/hyperlink" Target="https://www.nobelprize.org/prizes/economic-sciences/2006/phelps/facts/" TargetMode="External"/><Relationship Id="rId181" Type="http://schemas.openxmlformats.org/officeDocument/2006/relationships/customXml" Target="../ink/ink859.xml"/><Relationship Id="rId237" Type="http://schemas.openxmlformats.org/officeDocument/2006/relationships/image" Target="../media/image750.png"/><Relationship Id="rId402" Type="http://schemas.openxmlformats.org/officeDocument/2006/relationships/image" Target="../media/image832.png"/><Relationship Id="rId279" Type="http://schemas.openxmlformats.org/officeDocument/2006/relationships/image" Target="../media/image771.png"/><Relationship Id="rId444" Type="http://schemas.openxmlformats.org/officeDocument/2006/relationships/image" Target="../media/image853.png"/><Relationship Id="rId43" Type="http://schemas.openxmlformats.org/officeDocument/2006/relationships/image" Target="../media/image101.png"/><Relationship Id="rId139" Type="http://schemas.openxmlformats.org/officeDocument/2006/relationships/customXml" Target="../ink/ink838.xml"/><Relationship Id="rId290" Type="http://schemas.openxmlformats.org/officeDocument/2006/relationships/customXml" Target="../ink/ink914.xml"/><Relationship Id="rId304" Type="http://schemas.openxmlformats.org/officeDocument/2006/relationships/customXml" Target="../ink/ink921.xml"/><Relationship Id="rId346" Type="http://schemas.openxmlformats.org/officeDocument/2006/relationships/customXml" Target="../ink/ink942.xml"/><Relationship Id="rId388" Type="http://schemas.openxmlformats.org/officeDocument/2006/relationships/image" Target="../media/image825.png"/><Relationship Id="rId85" Type="http://schemas.openxmlformats.org/officeDocument/2006/relationships/image" Target="../media/image675.png"/><Relationship Id="rId150" Type="http://schemas.openxmlformats.org/officeDocument/2006/relationships/image" Target="../media/image707.png"/><Relationship Id="rId192" Type="http://schemas.openxmlformats.org/officeDocument/2006/relationships/image" Target="../media/image728.png"/><Relationship Id="rId206" Type="http://schemas.openxmlformats.org/officeDocument/2006/relationships/customXml" Target="../ink/ink872.xml"/><Relationship Id="rId413" Type="http://schemas.openxmlformats.org/officeDocument/2006/relationships/customXml" Target="../ink/ink976.xml"/><Relationship Id="rId248" Type="http://schemas.openxmlformats.org/officeDocument/2006/relationships/customXml" Target="../ink/ink893.xml"/><Relationship Id="rId12" Type="http://schemas.openxmlformats.org/officeDocument/2006/relationships/customXml" Target="../ink/ink774.xml"/><Relationship Id="rId108" Type="http://schemas.openxmlformats.org/officeDocument/2006/relationships/customXml" Target="../ink/ink822.xml"/><Relationship Id="rId315" Type="http://schemas.openxmlformats.org/officeDocument/2006/relationships/image" Target="../media/image788.png"/><Relationship Id="rId357" Type="http://schemas.openxmlformats.org/officeDocument/2006/relationships/customXml" Target="../ink/ink948.xml"/><Relationship Id="rId54" Type="http://schemas.openxmlformats.org/officeDocument/2006/relationships/customXml" Target="../ink/ink795.xml"/><Relationship Id="rId96" Type="http://schemas.openxmlformats.org/officeDocument/2006/relationships/customXml" Target="../ink/ink816.xml"/><Relationship Id="rId161" Type="http://schemas.openxmlformats.org/officeDocument/2006/relationships/customXml" Target="../ink/ink849.xml"/><Relationship Id="rId217" Type="http://schemas.openxmlformats.org/officeDocument/2006/relationships/image" Target="../media/image740.png"/><Relationship Id="rId399" Type="http://schemas.openxmlformats.org/officeDocument/2006/relationships/customXml" Target="../ink/ink969.xml"/><Relationship Id="rId259" Type="http://schemas.openxmlformats.org/officeDocument/2006/relationships/image" Target="../media/image761.png"/><Relationship Id="rId424" Type="http://schemas.openxmlformats.org/officeDocument/2006/relationships/image" Target="../media/image843.png"/><Relationship Id="rId23" Type="http://schemas.openxmlformats.org/officeDocument/2006/relationships/image" Target="../media/image646.png"/><Relationship Id="rId119" Type="http://schemas.openxmlformats.org/officeDocument/2006/relationships/customXml" Target="../ink/ink828.xml"/><Relationship Id="rId270" Type="http://schemas.openxmlformats.org/officeDocument/2006/relationships/customXml" Target="../ink/ink904.xml"/><Relationship Id="rId326" Type="http://schemas.openxmlformats.org/officeDocument/2006/relationships/customXml" Target="../ink/ink932.xml"/><Relationship Id="rId65" Type="http://schemas.openxmlformats.org/officeDocument/2006/relationships/image" Target="../media/image665.png"/><Relationship Id="rId130" Type="http://schemas.openxmlformats.org/officeDocument/2006/relationships/image" Target="../media/image697.png"/><Relationship Id="rId368" Type="http://schemas.openxmlformats.org/officeDocument/2006/relationships/image" Target="../media/image815.png"/><Relationship Id="rId172" Type="http://schemas.openxmlformats.org/officeDocument/2006/relationships/image" Target="../media/image718.png"/><Relationship Id="rId228" Type="http://schemas.openxmlformats.org/officeDocument/2006/relationships/customXml" Target="../ink/ink883.xml"/><Relationship Id="rId435" Type="http://schemas.openxmlformats.org/officeDocument/2006/relationships/customXml" Target="../ink/ink987.xml"/><Relationship Id="rId281" Type="http://schemas.openxmlformats.org/officeDocument/2006/relationships/image" Target="../media/image772.png"/><Relationship Id="rId337" Type="http://schemas.openxmlformats.org/officeDocument/2006/relationships/image" Target="../media/image799.png"/><Relationship Id="rId34" Type="http://schemas.openxmlformats.org/officeDocument/2006/relationships/customXml" Target="../ink/ink785.xml"/><Relationship Id="rId76" Type="http://schemas.openxmlformats.org/officeDocument/2006/relationships/customXml" Target="../ink/ink806.xml"/><Relationship Id="rId141" Type="http://schemas.openxmlformats.org/officeDocument/2006/relationships/customXml" Target="../ink/ink839.xml"/><Relationship Id="rId379" Type="http://schemas.openxmlformats.org/officeDocument/2006/relationships/customXml" Target="../ink/ink959.xml"/><Relationship Id="rId7" Type="http://schemas.openxmlformats.org/officeDocument/2006/relationships/image" Target="../media/image638.png"/><Relationship Id="rId183" Type="http://schemas.openxmlformats.org/officeDocument/2006/relationships/customXml" Target="../ink/ink860.xml"/><Relationship Id="rId239" Type="http://schemas.openxmlformats.org/officeDocument/2006/relationships/image" Target="../media/image751.png"/><Relationship Id="rId390" Type="http://schemas.openxmlformats.org/officeDocument/2006/relationships/image" Target="../media/image826.png"/><Relationship Id="rId404" Type="http://schemas.openxmlformats.org/officeDocument/2006/relationships/image" Target="../media/image833.png"/><Relationship Id="rId250" Type="http://schemas.openxmlformats.org/officeDocument/2006/relationships/customXml" Target="../ink/ink894.xml"/><Relationship Id="rId292" Type="http://schemas.openxmlformats.org/officeDocument/2006/relationships/customXml" Target="../ink/ink915.xml"/><Relationship Id="rId306" Type="http://schemas.openxmlformats.org/officeDocument/2006/relationships/customXml" Target="../ink/ink922.xml"/><Relationship Id="rId45" Type="http://schemas.openxmlformats.org/officeDocument/2006/relationships/image" Target="../media/image655.png"/><Relationship Id="rId87" Type="http://schemas.openxmlformats.org/officeDocument/2006/relationships/image" Target="../media/image676.png"/><Relationship Id="rId110" Type="http://schemas.openxmlformats.org/officeDocument/2006/relationships/customXml" Target="../ink/ink823.xml"/><Relationship Id="rId348" Type="http://schemas.openxmlformats.org/officeDocument/2006/relationships/customXml" Target="../ink/ink943.xml"/><Relationship Id="rId152" Type="http://schemas.openxmlformats.org/officeDocument/2006/relationships/image" Target="../media/image708.png"/><Relationship Id="rId194" Type="http://schemas.openxmlformats.org/officeDocument/2006/relationships/image" Target="../media/image729.png"/><Relationship Id="rId208" Type="http://schemas.openxmlformats.org/officeDocument/2006/relationships/customXml" Target="../ink/ink873.xml"/><Relationship Id="rId415" Type="http://schemas.openxmlformats.org/officeDocument/2006/relationships/customXml" Target="../ink/ink977.xml"/><Relationship Id="rId261" Type="http://schemas.openxmlformats.org/officeDocument/2006/relationships/image" Target="../media/image762.png"/><Relationship Id="rId14" Type="http://schemas.openxmlformats.org/officeDocument/2006/relationships/customXml" Target="../ink/ink775.xml"/><Relationship Id="rId56" Type="http://schemas.openxmlformats.org/officeDocument/2006/relationships/customXml" Target="../ink/ink796.xml"/><Relationship Id="rId317" Type="http://schemas.openxmlformats.org/officeDocument/2006/relationships/image" Target="../media/image789.png"/><Relationship Id="rId359" Type="http://schemas.openxmlformats.org/officeDocument/2006/relationships/customXml" Target="../ink/ink949.xml"/><Relationship Id="rId98" Type="http://schemas.openxmlformats.org/officeDocument/2006/relationships/customXml" Target="../ink/ink817.xml"/><Relationship Id="rId121" Type="http://schemas.openxmlformats.org/officeDocument/2006/relationships/customXml" Target="../ink/ink829.xml"/><Relationship Id="rId163" Type="http://schemas.openxmlformats.org/officeDocument/2006/relationships/customXml" Target="../ink/ink850.xml"/><Relationship Id="rId219" Type="http://schemas.openxmlformats.org/officeDocument/2006/relationships/image" Target="../media/image741.png"/><Relationship Id="rId370" Type="http://schemas.openxmlformats.org/officeDocument/2006/relationships/image" Target="../media/image816.png"/><Relationship Id="rId426" Type="http://schemas.openxmlformats.org/officeDocument/2006/relationships/image" Target="../media/image844.png"/><Relationship Id="rId230" Type="http://schemas.openxmlformats.org/officeDocument/2006/relationships/customXml" Target="../ink/ink884.xml"/><Relationship Id="rId25" Type="http://schemas.openxmlformats.org/officeDocument/2006/relationships/image" Target="../media/image647.png"/><Relationship Id="rId67" Type="http://schemas.openxmlformats.org/officeDocument/2006/relationships/image" Target="../media/image666.png"/><Relationship Id="rId272" Type="http://schemas.openxmlformats.org/officeDocument/2006/relationships/customXml" Target="../ink/ink905.xml"/><Relationship Id="rId328" Type="http://schemas.openxmlformats.org/officeDocument/2006/relationships/customXml" Target="../ink/ink933.xml"/><Relationship Id="rId132" Type="http://schemas.openxmlformats.org/officeDocument/2006/relationships/image" Target="../media/image698.png"/><Relationship Id="rId174" Type="http://schemas.openxmlformats.org/officeDocument/2006/relationships/image" Target="../media/image719.png"/><Relationship Id="rId381" Type="http://schemas.openxmlformats.org/officeDocument/2006/relationships/customXml" Target="../ink/ink960.xml"/><Relationship Id="rId241" Type="http://schemas.openxmlformats.org/officeDocument/2006/relationships/image" Target="../media/image752.png"/><Relationship Id="rId437" Type="http://schemas.openxmlformats.org/officeDocument/2006/relationships/customXml" Target="../ink/ink988.xml"/><Relationship Id="rId36" Type="http://schemas.openxmlformats.org/officeDocument/2006/relationships/customXml" Target="../ink/ink786.xml"/><Relationship Id="rId283" Type="http://schemas.openxmlformats.org/officeDocument/2006/relationships/image" Target="../media/image773.png"/><Relationship Id="rId339" Type="http://schemas.openxmlformats.org/officeDocument/2006/relationships/image" Target="../media/image800.png"/><Relationship Id="rId78" Type="http://schemas.openxmlformats.org/officeDocument/2006/relationships/customXml" Target="../ink/ink807.xml"/><Relationship Id="rId101" Type="http://schemas.openxmlformats.org/officeDocument/2006/relationships/image" Target="../media/image683.png"/><Relationship Id="rId143" Type="http://schemas.openxmlformats.org/officeDocument/2006/relationships/customXml" Target="../ink/ink840.xml"/><Relationship Id="rId185" Type="http://schemas.openxmlformats.org/officeDocument/2006/relationships/customXml" Target="../ink/ink861.xml"/><Relationship Id="rId350" Type="http://schemas.openxmlformats.org/officeDocument/2006/relationships/customXml" Target="../ink/ink944.xml"/><Relationship Id="rId406" Type="http://schemas.openxmlformats.org/officeDocument/2006/relationships/image" Target="../media/image834.png"/><Relationship Id="rId9" Type="http://schemas.openxmlformats.org/officeDocument/2006/relationships/image" Target="../media/image639.png"/><Relationship Id="rId210" Type="http://schemas.openxmlformats.org/officeDocument/2006/relationships/customXml" Target="../ink/ink874.xml"/><Relationship Id="rId392" Type="http://schemas.openxmlformats.org/officeDocument/2006/relationships/image" Target="../media/image827.png"/><Relationship Id="rId252" Type="http://schemas.openxmlformats.org/officeDocument/2006/relationships/customXml" Target="../ink/ink895.xml"/><Relationship Id="rId294" Type="http://schemas.openxmlformats.org/officeDocument/2006/relationships/customXml" Target="../ink/ink916.xml"/><Relationship Id="rId308" Type="http://schemas.openxmlformats.org/officeDocument/2006/relationships/customXml" Target="../ink/ink923.xml"/><Relationship Id="rId47" Type="http://schemas.openxmlformats.org/officeDocument/2006/relationships/image" Target="../media/image656.png"/><Relationship Id="rId89" Type="http://schemas.openxmlformats.org/officeDocument/2006/relationships/image" Target="../media/image677.png"/><Relationship Id="rId112" Type="http://schemas.openxmlformats.org/officeDocument/2006/relationships/customXml" Target="../ink/ink824.xml"/><Relationship Id="rId154" Type="http://schemas.openxmlformats.org/officeDocument/2006/relationships/image" Target="../media/image709.png"/><Relationship Id="rId361" Type="http://schemas.openxmlformats.org/officeDocument/2006/relationships/customXml" Target="../ink/ink950.xml"/><Relationship Id="rId196" Type="http://schemas.openxmlformats.org/officeDocument/2006/relationships/image" Target="../media/image730.png"/><Relationship Id="rId417" Type="http://schemas.openxmlformats.org/officeDocument/2006/relationships/customXml" Target="../ink/ink978.xml"/><Relationship Id="rId16" Type="http://schemas.openxmlformats.org/officeDocument/2006/relationships/customXml" Target="../ink/ink776.xml"/><Relationship Id="rId221" Type="http://schemas.openxmlformats.org/officeDocument/2006/relationships/image" Target="../media/image742.png"/><Relationship Id="rId263" Type="http://schemas.openxmlformats.org/officeDocument/2006/relationships/image" Target="../media/image763.png"/><Relationship Id="rId319" Type="http://schemas.openxmlformats.org/officeDocument/2006/relationships/image" Target="../media/image790.png"/><Relationship Id="rId58" Type="http://schemas.openxmlformats.org/officeDocument/2006/relationships/customXml" Target="../ink/ink797.xml"/><Relationship Id="rId123" Type="http://schemas.openxmlformats.org/officeDocument/2006/relationships/customXml" Target="../ink/ink830.xml"/><Relationship Id="rId330" Type="http://schemas.openxmlformats.org/officeDocument/2006/relationships/customXml" Target="../ink/ink934.xml"/><Relationship Id="rId165" Type="http://schemas.openxmlformats.org/officeDocument/2006/relationships/customXml" Target="../ink/ink851.xml"/><Relationship Id="rId372" Type="http://schemas.openxmlformats.org/officeDocument/2006/relationships/image" Target="../media/image817.png"/><Relationship Id="rId428" Type="http://schemas.openxmlformats.org/officeDocument/2006/relationships/image" Target="../media/image845.png"/><Relationship Id="rId232" Type="http://schemas.openxmlformats.org/officeDocument/2006/relationships/customXml" Target="../ink/ink885.xml"/><Relationship Id="rId274" Type="http://schemas.openxmlformats.org/officeDocument/2006/relationships/customXml" Target="../ink/ink906.xml"/><Relationship Id="rId27" Type="http://schemas.openxmlformats.org/officeDocument/2006/relationships/image" Target="../media/image648.png"/><Relationship Id="rId69" Type="http://schemas.openxmlformats.org/officeDocument/2006/relationships/image" Target="../media/image667.png"/><Relationship Id="rId134" Type="http://schemas.openxmlformats.org/officeDocument/2006/relationships/image" Target="../media/image699.png"/><Relationship Id="rId80" Type="http://schemas.openxmlformats.org/officeDocument/2006/relationships/customXml" Target="../ink/ink808.xml"/><Relationship Id="rId176" Type="http://schemas.openxmlformats.org/officeDocument/2006/relationships/image" Target="../media/image720.png"/><Relationship Id="rId341" Type="http://schemas.openxmlformats.org/officeDocument/2006/relationships/image" Target="../media/image801.png"/><Relationship Id="rId383" Type="http://schemas.openxmlformats.org/officeDocument/2006/relationships/customXml" Target="../ink/ink961.xml"/><Relationship Id="rId439" Type="http://schemas.openxmlformats.org/officeDocument/2006/relationships/customXml" Target="../ink/ink989.xml"/><Relationship Id="rId201" Type="http://schemas.openxmlformats.org/officeDocument/2006/relationships/image" Target="../media/image732.png"/><Relationship Id="rId243" Type="http://schemas.openxmlformats.org/officeDocument/2006/relationships/image" Target="../media/image753.png"/><Relationship Id="rId285" Type="http://schemas.openxmlformats.org/officeDocument/2006/relationships/image" Target="../media/image774.png"/><Relationship Id="rId38" Type="http://schemas.openxmlformats.org/officeDocument/2006/relationships/customXml" Target="../ink/ink787.xml"/><Relationship Id="rId103" Type="http://schemas.openxmlformats.org/officeDocument/2006/relationships/image" Target="../media/image684.png"/><Relationship Id="rId310" Type="http://schemas.openxmlformats.org/officeDocument/2006/relationships/customXml" Target="../ink/ink924.xml"/><Relationship Id="rId91" Type="http://schemas.openxmlformats.org/officeDocument/2006/relationships/image" Target="../media/image678.png"/><Relationship Id="rId145" Type="http://schemas.openxmlformats.org/officeDocument/2006/relationships/customXml" Target="../ink/ink841.xml"/><Relationship Id="rId187" Type="http://schemas.openxmlformats.org/officeDocument/2006/relationships/customXml" Target="../ink/ink862.xml"/><Relationship Id="rId352" Type="http://schemas.openxmlformats.org/officeDocument/2006/relationships/image" Target="../media/image807.png"/><Relationship Id="rId394" Type="http://schemas.openxmlformats.org/officeDocument/2006/relationships/image" Target="../media/image828.png"/><Relationship Id="rId408" Type="http://schemas.openxmlformats.org/officeDocument/2006/relationships/image" Target="../media/image835.png"/><Relationship Id="rId212" Type="http://schemas.openxmlformats.org/officeDocument/2006/relationships/customXml" Target="../ink/ink875.xml"/><Relationship Id="rId254" Type="http://schemas.openxmlformats.org/officeDocument/2006/relationships/customXml" Target="../ink/ink896.xml"/><Relationship Id="rId49" Type="http://schemas.openxmlformats.org/officeDocument/2006/relationships/image" Target="../media/image657.png"/><Relationship Id="rId114" Type="http://schemas.openxmlformats.org/officeDocument/2006/relationships/customXml" Target="../ink/ink825.xml"/><Relationship Id="rId296" Type="http://schemas.openxmlformats.org/officeDocument/2006/relationships/customXml" Target="../ink/ink917.xml"/><Relationship Id="rId60" Type="http://schemas.openxmlformats.org/officeDocument/2006/relationships/customXml" Target="../ink/ink798.xml"/><Relationship Id="rId156" Type="http://schemas.openxmlformats.org/officeDocument/2006/relationships/image" Target="../media/image710.png"/><Relationship Id="rId198" Type="http://schemas.openxmlformats.org/officeDocument/2006/relationships/customXml" Target="../ink/ink868.xml"/><Relationship Id="rId321" Type="http://schemas.openxmlformats.org/officeDocument/2006/relationships/image" Target="../media/image791.png"/><Relationship Id="rId363" Type="http://schemas.openxmlformats.org/officeDocument/2006/relationships/customXml" Target="../ink/ink951.xml"/><Relationship Id="rId419" Type="http://schemas.openxmlformats.org/officeDocument/2006/relationships/customXml" Target="../ink/ink979.xml"/><Relationship Id="rId202" Type="http://schemas.openxmlformats.org/officeDocument/2006/relationships/customXml" Target="../ink/ink870.xml"/><Relationship Id="rId223" Type="http://schemas.openxmlformats.org/officeDocument/2006/relationships/image" Target="../media/image743.png"/><Relationship Id="rId244" Type="http://schemas.openxmlformats.org/officeDocument/2006/relationships/customXml" Target="../ink/ink891.xml"/><Relationship Id="rId430" Type="http://schemas.openxmlformats.org/officeDocument/2006/relationships/image" Target="../media/image846.png"/><Relationship Id="rId18" Type="http://schemas.openxmlformats.org/officeDocument/2006/relationships/customXml" Target="../ink/ink777.xml"/><Relationship Id="rId39" Type="http://schemas.openxmlformats.org/officeDocument/2006/relationships/image" Target="../media/image654.png"/><Relationship Id="rId265" Type="http://schemas.openxmlformats.org/officeDocument/2006/relationships/image" Target="../media/image764.png"/><Relationship Id="rId286" Type="http://schemas.openxmlformats.org/officeDocument/2006/relationships/customXml" Target="../ink/ink912.xml"/><Relationship Id="rId50" Type="http://schemas.openxmlformats.org/officeDocument/2006/relationships/customXml" Target="../ink/ink793.xml"/><Relationship Id="rId104" Type="http://schemas.openxmlformats.org/officeDocument/2006/relationships/customXml" Target="../ink/ink820.xml"/><Relationship Id="rId125" Type="http://schemas.openxmlformats.org/officeDocument/2006/relationships/customXml" Target="../ink/ink831.xml"/><Relationship Id="rId146" Type="http://schemas.openxmlformats.org/officeDocument/2006/relationships/image" Target="../media/image705.png"/><Relationship Id="rId167" Type="http://schemas.openxmlformats.org/officeDocument/2006/relationships/customXml" Target="../ink/ink852.xml"/><Relationship Id="rId188" Type="http://schemas.openxmlformats.org/officeDocument/2006/relationships/image" Target="../media/image726.png"/><Relationship Id="rId311" Type="http://schemas.openxmlformats.org/officeDocument/2006/relationships/image" Target="../media/image787.png"/><Relationship Id="rId332" Type="http://schemas.openxmlformats.org/officeDocument/2006/relationships/customXml" Target="../ink/ink935.xml"/><Relationship Id="rId353" Type="http://schemas.openxmlformats.org/officeDocument/2006/relationships/customXml" Target="../ink/ink946.xml"/><Relationship Id="rId374" Type="http://schemas.openxmlformats.org/officeDocument/2006/relationships/image" Target="../media/image818.png"/><Relationship Id="rId395" Type="http://schemas.openxmlformats.org/officeDocument/2006/relationships/customXml" Target="../ink/ink967.xml"/><Relationship Id="rId409" Type="http://schemas.openxmlformats.org/officeDocument/2006/relationships/customXml" Target="../ink/ink974.xml"/><Relationship Id="rId71" Type="http://schemas.openxmlformats.org/officeDocument/2006/relationships/image" Target="../media/image668.png"/><Relationship Id="rId92" Type="http://schemas.openxmlformats.org/officeDocument/2006/relationships/customXml" Target="../ink/ink814.xml"/><Relationship Id="rId213" Type="http://schemas.openxmlformats.org/officeDocument/2006/relationships/image" Target="../media/image738.png"/><Relationship Id="rId234" Type="http://schemas.openxmlformats.org/officeDocument/2006/relationships/customXml" Target="../ink/ink886.xml"/><Relationship Id="rId420" Type="http://schemas.openxmlformats.org/officeDocument/2006/relationships/image" Target="../media/image841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649.png"/><Relationship Id="rId255" Type="http://schemas.openxmlformats.org/officeDocument/2006/relationships/image" Target="../media/image759.png"/><Relationship Id="rId276" Type="http://schemas.openxmlformats.org/officeDocument/2006/relationships/customXml" Target="../ink/ink907.xml"/><Relationship Id="rId297" Type="http://schemas.openxmlformats.org/officeDocument/2006/relationships/image" Target="../media/image780.png"/><Relationship Id="rId441" Type="http://schemas.openxmlformats.org/officeDocument/2006/relationships/customXml" Target="../ink/ink990.xml"/><Relationship Id="rId40" Type="http://schemas.openxmlformats.org/officeDocument/2006/relationships/customXml" Target="../ink/ink788.xml"/><Relationship Id="rId115" Type="http://schemas.openxmlformats.org/officeDocument/2006/relationships/image" Target="../media/image690.png"/><Relationship Id="rId136" Type="http://schemas.openxmlformats.org/officeDocument/2006/relationships/image" Target="../media/image700.png"/><Relationship Id="rId157" Type="http://schemas.openxmlformats.org/officeDocument/2006/relationships/customXml" Target="../ink/ink847.xml"/><Relationship Id="rId178" Type="http://schemas.openxmlformats.org/officeDocument/2006/relationships/image" Target="../media/image721.png"/><Relationship Id="rId301" Type="http://schemas.openxmlformats.org/officeDocument/2006/relationships/image" Target="../media/image782.png"/><Relationship Id="rId322" Type="http://schemas.openxmlformats.org/officeDocument/2006/relationships/customXml" Target="../ink/ink930.xml"/><Relationship Id="rId343" Type="http://schemas.openxmlformats.org/officeDocument/2006/relationships/image" Target="../media/image803.png"/><Relationship Id="rId364" Type="http://schemas.openxmlformats.org/officeDocument/2006/relationships/image" Target="../media/image813.png"/><Relationship Id="rId61" Type="http://schemas.openxmlformats.org/officeDocument/2006/relationships/image" Target="../media/image663.png"/><Relationship Id="rId82" Type="http://schemas.openxmlformats.org/officeDocument/2006/relationships/customXml" Target="../ink/ink809.xml"/><Relationship Id="rId199" Type="http://schemas.openxmlformats.org/officeDocument/2006/relationships/image" Target="../media/image731.png"/><Relationship Id="rId203" Type="http://schemas.openxmlformats.org/officeDocument/2006/relationships/image" Target="../media/image733.png"/><Relationship Id="rId385" Type="http://schemas.openxmlformats.org/officeDocument/2006/relationships/customXml" Target="../ink/ink962.xml"/><Relationship Id="rId19" Type="http://schemas.openxmlformats.org/officeDocument/2006/relationships/image" Target="../media/image644.png"/><Relationship Id="rId224" Type="http://schemas.openxmlformats.org/officeDocument/2006/relationships/customXml" Target="../ink/ink881.xml"/><Relationship Id="rId245" Type="http://schemas.openxmlformats.org/officeDocument/2006/relationships/image" Target="../media/image754.png"/><Relationship Id="rId266" Type="http://schemas.openxmlformats.org/officeDocument/2006/relationships/customXml" Target="../ink/ink902.xml"/><Relationship Id="rId287" Type="http://schemas.openxmlformats.org/officeDocument/2006/relationships/image" Target="../media/image775.png"/><Relationship Id="rId410" Type="http://schemas.openxmlformats.org/officeDocument/2006/relationships/image" Target="../media/image836.png"/><Relationship Id="rId431" Type="http://schemas.openxmlformats.org/officeDocument/2006/relationships/customXml" Target="../ink/ink985.xml"/><Relationship Id="rId30" Type="http://schemas.openxmlformats.org/officeDocument/2006/relationships/customXml" Target="../ink/ink783.xml"/><Relationship Id="rId105" Type="http://schemas.openxmlformats.org/officeDocument/2006/relationships/image" Target="../media/image685.png"/><Relationship Id="rId126" Type="http://schemas.openxmlformats.org/officeDocument/2006/relationships/image" Target="../media/image695.png"/><Relationship Id="rId147" Type="http://schemas.openxmlformats.org/officeDocument/2006/relationships/customXml" Target="../ink/ink842.xml"/><Relationship Id="rId168" Type="http://schemas.openxmlformats.org/officeDocument/2006/relationships/image" Target="../media/image716.png"/><Relationship Id="rId312" Type="http://schemas.openxmlformats.org/officeDocument/2006/relationships/customXml" Target="../ink/ink925.xml"/><Relationship Id="rId333" Type="http://schemas.openxmlformats.org/officeDocument/2006/relationships/image" Target="../media/image797.png"/><Relationship Id="rId354" Type="http://schemas.openxmlformats.org/officeDocument/2006/relationships/image" Target="../media/image808.png"/><Relationship Id="rId51" Type="http://schemas.openxmlformats.org/officeDocument/2006/relationships/image" Target="../media/image658.png"/><Relationship Id="rId72" Type="http://schemas.openxmlformats.org/officeDocument/2006/relationships/customXml" Target="../ink/ink804.xml"/><Relationship Id="rId93" Type="http://schemas.openxmlformats.org/officeDocument/2006/relationships/image" Target="../media/image679.png"/><Relationship Id="rId189" Type="http://schemas.openxmlformats.org/officeDocument/2006/relationships/customXml" Target="../ink/ink863.xml"/><Relationship Id="rId375" Type="http://schemas.openxmlformats.org/officeDocument/2006/relationships/customXml" Target="../ink/ink957.xml"/><Relationship Id="rId396" Type="http://schemas.openxmlformats.org/officeDocument/2006/relationships/image" Target="../media/image829.png"/><Relationship Id="rId3" Type="http://schemas.openxmlformats.org/officeDocument/2006/relationships/hyperlink" Target="http://public.econ.duke.edu/~kdh9/Courses/Graduate%20Macro%20History/Readings-1/Phillips.pdf" TargetMode="External"/><Relationship Id="rId214" Type="http://schemas.openxmlformats.org/officeDocument/2006/relationships/customXml" Target="../ink/ink876.xml"/><Relationship Id="rId235" Type="http://schemas.openxmlformats.org/officeDocument/2006/relationships/image" Target="../media/image749.png"/><Relationship Id="rId256" Type="http://schemas.openxmlformats.org/officeDocument/2006/relationships/customXml" Target="../ink/ink897.xml"/><Relationship Id="rId277" Type="http://schemas.openxmlformats.org/officeDocument/2006/relationships/image" Target="../media/image770.png"/><Relationship Id="rId298" Type="http://schemas.openxmlformats.org/officeDocument/2006/relationships/customXml" Target="../ink/ink918.xml"/><Relationship Id="rId400" Type="http://schemas.openxmlformats.org/officeDocument/2006/relationships/image" Target="../media/image831.png"/><Relationship Id="rId421" Type="http://schemas.openxmlformats.org/officeDocument/2006/relationships/customXml" Target="../ink/ink980.xml"/><Relationship Id="rId442" Type="http://schemas.openxmlformats.org/officeDocument/2006/relationships/image" Target="../media/image852.png"/><Relationship Id="rId116" Type="http://schemas.openxmlformats.org/officeDocument/2006/relationships/customXml" Target="../ink/ink826.xml"/><Relationship Id="rId137" Type="http://schemas.openxmlformats.org/officeDocument/2006/relationships/customXml" Target="../ink/ink837.xml"/><Relationship Id="rId158" Type="http://schemas.openxmlformats.org/officeDocument/2006/relationships/image" Target="../media/image711.png"/><Relationship Id="rId302" Type="http://schemas.openxmlformats.org/officeDocument/2006/relationships/customXml" Target="../ink/ink920.xml"/><Relationship Id="rId323" Type="http://schemas.openxmlformats.org/officeDocument/2006/relationships/image" Target="../media/image792.png"/><Relationship Id="rId344" Type="http://schemas.openxmlformats.org/officeDocument/2006/relationships/customXml" Target="../ink/ink941.xml"/><Relationship Id="rId20" Type="http://schemas.openxmlformats.org/officeDocument/2006/relationships/customXml" Target="../ink/ink778.xml"/><Relationship Id="rId41" Type="http://schemas.openxmlformats.org/officeDocument/2006/relationships/image" Target="../media/image354.png"/><Relationship Id="rId62" Type="http://schemas.openxmlformats.org/officeDocument/2006/relationships/customXml" Target="../ink/ink799.xml"/><Relationship Id="rId83" Type="http://schemas.openxmlformats.org/officeDocument/2006/relationships/image" Target="../media/image674.png"/><Relationship Id="rId179" Type="http://schemas.openxmlformats.org/officeDocument/2006/relationships/customXml" Target="../ink/ink858.xml"/><Relationship Id="rId365" Type="http://schemas.openxmlformats.org/officeDocument/2006/relationships/customXml" Target="../ink/ink952.xml"/><Relationship Id="rId386" Type="http://schemas.openxmlformats.org/officeDocument/2006/relationships/image" Target="../media/image824.png"/><Relationship Id="rId190" Type="http://schemas.openxmlformats.org/officeDocument/2006/relationships/image" Target="../media/image727.png"/><Relationship Id="rId204" Type="http://schemas.openxmlformats.org/officeDocument/2006/relationships/customXml" Target="../ink/ink871.xml"/><Relationship Id="rId225" Type="http://schemas.openxmlformats.org/officeDocument/2006/relationships/image" Target="../media/image744.png"/><Relationship Id="rId246" Type="http://schemas.openxmlformats.org/officeDocument/2006/relationships/customXml" Target="../ink/ink892.xml"/><Relationship Id="rId267" Type="http://schemas.openxmlformats.org/officeDocument/2006/relationships/image" Target="../media/image765.png"/><Relationship Id="rId288" Type="http://schemas.openxmlformats.org/officeDocument/2006/relationships/customXml" Target="../ink/ink913.xml"/><Relationship Id="rId411" Type="http://schemas.openxmlformats.org/officeDocument/2006/relationships/customXml" Target="../ink/ink975.xml"/><Relationship Id="rId432" Type="http://schemas.openxmlformats.org/officeDocument/2006/relationships/image" Target="../media/image847.png"/><Relationship Id="rId106" Type="http://schemas.openxmlformats.org/officeDocument/2006/relationships/customXml" Target="../ink/ink821.xml"/><Relationship Id="rId127" Type="http://schemas.openxmlformats.org/officeDocument/2006/relationships/customXml" Target="../ink/ink832.xml"/><Relationship Id="rId313" Type="http://schemas.openxmlformats.org/officeDocument/2006/relationships/image" Target="../media/image296.png"/><Relationship Id="rId10" Type="http://schemas.openxmlformats.org/officeDocument/2006/relationships/customXml" Target="../ink/ink773.xml"/><Relationship Id="rId31" Type="http://schemas.openxmlformats.org/officeDocument/2006/relationships/image" Target="../media/image650.png"/><Relationship Id="rId52" Type="http://schemas.openxmlformats.org/officeDocument/2006/relationships/customXml" Target="../ink/ink794.xml"/><Relationship Id="rId73" Type="http://schemas.openxmlformats.org/officeDocument/2006/relationships/image" Target="../media/image669.png"/><Relationship Id="rId94" Type="http://schemas.openxmlformats.org/officeDocument/2006/relationships/customXml" Target="../ink/ink815.xml"/><Relationship Id="rId148" Type="http://schemas.openxmlformats.org/officeDocument/2006/relationships/image" Target="../media/image706.png"/><Relationship Id="rId169" Type="http://schemas.openxmlformats.org/officeDocument/2006/relationships/customXml" Target="../ink/ink853.xml"/><Relationship Id="rId334" Type="http://schemas.openxmlformats.org/officeDocument/2006/relationships/customXml" Target="../ink/ink936.xml"/><Relationship Id="rId355" Type="http://schemas.openxmlformats.org/officeDocument/2006/relationships/customXml" Target="../ink/ink947.xml"/><Relationship Id="rId376" Type="http://schemas.openxmlformats.org/officeDocument/2006/relationships/image" Target="../media/image819.png"/><Relationship Id="rId397" Type="http://schemas.openxmlformats.org/officeDocument/2006/relationships/customXml" Target="../ink/ink968.xml"/><Relationship Id="rId4" Type="http://schemas.openxmlformats.org/officeDocument/2006/relationships/hyperlink" Target="https://www.jstor.org/stable/2552305" TargetMode="External"/><Relationship Id="rId180" Type="http://schemas.openxmlformats.org/officeDocument/2006/relationships/image" Target="../media/image722.png"/><Relationship Id="rId215" Type="http://schemas.openxmlformats.org/officeDocument/2006/relationships/image" Target="../media/image739.png"/><Relationship Id="rId236" Type="http://schemas.openxmlformats.org/officeDocument/2006/relationships/customXml" Target="../ink/ink887.xml"/><Relationship Id="rId257" Type="http://schemas.openxmlformats.org/officeDocument/2006/relationships/image" Target="../media/image760.png"/><Relationship Id="rId278" Type="http://schemas.openxmlformats.org/officeDocument/2006/relationships/customXml" Target="../ink/ink908.xml"/><Relationship Id="rId401" Type="http://schemas.openxmlformats.org/officeDocument/2006/relationships/customXml" Target="../ink/ink970.xml"/><Relationship Id="rId422" Type="http://schemas.openxmlformats.org/officeDocument/2006/relationships/image" Target="../media/image842.png"/><Relationship Id="rId443" Type="http://schemas.openxmlformats.org/officeDocument/2006/relationships/customXml" Target="../ink/ink991.xml"/><Relationship Id="rId303" Type="http://schemas.openxmlformats.org/officeDocument/2006/relationships/image" Target="../media/image783.png"/><Relationship Id="rId42" Type="http://schemas.openxmlformats.org/officeDocument/2006/relationships/customXml" Target="../ink/ink789.xml"/><Relationship Id="rId84" Type="http://schemas.openxmlformats.org/officeDocument/2006/relationships/customXml" Target="../ink/ink810.xml"/><Relationship Id="rId138" Type="http://schemas.openxmlformats.org/officeDocument/2006/relationships/image" Target="../media/image701.png"/><Relationship Id="rId345" Type="http://schemas.openxmlformats.org/officeDocument/2006/relationships/image" Target="../media/image804.png"/><Relationship Id="rId387" Type="http://schemas.openxmlformats.org/officeDocument/2006/relationships/customXml" Target="../ink/ink963.xml"/><Relationship Id="rId191" Type="http://schemas.openxmlformats.org/officeDocument/2006/relationships/customXml" Target="../ink/ink864.xml"/><Relationship Id="rId205" Type="http://schemas.openxmlformats.org/officeDocument/2006/relationships/image" Target="../media/image734.png"/><Relationship Id="rId247" Type="http://schemas.openxmlformats.org/officeDocument/2006/relationships/image" Target="../media/image755.png"/><Relationship Id="rId412" Type="http://schemas.openxmlformats.org/officeDocument/2006/relationships/image" Target="../media/image837.png"/><Relationship Id="rId107" Type="http://schemas.openxmlformats.org/officeDocument/2006/relationships/image" Target="../media/image686.png"/><Relationship Id="rId289" Type="http://schemas.openxmlformats.org/officeDocument/2006/relationships/image" Target="../media/image776.png"/><Relationship Id="rId11" Type="http://schemas.openxmlformats.org/officeDocument/2006/relationships/image" Target="../media/image640.png"/><Relationship Id="rId53" Type="http://schemas.openxmlformats.org/officeDocument/2006/relationships/image" Target="../media/image659.png"/><Relationship Id="rId149" Type="http://schemas.openxmlformats.org/officeDocument/2006/relationships/customXml" Target="../ink/ink843.xml"/><Relationship Id="rId314" Type="http://schemas.openxmlformats.org/officeDocument/2006/relationships/customXml" Target="../ink/ink926.xml"/><Relationship Id="rId356" Type="http://schemas.openxmlformats.org/officeDocument/2006/relationships/image" Target="../media/image809.png"/><Relationship Id="rId398" Type="http://schemas.openxmlformats.org/officeDocument/2006/relationships/image" Target="../media/image830.png"/><Relationship Id="rId95" Type="http://schemas.openxmlformats.org/officeDocument/2006/relationships/image" Target="../media/image680.png"/><Relationship Id="rId160" Type="http://schemas.openxmlformats.org/officeDocument/2006/relationships/image" Target="../media/image712.png"/><Relationship Id="rId216" Type="http://schemas.openxmlformats.org/officeDocument/2006/relationships/customXml" Target="../ink/ink877.xml"/><Relationship Id="rId423" Type="http://schemas.openxmlformats.org/officeDocument/2006/relationships/customXml" Target="../ink/ink981.xml"/><Relationship Id="rId258" Type="http://schemas.openxmlformats.org/officeDocument/2006/relationships/customXml" Target="../ink/ink898.xml"/><Relationship Id="rId22" Type="http://schemas.openxmlformats.org/officeDocument/2006/relationships/customXml" Target="../ink/ink779.xml"/><Relationship Id="rId64" Type="http://schemas.openxmlformats.org/officeDocument/2006/relationships/customXml" Target="../ink/ink800.xml"/><Relationship Id="rId118" Type="http://schemas.openxmlformats.org/officeDocument/2006/relationships/customXml" Target="../ink/ink827.xml"/><Relationship Id="rId325" Type="http://schemas.openxmlformats.org/officeDocument/2006/relationships/image" Target="../media/image793.png"/><Relationship Id="rId367" Type="http://schemas.openxmlformats.org/officeDocument/2006/relationships/customXml" Target="../ink/ink953.xml"/><Relationship Id="rId171" Type="http://schemas.openxmlformats.org/officeDocument/2006/relationships/customXml" Target="../ink/ink854.xml"/><Relationship Id="rId227" Type="http://schemas.openxmlformats.org/officeDocument/2006/relationships/image" Target="../media/image745.png"/><Relationship Id="rId269" Type="http://schemas.openxmlformats.org/officeDocument/2006/relationships/image" Target="../media/image766.png"/><Relationship Id="rId434" Type="http://schemas.openxmlformats.org/officeDocument/2006/relationships/image" Target="../media/image848.png"/><Relationship Id="rId33" Type="http://schemas.openxmlformats.org/officeDocument/2006/relationships/image" Target="../media/image651.png"/><Relationship Id="rId129" Type="http://schemas.openxmlformats.org/officeDocument/2006/relationships/customXml" Target="../ink/ink833.xml"/><Relationship Id="rId280" Type="http://schemas.openxmlformats.org/officeDocument/2006/relationships/customXml" Target="../ink/ink909.xml"/><Relationship Id="rId336" Type="http://schemas.openxmlformats.org/officeDocument/2006/relationships/customXml" Target="../ink/ink937.xml"/><Relationship Id="rId75" Type="http://schemas.openxmlformats.org/officeDocument/2006/relationships/image" Target="../media/image670.png"/><Relationship Id="rId140" Type="http://schemas.openxmlformats.org/officeDocument/2006/relationships/image" Target="../media/image702.png"/><Relationship Id="rId182" Type="http://schemas.openxmlformats.org/officeDocument/2006/relationships/image" Target="../media/image723.png"/><Relationship Id="rId378" Type="http://schemas.openxmlformats.org/officeDocument/2006/relationships/image" Target="../media/image820.png"/><Relationship Id="rId403" Type="http://schemas.openxmlformats.org/officeDocument/2006/relationships/customXml" Target="../ink/ink971.xml"/><Relationship Id="rId6" Type="http://schemas.openxmlformats.org/officeDocument/2006/relationships/customXml" Target="../ink/ink771.xml"/><Relationship Id="rId238" Type="http://schemas.openxmlformats.org/officeDocument/2006/relationships/customXml" Target="../ink/ink888.xml"/><Relationship Id="rId291" Type="http://schemas.openxmlformats.org/officeDocument/2006/relationships/image" Target="../media/image777.png"/><Relationship Id="rId305" Type="http://schemas.openxmlformats.org/officeDocument/2006/relationships/image" Target="../media/image784.png"/><Relationship Id="rId347" Type="http://schemas.openxmlformats.org/officeDocument/2006/relationships/image" Target="../media/image805.png"/><Relationship Id="rId44" Type="http://schemas.openxmlformats.org/officeDocument/2006/relationships/customXml" Target="../ink/ink790.xml"/><Relationship Id="rId86" Type="http://schemas.openxmlformats.org/officeDocument/2006/relationships/customXml" Target="../ink/ink811.xml"/><Relationship Id="rId151" Type="http://schemas.openxmlformats.org/officeDocument/2006/relationships/customXml" Target="../ink/ink844.xml"/><Relationship Id="rId389" Type="http://schemas.openxmlformats.org/officeDocument/2006/relationships/customXml" Target="../ink/ink964.xml"/><Relationship Id="rId193" Type="http://schemas.openxmlformats.org/officeDocument/2006/relationships/customXml" Target="../ink/ink865.xml"/><Relationship Id="rId207" Type="http://schemas.openxmlformats.org/officeDocument/2006/relationships/image" Target="../media/image735.png"/><Relationship Id="rId249" Type="http://schemas.openxmlformats.org/officeDocument/2006/relationships/image" Target="../media/image756.png"/><Relationship Id="rId414" Type="http://schemas.openxmlformats.org/officeDocument/2006/relationships/image" Target="../media/image838.png"/><Relationship Id="rId13" Type="http://schemas.openxmlformats.org/officeDocument/2006/relationships/image" Target="../media/image641.png"/><Relationship Id="rId109" Type="http://schemas.openxmlformats.org/officeDocument/2006/relationships/image" Target="../media/image687.png"/><Relationship Id="rId260" Type="http://schemas.openxmlformats.org/officeDocument/2006/relationships/customXml" Target="../ink/ink899.xml"/><Relationship Id="rId316" Type="http://schemas.openxmlformats.org/officeDocument/2006/relationships/customXml" Target="../ink/ink927.xml"/><Relationship Id="rId55" Type="http://schemas.openxmlformats.org/officeDocument/2006/relationships/image" Target="../media/image660.png"/><Relationship Id="rId97" Type="http://schemas.openxmlformats.org/officeDocument/2006/relationships/image" Target="../media/image681.png"/><Relationship Id="rId120" Type="http://schemas.openxmlformats.org/officeDocument/2006/relationships/image" Target="../media/image692.png"/><Relationship Id="rId358" Type="http://schemas.openxmlformats.org/officeDocument/2006/relationships/image" Target="../media/image810.png"/><Relationship Id="rId162" Type="http://schemas.openxmlformats.org/officeDocument/2006/relationships/image" Target="../media/image713.png"/><Relationship Id="rId218" Type="http://schemas.openxmlformats.org/officeDocument/2006/relationships/customXml" Target="../ink/ink878.xml"/><Relationship Id="rId425" Type="http://schemas.openxmlformats.org/officeDocument/2006/relationships/customXml" Target="../ink/ink982.xml"/><Relationship Id="rId271" Type="http://schemas.openxmlformats.org/officeDocument/2006/relationships/image" Target="../media/image767.png"/><Relationship Id="rId24" Type="http://schemas.openxmlformats.org/officeDocument/2006/relationships/customXml" Target="../ink/ink780.xml"/><Relationship Id="rId66" Type="http://schemas.openxmlformats.org/officeDocument/2006/relationships/customXml" Target="../ink/ink801.xml"/><Relationship Id="rId131" Type="http://schemas.openxmlformats.org/officeDocument/2006/relationships/customXml" Target="../ink/ink834.xml"/><Relationship Id="rId327" Type="http://schemas.openxmlformats.org/officeDocument/2006/relationships/image" Target="../media/image794.png"/><Relationship Id="rId369" Type="http://schemas.openxmlformats.org/officeDocument/2006/relationships/customXml" Target="../ink/ink954.xml"/><Relationship Id="rId173" Type="http://schemas.openxmlformats.org/officeDocument/2006/relationships/customXml" Target="../ink/ink855.xml"/><Relationship Id="rId229" Type="http://schemas.openxmlformats.org/officeDocument/2006/relationships/image" Target="../media/image746.png"/><Relationship Id="rId380" Type="http://schemas.openxmlformats.org/officeDocument/2006/relationships/image" Target="../media/image821.png"/><Relationship Id="rId436" Type="http://schemas.openxmlformats.org/officeDocument/2006/relationships/image" Target="../media/image849.png"/><Relationship Id="rId240" Type="http://schemas.openxmlformats.org/officeDocument/2006/relationships/customXml" Target="../ink/ink889.xml"/><Relationship Id="rId35" Type="http://schemas.openxmlformats.org/officeDocument/2006/relationships/image" Target="../media/image652.png"/><Relationship Id="rId77" Type="http://schemas.openxmlformats.org/officeDocument/2006/relationships/image" Target="../media/image671.png"/><Relationship Id="rId100" Type="http://schemas.openxmlformats.org/officeDocument/2006/relationships/customXml" Target="../ink/ink818.xml"/><Relationship Id="rId282" Type="http://schemas.openxmlformats.org/officeDocument/2006/relationships/customXml" Target="../ink/ink910.xml"/><Relationship Id="rId338" Type="http://schemas.openxmlformats.org/officeDocument/2006/relationships/customXml" Target="../ink/ink938.xml"/><Relationship Id="rId8" Type="http://schemas.openxmlformats.org/officeDocument/2006/relationships/customXml" Target="../ink/ink772.xml"/><Relationship Id="rId142" Type="http://schemas.openxmlformats.org/officeDocument/2006/relationships/image" Target="../media/image703.png"/><Relationship Id="rId184" Type="http://schemas.openxmlformats.org/officeDocument/2006/relationships/image" Target="../media/image724.png"/><Relationship Id="rId391" Type="http://schemas.openxmlformats.org/officeDocument/2006/relationships/customXml" Target="../ink/ink965.xml"/><Relationship Id="rId405" Type="http://schemas.openxmlformats.org/officeDocument/2006/relationships/customXml" Target="../ink/ink972.xml"/><Relationship Id="rId251" Type="http://schemas.openxmlformats.org/officeDocument/2006/relationships/image" Target="../media/image757.png"/><Relationship Id="rId46" Type="http://schemas.openxmlformats.org/officeDocument/2006/relationships/customXml" Target="../ink/ink791.xml"/><Relationship Id="rId293" Type="http://schemas.openxmlformats.org/officeDocument/2006/relationships/image" Target="../media/image778.png"/><Relationship Id="rId307" Type="http://schemas.openxmlformats.org/officeDocument/2006/relationships/image" Target="../media/image785.png"/><Relationship Id="rId349" Type="http://schemas.openxmlformats.org/officeDocument/2006/relationships/image" Target="../media/image806.png"/><Relationship Id="rId88" Type="http://schemas.openxmlformats.org/officeDocument/2006/relationships/customXml" Target="../ink/ink812.xml"/><Relationship Id="rId111" Type="http://schemas.openxmlformats.org/officeDocument/2006/relationships/image" Target="../media/image688.png"/><Relationship Id="rId153" Type="http://schemas.openxmlformats.org/officeDocument/2006/relationships/customXml" Target="../ink/ink845.xml"/><Relationship Id="rId195" Type="http://schemas.openxmlformats.org/officeDocument/2006/relationships/customXml" Target="../ink/ink866.xml"/><Relationship Id="rId209" Type="http://schemas.openxmlformats.org/officeDocument/2006/relationships/image" Target="../media/image736.png"/><Relationship Id="rId360" Type="http://schemas.openxmlformats.org/officeDocument/2006/relationships/image" Target="../media/image811.png"/><Relationship Id="rId416" Type="http://schemas.openxmlformats.org/officeDocument/2006/relationships/image" Target="../media/image839.png"/><Relationship Id="rId220" Type="http://schemas.openxmlformats.org/officeDocument/2006/relationships/customXml" Target="../ink/ink879.xml"/><Relationship Id="rId15" Type="http://schemas.openxmlformats.org/officeDocument/2006/relationships/image" Target="../media/image642.png"/><Relationship Id="rId57" Type="http://schemas.openxmlformats.org/officeDocument/2006/relationships/image" Target="../media/image661.png"/><Relationship Id="rId262" Type="http://schemas.openxmlformats.org/officeDocument/2006/relationships/customXml" Target="../ink/ink900.xml"/><Relationship Id="rId318" Type="http://schemas.openxmlformats.org/officeDocument/2006/relationships/customXml" Target="../ink/ink928.xml"/><Relationship Id="rId99" Type="http://schemas.openxmlformats.org/officeDocument/2006/relationships/image" Target="../media/image682.png"/><Relationship Id="rId122" Type="http://schemas.openxmlformats.org/officeDocument/2006/relationships/image" Target="../media/image693.png"/><Relationship Id="rId164" Type="http://schemas.openxmlformats.org/officeDocument/2006/relationships/image" Target="../media/image714.png"/><Relationship Id="rId371" Type="http://schemas.openxmlformats.org/officeDocument/2006/relationships/customXml" Target="../ink/ink955.xml"/><Relationship Id="rId427" Type="http://schemas.openxmlformats.org/officeDocument/2006/relationships/customXml" Target="../ink/ink983.xml"/><Relationship Id="rId26" Type="http://schemas.openxmlformats.org/officeDocument/2006/relationships/customXml" Target="../ink/ink781.xml"/><Relationship Id="rId231" Type="http://schemas.openxmlformats.org/officeDocument/2006/relationships/image" Target="../media/image747.png"/><Relationship Id="rId273" Type="http://schemas.openxmlformats.org/officeDocument/2006/relationships/image" Target="../media/image768.png"/><Relationship Id="rId329" Type="http://schemas.openxmlformats.org/officeDocument/2006/relationships/image" Target="../media/image795.png"/><Relationship Id="rId68" Type="http://schemas.openxmlformats.org/officeDocument/2006/relationships/customXml" Target="../ink/ink802.xml"/><Relationship Id="rId133" Type="http://schemas.openxmlformats.org/officeDocument/2006/relationships/customXml" Target="../ink/ink835.xml"/><Relationship Id="rId175" Type="http://schemas.openxmlformats.org/officeDocument/2006/relationships/customXml" Target="../ink/ink856.xml"/><Relationship Id="rId340" Type="http://schemas.openxmlformats.org/officeDocument/2006/relationships/customXml" Target="../ink/ink939.xml"/><Relationship Id="rId200" Type="http://schemas.openxmlformats.org/officeDocument/2006/relationships/customXml" Target="../ink/ink869.xml"/><Relationship Id="rId382" Type="http://schemas.openxmlformats.org/officeDocument/2006/relationships/image" Target="../media/image822.png"/><Relationship Id="rId438" Type="http://schemas.openxmlformats.org/officeDocument/2006/relationships/image" Target="../media/image850.png"/><Relationship Id="rId242" Type="http://schemas.openxmlformats.org/officeDocument/2006/relationships/customXml" Target="../ink/ink890.xml"/><Relationship Id="rId284" Type="http://schemas.openxmlformats.org/officeDocument/2006/relationships/customXml" Target="../ink/ink911.xml"/><Relationship Id="rId37" Type="http://schemas.openxmlformats.org/officeDocument/2006/relationships/image" Target="../media/image653.png"/><Relationship Id="rId79" Type="http://schemas.openxmlformats.org/officeDocument/2006/relationships/image" Target="../media/image672.png"/><Relationship Id="rId102" Type="http://schemas.openxmlformats.org/officeDocument/2006/relationships/customXml" Target="../ink/ink819.xml"/><Relationship Id="rId144" Type="http://schemas.openxmlformats.org/officeDocument/2006/relationships/image" Target="../media/image704.png"/><Relationship Id="rId90" Type="http://schemas.openxmlformats.org/officeDocument/2006/relationships/customXml" Target="../ink/ink813.xml"/><Relationship Id="rId186" Type="http://schemas.openxmlformats.org/officeDocument/2006/relationships/image" Target="../media/image725.png"/><Relationship Id="rId351" Type="http://schemas.openxmlformats.org/officeDocument/2006/relationships/customXml" Target="../ink/ink945.xml"/><Relationship Id="rId393" Type="http://schemas.openxmlformats.org/officeDocument/2006/relationships/customXml" Target="../ink/ink966.xml"/><Relationship Id="rId407" Type="http://schemas.openxmlformats.org/officeDocument/2006/relationships/customXml" Target="../ink/ink973.xml"/><Relationship Id="rId211" Type="http://schemas.openxmlformats.org/officeDocument/2006/relationships/image" Target="../media/image737.png"/><Relationship Id="rId253" Type="http://schemas.openxmlformats.org/officeDocument/2006/relationships/image" Target="../media/image758.png"/><Relationship Id="rId295" Type="http://schemas.openxmlformats.org/officeDocument/2006/relationships/image" Target="../media/image779.png"/><Relationship Id="rId309" Type="http://schemas.openxmlformats.org/officeDocument/2006/relationships/image" Target="../media/image786.png"/><Relationship Id="rId48" Type="http://schemas.openxmlformats.org/officeDocument/2006/relationships/customXml" Target="../ink/ink792.xml"/><Relationship Id="rId113" Type="http://schemas.openxmlformats.org/officeDocument/2006/relationships/image" Target="../media/image689.png"/><Relationship Id="rId320" Type="http://schemas.openxmlformats.org/officeDocument/2006/relationships/customXml" Target="../ink/ink929.xml"/><Relationship Id="rId155" Type="http://schemas.openxmlformats.org/officeDocument/2006/relationships/customXml" Target="../ink/ink846.xml"/><Relationship Id="rId197" Type="http://schemas.openxmlformats.org/officeDocument/2006/relationships/customXml" Target="../ink/ink867.xml"/><Relationship Id="rId362" Type="http://schemas.openxmlformats.org/officeDocument/2006/relationships/image" Target="../media/image812.png"/><Relationship Id="rId418" Type="http://schemas.openxmlformats.org/officeDocument/2006/relationships/image" Target="../media/image840.png"/><Relationship Id="rId222" Type="http://schemas.openxmlformats.org/officeDocument/2006/relationships/customXml" Target="../ink/ink880.xml"/><Relationship Id="rId264" Type="http://schemas.openxmlformats.org/officeDocument/2006/relationships/customXml" Target="../ink/ink901.xml"/><Relationship Id="rId17" Type="http://schemas.openxmlformats.org/officeDocument/2006/relationships/image" Target="../media/image643.png"/><Relationship Id="rId59" Type="http://schemas.openxmlformats.org/officeDocument/2006/relationships/image" Target="../media/image662.png"/><Relationship Id="rId124" Type="http://schemas.openxmlformats.org/officeDocument/2006/relationships/image" Target="../media/image694.png"/><Relationship Id="rId70" Type="http://schemas.openxmlformats.org/officeDocument/2006/relationships/customXml" Target="../ink/ink803.xml"/><Relationship Id="rId166" Type="http://schemas.openxmlformats.org/officeDocument/2006/relationships/image" Target="../media/image715.png"/><Relationship Id="rId331" Type="http://schemas.openxmlformats.org/officeDocument/2006/relationships/image" Target="../media/image796.png"/><Relationship Id="rId373" Type="http://schemas.openxmlformats.org/officeDocument/2006/relationships/customXml" Target="../ink/ink956.xml"/><Relationship Id="rId429" Type="http://schemas.openxmlformats.org/officeDocument/2006/relationships/customXml" Target="../ink/ink98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48.png"/><Relationship Id="rId440" Type="http://schemas.openxmlformats.org/officeDocument/2006/relationships/image" Target="../media/image851.png"/><Relationship Id="rId28" Type="http://schemas.openxmlformats.org/officeDocument/2006/relationships/customXml" Target="../ink/ink782.xml"/><Relationship Id="rId275" Type="http://schemas.openxmlformats.org/officeDocument/2006/relationships/image" Target="../media/image769.png"/><Relationship Id="rId300" Type="http://schemas.openxmlformats.org/officeDocument/2006/relationships/customXml" Target="../ink/ink919.xml"/><Relationship Id="rId81" Type="http://schemas.openxmlformats.org/officeDocument/2006/relationships/image" Target="../media/image673.png"/><Relationship Id="rId135" Type="http://schemas.openxmlformats.org/officeDocument/2006/relationships/customXml" Target="../ink/ink836.xml"/><Relationship Id="rId177" Type="http://schemas.openxmlformats.org/officeDocument/2006/relationships/customXml" Target="../ink/ink857.xml"/><Relationship Id="rId342" Type="http://schemas.openxmlformats.org/officeDocument/2006/relationships/customXml" Target="../ink/ink940.xml"/><Relationship Id="rId384" Type="http://schemas.openxmlformats.org/officeDocument/2006/relationships/image" Target="../media/image82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5.png"/><Relationship Id="rId117" Type="http://schemas.openxmlformats.org/officeDocument/2006/relationships/customXml" Target="../ink/ink1049.xml"/><Relationship Id="rId21" Type="http://schemas.openxmlformats.org/officeDocument/2006/relationships/customXml" Target="../ink/ink1001.xml"/><Relationship Id="rId42" Type="http://schemas.openxmlformats.org/officeDocument/2006/relationships/image" Target="../media/image872.png"/><Relationship Id="rId47" Type="http://schemas.openxmlformats.org/officeDocument/2006/relationships/customXml" Target="../ink/ink1014.xml"/><Relationship Id="rId63" Type="http://schemas.openxmlformats.org/officeDocument/2006/relationships/customXml" Target="../ink/ink1022.xml"/><Relationship Id="rId68" Type="http://schemas.openxmlformats.org/officeDocument/2006/relationships/image" Target="../media/image885.png"/><Relationship Id="rId84" Type="http://schemas.openxmlformats.org/officeDocument/2006/relationships/image" Target="../media/image893.png"/><Relationship Id="rId89" Type="http://schemas.openxmlformats.org/officeDocument/2006/relationships/customXml" Target="../ink/ink1035.xml"/><Relationship Id="rId112" Type="http://schemas.openxmlformats.org/officeDocument/2006/relationships/image" Target="../media/image907.png"/><Relationship Id="rId16" Type="http://schemas.openxmlformats.org/officeDocument/2006/relationships/image" Target="../media/image860.png"/><Relationship Id="rId107" Type="http://schemas.openxmlformats.org/officeDocument/2006/relationships/customXml" Target="../ink/ink1044.xml"/><Relationship Id="rId11" Type="http://schemas.openxmlformats.org/officeDocument/2006/relationships/customXml" Target="../ink/ink996.xml"/><Relationship Id="rId32" Type="http://schemas.openxmlformats.org/officeDocument/2006/relationships/image" Target="../media/image868.png"/><Relationship Id="rId37" Type="http://schemas.openxmlformats.org/officeDocument/2006/relationships/customXml" Target="../ink/ink1009.xml"/><Relationship Id="rId53" Type="http://schemas.openxmlformats.org/officeDocument/2006/relationships/customXml" Target="../ink/ink1017.xml"/><Relationship Id="rId58" Type="http://schemas.openxmlformats.org/officeDocument/2006/relationships/image" Target="../media/image880.png"/><Relationship Id="rId74" Type="http://schemas.openxmlformats.org/officeDocument/2006/relationships/image" Target="../media/image888.png"/><Relationship Id="rId79" Type="http://schemas.openxmlformats.org/officeDocument/2006/relationships/customXml" Target="../ink/ink1030.xml"/><Relationship Id="rId102" Type="http://schemas.openxmlformats.org/officeDocument/2006/relationships/image" Target="../media/image902.png"/><Relationship Id="rId5" Type="http://schemas.openxmlformats.org/officeDocument/2006/relationships/customXml" Target="../ink/ink993.xml"/><Relationship Id="rId90" Type="http://schemas.openxmlformats.org/officeDocument/2006/relationships/image" Target="../media/image896.png"/><Relationship Id="rId95" Type="http://schemas.openxmlformats.org/officeDocument/2006/relationships/customXml" Target="../ink/ink1038.xml"/><Relationship Id="rId22" Type="http://schemas.openxmlformats.org/officeDocument/2006/relationships/image" Target="../media/image863.png"/><Relationship Id="rId27" Type="http://schemas.openxmlformats.org/officeDocument/2006/relationships/customXml" Target="../ink/ink1004.xml"/><Relationship Id="rId43" Type="http://schemas.openxmlformats.org/officeDocument/2006/relationships/customXml" Target="../ink/ink1012.xml"/><Relationship Id="rId48" Type="http://schemas.openxmlformats.org/officeDocument/2006/relationships/image" Target="../media/image875.png"/><Relationship Id="rId64" Type="http://schemas.openxmlformats.org/officeDocument/2006/relationships/image" Target="../media/image883.png"/><Relationship Id="rId69" Type="http://schemas.openxmlformats.org/officeDocument/2006/relationships/customXml" Target="../ink/ink1025.xml"/><Relationship Id="rId113" Type="http://schemas.openxmlformats.org/officeDocument/2006/relationships/customXml" Target="../ink/ink1047.xml"/><Relationship Id="rId118" Type="http://schemas.openxmlformats.org/officeDocument/2006/relationships/image" Target="../media/image910.png"/><Relationship Id="rId80" Type="http://schemas.openxmlformats.org/officeDocument/2006/relationships/image" Target="../media/image891.png"/><Relationship Id="rId85" Type="http://schemas.openxmlformats.org/officeDocument/2006/relationships/customXml" Target="../ink/ink1033.xml"/><Relationship Id="rId12" Type="http://schemas.openxmlformats.org/officeDocument/2006/relationships/image" Target="../media/image858.png"/><Relationship Id="rId17" Type="http://schemas.openxmlformats.org/officeDocument/2006/relationships/customXml" Target="../ink/ink999.xml"/><Relationship Id="rId33" Type="http://schemas.openxmlformats.org/officeDocument/2006/relationships/customXml" Target="../ink/ink1007.xml"/><Relationship Id="rId38" Type="http://schemas.openxmlformats.org/officeDocument/2006/relationships/image" Target="../media/image870.png"/><Relationship Id="rId59" Type="http://schemas.openxmlformats.org/officeDocument/2006/relationships/customXml" Target="../ink/ink1020.xml"/><Relationship Id="rId103" Type="http://schemas.openxmlformats.org/officeDocument/2006/relationships/customXml" Target="../ink/ink1042.xml"/><Relationship Id="rId108" Type="http://schemas.openxmlformats.org/officeDocument/2006/relationships/image" Target="../media/image905.png"/><Relationship Id="rId54" Type="http://schemas.openxmlformats.org/officeDocument/2006/relationships/image" Target="../media/image878.png"/><Relationship Id="rId70" Type="http://schemas.openxmlformats.org/officeDocument/2006/relationships/image" Target="../media/image886.png"/><Relationship Id="rId75" Type="http://schemas.openxmlformats.org/officeDocument/2006/relationships/customXml" Target="../ink/ink1028.xml"/><Relationship Id="rId91" Type="http://schemas.openxmlformats.org/officeDocument/2006/relationships/customXml" Target="../ink/ink1036.xml"/><Relationship Id="rId96" Type="http://schemas.openxmlformats.org/officeDocument/2006/relationships/image" Target="../media/image8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5.png"/><Relationship Id="rId23" Type="http://schemas.openxmlformats.org/officeDocument/2006/relationships/customXml" Target="../ink/ink1002.xml"/><Relationship Id="rId28" Type="http://schemas.openxmlformats.org/officeDocument/2006/relationships/image" Target="../media/image866.png"/><Relationship Id="rId49" Type="http://schemas.openxmlformats.org/officeDocument/2006/relationships/customXml" Target="../ink/ink1015.xml"/><Relationship Id="rId114" Type="http://schemas.openxmlformats.org/officeDocument/2006/relationships/image" Target="../media/image908.png"/><Relationship Id="rId10" Type="http://schemas.openxmlformats.org/officeDocument/2006/relationships/image" Target="../media/image857.png"/><Relationship Id="rId31" Type="http://schemas.openxmlformats.org/officeDocument/2006/relationships/customXml" Target="../ink/ink1006.xml"/><Relationship Id="rId44" Type="http://schemas.openxmlformats.org/officeDocument/2006/relationships/image" Target="../media/image873.png"/><Relationship Id="rId52" Type="http://schemas.openxmlformats.org/officeDocument/2006/relationships/image" Target="../media/image877.png"/><Relationship Id="rId60" Type="http://schemas.openxmlformats.org/officeDocument/2006/relationships/image" Target="../media/image881.png"/><Relationship Id="rId65" Type="http://schemas.openxmlformats.org/officeDocument/2006/relationships/customXml" Target="../ink/ink1023.xml"/><Relationship Id="rId73" Type="http://schemas.openxmlformats.org/officeDocument/2006/relationships/customXml" Target="../ink/ink1027.xml"/><Relationship Id="rId78" Type="http://schemas.openxmlformats.org/officeDocument/2006/relationships/image" Target="../media/image890.png"/><Relationship Id="rId81" Type="http://schemas.openxmlformats.org/officeDocument/2006/relationships/customXml" Target="../ink/ink1031.xml"/><Relationship Id="rId86" Type="http://schemas.openxmlformats.org/officeDocument/2006/relationships/image" Target="../media/image894.png"/><Relationship Id="rId94" Type="http://schemas.openxmlformats.org/officeDocument/2006/relationships/image" Target="../media/image898.png"/><Relationship Id="rId99" Type="http://schemas.openxmlformats.org/officeDocument/2006/relationships/customXml" Target="../ink/ink1040.xml"/><Relationship Id="rId101" Type="http://schemas.openxmlformats.org/officeDocument/2006/relationships/customXml" Target="../ink/ink1041.xml"/><Relationship Id="rId4" Type="http://schemas.openxmlformats.org/officeDocument/2006/relationships/image" Target="../media/image854.png"/><Relationship Id="rId9" Type="http://schemas.openxmlformats.org/officeDocument/2006/relationships/customXml" Target="../ink/ink995.xml"/><Relationship Id="rId13" Type="http://schemas.openxmlformats.org/officeDocument/2006/relationships/customXml" Target="../ink/ink997.xml"/><Relationship Id="rId18" Type="http://schemas.openxmlformats.org/officeDocument/2006/relationships/image" Target="../media/image861.png"/><Relationship Id="rId39" Type="http://schemas.openxmlformats.org/officeDocument/2006/relationships/customXml" Target="../ink/ink1010.xml"/><Relationship Id="rId109" Type="http://schemas.openxmlformats.org/officeDocument/2006/relationships/customXml" Target="../ink/ink1045.xml"/><Relationship Id="rId34" Type="http://schemas.openxmlformats.org/officeDocument/2006/relationships/image" Target="../media/image101.png"/><Relationship Id="rId50" Type="http://schemas.openxmlformats.org/officeDocument/2006/relationships/image" Target="../media/image876.png"/><Relationship Id="rId55" Type="http://schemas.openxmlformats.org/officeDocument/2006/relationships/customXml" Target="../ink/ink1018.xml"/><Relationship Id="rId76" Type="http://schemas.openxmlformats.org/officeDocument/2006/relationships/image" Target="../media/image889.png"/><Relationship Id="rId97" Type="http://schemas.openxmlformats.org/officeDocument/2006/relationships/customXml" Target="../ink/ink1039.xml"/><Relationship Id="rId104" Type="http://schemas.openxmlformats.org/officeDocument/2006/relationships/image" Target="../media/image903.png"/><Relationship Id="rId7" Type="http://schemas.openxmlformats.org/officeDocument/2006/relationships/customXml" Target="../ink/ink994.xml"/><Relationship Id="rId71" Type="http://schemas.openxmlformats.org/officeDocument/2006/relationships/customXml" Target="../ink/ink1026.xml"/><Relationship Id="rId92" Type="http://schemas.openxmlformats.org/officeDocument/2006/relationships/image" Target="../media/image897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005.xml"/><Relationship Id="rId24" Type="http://schemas.openxmlformats.org/officeDocument/2006/relationships/image" Target="../media/image864.png"/><Relationship Id="rId40" Type="http://schemas.openxmlformats.org/officeDocument/2006/relationships/image" Target="../media/image871.png"/><Relationship Id="rId45" Type="http://schemas.openxmlformats.org/officeDocument/2006/relationships/customXml" Target="../ink/ink1013.xml"/><Relationship Id="rId66" Type="http://schemas.openxmlformats.org/officeDocument/2006/relationships/image" Target="../media/image884.png"/><Relationship Id="rId87" Type="http://schemas.openxmlformats.org/officeDocument/2006/relationships/customXml" Target="../ink/ink1034.xml"/><Relationship Id="rId110" Type="http://schemas.openxmlformats.org/officeDocument/2006/relationships/image" Target="../media/image906.png"/><Relationship Id="rId115" Type="http://schemas.openxmlformats.org/officeDocument/2006/relationships/customXml" Target="../ink/ink1048.xml"/><Relationship Id="rId61" Type="http://schemas.openxmlformats.org/officeDocument/2006/relationships/customXml" Target="../ink/ink1021.xml"/><Relationship Id="rId82" Type="http://schemas.openxmlformats.org/officeDocument/2006/relationships/image" Target="../media/image892.png"/><Relationship Id="rId19" Type="http://schemas.openxmlformats.org/officeDocument/2006/relationships/customXml" Target="../ink/ink1000.xml"/><Relationship Id="rId14" Type="http://schemas.openxmlformats.org/officeDocument/2006/relationships/image" Target="../media/image859.png"/><Relationship Id="rId30" Type="http://schemas.openxmlformats.org/officeDocument/2006/relationships/image" Target="../media/image867.png"/><Relationship Id="rId35" Type="http://schemas.openxmlformats.org/officeDocument/2006/relationships/customXml" Target="../ink/ink1008.xml"/><Relationship Id="rId56" Type="http://schemas.openxmlformats.org/officeDocument/2006/relationships/image" Target="../media/image879.png"/><Relationship Id="rId77" Type="http://schemas.openxmlformats.org/officeDocument/2006/relationships/customXml" Target="../ink/ink1029.xml"/><Relationship Id="rId100" Type="http://schemas.openxmlformats.org/officeDocument/2006/relationships/image" Target="../media/image901.png"/><Relationship Id="rId105" Type="http://schemas.openxmlformats.org/officeDocument/2006/relationships/customXml" Target="../ink/ink1043.xml"/><Relationship Id="rId8" Type="http://schemas.openxmlformats.org/officeDocument/2006/relationships/image" Target="../media/image856.png"/><Relationship Id="rId51" Type="http://schemas.openxmlformats.org/officeDocument/2006/relationships/customXml" Target="../ink/ink1016.xml"/><Relationship Id="rId72" Type="http://schemas.openxmlformats.org/officeDocument/2006/relationships/image" Target="../media/image887.png"/><Relationship Id="rId93" Type="http://schemas.openxmlformats.org/officeDocument/2006/relationships/customXml" Target="../ink/ink1037.xml"/><Relationship Id="rId98" Type="http://schemas.openxmlformats.org/officeDocument/2006/relationships/image" Target="../media/image900.png"/><Relationship Id="rId3" Type="http://schemas.openxmlformats.org/officeDocument/2006/relationships/customXml" Target="../ink/ink992.xml"/><Relationship Id="rId25" Type="http://schemas.openxmlformats.org/officeDocument/2006/relationships/customXml" Target="../ink/ink1003.xml"/><Relationship Id="rId46" Type="http://schemas.openxmlformats.org/officeDocument/2006/relationships/image" Target="../media/image874.png"/><Relationship Id="rId67" Type="http://schemas.openxmlformats.org/officeDocument/2006/relationships/customXml" Target="../ink/ink1024.xml"/><Relationship Id="rId116" Type="http://schemas.openxmlformats.org/officeDocument/2006/relationships/image" Target="../media/image909.png"/><Relationship Id="rId20" Type="http://schemas.openxmlformats.org/officeDocument/2006/relationships/image" Target="../media/image862.png"/><Relationship Id="rId41" Type="http://schemas.openxmlformats.org/officeDocument/2006/relationships/customXml" Target="../ink/ink1011.xml"/><Relationship Id="rId62" Type="http://schemas.openxmlformats.org/officeDocument/2006/relationships/image" Target="../media/image882.png"/><Relationship Id="rId83" Type="http://schemas.openxmlformats.org/officeDocument/2006/relationships/customXml" Target="../ink/ink1032.xml"/><Relationship Id="rId88" Type="http://schemas.openxmlformats.org/officeDocument/2006/relationships/image" Target="../media/image895.png"/><Relationship Id="rId111" Type="http://schemas.openxmlformats.org/officeDocument/2006/relationships/customXml" Target="../ink/ink1046.xml"/><Relationship Id="rId15" Type="http://schemas.openxmlformats.org/officeDocument/2006/relationships/customXml" Target="../ink/ink998.xml"/><Relationship Id="rId36" Type="http://schemas.openxmlformats.org/officeDocument/2006/relationships/image" Target="../media/image869.png"/><Relationship Id="rId57" Type="http://schemas.openxmlformats.org/officeDocument/2006/relationships/customXml" Target="../ink/ink1019.xml"/><Relationship Id="rId106" Type="http://schemas.openxmlformats.org/officeDocument/2006/relationships/image" Target="../media/image9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859962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en-US" sz="2540" b="1" dirty="0"/>
              <a:t>The short run Phillips curve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2481251" y="1142889"/>
            <a:ext cx="0" cy="470285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024029" y="5323207"/>
            <a:ext cx="600160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069109" y="1469475"/>
            <a:ext cx="3657780" cy="313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2024029" y="1163060"/>
            <a:ext cx="300082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33" dirty="0"/>
              <a:t>π</a:t>
            </a:r>
            <a:endParaRPr lang="de-DE" sz="1633" dirty="0"/>
          </a:p>
        </p:txBody>
      </p:sp>
      <p:sp>
        <p:nvSpPr>
          <p:cNvPr id="23" name="Rechteck 22"/>
          <p:cNvSpPr/>
          <p:nvPr/>
        </p:nvSpPr>
        <p:spPr>
          <a:xfrm>
            <a:off x="7576016" y="5510731"/>
            <a:ext cx="295274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3" dirty="0"/>
              <a:t>u</a:t>
            </a:r>
            <a:endParaRPr lang="de-DE" sz="1633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3722284" y="2057333"/>
            <a:ext cx="0" cy="718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3722285" y="2775825"/>
            <a:ext cx="8491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436036" y="2249071"/>
            <a:ext cx="295274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33" dirty="0"/>
              <a:t>β</a:t>
            </a:r>
            <a:endParaRPr lang="de-DE" sz="1633" dirty="0"/>
          </a:p>
        </p:txBody>
      </p:sp>
      <p:sp>
        <p:nvSpPr>
          <p:cNvPr id="30" name="Textfeld 29"/>
          <p:cNvSpPr txBox="1"/>
          <p:nvPr/>
        </p:nvSpPr>
        <p:spPr>
          <a:xfrm>
            <a:off x="4055063" y="2815907"/>
            <a:ext cx="136828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1</a:t>
            </a:r>
          </a:p>
        </p:txBody>
      </p:sp>
      <p:cxnSp>
        <p:nvCxnSpPr>
          <p:cNvPr id="32" name="Gerade Verbindung 31"/>
          <p:cNvCxnSpPr/>
          <p:nvPr/>
        </p:nvCxnSpPr>
        <p:spPr>
          <a:xfrm>
            <a:off x="2481252" y="3494317"/>
            <a:ext cx="29392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5420538" y="3494317"/>
            <a:ext cx="0" cy="18288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1674909" y="3326809"/>
            <a:ext cx="713657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33" dirty="0"/>
              <a:t>π</a:t>
            </a:r>
            <a:r>
              <a:rPr lang="en-US" sz="1633" baseline="30000" dirty="0"/>
              <a:t>e</a:t>
            </a:r>
            <a:r>
              <a:rPr lang="en-US" sz="1633" dirty="0"/>
              <a:t> </a:t>
            </a:r>
            <a:r>
              <a:rPr lang="de-DE" sz="1633" dirty="0"/>
              <a:t> + </a:t>
            </a:r>
            <a:r>
              <a:rPr lang="el-GR" sz="1633" dirty="0"/>
              <a:t>ε</a:t>
            </a:r>
            <a:endParaRPr lang="de-DE" sz="1633" dirty="0"/>
          </a:p>
        </p:txBody>
      </p:sp>
      <p:sp>
        <p:nvSpPr>
          <p:cNvPr id="37" name="Rechteck 36"/>
          <p:cNvSpPr/>
          <p:nvPr/>
        </p:nvSpPr>
        <p:spPr>
          <a:xfrm>
            <a:off x="5229184" y="5351912"/>
            <a:ext cx="399468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3" dirty="0"/>
              <a:t>u*</a:t>
            </a:r>
            <a:endParaRPr lang="de-DE" sz="1633" dirty="0"/>
          </a:p>
        </p:txBody>
      </p:sp>
      <p:cxnSp>
        <p:nvCxnSpPr>
          <p:cNvPr id="39" name="Gerade Verbindung mit Pfeil 38"/>
          <p:cNvCxnSpPr/>
          <p:nvPr/>
        </p:nvCxnSpPr>
        <p:spPr>
          <a:xfrm flipH="1">
            <a:off x="5024832" y="2249071"/>
            <a:ext cx="395707" cy="52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4898000" y="1498077"/>
            <a:ext cx="3420873" cy="76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dirty="0"/>
              <a:t>Trade off </a:t>
            </a:r>
            <a:r>
              <a:rPr lang="de-DE" sz="2177" dirty="0" err="1"/>
              <a:t>between</a:t>
            </a:r>
            <a:r>
              <a:rPr lang="de-DE" sz="2177" dirty="0"/>
              <a:t> </a:t>
            </a:r>
          </a:p>
          <a:p>
            <a:r>
              <a:rPr lang="de-DE" sz="2177" dirty="0" err="1"/>
              <a:t>unemployment</a:t>
            </a:r>
            <a:r>
              <a:rPr lang="de-DE" sz="2177" dirty="0"/>
              <a:t> </a:t>
            </a:r>
            <a:r>
              <a:rPr lang="de-DE" sz="2177" dirty="0" err="1"/>
              <a:t>and</a:t>
            </a:r>
            <a:r>
              <a:rPr lang="de-DE" sz="2177" dirty="0"/>
              <a:t> </a:t>
            </a:r>
            <a:r>
              <a:rPr lang="de-DE" sz="2177" dirty="0" err="1"/>
              <a:t>inflation</a:t>
            </a:r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1700237-416E-A4F9-B34A-D258735365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0C4A965-8A10-4235-93E6-77E111AA890F}"/>
                  </a:ext>
                </a:extLst>
              </p14:cNvPr>
              <p14:cNvContentPartPr/>
              <p14:nvPr/>
            </p14:nvContentPartPr>
            <p14:xfrm>
              <a:off x="3371339" y="2159971"/>
              <a:ext cx="320040" cy="516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0C4A965-8A10-4235-93E6-77E111AA89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7019" y="2155651"/>
                <a:ext cx="3286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406E0B3-DE6B-4997-8527-B8A6040A4FE5}"/>
                  </a:ext>
                </a:extLst>
              </p14:cNvPr>
              <p14:cNvContentPartPr/>
              <p14:nvPr/>
            </p14:nvContentPartPr>
            <p14:xfrm>
              <a:off x="5792339" y="1501171"/>
              <a:ext cx="155160" cy="752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406E0B3-DE6B-4997-8527-B8A6040A4F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8019" y="1496851"/>
                <a:ext cx="163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B2BF272-125A-4CBA-A3BD-F27647A6501B}"/>
                  </a:ext>
                </a:extLst>
              </p14:cNvPr>
              <p14:cNvContentPartPr/>
              <p14:nvPr/>
            </p14:nvContentPartPr>
            <p14:xfrm>
              <a:off x="7228019" y="955771"/>
              <a:ext cx="371880" cy="4640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B2BF272-125A-4CBA-A3BD-F27647A650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3699" y="951451"/>
                <a:ext cx="380520" cy="47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78DCF2F-6C57-4234-B657-57834B25CB3A}"/>
              </a:ext>
            </a:extLst>
          </p:cNvPr>
          <p:cNvGrpSpPr/>
          <p:nvPr/>
        </p:nvGrpSpPr>
        <p:grpSpPr>
          <a:xfrm>
            <a:off x="4699739" y="111571"/>
            <a:ext cx="5690520" cy="1467720"/>
            <a:chOff x="4699739" y="111571"/>
            <a:chExt cx="5690520" cy="146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71F210D-746B-4EC1-805D-DD53D43C443F}"/>
                    </a:ext>
                  </a:extLst>
                </p14:cNvPr>
                <p14:cNvContentPartPr/>
                <p14:nvPr/>
              </p14:nvContentPartPr>
              <p14:xfrm>
                <a:off x="4767419" y="795211"/>
                <a:ext cx="46080" cy="128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71F210D-746B-4EC1-805D-DD53D43C44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63099" y="790891"/>
                  <a:ext cx="54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2C8BB99-E387-4634-A99E-0273A0B6B95D}"/>
                    </a:ext>
                  </a:extLst>
                </p14:cNvPr>
                <p14:cNvContentPartPr/>
                <p14:nvPr/>
              </p14:nvContentPartPr>
              <p14:xfrm>
                <a:off x="4817099" y="799531"/>
                <a:ext cx="15840" cy="118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2C8BB99-E387-4634-A99E-0273A0B6B9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12779" y="795211"/>
                  <a:ext cx="24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DA62AC0-8520-4B01-89A6-4E8DF84CAF0E}"/>
                    </a:ext>
                  </a:extLst>
                </p14:cNvPr>
                <p14:cNvContentPartPr/>
                <p14:nvPr/>
              </p14:nvContentPartPr>
              <p14:xfrm>
                <a:off x="4699739" y="728251"/>
                <a:ext cx="367200" cy="108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DA62AC0-8520-4B01-89A6-4E8DF84CAF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95419" y="723931"/>
                  <a:ext cx="375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672EC48-B718-4827-A844-AC495837366D}"/>
                    </a:ext>
                  </a:extLst>
                </p14:cNvPr>
                <p14:cNvContentPartPr/>
                <p14:nvPr/>
              </p14:nvContentPartPr>
              <p14:xfrm>
                <a:off x="4911779" y="888451"/>
                <a:ext cx="165960" cy="7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672EC48-B718-4827-A844-AC49583736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07459" y="884131"/>
                  <a:ext cx="174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959BE1-9991-4509-85A4-9AF68F8AD1F5}"/>
                    </a:ext>
                  </a:extLst>
                </p14:cNvPr>
                <p14:cNvContentPartPr/>
                <p14:nvPr/>
              </p14:nvContentPartPr>
              <p14:xfrm>
                <a:off x="5255939" y="809251"/>
                <a:ext cx="32760" cy="115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959BE1-9991-4509-85A4-9AF68F8AD1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51619" y="804931"/>
                  <a:ext cx="41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88F612E-F2AF-4BE6-A429-0B05584D4048}"/>
                    </a:ext>
                  </a:extLst>
                </p14:cNvPr>
                <p14:cNvContentPartPr/>
                <p14:nvPr/>
              </p14:nvContentPartPr>
              <p14:xfrm>
                <a:off x="5317499" y="798451"/>
                <a:ext cx="32040" cy="117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88F612E-F2AF-4BE6-A429-0B05584D40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13179" y="794131"/>
                  <a:ext cx="40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965CB01-3624-4E8F-9E3F-6206974C9FD7}"/>
                    </a:ext>
                  </a:extLst>
                </p14:cNvPr>
                <p14:cNvContentPartPr/>
                <p14:nvPr/>
              </p14:nvContentPartPr>
              <p14:xfrm>
                <a:off x="5167739" y="771451"/>
                <a:ext cx="221400" cy="14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965CB01-3624-4E8F-9E3F-6206974C9F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63419" y="767131"/>
                  <a:ext cx="230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B5979AC-875D-4B6F-AB56-9D2CD5062C75}"/>
                    </a:ext>
                  </a:extLst>
                </p14:cNvPr>
                <p14:cNvContentPartPr/>
                <p14:nvPr/>
              </p14:nvContentPartPr>
              <p14:xfrm>
                <a:off x="5430539" y="704851"/>
                <a:ext cx="162720" cy="102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B5979AC-875D-4B6F-AB56-9D2CD5062C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26219" y="700531"/>
                  <a:ext cx="171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BE701E-5513-4F91-9A16-C57E43CE747B}"/>
                    </a:ext>
                  </a:extLst>
                </p14:cNvPr>
                <p14:cNvContentPartPr/>
                <p14:nvPr/>
              </p14:nvContentPartPr>
              <p14:xfrm>
                <a:off x="5696939" y="847771"/>
                <a:ext cx="151560" cy="3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BE701E-5513-4F91-9A16-C57E43CE74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92619" y="843451"/>
                  <a:ext cx="160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C4E5F7A-A14E-4429-9745-5139ACE85F90}"/>
                    </a:ext>
                  </a:extLst>
                </p14:cNvPr>
                <p14:cNvContentPartPr/>
                <p14:nvPr/>
              </p14:nvContentPartPr>
              <p14:xfrm>
                <a:off x="5956499" y="704131"/>
                <a:ext cx="190800" cy="354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C4E5F7A-A14E-4429-9745-5139ACE85F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52179" y="699811"/>
                  <a:ext cx="199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FC62BD-FB45-4248-BD89-598E54342F24}"/>
                    </a:ext>
                  </a:extLst>
                </p14:cNvPr>
                <p14:cNvContentPartPr/>
                <p14:nvPr/>
              </p14:nvContentPartPr>
              <p14:xfrm>
                <a:off x="6185819" y="683611"/>
                <a:ext cx="113760" cy="234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FC62BD-FB45-4248-BD89-598E54342F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81499" y="679291"/>
                  <a:ext cx="122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4C4E9A-CD70-43D1-87D3-ED487148D75C}"/>
                    </a:ext>
                  </a:extLst>
                </p14:cNvPr>
                <p14:cNvContentPartPr/>
                <p14:nvPr/>
              </p14:nvContentPartPr>
              <p14:xfrm>
                <a:off x="6389579" y="753091"/>
                <a:ext cx="170640" cy="127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4C4E9A-CD70-43D1-87D3-ED487148D7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85259" y="748771"/>
                  <a:ext cx="179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7096D24-0464-4B05-B54C-241674AEF5CB}"/>
                    </a:ext>
                  </a:extLst>
                </p14:cNvPr>
                <p14:cNvContentPartPr/>
                <p14:nvPr/>
              </p14:nvContentPartPr>
              <p14:xfrm>
                <a:off x="6655979" y="801691"/>
                <a:ext cx="147600" cy="12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7096D24-0464-4B05-B54C-241674AEF5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51659" y="797371"/>
                  <a:ext cx="156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F15A9E-827F-44A6-A92D-A662011FDD7F}"/>
                    </a:ext>
                  </a:extLst>
                </p14:cNvPr>
                <p14:cNvContentPartPr/>
                <p14:nvPr/>
              </p14:nvContentPartPr>
              <p14:xfrm>
                <a:off x="6896819" y="752011"/>
                <a:ext cx="169920" cy="91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F15A9E-827F-44A6-A92D-A662011FDD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92499" y="747691"/>
                  <a:ext cx="178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7F8A52-1A11-4441-BF78-E7E264C8DD78}"/>
                    </a:ext>
                  </a:extLst>
                </p14:cNvPr>
                <p14:cNvContentPartPr/>
                <p14:nvPr/>
              </p14:nvContentPartPr>
              <p14:xfrm>
                <a:off x="7086899" y="614851"/>
                <a:ext cx="159480" cy="107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7F8A52-1A11-4441-BF78-E7E264C8DD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82579" y="610531"/>
                  <a:ext cx="168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D07F5F-E15A-4F43-9F6D-700D14184916}"/>
                    </a:ext>
                  </a:extLst>
                </p14:cNvPr>
                <p14:cNvContentPartPr/>
                <p14:nvPr/>
              </p14:nvContentPartPr>
              <p14:xfrm>
                <a:off x="7162859" y="561211"/>
                <a:ext cx="162720" cy="450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D07F5F-E15A-4F43-9F6D-700D141849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58539" y="556891"/>
                  <a:ext cx="1713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CFBF8BA-4545-4DEB-8584-F4477ADDECF6}"/>
                    </a:ext>
                  </a:extLst>
                </p14:cNvPr>
                <p14:cNvContentPartPr/>
                <p14:nvPr/>
              </p14:nvContentPartPr>
              <p14:xfrm>
                <a:off x="7499459" y="605491"/>
                <a:ext cx="278280" cy="136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CFBF8BA-4545-4DEB-8584-F4477ADDECF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95139" y="601171"/>
                  <a:ext cx="28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C9C0A5A-B638-4368-B90B-C544BBFC4D9A}"/>
                    </a:ext>
                  </a:extLst>
                </p14:cNvPr>
                <p14:cNvContentPartPr/>
                <p14:nvPr/>
              </p14:nvContentPartPr>
              <p14:xfrm>
                <a:off x="7485779" y="601531"/>
                <a:ext cx="191520" cy="180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C9C0A5A-B638-4368-B90B-C544BBFC4D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1459" y="597211"/>
                  <a:ext cx="200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C9267B2-9F75-4600-9492-C89214A7EB79}"/>
                    </a:ext>
                  </a:extLst>
                </p14:cNvPr>
                <p14:cNvContentPartPr/>
                <p14:nvPr/>
              </p14:nvContentPartPr>
              <p14:xfrm>
                <a:off x="7953779" y="477331"/>
                <a:ext cx="80280" cy="136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C9267B2-9F75-4600-9492-C89214A7EB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49459" y="473011"/>
                  <a:ext cx="88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5B7C419-82AA-4F83-A4DC-9D1A58A87DAB}"/>
                    </a:ext>
                  </a:extLst>
                </p14:cNvPr>
                <p14:cNvContentPartPr/>
                <p14:nvPr/>
              </p14:nvContentPartPr>
              <p14:xfrm>
                <a:off x="8059259" y="466531"/>
                <a:ext cx="239760" cy="58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5B7C419-82AA-4F83-A4DC-9D1A58A87D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54939" y="462211"/>
                  <a:ext cx="248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E4A1D55-B7FD-4A9F-9FC8-9806D41B9339}"/>
                    </a:ext>
                  </a:extLst>
                </p14:cNvPr>
                <p14:cNvContentPartPr/>
                <p14:nvPr/>
              </p14:nvContentPartPr>
              <p14:xfrm>
                <a:off x="8249699" y="372931"/>
                <a:ext cx="360" cy="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E4A1D55-B7FD-4A9F-9FC8-9806D41B93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45379" y="368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69B9333-535D-4605-B6A0-438679571987}"/>
                    </a:ext>
                  </a:extLst>
                </p14:cNvPr>
                <p14:cNvContentPartPr/>
                <p14:nvPr/>
              </p14:nvContentPartPr>
              <p14:xfrm>
                <a:off x="8337539" y="401731"/>
                <a:ext cx="85680" cy="186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69B9333-535D-4605-B6A0-438679571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33219" y="397411"/>
                  <a:ext cx="94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1CB1DA-6CC9-452D-A152-E9BC2D3EB565}"/>
                    </a:ext>
                  </a:extLst>
                </p14:cNvPr>
                <p14:cNvContentPartPr/>
                <p14:nvPr/>
              </p14:nvContentPartPr>
              <p14:xfrm>
                <a:off x="8413139" y="320011"/>
                <a:ext cx="32760" cy="144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1CB1DA-6CC9-452D-A152-E9BC2D3EB5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08819" y="315691"/>
                  <a:ext cx="4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467192B-34FE-40F2-87F4-3A6063A6DDBD}"/>
                    </a:ext>
                  </a:extLst>
                </p14:cNvPr>
                <p14:cNvContentPartPr/>
                <p14:nvPr/>
              </p14:nvContentPartPr>
              <p14:xfrm>
                <a:off x="8466419" y="363931"/>
                <a:ext cx="87120" cy="87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467192B-34FE-40F2-87F4-3A6063A6DDB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62099" y="359611"/>
                  <a:ext cx="95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3A64B5-B2CA-46DE-8664-052C3392847A}"/>
                    </a:ext>
                  </a:extLst>
                </p14:cNvPr>
                <p14:cNvContentPartPr/>
                <p14:nvPr/>
              </p14:nvContentPartPr>
              <p14:xfrm>
                <a:off x="8706899" y="233251"/>
                <a:ext cx="241560" cy="177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3A64B5-B2CA-46DE-8664-052C339284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2579" y="228931"/>
                  <a:ext cx="250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71619A0-134D-4EF2-9C2E-ACF071A2CBA8}"/>
                    </a:ext>
                  </a:extLst>
                </p14:cNvPr>
                <p14:cNvContentPartPr/>
                <p14:nvPr/>
              </p14:nvContentPartPr>
              <p14:xfrm>
                <a:off x="8883299" y="255931"/>
                <a:ext cx="27000" cy="17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71619A0-134D-4EF2-9C2E-ACF071A2CB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78979" y="251611"/>
                  <a:ext cx="3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E0F5181-AAA7-4D35-840C-04BC30539513}"/>
                    </a:ext>
                  </a:extLst>
                </p14:cNvPr>
                <p14:cNvContentPartPr/>
                <p14:nvPr/>
              </p14:nvContentPartPr>
              <p14:xfrm>
                <a:off x="8980139" y="273571"/>
                <a:ext cx="71280" cy="92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E0F5181-AAA7-4D35-840C-04BC305395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75819" y="269251"/>
                  <a:ext cx="79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0B8CF5C-3DFF-4403-8450-30DC2A009AB0}"/>
                    </a:ext>
                  </a:extLst>
                </p14:cNvPr>
                <p14:cNvContentPartPr/>
                <p14:nvPr/>
              </p14:nvContentPartPr>
              <p14:xfrm>
                <a:off x="9090299" y="252691"/>
                <a:ext cx="218160" cy="80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0B8CF5C-3DFF-4403-8450-30DC2A009A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85979" y="248371"/>
                  <a:ext cx="226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136BC59-ED80-4DE5-9FAC-720E0A0228CC}"/>
                    </a:ext>
                  </a:extLst>
                </p14:cNvPr>
                <p14:cNvContentPartPr/>
                <p14:nvPr/>
              </p14:nvContentPartPr>
              <p14:xfrm>
                <a:off x="9486659" y="217411"/>
                <a:ext cx="104040" cy="85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136BC59-ED80-4DE5-9FAC-720E0A0228C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82339" y="213091"/>
                  <a:ext cx="112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DA5480-DC2C-4B8C-9BD8-EFD084C61257}"/>
                    </a:ext>
                  </a:extLst>
                </p14:cNvPr>
                <p14:cNvContentPartPr/>
                <p14:nvPr/>
              </p14:nvContentPartPr>
              <p14:xfrm>
                <a:off x="9613739" y="208411"/>
                <a:ext cx="113040" cy="228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DA5480-DC2C-4B8C-9BD8-EFD084C612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09419" y="204091"/>
                  <a:ext cx="121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49BC82-7232-4D72-A67E-E08A4BCA1A3D}"/>
                    </a:ext>
                  </a:extLst>
                </p14:cNvPr>
                <p14:cNvContentPartPr/>
                <p14:nvPr/>
              </p14:nvContentPartPr>
              <p14:xfrm>
                <a:off x="9732179" y="206611"/>
                <a:ext cx="120960" cy="80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49BC82-7232-4D72-A67E-E08A4BCA1A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27859" y="202291"/>
                  <a:ext cx="129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88086D-7E0B-4D5E-BC74-E96C3EE9E9A8}"/>
                    </a:ext>
                  </a:extLst>
                </p14:cNvPr>
                <p14:cNvContentPartPr/>
                <p14:nvPr/>
              </p14:nvContentPartPr>
              <p14:xfrm>
                <a:off x="9873299" y="127411"/>
                <a:ext cx="292320" cy="143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88086D-7E0B-4D5E-BC74-E96C3EE9E9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68979" y="123091"/>
                  <a:ext cx="30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EE4853D-3B55-4E60-BB48-F2F926AB49F5}"/>
                    </a:ext>
                  </a:extLst>
                </p14:cNvPr>
                <p14:cNvContentPartPr/>
                <p14:nvPr/>
              </p14:nvContentPartPr>
              <p14:xfrm>
                <a:off x="10165259" y="111571"/>
                <a:ext cx="360" cy="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EE4853D-3B55-4E60-BB48-F2F926AB49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60939" y="107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84F74C9-FE3D-4A84-A18E-2D0F07C9E863}"/>
                    </a:ext>
                  </a:extLst>
                </p14:cNvPr>
                <p14:cNvContentPartPr/>
                <p14:nvPr/>
              </p14:nvContentPartPr>
              <p14:xfrm>
                <a:off x="10191179" y="209131"/>
                <a:ext cx="199080" cy="66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84F74C9-FE3D-4A84-A18E-2D0F07C9E8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86859" y="204811"/>
                  <a:ext cx="207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643CA6-341F-4666-93EE-212CB60F50F0}"/>
                    </a:ext>
                  </a:extLst>
                </p14:cNvPr>
                <p14:cNvContentPartPr/>
                <p14:nvPr/>
              </p14:nvContentPartPr>
              <p14:xfrm>
                <a:off x="6969179" y="1190131"/>
                <a:ext cx="150120" cy="5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643CA6-341F-4666-93EE-212CB60F50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64859" y="1185811"/>
                  <a:ext cx="158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26C23D1-3C73-4DCE-916A-97C289527433}"/>
                    </a:ext>
                  </a:extLst>
                </p14:cNvPr>
                <p14:cNvContentPartPr/>
                <p14:nvPr/>
              </p14:nvContentPartPr>
              <p14:xfrm>
                <a:off x="7249619" y="1065211"/>
                <a:ext cx="240840" cy="298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26C23D1-3C73-4DCE-916A-97C2895274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45299" y="1060891"/>
                  <a:ext cx="249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4883DE9-2C6E-4430-A777-72C995536684}"/>
                    </a:ext>
                  </a:extLst>
                </p14:cNvPr>
                <p14:cNvContentPartPr/>
                <p14:nvPr/>
              </p14:nvContentPartPr>
              <p14:xfrm>
                <a:off x="7618619" y="1092211"/>
                <a:ext cx="158400" cy="97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4883DE9-2C6E-4430-A777-72C9955366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14299" y="1087891"/>
                  <a:ext cx="16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327DAE9-1096-4C5F-AF4E-5838838E641F}"/>
                    </a:ext>
                  </a:extLst>
                </p14:cNvPr>
                <p14:cNvContentPartPr/>
                <p14:nvPr/>
              </p14:nvContentPartPr>
              <p14:xfrm>
                <a:off x="4968659" y="1232611"/>
                <a:ext cx="209520" cy="6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327DAE9-1096-4C5F-AF4E-5838838E64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64339" y="1228291"/>
                  <a:ext cx="218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1D15704-30A0-42F2-B721-346FFEA5F618}"/>
                    </a:ext>
                  </a:extLst>
                </p14:cNvPr>
                <p14:cNvContentPartPr/>
                <p14:nvPr/>
              </p14:nvContentPartPr>
              <p14:xfrm>
                <a:off x="5026619" y="1262851"/>
                <a:ext cx="159120" cy="14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1D15704-30A0-42F2-B721-346FFEA5F6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2299" y="1258531"/>
                  <a:ext cx="167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F4EB4F-D5D5-4165-88A6-82C9AAFCFAFC}"/>
                    </a:ext>
                  </a:extLst>
                </p14:cNvPr>
                <p14:cNvContentPartPr/>
                <p14:nvPr/>
              </p14:nvContentPartPr>
              <p14:xfrm>
                <a:off x="5365739" y="1204171"/>
                <a:ext cx="48240" cy="93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F4EB4F-D5D5-4165-88A6-82C9AAFCFA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61419" y="1199851"/>
                  <a:ext cx="56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5A5CBC2-9C7C-438F-A3B1-CA92C109F047}"/>
                    </a:ext>
                  </a:extLst>
                </p14:cNvPr>
                <p14:cNvContentPartPr/>
                <p14:nvPr/>
              </p14:nvContentPartPr>
              <p14:xfrm>
                <a:off x="5425139" y="1196251"/>
                <a:ext cx="23760" cy="99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5A5CBC2-9C7C-438F-A3B1-CA92C109F0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20819" y="1191931"/>
                  <a:ext cx="32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237794-8EC4-4ED5-9078-AD240BB4BE89}"/>
                    </a:ext>
                  </a:extLst>
                </p14:cNvPr>
                <p14:cNvContentPartPr/>
                <p14:nvPr/>
              </p14:nvContentPartPr>
              <p14:xfrm>
                <a:off x="5303459" y="1148731"/>
                <a:ext cx="172080" cy="20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237794-8EC4-4ED5-9078-AD240BB4BE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99139" y="1144411"/>
                  <a:ext cx="180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AB7B333-441A-49D2-BAFA-A16542AB7881}"/>
                    </a:ext>
                  </a:extLst>
                </p14:cNvPr>
                <p14:cNvContentPartPr/>
                <p14:nvPr/>
              </p14:nvContentPartPr>
              <p14:xfrm>
                <a:off x="5531339" y="1056931"/>
                <a:ext cx="132840" cy="99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AB7B333-441A-49D2-BAFA-A16542AB78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27019" y="1052611"/>
                  <a:ext cx="141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646BD93-5573-41C4-A663-E432DCCF123A}"/>
                    </a:ext>
                  </a:extLst>
                </p14:cNvPr>
                <p14:cNvContentPartPr/>
                <p14:nvPr/>
              </p14:nvContentPartPr>
              <p14:xfrm>
                <a:off x="5818979" y="1209211"/>
                <a:ext cx="12960" cy="114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646BD93-5573-41C4-A663-E432DCCF12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4659" y="1204891"/>
                  <a:ext cx="21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039383C-6042-4D2E-A6B1-780E1C4E905F}"/>
                    </a:ext>
                  </a:extLst>
                </p14:cNvPr>
                <p14:cNvContentPartPr/>
                <p14:nvPr/>
              </p14:nvContentPartPr>
              <p14:xfrm>
                <a:off x="5777939" y="1249531"/>
                <a:ext cx="132120" cy="7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039383C-6042-4D2E-A6B1-780E1C4E90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73619" y="1245211"/>
                  <a:ext cx="140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913447-25E5-466E-ABFA-64E82D35FEAD}"/>
                    </a:ext>
                  </a:extLst>
                </p14:cNvPr>
                <p14:cNvContentPartPr/>
                <p14:nvPr/>
              </p14:nvContentPartPr>
              <p14:xfrm>
                <a:off x="5986019" y="1136851"/>
                <a:ext cx="190440" cy="311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913447-25E5-466E-ABFA-64E82D35FE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81699" y="1132531"/>
                  <a:ext cx="199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02C4144-1F6F-445B-8150-24431250304E}"/>
                    </a:ext>
                  </a:extLst>
                </p14:cNvPr>
                <p14:cNvContentPartPr/>
                <p14:nvPr/>
              </p14:nvContentPartPr>
              <p14:xfrm>
                <a:off x="6252779" y="1195531"/>
                <a:ext cx="170280" cy="6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02C4144-1F6F-445B-8150-2443125030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48459" y="1191211"/>
                  <a:ext cx="178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ED1E6AC-A672-46E6-930E-30A568EB7FE8}"/>
                    </a:ext>
                  </a:extLst>
                </p14:cNvPr>
                <p14:cNvContentPartPr/>
                <p14:nvPr/>
              </p14:nvContentPartPr>
              <p14:xfrm>
                <a:off x="6464459" y="1049371"/>
                <a:ext cx="122760" cy="132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ED1E6AC-A672-46E6-930E-30A568EB7F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60139" y="1045051"/>
                  <a:ext cx="13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3DE8E23-9C13-46B9-9FD8-54E949178A1F}"/>
                    </a:ext>
                  </a:extLst>
                </p14:cNvPr>
                <p14:cNvContentPartPr/>
                <p14:nvPr/>
              </p14:nvContentPartPr>
              <p14:xfrm>
                <a:off x="5294819" y="1299211"/>
                <a:ext cx="626760" cy="108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3DE8E23-9C13-46B9-9FD8-54E949178A1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90499" y="1294891"/>
                  <a:ext cx="63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6F5B9D-784D-4755-B886-3E9843745BD5}"/>
                    </a:ext>
                  </a:extLst>
                </p14:cNvPr>
                <p14:cNvContentPartPr/>
                <p14:nvPr/>
              </p14:nvContentPartPr>
              <p14:xfrm>
                <a:off x="5900699" y="1322251"/>
                <a:ext cx="508680" cy="102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6F5B9D-784D-4755-B886-3E9843745B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96379" y="1317931"/>
                  <a:ext cx="517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10E5B82-D5D8-41FD-9059-17D9B39EDAB1}"/>
                    </a:ext>
                  </a:extLst>
                </p14:cNvPr>
                <p14:cNvContentPartPr/>
                <p14:nvPr/>
              </p14:nvContentPartPr>
              <p14:xfrm>
                <a:off x="5790899" y="1483891"/>
                <a:ext cx="144360" cy="81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10E5B82-D5D8-41FD-9059-17D9B39EDA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6579" y="1479571"/>
                  <a:ext cx="153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FFC7E17-89A5-4446-A8AB-9CE11E0E226F}"/>
                    </a:ext>
                  </a:extLst>
                </p14:cNvPr>
                <p14:cNvContentPartPr/>
                <p14:nvPr/>
              </p14:nvContentPartPr>
              <p14:xfrm>
                <a:off x="5941739" y="1440691"/>
                <a:ext cx="223200" cy="138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FFC7E17-89A5-4446-A8AB-9CE11E0E22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37419" y="1436371"/>
                  <a:ext cx="231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2D37C97-DADA-4110-96A8-97A15C91DF43}"/>
                    </a:ext>
                  </a:extLst>
                </p14:cNvPr>
                <p14:cNvContentPartPr/>
                <p14:nvPr/>
              </p14:nvContentPartPr>
              <p14:xfrm>
                <a:off x="6213179" y="1433491"/>
                <a:ext cx="244800" cy="121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2D37C97-DADA-4110-96A8-97A15C91DF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8859" y="1429171"/>
                  <a:ext cx="25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0EF5887-7D35-42BB-A966-744CDC2DF21E}"/>
                    </a:ext>
                  </a:extLst>
                </p14:cNvPr>
                <p14:cNvContentPartPr/>
                <p14:nvPr/>
              </p14:nvContentPartPr>
              <p14:xfrm>
                <a:off x="6506939" y="1415131"/>
                <a:ext cx="212760" cy="136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0EF5887-7D35-42BB-A966-744CDC2DF2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02619" y="1410811"/>
                  <a:ext cx="221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9FA88EA-C129-48F5-8C0A-A61625B4DEC5}"/>
                    </a:ext>
                  </a:extLst>
                </p14:cNvPr>
                <p14:cNvContentPartPr/>
                <p14:nvPr/>
              </p14:nvContentPartPr>
              <p14:xfrm>
                <a:off x="6762179" y="1462291"/>
                <a:ext cx="231840" cy="82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9FA88EA-C129-48F5-8C0A-A61625B4DE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57859" y="1457971"/>
                  <a:ext cx="240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B2F2858-6931-4C33-BD10-50267A2D7B4F}"/>
                    </a:ext>
                  </a:extLst>
                </p14:cNvPr>
                <p14:cNvContentPartPr/>
                <p14:nvPr/>
              </p14:nvContentPartPr>
              <p14:xfrm>
                <a:off x="6988619" y="1402171"/>
                <a:ext cx="93600" cy="133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B2F2858-6931-4C33-BD10-50267A2D7B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84299" y="1397851"/>
                  <a:ext cx="10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E137259-788D-43FE-BA21-95A7F0EDA2E6}"/>
                    </a:ext>
                  </a:extLst>
                </p14:cNvPr>
                <p14:cNvContentPartPr/>
                <p14:nvPr/>
              </p14:nvContentPartPr>
              <p14:xfrm>
                <a:off x="7095539" y="1439971"/>
                <a:ext cx="6120" cy="20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E137259-788D-43FE-BA21-95A7F0EDA2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1219" y="1435651"/>
                  <a:ext cx="1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D30DC3-18E3-441B-9223-ADB29C2F1B8D}"/>
                    </a:ext>
                  </a:extLst>
                </p14:cNvPr>
                <p14:cNvContentPartPr/>
                <p14:nvPr/>
              </p14:nvContentPartPr>
              <p14:xfrm>
                <a:off x="7113899" y="1475971"/>
                <a:ext cx="79560" cy="48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D30DC3-18E3-441B-9223-ADB29C2F1B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09579" y="1471651"/>
                  <a:ext cx="88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DC6F6D2-BBCD-46FE-9D56-AB00A934A5D9}"/>
                    </a:ext>
                  </a:extLst>
                </p14:cNvPr>
                <p14:cNvContentPartPr/>
                <p14:nvPr/>
              </p14:nvContentPartPr>
              <p14:xfrm>
                <a:off x="7197779" y="1477411"/>
                <a:ext cx="110160" cy="51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DC6F6D2-BBCD-46FE-9D56-AB00A934A5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93459" y="1473091"/>
                  <a:ext cx="118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0CA9051-61FC-45BF-8277-EC23C7BC4A94}"/>
                    </a:ext>
                  </a:extLst>
                </p14:cNvPr>
                <p14:cNvContentPartPr/>
                <p14:nvPr/>
              </p14:nvContentPartPr>
              <p14:xfrm>
                <a:off x="7299659" y="1404691"/>
                <a:ext cx="78480" cy="122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0CA9051-61FC-45BF-8277-EC23C7BC4A9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5339" y="1400371"/>
                  <a:ext cx="87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71032EB-A889-45E4-9BAD-13CF302EE045}"/>
                    </a:ext>
                  </a:extLst>
                </p14:cNvPr>
                <p14:cNvContentPartPr/>
                <p14:nvPr/>
              </p14:nvContentPartPr>
              <p14:xfrm>
                <a:off x="7437899" y="1481011"/>
                <a:ext cx="132480" cy="58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71032EB-A889-45E4-9BAD-13CF302EE0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33579" y="1476691"/>
                  <a:ext cx="14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968F41E-5EE3-4573-BC27-118A7F40C716}"/>
                    </a:ext>
                  </a:extLst>
                </p14:cNvPr>
                <p14:cNvContentPartPr/>
                <p14:nvPr/>
              </p14:nvContentPartPr>
              <p14:xfrm>
                <a:off x="7578659" y="1468051"/>
                <a:ext cx="85320" cy="74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968F41E-5EE3-4573-BC27-118A7F40C7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74339" y="1463731"/>
                  <a:ext cx="93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1FE6507-AA9D-4B14-A1CE-CFC557B0DD5E}"/>
                    </a:ext>
                  </a:extLst>
                </p14:cNvPr>
                <p14:cNvContentPartPr/>
                <p14:nvPr/>
              </p14:nvContentPartPr>
              <p14:xfrm>
                <a:off x="7581179" y="1474531"/>
                <a:ext cx="99000" cy="60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1FE6507-AA9D-4B14-A1CE-CFC557B0DD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6859" y="1470211"/>
                  <a:ext cx="10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01A60C1-22FE-4A17-B7BC-98876C5CF03B}"/>
                    </a:ext>
                  </a:extLst>
                </p14:cNvPr>
                <p14:cNvContentPartPr/>
                <p14:nvPr/>
              </p14:nvContentPartPr>
              <p14:xfrm>
                <a:off x="7689899" y="1456891"/>
                <a:ext cx="92880" cy="64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01A60C1-22FE-4A17-B7BC-98876C5CF03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85579" y="1452571"/>
                  <a:ext cx="101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4E864E-8938-48FB-ACE6-A7A1AF7FB380}"/>
                    </a:ext>
                  </a:extLst>
                </p14:cNvPr>
                <p14:cNvContentPartPr/>
                <p14:nvPr/>
              </p14:nvContentPartPr>
              <p14:xfrm>
                <a:off x="7815179" y="1454011"/>
                <a:ext cx="85320" cy="774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4E864E-8938-48FB-ACE6-A7A1AF7FB3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10859" y="1449691"/>
                  <a:ext cx="93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815D1B3-C1F1-4039-991D-C996CEB3BE47}"/>
                    </a:ext>
                  </a:extLst>
                </p14:cNvPr>
                <p14:cNvContentPartPr/>
                <p14:nvPr/>
              </p14:nvContentPartPr>
              <p14:xfrm>
                <a:off x="7517819" y="1271131"/>
                <a:ext cx="686520" cy="932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815D1B3-C1F1-4039-991D-C996CEB3BE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13499" y="1266811"/>
                  <a:ext cx="695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BF48418-8927-4709-9D3B-0B18C05912A6}"/>
                    </a:ext>
                  </a:extLst>
                </p14:cNvPr>
                <p14:cNvContentPartPr/>
                <p14:nvPr/>
              </p14:nvContentPartPr>
              <p14:xfrm>
                <a:off x="7409099" y="1261771"/>
                <a:ext cx="221400" cy="102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BF48418-8927-4709-9D3B-0B18C05912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04779" y="1257451"/>
                  <a:ext cx="230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BC8745E-FEBA-4DBA-8C0B-FEFAF039C6C7}"/>
                    </a:ext>
                  </a:extLst>
                </p14:cNvPr>
                <p14:cNvContentPartPr/>
                <p14:nvPr/>
              </p14:nvContentPartPr>
              <p14:xfrm>
                <a:off x="7454099" y="1227211"/>
                <a:ext cx="20520" cy="145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BC8745E-FEBA-4DBA-8C0B-FEFAF039C6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9779" y="1222891"/>
                  <a:ext cx="29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EAD8ED3-2103-4A0B-B207-53E4434ED28F}"/>
                    </a:ext>
                  </a:extLst>
                </p14:cNvPr>
                <p14:cNvContentPartPr/>
                <p14:nvPr/>
              </p14:nvContentPartPr>
              <p14:xfrm>
                <a:off x="7439339" y="1243411"/>
                <a:ext cx="217800" cy="10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EAD8ED3-2103-4A0B-B207-53E4434ED2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35019" y="1239091"/>
                  <a:ext cx="226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1DFC66D-0ACF-4A27-A58C-353DBD6C654B}"/>
                    </a:ext>
                  </a:extLst>
                </p14:cNvPr>
                <p14:cNvContentPartPr/>
                <p14:nvPr/>
              </p14:nvContentPartPr>
              <p14:xfrm>
                <a:off x="8318099" y="1293091"/>
                <a:ext cx="112320" cy="129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1DFC66D-0ACF-4A27-A58C-353DBD6C65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13779" y="1288771"/>
                  <a:ext cx="120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55202E9-E92A-41A5-864E-469D5BF1F021}"/>
                    </a:ext>
                  </a:extLst>
                </p14:cNvPr>
                <p14:cNvContentPartPr/>
                <p14:nvPr/>
              </p14:nvContentPartPr>
              <p14:xfrm>
                <a:off x="8465339" y="1222891"/>
                <a:ext cx="61200" cy="151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55202E9-E92A-41A5-864E-469D5BF1F0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61019" y="1218571"/>
                  <a:ext cx="69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E41315F-AA13-436A-9D3E-1EFA9C2A8ABF}"/>
                    </a:ext>
                  </a:extLst>
                </p14:cNvPr>
                <p14:cNvContentPartPr/>
                <p14:nvPr/>
              </p14:nvContentPartPr>
              <p14:xfrm>
                <a:off x="8521859" y="1302091"/>
                <a:ext cx="97560" cy="65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E41315F-AA13-436A-9D3E-1EFA9C2A8AB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17539" y="1297771"/>
                  <a:ext cx="106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A88790A-9954-40BF-863E-667AF716BB97}"/>
                    </a:ext>
                  </a:extLst>
                </p14:cNvPr>
                <p14:cNvContentPartPr/>
                <p14:nvPr/>
              </p14:nvContentPartPr>
              <p14:xfrm>
                <a:off x="8660099" y="1287691"/>
                <a:ext cx="95760" cy="144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A88790A-9954-40BF-863E-667AF716BB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55779" y="1283371"/>
                  <a:ext cx="104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309AB2C-829E-4C4D-BD79-6B92578F05E2}"/>
                    </a:ext>
                  </a:extLst>
                </p14:cNvPr>
                <p14:cNvContentPartPr/>
                <p14:nvPr/>
              </p14:nvContentPartPr>
              <p14:xfrm>
                <a:off x="8788259" y="1284091"/>
                <a:ext cx="146880" cy="70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309AB2C-829E-4C4D-BD79-6B92578F05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83939" y="1279771"/>
                  <a:ext cx="155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E99D1DA-4D75-4EB5-BB44-7CEFC826851D}"/>
                    </a:ext>
                  </a:extLst>
                </p14:cNvPr>
                <p14:cNvContentPartPr/>
                <p14:nvPr/>
              </p14:nvContentPartPr>
              <p14:xfrm>
                <a:off x="7227299" y="968371"/>
                <a:ext cx="326880" cy="406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E99D1DA-4D75-4EB5-BB44-7CEFC82685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22979" y="964051"/>
                  <a:ext cx="33552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B6A746E6-4253-426A-976E-DF0D89CAE6CF}"/>
              </a:ext>
            </a:extLst>
          </p:cNvPr>
          <p:cNvGrpSpPr/>
          <p:nvPr/>
        </p:nvGrpSpPr>
        <p:grpSpPr>
          <a:xfrm>
            <a:off x="9064379" y="1220011"/>
            <a:ext cx="244800" cy="128880"/>
            <a:chOff x="9064379" y="1220011"/>
            <a:chExt cx="24480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7687A77-99E2-4C5D-83E3-6C48795C9D0C}"/>
                    </a:ext>
                  </a:extLst>
                </p14:cNvPr>
                <p14:cNvContentPartPr/>
                <p14:nvPr/>
              </p14:nvContentPartPr>
              <p14:xfrm>
                <a:off x="9064379" y="1271131"/>
                <a:ext cx="150480" cy="16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7687A77-99E2-4C5D-83E3-6C48795C9D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60059" y="1266811"/>
                  <a:ext cx="159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7EE4BEF-5EF4-4A5E-9CC2-9D47E73DB16F}"/>
                    </a:ext>
                  </a:extLst>
                </p14:cNvPr>
                <p14:cNvContentPartPr/>
                <p14:nvPr/>
              </p14:nvContentPartPr>
              <p14:xfrm>
                <a:off x="9160139" y="1220011"/>
                <a:ext cx="149040" cy="128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7EE4BEF-5EF4-4A5E-9CC2-9D47E73DB16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55819" y="1215691"/>
                  <a:ext cx="1576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93F59212-2EF0-4BCE-A54F-08AACD616FE1}"/>
              </a:ext>
            </a:extLst>
          </p:cNvPr>
          <p:cNvGrpSpPr/>
          <p:nvPr/>
        </p:nvGrpSpPr>
        <p:grpSpPr>
          <a:xfrm>
            <a:off x="9500699" y="867931"/>
            <a:ext cx="2362680" cy="1612080"/>
            <a:chOff x="9500699" y="867931"/>
            <a:chExt cx="2362680" cy="161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E5A68C2-0AE7-47A1-A348-711EE8B55062}"/>
                    </a:ext>
                  </a:extLst>
                </p14:cNvPr>
                <p14:cNvContentPartPr/>
                <p14:nvPr/>
              </p14:nvContentPartPr>
              <p14:xfrm>
                <a:off x="9506459" y="1169971"/>
                <a:ext cx="149400" cy="1267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E5A68C2-0AE7-47A1-A348-711EE8B5506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02139" y="1165651"/>
                  <a:ext cx="158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3B2983E-A7F3-472A-BB28-2E7AF3AE073A}"/>
                    </a:ext>
                  </a:extLst>
                </p14:cNvPr>
                <p14:cNvContentPartPr/>
                <p14:nvPr/>
              </p14:nvContentPartPr>
              <p14:xfrm>
                <a:off x="9657299" y="1145131"/>
                <a:ext cx="77760" cy="203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3B2983E-A7F3-472A-BB28-2E7AF3AE073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52979" y="1140811"/>
                  <a:ext cx="86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30277CE-0FA6-4307-8873-4B3F1C2637F3}"/>
                    </a:ext>
                  </a:extLst>
                </p14:cNvPr>
                <p14:cNvContentPartPr/>
                <p14:nvPr/>
              </p14:nvContentPartPr>
              <p14:xfrm>
                <a:off x="9755939" y="1122091"/>
                <a:ext cx="141120" cy="115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30277CE-0FA6-4307-8873-4B3F1C2637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51619" y="1117771"/>
                  <a:ext cx="149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0E47880-100A-4BBC-8912-D15E7BAB1483}"/>
                    </a:ext>
                  </a:extLst>
                </p14:cNvPr>
                <p14:cNvContentPartPr/>
                <p14:nvPr/>
              </p14:nvContentPartPr>
              <p14:xfrm>
                <a:off x="9919739" y="1114531"/>
                <a:ext cx="91440" cy="93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0E47880-100A-4BBC-8912-D15E7BAB14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15419" y="1110211"/>
                  <a:ext cx="10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CF00418-5AC4-4CCC-A2F3-C28F92019919}"/>
                    </a:ext>
                  </a:extLst>
                </p14:cNvPr>
                <p14:cNvContentPartPr/>
                <p14:nvPr/>
              </p14:nvContentPartPr>
              <p14:xfrm>
                <a:off x="10017299" y="1092931"/>
                <a:ext cx="190440" cy="75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CF00418-5AC4-4CCC-A2F3-C28F920199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12979" y="1088611"/>
                  <a:ext cx="19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E61725F-43FD-4284-A89A-D92F79626A00}"/>
                    </a:ext>
                  </a:extLst>
                </p14:cNvPr>
                <p14:cNvContentPartPr/>
                <p14:nvPr/>
              </p14:nvContentPartPr>
              <p14:xfrm>
                <a:off x="10212779" y="992131"/>
                <a:ext cx="102600" cy="180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E61725F-43FD-4284-A89A-D92F79626A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08459" y="987811"/>
                  <a:ext cx="111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87A2EE4-B7C6-4C8F-BEFA-4CDC6584FF6C}"/>
                    </a:ext>
                  </a:extLst>
                </p14:cNvPr>
                <p14:cNvContentPartPr/>
                <p14:nvPr/>
              </p14:nvContentPartPr>
              <p14:xfrm>
                <a:off x="10506179" y="963691"/>
                <a:ext cx="214920" cy="133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87A2EE4-B7C6-4C8F-BEFA-4CDC6584FF6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01859" y="959371"/>
                  <a:ext cx="223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1B6D4F0-AC83-45D4-83E8-BCEA69FDEC8B}"/>
                    </a:ext>
                  </a:extLst>
                </p14:cNvPr>
                <p14:cNvContentPartPr/>
                <p14:nvPr/>
              </p14:nvContentPartPr>
              <p14:xfrm>
                <a:off x="10891019" y="917971"/>
                <a:ext cx="113040" cy="116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1B6D4F0-AC83-45D4-83E8-BCEA69FDEC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86699" y="913651"/>
                  <a:ext cx="121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1E481D2-5B40-44F5-9C53-55AAD3A78178}"/>
                    </a:ext>
                  </a:extLst>
                </p14:cNvPr>
                <p14:cNvContentPartPr/>
                <p14:nvPr/>
              </p14:nvContentPartPr>
              <p14:xfrm>
                <a:off x="11008379" y="956491"/>
                <a:ext cx="227160" cy="730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1E481D2-5B40-44F5-9C53-55AAD3A7817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04059" y="952171"/>
                  <a:ext cx="235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14018CA-7929-48D9-92BD-1F004EFB2712}"/>
                    </a:ext>
                  </a:extLst>
                </p14:cNvPr>
                <p14:cNvContentPartPr/>
                <p14:nvPr/>
              </p14:nvContentPartPr>
              <p14:xfrm>
                <a:off x="11272619" y="956131"/>
                <a:ext cx="118440" cy="53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14018CA-7929-48D9-92BD-1F004EFB27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68299" y="951811"/>
                  <a:ext cx="127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50DB6C4-D78E-4337-9C1E-078AC9D777EF}"/>
                    </a:ext>
                  </a:extLst>
                </p14:cNvPr>
                <p14:cNvContentPartPr/>
                <p14:nvPr/>
              </p14:nvContentPartPr>
              <p14:xfrm>
                <a:off x="11369099" y="867931"/>
                <a:ext cx="80640" cy="155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50DB6C4-D78E-4337-9C1E-078AC9D777E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64779" y="863611"/>
                  <a:ext cx="8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8ADF87D-5E9B-4F3F-AA92-147FC71C75BE}"/>
                    </a:ext>
                  </a:extLst>
                </p14:cNvPr>
                <p14:cNvContentPartPr/>
                <p14:nvPr/>
              </p14:nvContentPartPr>
              <p14:xfrm>
                <a:off x="11443619" y="921571"/>
                <a:ext cx="218880" cy="84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8ADF87D-5E9B-4F3F-AA92-147FC71C75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39299" y="917251"/>
                  <a:ext cx="227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D6550F8-D121-49EC-8C57-43B6BC394CF0}"/>
                    </a:ext>
                  </a:extLst>
                </p14:cNvPr>
                <p14:cNvContentPartPr/>
                <p14:nvPr/>
              </p14:nvContentPartPr>
              <p14:xfrm>
                <a:off x="11563859" y="971971"/>
                <a:ext cx="14760" cy="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D6550F8-D121-49EC-8C57-43B6BC394C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59539" y="967651"/>
                  <a:ext cx="23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8163261-9685-458B-AFDB-AE7865052BB0}"/>
                    </a:ext>
                  </a:extLst>
                </p14:cNvPr>
                <p14:cNvContentPartPr/>
                <p14:nvPr/>
              </p14:nvContentPartPr>
              <p14:xfrm>
                <a:off x="11563859" y="902491"/>
                <a:ext cx="299520" cy="115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8163261-9685-458B-AFDB-AE7865052B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59539" y="898171"/>
                  <a:ext cx="308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D971F98-431C-4500-839C-CE147092ED40}"/>
                    </a:ext>
                  </a:extLst>
                </p14:cNvPr>
                <p14:cNvContentPartPr/>
                <p14:nvPr/>
              </p14:nvContentPartPr>
              <p14:xfrm>
                <a:off x="9500699" y="1416211"/>
                <a:ext cx="246960" cy="291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D971F98-431C-4500-839C-CE147092ED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96379" y="1411891"/>
                  <a:ext cx="255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C28C89-60D8-41E1-9D09-79870C49DBBA}"/>
                    </a:ext>
                  </a:extLst>
                </p14:cNvPr>
                <p14:cNvContentPartPr/>
                <p14:nvPr/>
              </p14:nvContentPartPr>
              <p14:xfrm>
                <a:off x="9940979" y="1403971"/>
                <a:ext cx="8640" cy="123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C28C89-60D8-41E1-9D09-79870C49DBB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36659" y="1399651"/>
                  <a:ext cx="17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ABE419F-37F5-439C-955A-7F298FAD735B}"/>
                    </a:ext>
                  </a:extLst>
                </p14:cNvPr>
                <p14:cNvContentPartPr/>
                <p14:nvPr/>
              </p14:nvContentPartPr>
              <p14:xfrm>
                <a:off x="9866819" y="1448251"/>
                <a:ext cx="157320" cy="511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ABE419F-37F5-439C-955A-7F298FAD735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62499" y="1443931"/>
                  <a:ext cx="165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ECD90DC-2729-495D-813C-CA4A9B939D33}"/>
                    </a:ext>
                  </a:extLst>
                </p14:cNvPr>
                <p14:cNvContentPartPr/>
                <p14:nvPr/>
              </p14:nvContentPartPr>
              <p14:xfrm>
                <a:off x="9872219" y="1373371"/>
                <a:ext cx="150840" cy="25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ECD90DC-2729-495D-813C-CA4A9B939D3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67899" y="1369051"/>
                  <a:ext cx="159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219C19E-ACA7-4A1F-97D3-553E159E2716}"/>
                    </a:ext>
                  </a:extLst>
                </p14:cNvPr>
                <p14:cNvContentPartPr/>
                <p14:nvPr/>
              </p14:nvContentPartPr>
              <p14:xfrm>
                <a:off x="10019459" y="1435291"/>
                <a:ext cx="117720" cy="55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219C19E-ACA7-4A1F-97D3-553E159E27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15139" y="1430971"/>
                  <a:ext cx="12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561F942-9278-42D0-AC65-84632A18372F}"/>
                    </a:ext>
                  </a:extLst>
                </p14:cNvPr>
                <p14:cNvContentPartPr/>
                <p14:nvPr/>
              </p14:nvContentPartPr>
              <p14:xfrm>
                <a:off x="10175699" y="1325851"/>
                <a:ext cx="120960" cy="207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561F942-9278-42D0-AC65-84632A1837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71379" y="1321531"/>
                  <a:ext cx="129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1621620-E9F4-4F5B-8644-540B98C64AD3}"/>
                    </a:ext>
                  </a:extLst>
                </p14:cNvPr>
                <p14:cNvContentPartPr/>
                <p14:nvPr/>
              </p14:nvContentPartPr>
              <p14:xfrm>
                <a:off x="10300979" y="1309291"/>
                <a:ext cx="46800" cy="140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1621620-E9F4-4F5B-8644-540B98C64AD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96659" y="1304971"/>
                  <a:ext cx="55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1403D31-4857-476C-8027-CEC4752A16A9}"/>
                    </a:ext>
                  </a:extLst>
                </p14:cNvPr>
                <p14:cNvContentPartPr/>
                <p14:nvPr/>
              </p14:nvContentPartPr>
              <p14:xfrm>
                <a:off x="10358939" y="1286251"/>
                <a:ext cx="317160" cy="147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1403D31-4857-476C-8027-CEC4752A16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54619" y="1281931"/>
                  <a:ext cx="325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27669EB-3A36-4DCD-BEAA-81249E417ED7}"/>
                    </a:ext>
                  </a:extLst>
                </p14:cNvPr>
                <p14:cNvContentPartPr/>
                <p14:nvPr/>
              </p14:nvContentPartPr>
              <p14:xfrm>
                <a:off x="10663139" y="1277251"/>
                <a:ext cx="36720" cy="52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27669EB-3A36-4DCD-BEAA-81249E417E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58819" y="1272931"/>
                  <a:ext cx="45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BBA86A0-55E4-4C08-ABFA-63213D943E72}"/>
                    </a:ext>
                  </a:extLst>
                </p14:cNvPr>
                <p14:cNvContentPartPr/>
                <p14:nvPr/>
              </p14:nvContentPartPr>
              <p14:xfrm>
                <a:off x="10694459" y="1331611"/>
                <a:ext cx="194040" cy="74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BBA86A0-55E4-4C08-ABFA-63213D943E7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90139" y="1327291"/>
                  <a:ext cx="202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86B4A51-A202-4DC0-B936-83141D47E300}"/>
                    </a:ext>
                  </a:extLst>
                </p14:cNvPr>
                <p14:cNvContentPartPr/>
                <p14:nvPr/>
              </p14:nvContentPartPr>
              <p14:xfrm>
                <a:off x="11047259" y="1310731"/>
                <a:ext cx="26280" cy="88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86B4A51-A202-4DC0-B936-83141D47E3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42939" y="1306411"/>
                  <a:ext cx="3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F5ED260-B4CA-4526-B538-749485511547}"/>
                    </a:ext>
                  </a:extLst>
                </p14:cNvPr>
                <p14:cNvContentPartPr/>
                <p14:nvPr/>
              </p14:nvContentPartPr>
              <p14:xfrm>
                <a:off x="11073539" y="1212091"/>
                <a:ext cx="120240" cy="199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F5ED260-B4CA-4526-B538-7494855115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69219" y="1207771"/>
                  <a:ext cx="128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EAE35CE-6C55-4B2A-B383-2E72A1B49582}"/>
                    </a:ext>
                  </a:extLst>
                </p14:cNvPr>
                <p14:cNvContentPartPr/>
                <p14:nvPr/>
              </p14:nvContentPartPr>
              <p14:xfrm>
                <a:off x="11040059" y="1175011"/>
                <a:ext cx="13320" cy="3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EAE35CE-6C55-4B2A-B383-2E72A1B495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35739" y="1170691"/>
                  <a:ext cx="21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3E5AA77-ADAC-4B0E-88B2-C86E7FD821E1}"/>
                    </a:ext>
                  </a:extLst>
                </p14:cNvPr>
                <p14:cNvContentPartPr/>
                <p14:nvPr/>
              </p14:nvContentPartPr>
              <p14:xfrm>
                <a:off x="11292419" y="1181851"/>
                <a:ext cx="171360" cy="140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3E5AA77-ADAC-4B0E-88B2-C86E7FD821E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88099" y="1177531"/>
                  <a:ext cx="180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E65703B-3D1B-4F98-9950-6794B9E539FB}"/>
                    </a:ext>
                  </a:extLst>
                </p14:cNvPr>
                <p14:cNvContentPartPr/>
                <p14:nvPr/>
              </p14:nvContentPartPr>
              <p14:xfrm>
                <a:off x="9512579" y="1807171"/>
                <a:ext cx="243360" cy="94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E65703B-3D1B-4F98-9950-6794B9E539F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08259" y="1802851"/>
                  <a:ext cx="252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643FB9B-3ED8-44AA-9BE5-0B9603502807}"/>
                    </a:ext>
                  </a:extLst>
                </p14:cNvPr>
                <p14:cNvContentPartPr/>
                <p14:nvPr/>
              </p14:nvContentPartPr>
              <p14:xfrm>
                <a:off x="9799499" y="1752091"/>
                <a:ext cx="302400" cy="95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643FB9B-3ED8-44AA-9BE5-0B96035028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95179" y="1747771"/>
                  <a:ext cx="311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5C9525D-3EFC-4065-817E-9FFB8C9A4449}"/>
                    </a:ext>
                  </a:extLst>
                </p14:cNvPr>
                <p14:cNvContentPartPr/>
                <p14:nvPr/>
              </p14:nvContentPartPr>
              <p14:xfrm>
                <a:off x="10117379" y="1729051"/>
                <a:ext cx="123480" cy="181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5C9525D-3EFC-4065-817E-9FFB8C9A44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13059" y="1724731"/>
                  <a:ext cx="132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509789F-3D59-447E-B930-7D4ADE8F063F}"/>
                    </a:ext>
                  </a:extLst>
                </p14:cNvPr>
                <p14:cNvContentPartPr/>
                <p14:nvPr/>
              </p14:nvContentPartPr>
              <p14:xfrm>
                <a:off x="10275419" y="1650931"/>
                <a:ext cx="61560" cy="120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509789F-3D59-447E-B930-7D4ADE8F063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71099" y="1646611"/>
                  <a:ext cx="70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03CA05-229D-4D7B-9E08-6403A7C1CE2D}"/>
                    </a:ext>
                  </a:extLst>
                </p14:cNvPr>
                <p14:cNvContentPartPr/>
                <p14:nvPr/>
              </p14:nvContentPartPr>
              <p14:xfrm>
                <a:off x="10353899" y="1700611"/>
                <a:ext cx="55800" cy="59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03CA05-229D-4D7B-9E08-6403A7C1CE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49579" y="1696291"/>
                  <a:ext cx="64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CA62E79-60F5-4744-90A6-C17FE23DE982}"/>
                    </a:ext>
                  </a:extLst>
                </p14:cNvPr>
                <p14:cNvContentPartPr/>
                <p14:nvPr/>
              </p14:nvContentPartPr>
              <p14:xfrm>
                <a:off x="10421219" y="1679011"/>
                <a:ext cx="96840" cy="53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CA62E79-60F5-4744-90A6-C17FE23DE9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16899" y="1674691"/>
                  <a:ext cx="105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6205514-21A0-499F-A326-4BCE349F139E}"/>
                    </a:ext>
                  </a:extLst>
                </p14:cNvPr>
                <p14:cNvContentPartPr/>
                <p14:nvPr/>
              </p14:nvContentPartPr>
              <p14:xfrm>
                <a:off x="10487459" y="1677211"/>
                <a:ext cx="22320" cy="155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6205514-21A0-499F-A326-4BCE349F13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3139" y="1672891"/>
                  <a:ext cx="30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026D732-E903-4512-9EA8-B6E5D8364C5E}"/>
                    </a:ext>
                  </a:extLst>
                </p14:cNvPr>
                <p14:cNvContentPartPr/>
                <p14:nvPr/>
              </p14:nvContentPartPr>
              <p14:xfrm>
                <a:off x="10548659" y="1665691"/>
                <a:ext cx="160920" cy="60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026D732-E903-4512-9EA8-B6E5D8364C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44339" y="1661371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324BDA7-906B-4883-B0ED-92F9BAB6F405}"/>
                    </a:ext>
                  </a:extLst>
                </p14:cNvPr>
                <p14:cNvContentPartPr/>
                <p14:nvPr/>
              </p14:nvContentPartPr>
              <p14:xfrm>
                <a:off x="10755659" y="1560931"/>
                <a:ext cx="270360" cy="115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324BDA7-906B-4883-B0ED-92F9BAB6F40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51339" y="1556611"/>
                  <a:ext cx="279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E39D074-900C-444F-90E0-AE5D40B22255}"/>
                    </a:ext>
                  </a:extLst>
                </p14:cNvPr>
                <p14:cNvContentPartPr/>
                <p14:nvPr/>
              </p14:nvContentPartPr>
              <p14:xfrm>
                <a:off x="11177219" y="1456891"/>
                <a:ext cx="290520" cy="184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E39D074-900C-444F-90E0-AE5D40B222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72899" y="1452571"/>
                  <a:ext cx="299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FD9AB0-80C5-4CEB-8EBF-A25A7592385A}"/>
                    </a:ext>
                  </a:extLst>
                </p14:cNvPr>
                <p14:cNvContentPartPr/>
                <p14:nvPr/>
              </p14:nvContentPartPr>
              <p14:xfrm>
                <a:off x="11483579" y="1468771"/>
                <a:ext cx="100800" cy="91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FD9AB0-80C5-4CEB-8EBF-A25A759238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79259" y="1464451"/>
                  <a:ext cx="10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8DC50AC-B978-435B-9F9A-8751C7A17307}"/>
                    </a:ext>
                  </a:extLst>
                </p14:cNvPr>
                <p14:cNvContentPartPr/>
                <p14:nvPr/>
              </p14:nvContentPartPr>
              <p14:xfrm>
                <a:off x="9606179" y="2068171"/>
                <a:ext cx="30240" cy="141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8DC50AC-B978-435B-9F9A-8751C7A1730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01859" y="2063851"/>
                  <a:ext cx="38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5DB7E87-77EE-4723-AA39-0E093A1C4C83}"/>
                    </a:ext>
                  </a:extLst>
                </p14:cNvPr>
                <p14:cNvContentPartPr/>
                <p14:nvPr/>
              </p14:nvContentPartPr>
              <p14:xfrm>
                <a:off x="9595379" y="2023171"/>
                <a:ext cx="30960" cy="24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5DB7E87-77EE-4723-AA39-0E093A1C4C8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91059" y="2018851"/>
                  <a:ext cx="39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3906701-3CDD-419F-B5C0-D726BA629345}"/>
                    </a:ext>
                  </a:extLst>
                </p14:cNvPr>
                <p14:cNvContentPartPr/>
                <p14:nvPr/>
              </p14:nvContentPartPr>
              <p14:xfrm>
                <a:off x="9660899" y="2064931"/>
                <a:ext cx="92520" cy="105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3906701-3CDD-419F-B5C0-D726BA6293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56579" y="2060611"/>
                  <a:ext cx="101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77BC961-4670-467A-A7E1-9FEB0FAAFB8A}"/>
                    </a:ext>
                  </a:extLst>
                </p14:cNvPr>
                <p14:cNvContentPartPr/>
                <p14:nvPr/>
              </p14:nvContentPartPr>
              <p14:xfrm>
                <a:off x="9900299" y="2049091"/>
                <a:ext cx="122400" cy="88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77BC961-4670-467A-A7E1-9FEB0FAAFB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95979" y="2044771"/>
                  <a:ext cx="131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B091859-EF3E-4BE2-A443-9C57626E211A}"/>
                    </a:ext>
                  </a:extLst>
                </p14:cNvPr>
                <p14:cNvContentPartPr/>
                <p14:nvPr/>
              </p14:nvContentPartPr>
              <p14:xfrm>
                <a:off x="9996419" y="1963771"/>
                <a:ext cx="172440" cy="1231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B091859-EF3E-4BE2-A443-9C57626E21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92099" y="1959451"/>
                  <a:ext cx="181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5F730D4-4458-416B-9A10-952D6C3B23E7}"/>
                    </a:ext>
                  </a:extLst>
                </p14:cNvPr>
                <p14:cNvContentPartPr/>
                <p14:nvPr/>
              </p14:nvContentPartPr>
              <p14:xfrm>
                <a:off x="10219619" y="2003371"/>
                <a:ext cx="54000" cy="46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5F730D4-4458-416B-9A10-952D6C3B23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15299" y="1999051"/>
                  <a:ext cx="62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EAB7EEA-B0F0-4E64-85F9-46B5A65EDFE0}"/>
                    </a:ext>
                  </a:extLst>
                </p14:cNvPr>
                <p14:cNvContentPartPr/>
                <p14:nvPr/>
              </p14:nvContentPartPr>
              <p14:xfrm>
                <a:off x="10218539" y="1956211"/>
                <a:ext cx="344880" cy="163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EAB7EEA-B0F0-4E64-85F9-46B5A65EDF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14219" y="1951891"/>
                  <a:ext cx="353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350AA68-D4B5-4F91-9A1F-16DE2987E094}"/>
                    </a:ext>
                  </a:extLst>
                </p14:cNvPr>
                <p14:cNvContentPartPr/>
                <p14:nvPr/>
              </p14:nvContentPartPr>
              <p14:xfrm>
                <a:off x="10556579" y="1901131"/>
                <a:ext cx="199800" cy="187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350AA68-D4B5-4F91-9A1F-16DE2987E0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52259" y="1896811"/>
                  <a:ext cx="208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9E6BB83-BD01-4A4D-9326-5260BC506311}"/>
                    </a:ext>
                  </a:extLst>
                </p14:cNvPr>
                <p14:cNvContentPartPr/>
                <p14:nvPr/>
              </p14:nvContentPartPr>
              <p14:xfrm>
                <a:off x="10659539" y="1793851"/>
                <a:ext cx="21240" cy="18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9E6BB83-BD01-4A4D-9326-5260BC5063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55219" y="1789531"/>
                  <a:ext cx="29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4795104-B26E-4902-BA72-30702AD89753}"/>
                    </a:ext>
                  </a:extLst>
                </p14:cNvPr>
                <p14:cNvContentPartPr/>
                <p14:nvPr/>
              </p14:nvContentPartPr>
              <p14:xfrm>
                <a:off x="10905419" y="1814011"/>
                <a:ext cx="93960" cy="123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4795104-B26E-4902-BA72-30702AD8975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01099" y="1809691"/>
                  <a:ext cx="10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1BE8ECC-9789-4AF3-91F4-EA633EFCB206}"/>
                    </a:ext>
                  </a:extLst>
                </p14:cNvPr>
                <p14:cNvContentPartPr/>
                <p14:nvPr/>
              </p14:nvContentPartPr>
              <p14:xfrm>
                <a:off x="11038259" y="1831651"/>
                <a:ext cx="180360" cy="264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1BE8ECC-9789-4AF3-91F4-EA633EFCB2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33939" y="1827331"/>
                  <a:ext cx="189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188B077-C3F2-451B-9398-A61B6090F8BE}"/>
                    </a:ext>
                  </a:extLst>
                </p14:cNvPr>
                <p14:cNvContentPartPr/>
                <p14:nvPr/>
              </p14:nvContentPartPr>
              <p14:xfrm>
                <a:off x="9708059" y="2335291"/>
                <a:ext cx="90000" cy="144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188B077-C3F2-451B-9398-A61B6090F8B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03739" y="2330971"/>
                  <a:ext cx="98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B88C87F-A7F2-46A1-ADFC-24BDF6CE83DB}"/>
                    </a:ext>
                  </a:extLst>
                </p14:cNvPr>
                <p14:cNvContentPartPr/>
                <p14:nvPr/>
              </p14:nvContentPartPr>
              <p14:xfrm>
                <a:off x="9896699" y="2334931"/>
                <a:ext cx="33840" cy="136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B88C87F-A7F2-46A1-ADFC-24BDF6CE83D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92379" y="2330611"/>
                  <a:ext cx="42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13C60EF-DE9A-4DE2-B745-D2FDA79A24D4}"/>
                    </a:ext>
                  </a:extLst>
                </p14:cNvPr>
                <p14:cNvContentPartPr/>
                <p14:nvPr/>
              </p14:nvContentPartPr>
              <p14:xfrm>
                <a:off x="9783659" y="2278411"/>
                <a:ext cx="105120" cy="95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13C60EF-DE9A-4DE2-B745-D2FDA79A24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79339" y="2274091"/>
                  <a:ext cx="113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D5D501D-83CD-4B35-ABBC-303EFAB14285}"/>
                    </a:ext>
                  </a:extLst>
                </p14:cNvPr>
                <p14:cNvContentPartPr/>
                <p14:nvPr/>
              </p14:nvContentPartPr>
              <p14:xfrm>
                <a:off x="9957179" y="2379571"/>
                <a:ext cx="69840" cy="63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D5D501D-83CD-4B35-ABBC-303EFAB1428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52859" y="2375251"/>
                  <a:ext cx="78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EECA8BC-FDBE-4E10-BB51-F881AA7F90A3}"/>
                    </a:ext>
                  </a:extLst>
                </p14:cNvPr>
                <p14:cNvContentPartPr/>
                <p14:nvPr/>
              </p14:nvContentPartPr>
              <p14:xfrm>
                <a:off x="10093259" y="2300731"/>
                <a:ext cx="84600" cy="31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EECA8BC-FDBE-4E10-BB51-F881AA7F90A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88939" y="2296411"/>
                  <a:ext cx="93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5B028A-3CC2-41DF-B203-4288B9F02302}"/>
                    </a:ext>
                  </a:extLst>
                </p14:cNvPr>
                <p14:cNvContentPartPr/>
                <p14:nvPr/>
              </p14:nvContentPartPr>
              <p14:xfrm>
                <a:off x="10304579" y="2217931"/>
                <a:ext cx="80640" cy="199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5B028A-3CC2-41DF-B203-4288B9F023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300259" y="2213611"/>
                  <a:ext cx="89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DAC7C78-8296-462E-AD1A-E1FCCB931BA7}"/>
                    </a:ext>
                  </a:extLst>
                </p14:cNvPr>
                <p14:cNvContentPartPr/>
                <p14:nvPr/>
              </p14:nvContentPartPr>
              <p14:xfrm>
                <a:off x="10414739" y="2203171"/>
                <a:ext cx="325080" cy="92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DAC7C78-8296-462E-AD1A-E1FCCB931BA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10419" y="2198851"/>
                  <a:ext cx="33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A8CE7E8-6B89-4651-B11F-74B36446F31D}"/>
                    </a:ext>
                  </a:extLst>
                </p14:cNvPr>
                <p14:cNvContentPartPr/>
                <p14:nvPr/>
              </p14:nvContentPartPr>
              <p14:xfrm>
                <a:off x="10650899" y="2112091"/>
                <a:ext cx="360" cy="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A8CE7E8-6B89-4651-B11F-74B36446F3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46579" y="2107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3230798-56C4-4181-A0AE-614E31A3D32A}"/>
                    </a:ext>
                  </a:extLst>
                </p14:cNvPr>
                <p14:cNvContentPartPr/>
                <p14:nvPr/>
              </p14:nvContentPartPr>
              <p14:xfrm>
                <a:off x="10715699" y="2066371"/>
                <a:ext cx="136440" cy="159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3230798-56C4-4181-A0AE-614E31A3D3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711379" y="2062051"/>
                  <a:ext cx="14508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1223464-887C-4645-9E3A-9F78ECC8E259}"/>
                  </a:ext>
                </a:extLst>
              </p14:cNvPr>
              <p14:cNvContentPartPr/>
              <p14:nvPr/>
            </p14:nvContentPartPr>
            <p14:xfrm>
              <a:off x="4553579" y="2777371"/>
              <a:ext cx="18000" cy="1976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1223464-887C-4645-9E3A-9F78ECC8E25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549259" y="2773051"/>
                <a:ext cx="26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C74E968-2721-4A87-A5B5-91B5225A9C5B}"/>
                  </a:ext>
                </a:extLst>
              </p14:cNvPr>
              <p14:cNvContentPartPr/>
              <p14:nvPr/>
            </p14:nvContentPartPr>
            <p14:xfrm>
              <a:off x="4605779" y="3277411"/>
              <a:ext cx="6840" cy="856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C74E968-2721-4A87-A5B5-91B5225A9C5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601459" y="3273091"/>
                <a:ext cx="1548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0335C87A-2A65-4BD2-8388-72B4A19FBC62}"/>
              </a:ext>
            </a:extLst>
          </p:cNvPr>
          <p:cNvGrpSpPr/>
          <p:nvPr/>
        </p:nvGrpSpPr>
        <p:grpSpPr>
          <a:xfrm>
            <a:off x="4583099" y="3637771"/>
            <a:ext cx="24120" cy="1030320"/>
            <a:chOff x="4583099" y="3637771"/>
            <a:chExt cx="2412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F4AA806-D8C0-4603-8144-537949B681E1}"/>
                    </a:ext>
                  </a:extLst>
                </p14:cNvPr>
                <p14:cNvContentPartPr/>
                <p14:nvPr/>
              </p14:nvContentPartPr>
              <p14:xfrm>
                <a:off x="4588859" y="3637771"/>
                <a:ext cx="18360" cy="795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F4AA806-D8C0-4603-8144-537949B681E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84539" y="3633451"/>
                  <a:ext cx="2700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CB2894-9B21-4AF2-AB0F-E4828FD869F6}"/>
                    </a:ext>
                  </a:extLst>
                </p14:cNvPr>
                <p14:cNvContentPartPr/>
                <p14:nvPr/>
              </p14:nvContentPartPr>
              <p14:xfrm>
                <a:off x="4583099" y="4486651"/>
                <a:ext cx="5040" cy="181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CB2894-9B21-4AF2-AB0F-E4828FD869F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78779" y="4482331"/>
                  <a:ext cx="136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EEE5B2A2-87C3-45C0-979E-060B26070EAC}"/>
                  </a:ext>
                </a:extLst>
              </p14:cNvPr>
              <p14:cNvContentPartPr/>
              <p14:nvPr/>
            </p14:nvContentPartPr>
            <p14:xfrm>
              <a:off x="4543859" y="4889131"/>
              <a:ext cx="27720" cy="4446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EEE5B2A2-87C3-45C0-979E-060B26070EA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539539" y="4884811"/>
                <a:ext cx="3636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0EE3DEDD-D584-4422-A5D5-033DC10CEEB8}"/>
                  </a:ext>
                </a:extLst>
              </p14:cNvPr>
              <p14:cNvContentPartPr/>
              <p14:nvPr/>
            </p14:nvContentPartPr>
            <p14:xfrm>
              <a:off x="3725219" y="3119011"/>
              <a:ext cx="46440" cy="8762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0EE3DEDD-D584-4422-A5D5-033DC10CEEB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720899" y="3114691"/>
                <a:ext cx="55080" cy="8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BE333F3E-B299-4DB2-888D-B3CF74762130}"/>
                  </a:ext>
                </a:extLst>
              </p14:cNvPr>
              <p14:cNvContentPartPr/>
              <p14:nvPr/>
            </p14:nvContentPartPr>
            <p14:xfrm>
              <a:off x="3800819" y="4448491"/>
              <a:ext cx="12600" cy="3895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BE333F3E-B299-4DB2-888D-B3CF7476213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796499" y="4444171"/>
                <a:ext cx="212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BB40F79D-388D-476C-BD3A-CE259DF552DB}"/>
                  </a:ext>
                </a:extLst>
              </p14:cNvPr>
              <p14:cNvContentPartPr/>
              <p14:nvPr/>
            </p14:nvContentPartPr>
            <p14:xfrm>
              <a:off x="3797219" y="5028811"/>
              <a:ext cx="19440" cy="3510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BB40F79D-388D-476C-BD3A-CE259DF552D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792899" y="5024491"/>
                <a:ext cx="2808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61A9B9E8-556C-4C47-90AA-E149C9370C7E}"/>
              </a:ext>
            </a:extLst>
          </p:cNvPr>
          <p:cNvGrpSpPr/>
          <p:nvPr/>
        </p:nvGrpSpPr>
        <p:grpSpPr>
          <a:xfrm>
            <a:off x="3715139" y="5505091"/>
            <a:ext cx="208080" cy="210960"/>
            <a:chOff x="3715139" y="5505091"/>
            <a:chExt cx="20808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DCB1DA8-FC44-4C25-871F-E18458F4F15D}"/>
                    </a:ext>
                  </a:extLst>
                </p14:cNvPr>
                <p14:cNvContentPartPr/>
                <p14:nvPr/>
              </p14:nvContentPartPr>
              <p14:xfrm>
                <a:off x="3715139" y="5505091"/>
                <a:ext cx="136800" cy="133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DCB1DA8-FC44-4C25-871F-E18458F4F15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710819" y="5500771"/>
                  <a:ext cx="145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B38D1BB-C357-48B4-8E92-40A7B06A08C8}"/>
                    </a:ext>
                  </a:extLst>
                </p14:cNvPr>
                <p14:cNvContentPartPr/>
                <p14:nvPr/>
              </p14:nvContentPartPr>
              <p14:xfrm>
                <a:off x="3863099" y="5615611"/>
                <a:ext cx="60120" cy="100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B38D1BB-C357-48B4-8E92-40A7B06A08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58779" y="5611291"/>
                  <a:ext cx="6876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0DB785E0-A662-4D80-B340-CD1F3E53B30C}"/>
              </a:ext>
            </a:extLst>
          </p:cNvPr>
          <p:cNvGrpSpPr/>
          <p:nvPr/>
        </p:nvGrpSpPr>
        <p:grpSpPr>
          <a:xfrm>
            <a:off x="4436219" y="5492131"/>
            <a:ext cx="228600" cy="235080"/>
            <a:chOff x="4436219" y="5492131"/>
            <a:chExt cx="22860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556F0E2-F101-4AFE-86F4-59BE1AFD5311}"/>
                    </a:ext>
                  </a:extLst>
                </p14:cNvPr>
                <p14:cNvContentPartPr/>
                <p14:nvPr/>
              </p14:nvContentPartPr>
              <p14:xfrm>
                <a:off x="4436219" y="5492131"/>
                <a:ext cx="110520" cy="121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556F0E2-F101-4AFE-86F4-59BE1AFD531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31899" y="5487811"/>
                  <a:ext cx="119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D125640-0DAA-4F63-875A-7DB2D6142382}"/>
                    </a:ext>
                  </a:extLst>
                </p14:cNvPr>
                <p14:cNvContentPartPr/>
                <p14:nvPr/>
              </p14:nvContentPartPr>
              <p14:xfrm>
                <a:off x="4587419" y="5607691"/>
                <a:ext cx="11880" cy="3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D125640-0DAA-4F63-875A-7DB2D614238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83099" y="5603371"/>
                  <a:ext cx="20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6BC4586-CD6D-4B67-BBF7-AD80FEC2AD37}"/>
                    </a:ext>
                  </a:extLst>
                </p14:cNvPr>
                <p14:cNvContentPartPr/>
                <p14:nvPr/>
              </p14:nvContentPartPr>
              <p14:xfrm>
                <a:off x="4564379" y="5582131"/>
                <a:ext cx="100440" cy="1450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6BC4586-CD6D-4B67-BBF7-AD80FEC2AD3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60059" y="5577811"/>
                  <a:ext cx="10908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47B98389-191F-4CA3-BCB8-5AA1862EBB04}"/>
              </a:ext>
            </a:extLst>
          </p:cNvPr>
          <p:cNvGrpSpPr/>
          <p:nvPr/>
        </p:nvGrpSpPr>
        <p:grpSpPr>
          <a:xfrm>
            <a:off x="4021139" y="5756371"/>
            <a:ext cx="258840" cy="126000"/>
            <a:chOff x="4021139" y="5756371"/>
            <a:chExt cx="25884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5659F41-B202-4FDD-8F6B-3809886E32BC}"/>
                    </a:ext>
                  </a:extLst>
                </p14:cNvPr>
                <p14:cNvContentPartPr/>
                <p14:nvPr/>
              </p14:nvContentPartPr>
              <p14:xfrm>
                <a:off x="4021139" y="5801371"/>
                <a:ext cx="207360" cy="15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5659F41-B202-4FDD-8F6B-3809886E32B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016819" y="5797051"/>
                  <a:ext cx="21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C78819B-CE44-43E4-B191-D9481C45B269}"/>
                    </a:ext>
                  </a:extLst>
                </p14:cNvPr>
                <p14:cNvContentPartPr/>
                <p14:nvPr/>
              </p14:nvContentPartPr>
              <p14:xfrm>
                <a:off x="4219859" y="5756371"/>
                <a:ext cx="60120" cy="126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C78819B-CE44-43E4-B191-D9481C45B2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215539" y="5752051"/>
                  <a:ext cx="687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159650F-89B7-4292-9F4B-BCEE03508D16}"/>
              </a:ext>
            </a:extLst>
          </p:cNvPr>
          <p:cNvGrpSpPr/>
          <p:nvPr/>
        </p:nvGrpSpPr>
        <p:grpSpPr>
          <a:xfrm>
            <a:off x="4181699" y="2879251"/>
            <a:ext cx="530640" cy="219600"/>
            <a:chOff x="4181699" y="2879251"/>
            <a:chExt cx="53064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D2F23AE-1877-4C71-8CB8-2A115222B3CE}"/>
                    </a:ext>
                  </a:extLst>
                </p14:cNvPr>
                <p14:cNvContentPartPr/>
                <p14:nvPr/>
              </p14:nvContentPartPr>
              <p14:xfrm>
                <a:off x="4229579" y="2929291"/>
                <a:ext cx="50040" cy="106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D2F23AE-1877-4C71-8CB8-2A115222B3C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25259" y="2924971"/>
                  <a:ext cx="58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414F317-4E3E-4356-A4A8-237149EB613B}"/>
                    </a:ext>
                  </a:extLst>
                </p14:cNvPr>
                <p14:cNvContentPartPr/>
                <p14:nvPr/>
              </p14:nvContentPartPr>
              <p14:xfrm>
                <a:off x="4181699" y="2900491"/>
                <a:ext cx="61920" cy="91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414F317-4E3E-4356-A4A8-237149EB613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77379" y="2896171"/>
                  <a:ext cx="70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8C7C4E6-26E4-4DA9-9DF9-EA38DAECFFFC}"/>
                    </a:ext>
                  </a:extLst>
                </p14:cNvPr>
                <p14:cNvContentPartPr/>
                <p14:nvPr/>
              </p14:nvContentPartPr>
              <p14:xfrm>
                <a:off x="4269179" y="2992291"/>
                <a:ext cx="47160" cy="313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8C7C4E6-26E4-4DA9-9DF9-EA38DAECFFF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264859" y="2987971"/>
                  <a:ext cx="5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49E59CD-B734-4A66-AF51-A61B39F311CE}"/>
                    </a:ext>
                  </a:extLst>
                </p14:cNvPr>
                <p14:cNvContentPartPr/>
                <p14:nvPr/>
              </p14:nvContentPartPr>
              <p14:xfrm>
                <a:off x="4367819" y="2966371"/>
                <a:ext cx="51480" cy="13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49E59CD-B734-4A66-AF51-A61B39F311C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63499" y="2962051"/>
                  <a:ext cx="60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D03F465-DFFE-45DE-8D13-C47A6BA0E88E}"/>
                    </a:ext>
                  </a:extLst>
                </p14:cNvPr>
                <p14:cNvContentPartPr/>
                <p14:nvPr/>
              </p14:nvContentPartPr>
              <p14:xfrm>
                <a:off x="4410299" y="2937571"/>
                <a:ext cx="62640" cy="161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D03F465-DFFE-45DE-8D13-C47A6BA0E88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405979" y="2933251"/>
                  <a:ext cx="71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55D386F-C1AE-4DAF-9570-8142922A1CC1}"/>
                    </a:ext>
                  </a:extLst>
                </p14:cNvPr>
                <p14:cNvContentPartPr/>
                <p14:nvPr/>
              </p14:nvContentPartPr>
              <p14:xfrm>
                <a:off x="4466819" y="2944771"/>
                <a:ext cx="55440" cy="66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55D386F-C1AE-4DAF-9570-8142922A1CC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62499" y="2940451"/>
                  <a:ext cx="64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8F9A8A4-7D65-4345-B4E8-74CBBCCECE6F}"/>
                    </a:ext>
                  </a:extLst>
                </p14:cNvPr>
                <p14:cNvContentPartPr/>
                <p14:nvPr/>
              </p14:nvContentPartPr>
              <p14:xfrm>
                <a:off x="4530899" y="2926411"/>
                <a:ext cx="154800" cy="60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8F9A8A4-7D65-4345-B4E8-74CBBCCECE6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26579" y="2922091"/>
                  <a:ext cx="163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BE744CC-4D23-4FF2-8B1D-81852F694191}"/>
                    </a:ext>
                  </a:extLst>
                </p14:cNvPr>
                <p14:cNvContentPartPr/>
                <p14:nvPr/>
              </p14:nvContentPartPr>
              <p14:xfrm>
                <a:off x="4659419" y="2894371"/>
                <a:ext cx="52920" cy="120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BE744CC-4D23-4FF2-8B1D-81852F6941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55099" y="2890051"/>
                  <a:ext cx="61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29162E3-C764-4975-BD45-56561FC35625}"/>
                    </a:ext>
                  </a:extLst>
                </p14:cNvPr>
                <p14:cNvContentPartPr/>
                <p14:nvPr/>
              </p14:nvContentPartPr>
              <p14:xfrm>
                <a:off x="4605059" y="2879251"/>
                <a:ext cx="360" cy="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29162E3-C764-4975-BD45-56561FC356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600739" y="28749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77BF23E6-C503-403C-BCE9-EDC4CC9E2261}"/>
              </a:ext>
            </a:extLst>
          </p:cNvPr>
          <p:cNvGrpSpPr/>
          <p:nvPr/>
        </p:nvGrpSpPr>
        <p:grpSpPr>
          <a:xfrm>
            <a:off x="3696419" y="2036851"/>
            <a:ext cx="27720" cy="935280"/>
            <a:chOff x="3696419" y="2036851"/>
            <a:chExt cx="27720" cy="93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3CD17D2-B142-4DF3-AC5F-7AF7CD89F8AC}"/>
                    </a:ext>
                  </a:extLst>
                </p14:cNvPr>
                <p14:cNvContentPartPr/>
                <p14:nvPr/>
              </p14:nvContentPartPr>
              <p14:xfrm>
                <a:off x="3706859" y="2792131"/>
                <a:ext cx="4320" cy="129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3CD17D2-B142-4DF3-AC5F-7AF7CD89F8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02539" y="2787811"/>
                  <a:ext cx="12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0E74E7E-2EBF-4E3B-B159-528156D6B052}"/>
                    </a:ext>
                  </a:extLst>
                </p14:cNvPr>
                <p14:cNvContentPartPr/>
                <p14:nvPr/>
              </p14:nvContentPartPr>
              <p14:xfrm>
                <a:off x="3696419" y="2839651"/>
                <a:ext cx="27000" cy="132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0E74E7E-2EBF-4E3B-B159-528156D6B05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92099" y="2835331"/>
                  <a:ext cx="35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5B652D2-56C9-48CA-B44F-D01087192032}"/>
                    </a:ext>
                  </a:extLst>
                </p14:cNvPr>
                <p14:cNvContentPartPr/>
                <p14:nvPr/>
              </p14:nvContentPartPr>
              <p14:xfrm>
                <a:off x="3709019" y="2036851"/>
                <a:ext cx="15120" cy="7765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5B652D2-56C9-48CA-B44F-D0108719203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04699" y="2032531"/>
                  <a:ext cx="23760" cy="78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8D031EA8-5271-4055-9279-1274DD138FA2}"/>
              </a:ext>
            </a:extLst>
          </p:cNvPr>
          <p:cNvGrpSpPr/>
          <p:nvPr/>
        </p:nvGrpSpPr>
        <p:grpSpPr>
          <a:xfrm>
            <a:off x="7304699" y="2602771"/>
            <a:ext cx="4219560" cy="669600"/>
            <a:chOff x="7304699" y="2602771"/>
            <a:chExt cx="4219560" cy="6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EE29F72-309B-4826-BE39-A17610D4C341}"/>
                    </a:ext>
                  </a:extLst>
                </p14:cNvPr>
                <p14:cNvContentPartPr/>
                <p14:nvPr/>
              </p14:nvContentPartPr>
              <p14:xfrm>
                <a:off x="7447259" y="2807251"/>
                <a:ext cx="322920" cy="31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EE29F72-309B-4826-BE39-A17610D4C34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42939" y="2802931"/>
                  <a:ext cx="331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3BEB6D8-A37C-44B1-9BB7-B1A8CE839648}"/>
                    </a:ext>
                  </a:extLst>
                </p14:cNvPr>
                <p14:cNvContentPartPr/>
                <p14:nvPr/>
              </p14:nvContentPartPr>
              <p14:xfrm>
                <a:off x="7304699" y="2682331"/>
                <a:ext cx="271080" cy="186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3BEB6D8-A37C-44B1-9BB7-B1A8CE8396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00379" y="2678011"/>
                  <a:ext cx="279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A59743B-5816-44C3-AE5A-47FC74786C9A}"/>
                    </a:ext>
                  </a:extLst>
                </p14:cNvPr>
                <p14:cNvContentPartPr/>
                <p14:nvPr/>
              </p14:nvContentPartPr>
              <p14:xfrm>
                <a:off x="8017859" y="2772331"/>
                <a:ext cx="219960" cy="73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A59743B-5816-44C3-AE5A-47FC74786C9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13539" y="2768011"/>
                  <a:ext cx="228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03851CB-FFE5-4982-92FA-3D983B115DC6}"/>
                    </a:ext>
                  </a:extLst>
                </p14:cNvPr>
                <p14:cNvContentPartPr/>
                <p14:nvPr/>
              </p14:nvContentPartPr>
              <p14:xfrm>
                <a:off x="8203619" y="2668291"/>
                <a:ext cx="360" cy="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03851CB-FFE5-4982-92FA-3D983B115D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99299" y="26639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F334B9C-F682-40DC-B51E-3BB55B681FBE}"/>
                    </a:ext>
                  </a:extLst>
                </p14:cNvPr>
                <p14:cNvContentPartPr/>
                <p14:nvPr/>
              </p14:nvContentPartPr>
              <p14:xfrm>
                <a:off x="8467499" y="2665771"/>
                <a:ext cx="272160" cy="181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F334B9C-F682-40DC-B51E-3BB55B681FB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63179" y="2661451"/>
                  <a:ext cx="280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FE88337-2CB1-43CB-A384-8D217D5665D4}"/>
                    </a:ext>
                  </a:extLst>
                </p14:cNvPr>
                <p14:cNvContentPartPr/>
                <p14:nvPr/>
              </p14:nvContentPartPr>
              <p14:xfrm>
                <a:off x="8935859" y="2743531"/>
                <a:ext cx="247320" cy="1087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FE88337-2CB1-43CB-A384-8D217D5665D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31539" y="2739211"/>
                  <a:ext cx="25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D824D38-2C09-42D5-B05F-EB5D7F6D3B57}"/>
                    </a:ext>
                  </a:extLst>
                </p14:cNvPr>
                <p14:cNvContentPartPr/>
                <p14:nvPr/>
              </p14:nvContentPartPr>
              <p14:xfrm>
                <a:off x="9205499" y="2738851"/>
                <a:ext cx="127080" cy="111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D824D38-2C09-42D5-B05F-EB5D7F6D3B5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01179" y="2734531"/>
                  <a:ext cx="135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5E3CC0E-36B6-454C-B2F0-016171929BF1}"/>
                    </a:ext>
                  </a:extLst>
                </p14:cNvPr>
                <p14:cNvContentPartPr/>
                <p14:nvPr/>
              </p14:nvContentPartPr>
              <p14:xfrm>
                <a:off x="9526979" y="2717971"/>
                <a:ext cx="257400" cy="257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5E3CC0E-36B6-454C-B2F0-016171929B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22659" y="2713651"/>
                  <a:ext cx="266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E8ED547-21CC-4345-A975-8AC337A42C16}"/>
                    </a:ext>
                  </a:extLst>
                </p14:cNvPr>
                <p14:cNvContentPartPr/>
                <p14:nvPr/>
              </p14:nvContentPartPr>
              <p14:xfrm>
                <a:off x="9958979" y="2626171"/>
                <a:ext cx="257760" cy="195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E8ED547-21CC-4345-A975-8AC337A42C1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54659" y="2621851"/>
                  <a:ext cx="266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4AF255E-0D5D-4B9C-809C-B096448132CC}"/>
                    </a:ext>
                  </a:extLst>
                </p14:cNvPr>
                <p14:cNvContentPartPr/>
                <p14:nvPr/>
              </p14:nvContentPartPr>
              <p14:xfrm>
                <a:off x="10442099" y="2616811"/>
                <a:ext cx="185760" cy="155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4AF255E-0D5D-4B9C-809C-B096448132C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37779" y="2612491"/>
                  <a:ext cx="194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25E37C5-CDF7-49C8-99EF-B0A8B859AA66}"/>
                    </a:ext>
                  </a:extLst>
                </p14:cNvPr>
                <p14:cNvContentPartPr/>
                <p14:nvPr/>
              </p14:nvContentPartPr>
              <p14:xfrm>
                <a:off x="10650899" y="2609611"/>
                <a:ext cx="117360" cy="187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25E37C5-CDF7-49C8-99EF-B0A8B859AA6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46579" y="2605291"/>
                  <a:ext cx="126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5C95F5F-B9C5-40D6-8166-53DF5A08DB48}"/>
                    </a:ext>
                  </a:extLst>
                </p14:cNvPr>
                <p14:cNvContentPartPr/>
                <p14:nvPr/>
              </p14:nvContentPartPr>
              <p14:xfrm>
                <a:off x="10834499" y="2602771"/>
                <a:ext cx="75600" cy="1681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5C95F5F-B9C5-40D6-8166-53DF5A08DB4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30179" y="2598451"/>
                  <a:ext cx="84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CD083A7-F13F-4EF2-A397-DB88D99EF13A}"/>
                    </a:ext>
                  </a:extLst>
                </p14:cNvPr>
                <p14:cNvContentPartPr/>
                <p14:nvPr/>
              </p14:nvContentPartPr>
              <p14:xfrm>
                <a:off x="10802819" y="2678371"/>
                <a:ext cx="162000" cy="19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CD083A7-F13F-4EF2-A397-DB88D99EF13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98499" y="2674051"/>
                  <a:ext cx="170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3174F8B-97D5-41B0-BA6E-3A8051350A43}"/>
                    </a:ext>
                  </a:extLst>
                </p14:cNvPr>
                <p14:cNvContentPartPr/>
                <p14:nvPr/>
              </p14:nvContentPartPr>
              <p14:xfrm>
                <a:off x="10920179" y="2619331"/>
                <a:ext cx="106920" cy="133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3174F8B-97D5-41B0-BA6E-3A8051350A4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915859" y="2615011"/>
                  <a:ext cx="115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CCD77EB-9AEE-4216-BE27-284384C56944}"/>
                    </a:ext>
                  </a:extLst>
                </p14:cNvPr>
                <p14:cNvContentPartPr/>
                <p14:nvPr/>
              </p14:nvContentPartPr>
              <p14:xfrm>
                <a:off x="11083259" y="2682331"/>
                <a:ext cx="33120" cy="694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CCD77EB-9AEE-4216-BE27-284384C5694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078939" y="2678011"/>
                  <a:ext cx="41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A8CD409-9BAC-430E-A3A6-4245379C32A4}"/>
                    </a:ext>
                  </a:extLst>
                </p14:cNvPr>
                <p14:cNvContentPartPr/>
                <p14:nvPr/>
              </p14:nvContentPartPr>
              <p14:xfrm>
                <a:off x="11120699" y="2663251"/>
                <a:ext cx="106920" cy="86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A8CD409-9BAC-430E-A3A6-4245379C32A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116379" y="2658931"/>
                  <a:ext cx="11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DBFA70B-187E-4C64-AE08-F13A0C40E6E3}"/>
                    </a:ext>
                  </a:extLst>
                </p14:cNvPr>
                <p14:cNvContentPartPr/>
                <p14:nvPr/>
              </p14:nvContentPartPr>
              <p14:xfrm>
                <a:off x="11267579" y="2619691"/>
                <a:ext cx="117000" cy="105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DBFA70B-187E-4C64-AE08-F13A0C40E6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63259" y="2615371"/>
                  <a:ext cx="12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58EDE1D-8AE4-4173-9A3A-C177697BD7E0}"/>
                    </a:ext>
                  </a:extLst>
                </p14:cNvPr>
                <p14:cNvContentPartPr/>
                <p14:nvPr/>
              </p14:nvContentPartPr>
              <p14:xfrm>
                <a:off x="7492619" y="3047011"/>
                <a:ext cx="198000" cy="97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58EDE1D-8AE4-4173-9A3A-C177697BD7E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88299" y="3042691"/>
                  <a:ext cx="206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D750164-4A2C-4670-A18F-A989078061CA}"/>
                    </a:ext>
                  </a:extLst>
                </p14:cNvPr>
                <p14:cNvContentPartPr/>
                <p14:nvPr/>
              </p14:nvContentPartPr>
              <p14:xfrm>
                <a:off x="7649939" y="3024691"/>
                <a:ext cx="360" cy="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D750164-4A2C-4670-A18F-A989078061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5619" y="3020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1596294-C63F-409F-A2FB-07DA3443B662}"/>
                    </a:ext>
                  </a:extLst>
                </p14:cNvPr>
                <p14:cNvContentPartPr/>
                <p14:nvPr/>
              </p14:nvContentPartPr>
              <p14:xfrm>
                <a:off x="7883219" y="2963851"/>
                <a:ext cx="179640" cy="189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1596294-C63F-409F-A2FB-07DA3443B66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78899" y="2959531"/>
                  <a:ext cx="188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05CBB5C-51CA-4891-A54C-D79033F80EBB}"/>
                    </a:ext>
                  </a:extLst>
                </p14:cNvPr>
                <p14:cNvContentPartPr/>
                <p14:nvPr/>
              </p14:nvContentPartPr>
              <p14:xfrm>
                <a:off x="8091659" y="3035131"/>
                <a:ext cx="440640" cy="83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05CBB5C-51CA-4891-A54C-D79033F80EB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87339" y="3030811"/>
                  <a:ext cx="449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6065C49-7EA1-4860-8E08-11F93B93EB28}"/>
                    </a:ext>
                  </a:extLst>
                </p14:cNvPr>
                <p14:cNvContentPartPr/>
                <p14:nvPr/>
              </p14:nvContentPartPr>
              <p14:xfrm>
                <a:off x="8588459" y="3044851"/>
                <a:ext cx="363240" cy="227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6065C49-7EA1-4860-8E08-11F93B93EB2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84139" y="3040531"/>
                  <a:ext cx="371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7E46468-2F30-40B8-83AA-70D5CC88A66B}"/>
                    </a:ext>
                  </a:extLst>
                </p14:cNvPr>
                <p14:cNvContentPartPr/>
                <p14:nvPr/>
              </p14:nvContentPartPr>
              <p14:xfrm>
                <a:off x="9174179" y="3023611"/>
                <a:ext cx="142560" cy="1018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7E46468-2F30-40B8-83AA-70D5CC88A66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69859" y="3019291"/>
                  <a:ext cx="151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55FA818-F439-4F6F-99B7-14F60442B04A}"/>
                    </a:ext>
                  </a:extLst>
                </p14:cNvPr>
                <p14:cNvContentPartPr/>
                <p14:nvPr/>
              </p14:nvContentPartPr>
              <p14:xfrm>
                <a:off x="9325739" y="2965651"/>
                <a:ext cx="101880" cy="146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55FA818-F439-4F6F-99B7-14F60442B04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21419" y="2961331"/>
                  <a:ext cx="110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5415F26-65B0-496B-8C6A-DC323DC296A6}"/>
                    </a:ext>
                  </a:extLst>
                </p14:cNvPr>
                <p14:cNvContentPartPr/>
                <p14:nvPr/>
              </p14:nvContentPartPr>
              <p14:xfrm>
                <a:off x="9487739" y="3033331"/>
                <a:ext cx="209880" cy="838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5415F26-65B0-496B-8C6A-DC323DC296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83419" y="3029011"/>
                  <a:ext cx="21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A7E21C4-9355-4913-9A90-4646111B102B}"/>
                    </a:ext>
                  </a:extLst>
                </p14:cNvPr>
                <p14:cNvContentPartPr/>
                <p14:nvPr/>
              </p14:nvContentPartPr>
              <p14:xfrm>
                <a:off x="9757019" y="3041971"/>
                <a:ext cx="69480" cy="74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A7E21C4-9355-4913-9A90-4646111B102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52699" y="3037651"/>
                  <a:ext cx="78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A1FE7F9-4D14-42CF-BD15-252073E28AAE}"/>
                    </a:ext>
                  </a:extLst>
                </p14:cNvPr>
                <p14:cNvContentPartPr/>
                <p14:nvPr/>
              </p14:nvContentPartPr>
              <p14:xfrm>
                <a:off x="9870779" y="3027571"/>
                <a:ext cx="99000" cy="79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A1FE7F9-4D14-42CF-BD15-252073E28AA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866459" y="3023251"/>
                  <a:ext cx="10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130F71D-1455-48ED-8DF9-9B585D65D001}"/>
                    </a:ext>
                  </a:extLst>
                </p14:cNvPr>
                <p14:cNvContentPartPr/>
                <p14:nvPr/>
              </p14:nvContentPartPr>
              <p14:xfrm>
                <a:off x="10052579" y="2935411"/>
                <a:ext cx="109800" cy="154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130F71D-1455-48ED-8DF9-9B585D65D00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48259" y="2931091"/>
                  <a:ext cx="11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DD38F3B-8351-4667-B4CC-847D2EA185BB}"/>
                    </a:ext>
                  </a:extLst>
                </p14:cNvPr>
                <p14:cNvContentPartPr/>
                <p14:nvPr/>
              </p14:nvContentPartPr>
              <p14:xfrm>
                <a:off x="10171379" y="2997691"/>
                <a:ext cx="192600" cy="68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DD38F3B-8351-4667-B4CC-847D2EA185B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67059" y="2993371"/>
                  <a:ext cx="201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934C2B6-3600-479E-AD43-160437E694DE}"/>
                    </a:ext>
                  </a:extLst>
                </p14:cNvPr>
                <p14:cNvContentPartPr/>
                <p14:nvPr/>
              </p14:nvContentPartPr>
              <p14:xfrm>
                <a:off x="10554059" y="2903011"/>
                <a:ext cx="149400" cy="142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934C2B6-3600-479E-AD43-160437E694D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49739" y="2898691"/>
                  <a:ext cx="158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2D42AB7-63A1-4886-B406-17E4506BE8A8}"/>
                    </a:ext>
                  </a:extLst>
                </p14:cNvPr>
                <p14:cNvContentPartPr/>
                <p14:nvPr/>
              </p14:nvContentPartPr>
              <p14:xfrm>
                <a:off x="10732979" y="2892571"/>
                <a:ext cx="183240" cy="159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2D42AB7-63A1-4886-B406-17E4506BE8A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28659" y="2888251"/>
                  <a:ext cx="191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9FB30AB-8AAA-46A2-8B55-8DF42047D56C}"/>
                    </a:ext>
                  </a:extLst>
                </p14:cNvPr>
                <p14:cNvContentPartPr/>
                <p14:nvPr/>
              </p14:nvContentPartPr>
              <p14:xfrm>
                <a:off x="10964819" y="2931451"/>
                <a:ext cx="174600" cy="111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9FB30AB-8AAA-46A2-8B55-8DF42047D56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0499" y="2927131"/>
                  <a:ext cx="183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2CA10CC-CDC5-48E9-B247-A9553A0836DD}"/>
                    </a:ext>
                  </a:extLst>
                </p14:cNvPr>
                <p14:cNvContentPartPr/>
                <p14:nvPr/>
              </p14:nvContentPartPr>
              <p14:xfrm>
                <a:off x="11189819" y="2962771"/>
                <a:ext cx="29520" cy="795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2CA10CC-CDC5-48E9-B247-A9553A0836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85499" y="2958451"/>
                  <a:ext cx="38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3C37DB2-EDFF-49EF-9D9D-94B8BBCF7DEE}"/>
                    </a:ext>
                  </a:extLst>
                </p14:cNvPr>
                <p14:cNvContentPartPr/>
                <p14:nvPr/>
              </p14:nvContentPartPr>
              <p14:xfrm>
                <a:off x="11260739" y="2845771"/>
                <a:ext cx="236880" cy="181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3C37DB2-EDFF-49EF-9D9D-94B8BBCF7DE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256419" y="2841451"/>
                  <a:ext cx="245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BC32F89-B9C2-4BCB-97B6-5E18F901BA9A}"/>
                    </a:ext>
                  </a:extLst>
                </p14:cNvPr>
                <p14:cNvContentPartPr/>
                <p14:nvPr/>
              </p14:nvContentPartPr>
              <p14:xfrm>
                <a:off x="11334539" y="2818051"/>
                <a:ext cx="45000" cy="188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BC32F89-B9C2-4BCB-97B6-5E18F901BA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330219" y="2813731"/>
                  <a:ext cx="53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0416959-F431-4AB0-B454-0038D0B969B3}"/>
                    </a:ext>
                  </a:extLst>
                </p14:cNvPr>
                <p14:cNvContentPartPr/>
                <p14:nvPr/>
              </p14:nvContentPartPr>
              <p14:xfrm>
                <a:off x="11375579" y="2809411"/>
                <a:ext cx="148680" cy="199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0416959-F431-4AB0-B454-0038D0B969B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371259" y="2805091"/>
                  <a:ext cx="1573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B7887000-AE3E-494B-AA90-372193A9E83B}"/>
              </a:ext>
            </a:extLst>
          </p:cNvPr>
          <p:cNvGrpSpPr/>
          <p:nvPr/>
        </p:nvGrpSpPr>
        <p:grpSpPr>
          <a:xfrm>
            <a:off x="7469939" y="3323851"/>
            <a:ext cx="1476720" cy="124200"/>
            <a:chOff x="7469939" y="3323851"/>
            <a:chExt cx="147672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1694542-743E-43E4-905E-9D161ED41A88}"/>
                    </a:ext>
                  </a:extLst>
                </p14:cNvPr>
                <p14:cNvContentPartPr/>
                <p14:nvPr/>
              </p14:nvContentPartPr>
              <p14:xfrm>
                <a:off x="7469939" y="3331771"/>
                <a:ext cx="262440" cy="842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1694542-743E-43E4-905E-9D161ED41A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465619" y="3327451"/>
                  <a:ext cx="271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90853AA-0360-4289-B8C1-B94CFAE3EF35}"/>
                    </a:ext>
                  </a:extLst>
                </p14:cNvPr>
                <p14:cNvContentPartPr/>
                <p14:nvPr/>
              </p14:nvContentPartPr>
              <p14:xfrm>
                <a:off x="7801859" y="3368851"/>
                <a:ext cx="95760" cy="54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90853AA-0360-4289-B8C1-B94CFAE3EF3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97539" y="3364531"/>
                  <a:ext cx="104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3EB7DF9-B142-44C6-A86F-05D2C4D84AB3}"/>
                    </a:ext>
                  </a:extLst>
                </p14:cNvPr>
                <p14:cNvContentPartPr/>
                <p14:nvPr/>
              </p14:nvContentPartPr>
              <p14:xfrm>
                <a:off x="7970339" y="3360211"/>
                <a:ext cx="101520" cy="80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3EB7DF9-B142-44C6-A86F-05D2C4D84AB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966019" y="3355891"/>
                  <a:ext cx="110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5EEF17D-388E-495C-8543-ECD02D448570}"/>
                    </a:ext>
                  </a:extLst>
                </p14:cNvPr>
                <p14:cNvContentPartPr/>
                <p14:nvPr/>
              </p14:nvContentPartPr>
              <p14:xfrm>
                <a:off x="8122619" y="3347251"/>
                <a:ext cx="111600" cy="80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5EEF17D-388E-495C-8543-ECD02D44857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18299" y="3342931"/>
                  <a:ext cx="120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5BBB875-C7F7-4D8C-927C-AC6EBEED189B}"/>
                    </a:ext>
                  </a:extLst>
                </p14:cNvPr>
                <p14:cNvContentPartPr/>
                <p14:nvPr/>
              </p14:nvContentPartPr>
              <p14:xfrm>
                <a:off x="8306219" y="3363091"/>
                <a:ext cx="109440" cy="64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5BBB875-C7F7-4D8C-927C-AC6EBEED189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301899" y="3358771"/>
                  <a:ext cx="118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044BB05-7708-4CD9-995E-ECBB8A46F727}"/>
                    </a:ext>
                  </a:extLst>
                </p14:cNvPr>
                <p14:cNvContentPartPr/>
                <p14:nvPr/>
              </p14:nvContentPartPr>
              <p14:xfrm>
                <a:off x="8421779" y="3350131"/>
                <a:ext cx="120960" cy="81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044BB05-7708-4CD9-995E-ECBB8A46F72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417459" y="3345811"/>
                  <a:ext cx="129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3E8980D-A17B-427F-BBE1-3114A5638D93}"/>
                    </a:ext>
                  </a:extLst>
                </p14:cNvPr>
                <p14:cNvContentPartPr/>
                <p14:nvPr/>
              </p14:nvContentPartPr>
              <p14:xfrm>
                <a:off x="8612939" y="3323851"/>
                <a:ext cx="178560" cy="99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3E8980D-A17B-427F-BBE1-3114A5638D9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608619" y="3319531"/>
                  <a:ext cx="18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9018112-CF2A-49EB-B78E-458D1744D0F1}"/>
                    </a:ext>
                  </a:extLst>
                </p14:cNvPr>
                <p14:cNvContentPartPr/>
                <p14:nvPr/>
              </p14:nvContentPartPr>
              <p14:xfrm>
                <a:off x="8930099" y="3357691"/>
                <a:ext cx="16560" cy="90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9018112-CF2A-49EB-B78E-458D1744D0F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925779" y="3353371"/>
                  <a:ext cx="252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4685F214-8799-4F29-B9F1-7320A7347BAF}"/>
              </a:ext>
            </a:extLst>
          </p:cNvPr>
          <p:cNvGrpSpPr/>
          <p:nvPr/>
        </p:nvGrpSpPr>
        <p:grpSpPr>
          <a:xfrm>
            <a:off x="9195059" y="3197491"/>
            <a:ext cx="2319840" cy="843840"/>
            <a:chOff x="9195059" y="3197491"/>
            <a:chExt cx="2319840" cy="84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3F92DF1-A1F1-4286-8D8C-E3B0258AFB2A}"/>
                    </a:ext>
                  </a:extLst>
                </p14:cNvPr>
                <p14:cNvContentPartPr/>
                <p14:nvPr/>
              </p14:nvContentPartPr>
              <p14:xfrm>
                <a:off x="9307379" y="3318811"/>
                <a:ext cx="20520" cy="1303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3F92DF1-A1F1-4286-8D8C-E3B0258AFB2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303059" y="3314491"/>
                  <a:ext cx="29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B7253C1-C83B-4CE8-AA9B-528E032B9E1A}"/>
                    </a:ext>
                  </a:extLst>
                </p14:cNvPr>
                <p14:cNvContentPartPr/>
                <p14:nvPr/>
              </p14:nvContentPartPr>
              <p14:xfrm>
                <a:off x="9195059" y="3387571"/>
                <a:ext cx="209520" cy="493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B7253C1-C83B-4CE8-AA9B-528E032B9E1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190739" y="3383251"/>
                  <a:ext cx="218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6F0E5D8-1942-4EB6-BAED-451395C1691F}"/>
                    </a:ext>
                  </a:extLst>
                </p14:cNvPr>
                <p14:cNvContentPartPr/>
                <p14:nvPr/>
              </p14:nvContentPartPr>
              <p14:xfrm>
                <a:off x="9260579" y="3275971"/>
                <a:ext cx="220320" cy="1411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6F0E5D8-1942-4EB6-BAED-451395C169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56259" y="3271651"/>
                  <a:ext cx="228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907C502-76F8-45E6-8BA9-E4AACA8BB9F9}"/>
                    </a:ext>
                  </a:extLst>
                </p14:cNvPr>
                <p14:cNvContentPartPr/>
                <p14:nvPr/>
              </p14:nvContentPartPr>
              <p14:xfrm>
                <a:off x="9465779" y="3240331"/>
                <a:ext cx="14400" cy="184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907C502-76F8-45E6-8BA9-E4AACA8BB9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61459" y="3236011"/>
                  <a:ext cx="23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0B67826-5A34-4BD3-B329-B665F8F49C60}"/>
                    </a:ext>
                  </a:extLst>
                </p14:cNvPr>
                <p14:cNvContentPartPr/>
                <p14:nvPr/>
              </p14:nvContentPartPr>
              <p14:xfrm>
                <a:off x="9434459" y="3345451"/>
                <a:ext cx="101520" cy="104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0B67826-5A34-4BD3-B329-B665F8F49C6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30139" y="3341131"/>
                  <a:ext cx="110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24B05E6-8D11-45B4-8292-9ABD4E2A2784}"/>
                    </a:ext>
                  </a:extLst>
                </p14:cNvPr>
                <p14:cNvContentPartPr/>
                <p14:nvPr/>
              </p14:nvContentPartPr>
              <p14:xfrm>
                <a:off x="9644699" y="3351571"/>
                <a:ext cx="11520" cy="63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24B05E6-8D11-45B4-8292-9ABD4E2A278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40379" y="3347251"/>
                  <a:ext cx="2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AAA8CAD-5DED-46AE-9CE2-37631E319DCA}"/>
                    </a:ext>
                  </a:extLst>
                </p14:cNvPr>
                <p14:cNvContentPartPr/>
                <p14:nvPr/>
              </p14:nvContentPartPr>
              <p14:xfrm>
                <a:off x="9646499" y="3259771"/>
                <a:ext cx="30240" cy="8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AAA8CAD-5DED-46AE-9CE2-37631E319DC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42179" y="3255451"/>
                  <a:ext cx="38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D7FE4CB-0912-4383-A507-3875AA877390}"/>
                    </a:ext>
                  </a:extLst>
                </p14:cNvPr>
                <p14:cNvContentPartPr/>
                <p14:nvPr/>
              </p14:nvContentPartPr>
              <p14:xfrm>
                <a:off x="9714179" y="3317731"/>
                <a:ext cx="79920" cy="835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D7FE4CB-0912-4383-A507-3875AA87739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709859" y="3313411"/>
                  <a:ext cx="88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65B5E3D-DC51-4D31-AF54-9916651E4EF6}"/>
                    </a:ext>
                  </a:extLst>
                </p14:cNvPr>
                <p14:cNvContentPartPr/>
                <p14:nvPr/>
              </p14:nvContentPartPr>
              <p14:xfrm>
                <a:off x="9934859" y="3256531"/>
                <a:ext cx="105120" cy="168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65B5E3D-DC51-4D31-AF54-9916651E4EF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930539" y="3252211"/>
                  <a:ext cx="11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F57177D-7A49-444E-9D94-C2AF7484474C}"/>
                    </a:ext>
                  </a:extLst>
                </p14:cNvPr>
                <p14:cNvContentPartPr/>
                <p14:nvPr/>
              </p14:nvContentPartPr>
              <p14:xfrm>
                <a:off x="10060139" y="3318091"/>
                <a:ext cx="115920" cy="99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F57177D-7A49-444E-9D94-C2AF7484474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055819" y="3313771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78DE85-AA71-4568-85D0-BD883C200C4D}"/>
                    </a:ext>
                  </a:extLst>
                </p14:cNvPr>
                <p14:cNvContentPartPr/>
                <p14:nvPr/>
              </p14:nvContentPartPr>
              <p14:xfrm>
                <a:off x="10168499" y="3247531"/>
                <a:ext cx="121680" cy="1569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78DE85-AA71-4568-85D0-BD883C200C4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64179" y="3243211"/>
                  <a:ext cx="130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6A3F96F-C9E8-43C2-9C35-E8E7EDFFCA00}"/>
                    </a:ext>
                  </a:extLst>
                </p14:cNvPr>
                <p14:cNvContentPartPr/>
                <p14:nvPr/>
              </p14:nvContentPartPr>
              <p14:xfrm>
                <a:off x="10262459" y="3228811"/>
                <a:ext cx="237240" cy="186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6A3F96F-C9E8-43C2-9C35-E8E7EDFFCA0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58139" y="3224491"/>
                  <a:ext cx="245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322E2A5-9132-4472-ABB1-6436900A352D}"/>
                    </a:ext>
                  </a:extLst>
                </p14:cNvPr>
                <p14:cNvContentPartPr/>
                <p14:nvPr/>
              </p14:nvContentPartPr>
              <p14:xfrm>
                <a:off x="10583219" y="3230611"/>
                <a:ext cx="158040" cy="161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322E2A5-9132-4472-ABB1-6436900A352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78899" y="3226291"/>
                  <a:ext cx="166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17D2BB3-B28A-4DAB-AA61-9896478C745D}"/>
                    </a:ext>
                  </a:extLst>
                </p14:cNvPr>
                <p14:cNvContentPartPr/>
                <p14:nvPr/>
              </p14:nvContentPartPr>
              <p14:xfrm>
                <a:off x="10695179" y="3295411"/>
                <a:ext cx="106200" cy="820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17D2BB3-B28A-4DAB-AA61-9896478C74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690859" y="3291091"/>
                  <a:ext cx="114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09DF1D-42FE-4302-B12A-3E25FCACBEE7}"/>
                    </a:ext>
                  </a:extLst>
                </p14:cNvPr>
                <p14:cNvContentPartPr/>
                <p14:nvPr/>
              </p14:nvContentPartPr>
              <p14:xfrm>
                <a:off x="10936019" y="3197491"/>
                <a:ext cx="115560" cy="180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09DF1D-42FE-4302-B12A-3E25FCACBEE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931699" y="3193171"/>
                  <a:ext cx="124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95CD71B-64C2-4846-ADCD-0EA72F8ECE24}"/>
                    </a:ext>
                  </a:extLst>
                </p14:cNvPr>
                <p14:cNvContentPartPr/>
                <p14:nvPr/>
              </p14:nvContentPartPr>
              <p14:xfrm>
                <a:off x="11051219" y="3289651"/>
                <a:ext cx="102600" cy="85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95CD71B-64C2-4846-ADCD-0EA72F8ECE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046899" y="3285331"/>
                  <a:ext cx="11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DA5533E-B4DF-47BC-81F1-6582EBCD5B6D}"/>
                    </a:ext>
                  </a:extLst>
                </p14:cNvPr>
                <p14:cNvContentPartPr/>
                <p14:nvPr/>
              </p14:nvContentPartPr>
              <p14:xfrm>
                <a:off x="11214659" y="3255811"/>
                <a:ext cx="262800" cy="115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DA5533E-B4DF-47BC-81F1-6582EBCD5B6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210339" y="3251491"/>
                  <a:ext cx="271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ED92DF2-D84B-41B8-9D7A-3CE7A18AA761}"/>
                    </a:ext>
                  </a:extLst>
                </p14:cNvPr>
                <p14:cNvContentPartPr/>
                <p14:nvPr/>
              </p14:nvContentPartPr>
              <p14:xfrm>
                <a:off x="9258779" y="3561091"/>
                <a:ext cx="104760" cy="1382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ED92DF2-D84B-41B8-9D7A-3CE7A18AA76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54459" y="3556771"/>
                  <a:ext cx="113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7808AAC-0E27-497E-8DC7-78298FA0AC9F}"/>
                    </a:ext>
                  </a:extLst>
                </p14:cNvPr>
                <p14:cNvContentPartPr/>
                <p14:nvPr/>
              </p14:nvContentPartPr>
              <p14:xfrm>
                <a:off x="9265979" y="3561091"/>
                <a:ext cx="135720" cy="190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7808AAC-0E27-497E-8DC7-78298FA0AC9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61659" y="3556771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A4AF37A-A7A0-45EF-BAB4-C22C9BE8A705}"/>
                    </a:ext>
                  </a:extLst>
                </p14:cNvPr>
                <p14:cNvContentPartPr/>
                <p14:nvPr/>
              </p14:nvContentPartPr>
              <p14:xfrm>
                <a:off x="9484499" y="3555691"/>
                <a:ext cx="83520" cy="1177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A4AF37A-A7A0-45EF-BAB4-C22C9BE8A70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80179" y="3551371"/>
                  <a:ext cx="92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6094C14-937B-4D23-B0BD-E3E7A38EDF93}"/>
                    </a:ext>
                  </a:extLst>
                </p14:cNvPr>
                <p14:cNvContentPartPr/>
                <p14:nvPr/>
              </p14:nvContentPartPr>
              <p14:xfrm>
                <a:off x="9422219" y="3513211"/>
                <a:ext cx="168480" cy="1825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6094C14-937B-4D23-B0BD-E3E7A38EDF9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417899" y="3508891"/>
                  <a:ext cx="177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55ED0C7-6A06-4516-A81A-68971D9DF16D}"/>
                    </a:ext>
                  </a:extLst>
                </p14:cNvPr>
                <p14:cNvContentPartPr/>
                <p14:nvPr/>
              </p14:nvContentPartPr>
              <p14:xfrm>
                <a:off x="9826859" y="3614731"/>
                <a:ext cx="360" cy="104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55ED0C7-6A06-4516-A81A-68971D9DF16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822539" y="3610411"/>
                  <a:ext cx="9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EF73FA4-69A7-40C5-8D30-E683F22E27F6}"/>
                    </a:ext>
                  </a:extLst>
                </p14:cNvPr>
                <p14:cNvContentPartPr/>
                <p14:nvPr/>
              </p14:nvContentPartPr>
              <p14:xfrm>
                <a:off x="9826139" y="3542371"/>
                <a:ext cx="15840" cy="141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EF73FA4-69A7-40C5-8D30-E683F22E27F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21819" y="3538051"/>
                  <a:ext cx="24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17CB250-9CB7-47F3-9461-7A4B9A00DC1D}"/>
                    </a:ext>
                  </a:extLst>
                </p14:cNvPr>
                <p14:cNvContentPartPr/>
                <p14:nvPr/>
              </p14:nvContentPartPr>
              <p14:xfrm>
                <a:off x="9768539" y="3525811"/>
                <a:ext cx="162360" cy="150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17CB250-9CB7-47F3-9461-7A4B9A00DC1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764219" y="3521491"/>
                  <a:ext cx="171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00B3A62-EF64-4E05-A0FA-30D220BF1684}"/>
                    </a:ext>
                  </a:extLst>
                </p14:cNvPr>
                <p14:cNvContentPartPr/>
                <p14:nvPr/>
              </p14:nvContentPartPr>
              <p14:xfrm>
                <a:off x="9924779" y="3572971"/>
                <a:ext cx="88920" cy="81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00B3A62-EF64-4E05-A0FA-30D220BF168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920459" y="3568651"/>
                  <a:ext cx="97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4531764-5811-47F5-9EF2-DD37DD946D0C}"/>
                    </a:ext>
                  </a:extLst>
                </p14:cNvPr>
                <p14:cNvContentPartPr/>
                <p14:nvPr/>
              </p14:nvContentPartPr>
              <p14:xfrm>
                <a:off x="10048619" y="3507811"/>
                <a:ext cx="138600" cy="1771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4531764-5811-47F5-9EF2-DD37DD946D0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044299" y="3503491"/>
                  <a:ext cx="147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623FB1E-00A3-4C86-9FBE-A985D9BABA35}"/>
                    </a:ext>
                  </a:extLst>
                </p14:cNvPr>
                <p14:cNvContentPartPr/>
                <p14:nvPr/>
              </p14:nvContentPartPr>
              <p14:xfrm>
                <a:off x="10194779" y="3512131"/>
                <a:ext cx="269280" cy="143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623FB1E-00A3-4C86-9FBE-A985D9BABA3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90459" y="3507811"/>
                  <a:ext cx="277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87BF456-DA3F-4C32-AAF8-9C67444654A9}"/>
                    </a:ext>
                  </a:extLst>
                </p14:cNvPr>
                <p14:cNvContentPartPr/>
                <p14:nvPr/>
              </p14:nvContentPartPr>
              <p14:xfrm>
                <a:off x="10462259" y="3506011"/>
                <a:ext cx="16560" cy="48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87BF456-DA3F-4C32-AAF8-9C67444654A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57939" y="3501691"/>
                  <a:ext cx="25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85D7745-E213-48B4-8F8A-DB688B85ACB2}"/>
                    </a:ext>
                  </a:extLst>
                </p14:cNvPr>
                <p14:cNvContentPartPr/>
                <p14:nvPr/>
              </p14:nvContentPartPr>
              <p14:xfrm>
                <a:off x="10470539" y="3568651"/>
                <a:ext cx="216360" cy="889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85D7745-E213-48B4-8F8A-DB688B85ACB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466219" y="3564331"/>
                  <a:ext cx="22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7100842-0295-4772-A331-4EB871BE4B79}"/>
                    </a:ext>
                  </a:extLst>
                </p14:cNvPr>
                <p14:cNvContentPartPr/>
                <p14:nvPr/>
              </p14:nvContentPartPr>
              <p14:xfrm>
                <a:off x="10958339" y="3472531"/>
                <a:ext cx="197640" cy="1612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7100842-0295-4772-A331-4EB871BE4B7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954019" y="3468211"/>
                  <a:ext cx="20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90B6D47-6012-41D9-B4B2-A310B0D2DD7D}"/>
                    </a:ext>
                  </a:extLst>
                </p14:cNvPr>
                <p14:cNvContentPartPr/>
                <p14:nvPr/>
              </p14:nvContentPartPr>
              <p14:xfrm>
                <a:off x="11185859" y="3557851"/>
                <a:ext cx="126000" cy="71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90B6D47-6012-41D9-B4B2-A310B0D2DD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81539" y="3553531"/>
                  <a:ext cx="134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7DB9199-1720-4F02-A810-3048DCFBE6BF}"/>
                    </a:ext>
                  </a:extLst>
                </p14:cNvPr>
                <p14:cNvContentPartPr/>
                <p14:nvPr/>
              </p14:nvContentPartPr>
              <p14:xfrm>
                <a:off x="11365139" y="3526891"/>
                <a:ext cx="93960" cy="87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7DB9199-1720-4F02-A810-3048DCFBE6B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360819" y="3522571"/>
                  <a:ext cx="102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8799638-AB8A-42A8-93E8-13D951F7C614}"/>
                    </a:ext>
                  </a:extLst>
                </p14:cNvPr>
                <p14:cNvContentPartPr/>
                <p14:nvPr/>
              </p14:nvContentPartPr>
              <p14:xfrm>
                <a:off x="9258779" y="3805531"/>
                <a:ext cx="128520" cy="1731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8799638-AB8A-42A8-93E8-13D951F7C6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254459" y="3801211"/>
                  <a:ext cx="137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5D00927-1A3B-40D7-85B9-6C198774072D}"/>
                    </a:ext>
                  </a:extLst>
                </p14:cNvPr>
                <p14:cNvContentPartPr/>
                <p14:nvPr/>
              </p14:nvContentPartPr>
              <p14:xfrm>
                <a:off x="9304139" y="3796891"/>
                <a:ext cx="110520" cy="190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5D00927-1A3B-40D7-85B9-6C198774072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299819" y="3792571"/>
                  <a:ext cx="11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EE160B8-0B33-46A2-A756-FF3AE2053A24}"/>
                    </a:ext>
                  </a:extLst>
                </p14:cNvPr>
                <p14:cNvContentPartPr/>
                <p14:nvPr/>
              </p14:nvContentPartPr>
              <p14:xfrm>
                <a:off x="9528419" y="3819931"/>
                <a:ext cx="78120" cy="1022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EE160B8-0B33-46A2-A756-FF3AE2053A2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24099" y="3815611"/>
                  <a:ext cx="8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497940D-4EA1-41C4-86C6-1F730C84C74A}"/>
                    </a:ext>
                  </a:extLst>
                </p14:cNvPr>
                <p14:cNvContentPartPr/>
                <p14:nvPr/>
              </p14:nvContentPartPr>
              <p14:xfrm>
                <a:off x="9461819" y="3759451"/>
                <a:ext cx="100800" cy="806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497940D-4EA1-41C4-86C6-1F730C84C74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457499" y="3755131"/>
                  <a:ext cx="109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5B12C6-B160-4391-BCCF-EBE6ABD32925}"/>
                    </a:ext>
                  </a:extLst>
                </p14:cNvPr>
                <p14:cNvContentPartPr/>
                <p14:nvPr/>
              </p14:nvContentPartPr>
              <p14:xfrm>
                <a:off x="9582779" y="3881851"/>
                <a:ext cx="94320" cy="770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5B12C6-B160-4391-BCCF-EBE6ABD3292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578459" y="3877531"/>
                  <a:ext cx="10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396B69-EBF0-4FA4-8CB8-4965622AC16E}"/>
                    </a:ext>
                  </a:extLst>
                </p14:cNvPr>
                <p14:cNvContentPartPr/>
                <p14:nvPr/>
              </p14:nvContentPartPr>
              <p14:xfrm>
                <a:off x="9782579" y="3790411"/>
                <a:ext cx="227880" cy="142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396B69-EBF0-4FA4-8CB8-4965622AC16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778259" y="3786091"/>
                  <a:ext cx="236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AF9C60A-9457-4BF2-B70E-ADAF95CB5859}"/>
                    </a:ext>
                  </a:extLst>
                </p14:cNvPr>
                <p14:cNvContentPartPr/>
                <p14:nvPr/>
              </p14:nvContentPartPr>
              <p14:xfrm>
                <a:off x="10048259" y="3838651"/>
                <a:ext cx="340560" cy="842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AF9C60A-9457-4BF2-B70E-ADAF95CB585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043939" y="3834331"/>
                  <a:ext cx="349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E815927-67E0-4232-A94E-41E6B3194319}"/>
                    </a:ext>
                  </a:extLst>
                </p14:cNvPr>
                <p14:cNvContentPartPr/>
                <p14:nvPr/>
              </p14:nvContentPartPr>
              <p14:xfrm>
                <a:off x="10414379" y="3840451"/>
                <a:ext cx="125280" cy="175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E815927-67E0-4232-A94E-41E6B319431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410059" y="3836131"/>
                  <a:ext cx="133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A3F7DEE-3228-4273-99C4-7459F6300FCE}"/>
                    </a:ext>
                  </a:extLst>
                </p14:cNvPr>
                <p14:cNvContentPartPr/>
                <p14:nvPr/>
              </p14:nvContentPartPr>
              <p14:xfrm>
                <a:off x="10549019" y="3792211"/>
                <a:ext cx="54360" cy="1353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A3F7DEE-3228-4273-99C4-7459F6300FC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544699" y="3787891"/>
                  <a:ext cx="63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E6EF1713-3013-40EA-B8E8-684E6D20CC9E}"/>
                    </a:ext>
                  </a:extLst>
                </p14:cNvPr>
                <p14:cNvContentPartPr/>
                <p14:nvPr/>
              </p14:nvContentPartPr>
              <p14:xfrm>
                <a:off x="10597259" y="3851251"/>
                <a:ext cx="78120" cy="72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E6EF1713-3013-40EA-B8E8-684E6D20CC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592939" y="3846931"/>
                  <a:ext cx="86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2EFA69A-C4EC-4DBA-AF04-2B15CA5E942A}"/>
                    </a:ext>
                  </a:extLst>
                </p14:cNvPr>
                <p14:cNvContentPartPr/>
                <p14:nvPr/>
              </p14:nvContentPartPr>
              <p14:xfrm>
                <a:off x="10688699" y="3843691"/>
                <a:ext cx="127440" cy="1976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2EFA69A-C4EC-4DBA-AF04-2B15CA5E942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684379" y="3839371"/>
                  <a:ext cx="136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E4D4E80-1A4A-475F-BF4D-BCA4FCC6CEB6}"/>
                    </a:ext>
                  </a:extLst>
                </p14:cNvPr>
                <p14:cNvContentPartPr/>
                <p14:nvPr/>
              </p14:nvContentPartPr>
              <p14:xfrm>
                <a:off x="10853939" y="3853771"/>
                <a:ext cx="185760" cy="648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E4D4E80-1A4A-475F-BF4D-BCA4FCC6CEB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849619" y="3849451"/>
                  <a:ext cx="194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6A75F24-CFC7-4CB3-84E1-975E904D7DAA}"/>
                    </a:ext>
                  </a:extLst>
                </p14:cNvPr>
                <p14:cNvContentPartPr/>
                <p14:nvPr/>
              </p14:nvContentPartPr>
              <p14:xfrm>
                <a:off x="11098379" y="3747571"/>
                <a:ext cx="416520" cy="1825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6A75F24-CFC7-4CB3-84E1-975E904D7DA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094059" y="3743251"/>
                  <a:ext cx="425160" cy="19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030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859962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en-US" sz="2540" b="1"/>
              <a:t>Long run Phillips </a:t>
            </a:r>
            <a:r>
              <a:rPr lang="en-US" sz="2540" b="1" dirty="0"/>
              <a:t>Curve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481251" y="1142889"/>
            <a:ext cx="0" cy="470285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024029" y="5323207"/>
            <a:ext cx="600160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024029" y="1163060"/>
            <a:ext cx="300082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33" dirty="0"/>
              <a:t>π</a:t>
            </a:r>
            <a:endParaRPr lang="de-DE" sz="1633" dirty="0"/>
          </a:p>
        </p:txBody>
      </p:sp>
      <p:sp>
        <p:nvSpPr>
          <p:cNvPr id="10" name="Rechteck 9"/>
          <p:cNvSpPr/>
          <p:nvPr/>
        </p:nvSpPr>
        <p:spPr>
          <a:xfrm>
            <a:off x="7576016" y="5510731"/>
            <a:ext cx="295274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3" dirty="0"/>
              <a:t>u</a:t>
            </a:r>
            <a:endParaRPr lang="de-DE" sz="1633" dirty="0"/>
          </a:p>
        </p:txBody>
      </p:sp>
      <p:sp>
        <p:nvSpPr>
          <p:cNvPr id="11" name="Freihandform 10"/>
          <p:cNvSpPr/>
          <p:nvPr/>
        </p:nvSpPr>
        <p:spPr>
          <a:xfrm>
            <a:off x="2764662" y="1505642"/>
            <a:ext cx="4162560" cy="3578879"/>
          </a:xfrm>
          <a:custGeom>
            <a:avLst/>
            <a:gdLst>
              <a:gd name="connsiteX0" fmla="*/ 0 w 4588933"/>
              <a:gd name="connsiteY0" fmla="*/ 0 h 3945466"/>
              <a:gd name="connsiteX1" fmla="*/ 1168400 w 4588933"/>
              <a:gd name="connsiteY1" fmla="*/ 2963333 h 3945466"/>
              <a:gd name="connsiteX2" fmla="*/ 4588933 w 4588933"/>
              <a:gd name="connsiteY2" fmla="*/ 3945466 h 39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8933" h="3945466">
                <a:moveTo>
                  <a:pt x="0" y="0"/>
                </a:moveTo>
                <a:cubicBezTo>
                  <a:pt x="201789" y="1152877"/>
                  <a:pt x="403578" y="2305755"/>
                  <a:pt x="1168400" y="2963333"/>
                </a:cubicBezTo>
                <a:cubicBezTo>
                  <a:pt x="1933222" y="3620911"/>
                  <a:pt x="3261077" y="3783188"/>
                  <a:pt x="4588933" y="39454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12" name="Freihandform 11"/>
          <p:cNvSpPr/>
          <p:nvPr/>
        </p:nvSpPr>
        <p:spPr>
          <a:xfrm>
            <a:off x="3302262" y="1244521"/>
            <a:ext cx="3701760" cy="3379200"/>
          </a:xfrm>
          <a:custGeom>
            <a:avLst/>
            <a:gdLst>
              <a:gd name="connsiteX0" fmla="*/ 0 w 4080933"/>
              <a:gd name="connsiteY0" fmla="*/ 0 h 3725333"/>
              <a:gd name="connsiteX1" fmla="*/ 1236133 w 4080933"/>
              <a:gd name="connsiteY1" fmla="*/ 2556933 h 3725333"/>
              <a:gd name="connsiteX2" fmla="*/ 4080933 w 4080933"/>
              <a:gd name="connsiteY2" fmla="*/ 3725333 h 37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0933" h="3725333">
                <a:moveTo>
                  <a:pt x="0" y="0"/>
                </a:moveTo>
                <a:cubicBezTo>
                  <a:pt x="277989" y="968022"/>
                  <a:pt x="555978" y="1936044"/>
                  <a:pt x="1236133" y="2556933"/>
                </a:cubicBezTo>
                <a:cubicBezTo>
                  <a:pt x="1916289" y="3177822"/>
                  <a:pt x="2998611" y="3451577"/>
                  <a:pt x="4080933" y="37253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4244824" y="1600111"/>
            <a:ext cx="0" cy="3723097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 flipV="1">
            <a:off x="2481253" y="3335238"/>
            <a:ext cx="1763575" cy="284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4048871" y="5351912"/>
            <a:ext cx="399468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3" dirty="0"/>
              <a:t>u*</a:t>
            </a:r>
            <a:endParaRPr lang="de-DE" sz="1633" dirty="0"/>
          </a:p>
        </p:txBody>
      </p:sp>
      <p:sp>
        <p:nvSpPr>
          <p:cNvPr id="31" name="Textfeld 30"/>
          <p:cNvSpPr txBox="1"/>
          <p:nvPr/>
        </p:nvSpPr>
        <p:spPr>
          <a:xfrm>
            <a:off x="4277572" y="4175937"/>
            <a:ext cx="29046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65061" y="2971778"/>
            <a:ext cx="29046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2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310141" y="3167730"/>
            <a:ext cx="29046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3</a:t>
            </a:r>
          </a:p>
        </p:txBody>
      </p:sp>
      <p:sp>
        <p:nvSpPr>
          <p:cNvPr id="34" name="Ellipse 33"/>
          <p:cNvSpPr/>
          <p:nvPr/>
        </p:nvSpPr>
        <p:spPr>
          <a:xfrm>
            <a:off x="4277574" y="3167730"/>
            <a:ext cx="380995" cy="335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5" name="Ellipse 34"/>
          <p:cNvSpPr/>
          <p:nvPr/>
        </p:nvSpPr>
        <p:spPr>
          <a:xfrm>
            <a:off x="4244825" y="4204381"/>
            <a:ext cx="380995" cy="335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36" name="Ellipse 35"/>
          <p:cNvSpPr/>
          <p:nvPr/>
        </p:nvSpPr>
        <p:spPr>
          <a:xfrm>
            <a:off x="3210655" y="2971778"/>
            <a:ext cx="380995" cy="335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cxnSp>
        <p:nvCxnSpPr>
          <p:cNvPr id="38" name="Gerade Verbindung 37"/>
          <p:cNvCxnSpPr/>
          <p:nvPr/>
        </p:nvCxnSpPr>
        <p:spPr>
          <a:xfrm>
            <a:off x="3232355" y="3363683"/>
            <a:ext cx="0" cy="195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>
            <a:off x="3302262" y="5519420"/>
            <a:ext cx="6159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3302262" y="5845747"/>
            <a:ext cx="6159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2481252" y="4474081"/>
            <a:ext cx="1819368" cy="206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1828076" y="3159301"/>
            <a:ext cx="692818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2 </a:t>
            </a:r>
            <a:r>
              <a:rPr lang="de-DE" sz="1633" dirty="0"/>
              <a:t>=</a:t>
            </a:r>
            <a:r>
              <a:rPr lang="el-GR" sz="1633" dirty="0"/>
              <a:t>π</a:t>
            </a:r>
            <a:r>
              <a:rPr lang="de-DE" sz="1633" baseline="-25000" dirty="0"/>
              <a:t>3</a:t>
            </a:r>
          </a:p>
        </p:txBody>
      </p:sp>
      <p:sp>
        <p:nvSpPr>
          <p:cNvPr id="47" name="Rechteck 46"/>
          <p:cNvSpPr/>
          <p:nvPr/>
        </p:nvSpPr>
        <p:spPr>
          <a:xfrm>
            <a:off x="2089346" y="4335016"/>
            <a:ext cx="370614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1</a:t>
            </a:r>
          </a:p>
        </p:txBody>
      </p:sp>
      <p:sp>
        <p:nvSpPr>
          <p:cNvPr id="48" name="Rechteck 47"/>
          <p:cNvSpPr/>
          <p:nvPr/>
        </p:nvSpPr>
        <p:spPr>
          <a:xfrm>
            <a:off x="3852919" y="5845747"/>
            <a:ext cx="651140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33" dirty="0"/>
              <a:t>u</a:t>
            </a:r>
            <a:r>
              <a:rPr lang="de-DE" sz="1633" baseline="-25000" dirty="0"/>
              <a:t>3</a:t>
            </a:r>
            <a:r>
              <a:rPr lang="de-DE" sz="1633" dirty="0"/>
              <a:t>=u</a:t>
            </a:r>
            <a:r>
              <a:rPr lang="de-DE" sz="1633" baseline="-25000" dirty="0"/>
              <a:t>1</a:t>
            </a:r>
          </a:p>
        </p:txBody>
      </p:sp>
      <p:sp>
        <p:nvSpPr>
          <p:cNvPr id="49" name="Rechteck 48"/>
          <p:cNvSpPr/>
          <p:nvPr/>
        </p:nvSpPr>
        <p:spPr>
          <a:xfrm>
            <a:off x="3069109" y="5845747"/>
            <a:ext cx="365806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33" dirty="0"/>
              <a:t>u</a:t>
            </a:r>
            <a:r>
              <a:rPr lang="de-DE" sz="1633" baseline="-25000" dirty="0"/>
              <a:t>2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C714F02-8262-C6F1-567D-000209BBA75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BA7C829-5290-4EE6-8C74-A10B231007F3}"/>
                  </a:ext>
                </a:extLst>
              </p14:cNvPr>
              <p14:cNvContentPartPr/>
              <p14:nvPr/>
            </p14:nvContentPartPr>
            <p14:xfrm>
              <a:off x="9006059" y="129931"/>
              <a:ext cx="147600" cy="168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BA7C829-5290-4EE6-8C74-A10B23100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1739" y="125611"/>
                <a:ext cx="1562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E810A240-B1C6-4DA5-9C92-1E0E580B7315}"/>
                  </a:ext>
                </a:extLst>
              </p14:cNvPr>
              <p14:cNvContentPartPr/>
              <p14:nvPr/>
            </p14:nvContentPartPr>
            <p14:xfrm>
              <a:off x="9133499" y="135691"/>
              <a:ext cx="8640" cy="1904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E810A240-B1C6-4DA5-9C92-1E0E580B73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9179" y="131371"/>
                <a:ext cx="172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75035F6-34C3-40AA-A76C-A6EAFBAE4637}"/>
                  </a:ext>
                </a:extLst>
              </p14:cNvPr>
              <p14:cNvContentPartPr/>
              <p14:nvPr/>
            </p14:nvContentPartPr>
            <p14:xfrm>
              <a:off x="9057899" y="230731"/>
              <a:ext cx="113040" cy="3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75035F6-34C3-40AA-A76C-A6EAFBAE46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53579" y="226411"/>
                <a:ext cx="1216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66D7DEE-858D-4826-984F-CA0C8DEFD94C}"/>
                  </a:ext>
                </a:extLst>
              </p14:cNvPr>
              <p14:cNvContentPartPr/>
              <p14:nvPr/>
            </p14:nvContentPartPr>
            <p14:xfrm>
              <a:off x="9198299" y="139651"/>
              <a:ext cx="156240" cy="163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66D7DEE-858D-4826-984F-CA0C8DEFD9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93979" y="135331"/>
                <a:ext cx="1648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FEBA33F-027F-4DB1-8D6C-416F9E773CA8}"/>
                  </a:ext>
                </a:extLst>
              </p14:cNvPr>
              <p14:cNvContentPartPr/>
              <p14:nvPr/>
            </p14:nvContentPartPr>
            <p14:xfrm>
              <a:off x="9456059" y="215611"/>
              <a:ext cx="185760" cy="140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FEBA33F-027F-4DB1-8D6C-416F9E773C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51739" y="211291"/>
                <a:ext cx="1944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2C8E64C-C2D1-45C4-98D6-EDB3C6A9D164}"/>
                  </a:ext>
                </a:extLst>
              </p14:cNvPr>
              <p14:cNvContentPartPr/>
              <p14:nvPr/>
            </p14:nvContentPartPr>
            <p14:xfrm>
              <a:off x="9679259" y="137851"/>
              <a:ext cx="147240" cy="155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2C8E64C-C2D1-45C4-98D6-EDB3C6A9D1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74939" y="133531"/>
                <a:ext cx="155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DEF58E7-D57B-4996-A1E5-9F7ACAD2AD64}"/>
                  </a:ext>
                </a:extLst>
              </p14:cNvPr>
              <p14:cNvContentPartPr/>
              <p14:nvPr/>
            </p14:nvContentPartPr>
            <p14:xfrm>
              <a:off x="9731459" y="136051"/>
              <a:ext cx="102960" cy="1663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DEF58E7-D57B-4996-A1E5-9F7ACAD2AD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27139" y="131731"/>
                <a:ext cx="1116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25FDC37-98A0-4426-B999-4373F8945941}"/>
                  </a:ext>
                </a:extLst>
              </p14:cNvPr>
              <p14:cNvContentPartPr/>
              <p14:nvPr/>
            </p14:nvContentPartPr>
            <p14:xfrm>
              <a:off x="9958979" y="149011"/>
              <a:ext cx="19800" cy="1321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25FDC37-98A0-4426-B999-4373F89459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54659" y="144691"/>
                <a:ext cx="28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06773E6-D1A2-4282-A613-29A3CA837DD3}"/>
                  </a:ext>
                </a:extLst>
              </p14:cNvPr>
              <p14:cNvContentPartPr/>
              <p14:nvPr/>
            </p14:nvContentPartPr>
            <p14:xfrm>
              <a:off x="9846299" y="134251"/>
              <a:ext cx="207720" cy="1684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06773E6-D1A2-4282-A613-29A3CA837D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41979" y="129931"/>
                <a:ext cx="216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679FB0-86F1-4997-A766-10A0727C12F0}"/>
                  </a:ext>
                </a:extLst>
              </p14:cNvPr>
              <p14:cNvContentPartPr/>
              <p14:nvPr/>
            </p14:nvContentPartPr>
            <p14:xfrm>
              <a:off x="10165259" y="247651"/>
              <a:ext cx="143640" cy="7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679FB0-86F1-4997-A766-10A0727C12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60939" y="243331"/>
                <a:ext cx="1522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63EEDC5-AFD6-461F-BFE4-52ACB6B7D6F4}"/>
                  </a:ext>
                </a:extLst>
              </p14:cNvPr>
              <p14:cNvContentPartPr/>
              <p14:nvPr/>
            </p14:nvContentPartPr>
            <p14:xfrm>
              <a:off x="10369019" y="194731"/>
              <a:ext cx="180360" cy="91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63EEDC5-AFD6-461F-BFE4-52ACB6B7D6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64699" y="190411"/>
                <a:ext cx="189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55D340E-CDA6-4BF3-9D8C-C80574BBD938}"/>
                  </a:ext>
                </a:extLst>
              </p14:cNvPr>
              <p14:cNvContentPartPr/>
              <p14:nvPr/>
            </p14:nvContentPartPr>
            <p14:xfrm>
              <a:off x="7747139" y="172771"/>
              <a:ext cx="340920" cy="1108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55D340E-CDA6-4BF3-9D8C-C80574BBD93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42819" y="168451"/>
                <a:ext cx="349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9221AAA-8464-4862-9BC9-CA866A4D3F5B}"/>
                  </a:ext>
                </a:extLst>
              </p14:cNvPr>
              <p14:cNvContentPartPr/>
              <p14:nvPr/>
            </p14:nvContentPartPr>
            <p14:xfrm>
              <a:off x="8124419" y="188611"/>
              <a:ext cx="227520" cy="60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9221AAA-8464-4862-9BC9-CA866A4D3F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20099" y="184291"/>
                <a:ext cx="236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0FFC393-163B-40D8-914E-AD7569230213}"/>
                  </a:ext>
                </a:extLst>
              </p14:cNvPr>
              <p14:cNvContentPartPr/>
              <p14:nvPr/>
            </p14:nvContentPartPr>
            <p14:xfrm>
              <a:off x="8341139" y="172051"/>
              <a:ext cx="52560" cy="181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0FFC393-163B-40D8-914E-AD75692302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36819" y="167731"/>
                <a:ext cx="61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C02E4AC-4E16-4A9E-B1B5-7235D55A13F4}"/>
                  </a:ext>
                </a:extLst>
              </p14:cNvPr>
              <p14:cNvContentPartPr/>
              <p14:nvPr/>
            </p14:nvContentPartPr>
            <p14:xfrm>
              <a:off x="8346179" y="93931"/>
              <a:ext cx="98640" cy="189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C02E4AC-4E16-4A9E-B1B5-7235D55A13F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41859" y="89611"/>
                <a:ext cx="107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95F73F2-EB3C-42D6-8AF1-9B8AACD31F66}"/>
                  </a:ext>
                </a:extLst>
              </p14:cNvPr>
              <p14:cNvContentPartPr/>
              <p14:nvPr/>
            </p14:nvContentPartPr>
            <p14:xfrm>
              <a:off x="8479379" y="146491"/>
              <a:ext cx="240120" cy="1015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95F73F2-EB3C-42D6-8AF1-9B8AACD31F6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75059" y="142171"/>
                <a:ext cx="2487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89BB10E-F82F-4862-9FB9-6B541321D09A}"/>
                  </a:ext>
                </a:extLst>
              </p14:cNvPr>
              <p14:cNvContentPartPr/>
              <p14:nvPr/>
            </p14:nvContentPartPr>
            <p14:xfrm>
              <a:off x="10630739" y="228931"/>
              <a:ext cx="96480" cy="489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89BB10E-F82F-4862-9FB9-6B541321D09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26419" y="224611"/>
                <a:ext cx="105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C5D32BF-1D74-489E-B36F-036A81B5DE5D}"/>
                  </a:ext>
                </a:extLst>
              </p14:cNvPr>
              <p14:cNvContentPartPr/>
              <p14:nvPr/>
            </p14:nvContentPartPr>
            <p14:xfrm>
              <a:off x="10736939" y="169171"/>
              <a:ext cx="126720" cy="1108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C5D32BF-1D74-489E-B36F-036A81B5DE5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32619" y="164851"/>
                <a:ext cx="1353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ED7A5BB-805A-49DB-A03C-54B5D2E971F0}"/>
                  </a:ext>
                </a:extLst>
              </p14:cNvPr>
              <p14:cNvContentPartPr/>
              <p14:nvPr/>
            </p14:nvContentPartPr>
            <p14:xfrm>
              <a:off x="10909019" y="122371"/>
              <a:ext cx="192960" cy="1828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ED7A5BB-805A-49DB-A03C-54B5D2E971F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04699" y="118051"/>
                <a:ext cx="201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A9D0D501-A393-4B29-AD8E-786614C3BDB0}"/>
                  </a:ext>
                </a:extLst>
              </p14:cNvPr>
              <p14:cNvContentPartPr/>
              <p14:nvPr/>
            </p14:nvContentPartPr>
            <p14:xfrm>
              <a:off x="4218059" y="4424011"/>
              <a:ext cx="71640" cy="972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A9D0D501-A393-4B29-AD8E-786614C3BDB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13739" y="4419691"/>
                <a:ext cx="8028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DA4BBFA8-F3F4-46A6-AC42-C80973DBE8D3}"/>
              </a:ext>
            </a:extLst>
          </p:cNvPr>
          <p:cNvGrpSpPr/>
          <p:nvPr/>
        </p:nvGrpSpPr>
        <p:grpSpPr>
          <a:xfrm>
            <a:off x="1681859" y="3415291"/>
            <a:ext cx="178200" cy="933120"/>
            <a:chOff x="1681859" y="3415291"/>
            <a:chExt cx="178200" cy="93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18884A5-539A-404F-BC92-92B760263E7C}"/>
                    </a:ext>
                  </a:extLst>
                </p14:cNvPr>
                <p14:cNvContentPartPr/>
                <p14:nvPr/>
              </p14:nvContentPartPr>
              <p14:xfrm>
                <a:off x="1744499" y="3638131"/>
                <a:ext cx="57600" cy="7102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18884A5-539A-404F-BC92-92B760263E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40179" y="3633811"/>
                  <a:ext cx="6624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9D81980-4C1C-49BB-83DB-AC291FB13D78}"/>
                    </a:ext>
                  </a:extLst>
                </p14:cNvPr>
                <p14:cNvContentPartPr/>
                <p14:nvPr/>
              </p14:nvContentPartPr>
              <p14:xfrm>
                <a:off x="1681859" y="3415291"/>
                <a:ext cx="178200" cy="2379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9D81980-4C1C-49BB-83DB-AC291FB13D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77539" y="3410971"/>
                  <a:ext cx="18684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0EE5E21-0306-42FF-A60C-9F48190AD7BA}"/>
                  </a:ext>
                </a:extLst>
              </p14:cNvPr>
              <p14:cNvContentPartPr/>
              <p14:nvPr/>
            </p14:nvContentPartPr>
            <p14:xfrm>
              <a:off x="2190179" y="750571"/>
              <a:ext cx="1192680" cy="44604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0EE5E21-0306-42FF-A60C-9F48190AD7B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85859" y="746251"/>
                <a:ext cx="12013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8E4782BB-AC6B-466A-A52A-AD56AEBF98D8}"/>
                  </a:ext>
                </a:extLst>
              </p14:cNvPr>
              <p14:cNvContentPartPr/>
              <p14:nvPr/>
            </p14:nvContentPartPr>
            <p14:xfrm>
              <a:off x="1488539" y="855331"/>
              <a:ext cx="40680" cy="864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8E4782BB-AC6B-466A-A52A-AD56AEBF98D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84219" y="851011"/>
                <a:ext cx="4932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4" name="Gruppieren 533">
            <a:extLst>
              <a:ext uri="{FF2B5EF4-FFF2-40B4-BE49-F238E27FC236}">
                <a16:creationId xmlns:a16="http://schemas.microsoft.com/office/drawing/2014/main" id="{7903964E-E81E-4FCD-B158-5DFC723E1018}"/>
              </a:ext>
            </a:extLst>
          </p:cNvPr>
          <p:cNvGrpSpPr/>
          <p:nvPr/>
        </p:nvGrpSpPr>
        <p:grpSpPr>
          <a:xfrm>
            <a:off x="781139" y="87091"/>
            <a:ext cx="2120040" cy="505440"/>
            <a:chOff x="781139" y="87091"/>
            <a:chExt cx="212004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231C95BE-A48B-4FA9-B561-8249DB5101FA}"/>
                    </a:ext>
                  </a:extLst>
                </p14:cNvPr>
                <p14:cNvContentPartPr/>
                <p14:nvPr/>
              </p14:nvContentPartPr>
              <p14:xfrm>
                <a:off x="781139" y="403531"/>
                <a:ext cx="119880" cy="1890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231C95BE-A48B-4FA9-B561-8249DB5101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6819" y="399211"/>
                  <a:ext cx="1285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4E86C84C-B5D7-47D1-AB8F-BCFD15EB5ED3}"/>
                    </a:ext>
                  </a:extLst>
                </p14:cNvPr>
                <p14:cNvContentPartPr/>
                <p14:nvPr/>
              </p14:nvContentPartPr>
              <p14:xfrm>
                <a:off x="913619" y="380491"/>
                <a:ext cx="117360" cy="1616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4E86C84C-B5D7-47D1-AB8F-BCFD15EB5E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9299" y="376171"/>
                  <a:ext cx="126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BF9A5EE-0B11-4020-BDB2-AD9DD9D67495}"/>
                    </a:ext>
                  </a:extLst>
                </p14:cNvPr>
                <p14:cNvContentPartPr/>
                <p14:nvPr/>
              </p14:nvContentPartPr>
              <p14:xfrm>
                <a:off x="1021979" y="425491"/>
                <a:ext cx="132840" cy="1015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BF9A5EE-0B11-4020-BDB2-AD9DD9D674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7659" y="421171"/>
                  <a:ext cx="141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FEB22D83-F0B0-40D8-887D-617A30E42947}"/>
                    </a:ext>
                  </a:extLst>
                </p14:cNvPr>
                <p14:cNvContentPartPr/>
                <p14:nvPr/>
              </p14:nvContentPartPr>
              <p14:xfrm>
                <a:off x="1127819" y="357091"/>
                <a:ext cx="81720" cy="138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FEB22D83-F0B0-40D8-887D-617A30E429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3499" y="352771"/>
                  <a:ext cx="90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FAFB3EE-4067-472B-A926-BEA25EBD0CDD}"/>
                    </a:ext>
                  </a:extLst>
                </p14:cNvPr>
                <p14:cNvContentPartPr/>
                <p14:nvPr/>
              </p14:nvContentPartPr>
              <p14:xfrm>
                <a:off x="1235819" y="403171"/>
                <a:ext cx="78120" cy="126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FAFB3EE-4067-472B-A926-BEA25EBD0C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31499" y="398851"/>
                  <a:ext cx="86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D0F4874-3140-456F-A312-C326EDC3647A}"/>
                    </a:ext>
                  </a:extLst>
                </p14:cNvPr>
                <p14:cNvContentPartPr/>
                <p14:nvPr/>
              </p14:nvContentPartPr>
              <p14:xfrm>
                <a:off x="1360739" y="447811"/>
                <a:ext cx="360" cy="3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D0F4874-3140-456F-A312-C326EDC364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56419" y="4434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2D025F7-E19E-4294-90A0-97FE50876D37}"/>
                    </a:ext>
                  </a:extLst>
                </p14:cNvPr>
                <p14:cNvContentPartPr/>
                <p14:nvPr/>
              </p14:nvContentPartPr>
              <p14:xfrm>
                <a:off x="1387379" y="306331"/>
                <a:ext cx="281160" cy="1288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2D025F7-E19E-4294-90A0-97FE50876D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83059" y="302011"/>
                  <a:ext cx="289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A3B598D-8142-4C0A-800A-194B846F67D8}"/>
                    </a:ext>
                  </a:extLst>
                </p14:cNvPr>
                <p14:cNvContentPartPr/>
                <p14:nvPr/>
              </p14:nvContentPartPr>
              <p14:xfrm>
                <a:off x="1735139" y="292651"/>
                <a:ext cx="61200" cy="288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A3B598D-8142-4C0A-800A-194B846F67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30819" y="288331"/>
                  <a:ext cx="6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995BC0E-DE59-4E4A-8FCF-F2D500196EA8}"/>
                    </a:ext>
                  </a:extLst>
                </p14:cNvPr>
                <p14:cNvContentPartPr/>
                <p14:nvPr/>
              </p14:nvContentPartPr>
              <p14:xfrm>
                <a:off x="1847819" y="195451"/>
                <a:ext cx="32760" cy="1522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995BC0E-DE59-4E4A-8FCF-F2D500196E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43499" y="191131"/>
                  <a:ext cx="41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C330DBE-EBBD-436F-A4F9-B86EB129DACA}"/>
                    </a:ext>
                  </a:extLst>
                </p14:cNvPr>
                <p14:cNvContentPartPr/>
                <p14:nvPr/>
              </p14:nvContentPartPr>
              <p14:xfrm>
                <a:off x="1770059" y="154051"/>
                <a:ext cx="120960" cy="910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C330DBE-EBBD-436F-A4F9-B86EB129DAC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65739" y="149731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972C713-E8AF-48A7-867F-970CEB7593B2}"/>
                    </a:ext>
                  </a:extLst>
                </p14:cNvPr>
                <p14:cNvContentPartPr/>
                <p14:nvPr/>
              </p14:nvContentPartPr>
              <p14:xfrm>
                <a:off x="1916939" y="148651"/>
                <a:ext cx="92160" cy="1443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972C713-E8AF-48A7-867F-970CEB7593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12619" y="144331"/>
                  <a:ext cx="100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ADDE643-FBC4-4B06-9488-ECB4F5587777}"/>
                    </a:ext>
                  </a:extLst>
                </p14:cNvPr>
                <p14:cNvContentPartPr/>
                <p14:nvPr/>
              </p14:nvContentPartPr>
              <p14:xfrm>
                <a:off x="2031419" y="199771"/>
                <a:ext cx="23760" cy="66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ADDE643-FBC4-4B06-9488-ECB4F55877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27099" y="195451"/>
                  <a:ext cx="32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C5504FB0-3E22-4548-B6B5-5831957EB622}"/>
                    </a:ext>
                  </a:extLst>
                </p14:cNvPr>
                <p14:cNvContentPartPr/>
                <p14:nvPr/>
              </p14:nvContentPartPr>
              <p14:xfrm>
                <a:off x="2064539" y="110131"/>
                <a:ext cx="45720" cy="1249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C5504FB0-3E22-4548-B6B5-5831957EB62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0219" y="105811"/>
                  <a:ext cx="54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D0C8A3A-379C-4C40-86E2-4A0BB33A0547}"/>
                    </a:ext>
                  </a:extLst>
                </p14:cNvPr>
                <p14:cNvContentPartPr/>
                <p14:nvPr/>
              </p14:nvContentPartPr>
              <p14:xfrm>
                <a:off x="2108099" y="96451"/>
                <a:ext cx="23760" cy="1227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D0C8A3A-379C-4C40-86E2-4A0BB33A054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03779" y="92131"/>
                  <a:ext cx="32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D7C1BAA4-8987-411C-998D-5E70968BD81F}"/>
                    </a:ext>
                  </a:extLst>
                </p14:cNvPr>
                <p14:cNvContentPartPr/>
                <p14:nvPr/>
              </p14:nvContentPartPr>
              <p14:xfrm>
                <a:off x="2173979" y="154771"/>
                <a:ext cx="14760" cy="766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D7C1BAA4-8987-411C-998D-5E70968BD81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69659" y="150451"/>
                  <a:ext cx="2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2B74ACFB-624C-43C5-A1A4-0664E229CAF8}"/>
                    </a:ext>
                  </a:extLst>
                </p14:cNvPr>
                <p14:cNvContentPartPr/>
                <p14:nvPr/>
              </p14:nvContentPartPr>
              <p14:xfrm>
                <a:off x="2204579" y="131731"/>
                <a:ext cx="59400" cy="1591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2B74ACFB-624C-43C5-A1A4-0664E229CA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00259" y="127411"/>
                  <a:ext cx="68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FC3F5A75-E52C-4A6A-86E3-28C0228083D6}"/>
                    </a:ext>
                  </a:extLst>
                </p14:cNvPr>
                <p14:cNvContentPartPr/>
                <p14:nvPr/>
              </p14:nvContentPartPr>
              <p14:xfrm>
                <a:off x="2261459" y="122011"/>
                <a:ext cx="78120" cy="640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FC3F5A75-E52C-4A6A-86E3-28C0228083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57139" y="117691"/>
                  <a:ext cx="86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DAB5402-088B-4F7A-A486-0F0D81D48F1A}"/>
                    </a:ext>
                  </a:extLst>
                </p14:cNvPr>
                <p14:cNvContentPartPr/>
                <p14:nvPr/>
              </p14:nvContentPartPr>
              <p14:xfrm>
                <a:off x="2198819" y="87091"/>
                <a:ext cx="360" cy="3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DAB5402-088B-4F7A-A486-0F0D81D48F1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94499" y="82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054E590-8877-4AC5-8A30-B630393086E8}"/>
                    </a:ext>
                  </a:extLst>
                </p14:cNvPr>
                <p14:cNvContentPartPr/>
                <p14:nvPr/>
              </p14:nvContentPartPr>
              <p14:xfrm>
                <a:off x="1956179" y="114451"/>
                <a:ext cx="38520" cy="14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054E590-8877-4AC5-8A30-B630393086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51859" y="110131"/>
                  <a:ext cx="47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AF0FD9BC-5B34-417D-9D74-A7A832FC0A07}"/>
                    </a:ext>
                  </a:extLst>
                </p14:cNvPr>
                <p14:cNvContentPartPr/>
                <p14:nvPr/>
              </p14:nvContentPartPr>
              <p14:xfrm>
                <a:off x="2364779" y="139651"/>
                <a:ext cx="82080" cy="104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AF0FD9BC-5B34-417D-9D74-A7A832FC0A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60459" y="135331"/>
                  <a:ext cx="90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0772C05-A97A-4A02-A03F-12EF300F2458}"/>
                    </a:ext>
                  </a:extLst>
                </p14:cNvPr>
                <p14:cNvContentPartPr/>
                <p14:nvPr/>
              </p14:nvContentPartPr>
              <p14:xfrm>
                <a:off x="2484659" y="111931"/>
                <a:ext cx="70200" cy="1040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0772C05-A97A-4A02-A03F-12EF300F24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80339" y="107611"/>
                  <a:ext cx="78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EA96149-08E4-4771-9E6E-FD9EDAEBD2B8}"/>
                    </a:ext>
                  </a:extLst>
                </p14:cNvPr>
                <p14:cNvContentPartPr/>
                <p14:nvPr/>
              </p14:nvContentPartPr>
              <p14:xfrm>
                <a:off x="2572139" y="92491"/>
                <a:ext cx="227520" cy="1090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EA96149-08E4-4771-9E6E-FD9EDAEBD2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7819" y="88171"/>
                  <a:ext cx="236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4BB6C10-64AE-4BC8-955B-C8EA39739DAC}"/>
                    </a:ext>
                  </a:extLst>
                </p14:cNvPr>
                <p14:cNvContentPartPr/>
                <p14:nvPr/>
              </p14:nvContentPartPr>
              <p14:xfrm>
                <a:off x="2765099" y="100051"/>
                <a:ext cx="136080" cy="1018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4BB6C10-64AE-4BC8-955B-C8EA39739D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60779" y="95731"/>
                  <a:ext cx="144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302294DD-5CA6-40A5-95EE-251F788AED32}"/>
                    </a:ext>
                  </a:extLst>
                </p14:cNvPr>
                <p14:cNvContentPartPr/>
                <p14:nvPr/>
              </p14:nvContentPartPr>
              <p14:xfrm>
                <a:off x="2586899" y="288331"/>
                <a:ext cx="146880" cy="1173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302294DD-5CA6-40A5-95EE-251F788AED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82579" y="284011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61C71F1-A433-4E60-93A7-15FB45997828}"/>
                    </a:ext>
                  </a:extLst>
                </p14:cNvPr>
                <p14:cNvContentPartPr/>
                <p14:nvPr/>
              </p14:nvContentPartPr>
              <p14:xfrm>
                <a:off x="2460179" y="233611"/>
                <a:ext cx="330120" cy="2116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61C71F1-A433-4E60-93A7-15FB459978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55859" y="229291"/>
                  <a:ext cx="3387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6" name="Gruppieren 545">
            <a:extLst>
              <a:ext uri="{FF2B5EF4-FFF2-40B4-BE49-F238E27FC236}">
                <a16:creationId xmlns:a16="http://schemas.microsoft.com/office/drawing/2014/main" id="{A1802060-CC96-43C1-90AF-7D5C66D0CD47}"/>
              </a:ext>
            </a:extLst>
          </p:cNvPr>
          <p:cNvGrpSpPr/>
          <p:nvPr/>
        </p:nvGrpSpPr>
        <p:grpSpPr>
          <a:xfrm>
            <a:off x="383699" y="1589371"/>
            <a:ext cx="2359080" cy="614160"/>
            <a:chOff x="383699" y="1589371"/>
            <a:chExt cx="235908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B5A2C50-7DA4-499A-9A12-51A87F4F506A}"/>
                    </a:ext>
                  </a:extLst>
                </p14:cNvPr>
                <p14:cNvContentPartPr/>
                <p14:nvPr/>
              </p14:nvContentPartPr>
              <p14:xfrm>
                <a:off x="2154539" y="1709971"/>
                <a:ext cx="521640" cy="921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B5A2C50-7DA4-499A-9A12-51A87F4F50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50219" y="1705651"/>
                  <a:ext cx="530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AC095A2-55BF-4D01-986B-E193A89FBF04}"/>
                    </a:ext>
                  </a:extLst>
                </p14:cNvPr>
                <p14:cNvContentPartPr/>
                <p14:nvPr/>
              </p14:nvContentPartPr>
              <p14:xfrm>
                <a:off x="2604539" y="1646251"/>
                <a:ext cx="138240" cy="1944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AC095A2-55BF-4D01-986B-E193A89FBF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00219" y="1641931"/>
                  <a:ext cx="146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832F8D4-C955-4C52-B247-6FA973BF8766}"/>
                    </a:ext>
                  </a:extLst>
                </p14:cNvPr>
                <p14:cNvContentPartPr/>
                <p14:nvPr/>
              </p14:nvContentPartPr>
              <p14:xfrm>
                <a:off x="1318619" y="1723651"/>
                <a:ext cx="414000" cy="1818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832F8D4-C955-4C52-B247-6FA973BF87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14299" y="1719331"/>
                  <a:ext cx="422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6C3A84E-9B30-4C77-B88C-4573E4E8C359}"/>
                    </a:ext>
                  </a:extLst>
                </p14:cNvPr>
                <p14:cNvContentPartPr/>
                <p14:nvPr/>
              </p14:nvContentPartPr>
              <p14:xfrm>
                <a:off x="1824779" y="1676491"/>
                <a:ext cx="113400" cy="1540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6C3A84E-9B30-4C77-B88C-4573E4E8C3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20459" y="1672171"/>
                  <a:ext cx="122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EB391E1-F51A-4C13-8583-EA6FD2E13582}"/>
                    </a:ext>
                  </a:extLst>
                </p14:cNvPr>
                <p14:cNvContentPartPr/>
                <p14:nvPr/>
              </p14:nvContentPartPr>
              <p14:xfrm>
                <a:off x="526979" y="1718611"/>
                <a:ext cx="112320" cy="1918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EB391E1-F51A-4C13-8583-EA6FD2E135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659" y="1714291"/>
                  <a:ext cx="120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CF24FC5-2C83-46AD-86EB-CBBDB6998D74}"/>
                    </a:ext>
                  </a:extLst>
                </p14:cNvPr>
                <p14:cNvContentPartPr/>
                <p14:nvPr/>
              </p14:nvContentPartPr>
              <p14:xfrm>
                <a:off x="678179" y="1664971"/>
                <a:ext cx="85320" cy="1879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CF24FC5-2C83-46AD-86EB-CBBDB6998D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3859" y="1660651"/>
                  <a:ext cx="93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33D9F08-1A53-4B98-B5D1-8D5D19E34E1A}"/>
                    </a:ext>
                  </a:extLst>
                </p14:cNvPr>
                <p14:cNvContentPartPr/>
                <p14:nvPr/>
              </p14:nvContentPartPr>
              <p14:xfrm>
                <a:off x="794459" y="1664971"/>
                <a:ext cx="247680" cy="180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33D9F08-1A53-4B98-B5D1-8D5D19E34E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0139" y="1660651"/>
                  <a:ext cx="25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5C3F453-ED9A-4A8C-BC91-9204642F966A}"/>
                    </a:ext>
                  </a:extLst>
                </p14:cNvPr>
                <p14:cNvContentPartPr/>
                <p14:nvPr/>
              </p14:nvContentPartPr>
              <p14:xfrm>
                <a:off x="1043219" y="1716811"/>
                <a:ext cx="107280" cy="29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5C3F453-ED9A-4A8C-BC91-9204642F96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8899" y="1712491"/>
                  <a:ext cx="11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4C3E5CF4-EEF0-4DA6-BAC2-169FA93BC826}"/>
                    </a:ext>
                  </a:extLst>
                </p14:cNvPr>
                <p14:cNvContentPartPr/>
                <p14:nvPr/>
              </p14:nvContentPartPr>
              <p14:xfrm>
                <a:off x="1163459" y="1677571"/>
                <a:ext cx="231120" cy="856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4C3E5CF4-EEF0-4DA6-BAC2-169FA93BC8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9139" y="1673251"/>
                  <a:ext cx="239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287664A-9FFB-4029-B30F-D71E732735F7}"/>
                    </a:ext>
                  </a:extLst>
                </p14:cNvPr>
                <p14:cNvContentPartPr/>
                <p14:nvPr/>
              </p14:nvContentPartPr>
              <p14:xfrm>
                <a:off x="1426259" y="1685491"/>
                <a:ext cx="74160" cy="244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287664A-9FFB-4029-B30F-D71E732735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21939" y="1681171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C411B04-07E9-46D3-9A36-662491C42419}"/>
                    </a:ext>
                  </a:extLst>
                </p14:cNvPr>
                <p14:cNvContentPartPr/>
                <p14:nvPr/>
              </p14:nvContentPartPr>
              <p14:xfrm>
                <a:off x="764939" y="1929571"/>
                <a:ext cx="6120" cy="133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C411B04-07E9-46D3-9A36-662491C424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0619" y="1925251"/>
                  <a:ext cx="14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4F995EF-5342-45C3-86B0-0E9F0C67065B}"/>
                    </a:ext>
                  </a:extLst>
                </p14:cNvPr>
                <p14:cNvContentPartPr/>
                <p14:nvPr/>
              </p14:nvContentPartPr>
              <p14:xfrm>
                <a:off x="1186499" y="1878451"/>
                <a:ext cx="67320" cy="223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4F995EF-5342-45C3-86B0-0E9F0C6706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2179" y="1874131"/>
                  <a:ext cx="75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0D0EAC2-B17C-4861-8C6B-E0FDFD853B78}"/>
                    </a:ext>
                  </a:extLst>
                </p14:cNvPr>
                <p14:cNvContentPartPr/>
                <p14:nvPr/>
              </p14:nvContentPartPr>
              <p14:xfrm>
                <a:off x="1276859" y="1850371"/>
                <a:ext cx="236520" cy="680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0D0EAC2-B17C-4861-8C6B-E0FDFD853B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72539" y="1846051"/>
                  <a:ext cx="245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F7FBA7F-C4AF-449E-B5FA-973A5C57F349}"/>
                    </a:ext>
                  </a:extLst>
                </p14:cNvPr>
                <p14:cNvContentPartPr/>
                <p14:nvPr/>
              </p14:nvContentPartPr>
              <p14:xfrm>
                <a:off x="473339" y="2032531"/>
                <a:ext cx="42840" cy="1710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F7FBA7F-C4AF-449E-B5FA-973A5C57F3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9019" y="2028211"/>
                  <a:ext cx="5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16CC819-E014-4231-87B0-EF8D23218D93}"/>
                    </a:ext>
                  </a:extLst>
                </p14:cNvPr>
                <p14:cNvContentPartPr/>
                <p14:nvPr/>
              </p14:nvContentPartPr>
              <p14:xfrm>
                <a:off x="383699" y="1995091"/>
                <a:ext cx="158400" cy="1198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16CC819-E014-4231-87B0-EF8D23218D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9379" y="1990771"/>
                  <a:ext cx="167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FF1AF3A-814B-4A6D-A246-64741676CB76}"/>
                    </a:ext>
                  </a:extLst>
                </p14:cNvPr>
                <p14:cNvContentPartPr/>
                <p14:nvPr/>
              </p14:nvContentPartPr>
              <p14:xfrm>
                <a:off x="561539" y="1982851"/>
                <a:ext cx="103320" cy="1404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FF1AF3A-814B-4A6D-A246-64741676CB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7219" y="1978531"/>
                  <a:ext cx="111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D2FB993-5C2B-4E68-A6DF-4A1094345867}"/>
                    </a:ext>
                  </a:extLst>
                </p14:cNvPr>
                <p14:cNvContentPartPr/>
                <p14:nvPr/>
              </p14:nvContentPartPr>
              <p14:xfrm>
                <a:off x="658739" y="1946851"/>
                <a:ext cx="46440" cy="1584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D2FB993-5C2B-4E68-A6DF-4A10943458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4419" y="1942531"/>
                  <a:ext cx="55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AE759FF-FE9E-4B6F-BD8C-D7F8139B3EE3}"/>
                    </a:ext>
                  </a:extLst>
                </p14:cNvPr>
                <p14:cNvContentPartPr/>
                <p14:nvPr/>
              </p14:nvContentPartPr>
              <p14:xfrm>
                <a:off x="701939" y="1943251"/>
                <a:ext cx="34200" cy="1666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AE759FF-FE9E-4B6F-BD8C-D7F8139B3EE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7619" y="1938931"/>
                  <a:ext cx="42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A621893-D647-4BD9-8C6A-4E5F7E1ADCE8}"/>
                    </a:ext>
                  </a:extLst>
                </p14:cNvPr>
                <p14:cNvContentPartPr/>
                <p14:nvPr/>
              </p14:nvContentPartPr>
              <p14:xfrm>
                <a:off x="748019" y="2003011"/>
                <a:ext cx="25560" cy="802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A621893-D647-4BD9-8C6A-4E5F7E1ADC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3699" y="1998691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6AC287D-145E-4197-97EB-57F32A16C9C6}"/>
                    </a:ext>
                  </a:extLst>
                </p14:cNvPr>
                <p14:cNvContentPartPr/>
                <p14:nvPr/>
              </p14:nvContentPartPr>
              <p14:xfrm>
                <a:off x="784739" y="1980331"/>
                <a:ext cx="43920" cy="1731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6AC287D-145E-4197-97EB-57F32A16C9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0419" y="1976011"/>
                  <a:ext cx="52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03872E1-AA98-4ECF-8C5B-7BB1271AFDEC}"/>
                    </a:ext>
                  </a:extLst>
                </p14:cNvPr>
                <p14:cNvContentPartPr/>
                <p14:nvPr/>
              </p14:nvContentPartPr>
              <p14:xfrm>
                <a:off x="852779" y="1950091"/>
                <a:ext cx="43560" cy="1785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03872E1-AA98-4ECF-8C5B-7BB1271AFD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8459" y="1945771"/>
                  <a:ext cx="52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4ABB20D-13F8-4A3C-B8FB-84B443EE96C2}"/>
                    </a:ext>
                  </a:extLst>
                </p14:cNvPr>
                <p14:cNvContentPartPr/>
                <p14:nvPr/>
              </p14:nvContentPartPr>
              <p14:xfrm>
                <a:off x="930899" y="1928491"/>
                <a:ext cx="68400" cy="918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4ABB20D-13F8-4A3C-B8FB-84B443EE96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6579" y="1924171"/>
                  <a:ext cx="77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4643005-E8E8-4C44-AF65-EA63900139FE}"/>
                    </a:ext>
                  </a:extLst>
                </p14:cNvPr>
                <p14:cNvContentPartPr/>
                <p14:nvPr/>
              </p14:nvContentPartPr>
              <p14:xfrm>
                <a:off x="1746299" y="1589371"/>
                <a:ext cx="309960" cy="3855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4643005-E8E8-4C44-AF65-EA63900139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41979" y="1585051"/>
                  <a:ext cx="31860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3323986-5D41-4028-A9B1-B025F266EAE5}"/>
                  </a:ext>
                </a:extLst>
              </p14:cNvPr>
              <p14:cNvContentPartPr/>
              <p14:nvPr/>
            </p14:nvContentPartPr>
            <p14:xfrm>
              <a:off x="3272339" y="3378571"/>
              <a:ext cx="983160" cy="112212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3323986-5D41-4028-A9B1-B025F266EA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268019" y="3374251"/>
                <a:ext cx="991800" cy="11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7" name="Gruppieren 556">
            <a:extLst>
              <a:ext uri="{FF2B5EF4-FFF2-40B4-BE49-F238E27FC236}">
                <a16:creationId xmlns:a16="http://schemas.microsoft.com/office/drawing/2014/main" id="{073E3EB0-AA5A-476C-842D-EBC1184B97A3}"/>
              </a:ext>
            </a:extLst>
          </p:cNvPr>
          <p:cNvGrpSpPr/>
          <p:nvPr/>
        </p:nvGrpSpPr>
        <p:grpSpPr>
          <a:xfrm>
            <a:off x="5830499" y="423331"/>
            <a:ext cx="6009120" cy="5604480"/>
            <a:chOff x="5830499" y="423331"/>
            <a:chExt cx="6009120" cy="56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D1F523-6BD6-4605-8E85-30F84F1FB20B}"/>
                    </a:ext>
                  </a:extLst>
                </p14:cNvPr>
                <p14:cNvContentPartPr/>
                <p14:nvPr/>
              </p14:nvContentPartPr>
              <p14:xfrm>
                <a:off x="8340059" y="485251"/>
                <a:ext cx="271440" cy="96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D1F523-6BD6-4605-8E85-30F84F1FB2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35739" y="480931"/>
                  <a:ext cx="28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0B9ADC-792F-45EE-92F6-3FEC7C79C676}"/>
                    </a:ext>
                  </a:extLst>
                </p14:cNvPr>
                <p14:cNvContentPartPr/>
                <p14:nvPr/>
              </p14:nvContentPartPr>
              <p14:xfrm>
                <a:off x="8655779" y="494611"/>
                <a:ext cx="116640" cy="97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0B9ADC-792F-45EE-92F6-3FEC7C79C67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51459" y="490291"/>
                  <a:ext cx="125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AF99A2-DBAD-4995-8313-54201AC6A0B8}"/>
                    </a:ext>
                  </a:extLst>
                </p14:cNvPr>
                <p14:cNvContentPartPr/>
                <p14:nvPr/>
              </p14:nvContentPartPr>
              <p14:xfrm>
                <a:off x="8969699" y="469771"/>
                <a:ext cx="229320" cy="137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AF99A2-DBAD-4995-8313-54201AC6A0B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65379" y="465451"/>
                  <a:ext cx="237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F77E30-8134-45AD-840C-0DB3E75C5B1C}"/>
                    </a:ext>
                  </a:extLst>
                </p14:cNvPr>
                <p14:cNvContentPartPr/>
                <p14:nvPr/>
              </p14:nvContentPartPr>
              <p14:xfrm>
                <a:off x="9462179" y="423331"/>
                <a:ext cx="86400" cy="147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F77E30-8134-45AD-840C-0DB3E75C5B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57859" y="419011"/>
                  <a:ext cx="95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E542B5C-D8CA-48ED-824E-8668D100FFF2}"/>
                    </a:ext>
                  </a:extLst>
                </p14:cNvPr>
                <p14:cNvContentPartPr/>
                <p14:nvPr/>
              </p14:nvContentPartPr>
              <p14:xfrm>
                <a:off x="9534899" y="505051"/>
                <a:ext cx="220320" cy="67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E542B5C-D8CA-48ED-824E-8668D100FF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30579" y="500731"/>
                  <a:ext cx="228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005A84B-2B89-48BC-AA6E-F95E025497A1}"/>
                    </a:ext>
                  </a:extLst>
                </p14:cNvPr>
                <p14:cNvContentPartPr/>
                <p14:nvPr/>
              </p14:nvContentPartPr>
              <p14:xfrm>
                <a:off x="9721379" y="524851"/>
                <a:ext cx="125640" cy="186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005A84B-2B89-48BC-AA6E-F95E025497A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17059" y="520531"/>
                  <a:ext cx="13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E5903D0-E4CD-4765-925A-E7E1685C3725}"/>
                    </a:ext>
                  </a:extLst>
                </p14:cNvPr>
                <p14:cNvContentPartPr/>
                <p14:nvPr/>
              </p14:nvContentPartPr>
              <p14:xfrm>
                <a:off x="9888419" y="545011"/>
                <a:ext cx="127440" cy="12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E5903D0-E4CD-4765-925A-E7E1685C37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84099" y="540691"/>
                  <a:ext cx="13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1D6BC85-8A5D-4ED3-811B-80232BD5D6F1}"/>
                    </a:ext>
                  </a:extLst>
                </p14:cNvPr>
                <p14:cNvContentPartPr/>
                <p14:nvPr/>
              </p14:nvContentPartPr>
              <p14:xfrm>
                <a:off x="10079219" y="498931"/>
                <a:ext cx="305640" cy="81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1D6BC85-8A5D-4ED3-811B-80232BD5D6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74899" y="494611"/>
                  <a:ext cx="314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B895101-AEF5-4F41-AF34-6CC5995C3CC7}"/>
                    </a:ext>
                  </a:extLst>
                </p14:cNvPr>
                <p14:cNvContentPartPr/>
                <p14:nvPr/>
              </p14:nvContentPartPr>
              <p14:xfrm>
                <a:off x="10759979" y="573091"/>
                <a:ext cx="360" cy="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B895101-AEF5-4F41-AF34-6CC5995C3C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55659" y="568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587DAB4-72D7-440A-8BAC-881DA8493483}"/>
                    </a:ext>
                  </a:extLst>
                </p14:cNvPr>
                <p14:cNvContentPartPr/>
                <p14:nvPr/>
              </p14:nvContentPartPr>
              <p14:xfrm>
                <a:off x="10647299" y="452491"/>
                <a:ext cx="161640" cy="146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587DAB4-72D7-440A-8BAC-881DA849348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642979" y="448171"/>
                  <a:ext cx="17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25A10A5-949A-48C9-A71F-9422270F7B33}"/>
                    </a:ext>
                  </a:extLst>
                </p14:cNvPr>
                <p14:cNvContentPartPr/>
                <p14:nvPr/>
              </p14:nvContentPartPr>
              <p14:xfrm>
                <a:off x="10811099" y="458251"/>
                <a:ext cx="115560" cy="115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25A10A5-949A-48C9-A71F-9422270F7B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06779" y="453931"/>
                  <a:ext cx="124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C10564-CEDC-44BD-A220-0A77B0F53607}"/>
                    </a:ext>
                  </a:extLst>
                </p14:cNvPr>
                <p14:cNvContentPartPr/>
                <p14:nvPr/>
              </p14:nvContentPartPr>
              <p14:xfrm>
                <a:off x="10990739" y="512611"/>
                <a:ext cx="134640" cy="25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C10564-CEDC-44BD-A220-0A77B0F5360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86419" y="508291"/>
                  <a:ext cx="143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14EBFE-920F-47E0-976D-BCD4D35E683B}"/>
                    </a:ext>
                  </a:extLst>
                </p14:cNvPr>
                <p14:cNvContentPartPr/>
                <p14:nvPr/>
              </p14:nvContentPartPr>
              <p14:xfrm>
                <a:off x="11158859" y="479491"/>
                <a:ext cx="106920" cy="69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14EBFE-920F-47E0-976D-BCD4D35E68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54539" y="475171"/>
                  <a:ext cx="11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3C8D2E0-7209-4578-852C-ECA01FE095F6}"/>
                    </a:ext>
                  </a:extLst>
                </p14:cNvPr>
                <p14:cNvContentPartPr/>
                <p14:nvPr/>
              </p14:nvContentPartPr>
              <p14:xfrm>
                <a:off x="11263979" y="464011"/>
                <a:ext cx="399240" cy="107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3C8D2E0-7209-4578-852C-ECA01FE095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59659" y="459691"/>
                  <a:ext cx="40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5518E5C-C4AE-4559-AFCA-C42907915D84}"/>
                    </a:ext>
                  </a:extLst>
                </p14:cNvPr>
                <p14:cNvContentPartPr/>
                <p14:nvPr/>
              </p14:nvContentPartPr>
              <p14:xfrm>
                <a:off x="9304139" y="956851"/>
                <a:ext cx="106200" cy="1959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5518E5C-C4AE-4559-AFCA-C42907915D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99819" y="952531"/>
                  <a:ext cx="114840" cy="19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24D3D11-0543-4D4E-B5DC-2FFB14117EDE}"/>
                    </a:ext>
                  </a:extLst>
                </p14:cNvPr>
                <p14:cNvContentPartPr/>
                <p14:nvPr/>
              </p14:nvContentPartPr>
              <p14:xfrm>
                <a:off x="8981219" y="2711851"/>
                <a:ext cx="2744280" cy="119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24D3D11-0543-4D4E-B5DC-2FFB14117ED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76899" y="2707531"/>
                  <a:ext cx="2752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2388413-F454-4A17-A31D-202F3DCDFBE2}"/>
                    </a:ext>
                  </a:extLst>
                </p14:cNvPr>
                <p14:cNvContentPartPr/>
                <p14:nvPr/>
              </p14:nvContentPartPr>
              <p14:xfrm>
                <a:off x="11691659" y="2634091"/>
                <a:ext cx="147960" cy="201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2388413-F454-4A17-A31D-202F3DCDFBE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87339" y="2629771"/>
                  <a:ext cx="15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9E20484-F84C-4C3F-B43E-F87C43092325}"/>
                    </a:ext>
                  </a:extLst>
                </p14:cNvPr>
                <p14:cNvContentPartPr/>
                <p14:nvPr/>
              </p14:nvContentPartPr>
              <p14:xfrm>
                <a:off x="9175619" y="809251"/>
                <a:ext cx="255240" cy="189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9E20484-F84C-4C3F-B43E-F87C4309232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71299" y="804931"/>
                  <a:ext cx="263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3730429-9CAA-4E2A-8592-19BE6B9CACB8}"/>
                    </a:ext>
                  </a:extLst>
                </p14:cNvPr>
                <p14:cNvContentPartPr/>
                <p14:nvPr/>
              </p14:nvContentPartPr>
              <p14:xfrm>
                <a:off x="8944139" y="807451"/>
                <a:ext cx="117000" cy="200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3730429-9CAA-4E2A-8592-19BE6B9CACB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39819" y="803131"/>
                  <a:ext cx="125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E12A91-0773-4D65-B725-063F536D7EB1}"/>
                    </a:ext>
                  </a:extLst>
                </p14:cNvPr>
                <p14:cNvContentPartPr/>
                <p14:nvPr/>
              </p14:nvContentPartPr>
              <p14:xfrm>
                <a:off x="11617499" y="2895451"/>
                <a:ext cx="129600" cy="187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E12A91-0773-4D65-B725-063F536D7EB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13179" y="2891131"/>
                  <a:ext cx="138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46D49F9-2DC7-4AD1-8E05-2B840DC8B49F}"/>
                    </a:ext>
                  </a:extLst>
                </p14:cNvPr>
                <p14:cNvContentPartPr/>
                <p14:nvPr/>
              </p14:nvContentPartPr>
              <p14:xfrm>
                <a:off x="11656019" y="2929651"/>
                <a:ext cx="125640" cy="90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46D49F9-2DC7-4AD1-8E05-2B840DC8B4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51699" y="2925331"/>
                  <a:ext cx="134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2EC4508-863E-419C-8AE3-B0E744C1131D}"/>
                    </a:ext>
                  </a:extLst>
                </p14:cNvPr>
                <p14:cNvContentPartPr/>
                <p14:nvPr/>
              </p14:nvContentPartPr>
              <p14:xfrm>
                <a:off x="9803459" y="997171"/>
                <a:ext cx="1616400" cy="1393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2EC4508-863E-419C-8AE3-B0E744C113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99139" y="992851"/>
                  <a:ext cx="1625040" cy="14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820677D-020E-41A2-B5D1-7727DD1FE917}"/>
                    </a:ext>
                  </a:extLst>
                </p14:cNvPr>
                <p14:cNvContentPartPr/>
                <p14:nvPr/>
              </p14:nvContentPartPr>
              <p14:xfrm>
                <a:off x="10074539" y="920851"/>
                <a:ext cx="1141920" cy="1263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820677D-020E-41A2-B5D1-7727DD1FE91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0219" y="916531"/>
                  <a:ext cx="1150560" cy="12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A2EC870-D43F-4229-8952-855316457C10}"/>
                    </a:ext>
                  </a:extLst>
                </p14:cNvPr>
                <p14:cNvContentPartPr/>
                <p14:nvPr/>
              </p14:nvContentPartPr>
              <p14:xfrm>
                <a:off x="11566019" y="832291"/>
                <a:ext cx="74160" cy="170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A2EC870-D43F-4229-8952-855316457C1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61699" y="827971"/>
                  <a:ext cx="82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8ABC36B-EA1D-415F-92F0-147FAE6599FC}"/>
                    </a:ext>
                  </a:extLst>
                </p14:cNvPr>
                <p14:cNvContentPartPr/>
                <p14:nvPr/>
              </p14:nvContentPartPr>
              <p14:xfrm>
                <a:off x="11580419" y="852811"/>
                <a:ext cx="101880" cy="137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8ABC36B-EA1D-415F-92F0-147FAE6599F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76099" y="848491"/>
                  <a:ext cx="110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914C37E-866C-453F-BEEF-133E269F7A9F}"/>
                    </a:ext>
                  </a:extLst>
                </p14:cNvPr>
                <p14:cNvContentPartPr/>
                <p14:nvPr/>
              </p14:nvContentPartPr>
              <p14:xfrm>
                <a:off x="11698859" y="809611"/>
                <a:ext cx="130320" cy="151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914C37E-866C-453F-BEEF-133E269F7A9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694539" y="805291"/>
                  <a:ext cx="138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994750E-FC5F-418A-BB94-F6A98D690B85}"/>
                    </a:ext>
                  </a:extLst>
                </p14:cNvPr>
                <p14:cNvContentPartPr/>
                <p14:nvPr/>
              </p14:nvContentPartPr>
              <p14:xfrm>
                <a:off x="11402579" y="2145571"/>
                <a:ext cx="73800" cy="137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994750E-FC5F-418A-BB94-F6A98D690B8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98259" y="2141251"/>
                  <a:ext cx="82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054C808-5ECE-44A0-B075-1BCA75D6288F}"/>
                    </a:ext>
                  </a:extLst>
                </p14:cNvPr>
                <p14:cNvContentPartPr/>
                <p14:nvPr/>
              </p14:nvContentPartPr>
              <p14:xfrm>
                <a:off x="11421299" y="2126851"/>
                <a:ext cx="93600" cy="149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054C808-5ECE-44A0-B075-1BCA75D6288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16979" y="2122531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D51211B-BF5E-4E14-A64C-4195359DD1ED}"/>
                    </a:ext>
                  </a:extLst>
                </p14:cNvPr>
                <p14:cNvContentPartPr/>
                <p14:nvPr/>
              </p14:nvContentPartPr>
              <p14:xfrm>
                <a:off x="11647019" y="2126851"/>
                <a:ext cx="2880" cy="128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D51211B-BF5E-4E14-A64C-4195359DD1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642699" y="2122531"/>
                  <a:ext cx="11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79EC697-D671-4B71-B9DB-2B4F5AC18B8C}"/>
                    </a:ext>
                  </a:extLst>
                </p14:cNvPr>
                <p14:cNvContentPartPr/>
                <p14:nvPr/>
              </p14:nvContentPartPr>
              <p14:xfrm>
                <a:off x="11576819" y="2104891"/>
                <a:ext cx="158760" cy="173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79EC697-D671-4B71-B9DB-2B4F5AC18B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72499" y="2100571"/>
                  <a:ext cx="167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B9D4DBA-2F3D-444C-B0B1-0BD3192EAF49}"/>
                    </a:ext>
                  </a:extLst>
                </p14:cNvPr>
                <p14:cNvContentPartPr/>
                <p14:nvPr/>
              </p14:nvContentPartPr>
              <p14:xfrm>
                <a:off x="10860059" y="858931"/>
                <a:ext cx="412920" cy="198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B9D4DBA-2F3D-444C-B0B1-0BD3192EAF4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55739" y="854611"/>
                  <a:ext cx="421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B55701-66DF-4503-8C0B-8E3FDBF89FA7}"/>
                    </a:ext>
                  </a:extLst>
                </p14:cNvPr>
                <p14:cNvContentPartPr/>
                <p14:nvPr/>
              </p14:nvContentPartPr>
              <p14:xfrm>
                <a:off x="10747019" y="768211"/>
                <a:ext cx="231840" cy="168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B55701-66DF-4503-8C0B-8E3FDBF89FA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742699" y="763891"/>
                  <a:ext cx="240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A31190D-F804-4A04-BA37-4CE3E7D27DB2}"/>
                    </a:ext>
                  </a:extLst>
                </p14:cNvPr>
                <p14:cNvContentPartPr/>
                <p14:nvPr/>
              </p14:nvContentPartPr>
              <p14:xfrm>
                <a:off x="10632179" y="694051"/>
                <a:ext cx="98640" cy="2010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A31190D-F804-4A04-BA37-4CE3E7D27DB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27859" y="689731"/>
                  <a:ext cx="107280" cy="20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E4DE314-B84E-47E2-AC9E-2DEA8E6B43D2}"/>
                    </a:ext>
                  </a:extLst>
                </p14:cNvPr>
                <p14:cNvContentPartPr/>
                <p14:nvPr/>
              </p14:nvContentPartPr>
              <p14:xfrm>
                <a:off x="10732619" y="621691"/>
                <a:ext cx="60480" cy="101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E4DE314-B84E-47E2-AC9E-2DEA8E6B43D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28299" y="617371"/>
                  <a:ext cx="69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2DE358-D797-4CB2-B9D5-FF80C26C32A5}"/>
                    </a:ext>
                  </a:extLst>
                </p14:cNvPr>
                <p14:cNvContentPartPr/>
                <p14:nvPr/>
              </p14:nvContentPartPr>
              <p14:xfrm>
                <a:off x="10751339" y="612331"/>
                <a:ext cx="106560" cy="102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2DE358-D797-4CB2-B9D5-FF80C26C32A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47019" y="608011"/>
                  <a:ext cx="115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26EE2BE-FC50-4F1E-8806-4F5C78C3E507}"/>
                    </a:ext>
                  </a:extLst>
                </p14:cNvPr>
                <p14:cNvContentPartPr/>
                <p14:nvPr/>
              </p14:nvContentPartPr>
              <p14:xfrm>
                <a:off x="10855379" y="593611"/>
                <a:ext cx="110160" cy="125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26EE2BE-FC50-4F1E-8806-4F5C78C3E50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51059" y="589291"/>
                  <a:ext cx="118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81BA29B-4DA4-4A5E-A63F-82DEA56B4F67}"/>
                    </a:ext>
                  </a:extLst>
                </p14:cNvPr>
                <p14:cNvContentPartPr/>
                <p14:nvPr/>
              </p14:nvContentPartPr>
              <p14:xfrm>
                <a:off x="10996139" y="641851"/>
                <a:ext cx="51480" cy="118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81BA29B-4DA4-4A5E-A63F-82DEA56B4F6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91819" y="637531"/>
                  <a:ext cx="60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3B63BD-EB5F-4336-B44A-3E87AEDFF51A}"/>
                    </a:ext>
                  </a:extLst>
                </p14:cNvPr>
                <p14:cNvContentPartPr/>
                <p14:nvPr/>
              </p14:nvContentPartPr>
              <p14:xfrm>
                <a:off x="11058779" y="703411"/>
                <a:ext cx="200880" cy="68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3B63BD-EB5F-4336-B44A-3E87AEDFF51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54459" y="699091"/>
                  <a:ext cx="209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624EDD5-67A2-470E-94B8-0D4C3F0C490D}"/>
                    </a:ext>
                  </a:extLst>
                </p14:cNvPr>
                <p14:cNvContentPartPr/>
                <p14:nvPr/>
              </p14:nvContentPartPr>
              <p14:xfrm>
                <a:off x="11285219" y="693331"/>
                <a:ext cx="189720" cy="93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624EDD5-67A2-470E-94B8-0D4C3F0C490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80899" y="689011"/>
                  <a:ext cx="198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9163CF1-AF4C-415C-96F5-2FA1023EA5CD}"/>
                    </a:ext>
                  </a:extLst>
                </p14:cNvPr>
                <p14:cNvContentPartPr/>
                <p14:nvPr/>
              </p14:nvContentPartPr>
              <p14:xfrm>
                <a:off x="5899979" y="752011"/>
                <a:ext cx="23040" cy="149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9163CF1-AF4C-415C-96F5-2FA1023EA5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95659" y="747691"/>
                  <a:ext cx="31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E1D7B86-1A64-4BBB-8166-61E8BC473FA9}"/>
                    </a:ext>
                  </a:extLst>
                </p14:cNvPr>
                <p14:cNvContentPartPr/>
                <p14:nvPr/>
              </p14:nvContentPartPr>
              <p14:xfrm>
                <a:off x="5830499" y="705571"/>
                <a:ext cx="177120" cy="158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E1D7B86-1A64-4BBB-8166-61E8BC473FA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26179" y="701251"/>
                  <a:ext cx="185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55F644F-036E-46A2-A7C1-C1C9B515EA67}"/>
                    </a:ext>
                  </a:extLst>
                </p14:cNvPr>
                <p14:cNvContentPartPr/>
                <p14:nvPr/>
              </p14:nvContentPartPr>
              <p14:xfrm>
                <a:off x="6024539" y="792331"/>
                <a:ext cx="325800" cy="69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55F644F-036E-46A2-A7C1-C1C9B515EA6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20219" y="788011"/>
                  <a:ext cx="334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7CE40FB-7ECB-43C7-9A30-162A13EE1598}"/>
                    </a:ext>
                  </a:extLst>
                </p14:cNvPr>
                <p14:cNvContentPartPr/>
                <p14:nvPr/>
              </p14:nvContentPartPr>
              <p14:xfrm>
                <a:off x="6384539" y="779731"/>
                <a:ext cx="240840" cy="65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7CE40FB-7ECB-43C7-9A30-162A13EE159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80219" y="775411"/>
                  <a:ext cx="24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46463C4-9F32-4B26-8C6F-81D29320DF1E}"/>
                    </a:ext>
                  </a:extLst>
                </p14:cNvPr>
                <p14:cNvContentPartPr/>
                <p14:nvPr/>
              </p14:nvContentPartPr>
              <p14:xfrm>
                <a:off x="6613859" y="718891"/>
                <a:ext cx="68400" cy="132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46463C4-9F32-4B26-8C6F-81D29320DF1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09539" y="714571"/>
                  <a:ext cx="7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DBDB916-6706-4DAC-B9EA-4C2599B4F244}"/>
                    </a:ext>
                  </a:extLst>
                </p14:cNvPr>
                <p14:cNvContentPartPr/>
                <p14:nvPr/>
              </p14:nvContentPartPr>
              <p14:xfrm>
                <a:off x="6691619" y="781171"/>
                <a:ext cx="158040" cy="48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DBDB916-6706-4DAC-B9EA-4C2599B4F24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87299" y="776851"/>
                  <a:ext cx="166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CC0D714-8A02-457A-ACAF-EFF35DE9E48D}"/>
                    </a:ext>
                  </a:extLst>
                </p14:cNvPr>
                <p14:cNvContentPartPr/>
                <p14:nvPr/>
              </p14:nvContentPartPr>
              <p14:xfrm>
                <a:off x="7014899" y="686491"/>
                <a:ext cx="172800" cy="138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CC0D714-8A02-457A-ACAF-EFF35DE9E4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10579" y="682171"/>
                  <a:ext cx="18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9D5D8B1-87D8-4A65-8696-AD074D588FA5}"/>
                    </a:ext>
                  </a:extLst>
                </p14:cNvPr>
                <p14:cNvContentPartPr/>
                <p14:nvPr/>
              </p14:nvContentPartPr>
              <p14:xfrm>
                <a:off x="7205339" y="682171"/>
                <a:ext cx="210240" cy="128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9D5D8B1-87D8-4A65-8696-AD074D588F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01019" y="677851"/>
                  <a:ext cx="218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E707C5B-2924-4C09-AACB-9193346D0BC7}"/>
                    </a:ext>
                  </a:extLst>
                </p14:cNvPr>
                <p14:cNvContentPartPr/>
                <p14:nvPr/>
              </p14:nvContentPartPr>
              <p14:xfrm>
                <a:off x="6984659" y="1029211"/>
                <a:ext cx="10800" cy="68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E707C5B-2924-4C09-AACB-9193346D0BC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80339" y="1024891"/>
                  <a:ext cx="19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4F63AEF-C652-4F91-9FEC-5CFF725E69A2}"/>
                    </a:ext>
                  </a:extLst>
                </p14:cNvPr>
                <p14:cNvContentPartPr/>
                <p14:nvPr/>
              </p14:nvContentPartPr>
              <p14:xfrm>
                <a:off x="6999059" y="973051"/>
                <a:ext cx="48960" cy="22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4F63AEF-C652-4F91-9FEC-5CFF725E69A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94739" y="968731"/>
                  <a:ext cx="5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04FA97B-B7C3-433B-8815-672CC99AF527}"/>
                    </a:ext>
                  </a:extLst>
                </p14:cNvPr>
                <p14:cNvContentPartPr/>
                <p14:nvPr/>
              </p14:nvContentPartPr>
              <p14:xfrm>
                <a:off x="7033619" y="1018771"/>
                <a:ext cx="82440" cy="79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04FA97B-B7C3-433B-8815-672CC99AF52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29299" y="1014451"/>
                  <a:ext cx="91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14BE599-AB1D-4042-A2D6-127AF248E10C}"/>
                    </a:ext>
                  </a:extLst>
                </p14:cNvPr>
                <p14:cNvContentPartPr/>
                <p14:nvPr/>
              </p14:nvContentPartPr>
              <p14:xfrm>
                <a:off x="7240979" y="1028491"/>
                <a:ext cx="183240" cy="56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14BE599-AB1D-4042-A2D6-127AF248E10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36659" y="1024171"/>
                  <a:ext cx="191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849E616-E3EE-44F4-97E2-0FF31CF5CCD0}"/>
                    </a:ext>
                  </a:extLst>
                </p14:cNvPr>
                <p14:cNvContentPartPr/>
                <p14:nvPr/>
              </p14:nvContentPartPr>
              <p14:xfrm>
                <a:off x="7361579" y="984211"/>
                <a:ext cx="360" cy="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849E616-E3EE-44F4-97E2-0FF31CF5CCD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57259" y="979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F4BAFD2-72EA-4E03-9ECE-29D6C26D8D82}"/>
                    </a:ext>
                  </a:extLst>
                </p14:cNvPr>
                <p14:cNvContentPartPr/>
                <p14:nvPr/>
              </p14:nvContentPartPr>
              <p14:xfrm>
                <a:off x="7461299" y="1022731"/>
                <a:ext cx="123480" cy="63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F4BAFD2-72EA-4E03-9ECE-29D6C26D8D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56979" y="1018411"/>
                  <a:ext cx="132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58FD582-4D1F-4E57-A139-4A0686434409}"/>
                    </a:ext>
                  </a:extLst>
                </p14:cNvPr>
                <p14:cNvContentPartPr/>
                <p14:nvPr/>
              </p14:nvContentPartPr>
              <p14:xfrm>
                <a:off x="7578299" y="991771"/>
                <a:ext cx="78480" cy="108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58FD582-4D1F-4E57-A139-4A06864344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73979" y="987451"/>
                  <a:ext cx="87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0F60EC9-BB15-4C4D-B6FA-A24E78CDCA48}"/>
                    </a:ext>
                  </a:extLst>
                </p14:cNvPr>
                <p14:cNvContentPartPr/>
                <p14:nvPr/>
              </p14:nvContentPartPr>
              <p14:xfrm>
                <a:off x="7667579" y="987451"/>
                <a:ext cx="105840" cy="97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0F60EC9-BB15-4C4D-B6FA-A24E78CDCA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63259" y="983131"/>
                  <a:ext cx="114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1C27460-C50F-4BD4-9FA8-C9F265E80F11}"/>
                    </a:ext>
                  </a:extLst>
                </p14:cNvPr>
                <p14:cNvContentPartPr/>
                <p14:nvPr/>
              </p14:nvContentPartPr>
              <p14:xfrm>
                <a:off x="7762979" y="1000771"/>
                <a:ext cx="120600" cy="58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1C27460-C50F-4BD4-9FA8-C9F265E80F1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58659" y="996451"/>
                  <a:ext cx="129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E5B317F-E393-4780-BEFE-20A863B32799}"/>
                    </a:ext>
                  </a:extLst>
                </p14:cNvPr>
                <p14:cNvContentPartPr/>
                <p14:nvPr/>
              </p14:nvContentPartPr>
              <p14:xfrm>
                <a:off x="7872059" y="992131"/>
                <a:ext cx="94320" cy="81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E5B317F-E393-4780-BEFE-20A863B3279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67739" y="987811"/>
                  <a:ext cx="10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E2D381F-09D4-4DB8-BC8D-45944F05246C}"/>
                    </a:ext>
                  </a:extLst>
                </p14:cNvPr>
                <p14:cNvContentPartPr/>
                <p14:nvPr/>
              </p14:nvContentPartPr>
              <p14:xfrm>
                <a:off x="7966739" y="1006171"/>
                <a:ext cx="180720" cy="39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E2D381F-09D4-4DB8-BC8D-45944F05246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62419" y="1001851"/>
                  <a:ext cx="18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A3A042C-D71B-4A1F-A410-6D80F97DF9D9}"/>
                    </a:ext>
                  </a:extLst>
                </p14:cNvPr>
                <p14:cNvContentPartPr/>
                <p14:nvPr/>
              </p14:nvContentPartPr>
              <p14:xfrm>
                <a:off x="8090939" y="950731"/>
                <a:ext cx="40680" cy="21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A3A042C-D71B-4A1F-A410-6D80F97DF9D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86619" y="946411"/>
                  <a:ext cx="4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8789375-B01E-42CE-B367-8702F2956B9E}"/>
                    </a:ext>
                  </a:extLst>
                </p14:cNvPr>
                <p14:cNvContentPartPr/>
                <p14:nvPr/>
              </p14:nvContentPartPr>
              <p14:xfrm>
                <a:off x="8140979" y="983851"/>
                <a:ext cx="86040" cy="192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8789375-B01E-42CE-B367-8702F2956B9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36659" y="979531"/>
                  <a:ext cx="94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EF32201-AB2D-4A7F-AD22-83C3210F7795}"/>
                    </a:ext>
                  </a:extLst>
                </p14:cNvPr>
                <p14:cNvContentPartPr/>
                <p14:nvPr/>
              </p14:nvContentPartPr>
              <p14:xfrm>
                <a:off x="8272379" y="1045051"/>
                <a:ext cx="16560" cy="118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EF32201-AB2D-4A7F-AD22-83C3210F77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68059" y="1040731"/>
                  <a:ext cx="25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DE1F8D-619F-4047-8634-2310B70780B6}"/>
                    </a:ext>
                  </a:extLst>
                </p14:cNvPr>
                <p14:cNvContentPartPr/>
                <p14:nvPr/>
              </p14:nvContentPartPr>
              <p14:xfrm>
                <a:off x="5903579" y="1016611"/>
                <a:ext cx="107640" cy="69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DE1F8D-619F-4047-8634-2310B70780B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99259" y="1012291"/>
                  <a:ext cx="116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A4FDF16-CF85-4FEA-B39E-84694D4E4FE1}"/>
                    </a:ext>
                  </a:extLst>
                </p14:cNvPr>
                <p14:cNvContentPartPr/>
                <p14:nvPr/>
              </p14:nvContentPartPr>
              <p14:xfrm>
                <a:off x="5956139" y="988891"/>
                <a:ext cx="70560" cy="196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A4FDF16-CF85-4FEA-B39E-84694D4E4F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51819" y="984571"/>
                  <a:ext cx="79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17C6638-043C-4096-B462-0C199DF3DC35}"/>
                    </a:ext>
                  </a:extLst>
                </p14:cNvPr>
                <p14:cNvContentPartPr/>
                <p14:nvPr/>
              </p14:nvContentPartPr>
              <p14:xfrm>
                <a:off x="5873339" y="968011"/>
                <a:ext cx="162720" cy="198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17C6638-043C-4096-B462-0C199DF3DC3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69019" y="963691"/>
                  <a:ext cx="171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B9A185-A2C7-4846-B3EA-6DE5E8BD4ACD}"/>
                    </a:ext>
                  </a:extLst>
                </p14:cNvPr>
                <p14:cNvContentPartPr/>
                <p14:nvPr/>
              </p14:nvContentPartPr>
              <p14:xfrm>
                <a:off x="6027059" y="975211"/>
                <a:ext cx="252360" cy="166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B9A185-A2C7-4846-B3EA-6DE5E8BD4AC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22739" y="970891"/>
                  <a:ext cx="26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44684B-39C2-4D6E-ADCE-E6C1DB3EFF86}"/>
                    </a:ext>
                  </a:extLst>
                </p14:cNvPr>
                <p14:cNvContentPartPr/>
                <p14:nvPr/>
              </p14:nvContentPartPr>
              <p14:xfrm>
                <a:off x="6274379" y="1032811"/>
                <a:ext cx="90720" cy="151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44684B-39C2-4D6E-ADCE-E6C1DB3EFF8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70059" y="1028491"/>
                  <a:ext cx="99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297C287-F57D-41AC-9E3A-BEC360768E69}"/>
                    </a:ext>
                  </a:extLst>
                </p14:cNvPr>
                <p14:cNvContentPartPr/>
                <p14:nvPr/>
              </p14:nvContentPartPr>
              <p14:xfrm>
                <a:off x="6380939" y="971971"/>
                <a:ext cx="171720" cy="142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297C287-F57D-41AC-9E3A-BEC360768E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76619" y="967651"/>
                  <a:ext cx="180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0BC738E-5A6A-4BB0-849F-DD63E4184C21}"/>
                    </a:ext>
                  </a:extLst>
                </p14:cNvPr>
                <p14:cNvContentPartPr/>
                <p14:nvPr/>
              </p14:nvContentPartPr>
              <p14:xfrm>
                <a:off x="6650579" y="1009771"/>
                <a:ext cx="151560" cy="157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0BC738E-5A6A-4BB0-849F-DD63E4184C2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46259" y="1005451"/>
                  <a:ext cx="160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3E14B3E-0453-44E3-8A2A-CF07E05B2C2E}"/>
                    </a:ext>
                  </a:extLst>
                </p14:cNvPr>
                <p14:cNvContentPartPr/>
                <p14:nvPr/>
              </p14:nvContentPartPr>
              <p14:xfrm>
                <a:off x="5946059" y="1308571"/>
                <a:ext cx="220680" cy="83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3E14B3E-0453-44E3-8A2A-CF07E05B2C2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41739" y="1304251"/>
                  <a:ext cx="229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6304E3A-BA04-45E0-B083-712C1966D6C1}"/>
                    </a:ext>
                  </a:extLst>
                </p14:cNvPr>
                <p14:cNvContentPartPr/>
                <p14:nvPr/>
              </p14:nvContentPartPr>
              <p14:xfrm>
                <a:off x="6186179" y="1230811"/>
                <a:ext cx="204120" cy="133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6304E3A-BA04-45E0-B083-712C1966D6C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81859" y="1226491"/>
                  <a:ext cx="21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F4175F7-D87E-4FAF-8620-E703F41C908C}"/>
                    </a:ext>
                  </a:extLst>
                </p14:cNvPr>
                <p14:cNvContentPartPr/>
                <p14:nvPr/>
              </p14:nvContentPartPr>
              <p14:xfrm>
                <a:off x="6364739" y="1328011"/>
                <a:ext cx="77040" cy="51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F4175F7-D87E-4FAF-8620-E703F41C90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0419" y="1323691"/>
                  <a:ext cx="85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1A21426-96A3-4719-ADAF-80817536FA89}"/>
                    </a:ext>
                  </a:extLst>
                </p14:cNvPr>
                <p14:cNvContentPartPr/>
                <p14:nvPr/>
              </p14:nvContentPartPr>
              <p14:xfrm>
                <a:off x="6368699" y="1250251"/>
                <a:ext cx="29520" cy="10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1A21426-96A3-4719-ADAF-80817536FA8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4379" y="1245931"/>
                  <a:ext cx="38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8691C7E-6592-4D9E-A5A6-3231AEFC3ACC}"/>
                    </a:ext>
                  </a:extLst>
                </p14:cNvPr>
                <p14:cNvContentPartPr/>
                <p14:nvPr/>
              </p14:nvContentPartPr>
              <p14:xfrm>
                <a:off x="6286259" y="1280131"/>
                <a:ext cx="108000" cy="88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8691C7E-6592-4D9E-A5A6-3231AEFC3A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81939" y="1275811"/>
                  <a:ext cx="116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3A6E3A8-3967-4A84-9537-7A9A7E52A85F}"/>
                    </a:ext>
                  </a:extLst>
                </p14:cNvPr>
                <p14:cNvContentPartPr/>
                <p14:nvPr/>
              </p14:nvContentPartPr>
              <p14:xfrm>
                <a:off x="6427019" y="1317211"/>
                <a:ext cx="59400" cy="597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3A6E3A8-3967-4A84-9537-7A9A7E52A85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22699" y="1312891"/>
                  <a:ext cx="68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4281F17-B7C3-489A-8170-89AD557AE835}"/>
                    </a:ext>
                  </a:extLst>
                </p14:cNvPr>
                <p14:cNvContentPartPr/>
                <p14:nvPr/>
              </p14:nvContentPartPr>
              <p14:xfrm>
                <a:off x="6679019" y="1268971"/>
                <a:ext cx="114120" cy="186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4281F17-B7C3-489A-8170-89AD557AE83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74699" y="1264651"/>
                  <a:ext cx="12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9AE9FD9-0F08-4E1E-A092-5FF412ECA7EF}"/>
                    </a:ext>
                  </a:extLst>
                </p14:cNvPr>
                <p14:cNvContentPartPr/>
                <p14:nvPr/>
              </p14:nvContentPartPr>
              <p14:xfrm>
                <a:off x="6840659" y="1259611"/>
                <a:ext cx="95040" cy="93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9AE9FD9-0F08-4E1E-A092-5FF412ECA7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36339" y="1255291"/>
                  <a:ext cx="103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6989156-B80E-4F59-893F-A2D1950B1BF1}"/>
                    </a:ext>
                  </a:extLst>
                </p14:cNvPr>
                <p14:cNvContentPartPr/>
                <p14:nvPr/>
              </p14:nvContentPartPr>
              <p14:xfrm>
                <a:off x="6956579" y="1288411"/>
                <a:ext cx="73440" cy="62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6989156-B80E-4F59-893F-A2D1950B1BF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52259" y="1284091"/>
                  <a:ext cx="82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E4BABD4-C931-4855-8190-2BC45979279A}"/>
                    </a:ext>
                  </a:extLst>
                </p14:cNvPr>
                <p14:cNvContentPartPr/>
                <p14:nvPr/>
              </p14:nvContentPartPr>
              <p14:xfrm>
                <a:off x="7031099" y="1284451"/>
                <a:ext cx="79200" cy="153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E4BABD4-C931-4855-8190-2BC45979279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26779" y="1280131"/>
                  <a:ext cx="87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A5599A6-9B98-4851-9088-6E5BBEA24C46}"/>
                    </a:ext>
                  </a:extLst>
                </p14:cNvPr>
                <p14:cNvContentPartPr/>
                <p14:nvPr/>
              </p14:nvContentPartPr>
              <p14:xfrm>
                <a:off x="7118939" y="1239451"/>
                <a:ext cx="40680" cy="113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A5599A6-9B98-4851-9088-6E5BBEA24C4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14619" y="1235131"/>
                  <a:ext cx="49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2DFACC1-5C38-4665-B757-D19688A02F3E}"/>
                    </a:ext>
                  </a:extLst>
                </p14:cNvPr>
                <p14:cNvContentPartPr/>
                <p14:nvPr/>
              </p14:nvContentPartPr>
              <p14:xfrm>
                <a:off x="7177259" y="1283371"/>
                <a:ext cx="79560" cy="72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2DFACC1-5C38-4665-B757-D19688A02F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72939" y="1279051"/>
                  <a:ext cx="88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6473BC9-030B-4953-ACAE-03E898E15104}"/>
                    </a:ext>
                  </a:extLst>
                </p14:cNvPr>
                <p14:cNvContentPartPr/>
                <p14:nvPr/>
              </p14:nvContentPartPr>
              <p14:xfrm>
                <a:off x="7413059" y="1277611"/>
                <a:ext cx="219600" cy="78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6473BC9-030B-4953-ACAE-03E898E1510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08739" y="1273291"/>
                  <a:ext cx="228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F4F137D-EC46-4E7C-8148-26CAC3C61864}"/>
                    </a:ext>
                  </a:extLst>
                </p14:cNvPr>
                <p14:cNvContentPartPr/>
                <p14:nvPr/>
              </p14:nvContentPartPr>
              <p14:xfrm>
                <a:off x="7639139" y="1248811"/>
                <a:ext cx="2160" cy="18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F4F137D-EC46-4E7C-8148-26CAC3C6186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34819" y="1244491"/>
                  <a:ext cx="10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9591C1C-60FE-4806-AAD3-6BD7E80684EA}"/>
                    </a:ext>
                  </a:extLst>
                </p14:cNvPr>
                <p14:cNvContentPartPr/>
                <p14:nvPr/>
              </p14:nvContentPartPr>
              <p14:xfrm>
                <a:off x="7654259" y="1280491"/>
                <a:ext cx="85680" cy="67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9591C1C-60FE-4806-AAD3-6BD7E80684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49939" y="1276171"/>
                  <a:ext cx="94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342AEEE-A447-46E3-BE25-F4A344180C64}"/>
                    </a:ext>
                  </a:extLst>
                </p14:cNvPr>
                <p14:cNvContentPartPr/>
                <p14:nvPr/>
              </p14:nvContentPartPr>
              <p14:xfrm>
                <a:off x="7739219" y="1271851"/>
                <a:ext cx="76320" cy="75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342AEEE-A447-46E3-BE25-F4A344180C6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34899" y="1267531"/>
                  <a:ext cx="84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3562A7D-DE49-4160-95E1-0A3D9D9ECC97}"/>
                    </a:ext>
                  </a:extLst>
                </p14:cNvPr>
                <p14:cNvContentPartPr/>
                <p14:nvPr/>
              </p14:nvContentPartPr>
              <p14:xfrm>
                <a:off x="7878899" y="1272571"/>
                <a:ext cx="32760" cy="11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3562A7D-DE49-4160-95E1-0A3D9D9ECC9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74579" y="1268251"/>
                  <a:ext cx="41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0873CC-1206-42A7-967E-5C7671C0AA71}"/>
                    </a:ext>
                  </a:extLst>
                </p14:cNvPr>
                <p14:cNvContentPartPr/>
                <p14:nvPr/>
              </p14:nvContentPartPr>
              <p14:xfrm>
                <a:off x="7837859" y="1275091"/>
                <a:ext cx="79200" cy="74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0873CC-1206-42A7-967E-5C7671C0AA7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33539" y="1270771"/>
                  <a:ext cx="87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AD149DF-739D-466C-BB92-2C16EFFEF31B}"/>
                    </a:ext>
                  </a:extLst>
                </p14:cNvPr>
                <p14:cNvContentPartPr/>
                <p14:nvPr/>
              </p14:nvContentPartPr>
              <p14:xfrm>
                <a:off x="7944059" y="1261771"/>
                <a:ext cx="72720" cy="85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AD149DF-739D-466C-BB92-2C16EFFEF31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39739" y="1257451"/>
                  <a:ext cx="81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57230A1-422A-4D85-8440-EE717D48DBD9}"/>
                    </a:ext>
                  </a:extLst>
                </p14:cNvPr>
                <p14:cNvContentPartPr/>
                <p14:nvPr/>
              </p14:nvContentPartPr>
              <p14:xfrm>
                <a:off x="8003099" y="1271131"/>
                <a:ext cx="75960" cy="151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57230A1-422A-4D85-8440-EE717D48DB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98779" y="1266811"/>
                  <a:ext cx="84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4859B75-803E-43BE-8320-F2CEBA704C9D}"/>
                    </a:ext>
                  </a:extLst>
                </p14:cNvPr>
                <p14:cNvContentPartPr/>
                <p14:nvPr/>
              </p14:nvContentPartPr>
              <p14:xfrm>
                <a:off x="8109659" y="1266811"/>
                <a:ext cx="32400" cy="20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4859B75-803E-43BE-8320-F2CEBA704C9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05339" y="1262491"/>
                  <a:ext cx="41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08D8BCD-2876-4A3F-AE37-1BB728FA9B98}"/>
                    </a:ext>
                  </a:extLst>
                </p14:cNvPr>
                <p14:cNvContentPartPr/>
                <p14:nvPr/>
              </p14:nvContentPartPr>
              <p14:xfrm>
                <a:off x="7930379" y="1261411"/>
                <a:ext cx="121680" cy="203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08D8BCD-2876-4A3F-AE37-1BB728FA9B9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26059" y="1257091"/>
                  <a:ext cx="130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6612CC7-FC65-4A87-939E-96ACFD26E8A2}"/>
                    </a:ext>
                  </a:extLst>
                </p14:cNvPr>
                <p14:cNvContentPartPr/>
                <p14:nvPr/>
              </p14:nvContentPartPr>
              <p14:xfrm>
                <a:off x="8064299" y="1262131"/>
                <a:ext cx="114840" cy="83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6612CC7-FC65-4A87-939E-96ACFD26E8A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59979" y="1257811"/>
                  <a:ext cx="123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AF562A3-4300-4866-BF03-98A1EA38F1B9}"/>
                    </a:ext>
                  </a:extLst>
                </p14:cNvPr>
                <p14:cNvContentPartPr/>
                <p14:nvPr/>
              </p14:nvContentPartPr>
              <p14:xfrm>
                <a:off x="8192099" y="1269691"/>
                <a:ext cx="70200" cy="763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AF562A3-4300-4866-BF03-98A1EA38F1B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87779" y="1265371"/>
                  <a:ext cx="78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598AD22-74B4-43C4-8D61-B2CEAFFD8EEA}"/>
                    </a:ext>
                  </a:extLst>
                </p14:cNvPr>
                <p14:cNvContentPartPr/>
                <p14:nvPr/>
              </p14:nvContentPartPr>
              <p14:xfrm>
                <a:off x="8281739" y="1270771"/>
                <a:ext cx="15840" cy="723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598AD22-74B4-43C4-8D61-B2CEAFFD8E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77419" y="1266451"/>
                  <a:ext cx="24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348EB1A-CB19-4DA5-9E06-80D9A437520B}"/>
                    </a:ext>
                  </a:extLst>
                </p14:cNvPr>
                <p14:cNvContentPartPr/>
                <p14:nvPr/>
              </p14:nvContentPartPr>
              <p14:xfrm>
                <a:off x="8333939" y="1171051"/>
                <a:ext cx="124200" cy="201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348EB1A-CB19-4DA5-9E06-80D9A43752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29619" y="1166731"/>
                  <a:ext cx="132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8720525-6A39-4023-8095-088C37EB3740}"/>
                    </a:ext>
                  </a:extLst>
                </p14:cNvPr>
                <p14:cNvContentPartPr/>
                <p14:nvPr/>
              </p14:nvContentPartPr>
              <p14:xfrm>
                <a:off x="8417819" y="1253491"/>
                <a:ext cx="328320" cy="241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8720525-6A39-4023-8095-088C37EB374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13499" y="1249171"/>
                  <a:ext cx="336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AD927C3-3F2E-494F-ABC0-9BA48E621BAF}"/>
                    </a:ext>
                  </a:extLst>
                </p14:cNvPr>
                <p14:cNvContentPartPr/>
                <p14:nvPr/>
              </p14:nvContentPartPr>
              <p14:xfrm>
                <a:off x="8313419" y="1138291"/>
                <a:ext cx="47520" cy="23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AD927C3-3F2E-494F-ABC0-9BA48E621BA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09099" y="1133971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2E6C2FF-3CFD-482C-BAEF-B1460E1E881B}"/>
                    </a:ext>
                  </a:extLst>
                </p14:cNvPr>
                <p14:cNvContentPartPr/>
                <p14:nvPr/>
              </p14:nvContentPartPr>
              <p14:xfrm>
                <a:off x="6021659" y="1492531"/>
                <a:ext cx="317880" cy="193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2E6C2FF-3CFD-482C-BAEF-B1460E1E88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17339" y="1488211"/>
                  <a:ext cx="326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3B1298F-E183-476F-8F99-F3DACCDFEAD7}"/>
                    </a:ext>
                  </a:extLst>
                </p14:cNvPr>
                <p14:cNvContentPartPr/>
                <p14:nvPr/>
              </p14:nvContentPartPr>
              <p14:xfrm>
                <a:off x="6309659" y="1508371"/>
                <a:ext cx="17280" cy="11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3B1298F-E183-476F-8F99-F3DACCDFEA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305339" y="1504051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ACC18BE-B8DC-4143-BFFC-1D5FF93BFAA7}"/>
                    </a:ext>
                  </a:extLst>
                </p14:cNvPr>
                <p14:cNvContentPartPr/>
                <p14:nvPr/>
              </p14:nvContentPartPr>
              <p14:xfrm>
                <a:off x="6436739" y="1561651"/>
                <a:ext cx="168840" cy="100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ACC18BE-B8DC-4143-BFFC-1D5FF93BFAA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32419" y="1557331"/>
                  <a:ext cx="17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D240F5-91A1-4754-AC83-5A4CEBE156FE}"/>
                    </a:ext>
                  </a:extLst>
                </p14:cNvPr>
                <p14:cNvContentPartPr/>
                <p14:nvPr/>
              </p14:nvContentPartPr>
              <p14:xfrm>
                <a:off x="6621059" y="1562371"/>
                <a:ext cx="57600" cy="113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D240F5-91A1-4754-AC83-5A4CEBE156F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16739" y="1558051"/>
                  <a:ext cx="66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7E2D385-3756-4573-BD5B-12B701111830}"/>
                    </a:ext>
                  </a:extLst>
                </p14:cNvPr>
                <p14:cNvContentPartPr/>
                <p14:nvPr/>
              </p14:nvContentPartPr>
              <p14:xfrm>
                <a:off x="6614579" y="1573531"/>
                <a:ext cx="102240" cy="65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7E2D385-3756-4573-BD5B-12B70111183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10259" y="1569211"/>
                  <a:ext cx="110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F2E6F65-B982-4C10-B7F0-0D491AA184E6}"/>
                    </a:ext>
                  </a:extLst>
                </p14:cNvPr>
                <p14:cNvContentPartPr/>
                <p14:nvPr/>
              </p14:nvContentPartPr>
              <p14:xfrm>
                <a:off x="6736979" y="1542571"/>
                <a:ext cx="77400" cy="194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F2E6F65-B982-4C10-B7F0-0D491AA184E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32659" y="1538251"/>
                  <a:ext cx="86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208FCE1-3A23-47B2-98F7-8A05C61D9090}"/>
                    </a:ext>
                  </a:extLst>
                </p14:cNvPr>
                <p14:cNvContentPartPr/>
                <p14:nvPr/>
              </p14:nvContentPartPr>
              <p14:xfrm>
                <a:off x="6839939" y="1557331"/>
                <a:ext cx="197640" cy="95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208FCE1-3A23-47B2-98F7-8A05C61D909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35619" y="1553011"/>
                  <a:ext cx="206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2E73F9C-4B5F-4C91-B3C8-F1A26E10CAE6}"/>
                    </a:ext>
                  </a:extLst>
                </p14:cNvPr>
                <p14:cNvContentPartPr/>
                <p14:nvPr/>
              </p14:nvContentPartPr>
              <p14:xfrm>
                <a:off x="7060619" y="1512331"/>
                <a:ext cx="353160" cy="145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2E73F9C-4B5F-4C91-B3C8-F1A26E10CA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6299" y="1508011"/>
                  <a:ext cx="361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55AB39F-843A-468B-9E4D-2AA0C44CB021}"/>
                    </a:ext>
                  </a:extLst>
                </p14:cNvPr>
                <p14:cNvContentPartPr/>
                <p14:nvPr/>
              </p14:nvContentPartPr>
              <p14:xfrm>
                <a:off x="7420619" y="1519171"/>
                <a:ext cx="178560" cy="115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55AB39F-843A-468B-9E4D-2AA0C44CB02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16299" y="1514851"/>
                  <a:ext cx="187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BA6A6A0-9B08-48D7-AE84-27E1C941F190}"/>
                    </a:ext>
                  </a:extLst>
                </p14:cNvPr>
                <p14:cNvContentPartPr/>
                <p14:nvPr/>
              </p14:nvContentPartPr>
              <p14:xfrm>
                <a:off x="7631219" y="1562731"/>
                <a:ext cx="78480" cy="85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BA6A6A0-9B08-48D7-AE84-27E1C941F19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26899" y="1558411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51D37A-C964-49EB-B4BC-8FF816A39DFB}"/>
                    </a:ext>
                  </a:extLst>
                </p14:cNvPr>
                <p14:cNvContentPartPr/>
                <p14:nvPr/>
              </p14:nvContentPartPr>
              <p14:xfrm>
                <a:off x="7822739" y="1560931"/>
                <a:ext cx="298440" cy="99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51D37A-C964-49EB-B4BC-8FF816A39DF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18419" y="1556611"/>
                  <a:ext cx="307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A8D0703-7BDE-4E26-9CE6-02CB96F9BDB9}"/>
                    </a:ext>
                  </a:extLst>
                </p14:cNvPr>
                <p14:cNvContentPartPr/>
                <p14:nvPr/>
              </p14:nvContentPartPr>
              <p14:xfrm>
                <a:off x="8120099" y="1517011"/>
                <a:ext cx="160560" cy="125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A8D0703-7BDE-4E26-9CE6-02CB96F9BDB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15779" y="1512691"/>
                  <a:ext cx="169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B2833B3-A9D5-4F5E-B2DC-48A2BB9259C3}"/>
                    </a:ext>
                  </a:extLst>
                </p14:cNvPr>
                <p14:cNvContentPartPr/>
                <p14:nvPr/>
              </p14:nvContentPartPr>
              <p14:xfrm>
                <a:off x="5995379" y="1813651"/>
                <a:ext cx="150480" cy="84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B2833B3-A9D5-4F5E-B2DC-48A2BB9259C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91059" y="1809331"/>
                  <a:ext cx="15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0E4D775-60A8-4C0B-BADB-4E5AF64207D4}"/>
                    </a:ext>
                  </a:extLst>
                </p14:cNvPr>
                <p14:cNvContentPartPr/>
                <p14:nvPr/>
              </p14:nvContentPartPr>
              <p14:xfrm>
                <a:off x="6168539" y="1810771"/>
                <a:ext cx="94680" cy="73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0E4D775-60A8-4C0B-BADB-4E5AF64207D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164219" y="1806451"/>
                  <a:ext cx="103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111906A-D970-496A-BD37-0264FC0B6698}"/>
                    </a:ext>
                  </a:extLst>
                </p14:cNvPr>
                <p14:cNvContentPartPr/>
                <p14:nvPr/>
              </p14:nvContentPartPr>
              <p14:xfrm>
                <a:off x="6304979" y="1720411"/>
                <a:ext cx="177480" cy="167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111906A-D970-496A-BD37-0264FC0B669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00659" y="1716091"/>
                  <a:ext cx="186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9AAB8AB-D12C-4442-8CF7-839A6EAFE9E6}"/>
                    </a:ext>
                  </a:extLst>
                </p14:cNvPr>
                <p14:cNvContentPartPr/>
                <p14:nvPr/>
              </p14:nvContentPartPr>
              <p14:xfrm>
                <a:off x="6524939" y="1742371"/>
                <a:ext cx="215280" cy="137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9AAB8AB-D12C-4442-8CF7-839A6EAFE9E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20619" y="1738051"/>
                  <a:ext cx="22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D933FFB-C980-4F74-AD55-2CAAD778916B}"/>
                    </a:ext>
                  </a:extLst>
                </p14:cNvPr>
                <p14:cNvContentPartPr/>
                <p14:nvPr/>
              </p14:nvContentPartPr>
              <p14:xfrm>
                <a:off x="6915899" y="1801411"/>
                <a:ext cx="206640" cy="68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D933FFB-C980-4F74-AD55-2CAAD778916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911579" y="1797091"/>
                  <a:ext cx="21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59D3842-8FD9-4AC1-BAC4-3F5B5FE06B5F}"/>
                    </a:ext>
                  </a:extLst>
                </p14:cNvPr>
                <p14:cNvContentPartPr/>
                <p14:nvPr/>
              </p14:nvContentPartPr>
              <p14:xfrm>
                <a:off x="7101299" y="1748851"/>
                <a:ext cx="26280" cy="12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59D3842-8FD9-4AC1-BAC4-3F5B5FE06B5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96979" y="1744531"/>
                  <a:ext cx="34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6D0DB77-62A9-42FB-899E-3860831F5B50}"/>
                    </a:ext>
                  </a:extLst>
                </p14:cNvPr>
                <p14:cNvContentPartPr/>
                <p14:nvPr/>
              </p14:nvContentPartPr>
              <p14:xfrm>
                <a:off x="7168259" y="1753171"/>
                <a:ext cx="91080" cy="189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6D0DB77-62A9-42FB-899E-3860831F5B5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63939" y="1748851"/>
                  <a:ext cx="99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F29574-FD1E-406E-9960-155BE4148D9A}"/>
                    </a:ext>
                  </a:extLst>
                </p14:cNvPr>
                <p14:cNvContentPartPr/>
                <p14:nvPr/>
              </p14:nvContentPartPr>
              <p14:xfrm>
                <a:off x="7323059" y="1745611"/>
                <a:ext cx="48600" cy="138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F29574-FD1E-406E-9960-155BE4148D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18739" y="1741291"/>
                  <a:ext cx="57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2268545-01A4-4438-AC89-8022B62D29A4}"/>
                    </a:ext>
                  </a:extLst>
                </p14:cNvPr>
                <p14:cNvContentPartPr/>
                <p14:nvPr/>
              </p14:nvContentPartPr>
              <p14:xfrm>
                <a:off x="7395059" y="1801411"/>
                <a:ext cx="103680" cy="70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2268545-01A4-4438-AC89-8022B62D29A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90739" y="1797091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C3112BF-9638-40C1-8271-AAAEDFB270FE}"/>
                    </a:ext>
                  </a:extLst>
                </p14:cNvPr>
                <p14:cNvContentPartPr/>
                <p14:nvPr/>
              </p14:nvContentPartPr>
              <p14:xfrm>
                <a:off x="7549499" y="1716091"/>
                <a:ext cx="116640" cy="166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C3112BF-9638-40C1-8271-AAAEDFB270F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45179" y="1711771"/>
                  <a:ext cx="12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6D17EFF-4D81-4AED-9360-E8A2A3E9A20D}"/>
                    </a:ext>
                  </a:extLst>
                </p14:cNvPr>
                <p14:cNvContentPartPr/>
                <p14:nvPr/>
              </p14:nvContentPartPr>
              <p14:xfrm>
                <a:off x="7665419" y="1748851"/>
                <a:ext cx="20520" cy="51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6D17EFF-4D81-4AED-9360-E8A2A3E9A20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61099" y="1744531"/>
                  <a:ext cx="29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1D1B723-4389-4598-AC93-AD148B53D2BF}"/>
                    </a:ext>
                  </a:extLst>
                </p14:cNvPr>
                <p14:cNvContentPartPr/>
                <p14:nvPr/>
              </p14:nvContentPartPr>
              <p14:xfrm>
                <a:off x="7687019" y="1810051"/>
                <a:ext cx="195480" cy="63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1D1B723-4389-4598-AC93-AD148B53D2B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82699" y="1805731"/>
                  <a:ext cx="204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D3ECB94-A2C4-4148-9D73-DB4BA16A4645}"/>
                    </a:ext>
                  </a:extLst>
                </p14:cNvPr>
                <p14:cNvContentPartPr/>
                <p14:nvPr/>
              </p14:nvContentPartPr>
              <p14:xfrm>
                <a:off x="8079779" y="1785931"/>
                <a:ext cx="21600" cy="83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D3ECB94-A2C4-4148-9D73-DB4BA16A464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75459" y="1781611"/>
                  <a:ext cx="30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160411F-6057-4F0F-AD1B-4BC59A71A73C}"/>
                    </a:ext>
                  </a:extLst>
                </p14:cNvPr>
                <p14:cNvContentPartPr/>
                <p14:nvPr/>
              </p14:nvContentPartPr>
              <p14:xfrm>
                <a:off x="8137019" y="1805371"/>
                <a:ext cx="4320" cy="79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160411F-6057-4F0F-AD1B-4BC59A71A7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32699" y="1801051"/>
                  <a:ext cx="12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2545012-B433-471D-8931-BE778597DD77}"/>
                    </a:ext>
                  </a:extLst>
                </p14:cNvPr>
                <p14:cNvContentPartPr/>
                <p14:nvPr/>
              </p14:nvContentPartPr>
              <p14:xfrm>
                <a:off x="8025419" y="1754251"/>
                <a:ext cx="187200" cy="18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2545012-B433-471D-8931-BE778597DD7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21099" y="1749931"/>
                  <a:ext cx="195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1CA9362-8E9B-46B9-AAA6-3C6B5C038777}"/>
                    </a:ext>
                  </a:extLst>
                </p14:cNvPr>
                <p14:cNvContentPartPr/>
                <p14:nvPr/>
              </p14:nvContentPartPr>
              <p14:xfrm>
                <a:off x="8210819" y="1790251"/>
                <a:ext cx="100800" cy="136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1CA9362-8E9B-46B9-AAA6-3C6B5C03877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06499" y="1785931"/>
                  <a:ext cx="10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268641-3A0A-4F79-B906-165DE238D0DF}"/>
                    </a:ext>
                  </a:extLst>
                </p14:cNvPr>
                <p14:cNvContentPartPr/>
                <p14:nvPr/>
              </p14:nvContentPartPr>
              <p14:xfrm>
                <a:off x="8389379" y="1770451"/>
                <a:ext cx="150480" cy="99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268641-3A0A-4F79-B906-165DE238D0D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85059" y="1766131"/>
                  <a:ext cx="159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9A5240C-DCB4-4F78-909B-C9EA9B014345}"/>
                    </a:ext>
                  </a:extLst>
                </p14:cNvPr>
                <p14:cNvContentPartPr/>
                <p14:nvPr/>
              </p14:nvContentPartPr>
              <p14:xfrm>
                <a:off x="8683499" y="1747411"/>
                <a:ext cx="21600" cy="849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9A5240C-DCB4-4F78-909B-C9EA9B01434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79179" y="1743091"/>
                  <a:ext cx="30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B4926AF-A937-499A-BFFE-95CAC80BEA2B}"/>
                    </a:ext>
                  </a:extLst>
                </p14:cNvPr>
                <p14:cNvContentPartPr/>
                <p14:nvPr/>
              </p14:nvContentPartPr>
              <p14:xfrm>
                <a:off x="8725259" y="1742371"/>
                <a:ext cx="23760" cy="118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B4926AF-A937-499A-BFFE-95CAC80BEA2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720939" y="1738051"/>
                  <a:ext cx="32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873B8CF-2A4C-4512-BB5D-0E056BBC4DD9}"/>
                    </a:ext>
                  </a:extLst>
                </p14:cNvPr>
                <p14:cNvContentPartPr/>
                <p14:nvPr/>
              </p14:nvContentPartPr>
              <p14:xfrm>
                <a:off x="8629139" y="1682971"/>
                <a:ext cx="167760" cy="11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873B8CF-2A4C-4512-BB5D-0E056BBC4DD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24819" y="1678651"/>
                  <a:ext cx="176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F8AC6A0-EB0D-4806-B6B9-162A7070D94C}"/>
                    </a:ext>
                  </a:extLst>
                </p14:cNvPr>
                <p14:cNvContentPartPr/>
                <p14:nvPr/>
              </p14:nvContentPartPr>
              <p14:xfrm>
                <a:off x="8761979" y="1794571"/>
                <a:ext cx="123120" cy="105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F8AC6A0-EB0D-4806-B6B9-162A7070D94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57659" y="1790251"/>
                  <a:ext cx="131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BA661D5-7748-4003-AAA5-EE7E4AFCDC34}"/>
                    </a:ext>
                  </a:extLst>
                </p14:cNvPr>
                <p14:cNvContentPartPr/>
                <p14:nvPr/>
              </p14:nvContentPartPr>
              <p14:xfrm>
                <a:off x="6063779" y="2010211"/>
                <a:ext cx="11880" cy="161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BA661D5-7748-4003-AAA5-EE7E4AFCDC3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59459" y="2005891"/>
                  <a:ext cx="20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0B6D0B6-9928-489D-8A25-BAAD3601BA65}"/>
                    </a:ext>
                  </a:extLst>
                </p14:cNvPr>
                <p14:cNvContentPartPr/>
                <p14:nvPr/>
              </p14:nvContentPartPr>
              <p14:xfrm>
                <a:off x="6053699" y="2005171"/>
                <a:ext cx="248040" cy="134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0B6D0B6-9928-489D-8A25-BAAD3601BA6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49379" y="2000851"/>
                  <a:ext cx="256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0D9D714-EFB7-45EB-BE36-05FAFB6C0B50}"/>
                    </a:ext>
                  </a:extLst>
                </p14:cNvPr>
                <p14:cNvContentPartPr/>
                <p14:nvPr/>
              </p14:nvContentPartPr>
              <p14:xfrm>
                <a:off x="6430979" y="2029651"/>
                <a:ext cx="145080" cy="87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0D9D714-EFB7-45EB-BE36-05FAFB6C0B5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426659" y="2025331"/>
                  <a:ext cx="153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3C36EDC-31A6-4FBC-BB58-9211E4A4B9FA}"/>
                    </a:ext>
                  </a:extLst>
                </p14:cNvPr>
                <p14:cNvContentPartPr/>
                <p14:nvPr/>
              </p14:nvContentPartPr>
              <p14:xfrm>
                <a:off x="6595139" y="2030371"/>
                <a:ext cx="76320" cy="109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3C36EDC-31A6-4FBC-BB58-9211E4A4B9F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90819" y="2026051"/>
                  <a:ext cx="84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A85C404-A3AC-4981-B216-65346144D07F}"/>
                    </a:ext>
                  </a:extLst>
                </p14:cNvPr>
                <p14:cNvContentPartPr/>
                <p14:nvPr/>
              </p14:nvContentPartPr>
              <p14:xfrm>
                <a:off x="6589739" y="2046571"/>
                <a:ext cx="88560" cy="43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A85C404-A3AC-4981-B216-65346144D07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585419" y="2042251"/>
                  <a:ext cx="9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0E418A1-0715-457F-9B1D-2574EDAF5D6E}"/>
                    </a:ext>
                  </a:extLst>
                </p14:cNvPr>
                <p14:cNvContentPartPr/>
                <p14:nvPr/>
              </p14:nvContentPartPr>
              <p14:xfrm>
                <a:off x="6690899" y="2032171"/>
                <a:ext cx="91440" cy="191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0E418A1-0715-457F-9B1D-2574EDAF5D6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86579" y="2027851"/>
                  <a:ext cx="100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5F9CC25-DD12-4DCA-8BC0-48A6E078BB04}"/>
                    </a:ext>
                  </a:extLst>
                </p14:cNvPr>
                <p14:cNvContentPartPr/>
                <p14:nvPr/>
              </p14:nvContentPartPr>
              <p14:xfrm>
                <a:off x="6813659" y="2041171"/>
                <a:ext cx="208440" cy="77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5F9CC25-DD12-4DCA-8BC0-48A6E078BB0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809339" y="2036851"/>
                  <a:ext cx="217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E00B828-1C85-42CC-AEF3-FC7DA3FBD64E}"/>
                    </a:ext>
                  </a:extLst>
                </p14:cNvPr>
                <p14:cNvContentPartPr/>
                <p14:nvPr/>
              </p14:nvContentPartPr>
              <p14:xfrm>
                <a:off x="7086539" y="1959091"/>
                <a:ext cx="163080" cy="1609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E00B828-1C85-42CC-AEF3-FC7DA3FBD64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82219" y="1954771"/>
                  <a:ext cx="171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6E234CD-AD9B-4DD6-A856-AC7130AACA10}"/>
                    </a:ext>
                  </a:extLst>
                </p14:cNvPr>
                <p14:cNvContentPartPr/>
                <p14:nvPr/>
              </p14:nvContentPartPr>
              <p14:xfrm>
                <a:off x="7259699" y="1975651"/>
                <a:ext cx="148680" cy="133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6E234CD-AD9B-4DD6-A856-AC7130AACA1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55379" y="1971331"/>
                  <a:ext cx="157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12691D7-D8C1-4312-8118-42BA2A447C3A}"/>
                    </a:ext>
                  </a:extLst>
                </p14:cNvPr>
                <p14:cNvContentPartPr/>
                <p14:nvPr/>
              </p14:nvContentPartPr>
              <p14:xfrm>
                <a:off x="7534019" y="2041171"/>
                <a:ext cx="172080" cy="55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12691D7-D8C1-4312-8118-42BA2A447C3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29699" y="2036851"/>
                  <a:ext cx="180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E96857C-5742-4E15-80AF-4D84D32D0A66}"/>
                    </a:ext>
                  </a:extLst>
                </p14:cNvPr>
                <p14:cNvContentPartPr/>
                <p14:nvPr/>
              </p14:nvContentPartPr>
              <p14:xfrm>
                <a:off x="7673339" y="1973491"/>
                <a:ext cx="11880" cy="18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E96857C-5742-4E15-80AF-4D84D32D0A6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669019" y="1969171"/>
                  <a:ext cx="2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4B8C323-E081-4D10-82CC-0436B28955B9}"/>
                    </a:ext>
                  </a:extLst>
                </p14:cNvPr>
                <p14:cNvContentPartPr/>
                <p14:nvPr/>
              </p14:nvContentPartPr>
              <p14:xfrm>
                <a:off x="7738499" y="1994011"/>
                <a:ext cx="155160" cy="1821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4B8C323-E081-4D10-82CC-0436B28955B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734179" y="1989691"/>
                  <a:ext cx="163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05EEBC7-A73D-4B4A-9FF0-77B8FEB29FD8}"/>
                    </a:ext>
                  </a:extLst>
                </p14:cNvPr>
                <p14:cNvContentPartPr/>
                <p14:nvPr/>
              </p14:nvContentPartPr>
              <p14:xfrm>
                <a:off x="7903019" y="1990411"/>
                <a:ext cx="36360" cy="111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05EEBC7-A73D-4B4A-9FF0-77B8FEB29FD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98699" y="1986091"/>
                  <a:ext cx="45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2542AD1-D9AF-482C-8AA1-6DF05272272B}"/>
                    </a:ext>
                  </a:extLst>
                </p14:cNvPr>
                <p14:cNvContentPartPr/>
                <p14:nvPr/>
              </p14:nvContentPartPr>
              <p14:xfrm>
                <a:off x="7946219" y="2013811"/>
                <a:ext cx="160200" cy="92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2542AD1-D9AF-482C-8AA1-6DF05272272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41899" y="2009491"/>
                  <a:ext cx="168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EF50D70-412B-4A48-A382-A2182D9F177F}"/>
                    </a:ext>
                  </a:extLst>
                </p14:cNvPr>
                <p14:cNvContentPartPr/>
                <p14:nvPr/>
              </p14:nvContentPartPr>
              <p14:xfrm>
                <a:off x="8066459" y="1972771"/>
                <a:ext cx="151920" cy="136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EF50D70-412B-4A48-A382-A2182D9F177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62139" y="1968451"/>
                  <a:ext cx="160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DCF8436-AB35-4B42-AC40-AC025159CC2F}"/>
                    </a:ext>
                  </a:extLst>
                </p14:cNvPr>
                <p14:cNvContentPartPr/>
                <p14:nvPr/>
              </p14:nvContentPartPr>
              <p14:xfrm>
                <a:off x="8189579" y="1986811"/>
                <a:ext cx="32040" cy="44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DCF8436-AB35-4B42-AC40-AC025159CC2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185259" y="1982491"/>
                  <a:ext cx="4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DC04BF-1672-433D-8E12-1CE8E10ABE6E}"/>
                    </a:ext>
                  </a:extLst>
                </p14:cNvPr>
                <p14:cNvContentPartPr/>
                <p14:nvPr/>
              </p14:nvContentPartPr>
              <p14:xfrm>
                <a:off x="8249339" y="2026411"/>
                <a:ext cx="186840" cy="60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DC04BF-1672-433D-8E12-1CE8E10ABE6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45019" y="2022091"/>
                  <a:ext cx="195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866527B-91A8-4338-B013-D6220D69A735}"/>
                    </a:ext>
                  </a:extLst>
                </p14:cNvPr>
                <p14:cNvContentPartPr/>
                <p14:nvPr/>
              </p14:nvContentPartPr>
              <p14:xfrm>
                <a:off x="6024539" y="2364091"/>
                <a:ext cx="156600" cy="12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866527B-91A8-4338-B013-D6220D69A73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020219" y="2359771"/>
                  <a:ext cx="165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1C55C74-96E9-42EF-B353-DD0DF10B066D}"/>
                    </a:ext>
                  </a:extLst>
                </p14:cNvPr>
                <p14:cNvContentPartPr/>
                <p14:nvPr/>
              </p14:nvContentPartPr>
              <p14:xfrm>
                <a:off x="6014819" y="2401531"/>
                <a:ext cx="145080" cy="10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1C55C74-96E9-42EF-B353-DD0DF10B066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010499" y="2397211"/>
                  <a:ext cx="153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9B365F9-5C6E-439E-999A-286AB6E1AFB2}"/>
                    </a:ext>
                  </a:extLst>
                </p14:cNvPr>
                <p14:cNvContentPartPr/>
                <p14:nvPr/>
              </p14:nvContentPartPr>
              <p14:xfrm>
                <a:off x="6151979" y="2317651"/>
                <a:ext cx="101880" cy="147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9B365F9-5C6E-439E-999A-286AB6E1AFB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147659" y="2313331"/>
                  <a:ext cx="110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3A1132B-F5B0-40B7-A449-73FB2F597B89}"/>
                    </a:ext>
                  </a:extLst>
                </p14:cNvPr>
                <p14:cNvContentPartPr/>
                <p14:nvPr/>
              </p14:nvContentPartPr>
              <p14:xfrm>
                <a:off x="6392099" y="2236651"/>
                <a:ext cx="254160" cy="202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3A1132B-F5B0-40B7-A449-73FB2F597B8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387779" y="2232331"/>
                  <a:ext cx="262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F2080D2-FDCC-4A60-834B-03DC6D8E8EB8}"/>
                    </a:ext>
                  </a:extLst>
                </p14:cNvPr>
                <p14:cNvContentPartPr/>
                <p14:nvPr/>
              </p14:nvContentPartPr>
              <p14:xfrm>
                <a:off x="6639779" y="2287771"/>
                <a:ext cx="43200" cy="24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F2080D2-FDCC-4A60-834B-03DC6D8E8EB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635459" y="2283451"/>
                  <a:ext cx="51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AAFE6D0-E5BB-492B-92F8-5FBF89813660}"/>
                    </a:ext>
                  </a:extLst>
                </p14:cNvPr>
                <p14:cNvContentPartPr/>
                <p14:nvPr/>
              </p14:nvContentPartPr>
              <p14:xfrm>
                <a:off x="6671459" y="2315491"/>
                <a:ext cx="88560" cy="109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AAFE6D0-E5BB-492B-92F8-5FBF8981366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667139" y="2311171"/>
                  <a:ext cx="97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C61DA02-3531-40F1-BBEB-E45FFB80F992}"/>
                    </a:ext>
                  </a:extLst>
                </p14:cNvPr>
                <p14:cNvContentPartPr/>
                <p14:nvPr/>
              </p14:nvContentPartPr>
              <p14:xfrm>
                <a:off x="6349979" y="2213251"/>
                <a:ext cx="117720" cy="203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C61DA02-3531-40F1-BBEB-E45FFB80F99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45659" y="2208931"/>
                  <a:ext cx="126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E4B730D-42C6-4A73-86DF-3E4F907F776A}"/>
                    </a:ext>
                  </a:extLst>
                </p14:cNvPr>
                <p14:cNvContentPartPr/>
                <p14:nvPr/>
              </p14:nvContentPartPr>
              <p14:xfrm>
                <a:off x="6936419" y="2314051"/>
                <a:ext cx="107280" cy="925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E4B730D-42C6-4A73-86DF-3E4F907F776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32099" y="2309731"/>
                  <a:ext cx="115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7A22E9E-E8CC-4DB8-9497-D8427B1910C5}"/>
                    </a:ext>
                  </a:extLst>
                </p14:cNvPr>
                <p14:cNvContentPartPr/>
                <p14:nvPr/>
              </p14:nvContentPartPr>
              <p14:xfrm>
                <a:off x="7028219" y="2327011"/>
                <a:ext cx="226800" cy="59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7A22E9E-E8CC-4DB8-9497-D8427B1910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23899" y="2322691"/>
                  <a:ext cx="23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DB664BA-86C9-439E-A83C-B6B66B2B97BF}"/>
                    </a:ext>
                  </a:extLst>
                </p14:cNvPr>
                <p14:cNvContentPartPr/>
                <p14:nvPr/>
              </p14:nvContentPartPr>
              <p14:xfrm>
                <a:off x="7288139" y="2322691"/>
                <a:ext cx="80280" cy="62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DB664BA-86C9-439E-A83C-B6B66B2B97B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83819" y="2318371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1DF8AD6-496E-4435-B101-93D078D4E387}"/>
                    </a:ext>
                  </a:extLst>
                </p14:cNvPr>
                <p14:cNvContentPartPr/>
                <p14:nvPr/>
              </p14:nvContentPartPr>
              <p14:xfrm>
                <a:off x="7420619" y="2303611"/>
                <a:ext cx="86040" cy="73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1DF8AD6-496E-4435-B101-93D078D4E38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416299" y="2299291"/>
                  <a:ext cx="94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9F42505-AE41-483E-91A2-6ED5E9146EF8}"/>
                    </a:ext>
                  </a:extLst>
                </p14:cNvPr>
                <p14:cNvContentPartPr/>
                <p14:nvPr/>
              </p14:nvContentPartPr>
              <p14:xfrm>
                <a:off x="7484339" y="2305051"/>
                <a:ext cx="126720" cy="163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9F42505-AE41-483E-91A2-6ED5E9146EF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80019" y="2300731"/>
                  <a:ext cx="135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B30A318-AC59-41CE-A12F-1D7071E86BE8}"/>
                    </a:ext>
                  </a:extLst>
                </p14:cNvPr>
                <p14:cNvContentPartPr/>
                <p14:nvPr/>
              </p14:nvContentPartPr>
              <p14:xfrm>
                <a:off x="7626899" y="2240251"/>
                <a:ext cx="96120" cy="132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B30A318-AC59-41CE-A12F-1D7071E86BE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22579" y="2235931"/>
                  <a:ext cx="104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0B58B9B-3266-48FE-9165-39CFBF864F24}"/>
                    </a:ext>
                  </a:extLst>
                </p14:cNvPr>
                <p14:cNvContentPartPr/>
                <p14:nvPr/>
              </p14:nvContentPartPr>
              <p14:xfrm>
                <a:off x="7923899" y="2243491"/>
                <a:ext cx="260640" cy="193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0B58B9B-3266-48FE-9165-39CFBF864F2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19579" y="2239171"/>
                  <a:ext cx="269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59828B8-DAE5-4912-A0F6-AC15F2BAE0E4}"/>
                    </a:ext>
                  </a:extLst>
                </p14:cNvPr>
                <p14:cNvContentPartPr/>
                <p14:nvPr/>
              </p14:nvContentPartPr>
              <p14:xfrm>
                <a:off x="8221979" y="2320531"/>
                <a:ext cx="111600" cy="558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59828B8-DAE5-4912-A0F6-AC15F2BAE0E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17659" y="2316211"/>
                  <a:ext cx="120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1A1F0C0-0F65-45E5-A151-56B9D1BB5CB4}"/>
                    </a:ext>
                  </a:extLst>
                </p14:cNvPr>
                <p14:cNvContentPartPr/>
                <p14:nvPr/>
              </p14:nvContentPartPr>
              <p14:xfrm>
                <a:off x="8378579" y="2230171"/>
                <a:ext cx="152280" cy="133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1A1F0C0-0F65-45E5-A151-56B9D1BB5CB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374259" y="2225851"/>
                  <a:ext cx="160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9E8427B-D645-401B-B642-5A11F156CCD6}"/>
                    </a:ext>
                  </a:extLst>
                </p14:cNvPr>
                <p14:cNvContentPartPr/>
                <p14:nvPr/>
              </p14:nvContentPartPr>
              <p14:xfrm>
                <a:off x="8505299" y="2204611"/>
                <a:ext cx="29520" cy="59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9E8427B-D645-401B-B642-5A11F156CCD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500979" y="2200291"/>
                  <a:ext cx="38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68BA4DA-DF45-4F78-BD2A-7F7750149E18}"/>
                    </a:ext>
                  </a:extLst>
                </p14:cNvPr>
                <p14:cNvContentPartPr/>
                <p14:nvPr/>
              </p14:nvContentPartPr>
              <p14:xfrm>
                <a:off x="8547059" y="2288851"/>
                <a:ext cx="203760" cy="67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68BA4DA-DF45-4F78-BD2A-7F7750149E1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542739" y="2284531"/>
                  <a:ext cx="212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443D670-755D-47B6-8BC3-C6C518CAB3BE}"/>
                    </a:ext>
                  </a:extLst>
                </p14:cNvPr>
                <p14:cNvContentPartPr/>
                <p14:nvPr/>
              </p14:nvContentPartPr>
              <p14:xfrm>
                <a:off x="8746139" y="2282731"/>
                <a:ext cx="89640" cy="61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443D670-755D-47B6-8BC3-C6C518CAB3B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41819" y="2278411"/>
                  <a:ext cx="98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0970763-C3CF-41BF-8039-3B510EE444F2}"/>
                    </a:ext>
                  </a:extLst>
                </p14:cNvPr>
                <p14:cNvContentPartPr/>
                <p14:nvPr/>
              </p14:nvContentPartPr>
              <p14:xfrm>
                <a:off x="6349979" y="2532571"/>
                <a:ext cx="180360" cy="268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0970763-C3CF-41BF-8039-3B510EE444F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45659" y="2528251"/>
                  <a:ext cx="189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C3B0971-713E-4F88-9E9E-CF2367978B8E}"/>
                    </a:ext>
                  </a:extLst>
                </p14:cNvPr>
                <p14:cNvContentPartPr/>
                <p14:nvPr/>
              </p14:nvContentPartPr>
              <p14:xfrm>
                <a:off x="6365459" y="2543371"/>
                <a:ext cx="360" cy="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C3B0971-713E-4F88-9E9E-CF2367978B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61139" y="2539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A144449-EB66-42DA-AA47-F19B7744AD32}"/>
                    </a:ext>
                  </a:extLst>
                </p14:cNvPr>
                <p14:cNvContentPartPr/>
                <p14:nvPr/>
              </p14:nvContentPartPr>
              <p14:xfrm>
                <a:off x="6703139" y="2612131"/>
                <a:ext cx="109440" cy="199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A144449-EB66-42DA-AA47-F19B7744AD3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698819" y="2607811"/>
                  <a:ext cx="118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60479C3-00ED-48EC-98E1-DBD9AFF8099E}"/>
                    </a:ext>
                  </a:extLst>
                </p14:cNvPr>
                <p14:cNvContentPartPr/>
                <p14:nvPr/>
              </p14:nvContentPartPr>
              <p14:xfrm>
                <a:off x="6847139" y="2596291"/>
                <a:ext cx="96480" cy="107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60479C3-00ED-48EC-98E1-DBD9AFF8099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42819" y="2591971"/>
                  <a:ext cx="10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5BA6674-67FD-46D3-B577-FFB7ECB18D28}"/>
                    </a:ext>
                  </a:extLst>
                </p14:cNvPr>
                <p14:cNvContentPartPr/>
                <p14:nvPr/>
              </p14:nvContentPartPr>
              <p14:xfrm>
                <a:off x="6982859" y="2601331"/>
                <a:ext cx="85320" cy="80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5BA6674-67FD-46D3-B577-FFB7ECB18D2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78539" y="2597011"/>
                  <a:ext cx="93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B9BF15D-E7E8-4A89-BE55-C55C0AE1FD3B}"/>
                    </a:ext>
                  </a:extLst>
                </p14:cNvPr>
                <p14:cNvContentPartPr/>
                <p14:nvPr/>
              </p14:nvContentPartPr>
              <p14:xfrm>
                <a:off x="7080779" y="2593051"/>
                <a:ext cx="105120" cy="188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B9BF15D-E7E8-4A89-BE55-C55C0AE1FD3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76459" y="2588731"/>
                  <a:ext cx="113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323F42E-A173-4FEA-8222-4655A4D8B253}"/>
                    </a:ext>
                  </a:extLst>
                </p14:cNvPr>
                <p14:cNvContentPartPr/>
                <p14:nvPr/>
              </p14:nvContentPartPr>
              <p14:xfrm>
                <a:off x="7222979" y="2508451"/>
                <a:ext cx="29880" cy="1958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323F42E-A173-4FEA-8222-4655A4D8B25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18659" y="2504131"/>
                  <a:ext cx="38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C7DA172-34F0-4BA7-8110-32590A95860A}"/>
                    </a:ext>
                  </a:extLst>
                </p14:cNvPr>
                <p14:cNvContentPartPr/>
                <p14:nvPr/>
              </p14:nvContentPartPr>
              <p14:xfrm>
                <a:off x="7283819" y="2582251"/>
                <a:ext cx="119880" cy="98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C7DA172-34F0-4BA7-8110-32590A95860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79499" y="2577931"/>
                  <a:ext cx="128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7AA0D81-F619-406F-90C8-59C4258E9267}"/>
                    </a:ext>
                  </a:extLst>
                </p14:cNvPr>
                <p14:cNvContentPartPr/>
                <p14:nvPr/>
              </p14:nvContentPartPr>
              <p14:xfrm>
                <a:off x="7615739" y="2553091"/>
                <a:ext cx="310320" cy="100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7AA0D81-F619-406F-90C8-59C4258E926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11419" y="2548771"/>
                  <a:ext cx="318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00039B2-5BF3-458A-9D82-20B0964ED5D1}"/>
                    </a:ext>
                  </a:extLst>
                </p14:cNvPr>
                <p14:cNvContentPartPr/>
                <p14:nvPr/>
              </p14:nvContentPartPr>
              <p14:xfrm>
                <a:off x="8106779" y="2546971"/>
                <a:ext cx="186480" cy="80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00039B2-5BF3-458A-9D82-20B0964ED5D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02459" y="2542651"/>
                  <a:ext cx="195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9E6AA17-AFAC-4EC2-AA93-AC445A0A86BE}"/>
                    </a:ext>
                  </a:extLst>
                </p14:cNvPr>
                <p14:cNvContentPartPr/>
                <p14:nvPr/>
              </p14:nvContentPartPr>
              <p14:xfrm>
                <a:off x="8272019" y="2520691"/>
                <a:ext cx="19080" cy="10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9E6AA17-AFAC-4EC2-AA93-AC445A0A86B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67699" y="2516371"/>
                  <a:ext cx="27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0722E80-9C8E-4FD0-AAE7-59D271C2BE91}"/>
                    </a:ext>
                  </a:extLst>
                </p14:cNvPr>
                <p14:cNvContentPartPr/>
                <p14:nvPr/>
              </p14:nvContentPartPr>
              <p14:xfrm>
                <a:off x="8438699" y="2551291"/>
                <a:ext cx="301680" cy="2444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0722E80-9C8E-4FD0-AAE7-59D271C2BE9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34379" y="2546971"/>
                  <a:ext cx="310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0832C92-06FC-4C5C-91F3-5BE6AE9029BA}"/>
                    </a:ext>
                  </a:extLst>
                </p14:cNvPr>
                <p14:cNvContentPartPr/>
                <p14:nvPr/>
              </p14:nvContentPartPr>
              <p14:xfrm>
                <a:off x="8771699" y="2558491"/>
                <a:ext cx="107280" cy="72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0832C92-06FC-4C5C-91F3-5BE6AE9029B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767379" y="2554171"/>
                  <a:ext cx="115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7519DE0-E7A1-40FD-8171-DAF1D8E3D614}"/>
                    </a:ext>
                  </a:extLst>
                </p14:cNvPr>
                <p14:cNvContentPartPr/>
                <p14:nvPr/>
              </p14:nvContentPartPr>
              <p14:xfrm>
                <a:off x="8878619" y="2479651"/>
                <a:ext cx="217440" cy="151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7519DE0-E7A1-40FD-8171-DAF1D8E3D61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74299" y="2475331"/>
                  <a:ext cx="226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D5F694E-F74F-45B9-B628-DB0548BCBDF7}"/>
                    </a:ext>
                  </a:extLst>
                </p14:cNvPr>
                <p14:cNvContentPartPr/>
                <p14:nvPr/>
              </p14:nvContentPartPr>
              <p14:xfrm>
                <a:off x="6356099" y="2899771"/>
                <a:ext cx="99000" cy="152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D5F694E-F74F-45B9-B628-DB0548BCBDF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51779" y="2895451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FE0ABD9-E882-4523-AEA5-115298C3C89B}"/>
                    </a:ext>
                  </a:extLst>
                </p14:cNvPr>
                <p14:cNvContentPartPr/>
                <p14:nvPr/>
              </p14:nvContentPartPr>
              <p14:xfrm>
                <a:off x="6479939" y="2922451"/>
                <a:ext cx="210240" cy="116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FE0ABD9-E882-4523-AEA5-115298C3C89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475619" y="2918131"/>
                  <a:ext cx="218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A4FC88-8496-434C-8F65-653C1DA98B7F}"/>
                    </a:ext>
                  </a:extLst>
                </p14:cNvPr>
                <p14:cNvContentPartPr/>
                <p14:nvPr/>
              </p14:nvContentPartPr>
              <p14:xfrm>
                <a:off x="6733019" y="2906971"/>
                <a:ext cx="108360" cy="2206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A4FC88-8496-434C-8F65-653C1DA98B7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28699" y="2902651"/>
                  <a:ext cx="117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3332943-5BAD-40B2-ADB0-9B3C8C57AFA2}"/>
                    </a:ext>
                  </a:extLst>
                </p14:cNvPr>
                <p14:cNvContentPartPr/>
                <p14:nvPr/>
              </p14:nvContentPartPr>
              <p14:xfrm>
                <a:off x="6858659" y="2909131"/>
                <a:ext cx="177480" cy="106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3332943-5BAD-40B2-ADB0-9B3C8C57AFA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54339" y="2904811"/>
                  <a:ext cx="186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6EE8575-75D7-45D7-AFB8-5A7ED2B48D66}"/>
                    </a:ext>
                  </a:extLst>
                </p14:cNvPr>
                <p14:cNvContentPartPr/>
                <p14:nvPr/>
              </p14:nvContentPartPr>
              <p14:xfrm>
                <a:off x="7022459" y="2836411"/>
                <a:ext cx="100440" cy="170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6EE8575-75D7-45D7-AFB8-5A7ED2B48D6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018139" y="2832091"/>
                  <a:ext cx="109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6614D9D-0CD1-4D67-8E37-8FBC89D7BEFE}"/>
                    </a:ext>
                  </a:extLst>
                </p14:cNvPr>
                <p14:cNvContentPartPr/>
                <p14:nvPr/>
              </p14:nvContentPartPr>
              <p14:xfrm>
                <a:off x="7126139" y="2895451"/>
                <a:ext cx="102960" cy="101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6614D9D-0CD1-4D67-8E37-8FBC89D7BEF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121819" y="2891131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D7F519C-6BB5-4FBE-A217-B54E3C79F6BA}"/>
                    </a:ext>
                  </a:extLst>
                </p14:cNvPr>
                <p14:cNvContentPartPr/>
                <p14:nvPr/>
              </p14:nvContentPartPr>
              <p14:xfrm>
                <a:off x="7239899" y="2842171"/>
                <a:ext cx="159480" cy="1472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D7F519C-6BB5-4FBE-A217-B54E3C79F6B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235579" y="2837851"/>
                  <a:ext cx="168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803AA89-304A-498F-AD37-FB5DBDF9073B}"/>
                    </a:ext>
                  </a:extLst>
                </p14:cNvPr>
                <p14:cNvContentPartPr/>
                <p14:nvPr/>
              </p14:nvContentPartPr>
              <p14:xfrm>
                <a:off x="7564979" y="2792131"/>
                <a:ext cx="125280" cy="1663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803AA89-304A-498F-AD37-FB5DBDF9073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60659" y="2787811"/>
                  <a:ext cx="133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C04149F-C9FF-4EDE-9DE6-DD61D26D0852}"/>
                    </a:ext>
                  </a:extLst>
                </p14:cNvPr>
                <p14:cNvContentPartPr/>
                <p14:nvPr/>
              </p14:nvContentPartPr>
              <p14:xfrm>
                <a:off x="7693859" y="2883931"/>
                <a:ext cx="123840" cy="221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C04149F-C9FF-4EDE-9DE6-DD61D26D085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689539" y="2879611"/>
                  <a:ext cx="132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FDCBD0A-DCF4-4999-9309-6D4E7DF9BCC0}"/>
                    </a:ext>
                  </a:extLst>
                </p14:cNvPr>
                <p14:cNvContentPartPr/>
                <p14:nvPr/>
              </p14:nvContentPartPr>
              <p14:xfrm>
                <a:off x="7968899" y="2779171"/>
                <a:ext cx="210600" cy="1558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FDCBD0A-DCF4-4999-9309-6D4E7DF9BCC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964579" y="2774851"/>
                  <a:ext cx="219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09BC538-E819-4615-A4FE-3A4AA5163F85}"/>
                    </a:ext>
                  </a:extLst>
                </p14:cNvPr>
                <p14:cNvContentPartPr/>
                <p14:nvPr/>
              </p14:nvContentPartPr>
              <p14:xfrm>
                <a:off x="8339339" y="2863771"/>
                <a:ext cx="157320" cy="1213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09BC538-E819-4615-A4FE-3A4AA5163F8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335019" y="2859451"/>
                  <a:ext cx="16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23A7921-CC06-4728-B866-67F63381EC6F}"/>
                    </a:ext>
                  </a:extLst>
                </p14:cNvPr>
                <p14:cNvContentPartPr/>
                <p14:nvPr/>
              </p14:nvContentPartPr>
              <p14:xfrm>
                <a:off x="8489819" y="2875291"/>
                <a:ext cx="108360" cy="83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23A7921-CC06-4728-B866-67F63381EC6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485499" y="2870971"/>
                  <a:ext cx="117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E54F029-1E9F-487D-B524-83B17C6B7083}"/>
                    </a:ext>
                  </a:extLst>
                </p14:cNvPr>
                <p14:cNvContentPartPr/>
                <p14:nvPr/>
              </p14:nvContentPartPr>
              <p14:xfrm>
                <a:off x="8616899" y="2760811"/>
                <a:ext cx="185040" cy="207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E54F029-1E9F-487D-B524-83B17C6B708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612579" y="2756491"/>
                  <a:ext cx="193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C352679-1E59-4F44-A635-D5AD7464A759}"/>
                    </a:ext>
                  </a:extLst>
                </p14:cNvPr>
                <p14:cNvContentPartPr/>
                <p14:nvPr/>
              </p14:nvContentPartPr>
              <p14:xfrm>
                <a:off x="8819219" y="2770891"/>
                <a:ext cx="210600" cy="178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C352679-1E59-4F44-A635-D5AD7464A75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814899" y="2766571"/>
                  <a:ext cx="219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EC7D360-E07A-4C75-9183-AEFA6BD48698}"/>
                    </a:ext>
                  </a:extLst>
                </p14:cNvPr>
                <p14:cNvContentPartPr/>
                <p14:nvPr/>
              </p14:nvContentPartPr>
              <p14:xfrm>
                <a:off x="6421619" y="3207571"/>
                <a:ext cx="92520" cy="2487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EC7D360-E07A-4C75-9183-AEFA6BD4869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417299" y="3203251"/>
                  <a:ext cx="101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548FF52-7106-4158-864D-8FD5279616C9}"/>
                    </a:ext>
                  </a:extLst>
                </p14:cNvPr>
                <p14:cNvContentPartPr/>
                <p14:nvPr/>
              </p14:nvContentPartPr>
              <p14:xfrm>
                <a:off x="6565979" y="3184891"/>
                <a:ext cx="188280" cy="116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548FF52-7106-4158-864D-8FD5279616C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561659" y="3180571"/>
                  <a:ext cx="196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D4CA8F-5E3F-4052-9109-7454DCDD013E}"/>
                    </a:ext>
                  </a:extLst>
                </p14:cNvPr>
                <p14:cNvContentPartPr/>
                <p14:nvPr/>
              </p14:nvContentPartPr>
              <p14:xfrm>
                <a:off x="6722219" y="3133051"/>
                <a:ext cx="115200" cy="1389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D4CA8F-5E3F-4052-9109-7454DCDD013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717899" y="3128731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C3899D1-893C-470D-8B0E-EFA556762709}"/>
                    </a:ext>
                  </a:extLst>
                </p14:cNvPr>
                <p14:cNvContentPartPr/>
                <p14:nvPr/>
              </p14:nvContentPartPr>
              <p14:xfrm>
                <a:off x="6865859" y="3181651"/>
                <a:ext cx="129600" cy="896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C3899D1-893C-470D-8B0E-EFA55676270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861539" y="3177331"/>
                  <a:ext cx="138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DC65D77-3A9C-4B0E-887D-F4FFCA9E70D1}"/>
                    </a:ext>
                  </a:extLst>
                </p14:cNvPr>
                <p14:cNvContentPartPr/>
                <p14:nvPr/>
              </p14:nvContentPartPr>
              <p14:xfrm>
                <a:off x="7202099" y="3126571"/>
                <a:ext cx="151920" cy="151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DC65D77-3A9C-4B0E-887D-F4FFCA9E70D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97779" y="3122251"/>
                  <a:ext cx="160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D1C61F9-A5B1-4962-8CFE-1BB53C45E643}"/>
                    </a:ext>
                  </a:extLst>
                </p14:cNvPr>
                <p14:cNvContentPartPr/>
                <p14:nvPr/>
              </p14:nvContentPartPr>
              <p14:xfrm>
                <a:off x="7377779" y="3170491"/>
                <a:ext cx="86760" cy="99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D1C61F9-A5B1-4962-8CFE-1BB53C45E64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73459" y="3166171"/>
                  <a:ext cx="95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5890311-7B76-482E-90A4-F8F1B1D21399}"/>
                    </a:ext>
                  </a:extLst>
                </p14:cNvPr>
                <p14:cNvContentPartPr/>
                <p14:nvPr/>
              </p14:nvContentPartPr>
              <p14:xfrm>
                <a:off x="7480739" y="3156091"/>
                <a:ext cx="253800" cy="100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5890311-7B76-482E-90A4-F8F1B1D2139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76419" y="3151771"/>
                  <a:ext cx="26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79CDC90-4BBE-44D7-8176-C8677B8AAF0A}"/>
                    </a:ext>
                  </a:extLst>
                </p14:cNvPr>
                <p14:cNvContentPartPr/>
                <p14:nvPr/>
              </p14:nvContentPartPr>
              <p14:xfrm>
                <a:off x="7775579" y="3089851"/>
                <a:ext cx="91440" cy="142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79CDC90-4BBE-44D7-8176-C8677B8AAF0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771259" y="3085531"/>
                  <a:ext cx="100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5B4B290-63CF-48F0-99EB-E4EB587E0A51}"/>
                    </a:ext>
                  </a:extLst>
                </p14:cNvPr>
                <p14:cNvContentPartPr/>
                <p14:nvPr/>
              </p14:nvContentPartPr>
              <p14:xfrm>
                <a:off x="7841819" y="3139891"/>
                <a:ext cx="113400" cy="86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5B4B290-63CF-48F0-99EB-E4EB587E0A5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837499" y="3135571"/>
                  <a:ext cx="122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012391-4598-4408-8EE5-22B5BE106FBF}"/>
                    </a:ext>
                  </a:extLst>
                </p14:cNvPr>
                <p14:cNvContentPartPr/>
                <p14:nvPr/>
              </p14:nvContentPartPr>
              <p14:xfrm>
                <a:off x="7951619" y="3133771"/>
                <a:ext cx="93600" cy="215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012391-4598-4408-8EE5-22B5BE106FB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947299" y="3129451"/>
                  <a:ext cx="102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729D3F9-1306-4A1E-BC9C-1C311A969909}"/>
                    </a:ext>
                  </a:extLst>
                </p14:cNvPr>
                <p14:cNvContentPartPr/>
                <p14:nvPr/>
              </p14:nvContentPartPr>
              <p14:xfrm>
                <a:off x="8098139" y="3128371"/>
                <a:ext cx="194400" cy="93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729D3F9-1306-4A1E-BC9C-1C311A96990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93819" y="3124051"/>
                  <a:ext cx="203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5487CD7B-9216-45B5-9FCA-66DD889EC91C}"/>
                    </a:ext>
                  </a:extLst>
                </p14:cNvPr>
                <p14:cNvContentPartPr/>
                <p14:nvPr/>
              </p14:nvContentPartPr>
              <p14:xfrm>
                <a:off x="8355539" y="3062131"/>
                <a:ext cx="409680" cy="156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5487CD7B-9216-45B5-9FCA-66DD889EC91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351219" y="3057811"/>
                  <a:ext cx="418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06F6C32-27EB-4AD7-AE0C-D39F6E4B7229}"/>
                    </a:ext>
                  </a:extLst>
                </p14:cNvPr>
                <p14:cNvContentPartPr/>
                <p14:nvPr/>
              </p14:nvContentPartPr>
              <p14:xfrm>
                <a:off x="6426299" y="3538771"/>
                <a:ext cx="164880" cy="32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06F6C32-27EB-4AD7-AE0C-D39F6E4B722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421979" y="3534451"/>
                  <a:ext cx="1735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16F896-B1A1-4FB6-A52D-A0A2B0587453}"/>
                    </a:ext>
                  </a:extLst>
                </p14:cNvPr>
                <p14:cNvContentPartPr/>
                <p14:nvPr/>
              </p14:nvContentPartPr>
              <p14:xfrm>
                <a:off x="6397139" y="3580531"/>
                <a:ext cx="191160" cy="136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16F896-B1A1-4FB6-A52D-A0A2B058745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392819" y="3576211"/>
                  <a:ext cx="19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AEC068E-5EF6-4834-99D9-2691151A28F2}"/>
                    </a:ext>
                  </a:extLst>
                </p14:cNvPr>
                <p14:cNvContentPartPr/>
                <p14:nvPr/>
              </p14:nvContentPartPr>
              <p14:xfrm>
                <a:off x="6569579" y="3473971"/>
                <a:ext cx="117360" cy="172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AEC068E-5EF6-4834-99D9-2691151A28F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565259" y="3469651"/>
                  <a:ext cx="12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AEA2C5F-6A6C-4082-AAFF-F24EA2A485CD}"/>
                    </a:ext>
                  </a:extLst>
                </p14:cNvPr>
                <p14:cNvContentPartPr/>
                <p14:nvPr/>
              </p14:nvContentPartPr>
              <p14:xfrm>
                <a:off x="6825179" y="3418171"/>
                <a:ext cx="97560" cy="1746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AEA2C5F-6A6C-4082-AAFF-F24EA2A485C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820859" y="3413851"/>
                  <a:ext cx="106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711FF3E-CA92-494A-B347-9D585C56C092}"/>
                    </a:ext>
                  </a:extLst>
                </p14:cNvPr>
                <p14:cNvContentPartPr/>
                <p14:nvPr/>
              </p14:nvContentPartPr>
              <p14:xfrm>
                <a:off x="6938219" y="3457051"/>
                <a:ext cx="201600" cy="127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711FF3E-CA92-494A-B347-9D585C56C09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933899" y="3452731"/>
                  <a:ext cx="21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5EE070D-79F4-4106-A7BD-0BA5227ABE3A}"/>
                    </a:ext>
                  </a:extLst>
                </p14:cNvPr>
                <p14:cNvContentPartPr/>
                <p14:nvPr/>
              </p14:nvContentPartPr>
              <p14:xfrm>
                <a:off x="7093379" y="3408451"/>
                <a:ext cx="133560" cy="171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5EE070D-79F4-4106-A7BD-0BA5227ABE3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089059" y="3404131"/>
                  <a:ext cx="142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C810625-509F-433B-A52D-8542B97F2DCC}"/>
                    </a:ext>
                  </a:extLst>
                </p14:cNvPr>
                <p14:cNvContentPartPr/>
                <p14:nvPr/>
              </p14:nvContentPartPr>
              <p14:xfrm>
                <a:off x="7319099" y="3508531"/>
                <a:ext cx="199440" cy="565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C810625-509F-433B-A52D-8542B97F2DC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314779" y="3504211"/>
                  <a:ext cx="208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7E8B315-4C0F-4010-9A86-618DD5FF0A83}"/>
                    </a:ext>
                  </a:extLst>
                </p14:cNvPr>
                <p14:cNvContentPartPr/>
                <p14:nvPr/>
              </p14:nvContentPartPr>
              <p14:xfrm>
                <a:off x="7488659" y="3417811"/>
                <a:ext cx="23760" cy="259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7E8B315-4C0F-4010-9A86-618DD5FF0A8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484339" y="3413491"/>
                  <a:ext cx="3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8C6D3DB-EC3C-4A4B-B3DF-05688EC53575}"/>
                    </a:ext>
                  </a:extLst>
                </p14:cNvPr>
                <p14:cNvContentPartPr/>
                <p14:nvPr/>
              </p14:nvContentPartPr>
              <p14:xfrm>
                <a:off x="7640219" y="3395851"/>
                <a:ext cx="286920" cy="182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8C6D3DB-EC3C-4A4B-B3DF-05688EC5357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635899" y="3391531"/>
                  <a:ext cx="295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C50D161-00CF-4B4C-8ED2-963886E4FFDE}"/>
                    </a:ext>
                  </a:extLst>
                </p14:cNvPr>
                <p14:cNvContentPartPr/>
                <p14:nvPr/>
              </p14:nvContentPartPr>
              <p14:xfrm>
                <a:off x="8092739" y="3382171"/>
                <a:ext cx="118800" cy="158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C50D161-00CF-4B4C-8ED2-963886E4FFD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88059" y="3377851"/>
                  <a:ext cx="127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16B353D-1B7E-4260-8051-87CF2CA9A68B}"/>
                    </a:ext>
                  </a:extLst>
                </p14:cNvPr>
                <p14:cNvContentPartPr/>
                <p14:nvPr/>
              </p14:nvContentPartPr>
              <p14:xfrm>
                <a:off x="8189939" y="3448051"/>
                <a:ext cx="86760" cy="88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16B353D-1B7E-4260-8051-87CF2CA9A68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85619" y="3443731"/>
                  <a:ext cx="95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2FE2C2C-BFF0-43BD-A929-CC80E801681C}"/>
                    </a:ext>
                  </a:extLst>
                </p14:cNvPr>
                <p14:cNvContentPartPr/>
                <p14:nvPr/>
              </p14:nvContentPartPr>
              <p14:xfrm>
                <a:off x="8329259" y="3464611"/>
                <a:ext cx="139680" cy="709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2FE2C2C-BFF0-43BD-A929-CC80E801681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324939" y="3460291"/>
                  <a:ext cx="148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FED1754-8EF3-4A89-9653-4620C4E519F1}"/>
                    </a:ext>
                  </a:extLst>
                </p14:cNvPr>
                <p14:cNvContentPartPr/>
                <p14:nvPr/>
              </p14:nvContentPartPr>
              <p14:xfrm>
                <a:off x="8485139" y="3468211"/>
                <a:ext cx="111240" cy="2091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FED1754-8EF3-4A89-9653-4620C4E519F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480819" y="3463891"/>
                  <a:ext cx="119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843F710-2BBA-42ED-880C-E88A001B5F09}"/>
                    </a:ext>
                  </a:extLst>
                </p14:cNvPr>
                <p14:cNvContentPartPr/>
                <p14:nvPr/>
              </p14:nvContentPartPr>
              <p14:xfrm>
                <a:off x="8637059" y="3486211"/>
                <a:ext cx="74160" cy="5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843F710-2BBA-42ED-880C-E88A001B5F0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632739" y="3481891"/>
                  <a:ext cx="82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2CA1DD8-54AD-4AD8-ADA4-61BDCAA00729}"/>
                    </a:ext>
                  </a:extLst>
                </p14:cNvPr>
                <p14:cNvContentPartPr/>
                <p14:nvPr/>
              </p14:nvContentPartPr>
              <p14:xfrm>
                <a:off x="8737499" y="3435811"/>
                <a:ext cx="305640" cy="91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2CA1DD8-54AD-4AD8-ADA4-61BDCAA0072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733179" y="3431491"/>
                  <a:ext cx="314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ABF7A2E-C3CC-44ED-838A-24533E84DFC4}"/>
                    </a:ext>
                  </a:extLst>
                </p14:cNvPr>
                <p14:cNvContentPartPr/>
                <p14:nvPr/>
              </p14:nvContentPartPr>
              <p14:xfrm>
                <a:off x="9203699" y="3391531"/>
                <a:ext cx="114840" cy="221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ABF7A2E-C3CC-44ED-838A-24533E84DFC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199379" y="3387211"/>
                  <a:ext cx="123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0376B95-6F37-4B58-9963-FFB41FE28603}"/>
                    </a:ext>
                  </a:extLst>
                </p14:cNvPr>
                <p14:cNvContentPartPr/>
                <p14:nvPr/>
              </p14:nvContentPartPr>
              <p14:xfrm>
                <a:off x="9338699" y="3385771"/>
                <a:ext cx="102960" cy="1018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0376B95-6F37-4B58-9963-FFB41FE2860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334019" y="3381451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8AABF31-23F8-4BDB-AF19-02A57481A3CB}"/>
                    </a:ext>
                  </a:extLst>
                </p14:cNvPr>
                <p14:cNvContentPartPr/>
                <p14:nvPr/>
              </p14:nvContentPartPr>
              <p14:xfrm>
                <a:off x="9435179" y="3400891"/>
                <a:ext cx="118800" cy="78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8AABF31-23F8-4BDB-AF19-02A57481A3C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430859" y="3396571"/>
                  <a:ext cx="127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6CE16EB-D63C-45B0-A098-5DF14A715EFE}"/>
                    </a:ext>
                  </a:extLst>
                </p14:cNvPr>
                <p14:cNvContentPartPr/>
                <p14:nvPr/>
              </p14:nvContentPartPr>
              <p14:xfrm>
                <a:off x="9547859" y="3383971"/>
                <a:ext cx="115920" cy="199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6CE16EB-D63C-45B0-A098-5DF14A715EF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43539" y="3379651"/>
                  <a:ext cx="124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E5D018B-B016-43DD-8463-03BC50AC786B}"/>
                    </a:ext>
                  </a:extLst>
                </p14:cNvPr>
                <p14:cNvContentPartPr/>
                <p14:nvPr/>
              </p14:nvContentPartPr>
              <p14:xfrm>
                <a:off x="9680339" y="3284251"/>
                <a:ext cx="32040" cy="1454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E5D018B-B016-43DD-8463-03BC50AC786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676019" y="3279931"/>
                  <a:ext cx="4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42F7892-A7DB-4B39-8785-F115F71A2573}"/>
                    </a:ext>
                  </a:extLst>
                </p14:cNvPr>
                <p14:cNvContentPartPr/>
                <p14:nvPr/>
              </p14:nvContentPartPr>
              <p14:xfrm>
                <a:off x="9732899" y="3373531"/>
                <a:ext cx="110520" cy="633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42F7892-A7DB-4B39-8785-F115F71A257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28579" y="3369211"/>
                  <a:ext cx="119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7A87641-D518-44BC-AAE8-105391FD4D87}"/>
                    </a:ext>
                  </a:extLst>
                </p14:cNvPr>
                <p14:cNvContentPartPr/>
                <p14:nvPr/>
              </p14:nvContentPartPr>
              <p14:xfrm>
                <a:off x="9974459" y="3351211"/>
                <a:ext cx="246240" cy="1116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7A87641-D518-44BC-AAE8-105391FD4D8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970139" y="3346891"/>
                  <a:ext cx="254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CAE0E0A-4838-4BD6-8D69-8A923E67FB19}"/>
                    </a:ext>
                  </a:extLst>
                </p14:cNvPr>
                <p14:cNvContentPartPr/>
                <p14:nvPr/>
              </p14:nvContentPartPr>
              <p14:xfrm>
                <a:off x="10239059" y="3364891"/>
                <a:ext cx="43200" cy="91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CAE0E0A-4838-4BD6-8D69-8A923E67FB1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234739" y="3360571"/>
                  <a:ext cx="51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44F4AAA-D513-4E1C-BF2D-AE9DAA0F4FED}"/>
                    </a:ext>
                  </a:extLst>
                </p14:cNvPr>
                <p14:cNvContentPartPr/>
                <p14:nvPr/>
              </p14:nvContentPartPr>
              <p14:xfrm>
                <a:off x="10325459" y="3272371"/>
                <a:ext cx="114840" cy="169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44F4AAA-D513-4E1C-BF2D-AE9DAA0F4FE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321139" y="3268051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2F1EAEE-E60B-4988-9EC8-DACEEFCF39A1}"/>
                    </a:ext>
                  </a:extLst>
                </p14:cNvPr>
                <p14:cNvContentPartPr/>
                <p14:nvPr/>
              </p14:nvContentPartPr>
              <p14:xfrm>
                <a:off x="10263899" y="3201451"/>
                <a:ext cx="37440" cy="205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2F1EAEE-E60B-4988-9EC8-DACEEFCF39A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259579" y="3197131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5FBBD17-B27A-485C-9532-EAE70ED30723}"/>
                    </a:ext>
                  </a:extLst>
                </p14:cNvPr>
                <p14:cNvContentPartPr/>
                <p14:nvPr/>
              </p14:nvContentPartPr>
              <p14:xfrm>
                <a:off x="10659179" y="3255451"/>
                <a:ext cx="42120" cy="174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5FBBD17-B27A-485C-9532-EAE70ED3072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654859" y="3251131"/>
                  <a:ext cx="50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FB4099C-8E64-4883-88C7-9C397E562D18}"/>
                    </a:ext>
                  </a:extLst>
                </p14:cNvPr>
                <p14:cNvContentPartPr/>
                <p14:nvPr/>
              </p14:nvContentPartPr>
              <p14:xfrm>
                <a:off x="10640459" y="3337891"/>
                <a:ext cx="158040" cy="97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FB4099C-8E64-4883-88C7-9C397E562D1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636139" y="3333571"/>
                  <a:ext cx="166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B970A60-B0FF-4E16-96AE-41C41EF763B4}"/>
                    </a:ext>
                  </a:extLst>
                </p14:cNvPr>
                <p14:cNvContentPartPr/>
                <p14:nvPr/>
              </p14:nvContentPartPr>
              <p14:xfrm>
                <a:off x="10791659" y="3357691"/>
                <a:ext cx="350280" cy="91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B970A60-B0FF-4E16-96AE-41C41EF763B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787339" y="3353371"/>
                  <a:ext cx="358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23B9417-B307-45BD-908A-F196565216C6}"/>
                    </a:ext>
                  </a:extLst>
                </p14:cNvPr>
                <p14:cNvContentPartPr/>
                <p14:nvPr/>
              </p14:nvContentPartPr>
              <p14:xfrm>
                <a:off x="11274779" y="3272011"/>
                <a:ext cx="202680" cy="176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23B9417-B307-45BD-908A-F196565216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270459" y="3267691"/>
                  <a:ext cx="21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DED9432-5043-4E36-919E-CDE737A97F88}"/>
                    </a:ext>
                  </a:extLst>
                </p14:cNvPr>
                <p14:cNvContentPartPr/>
                <p14:nvPr/>
              </p14:nvContentPartPr>
              <p14:xfrm>
                <a:off x="11488619" y="3254371"/>
                <a:ext cx="279720" cy="176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DED9432-5043-4E36-919E-CDE737A97F8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484299" y="3250051"/>
                  <a:ext cx="288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D3DB0D8-3220-4667-9A0D-CE5CBBD7DB06}"/>
                    </a:ext>
                  </a:extLst>
                </p14:cNvPr>
                <p14:cNvContentPartPr/>
                <p14:nvPr/>
              </p14:nvContentPartPr>
              <p14:xfrm>
                <a:off x="6879179" y="3695371"/>
                <a:ext cx="164880" cy="180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D3DB0D8-3220-4667-9A0D-CE5CBBD7DB0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874859" y="3691051"/>
                  <a:ext cx="173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2D054D1-EF62-49A5-A39F-6B7788A6F6F5}"/>
                    </a:ext>
                  </a:extLst>
                </p14:cNvPr>
                <p14:cNvContentPartPr/>
                <p14:nvPr/>
              </p14:nvContentPartPr>
              <p14:xfrm>
                <a:off x="7085459" y="3730291"/>
                <a:ext cx="243360" cy="2685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2D054D1-EF62-49A5-A39F-6B7788A6F6F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081139" y="3725971"/>
                  <a:ext cx="252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D79D407-082C-45EA-AAD6-7275C8DDA3EB}"/>
                    </a:ext>
                  </a:extLst>
                </p14:cNvPr>
                <p14:cNvContentPartPr/>
                <p14:nvPr/>
              </p14:nvContentPartPr>
              <p14:xfrm>
                <a:off x="7489019" y="3730651"/>
                <a:ext cx="244440" cy="80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D79D407-082C-45EA-AAD6-7275C8DDA3E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484699" y="3726331"/>
                  <a:ext cx="253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F3E232E-573B-4AFE-B8CD-A3B60C4DC77F}"/>
                    </a:ext>
                  </a:extLst>
                </p14:cNvPr>
                <p14:cNvContentPartPr/>
                <p14:nvPr/>
              </p14:nvContentPartPr>
              <p14:xfrm>
                <a:off x="7769099" y="3722371"/>
                <a:ext cx="109800" cy="113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F3E232E-573B-4AFE-B8CD-A3B60C4DC77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764779" y="3718051"/>
                  <a:ext cx="118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CB327E6-EAE1-4E5E-BC7E-5468ADA1430A}"/>
                    </a:ext>
                  </a:extLst>
                </p14:cNvPr>
                <p14:cNvContentPartPr/>
                <p14:nvPr/>
              </p14:nvContentPartPr>
              <p14:xfrm>
                <a:off x="7756859" y="3658291"/>
                <a:ext cx="360" cy="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CB327E6-EAE1-4E5E-BC7E-5468ADA143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52539" y="36539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CB900C4-AADC-47EA-8FDE-8CDC5F8AA9CE}"/>
                    </a:ext>
                  </a:extLst>
                </p14:cNvPr>
                <p14:cNvContentPartPr/>
                <p14:nvPr/>
              </p14:nvContentPartPr>
              <p14:xfrm>
                <a:off x="8015699" y="3765211"/>
                <a:ext cx="360" cy="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CB900C4-AADC-47EA-8FDE-8CDC5F8AA9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11379" y="3760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FD572D2-C625-4B13-8E7B-15F94CB516D3}"/>
                    </a:ext>
                  </a:extLst>
                </p14:cNvPr>
                <p14:cNvContentPartPr/>
                <p14:nvPr/>
              </p14:nvContentPartPr>
              <p14:xfrm>
                <a:off x="7921379" y="3716971"/>
                <a:ext cx="84240" cy="1141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FD572D2-C625-4B13-8E7B-15F94CB516D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917059" y="3712651"/>
                  <a:ext cx="92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4F63D56-15A2-4AF6-9741-D07FB262591C}"/>
                    </a:ext>
                  </a:extLst>
                </p14:cNvPr>
                <p14:cNvContentPartPr/>
                <p14:nvPr/>
              </p14:nvContentPartPr>
              <p14:xfrm>
                <a:off x="8038019" y="3714811"/>
                <a:ext cx="101880" cy="102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4F63D56-15A2-4AF6-9741-D07FB262591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033699" y="3710491"/>
                  <a:ext cx="110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97BE0AE-3353-415A-8010-091070063DD5}"/>
                    </a:ext>
                  </a:extLst>
                </p14:cNvPr>
                <p14:cNvContentPartPr/>
                <p14:nvPr/>
              </p14:nvContentPartPr>
              <p14:xfrm>
                <a:off x="8126219" y="3714451"/>
                <a:ext cx="111960" cy="221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97BE0AE-3353-415A-8010-091070063DD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121899" y="3710131"/>
                  <a:ext cx="120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D397093-EAF8-43EB-943B-AE70797691C4}"/>
                    </a:ext>
                  </a:extLst>
                </p14:cNvPr>
                <p14:cNvContentPartPr/>
                <p14:nvPr/>
              </p14:nvContentPartPr>
              <p14:xfrm>
                <a:off x="8248259" y="3717331"/>
                <a:ext cx="92160" cy="810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D397093-EAF8-43EB-943B-AE70797691C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243939" y="3713011"/>
                  <a:ext cx="100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E94993B-B9A9-4D89-A9FC-7FF7D7422169}"/>
                    </a:ext>
                  </a:extLst>
                </p14:cNvPr>
                <p14:cNvContentPartPr/>
                <p14:nvPr/>
              </p14:nvContentPartPr>
              <p14:xfrm>
                <a:off x="8352299" y="3726691"/>
                <a:ext cx="120600" cy="802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E94993B-B9A9-4D89-A9FC-7FF7D742216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347979" y="3722371"/>
                  <a:ext cx="129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8AB1CE3-99F6-4E29-94F7-03237D5FCBFC}"/>
                    </a:ext>
                  </a:extLst>
                </p14:cNvPr>
                <p14:cNvContentPartPr/>
                <p14:nvPr/>
              </p14:nvContentPartPr>
              <p14:xfrm>
                <a:off x="8519339" y="3732451"/>
                <a:ext cx="10800" cy="70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8AB1CE3-99F6-4E29-94F7-03237D5FCBF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515019" y="3728131"/>
                  <a:ext cx="19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B4A0EC5-D67E-4F4C-AD36-DE9307B19339}"/>
                    </a:ext>
                  </a:extLst>
                </p14:cNvPr>
                <p14:cNvContentPartPr/>
                <p14:nvPr/>
              </p14:nvContentPartPr>
              <p14:xfrm>
                <a:off x="8572619" y="3648571"/>
                <a:ext cx="183600" cy="202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B4A0EC5-D67E-4F4C-AD36-DE9307B1933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568299" y="3644251"/>
                  <a:ext cx="192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374A659-3A0D-4408-8E7A-B568E2B5B106}"/>
                    </a:ext>
                  </a:extLst>
                </p14:cNvPr>
                <p14:cNvContentPartPr/>
                <p14:nvPr/>
              </p14:nvContentPartPr>
              <p14:xfrm>
                <a:off x="8734979" y="3704731"/>
                <a:ext cx="104040" cy="813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374A659-3A0D-4408-8E7A-B568E2B5B10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730659" y="3700411"/>
                  <a:ext cx="11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1D2E327-9E13-4056-9B89-594899695E55}"/>
                    </a:ext>
                  </a:extLst>
                </p14:cNvPr>
                <p14:cNvContentPartPr/>
                <p14:nvPr/>
              </p14:nvContentPartPr>
              <p14:xfrm>
                <a:off x="8848739" y="3671251"/>
                <a:ext cx="138600" cy="1306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1D2E327-9E13-4056-9B89-594899695E5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844419" y="3666931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B378D47-3F56-4E27-B83E-BF2F85BE9856}"/>
                    </a:ext>
                  </a:extLst>
                </p14:cNvPr>
                <p14:cNvContentPartPr/>
                <p14:nvPr/>
              </p14:nvContentPartPr>
              <p14:xfrm>
                <a:off x="8887979" y="3605731"/>
                <a:ext cx="30240" cy="26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B378D47-3F56-4E27-B83E-BF2F85BE985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883659" y="3601411"/>
                  <a:ext cx="38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50B7052-FB2D-498D-AC6C-8D7ED7412E52}"/>
                    </a:ext>
                  </a:extLst>
                </p14:cNvPr>
                <p14:cNvContentPartPr/>
                <p14:nvPr/>
              </p14:nvContentPartPr>
              <p14:xfrm>
                <a:off x="9157979" y="3601411"/>
                <a:ext cx="170280" cy="190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50B7052-FB2D-498D-AC6C-8D7ED7412E5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153659" y="3597091"/>
                  <a:ext cx="178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8AFF139-8D8F-4214-8A75-62A4D3530305}"/>
                    </a:ext>
                  </a:extLst>
                </p14:cNvPr>
                <p14:cNvContentPartPr/>
                <p14:nvPr/>
              </p14:nvContentPartPr>
              <p14:xfrm>
                <a:off x="9346259" y="3668011"/>
                <a:ext cx="96120" cy="81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8AFF139-8D8F-4214-8A75-62A4D353030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41939" y="3663691"/>
                  <a:ext cx="104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C040475-9C0C-4A5B-9E1C-D63C5288DC19}"/>
                    </a:ext>
                  </a:extLst>
                </p14:cNvPr>
                <p14:cNvContentPartPr/>
                <p14:nvPr/>
              </p14:nvContentPartPr>
              <p14:xfrm>
                <a:off x="9440939" y="3670531"/>
                <a:ext cx="360" cy="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C040475-9C0C-4A5B-9E1C-D63C5288DC1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36619" y="36662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FB3E0C5-0547-4598-943E-FB116E715320}"/>
                    </a:ext>
                  </a:extLst>
                </p14:cNvPr>
                <p14:cNvContentPartPr/>
                <p14:nvPr/>
              </p14:nvContentPartPr>
              <p14:xfrm>
                <a:off x="9364619" y="3669451"/>
                <a:ext cx="99720" cy="1105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FB3E0C5-0547-4598-943E-FB116E71532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60299" y="3665131"/>
                  <a:ext cx="108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CF0C3BE-99BF-4A01-BE78-30F0DA325FE7}"/>
                    </a:ext>
                  </a:extLst>
                </p14:cNvPr>
                <p14:cNvContentPartPr/>
                <p14:nvPr/>
              </p14:nvContentPartPr>
              <p14:xfrm>
                <a:off x="9455339" y="3681691"/>
                <a:ext cx="82440" cy="421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CF0C3BE-99BF-4A01-BE78-30F0DA325FE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451019" y="3677371"/>
                  <a:ext cx="91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94FDD7C-5924-4032-B373-BB08B296B8C8}"/>
                    </a:ext>
                  </a:extLst>
                </p14:cNvPr>
                <p14:cNvContentPartPr/>
                <p14:nvPr/>
              </p14:nvContentPartPr>
              <p14:xfrm>
                <a:off x="9356699" y="3644251"/>
                <a:ext cx="309600" cy="1260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94FDD7C-5924-4032-B373-BB08B296B8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352379" y="3639931"/>
                  <a:ext cx="31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C5C3F19-E37C-4CB9-8513-74F829A5D4A3}"/>
                    </a:ext>
                  </a:extLst>
                </p14:cNvPr>
                <p14:cNvContentPartPr/>
                <p14:nvPr/>
              </p14:nvContentPartPr>
              <p14:xfrm>
                <a:off x="9606179" y="3601771"/>
                <a:ext cx="49680" cy="183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C5C3F19-E37C-4CB9-8513-74F829A5D4A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601859" y="3597451"/>
                  <a:ext cx="58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9B33B09-354B-4E3E-A179-5411668FFE4B}"/>
                    </a:ext>
                  </a:extLst>
                </p14:cNvPr>
                <p14:cNvContentPartPr/>
                <p14:nvPr/>
              </p14:nvContentPartPr>
              <p14:xfrm>
                <a:off x="9756659" y="3646411"/>
                <a:ext cx="189000" cy="142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9B33B09-354B-4E3E-A179-5411668FFE4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752339" y="3642091"/>
                  <a:ext cx="197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CDF1833-BCA5-46CC-83DD-1AA1DC5D06C3}"/>
                    </a:ext>
                  </a:extLst>
                </p14:cNvPr>
                <p14:cNvContentPartPr/>
                <p14:nvPr/>
              </p14:nvContentPartPr>
              <p14:xfrm>
                <a:off x="9911099" y="3662611"/>
                <a:ext cx="124200" cy="1393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CDF1833-BCA5-46CC-83DD-1AA1DC5D06C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906779" y="3658291"/>
                  <a:ext cx="132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9CB0866-CB4C-4B19-87CD-C12042DEE36D}"/>
                    </a:ext>
                  </a:extLst>
                </p14:cNvPr>
                <p14:cNvContentPartPr/>
                <p14:nvPr/>
              </p14:nvContentPartPr>
              <p14:xfrm>
                <a:off x="9920099" y="3669811"/>
                <a:ext cx="109800" cy="105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9CB0866-CB4C-4B19-87CD-C12042DEE36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915779" y="3665491"/>
                  <a:ext cx="118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B14FE2C-BA0E-4B1C-B8B0-18B2AD195A78}"/>
                    </a:ext>
                  </a:extLst>
                </p14:cNvPr>
                <p14:cNvContentPartPr/>
                <p14:nvPr/>
              </p14:nvContentPartPr>
              <p14:xfrm>
                <a:off x="10032059" y="3698971"/>
                <a:ext cx="136080" cy="1990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B14FE2C-BA0E-4B1C-B8B0-18B2AD195A7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027739" y="3694651"/>
                  <a:ext cx="144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30A5190-2DB3-4322-A282-BC7F87C2AF96}"/>
                    </a:ext>
                  </a:extLst>
                </p14:cNvPr>
                <p14:cNvContentPartPr/>
                <p14:nvPr/>
              </p14:nvContentPartPr>
              <p14:xfrm>
                <a:off x="10195139" y="3700051"/>
                <a:ext cx="236160" cy="98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30A5190-2DB3-4322-A282-BC7F87C2AF9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190819" y="3695731"/>
                  <a:ext cx="244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31CC8C1-5B07-40F0-908E-49665D662A79}"/>
                    </a:ext>
                  </a:extLst>
                </p14:cNvPr>
                <p14:cNvContentPartPr/>
                <p14:nvPr/>
              </p14:nvContentPartPr>
              <p14:xfrm>
                <a:off x="10423739" y="3627331"/>
                <a:ext cx="417600" cy="1659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31CC8C1-5B07-40F0-908E-49665D662A7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419419" y="3623011"/>
                  <a:ext cx="42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BF8FA04-6A70-4F17-A9BB-53420221A8C6}"/>
                    </a:ext>
                  </a:extLst>
                </p14:cNvPr>
                <p14:cNvContentPartPr/>
                <p14:nvPr/>
              </p14:nvContentPartPr>
              <p14:xfrm>
                <a:off x="10810379" y="3629131"/>
                <a:ext cx="34200" cy="781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BF8FA04-6A70-4F17-A9BB-53420221A8C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06059" y="3624811"/>
                  <a:ext cx="42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BF6B827-3701-4327-89CC-946F34CB1978}"/>
                    </a:ext>
                  </a:extLst>
                </p14:cNvPr>
                <p14:cNvContentPartPr/>
                <p14:nvPr/>
              </p14:nvContentPartPr>
              <p14:xfrm>
                <a:off x="10860059" y="3698611"/>
                <a:ext cx="171720" cy="687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BF6B827-3701-4327-89CC-946F34CB197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855739" y="3694291"/>
                  <a:ext cx="180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15DA5FB-4110-4F9A-9E7F-AA87DD5F49C4}"/>
                    </a:ext>
                  </a:extLst>
                </p14:cNvPr>
                <p14:cNvContentPartPr/>
                <p14:nvPr/>
              </p14:nvContentPartPr>
              <p14:xfrm>
                <a:off x="11062739" y="3688171"/>
                <a:ext cx="92160" cy="655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15DA5FB-4110-4F9A-9E7F-AA87DD5F49C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058419" y="3683851"/>
                  <a:ext cx="100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CEE677E-DC18-4028-A4F2-826CEA07F1CA}"/>
                    </a:ext>
                  </a:extLst>
                </p14:cNvPr>
                <p14:cNvContentPartPr/>
                <p14:nvPr/>
              </p14:nvContentPartPr>
              <p14:xfrm>
                <a:off x="10803899" y="836251"/>
                <a:ext cx="434520" cy="180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CEE677E-DC18-4028-A4F2-826CEA07F1C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799579" y="831931"/>
                  <a:ext cx="443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9B07AF3-896C-4A50-A560-EE74D826DFF7}"/>
                    </a:ext>
                  </a:extLst>
                </p14:cNvPr>
                <p14:cNvContentPartPr/>
                <p14:nvPr/>
              </p14:nvContentPartPr>
              <p14:xfrm>
                <a:off x="10719299" y="806731"/>
                <a:ext cx="157680" cy="1130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9B07AF3-896C-4A50-A560-EE74D826DFF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714979" y="802411"/>
                  <a:ext cx="16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6CD2C41-3B97-4B96-B708-AC00C1735362}"/>
                    </a:ext>
                  </a:extLst>
                </p14:cNvPr>
                <p14:cNvContentPartPr/>
                <p14:nvPr/>
              </p14:nvContentPartPr>
              <p14:xfrm>
                <a:off x="6902219" y="3981211"/>
                <a:ext cx="168120" cy="230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6CD2C41-3B97-4B96-B708-AC00C173536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897899" y="3976891"/>
                  <a:ext cx="176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B75B234-F6D7-489F-BD3D-256E8D97C6CE}"/>
                    </a:ext>
                  </a:extLst>
                </p14:cNvPr>
                <p14:cNvContentPartPr/>
                <p14:nvPr/>
              </p14:nvContentPartPr>
              <p14:xfrm>
                <a:off x="6906899" y="4027651"/>
                <a:ext cx="145080" cy="234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B75B234-F6D7-489F-BD3D-256E8D97C6C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902579" y="4023331"/>
                  <a:ext cx="153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01FEACF-BC5A-4733-B2CE-E175E44F710A}"/>
                    </a:ext>
                  </a:extLst>
                </p14:cNvPr>
                <p14:cNvContentPartPr/>
                <p14:nvPr/>
              </p14:nvContentPartPr>
              <p14:xfrm>
                <a:off x="7048379" y="3930091"/>
                <a:ext cx="93960" cy="1612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01FEACF-BC5A-4733-B2CE-E175E44F710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044059" y="3925771"/>
                  <a:ext cx="102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3A4D03A-862F-404B-9682-B974B0DF19A3}"/>
                    </a:ext>
                  </a:extLst>
                </p14:cNvPr>
                <p14:cNvContentPartPr/>
                <p14:nvPr/>
              </p14:nvContentPartPr>
              <p14:xfrm>
                <a:off x="7322699" y="3919651"/>
                <a:ext cx="193680" cy="1476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3A4D03A-862F-404B-9682-B974B0DF19A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318379" y="3915331"/>
                  <a:ext cx="202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FAE451E-86DC-482D-9086-E20691FC8152}"/>
                    </a:ext>
                  </a:extLst>
                </p14:cNvPr>
                <p14:cNvContentPartPr/>
                <p14:nvPr/>
              </p14:nvContentPartPr>
              <p14:xfrm>
                <a:off x="7507739" y="3911011"/>
                <a:ext cx="110880" cy="1335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FAE451E-86DC-482D-9086-E20691FC8152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503419" y="3906691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F5D59EB-1A5D-482D-AB3F-036D7B873BCD}"/>
                    </a:ext>
                  </a:extLst>
                </p14:cNvPr>
                <p14:cNvContentPartPr/>
                <p14:nvPr/>
              </p14:nvContentPartPr>
              <p14:xfrm>
                <a:off x="7655339" y="3937651"/>
                <a:ext cx="131040" cy="1080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F5D59EB-1A5D-482D-AB3F-036D7B873BC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651019" y="3933331"/>
                  <a:ext cx="139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018BC68-F902-4B8E-B4BC-C498F6EB0195}"/>
                    </a:ext>
                  </a:extLst>
                </p14:cNvPr>
                <p14:cNvContentPartPr/>
                <p14:nvPr/>
              </p14:nvContentPartPr>
              <p14:xfrm>
                <a:off x="7805459" y="3869611"/>
                <a:ext cx="32400" cy="167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018BC68-F902-4B8E-B4BC-C498F6EB019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801139" y="3865291"/>
                  <a:ext cx="41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52F7ED9-9285-4014-9E92-CD3572A074F0}"/>
                    </a:ext>
                  </a:extLst>
                </p14:cNvPr>
                <p14:cNvContentPartPr/>
                <p14:nvPr/>
              </p14:nvContentPartPr>
              <p14:xfrm>
                <a:off x="7877459" y="3869611"/>
                <a:ext cx="72720" cy="154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52F7ED9-9285-4014-9E92-CD3572A074F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73139" y="3865291"/>
                  <a:ext cx="81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D207697-0A71-4481-BD03-BEFD31125472}"/>
                    </a:ext>
                  </a:extLst>
                </p14:cNvPr>
                <p14:cNvContentPartPr/>
                <p14:nvPr/>
              </p14:nvContentPartPr>
              <p14:xfrm>
                <a:off x="7835339" y="3920731"/>
                <a:ext cx="131400" cy="18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D207697-0A71-4481-BD03-BEFD3112547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831019" y="3916411"/>
                  <a:ext cx="140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A341F4FE-7752-40B5-9AB0-BF429AF539E1}"/>
                    </a:ext>
                  </a:extLst>
                </p14:cNvPr>
                <p14:cNvContentPartPr/>
                <p14:nvPr/>
              </p14:nvContentPartPr>
              <p14:xfrm>
                <a:off x="8095619" y="3935131"/>
                <a:ext cx="238320" cy="1065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A341F4FE-7752-40B5-9AB0-BF429AF539E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091299" y="3930811"/>
                  <a:ext cx="246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6641F3F-437C-4FD6-A652-4A623F25E031}"/>
                    </a:ext>
                  </a:extLst>
                </p14:cNvPr>
                <p14:cNvContentPartPr/>
                <p14:nvPr/>
              </p14:nvContentPartPr>
              <p14:xfrm>
                <a:off x="8360219" y="3923251"/>
                <a:ext cx="23760" cy="979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6641F3F-437C-4FD6-A652-4A623F25E03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355899" y="3918931"/>
                  <a:ext cx="32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FB3CD09-D22C-43CC-866C-6664ACEE3E77}"/>
                    </a:ext>
                  </a:extLst>
                </p14:cNvPr>
                <p14:cNvContentPartPr/>
                <p14:nvPr/>
              </p14:nvContentPartPr>
              <p14:xfrm>
                <a:off x="8425379" y="3843691"/>
                <a:ext cx="94320" cy="168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FB3CD09-D22C-43CC-866C-6664ACEE3E7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421059" y="3839371"/>
                  <a:ext cx="10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297EB1B-50FC-4AC3-893D-1B6BD26DF614}"/>
                    </a:ext>
                  </a:extLst>
                </p14:cNvPr>
                <p14:cNvContentPartPr/>
                <p14:nvPr/>
              </p14:nvContentPartPr>
              <p14:xfrm>
                <a:off x="8371019" y="3837211"/>
                <a:ext cx="45000" cy="12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297EB1B-50FC-4AC3-893D-1B6BD26DF61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366699" y="3832891"/>
                  <a:ext cx="53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ED2F17C-88A4-4ED2-B1A5-380135A4073E}"/>
                    </a:ext>
                  </a:extLst>
                </p14:cNvPr>
                <p14:cNvContentPartPr/>
                <p14:nvPr/>
              </p14:nvContentPartPr>
              <p14:xfrm>
                <a:off x="8638859" y="3871771"/>
                <a:ext cx="100440" cy="1587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ED2F17C-88A4-4ED2-B1A5-380135A4073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634539" y="3867451"/>
                  <a:ext cx="109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2F75E86-14AF-4F17-829B-8BFE0AC6F627}"/>
                    </a:ext>
                  </a:extLst>
                </p14:cNvPr>
                <p14:cNvContentPartPr/>
                <p14:nvPr/>
              </p14:nvContentPartPr>
              <p14:xfrm>
                <a:off x="8764859" y="3927211"/>
                <a:ext cx="122040" cy="1094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2F75E86-14AF-4F17-829B-8BFE0AC6F62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760539" y="3922891"/>
                  <a:ext cx="130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99BFABC-FCE8-4478-9E0E-20F48E54BF78}"/>
                    </a:ext>
                  </a:extLst>
                </p14:cNvPr>
                <p14:cNvContentPartPr/>
                <p14:nvPr/>
              </p14:nvContentPartPr>
              <p14:xfrm>
                <a:off x="9022979" y="3923611"/>
                <a:ext cx="176040" cy="101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99BFABC-FCE8-4478-9E0E-20F48E54BF7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018659" y="3919291"/>
                  <a:ext cx="184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86DB7BB-E7E9-4F9F-9963-7B8B486C5EDC}"/>
                    </a:ext>
                  </a:extLst>
                </p14:cNvPr>
                <p14:cNvContentPartPr/>
                <p14:nvPr/>
              </p14:nvContentPartPr>
              <p14:xfrm>
                <a:off x="9181019" y="3850891"/>
                <a:ext cx="28800" cy="327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86DB7BB-E7E9-4F9F-9963-7B8B486C5ED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176699" y="3846571"/>
                  <a:ext cx="37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FF9DAF4-247C-4D9A-A182-B6583B6CE4FB}"/>
                    </a:ext>
                  </a:extLst>
                </p14:cNvPr>
                <p14:cNvContentPartPr/>
                <p14:nvPr/>
              </p14:nvContentPartPr>
              <p14:xfrm>
                <a:off x="9239339" y="3921451"/>
                <a:ext cx="152280" cy="70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FF9DAF4-247C-4D9A-A182-B6583B6CE4F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235019" y="3917131"/>
                  <a:ext cx="160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4943D90-5E7B-450C-8D78-3B10C849D9D2}"/>
                    </a:ext>
                  </a:extLst>
                </p14:cNvPr>
                <p14:cNvContentPartPr/>
                <p14:nvPr/>
              </p14:nvContentPartPr>
              <p14:xfrm>
                <a:off x="9521219" y="3863131"/>
                <a:ext cx="227880" cy="1418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4943D90-5E7B-450C-8D78-3B10C849D9D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516899" y="3858811"/>
                  <a:ext cx="236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CA9CF83-0C05-424F-8186-4D43F9ED2B75}"/>
                    </a:ext>
                  </a:extLst>
                </p14:cNvPr>
                <p14:cNvContentPartPr/>
                <p14:nvPr/>
              </p14:nvContentPartPr>
              <p14:xfrm>
                <a:off x="9872579" y="3908491"/>
                <a:ext cx="117000" cy="120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CA9CF83-0C05-424F-8186-4D43F9ED2B7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868259" y="3904171"/>
                  <a:ext cx="12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84D52E5-46AD-454C-96D9-1B02C0714EAD}"/>
                    </a:ext>
                  </a:extLst>
                </p14:cNvPr>
                <p14:cNvContentPartPr/>
                <p14:nvPr/>
              </p14:nvContentPartPr>
              <p14:xfrm>
                <a:off x="10001099" y="3906331"/>
                <a:ext cx="144000" cy="81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84D52E5-46AD-454C-96D9-1B02C0714EA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996779" y="3902011"/>
                  <a:ext cx="152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47D9020-7AC2-4733-B7FB-B344FFF60925}"/>
                    </a:ext>
                  </a:extLst>
                </p14:cNvPr>
                <p14:cNvContentPartPr/>
                <p14:nvPr/>
              </p14:nvContentPartPr>
              <p14:xfrm>
                <a:off x="10156259" y="3870331"/>
                <a:ext cx="109800" cy="110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47D9020-7AC2-4733-B7FB-B344FFF6092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151939" y="3866011"/>
                  <a:ext cx="11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68E7082-2399-4670-B539-4E38E2868401}"/>
                    </a:ext>
                  </a:extLst>
                </p14:cNvPr>
                <p14:cNvContentPartPr/>
                <p14:nvPr/>
              </p14:nvContentPartPr>
              <p14:xfrm>
                <a:off x="10274699" y="3909571"/>
                <a:ext cx="99000" cy="799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68E7082-2399-4670-B539-4E38E286840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270379" y="3905251"/>
                  <a:ext cx="107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6731B8A-3B6F-46F9-A64A-6D16E82BB97A}"/>
                    </a:ext>
                  </a:extLst>
                </p14:cNvPr>
                <p14:cNvContentPartPr/>
                <p14:nvPr/>
              </p14:nvContentPartPr>
              <p14:xfrm>
                <a:off x="10532099" y="3914611"/>
                <a:ext cx="149760" cy="752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6731B8A-3B6F-46F9-A64A-6D16E82BB97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527779" y="3910291"/>
                  <a:ext cx="158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3965309-6EBC-424E-94C0-0C972C46CBFD}"/>
                    </a:ext>
                  </a:extLst>
                </p14:cNvPr>
                <p14:cNvContentPartPr/>
                <p14:nvPr/>
              </p14:nvContentPartPr>
              <p14:xfrm>
                <a:off x="10697699" y="3848731"/>
                <a:ext cx="108360" cy="128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3965309-6EBC-424E-94C0-0C972C46CBF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693379" y="3844411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8094241-7243-4266-B612-A99B2ADCA48D}"/>
                    </a:ext>
                  </a:extLst>
                </p14:cNvPr>
                <p14:cNvContentPartPr/>
                <p14:nvPr/>
              </p14:nvContentPartPr>
              <p14:xfrm>
                <a:off x="10830899" y="3916051"/>
                <a:ext cx="118080" cy="49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8094241-7243-4266-B612-A99B2ADCA48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826579" y="3911731"/>
                  <a:ext cx="126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284CDB2-0326-4624-9E6A-DB327F6E1836}"/>
                    </a:ext>
                  </a:extLst>
                </p14:cNvPr>
                <p14:cNvContentPartPr/>
                <p14:nvPr/>
              </p14:nvContentPartPr>
              <p14:xfrm>
                <a:off x="10941419" y="3902371"/>
                <a:ext cx="100800" cy="149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284CDB2-0326-4624-9E6A-DB327F6E183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937099" y="3898051"/>
                  <a:ext cx="109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D023718-A1C6-4DC7-B30B-E10AE784319A}"/>
                    </a:ext>
                  </a:extLst>
                </p14:cNvPr>
                <p14:cNvContentPartPr/>
                <p14:nvPr/>
              </p14:nvContentPartPr>
              <p14:xfrm>
                <a:off x="11081819" y="3831091"/>
                <a:ext cx="117360" cy="1504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D023718-A1C6-4DC7-B30B-E10AE784319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077499" y="3826771"/>
                  <a:ext cx="126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6F755B4-AC7C-45BB-90C7-032213A98B5D}"/>
                    </a:ext>
                  </a:extLst>
                </p14:cNvPr>
                <p14:cNvContentPartPr/>
                <p14:nvPr/>
              </p14:nvContentPartPr>
              <p14:xfrm>
                <a:off x="11172539" y="3899491"/>
                <a:ext cx="120600" cy="784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6F755B4-AC7C-45BB-90C7-032213A98B5D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168219" y="3895171"/>
                  <a:ext cx="129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F486AD3-990A-4D2F-920E-AB175638AC40}"/>
                    </a:ext>
                  </a:extLst>
                </p14:cNvPr>
                <p14:cNvContentPartPr/>
                <p14:nvPr/>
              </p14:nvContentPartPr>
              <p14:xfrm>
                <a:off x="11343539" y="3788611"/>
                <a:ext cx="167040" cy="153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F486AD3-990A-4D2F-920E-AB175638AC4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339219" y="3784291"/>
                  <a:ext cx="175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3C1907F-C347-4A5C-8DAE-D337B7117F26}"/>
                    </a:ext>
                  </a:extLst>
                </p14:cNvPr>
                <p14:cNvContentPartPr/>
                <p14:nvPr/>
              </p14:nvContentPartPr>
              <p14:xfrm>
                <a:off x="11506259" y="3796531"/>
                <a:ext cx="23040" cy="262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3C1907F-C347-4A5C-8DAE-D337B7117F2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501939" y="3792211"/>
                  <a:ext cx="31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7DC7255-962D-418F-8EF9-E67338C64650}"/>
                    </a:ext>
                  </a:extLst>
                </p14:cNvPr>
                <p14:cNvContentPartPr/>
                <p14:nvPr/>
              </p14:nvContentPartPr>
              <p14:xfrm>
                <a:off x="11549099" y="3867451"/>
                <a:ext cx="236160" cy="867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7DC7255-962D-418F-8EF9-E67338C6465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1544779" y="3863131"/>
                  <a:ext cx="244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F760A81-56AB-4A3A-AFB2-02115BAFAF8C}"/>
                    </a:ext>
                  </a:extLst>
                </p14:cNvPr>
                <p14:cNvContentPartPr/>
                <p14:nvPr/>
              </p14:nvContentPartPr>
              <p14:xfrm>
                <a:off x="7218299" y="4229971"/>
                <a:ext cx="153000" cy="102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F760A81-56AB-4A3A-AFB2-02115BAFAF8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213979" y="4225651"/>
                  <a:ext cx="161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D40A048-8A03-48FD-ABC6-45CAE3ED7006}"/>
                    </a:ext>
                  </a:extLst>
                </p14:cNvPr>
                <p14:cNvContentPartPr/>
                <p14:nvPr/>
              </p14:nvContentPartPr>
              <p14:xfrm>
                <a:off x="7472459" y="4225291"/>
                <a:ext cx="254520" cy="1227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D40A048-8A03-48FD-ABC6-45CAE3ED700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468139" y="4220971"/>
                  <a:ext cx="263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B527E0C-5720-4BA9-8AA6-839023E08CB1}"/>
                    </a:ext>
                  </a:extLst>
                </p14:cNvPr>
                <p14:cNvContentPartPr/>
                <p14:nvPr/>
              </p14:nvContentPartPr>
              <p14:xfrm>
                <a:off x="7745339" y="4166611"/>
                <a:ext cx="145080" cy="1810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B527E0C-5720-4BA9-8AA6-839023E08CB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741019" y="4162291"/>
                  <a:ext cx="153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ADC5770-8542-44B6-BD01-1A776B5F313C}"/>
                    </a:ext>
                  </a:extLst>
                </p14:cNvPr>
                <p14:cNvContentPartPr/>
                <p14:nvPr/>
              </p14:nvContentPartPr>
              <p14:xfrm>
                <a:off x="7871699" y="4175971"/>
                <a:ext cx="360" cy="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ADC5770-8542-44B6-BD01-1A776B5F31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67379" y="41716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69CC3AE1-770C-4ACD-BCCC-A8D8D5739339}"/>
                    </a:ext>
                  </a:extLst>
                </p14:cNvPr>
                <p14:cNvContentPartPr/>
                <p14:nvPr/>
              </p14:nvContentPartPr>
              <p14:xfrm>
                <a:off x="7919219" y="4224931"/>
                <a:ext cx="95040" cy="84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69CC3AE1-770C-4ACD-BCCC-A8D8D573933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914899" y="4220611"/>
                  <a:ext cx="10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132C321-48D8-4519-9D11-9B02574506DA}"/>
                    </a:ext>
                  </a:extLst>
                </p14:cNvPr>
                <p14:cNvContentPartPr/>
                <p14:nvPr/>
              </p14:nvContentPartPr>
              <p14:xfrm>
                <a:off x="8028299" y="4137811"/>
                <a:ext cx="177840" cy="185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132C321-48D8-4519-9D11-9B02574506D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023979" y="4133491"/>
                  <a:ext cx="18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F2039A3-8F34-473B-88E8-C0A43B361A6A}"/>
                    </a:ext>
                  </a:extLst>
                </p14:cNvPr>
                <p14:cNvContentPartPr/>
                <p14:nvPr/>
              </p14:nvContentPartPr>
              <p14:xfrm>
                <a:off x="7307939" y="4420771"/>
                <a:ext cx="113400" cy="1648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F2039A3-8F34-473B-88E8-C0A43B361A6A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303619" y="4416451"/>
                  <a:ext cx="122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2472A33-B9DC-478C-A725-B6528E9F0056}"/>
                    </a:ext>
                  </a:extLst>
                </p14:cNvPr>
                <p14:cNvContentPartPr/>
                <p14:nvPr/>
              </p14:nvContentPartPr>
              <p14:xfrm>
                <a:off x="7381379" y="4497811"/>
                <a:ext cx="95760" cy="759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2472A33-B9DC-478C-A725-B6528E9F005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377059" y="4493491"/>
                  <a:ext cx="104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32F9AE0-B57C-42DC-9693-0DC19E3FD1AF}"/>
                    </a:ext>
                  </a:extLst>
                </p14:cNvPr>
                <p14:cNvContentPartPr/>
                <p14:nvPr/>
              </p14:nvContentPartPr>
              <p14:xfrm>
                <a:off x="7501619" y="4463971"/>
                <a:ext cx="186480" cy="921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32F9AE0-B57C-42DC-9693-0DC19E3FD1A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497299" y="4459651"/>
                  <a:ext cx="19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C347553-D202-467D-92D7-FDA516FA8613}"/>
                    </a:ext>
                  </a:extLst>
                </p14:cNvPr>
                <p14:cNvContentPartPr/>
                <p14:nvPr/>
              </p14:nvContentPartPr>
              <p14:xfrm>
                <a:off x="7648139" y="4497091"/>
                <a:ext cx="86400" cy="194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C347553-D202-467D-92D7-FDA516FA861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643819" y="4492771"/>
                  <a:ext cx="95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81F6552-A761-43F3-8EA7-294DA7490D8F}"/>
                    </a:ext>
                  </a:extLst>
                </p14:cNvPr>
                <p14:cNvContentPartPr/>
                <p14:nvPr/>
              </p14:nvContentPartPr>
              <p14:xfrm>
                <a:off x="7789979" y="4503571"/>
                <a:ext cx="86040" cy="6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81F6552-A761-43F3-8EA7-294DA7490D8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785659" y="4499251"/>
                  <a:ext cx="94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6BE5D65-9E1D-49D7-8A80-93F9958E069B}"/>
                    </a:ext>
                  </a:extLst>
                </p14:cNvPr>
                <p14:cNvContentPartPr/>
                <p14:nvPr/>
              </p14:nvContentPartPr>
              <p14:xfrm>
                <a:off x="7921379" y="4468291"/>
                <a:ext cx="334800" cy="813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6BE5D65-9E1D-49D7-8A80-93F9958E069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917059" y="4463971"/>
                  <a:ext cx="343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45F7683-2CF5-4590-97AC-84F1E3DF8BA3}"/>
                    </a:ext>
                  </a:extLst>
                </p14:cNvPr>
                <p14:cNvContentPartPr/>
                <p14:nvPr/>
              </p14:nvContentPartPr>
              <p14:xfrm>
                <a:off x="7334219" y="4730011"/>
                <a:ext cx="360" cy="3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45F7683-2CF5-4590-97AC-84F1E3DF8BA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29899" y="4725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9599E6A-C11E-4B1F-8A04-4BAD6B415DA9}"/>
                    </a:ext>
                  </a:extLst>
                </p14:cNvPr>
                <p14:cNvContentPartPr/>
                <p14:nvPr/>
              </p14:nvContentPartPr>
              <p14:xfrm>
                <a:off x="7307579" y="4713811"/>
                <a:ext cx="37080" cy="1864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9599E6A-C11E-4B1F-8A04-4BAD6B415DA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303259" y="4709491"/>
                  <a:ext cx="45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9BC300-E3BA-48F5-BE25-41E7F5F75EE6}"/>
                    </a:ext>
                  </a:extLst>
                </p14:cNvPr>
                <p14:cNvContentPartPr/>
                <p14:nvPr/>
              </p14:nvContentPartPr>
              <p14:xfrm>
                <a:off x="7267979" y="4670251"/>
                <a:ext cx="124920" cy="975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9BC300-E3BA-48F5-BE25-41E7F5F75EE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263659" y="4665931"/>
                  <a:ext cx="133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B7889FF-0877-4173-800C-02ADA53FC29C}"/>
                    </a:ext>
                  </a:extLst>
                </p14:cNvPr>
                <p14:cNvContentPartPr/>
                <p14:nvPr/>
              </p14:nvContentPartPr>
              <p14:xfrm>
                <a:off x="7427459" y="4658371"/>
                <a:ext cx="151560" cy="207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B7889FF-0877-4173-800C-02ADA53FC29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423139" y="4654051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26DEDED-030B-42D9-AF74-BFC3677DA442}"/>
                    </a:ext>
                  </a:extLst>
                </p14:cNvPr>
                <p14:cNvContentPartPr/>
                <p14:nvPr/>
              </p14:nvContentPartPr>
              <p14:xfrm>
                <a:off x="7548059" y="4652611"/>
                <a:ext cx="11880" cy="172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26DEDED-030B-42D9-AF74-BFC3677DA44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543739" y="4648291"/>
                  <a:ext cx="2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66A0B08-4C48-4A10-94E4-3FE903D188D4}"/>
                    </a:ext>
                  </a:extLst>
                </p14:cNvPr>
                <p14:cNvContentPartPr/>
                <p14:nvPr/>
              </p14:nvContentPartPr>
              <p14:xfrm>
                <a:off x="7607819" y="4631011"/>
                <a:ext cx="64080" cy="214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66A0B08-4C48-4A10-94E4-3FE903D188D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603499" y="4626691"/>
                  <a:ext cx="72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3E4DDDA-F6A9-422A-A3FA-587CE26706B0}"/>
                    </a:ext>
                  </a:extLst>
                </p14:cNvPr>
                <p14:cNvContentPartPr/>
                <p14:nvPr/>
              </p14:nvContentPartPr>
              <p14:xfrm>
                <a:off x="7685579" y="4656931"/>
                <a:ext cx="22320" cy="1803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3E4DDDA-F6A9-422A-A3FA-587CE26706B0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681259" y="4652611"/>
                  <a:ext cx="30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B527B1A-FB09-4B58-92E3-F2FC907D60CF}"/>
                    </a:ext>
                  </a:extLst>
                </p14:cNvPr>
                <p14:cNvContentPartPr/>
                <p14:nvPr/>
              </p14:nvContentPartPr>
              <p14:xfrm>
                <a:off x="7787459" y="4754491"/>
                <a:ext cx="27720" cy="982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B527B1A-FB09-4B58-92E3-F2FC907D60C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783139" y="4750171"/>
                  <a:ext cx="36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B237A1D-D17B-4C8C-89FF-5632194D56D6}"/>
                    </a:ext>
                  </a:extLst>
                </p14:cNvPr>
                <p14:cNvContentPartPr/>
                <p14:nvPr/>
              </p14:nvContentPartPr>
              <p14:xfrm>
                <a:off x="7845779" y="4754491"/>
                <a:ext cx="72360" cy="2275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B237A1D-D17B-4C8C-89FF-5632194D56D6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841459" y="4750171"/>
                  <a:ext cx="81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CE5188A-EF19-4194-9A92-2F17ED8EDB1A}"/>
                    </a:ext>
                  </a:extLst>
                </p14:cNvPr>
                <p14:cNvContentPartPr/>
                <p14:nvPr/>
              </p14:nvContentPartPr>
              <p14:xfrm>
                <a:off x="7921739" y="4763131"/>
                <a:ext cx="92160" cy="102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CE5188A-EF19-4194-9A92-2F17ED8EDB1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917419" y="4758811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DE53DFD-F455-462E-82AC-4AF08A1E7921}"/>
                    </a:ext>
                  </a:extLst>
                </p14:cNvPr>
                <p14:cNvContentPartPr/>
                <p14:nvPr/>
              </p14:nvContentPartPr>
              <p14:xfrm>
                <a:off x="8081219" y="4785811"/>
                <a:ext cx="108720" cy="9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DE53DFD-F455-462E-82AC-4AF08A1E792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076899" y="4781491"/>
                  <a:ext cx="117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1773CA0-4D9A-4E3F-B978-F6ADB9B935C2}"/>
                    </a:ext>
                  </a:extLst>
                </p14:cNvPr>
                <p14:cNvContentPartPr/>
                <p14:nvPr/>
              </p14:nvContentPartPr>
              <p14:xfrm>
                <a:off x="8206499" y="4750531"/>
                <a:ext cx="97920" cy="82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1773CA0-4D9A-4E3F-B978-F6ADB9B935C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202179" y="4746211"/>
                  <a:ext cx="10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696DF41-E8DD-4F94-9FFF-20DDB8856ABF}"/>
                    </a:ext>
                  </a:extLst>
                </p14:cNvPr>
                <p14:cNvContentPartPr/>
                <p14:nvPr/>
              </p14:nvContentPartPr>
              <p14:xfrm>
                <a:off x="8316659" y="4735051"/>
                <a:ext cx="250200" cy="96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696DF41-E8DD-4F94-9FFF-20DDB8856AB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312339" y="4730731"/>
                  <a:ext cx="258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FB9244E-5E36-412C-8090-D5643628C7D5}"/>
                    </a:ext>
                  </a:extLst>
                </p14:cNvPr>
                <p14:cNvContentPartPr/>
                <p14:nvPr/>
              </p14:nvContentPartPr>
              <p14:xfrm>
                <a:off x="7235219" y="4982371"/>
                <a:ext cx="81360" cy="165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FB9244E-5E36-412C-8090-D5643628C7D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230899" y="4978051"/>
                  <a:ext cx="90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7C87376-1505-45E0-A6A8-D3D4D5018E45}"/>
                    </a:ext>
                  </a:extLst>
                </p14:cNvPr>
                <p14:cNvContentPartPr/>
                <p14:nvPr/>
              </p14:nvContentPartPr>
              <p14:xfrm>
                <a:off x="7370939" y="5041051"/>
                <a:ext cx="90720" cy="813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7C87376-1505-45E0-A6A8-D3D4D5018E4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366619" y="5036731"/>
                  <a:ext cx="99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ED8385B-F43A-4C6D-B6D3-6101FE3DDBFA}"/>
                    </a:ext>
                  </a:extLst>
                </p14:cNvPr>
                <p14:cNvContentPartPr/>
                <p14:nvPr/>
              </p14:nvContentPartPr>
              <p14:xfrm>
                <a:off x="7471379" y="5064091"/>
                <a:ext cx="217080" cy="486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ED8385B-F43A-4C6D-B6D3-6101FE3DDBF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467059" y="5059771"/>
                  <a:ext cx="22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82F03350-54A6-4813-8D3D-AFEF0BB6EB1D}"/>
                    </a:ext>
                  </a:extLst>
                </p14:cNvPr>
                <p14:cNvContentPartPr/>
                <p14:nvPr/>
              </p14:nvContentPartPr>
              <p14:xfrm>
                <a:off x="7776299" y="5030971"/>
                <a:ext cx="109800" cy="158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82F03350-54A6-4813-8D3D-AFEF0BB6EB1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771979" y="5026651"/>
                  <a:ext cx="11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A8AE4EA-7446-42B9-8B80-8E036DC84A47}"/>
                    </a:ext>
                  </a:extLst>
                </p14:cNvPr>
                <p14:cNvContentPartPr/>
                <p14:nvPr/>
              </p14:nvContentPartPr>
              <p14:xfrm>
                <a:off x="7913819" y="5005771"/>
                <a:ext cx="229320" cy="738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A8AE4EA-7446-42B9-8B80-8E036DC84A4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909499" y="5001451"/>
                  <a:ext cx="237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D1ACE96-C24C-474C-88C5-4A8D889E1F42}"/>
                    </a:ext>
                  </a:extLst>
                </p14:cNvPr>
                <p14:cNvContentPartPr/>
                <p14:nvPr/>
              </p14:nvContentPartPr>
              <p14:xfrm>
                <a:off x="8253659" y="4961851"/>
                <a:ext cx="153000" cy="131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D1ACE96-C24C-474C-88C5-4A8D889E1F4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249339" y="4957531"/>
                  <a:ext cx="161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9D804A9-8E2E-462C-952B-57EE05CBABA4}"/>
                    </a:ext>
                  </a:extLst>
                </p14:cNvPr>
                <p14:cNvContentPartPr/>
                <p14:nvPr/>
              </p14:nvContentPartPr>
              <p14:xfrm>
                <a:off x="8426819" y="4992451"/>
                <a:ext cx="32040" cy="1094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9D804A9-8E2E-462C-952B-57EE05CBABA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422499" y="4988131"/>
                  <a:ext cx="40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6790B78-96F5-41CF-9A94-DD06E5D1626A}"/>
                    </a:ext>
                  </a:extLst>
                </p14:cNvPr>
                <p14:cNvContentPartPr/>
                <p14:nvPr/>
              </p14:nvContentPartPr>
              <p14:xfrm>
                <a:off x="8432579" y="4921891"/>
                <a:ext cx="4320" cy="100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6790B78-96F5-41CF-9A94-DD06E5D1626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428259" y="4917571"/>
                  <a:ext cx="12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61A2471-DCB5-4CA6-A1F0-EC2F51DEDAE7}"/>
                    </a:ext>
                  </a:extLst>
                </p14:cNvPr>
                <p14:cNvContentPartPr/>
                <p14:nvPr/>
              </p14:nvContentPartPr>
              <p14:xfrm>
                <a:off x="8471459" y="4970491"/>
                <a:ext cx="76320" cy="1195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61A2471-DCB5-4CA6-A1F0-EC2F51DEDAE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467139" y="4966171"/>
                  <a:ext cx="84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C5BDB63-9C70-4632-A713-2A78B8695B62}"/>
                    </a:ext>
                  </a:extLst>
                </p14:cNvPr>
                <p14:cNvContentPartPr/>
                <p14:nvPr/>
              </p14:nvContentPartPr>
              <p14:xfrm>
                <a:off x="8081939" y="5252011"/>
                <a:ext cx="240120" cy="129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C5BDB63-9C70-4632-A713-2A78B8695B6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077619" y="5247691"/>
                  <a:ext cx="248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BB1D07C-C414-4676-A57D-F042C61FF502}"/>
                    </a:ext>
                  </a:extLst>
                </p14:cNvPr>
                <p14:cNvContentPartPr/>
                <p14:nvPr/>
              </p14:nvContentPartPr>
              <p14:xfrm>
                <a:off x="8364539" y="5174611"/>
                <a:ext cx="33480" cy="1688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BB1D07C-C414-4676-A57D-F042C61FF50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360219" y="5170291"/>
                  <a:ext cx="42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789FE59F-22DD-45BC-9F60-C825F1BCE50F}"/>
                    </a:ext>
                  </a:extLst>
                </p14:cNvPr>
                <p14:cNvContentPartPr/>
                <p14:nvPr/>
              </p14:nvContentPartPr>
              <p14:xfrm>
                <a:off x="8423579" y="5151211"/>
                <a:ext cx="11880" cy="255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789FE59F-22DD-45BC-9F60-C825F1BCE50F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8419259" y="5146891"/>
                  <a:ext cx="2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40D85E0-BC90-4305-8F33-90FF14196850}"/>
                    </a:ext>
                  </a:extLst>
                </p14:cNvPr>
                <p14:cNvContentPartPr/>
                <p14:nvPr/>
              </p14:nvContentPartPr>
              <p14:xfrm>
                <a:off x="8302979" y="5241931"/>
                <a:ext cx="28080" cy="1069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40D85E0-BC90-4305-8F33-90FF1419685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8298659" y="5237611"/>
                  <a:ext cx="36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19C2BB4-C2C6-44EE-929D-878588B16679}"/>
                    </a:ext>
                  </a:extLst>
                </p14:cNvPr>
                <p14:cNvContentPartPr/>
                <p14:nvPr/>
              </p14:nvContentPartPr>
              <p14:xfrm>
                <a:off x="8327459" y="5236171"/>
                <a:ext cx="105480" cy="183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19C2BB4-C2C6-44EE-929D-878588B1667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323139" y="5231851"/>
                  <a:ext cx="114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4F62A1D-C4B1-4F56-A3FE-2B6C50311CD1}"/>
                    </a:ext>
                  </a:extLst>
                </p14:cNvPr>
                <p14:cNvContentPartPr/>
                <p14:nvPr/>
              </p14:nvContentPartPr>
              <p14:xfrm>
                <a:off x="8434739" y="5167051"/>
                <a:ext cx="77400" cy="1674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4F62A1D-C4B1-4F56-A3FE-2B6C50311CD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8430419" y="5162731"/>
                  <a:ext cx="86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0C61477-DAEB-45D7-8785-60160A9F5B27}"/>
                    </a:ext>
                  </a:extLst>
                </p14:cNvPr>
                <p14:cNvContentPartPr/>
                <p14:nvPr/>
              </p14:nvContentPartPr>
              <p14:xfrm>
                <a:off x="8534099" y="5236171"/>
                <a:ext cx="85320" cy="106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0C61477-DAEB-45D7-8785-60160A9F5B27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529779" y="5231851"/>
                  <a:ext cx="9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9848E067-0A72-424D-A5BC-69E5BDA565C9}"/>
                    </a:ext>
                  </a:extLst>
                </p14:cNvPr>
                <p14:cNvContentPartPr/>
                <p14:nvPr/>
              </p14:nvContentPartPr>
              <p14:xfrm>
                <a:off x="7353659" y="5458651"/>
                <a:ext cx="227880" cy="1584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9848E067-0A72-424D-A5BC-69E5BDA565C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349339" y="5454331"/>
                  <a:ext cx="236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F19CE9A-707D-4C93-8466-5358E5804131}"/>
                    </a:ext>
                  </a:extLst>
                </p14:cNvPr>
                <p14:cNvContentPartPr/>
                <p14:nvPr/>
              </p14:nvContentPartPr>
              <p14:xfrm>
                <a:off x="7662899" y="5439211"/>
                <a:ext cx="51120" cy="122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F19CE9A-707D-4C93-8466-5358E5804131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658579" y="5434891"/>
                  <a:ext cx="59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A439BB5-E873-4D69-B311-A30076D2E45B}"/>
                    </a:ext>
                  </a:extLst>
                </p14:cNvPr>
                <p14:cNvContentPartPr/>
                <p14:nvPr/>
              </p14:nvContentPartPr>
              <p14:xfrm>
                <a:off x="7747139" y="5486731"/>
                <a:ext cx="67680" cy="95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A439BB5-E873-4D69-B311-A30076D2E45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742819" y="5482411"/>
                  <a:ext cx="76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BB5BE79-9BA3-4D60-830E-19C31752F5BA}"/>
                    </a:ext>
                  </a:extLst>
                </p14:cNvPr>
                <p14:cNvContentPartPr/>
                <p14:nvPr/>
              </p14:nvContentPartPr>
              <p14:xfrm>
                <a:off x="7835339" y="5485651"/>
                <a:ext cx="185040" cy="684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BB5BE79-9BA3-4D60-830E-19C31752F5BA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831019" y="5481331"/>
                  <a:ext cx="193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5D3D0AA-5A07-45BA-896B-E8F8B06B2555}"/>
                    </a:ext>
                  </a:extLst>
                </p14:cNvPr>
                <p14:cNvContentPartPr/>
                <p14:nvPr/>
              </p14:nvContentPartPr>
              <p14:xfrm>
                <a:off x="7971059" y="5475571"/>
                <a:ext cx="139680" cy="2034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5D3D0AA-5A07-45BA-896B-E8F8B06B255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966739" y="5471251"/>
                  <a:ext cx="148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3E0743A-9AF7-4B1C-9461-0062CF770C65}"/>
                    </a:ext>
                  </a:extLst>
                </p14:cNvPr>
                <p14:cNvContentPartPr/>
                <p14:nvPr/>
              </p14:nvContentPartPr>
              <p14:xfrm>
                <a:off x="8155739" y="5502211"/>
                <a:ext cx="57600" cy="6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3E0743A-9AF7-4B1C-9461-0062CF770C6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151419" y="5497891"/>
                  <a:ext cx="66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3E94099-50A7-45E7-9001-122E0D084C16}"/>
                    </a:ext>
                  </a:extLst>
                </p14:cNvPr>
                <p14:cNvContentPartPr/>
                <p14:nvPr/>
              </p14:nvContentPartPr>
              <p14:xfrm>
                <a:off x="8286779" y="5457211"/>
                <a:ext cx="257400" cy="936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3E94099-50A7-45E7-9001-122E0D084C1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282459" y="5452891"/>
                  <a:ext cx="266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F1101DD6-A6D7-459B-A3A8-DBFAF3E2D83C}"/>
                    </a:ext>
                  </a:extLst>
                </p14:cNvPr>
                <p14:cNvContentPartPr/>
                <p14:nvPr/>
              </p14:nvContentPartPr>
              <p14:xfrm>
                <a:off x="7845779" y="5727931"/>
                <a:ext cx="120960" cy="1677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F1101DD6-A6D7-459B-A3A8-DBFAF3E2D83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841459" y="5723611"/>
                  <a:ext cx="129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93527BF-88DE-4D05-AB37-703CFC999DAD}"/>
                    </a:ext>
                  </a:extLst>
                </p14:cNvPr>
                <p14:cNvContentPartPr/>
                <p14:nvPr/>
              </p14:nvContentPartPr>
              <p14:xfrm>
                <a:off x="7928579" y="5749891"/>
                <a:ext cx="25560" cy="1731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93527BF-88DE-4D05-AB37-703CFC999DA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924259" y="5745571"/>
                  <a:ext cx="3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17A212A-A9AF-4003-AE54-B77565994B48}"/>
                    </a:ext>
                  </a:extLst>
                </p14:cNvPr>
                <p14:cNvContentPartPr/>
                <p14:nvPr/>
              </p14:nvContentPartPr>
              <p14:xfrm>
                <a:off x="7875659" y="5794891"/>
                <a:ext cx="117720" cy="28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17A212A-A9AF-4003-AE54-B77565994B48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871339" y="5790571"/>
                  <a:ext cx="126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9661E9D-4E39-47B3-A8F7-CEB3F5759A72}"/>
                    </a:ext>
                  </a:extLst>
                </p14:cNvPr>
                <p14:cNvContentPartPr/>
                <p14:nvPr/>
              </p14:nvContentPartPr>
              <p14:xfrm>
                <a:off x="7993019" y="5730811"/>
                <a:ext cx="187920" cy="1530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9661E9D-4E39-47B3-A8F7-CEB3F5759A7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988699" y="5726491"/>
                  <a:ext cx="196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D542CDC-8A96-4FCA-9E42-D352EB5C5CA2}"/>
                    </a:ext>
                  </a:extLst>
                </p14:cNvPr>
                <p14:cNvContentPartPr/>
                <p14:nvPr/>
              </p14:nvContentPartPr>
              <p14:xfrm>
                <a:off x="8207579" y="5767891"/>
                <a:ext cx="66600" cy="867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D542CDC-8A96-4FCA-9E42-D352EB5C5CA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203259" y="5763571"/>
                  <a:ext cx="75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AB87DE9-9E1D-4CD0-A304-2592C3F89261}"/>
                    </a:ext>
                  </a:extLst>
                </p14:cNvPr>
                <p14:cNvContentPartPr/>
                <p14:nvPr/>
              </p14:nvContentPartPr>
              <p14:xfrm>
                <a:off x="8291819" y="5754931"/>
                <a:ext cx="343440" cy="1126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AB87DE9-9E1D-4CD0-A304-2592C3F89261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287499" y="5750611"/>
                  <a:ext cx="35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F8F8047-1A34-4E92-BD7A-5B4F884ACBEC}"/>
                    </a:ext>
                  </a:extLst>
                </p14:cNvPr>
                <p14:cNvContentPartPr/>
                <p14:nvPr/>
              </p14:nvContentPartPr>
              <p14:xfrm>
                <a:off x="7104899" y="4307731"/>
                <a:ext cx="1319400" cy="1720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F8F8047-1A34-4E92-BD7A-5B4F884ACBE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100579" y="4303411"/>
                  <a:ext cx="1328040" cy="172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31247621-832F-4200-AA98-8992427AEE23}"/>
                    </a:ext>
                  </a:extLst>
                </p14:cNvPr>
                <p14:cNvContentPartPr/>
                <p14:nvPr/>
              </p14:nvContentPartPr>
              <p14:xfrm>
                <a:off x="10763219" y="854251"/>
                <a:ext cx="417240" cy="1551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31247621-832F-4200-AA98-8992427AEE2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0758899" y="849571"/>
                  <a:ext cx="425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A5C49D7-D9C1-4D88-ABDF-94B871895597}"/>
                    </a:ext>
                  </a:extLst>
                </p14:cNvPr>
                <p14:cNvContentPartPr/>
                <p14:nvPr/>
              </p14:nvContentPartPr>
              <p14:xfrm>
                <a:off x="10617419" y="2870971"/>
                <a:ext cx="123120" cy="1789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A5C49D7-D9C1-4D88-ABDF-94B871895597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0613099" y="2866651"/>
                  <a:ext cx="131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F041545-7C20-4C0A-A2BF-CD1E6478D6CA}"/>
                    </a:ext>
                  </a:extLst>
                </p14:cNvPr>
                <p14:cNvContentPartPr/>
                <p14:nvPr/>
              </p14:nvContentPartPr>
              <p14:xfrm>
                <a:off x="10737659" y="2798251"/>
                <a:ext cx="222840" cy="1454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F041545-7C20-4C0A-A2BF-CD1E6478D6C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733339" y="2793931"/>
                  <a:ext cx="2314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3F4DB49A-F5C0-4CFB-8EF3-11746EF6D755}"/>
                  </a:ext>
                </a:extLst>
              </p14:cNvPr>
              <p14:cNvContentPartPr/>
              <p14:nvPr/>
            </p14:nvContentPartPr>
            <p14:xfrm>
              <a:off x="4205459" y="3299011"/>
              <a:ext cx="46080" cy="8604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3F4DB49A-F5C0-4CFB-8EF3-11746EF6D755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4201139" y="3294691"/>
                <a:ext cx="547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5254E100-4EA0-4451-A3C8-715E1EF3C0B1}"/>
                  </a:ext>
                </a:extLst>
              </p14:cNvPr>
              <p14:cNvContentPartPr/>
              <p14:nvPr/>
            </p14:nvContentPartPr>
            <p14:xfrm>
              <a:off x="4231019" y="5240131"/>
              <a:ext cx="23760" cy="1666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5254E100-4EA0-4451-A3C8-715E1EF3C0B1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4226699" y="5235811"/>
                <a:ext cx="324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FF7893BD-86EA-4C56-BC3B-4EC5CD751014}"/>
                  </a:ext>
                </a:extLst>
              </p14:cNvPr>
              <p14:cNvContentPartPr/>
              <p14:nvPr/>
            </p14:nvContentPartPr>
            <p14:xfrm>
              <a:off x="4191779" y="3308731"/>
              <a:ext cx="63720" cy="7380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FF7893BD-86EA-4C56-BC3B-4EC5CD751014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4187459" y="3304411"/>
                <a:ext cx="7236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591D3951-128A-4C8B-A9DA-64A64FC8BF49}"/>
              </a:ext>
            </a:extLst>
          </p:cNvPr>
          <p:cNvGrpSpPr/>
          <p:nvPr/>
        </p:nvGrpSpPr>
        <p:grpSpPr>
          <a:xfrm>
            <a:off x="3231659" y="2005171"/>
            <a:ext cx="1277280" cy="2410200"/>
            <a:chOff x="3231659" y="2005171"/>
            <a:chExt cx="1277280" cy="241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095BB74-7242-49C0-9709-1692F1F5FC6D}"/>
                    </a:ext>
                  </a:extLst>
                </p14:cNvPr>
                <p14:cNvContentPartPr/>
                <p14:nvPr/>
              </p14:nvContentPartPr>
              <p14:xfrm>
                <a:off x="3278459" y="3367051"/>
                <a:ext cx="894960" cy="10483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095BB74-7242-49C0-9709-1692F1F5FC6D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274139" y="3362731"/>
                  <a:ext cx="903600" cy="10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F4072DD-FC7D-4DC8-90C4-89C1F6BCA1AF}"/>
                    </a:ext>
                  </a:extLst>
                </p14:cNvPr>
                <p14:cNvContentPartPr/>
                <p14:nvPr/>
              </p14:nvContentPartPr>
              <p14:xfrm>
                <a:off x="3231659" y="3319891"/>
                <a:ext cx="120960" cy="781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F4072DD-FC7D-4DC8-90C4-89C1F6BCA1AF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227339" y="3315571"/>
                  <a:ext cx="129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342B497F-EE68-406A-AE8C-BB6E8C417DCD}"/>
                    </a:ext>
                  </a:extLst>
                </p14:cNvPr>
                <p14:cNvContentPartPr/>
                <p14:nvPr/>
              </p14:nvContentPartPr>
              <p14:xfrm>
                <a:off x="3245699" y="3314851"/>
                <a:ext cx="867600" cy="464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342B497F-EE68-406A-AE8C-BB6E8C417DC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241379" y="3310531"/>
                  <a:ext cx="876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037D39A0-A9A1-45A0-BC65-A73AD87E5F0B}"/>
                    </a:ext>
                  </a:extLst>
                </p14:cNvPr>
                <p14:cNvContentPartPr/>
                <p14:nvPr/>
              </p14:nvContentPartPr>
              <p14:xfrm>
                <a:off x="3298619" y="3325651"/>
                <a:ext cx="860400" cy="298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037D39A0-A9A1-45A0-BC65-A73AD87E5F0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294299" y="3321331"/>
                  <a:ext cx="869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4C3AB99-3690-4D45-ADBE-F29CBEBCBF29}"/>
                    </a:ext>
                  </a:extLst>
                </p14:cNvPr>
                <p14:cNvContentPartPr/>
                <p14:nvPr/>
              </p14:nvContentPartPr>
              <p14:xfrm>
                <a:off x="4019699" y="3250411"/>
                <a:ext cx="204480" cy="1695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4C3AB99-3690-4D45-ADBE-F29CBEBCBF2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015379" y="3246091"/>
                  <a:ext cx="21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753C24E-3FA6-4686-ABF8-70CE3A86D901}"/>
                    </a:ext>
                  </a:extLst>
                </p14:cNvPr>
                <p14:cNvContentPartPr/>
                <p14:nvPr/>
              </p14:nvContentPartPr>
              <p14:xfrm>
                <a:off x="3650339" y="2387131"/>
                <a:ext cx="539640" cy="8798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753C24E-3FA6-4686-ABF8-70CE3A86D901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646019" y="2382811"/>
                  <a:ext cx="548280" cy="88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7FD66DA-6F33-4F6B-9422-0F619DE8ACCA}"/>
                    </a:ext>
                  </a:extLst>
                </p14:cNvPr>
                <p14:cNvContentPartPr/>
                <p14:nvPr/>
              </p14:nvContentPartPr>
              <p14:xfrm>
                <a:off x="3577979" y="2264011"/>
                <a:ext cx="158040" cy="1490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7FD66DA-6F33-4F6B-9422-0F619DE8ACC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573659" y="2259691"/>
                  <a:ext cx="166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C6E47B4-004E-423E-A005-FFFBBAA975E8}"/>
                    </a:ext>
                  </a:extLst>
                </p14:cNvPr>
                <p14:cNvContentPartPr/>
                <p14:nvPr/>
              </p14:nvContentPartPr>
              <p14:xfrm>
                <a:off x="3495179" y="2033971"/>
                <a:ext cx="122040" cy="1479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C6E47B4-004E-423E-A005-FFFBBAA975E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490859" y="2029651"/>
                  <a:ext cx="130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9CEA3FC2-B564-437E-8FF9-276A81D49B34}"/>
                    </a:ext>
                  </a:extLst>
                </p14:cNvPr>
                <p14:cNvContentPartPr/>
                <p14:nvPr/>
              </p14:nvContentPartPr>
              <p14:xfrm>
                <a:off x="3561779" y="2070331"/>
                <a:ext cx="43560" cy="1526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9CEA3FC2-B564-437E-8FF9-276A81D49B34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557459" y="2066011"/>
                  <a:ext cx="5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D546CB0-0628-4899-9EDB-9FDD9B377A0C}"/>
                    </a:ext>
                  </a:extLst>
                </p14:cNvPr>
                <p14:cNvContentPartPr/>
                <p14:nvPr/>
              </p14:nvContentPartPr>
              <p14:xfrm>
                <a:off x="3391139" y="2005171"/>
                <a:ext cx="276120" cy="2887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D546CB0-0628-4899-9EDB-9FDD9B377A0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386819" y="2000851"/>
                  <a:ext cx="28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AAA4ADB-5BBE-45F5-AFF9-AF56C83A1F7E}"/>
                    </a:ext>
                  </a:extLst>
                </p14:cNvPr>
                <p14:cNvContentPartPr/>
                <p14:nvPr/>
              </p14:nvContentPartPr>
              <p14:xfrm>
                <a:off x="3595979" y="2218651"/>
                <a:ext cx="691200" cy="374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AAA4ADB-5BBE-45F5-AFF9-AF56C83A1F7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591659" y="2214331"/>
                  <a:ext cx="699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5730882E-AA13-4E17-A136-E1D94E2A242B}"/>
                    </a:ext>
                  </a:extLst>
                </p14:cNvPr>
                <p14:cNvContentPartPr/>
                <p14:nvPr/>
              </p14:nvContentPartPr>
              <p14:xfrm>
                <a:off x="4294379" y="2213971"/>
                <a:ext cx="130680" cy="1252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5730882E-AA13-4E17-A136-E1D94E2A242B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290059" y="2209651"/>
                  <a:ext cx="13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5FAB4273-D35A-4371-AF11-954EFC5EA624}"/>
                    </a:ext>
                  </a:extLst>
                </p14:cNvPr>
                <p14:cNvContentPartPr/>
                <p14:nvPr/>
              </p14:nvContentPartPr>
              <p14:xfrm>
                <a:off x="4291139" y="2185531"/>
                <a:ext cx="122400" cy="126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5FAB4273-D35A-4371-AF11-954EFC5EA62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286819" y="2181211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6E1EB1F8-FDB5-4D8B-8E19-D4CF6A32D14F}"/>
                    </a:ext>
                  </a:extLst>
                </p14:cNvPr>
                <p14:cNvContentPartPr/>
                <p14:nvPr/>
              </p14:nvContentPartPr>
              <p14:xfrm>
                <a:off x="4215899" y="2098411"/>
                <a:ext cx="293040" cy="3088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6E1EB1F8-FDB5-4D8B-8E19-D4CF6A32D14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211579" y="2094091"/>
                  <a:ext cx="301680" cy="31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EF482E93-EEF2-4AFA-A697-497834854DAD}"/>
                  </a:ext>
                </a:extLst>
              </p14:cNvPr>
              <p14:cNvContentPartPr/>
              <p14:nvPr/>
            </p14:nvContentPartPr>
            <p14:xfrm>
              <a:off x="4214459" y="5216731"/>
              <a:ext cx="20880" cy="20160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EF482E93-EEF2-4AFA-A697-497834854DAD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4210139" y="5212411"/>
                <a:ext cx="2952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1" name="Gruppieren 630">
            <a:extLst>
              <a:ext uri="{FF2B5EF4-FFF2-40B4-BE49-F238E27FC236}">
                <a16:creationId xmlns:a16="http://schemas.microsoft.com/office/drawing/2014/main" id="{FCE6EF49-A33C-41D4-B744-CDCE28119B55}"/>
              </a:ext>
            </a:extLst>
          </p:cNvPr>
          <p:cNvGrpSpPr/>
          <p:nvPr/>
        </p:nvGrpSpPr>
        <p:grpSpPr>
          <a:xfrm>
            <a:off x="2140139" y="6052651"/>
            <a:ext cx="5547240" cy="674280"/>
            <a:chOff x="2140139" y="6052651"/>
            <a:chExt cx="554724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F149093-801A-4C7E-BFAA-9E6AED218E30}"/>
                    </a:ext>
                  </a:extLst>
                </p14:cNvPr>
                <p14:cNvContentPartPr/>
                <p14:nvPr/>
              </p14:nvContentPartPr>
              <p14:xfrm>
                <a:off x="2153099" y="6393571"/>
                <a:ext cx="245880" cy="252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F149093-801A-4C7E-BFAA-9E6AED218E30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148779" y="6389251"/>
                  <a:ext cx="25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6A64512-2EC2-4249-A47A-5D507ED3E4FA}"/>
                    </a:ext>
                  </a:extLst>
                </p14:cNvPr>
                <p14:cNvContentPartPr/>
                <p14:nvPr/>
              </p14:nvContentPartPr>
              <p14:xfrm>
                <a:off x="2140139" y="6463051"/>
                <a:ext cx="221400" cy="244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6A64512-2EC2-4249-A47A-5D507ED3E4FA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2135819" y="6458731"/>
                  <a:ext cx="23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F5593AD9-338C-4B81-BD74-7053C27FDDE6}"/>
                    </a:ext>
                  </a:extLst>
                </p14:cNvPr>
                <p14:cNvContentPartPr/>
                <p14:nvPr/>
              </p14:nvContentPartPr>
              <p14:xfrm>
                <a:off x="2297819" y="6341011"/>
                <a:ext cx="166680" cy="2264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F5593AD9-338C-4B81-BD74-7053C27FDDE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293499" y="6336691"/>
                  <a:ext cx="175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BA1B3C9-B8A4-47D9-BAB3-F1759ED0E02D}"/>
                    </a:ext>
                  </a:extLst>
                </p14:cNvPr>
                <p14:cNvContentPartPr/>
                <p14:nvPr/>
              </p14:nvContentPartPr>
              <p14:xfrm>
                <a:off x="2638379" y="6365491"/>
                <a:ext cx="15840" cy="1234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BA1B3C9-B8A4-47D9-BAB3-F1759ED0E02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2634059" y="6361171"/>
                  <a:ext cx="24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A14967E-9B21-455C-A84C-060A6ACC2813}"/>
                    </a:ext>
                  </a:extLst>
                </p14:cNvPr>
                <p14:cNvContentPartPr/>
                <p14:nvPr/>
              </p14:nvContentPartPr>
              <p14:xfrm>
                <a:off x="2622899" y="6283771"/>
                <a:ext cx="20520" cy="190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A14967E-9B21-455C-A84C-060A6ACC2813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618579" y="6279451"/>
                  <a:ext cx="2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4B87102-FCE4-4CD9-BFDC-F1392AE51EE4}"/>
                    </a:ext>
                  </a:extLst>
                </p14:cNvPr>
                <p14:cNvContentPartPr/>
                <p14:nvPr/>
              </p14:nvContentPartPr>
              <p14:xfrm>
                <a:off x="2678339" y="6229051"/>
                <a:ext cx="109800" cy="2098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4B87102-FCE4-4CD9-BFDC-F1392AE51EE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674019" y="6224731"/>
                  <a:ext cx="11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2C2AD9BA-593C-49FE-A1EB-692BAE0FA201}"/>
                    </a:ext>
                  </a:extLst>
                </p14:cNvPr>
                <p14:cNvContentPartPr/>
                <p14:nvPr/>
              </p14:nvContentPartPr>
              <p14:xfrm>
                <a:off x="2942579" y="6334531"/>
                <a:ext cx="24480" cy="1119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2C2AD9BA-593C-49FE-A1EB-692BAE0FA201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938259" y="6330211"/>
                  <a:ext cx="33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4D540D63-F17E-45DE-AB9A-2EEA40067C78}"/>
                    </a:ext>
                  </a:extLst>
                </p14:cNvPr>
                <p14:cNvContentPartPr/>
                <p14:nvPr/>
              </p14:nvContentPartPr>
              <p14:xfrm>
                <a:off x="2915939" y="6249211"/>
                <a:ext cx="17280" cy="115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4D540D63-F17E-45DE-AB9A-2EEA40067C7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911619" y="6244891"/>
                  <a:ext cx="25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597DF0D-1337-4224-9F5C-2765DA5095C0}"/>
                    </a:ext>
                  </a:extLst>
                </p14:cNvPr>
                <p14:cNvContentPartPr/>
                <p14:nvPr/>
              </p14:nvContentPartPr>
              <p14:xfrm>
                <a:off x="3010979" y="6301411"/>
                <a:ext cx="80640" cy="1389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597DF0D-1337-4224-9F5C-2765DA5095C0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3006659" y="6297091"/>
                  <a:ext cx="89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5AC4AB3-2160-4EAB-8EA3-46930F8AA122}"/>
                    </a:ext>
                  </a:extLst>
                </p14:cNvPr>
                <p14:cNvContentPartPr/>
                <p14:nvPr/>
              </p14:nvContentPartPr>
              <p14:xfrm>
                <a:off x="3264779" y="6308971"/>
                <a:ext cx="122760" cy="2257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5AC4AB3-2160-4EAB-8EA3-46930F8AA122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260459" y="6304651"/>
                  <a:ext cx="131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A0A5F4B-D532-4F9B-81F7-3707C1E38E5E}"/>
                    </a:ext>
                  </a:extLst>
                </p14:cNvPr>
                <p14:cNvContentPartPr/>
                <p14:nvPr/>
              </p14:nvContentPartPr>
              <p14:xfrm>
                <a:off x="3422459" y="6310051"/>
                <a:ext cx="70200" cy="982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A0A5F4B-D532-4F9B-81F7-3707C1E38E5E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418139" y="6305731"/>
                  <a:ext cx="78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4970A2A-DAF4-4FF8-86BA-9A269C4CF983}"/>
                    </a:ext>
                  </a:extLst>
                </p14:cNvPr>
                <p14:cNvContentPartPr/>
                <p14:nvPr/>
              </p14:nvContentPartPr>
              <p14:xfrm>
                <a:off x="3521459" y="6288811"/>
                <a:ext cx="123480" cy="1004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4970A2A-DAF4-4FF8-86BA-9A269C4CF983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517139" y="6284491"/>
                  <a:ext cx="132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B2D24B8F-755E-419B-8E65-2EEA681B16B6}"/>
                    </a:ext>
                  </a:extLst>
                </p14:cNvPr>
                <p14:cNvContentPartPr/>
                <p14:nvPr/>
              </p14:nvContentPartPr>
              <p14:xfrm>
                <a:off x="3680579" y="6279091"/>
                <a:ext cx="133560" cy="1051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B2D24B8F-755E-419B-8E65-2EEA681B16B6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3676259" y="6274771"/>
                  <a:ext cx="142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035587CE-94B3-4EDE-B848-C1C838E6E70A}"/>
                    </a:ext>
                  </a:extLst>
                </p14:cNvPr>
                <p14:cNvContentPartPr/>
                <p14:nvPr/>
              </p14:nvContentPartPr>
              <p14:xfrm>
                <a:off x="3854819" y="6306451"/>
                <a:ext cx="20520" cy="943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035587CE-94B3-4EDE-B848-C1C838E6E70A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3850499" y="6302131"/>
                  <a:ext cx="2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66D16D6D-FCEF-4068-B980-16E37E7E1566}"/>
                    </a:ext>
                  </a:extLst>
                </p14:cNvPr>
                <p14:cNvContentPartPr/>
                <p14:nvPr/>
              </p14:nvContentPartPr>
              <p14:xfrm>
                <a:off x="3905939" y="6215371"/>
                <a:ext cx="97560" cy="1555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66D16D6D-FCEF-4068-B980-16E37E7E156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901619" y="6211051"/>
                  <a:ext cx="10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8FDD1EFE-2263-4D81-8BF3-85229798C1EB}"/>
                    </a:ext>
                  </a:extLst>
                </p14:cNvPr>
                <p14:cNvContentPartPr/>
                <p14:nvPr/>
              </p14:nvContentPartPr>
              <p14:xfrm>
                <a:off x="4017539" y="6238411"/>
                <a:ext cx="48240" cy="1159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8FDD1EFE-2263-4D81-8BF3-85229798C1EB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013219" y="6234091"/>
                  <a:ext cx="56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43CA5D3D-3AA8-4B69-8F6B-69221FA33E5E}"/>
                    </a:ext>
                  </a:extLst>
                </p14:cNvPr>
                <p14:cNvContentPartPr/>
                <p14:nvPr/>
              </p14:nvContentPartPr>
              <p14:xfrm>
                <a:off x="4089179" y="6268651"/>
                <a:ext cx="90360" cy="820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43CA5D3D-3AA8-4B69-8F6B-69221FA33E5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4084859" y="6264331"/>
                  <a:ext cx="99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BF1980C-099C-490B-9F30-237D22C61D10}"/>
                    </a:ext>
                  </a:extLst>
                </p14:cNvPr>
                <p14:cNvContentPartPr/>
                <p14:nvPr/>
              </p14:nvContentPartPr>
              <p14:xfrm>
                <a:off x="3805499" y="6163171"/>
                <a:ext cx="360" cy="3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BF1980C-099C-490B-9F30-237D22C61D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01179" y="61588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9C9DE7CB-B689-4ED6-995A-C962F950165A}"/>
                    </a:ext>
                  </a:extLst>
                </p14:cNvPr>
                <p14:cNvContentPartPr/>
                <p14:nvPr/>
              </p14:nvContentPartPr>
              <p14:xfrm>
                <a:off x="4395179" y="6175051"/>
                <a:ext cx="19080" cy="1544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9C9DE7CB-B689-4ED6-995A-C962F950165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390859" y="6170731"/>
                  <a:ext cx="27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C666CB5-B915-489C-A8C5-A921B122A064}"/>
                    </a:ext>
                  </a:extLst>
                </p14:cNvPr>
                <p14:cNvContentPartPr/>
                <p14:nvPr/>
              </p14:nvContentPartPr>
              <p14:xfrm>
                <a:off x="4404539" y="6127171"/>
                <a:ext cx="165600" cy="1656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C666CB5-B915-489C-A8C5-A921B122A06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4400219" y="6122851"/>
                  <a:ext cx="174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6E28EA0-EE7D-48CD-87AC-F5C796F3B2BF}"/>
                    </a:ext>
                  </a:extLst>
                </p14:cNvPr>
                <p14:cNvContentPartPr/>
                <p14:nvPr/>
              </p14:nvContentPartPr>
              <p14:xfrm>
                <a:off x="4594979" y="6107731"/>
                <a:ext cx="245160" cy="17568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6E28EA0-EE7D-48CD-87AC-F5C796F3B2BF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590659" y="6103411"/>
                  <a:ext cx="253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26ACFA1-6D4C-4F12-AE49-BE4C0977D224}"/>
                    </a:ext>
                  </a:extLst>
                </p14:cNvPr>
                <p14:cNvContentPartPr/>
                <p14:nvPr/>
              </p14:nvContentPartPr>
              <p14:xfrm>
                <a:off x="4959659" y="6185131"/>
                <a:ext cx="91080" cy="979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26ACFA1-6D4C-4F12-AE49-BE4C0977D224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955339" y="6180811"/>
                  <a:ext cx="99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FFE0999-22B6-41F6-93AF-636BC6218D0F}"/>
                    </a:ext>
                  </a:extLst>
                </p14:cNvPr>
                <p14:cNvContentPartPr/>
                <p14:nvPr/>
              </p14:nvContentPartPr>
              <p14:xfrm>
                <a:off x="5093939" y="6174691"/>
                <a:ext cx="327960" cy="1098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FFE0999-22B6-41F6-93AF-636BC6218D0F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089619" y="6170371"/>
                  <a:ext cx="336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BA02398-9391-415C-AA1D-D1695F6A83A1}"/>
                    </a:ext>
                  </a:extLst>
                </p14:cNvPr>
                <p14:cNvContentPartPr/>
                <p14:nvPr/>
              </p14:nvContentPartPr>
              <p14:xfrm>
                <a:off x="5569859" y="6064891"/>
                <a:ext cx="435960" cy="1796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BA02398-9391-415C-AA1D-D1695F6A83A1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565539" y="6060571"/>
                  <a:ext cx="444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7C67A9B6-3B52-4EF3-8D7F-DBBFCF3D80B1}"/>
                    </a:ext>
                  </a:extLst>
                </p14:cNvPr>
                <p14:cNvContentPartPr/>
                <p14:nvPr/>
              </p14:nvContentPartPr>
              <p14:xfrm>
                <a:off x="5971259" y="6052651"/>
                <a:ext cx="43200" cy="511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7C67A9B6-3B52-4EF3-8D7F-DBBFCF3D80B1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5966939" y="6048331"/>
                  <a:ext cx="51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99707E8-0ED3-436A-A48B-C62FE9161D83}"/>
                    </a:ext>
                  </a:extLst>
                </p14:cNvPr>
                <p14:cNvContentPartPr/>
                <p14:nvPr/>
              </p14:nvContentPartPr>
              <p14:xfrm>
                <a:off x="6086099" y="6125371"/>
                <a:ext cx="110520" cy="957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99707E8-0ED3-436A-A48B-C62FE9161D8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081779" y="6121051"/>
                  <a:ext cx="119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2E06BE79-7F98-41B7-957D-99939374AADD}"/>
                    </a:ext>
                  </a:extLst>
                </p14:cNvPr>
                <p14:cNvContentPartPr/>
                <p14:nvPr/>
              </p14:nvContentPartPr>
              <p14:xfrm>
                <a:off x="3140939" y="6551251"/>
                <a:ext cx="272160" cy="1756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2E06BE79-7F98-41B7-957D-99939374AADD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136619" y="6546931"/>
                  <a:ext cx="280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88C1A941-D3AA-4F2F-9EDF-975FF0DC0FD1}"/>
                    </a:ext>
                  </a:extLst>
                </p14:cNvPr>
                <p14:cNvContentPartPr/>
                <p14:nvPr/>
              </p14:nvContentPartPr>
              <p14:xfrm>
                <a:off x="3624419" y="6541891"/>
                <a:ext cx="21240" cy="15660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88C1A941-D3AA-4F2F-9EDF-975FF0DC0FD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620099" y="6537571"/>
                  <a:ext cx="298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B58ECCA5-E011-48F6-B6D6-5AA2BADB714F}"/>
                    </a:ext>
                  </a:extLst>
                </p14:cNvPr>
                <p14:cNvContentPartPr/>
                <p14:nvPr/>
              </p14:nvContentPartPr>
              <p14:xfrm>
                <a:off x="3516419" y="6498331"/>
                <a:ext cx="186840" cy="1047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B58ECCA5-E011-48F6-B6D6-5AA2BADB714F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3512099" y="6494011"/>
                  <a:ext cx="195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FBFC4D2-7342-4B39-BCC9-1C1A41465958}"/>
                    </a:ext>
                  </a:extLst>
                </p14:cNvPr>
                <p14:cNvContentPartPr/>
                <p14:nvPr/>
              </p14:nvContentPartPr>
              <p14:xfrm>
                <a:off x="3728459" y="6470251"/>
                <a:ext cx="122400" cy="1785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FBFC4D2-7342-4B39-BCC9-1C1A4146595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724139" y="6465931"/>
                  <a:ext cx="131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86FFBBE-425A-4DC3-A974-413ADF629C96}"/>
                    </a:ext>
                  </a:extLst>
                </p14:cNvPr>
                <p14:cNvContentPartPr/>
                <p14:nvPr/>
              </p14:nvContentPartPr>
              <p14:xfrm>
                <a:off x="3875339" y="6565291"/>
                <a:ext cx="15120" cy="633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86FFBBE-425A-4DC3-A974-413ADF629C9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871019" y="6560971"/>
                  <a:ext cx="23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37021081-289E-483D-9111-59056A642185}"/>
                    </a:ext>
                  </a:extLst>
                </p14:cNvPr>
                <p14:cNvContentPartPr/>
                <p14:nvPr/>
              </p14:nvContentPartPr>
              <p14:xfrm>
                <a:off x="3957779" y="6465571"/>
                <a:ext cx="88920" cy="161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37021081-289E-483D-9111-59056A64218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3953459" y="6461251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C183D50-3C0D-4F03-BD3E-DD99513681A1}"/>
                    </a:ext>
                  </a:extLst>
                </p14:cNvPr>
                <p14:cNvContentPartPr/>
                <p14:nvPr/>
              </p14:nvContentPartPr>
              <p14:xfrm>
                <a:off x="3863819" y="6461251"/>
                <a:ext cx="19800" cy="64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C183D50-3C0D-4F03-BD3E-DD99513681A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3859499" y="6456931"/>
                  <a:ext cx="28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8B7F7E5-DD4E-41C2-9CDD-0CF46CD96344}"/>
                    </a:ext>
                  </a:extLst>
                </p14:cNvPr>
                <p14:cNvContentPartPr/>
                <p14:nvPr/>
              </p14:nvContentPartPr>
              <p14:xfrm>
                <a:off x="4098539" y="6521371"/>
                <a:ext cx="47520" cy="1076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8B7F7E5-DD4E-41C2-9CDD-0CF46CD96344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094219" y="6517051"/>
                  <a:ext cx="5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44B71306-E347-4573-AC9B-E8ED8B29F9B4}"/>
                    </a:ext>
                  </a:extLst>
                </p14:cNvPr>
                <p14:cNvContentPartPr/>
                <p14:nvPr/>
              </p14:nvContentPartPr>
              <p14:xfrm>
                <a:off x="4174859" y="6506971"/>
                <a:ext cx="86760" cy="1940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44B71306-E347-4573-AC9B-E8ED8B29F9B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170539" y="6502651"/>
                  <a:ext cx="95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0615AC9A-BAFE-434E-83D8-93CFD4131370}"/>
                    </a:ext>
                  </a:extLst>
                </p14:cNvPr>
                <p14:cNvContentPartPr/>
                <p14:nvPr/>
              </p14:nvContentPartPr>
              <p14:xfrm>
                <a:off x="4281419" y="6491491"/>
                <a:ext cx="91800" cy="1166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0615AC9A-BAFE-434E-83D8-93CFD4131370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277099" y="6487171"/>
                  <a:ext cx="100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B955720-C94A-41D6-B0ED-23D04F274DC6}"/>
                    </a:ext>
                  </a:extLst>
                </p14:cNvPr>
                <p14:cNvContentPartPr/>
                <p14:nvPr/>
              </p14:nvContentPartPr>
              <p14:xfrm>
                <a:off x="4474739" y="6513811"/>
                <a:ext cx="70920" cy="57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B955720-C94A-41D6-B0ED-23D04F274DC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470419" y="6509491"/>
                  <a:ext cx="79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1DA7663E-EEB1-4BC8-AC3B-7758F2CEBEE9}"/>
                    </a:ext>
                  </a:extLst>
                </p14:cNvPr>
                <p14:cNvContentPartPr/>
                <p14:nvPr/>
              </p14:nvContentPartPr>
              <p14:xfrm>
                <a:off x="4619459" y="6497611"/>
                <a:ext cx="132480" cy="979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1DA7663E-EEB1-4BC8-AC3B-7758F2CEBEE9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615139" y="6493291"/>
                  <a:ext cx="141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1520BAB-1905-4762-926B-3E84F6171B53}"/>
                    </a:ext>
                  </a:extLst>
                </p14:cNvPr>
                <p14:cNvContentPartPr/>
                <p14:nvPr/>
              </p14:nvContentPartPr>
              <p14:xfrm>
                <a:off x="4755179" y="6481771"/>
                <a:ext cx="395280" cy="1188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1520BAB-1905-4762-926B-3E84F6171B5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750859" y="6477451"/>
                  <a:ext cx="40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0850B00-4984-4EDE-A2B9-0234D3E6D171}"/>
                    </a:ext>
                  </a:extLst>
                </p14:cNvPr>
                <p14:cNvContentPartPr/>
                <p14:nvPr/>
              </p14:nvContentPartPr>
              <p14:xfrm>
                <a:off x="5302739" y="6470971"/>
                <a:ext cx="17280" cy="1076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0850B00-4984-4EDE-A2B9-0234D3E6D171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298419" y="6466651"/>
                  <a:ext cx="2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310A203-4E5C-4DA0-960B-703E0C7F160C}"/>
                    </a:ext>
                  </a:extLst>
                </p14:cNvPr>
                <p14:cNvContentPartPr/>
                <p14:nvPr/>
              </p14:nvContentPartPr>
              <p14:xfrm>
                <a:off x="5325419" y="6413731"/>
                <a:ext cx="74160" cy="2412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310A203-4E5C-4DA0-960B-703E0C7F160C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321099" y="6409411"/>
                  <a:ext cx="8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515784A-2E47-4C3F-A2C2-8919F0FFF0A2}"/>
                    </a:ext>
                  </a:extLst>
                </p14:cNvPr>
                <p14:cNvContentPartPr/>
                <p14:nvPr/>
              </p14:nvContentPartPr>
              <p14:xfrm>
                <a:off x="5390219" y="6450811"/>
                <a:ext cx="108720" cy="882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515784A-2E47-4C3F-A2C2-8919F0FFF0A2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385899" y="6446491"/>
                  <a:ext cx="117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484EDB5E-A2D2-48E1-B7CF-B8C5639511F6}"/>
                    </a:ext>
                  </a:extLst>
                </p14:cNvPr>
                <p14:cNvContentPartPr/>
                <p14:nvPr/>
              </p14:nvContentPartPr>
              <p14:xfrm>
                <a:off x="5617019" y="6434611"/>
                <a:ext cx="174600" cy="874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484EDB5E-A2D2-48E1-B7CF-B8C5639511F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612699" y="6430291"/>
                  <a:ext cx="183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5E4C773-77A1-421E-874E-1FDB0C1CB703}"/>
                    </a:ext>
                  </a:extLst>
                </p14:cNvPr>
                <p14:cNvContentPartPr/>
                <p14:nvPr/>
              </p14:nvContentPartPr>
              <p14:xfrm>
                <a:off x="5817539" y="6433171"/>
                <a:ext cx="442440" cy="8388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5E4C773-77A1-421E-874E-1FDB0C1CB70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813219" y="6428851"/>
                  <a:ext cx="451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B1CDA0E-186D-46DE-9017-D8BD3C19558F}"/>
                    </a:ext>
                  </a:extLst>
                </p14:cNvPr>
                <p14:cNvContentPartPr/>
                <p14:nvPr/>
              </p14:nvContentPartPr>
              <p14:xfrm>
                <a:off x="6235139" y="6378811"/>
                <a:ext cx="32040" cy="97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B1CDA0E-186D-46DE-9017-D8BD3C19558F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230819" y="6374491"/>
                  <a:ext cx="40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7D0AF509-70AC-49FA-8AFD-294361736330}"/>
                    </a:ext>
                  </a:extLst>
                </p14:cNvPr>
                <p14:cNvContentPartPr/>
                <p14:nvPr/>
              </p14:nvContentPartPr>
              <p14:xfrm>
                <a:off x="6304979" y="6420571"/>
                <a:ext cx="124200" cy="2379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7D0AF509-70AC-49FA-8AFD-29436173633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300659" y="6416251"/>
                  <a:ext cx="132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96EA1BD-9798-49DE-9B34-4B4212B98B95}"/>
                    </a:ext>
                  </a:extLst>
                </p14:cNvPr>
                <p14:cNvContentPartPr/>
                <p14:nvPr/>
              </p14:nvContentPartPr>
              <p14:xfrm>
                <a:off x="6599099" y="6319051"/>
                <a:ext cx="380880" cy="1699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96EA1BD-9798-49DE-9B34-4B4212B98B9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594779" y="6314731"/>
                  <a:ext cx="389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1CD39E2-CE7E-428F-B581-63CD828628C8}"/>
                    </a:ext>
                  </a:extLst>
                </p14:cNvPr>
                <p14:cNvContentPartPr/>
                <p14:nvPr/>
              </p14:nvContentPartPr>
              <p14:xfrm>
                <a:off x="6972419" y="6368731"/>
                <a:ext cx="245880" cy="1144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1CD39E2-CE7E-428F-B581-63CD828628C8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6968099" y="6364411"/>
                  <a:ext cx="254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F5D2FC19-DC13-4CFD-8A07-396496BDAE44}"/>
                    </a:ext>
                  </a:extLst>
                </p14:cNvPr>
                <p14:cNvContentPartPr/>
                <p14:nvPr/>
              </p14:nvContentPartPr>
              <p14:xfrm>
                <a:off x="7226939" y="6379531"/>
                <a:ext cx="241920" cy="1134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F5D2FC19-DC13-4CFD-8A07-396496BDAE44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222619" y="6375211"/>
                  <a:ext cx="250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A3743759-0420-4242-BAFD-F0CFB4DE2A6B}"/>
                    </a:ext>
                  </a:extLst>
                </p14:cNvPr>
                <p14:cNvContentPartPr/>
                <p14:nvPr/>
              </p14:nvContentPartPr>
              <p14:xfrm>
                <a:off x="7446179" y="6318691"/>
                <a:ext cx="241200" cy="1879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A3743759-0420-4242-BAFD-F0CFB4DE2A6B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441859" y="6314371"/>
                  <a:ext cx="2498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5" name="Gruppieren 644">
            <a:extLst>
              <a:ext uri="{FF2B5EF4-FFF2-40B4-BE49-F238E27FC236}">
                <a16:creationId xmlns:a16="http://schemas.microsoft.com/office/drawing/2014/main" id="{99840F5C-93F7-4F95-8B4B-0BBAEBA36718}"/>
              </a:ext>
            </a:extLst>
          </p:cNvPr>
          <p:cNvGrpSpPr/>
          <p:nvPr/>
        </p:nvGrpSpPr>
        <p:grpSpPr>
          <a:xfrm>
            <a:off x="9844859" y="767491"/>
            <a:ext cx="1468080" cy="1065240"/>
            <a:chOff x="9844859" y="767491"/>
            <a:chExt cx="1468080" cy="10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33031D56-C976-4635-A815-858BE81C8CEF}"/>
                    </a:ext>
                  </a:extLst>
                </p14:cNvPr>
                <p14:cNvContentPartPr/>
                <p14:nvPr/>
              </p14:nvContentPartPr>
              <p14:xfrm>
                <a:off x="10425179" y="822931"/>
                <a:ext cx="19080" cy="180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33031D56-C976-4635-A815-858BE81C8CE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420859" y="818611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037A2B5-69A6-46AD-9843-D25F01753341}"/>
                    </a:ext>
                  </a:extLst>
                </p14:cNvPr>
                <p14:cNvContentPartPr/>
                <p14:nvPr/>
              </p14:nvContentPartPr>
              <p14:xfrm>
                <a:off x="10459739" y="879811"/>
                <a:ext cx="30960" cy="266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037A2B5-69A6-46AD-9843-D25F0175334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455419" y="875491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B93BB0FC-BF06-42DA-A2DD-17773DBD5B76}"/>
                    </a:ext>
                  </a:extLst>
                </p14:cNvPr>
                <p14:cNvContentPartPr/>
                <p14:nvPr/>
              </p14:nvContentPartPr>
              <p14:xfrm>
                <a:off x="10387019" y="767491"/>
                <a:ext cx="925920" cy="10652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B93BB0FC-BF06-42DA-A2DD-17773DBD5B76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382699" y="763171"/>
                  <a:ext cx="93456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55BD9A74-A626-4469-9D10-BE7EC3BD3970}"/>
                    </a:ext>
                  </a:extLst>
                </p14:cNvPr>
                <p14:cNvContentPartPr/>
                <p14:nvPr/>
              </p14:nvContentPartPr>
              <p14:xfrm>
                <a:off x="10894259" y="1713211"/>
                <a:ext cx="181800" cy="1188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55BD9A74-A626-4469-9D10-BE7EC3BD397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889939" y="1708891"/>
                  <a:ext cx="19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A32B27A-61E7-4BC9-AFCE-5489B98B2EED}"/>
                    </a:ext>
                  </a:extLst>
                </p14:cNvPr>
                <p14:cNvContentPartPr/>
                <p14:nvPr/>
              </p14:nvContentPartPr>
              <p14:xfrm>
                <a:off x="11022419" y="1661731"/>
                <a:ext cx="88200" cy="1530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A32B27A-61E7-4BC9-AFCE-5489B98B2EED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1018099" y="1657411"/>
                  <a:ext cx="96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A2CB5A5F-6E82-42A8-8229-0025C89A2EA1}"/>
                    </a:ext>
                  </a:extLst>
                </p14:cNvPr>
                <p14:cNvContentPartPr/>
                <p14:nvPr/>
              </p14:nvContentPartPr>
              <p14:xfrm>
                <a:off x="10895339" y="1031731"/>
                <a:ext cx="198720" cy="1872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A2CB5A5F-6E82-42A8-8229-0025C89A2EA1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891019" y="1027411"/>
                  <a:ext cx="207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2F6314A-F817-4FC5-8B8E-EC2538E6FFDF}"/>
                    </a:ext>
                  </a:extLst>
                </p14:cNvPr>
                <p14:cNvContentPartPr/>
                <p14:nvPr/>
              </p14:nvContentPartPr>
              <p14:xfrm>
                <a:off x="9844859" y="810331"/>
                <a:ext cx="1121400" cy="9493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2F6314A-F817-4FC5-8B8E-EC2538E6FFD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9840539" y="806011"/>
                  <a:ext cx="1130040" cy="9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FF50FF14-DC87-413A-8DDF-2E7BF5C59316}"/>
                    </a:ext>
                  </a:extLst>
                </p14:cNvPr>
                <p14:cNvContentPartPr/>
                <p14:nvPr/>
              </p14:nvContentPartPr>
              <p14:xfrm>
                <a:off x="10872659" y="865051"/>
                <a:ext cx="54360" cy="13788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FF50FF14-DC87-413A-8DDF-2E7BF5C59316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0868339" y="860731"/>
                  <a:ext cx="63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22A15111-F042-43F6-81FC-D507326BE9AF}"/>
                    </a:ext>
                  </a:extLst>
                </p14:cNvPr>
                <p14:cNvContentPartPr/>
                <p14:nvPr/>
              </p14:nvContentPartPr>
              <p14:xfrm>
                <a:off x="10871939" y="912211"/>
                <a:ext cx="52200" cy="446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22A15111-F042-43F6-81FC-D507326BE9AF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867619" y="907891"/>
                  <a:ext cx="60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0EB8F50B-03EB-4C6F-B89F-A50493619210}"/>
                    </a:ext>
                  </a:extLst>
                </p14:cNvPr>
                <p14:cNvContentPartPr/>
                <p14:nvPr/>
              </p14:nvContentPartPr>
              <p14:xfrm>
                <a:off x="10919459" y="841291"/>
                <a:ext cx="106200" cy="1443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0EB8F50B-03EB-4C6F-B89F-A50493619210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0915139" y="836971"/>
                  <a:ext cx="1148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203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40829" y="24053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540" b="1"/>
              <a:t>Philipps-curve </a:t>
            </a:r>
            <a:r>
              <a:rPr lang="en-US" sz="2540" b="1" dirty="0"/>
              <a:t>USA I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0902" y="324392"/>
            <a:ext cx="131010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Source: FRED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52" y="659920"/>
            <a:ext cx="7638950" cy="378594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938050" y="344680"/>
            <a:ext cx="4113177" cy="11056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From the 1960 to 1980ies we seen an outward shift of the Philipps-curve</a:t>
            </a:r>
            <a:endParaRPr lang="de-DE" sz="1633" dirty="0"/>
          </a:p>
        </p:txBody>
      </p:sp>
      <p:sp>
        <p:nvSpPr>
          <p:cNvPr id="15" name="Textfeld 14"/>
          <p:cNvSpPr txBox="1"/>
          <p:nvPr/>
        </p:nvSpPr>
        <p:spPr>
          <a:xfrm>
            <a:off x="7987906" y="1450311"/>
            <a:ext cx="4212869" cy="2876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33"/>
              <a:t>In this example, the regression used the Ansatz:</a:t>
            </a:r>
          </a:p>
          <a:p>
            <a:endParaRPr lang="de-DE" sz="1633" dirty="0"/>
          </a:p>
          <a:p>
            <a:pPr algn="ctr"/>
            <a:r>
              <a:rPr lang="de-DE" sz="1633" dirty="0"/>
              <a:t>y=</a:t>
            </a:r>
            <a:r>
              <a:rPr lang="de-DE" sz="1633" dirty="0" err="1"/>
              <a:t>x</a:t>
            </a:r>
            <a:r>
              <a:rPr lang="de-DE" sz="1633" baseline="30000" dirty="0" err="1"/>
              <a:t>a</a:t>
            </a:r>
            <a:endParaRPr lang="de-DE" sz="1633" baseline="30000" dirty="0"/>
          </a:p>
          <a:p>
            <a:endParaRPr lang="de-DE" sz="1633" dirty="0"/>
          </a:p>
          <a:p>
            <a:r>
              <a:rPr lang="de-DE" sz="1633"/>
              <a:t>Thus, the  exponent can directly interpreted as the elasticity between x and </a:t>
            </a:r>
            <a:r>
              <a:rPr lang="de-DE" sz="1633" dirty="0"/>
              <a:t>y </a:t>
            </a:r>
          </a:p>
          <a:p>
            <a:endParaRPr lang="de-DE" sz="1633" dirty="0"/>
          </a:p>
          <a:p>
            <a:r>
              <a:rPr lang="de-DE" sz="1633" dirty="0"/>
              <a:t>e=(</a:t>
            </a:r>
            <a:r>
              <a:rPr lang="de-DE" sz="1633" dirty="0" err="1"/>
              <a:t>dy</a:t>
            </a:r>
            <a:r>
              <a:rPr lang="de-DE" sz="1633" dirty="0"/>
              <a:t>/y)</a:t>
            </a:r>
            <a:r>
              <a:rPr lang="de-DE" sz="1633" dirty="0">
                <a:sym typeface="Wingdings" panose="05000000000000000000" pitchFamily="2" charset="2"/>
              </a:rPr>
              <a:t>:(</a:t>
            </a:r>
            <a:r>
              <a:rPr lang="de-DE" sz="1633" dirty="0"/>
              <a:t>dx/x)</a:t>
            </a:r>
          </a:p>
          <a:p>
            <a:endParaRPr lang="de-DE" sz="1633" dirty="0"/>
          </a:p>
          <a:p>
            <a:r>
              <a:rPr lang="de-DE" sz="1633"/>
              <a:t>Can you show this </a:t>
            </a:r>
            <a:r>
              <a:rPr lang="de-DE" sz="1633">
                <a:sym typeface="Wingdings" panose="05000000000000000000" pitchFamily="2" charset="2"/>
              </a:rPr>
              <a:t>?</a:t>
            </a:r>
            <a:r>
              <a:rPr lang="de-DE" sz="1633"/>
              <a:t>.</a:t>
            </a:r>
            <a:endParaRPr lang="de-DE" sz="1633" dirty="0"/>
          </a:p>
          <a:p>
            <a:endParaRPr lang="de-DE" sz="1633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A6861C5-F9D2-07BD-1E70-6A9FB5A72B8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0F254D6-DB67-40D9-BCFE-DB6515C1B0EE}"/>
                  </a:ext>
                </a:extLst>
              </p14:cNvPr>
              <p14:cNvContentPartPr/>
              <p14:nvPr/>
            </p14:nvContentPartPr>
            <p14:xfrm>
              <a:off x="269219" y="2612131"/>
              <a:ext cx="250560" cy="34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0F254D6-DB67-40D9-BCFE-DB6515C1B0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899" y="2607811"/>
                <a:ext cx="259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A82E86E-6E9B-4ECD-806B-DE8BB0A6AC28}"/>
                  </a:ext>
                </a:extLst>
              </p14:cNvPr>
              <p14:cNvContentPartPr/>
              <p14:nvPr/>
            </p14:nvContentPartPr>
            <p14:xfrm>
              <a:off x="4028339" y="4303411"/>
              <a:ext cx="289800" cy="19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A82E86E-6E9B-4ECD-806B-DE8BB0A6AC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4019" y="4299091"/>
                <a:ext cx="298440" cy="277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D730C65A-8CA4-4426-BF3A-AC036976A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499" y="4813703"/>
            <a:ext cx="2861434" cy="1719905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9C2F1B1-8828-4573-AADB-4B412E81FC3F}"/>
              </a:ext>
            </a:extLst>
          </p:cNvPr>
          <p:cNvGrpSpPr/>
          <p:nvPr/>
        </p:nvGrpSpPr>
        <p:grpSpPr>
          <a:xfrm>
            <a:off x="3733859" y="2111371"/>
            <a:ext cx="1400040" cy="1311840"/>
            <a:chOff x="3733859" y="2111371"/>
            <a:chExt cx="1400040" cy="13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73E655B-1FC5-4EA8-AC39-0B5827C7E53C}"/>
                    </a:ext>
                  </a:extLst>
                </p14:cNvPr>
                <p14:cNvContentPartPr/>
                <p14:nvPr/>
              </p14:nvContentPartPr>
              <p14:xfrm>
                <a:off x="3733859" y="2172211"/>
                <a:ext cx="1349280" cy="1251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73E655B-1FC5-4EA8-AC39-0B5827C7E5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9539" y="2167891"/>
                  <a:ext cx="135792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B67D28B-C42A-4E6D-BE78-0AD943F56472}"/>
                    </a:ext>
                  </a:extLst>
                </p14:cNvPr>
                <p14:cNvContentPartPr/>
                <p14:nvPr/>
              </p14:nvContentPartPr>
              <p14:xfrm>
                <a:off x="4968659" y="2111371"/>
                <a:ext cx="165240" cy="145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B67D28B-C42A-4E6D-BE78-0AD943F564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64339" y="2107051"/>
                  <a:ext cx="1738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F7A07C72-4727-4D99-9F68-A657386F3A46}"/>
              </a:ext>
            </a:extLst>
          </p:cNvPr>
          <p:cNvGrpSpPr/>
          <p:nvPr/>
        </p:nvGrpSpPr>
        <p:grpSpPr>
          <a:xfrm>
            <a:off x="739739" y="2850091"/>
            <a:ext cx="7850880" cy="3342240"/>
            <a:chOff x="739739" y="2850091"/>
            <a:chExt cx="7850880" cy="33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8AA4CD4-916B-42B0-92E3-71D896C3AF2B}"/>
                    </a:ext>
                  </a:extLst>
                </p14:cNvPr>
                <p14:cNvContentPartPr/>
                <p14:nvPr/>
              </p14:nvContentPartPr>
              <p14:xfrm>
                <a:off x="739739" y="4562971"/>
                <a:ext cx="133560" cy="93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8AA4CD4-916B-42B0-92E3-71D896C3AF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419" y="4558651"/>
                  <a:ext cx="14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297C101-938B-4A03-A1CD-EDD74F846BF7}"/>
                    </a:ext>
                  </a:extLst>
                </p14:cNvPr>
                <p14:cNvContentPartPr/>
                <p14:nvPr/>
              </p14:nvContentPartPr>
              <p14:xfrm>
                <a:off x="908579" y="4559011"/>
                <a:ext cx="70200" cy="114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297C101-938B-4A03-A1CD-EDD74F846BF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4259" y="4554691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7E41D9-5873-494C-BEB6-0AD165BF2066}"/>
                    </a:ext>
                  </a:extLst>
                </p14:cNvPr>
                <p14:cNvContentPartPr/>
                <p14:nvPr/>
              </p14:nvContentPartPr>
              <p14:xfrm>
                <a:off x="965459" y="4610491"/>
                <a:ext cx="35280" cy="82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7E41D9-5873-494C-BEB6-0AD165BF20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1139" y="4606171"/>
                  <a:ext cx="4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FD7ED87-4441-4C0D-9A5C-3F0452F00F64}"/>
                    </a:ext>
                  </a:extLst>
                </p14:cNvPr>
                <p14:cNvContentPartPr/>
                <p14:nvPr/>
              </p14:nvContentPartPr>
              <p14:xfrm>
                <a:off x="890219" y="4547851"/>
                <a:ext cx="115920" cy="186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FD7ED87-4441-4C0D-9A5C-3F0452F00F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5899" y="4543531"/>
                  <a:ext cx="124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3E6017-6C86-423D-BAB7-9966AC8E47FF}"/>
                    </a:ext>
                  </a:extLst>
                </p14:cNvPr>
                <p14:cNvContentPartPr/>
                <p14:nvPr/>
              </p14:nvContentPartPr>
              <p14:xfrm>
                <a:off x="1024499" y="4583131"/>
                <a:ext cx="81360" cy="134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3E6017-6C86-423D-BAB7-9966AC8E47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0179" y="4578811"/>
                  <a:ext cx="90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A8511F-9F7E-4C1B-9738-032658B383EE}"/>
                    </a:ext>
                  </a:extLst>
                </p14:cNvPr>
                <p14:cNvContentPartPr/>
                <p14:nvPr/>
              </p14:nvContentPartPr>
              <p14:xfrm>
                <a:off x="1092539" y="4631371"/>
                <a:ext cx="35280" cy="78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A8511F-9F7E-4C1B-9738-032658B383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8219" y="4627051"/>
                  <a:ext cx="4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3978F9-7C22-4552-A605-2AA8F0C9A3C0}"/>
                    </a:ext>
                  </a:extLst>
                </p14:cNvPr>
                <p14:cNvContentPartPr/>
                <p14:nvPr/>
              </p14:nvContentPartPr>
              <p14:xfrm>
                <a:off x="1155539" y="4576291"/>
                <a:ext cx="136800" cy="183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3978F9-7C22-4552-A605-2AA8F0C9A3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1219" y="4571971"/>
                  <a:ext cx="145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611B5AD-CD82-41DF-9182-24B0AA82251B}"/>
                    </a:ext>
                  </a:extLst>
                </p14:cNvPr>
                <p14:cNvContentPartPr/>
                <p14:nvPr/>
              </p14:nvContentPartPr>
              <p14:xfrm>
                <a:off x="1370099" y="4664131"/>
                <a:ext cx="64080" cy="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611B5AD-CD82-41DF-9182-24B0AA8225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65779" y="4659811"/>
                  <a:ext cx="72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3351684-65BC-4DA5-840D-B4CBE2D74EA5}"/>
                    </a:ext>
                  </a:extLst>
                </p14:cNvPr>
                <p14:cNvContentPartPr/>
                <p14:nvPr/>
              </p14:nvContentPartPr>
              <p14:xfrm>
                <a:off x="1561979" y="4595731"/>
                <a:ext cx="90360" cy="132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3351684-65BC-4DA5-840D-B4CBE2D74E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57659" y="4591411"/>
                  <a:ext cx="99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B581E7C-F21F-44B8-BBA5-64F9852CC842}"/>
                    </a:ext>
                  </a:extLst>
                </p14:cNvPr>
                <p14:cNvContentPartPr/>
                <p14:nvPr/>
              </p14:nvContentPartPr>
              <p14:xfrm>
                <a:off x="1738379" y="4595011"/>
                <a:ext cx="118080" cy="112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B581E7C-F21F-44B8-BBA5-64F9852CC8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34059" y="4590691"/>
                  <a:ext cx="126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B45BED2-6358-4F6F-962E-D0AFF1236194}"/>
                    </a:ext>
                  </a:extLst>
                </p14:cNvPr>
                <p14:cNvContentPartPr/>
                <p14:nvPr/>
              </p14:nvContentPartPr>
              <p14:xfrm>
                <a:off x="1863299" y="4588891"/>
                <a:ext cx="96840" cy="131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B45BED2-6358-4F6F-962E-D0AFF123619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58979" y="4584571"/>
                  <a:ext cx="105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CF339D6-0B10-452C-93E6-9CAAB7237662}"/>
                    </a:ext>
                  </a:extLst>
                </p14:cNvPr>
                <p14:cNvContentPartPr/>
                <p14:nvPr/>
              </p14:nvContentPartPr>
              <p14:xfrm>
                <a:off x="1996859" y="4564411"/>
                <a:ext cx="144360" cy="154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CF339D6-0B10-452C-93E6-9CAAB72376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92539" y="4560091"/>
                  <a:ext cx="153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84AFECF-02DD-4EF5-8356-861AB8B252EB}"/>
                    </a:ext>
                  </a:extLst>
                </p14:cNvPr>
                <p14:cNvContentPartPr/>
                <p14:nvPr/>
              </p14:nvContentPartPr>
              <p14:xfrm>
                <a:off x="2133659" y="5905771"/>
                <a:ext cx="454680" cy="195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84AFECF-02DD-4EF5-8356-861AB8B252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29339" y="5901451"/>
                  <a:ext cx="463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3DF2192-3AB2-414A-AE52-C7A281417536}"/>
                    </a:ext>
                  </a:extLst>
                </p14:cNvPr>
                <p14:cNvContentPartPr/>
                <p14:nvPr/>
              </p14:nvContentPartPr>
              <p14:xfrm>
                <a:off x="2507339" y="6005851"/>
                <a:ext cx="660960" cy="129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3DF2192-3AB2-414A-AE52-C7A2814175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03019" y="6001531"/>
                  <a:ext cx="66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88E272F-AF22-4E82-B555-E3AFC440F9CE}"/>
                    </a:ext>
                  </a:extLst>
                </p14:cNvPr>
                <p14:cNvContentPartPr/>
                <p14:nvPr/>
              </p14:nvContentPartPr>
              <p14:xfrm>
                <a:off x="3464939" y="6002971"/>
                <a:ext cx="49680" cy="189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88E272F-AF22-4E82-B555-E3AFC440F9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60619" y="5998651"/>
                  <a:ext cx="58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06DEFB9-21B9-4C6B-8D9B-43F969763AC1}"/>
                    </a:ext>
                  </a:extLst>
                </p14:cNvPr>
                <p14:cNvContentPartPr/>
                <p14:nvPr/>
              </p14:nvContentPartPr>
              <p14:xfrm>
                <a:off x="3422819" y="5956171"/>
                <a:ext cx="225360" cy="1904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06DEFB9-21B9-4C6B-8D9B-43F969763A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18499" y="5951851"/>
                  <a:ext cx="234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51E72CB-48BC-4BE1-BF11-6C798A119406}"/>
                    </a:ext>
                  </a:extLst>
                </p14:cNvPr>
                <p14:cNvContentPartPr/>
                <p14:nvPr/>
              </p14:nvContentPartPr>
              <p14:xfrm>
                <a:off x="3595979" y="5838451"/>
                <a:ext cx="134640" cy="131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51E72CB-48BC-4BE1-BF11-6C798A1194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91659" y="5834131"/>
                  <a:ext cx="143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1223A5C-5D70-41F5-859B-91BBACB656D9}"/>
                    </a:ext>
                  </a:extLst>
                </p14:cNvPr>
                <p14:cNvContentPartPr/>
                <p14:nvPr/>
              </p14:nvContentPartPr>
              <p14:xfrm>
                <a:off x="3778859" y="5959771"/>
                <a:ext cx="191520" cy="74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1223A5C-5D70-41F5-859B-91BBACB656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74539" y="5955451"/>
                  <a:ext cx="20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FB018FA-4657-4A92-9DCD-904931EC672D}"/>
                    </a:ext>
                  </a:extLst>
                </p14:cNvPr>
                <p14:cNvContentPartPr/>
                <p14:nvPr/>
              </p14:nvContentPartPr>
              <p14:xfrm>
                <a:off x="3808019" y="6063811"/>
                <a:ext cx="206640" cy="36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FB018FA-4657-4A92-9DCD-904931EC67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03699" y="6059491"/>
                  <a:ext cx="21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79804E3-1965-4E63-B6FC-A57860009431}"/>
                    </a:ext>
                  </a:extLst>
                </p14:cNvPr>
                <p14:cNvContentPartPr/>
                <p14:nvPr/>
              </p14:nvContentPartPr>
              <p14:xfrm>
                <a:off x="4087019" y="5933851"/>
                <a:ext cx="155160" cy="119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79804E3-1965-4E63-B6FC-A578600094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82699" y="5929531"/>
                  <a:ext cx="163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57FDB7-6068-4B55-9008-46B4EE59093C}"/>
                    </a:ext>
                  </a:extLst>
                </p14:cNvPr>
                <p14:cNvContentPartPr/>
                <p14:nvPr/>
              </p14:nvContentPartPr>
              <p14:xfrm>
                <a:off x="2430299" y="4650091"/>
                <a:ext cx="183960" cy="19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57FDB7-6068-4B55-9008-46B4EE5909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25979" y="4645771"/>
                  <a:ext cx="19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7D5CFAD-5C0C-41CE-91A1-F8602E3B9FC4}"/>
                    </a:ext>
                  </a:extLst>
                </p14:cNvPr>
                <p14:cNvContentPartPr/>
                <p14:nvPr/>
              </p14:nvContentPartPr>
              <p14:xfrm>
                <a:off x="2599499" y="4581691"/>
                <a:ext cx="119880" cy="139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7D5CFAD-5C0C-41CE-91A1-F8602E3B9F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95179" y="4577371"/>
                  <a:ext cx="12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F51F24-D3C0-4B78-9F2E-E21A694FE8D4}"/>
                    </a:ext>
                  </a:extLst>
                </p14:cNvPr>
                <p14:cNvContentPartPr/>
                <p14:nvPr/>
              </p14:nvContentPartPr>
              <p14:xfrm>
                <a:off x="2904779" y="4622011"/>
                <a:ext cx="94680" cy="88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F51F24-D3C0-4B78-9F2E-E21A694FE8D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00459" y="4617691"/>
                  <a:ext cx="103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64B2044-18F5-497C-AA90-0DB4BE207811}"/>
                    </a:ext>
                  </a:extLst>
                </p14:cNvPr>
                <p14:cNvContentPartPr/>
                <p14:nvPr/>
              </p14:nvContentPartPr>
              <p14:xfrm>
                <a:off x="3041579" y="4610131"/>
                <a:ext cx="139320" cy="118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64B2044-18F5-497C-AA90-0DB4BE2078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37259" y="4605811"/>
                  <a:ext cx="147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B03A856-1660-4D60-9341-0F441A9CAF38}"/>
                    </a:ext>
                  </a:extLst>
                </p14:cNvPr>
                <p14:cNvContentPartPr/>
                <p14:nvPr/>
              </p14:nvContentPartPr>
              <p14:xfrm>
                <a:off x="3207899" y="4611571"/>
                <a:ext cx="178560" cy="86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B03A856-1660-4D60-9341-0F441A9CAF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03579" y="4607251"/>
                  <a:ext cx="187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7E8601D-8C29-418B-997B-701DB1A638EF}"/>
                    </a:ext>
                  </a:extLst>
                </p14:cNvPr>
                <p14:cNvContentPartPr/>
                <p14:nvPr/>
              </p14:nvContentPartPr>
              <p14:xfrm>
                <a:off x="3513179" y="4548211"/>
                <a:ext cx="201240" cy="148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7E8601D-8C29-418B-997B-701DB1A638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08859" y="4543891"/>
                  <a:ext cx="209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3DC7DE5-D40D-4761-B4C0-5DB363D3605D}"/>
                    </a:ext>
                  </a:extLst>
                </p14:cNvPr>
                <p14:cNvContentPartPr/>
                <p14:nvPr/>
              </p14:nvContentPartPr>
              <p14:xfrm>
                <a:off x="3703619" y="4568011"/>
                <a:ext cx="24840" cy="19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3DC7DE5-D40D-4761-B4C0-5DB363D360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99299" y="4563691"/>
                  <a:ext cx="33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9731078-2B23-4A05-BBDD-ACD08AA9D91A}"/>
                    </a:ext>
                  </a:extLst>
                </p14:cNvPr>
                <p14:cNvContentPartPr/>
                <p14:nvPr/>
              </p14:nvContentPartPr>
              <p14:xfrm>
                <a:off x="3738899" y="4606531"/>
                <a:ext cx="64800" cy="89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9731078-2B23-4A05-BBDD-ACD08AA9D9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34579" y="4602211"/>
                  <a:ext cx="73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6DC9F58-E98D-4C96-B56E-0B05B1012E08}"/>
                    </a:ext>
                  </a:extLst>
                </p14:cNvPr>
                <p14:cNvContentPartPr/>
                <p14:nvPr/>
              </p14:nvContentPartPr>
              <p14:xfrm>
                <a:off x="3934379" y="4541731"/>
                <a:ext cx="89280" cy="137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6DC9F58-E98D-4C96-B56E-0B05B1012E0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30059" y="4537411"/>
                  <a:ext cx="97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5D2488-7777-48EC-9DD4-50C5339EFE9A}"/>
                    </a:ext>
                  </a:extLst>
                </p14:cNvPr>
                <p14:cNvContentPartPr/>
                <p14:nvPr/>
              </p14:nvContentPartPr>
              <p14:xfrm>
                <a:off x="4010339" y="4600411"/>
                <a:ext cx="78120" cy="75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5D2488-7777-48EC-9DD4-50C5339EFE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06019" y="4596091"/>
                  <a:ext cx="86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DA35A26-2A50-4352-9949-D22BF8BEDE8A}"/>
                    </a:ext>
                  </a:extLst>
                </p14:cNvPr>
                <p14:cNvContentPartPr/>
                <p14:nvPr/>
              </p14:nvContentPartPr>
              <p14:xfrm>
                <a:off x="4135619" y="4620211"/>
                <a:ext cx="166320" cy="18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DA35A26-2A50-4352-9949-D22BF8BEDE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1299" y="4615891"/>
                  <a:ext cx="174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4EF1E1-E0F6-442D-9C6C-05C6FD3B2DD2}"/>
                    </a:ext>
                  </a:extLst>
                </p14:cNvPr>
                <p14:cNvContentPartPr/>
                <p14:nvPr/>
              </p14:nvContentPartPr>
              <p14:xfrm>
                <a:off x="4367099" y="4631011"/>
                <a:ext cx="64080" cy="11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4EF1E1-E0F6-442D-9C6C-05C6FD3B2D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62779" y="4626691"/>
                  <a:ext cx="72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B7AFE0D-D487-4AD7-9685-913A7679078F}"/>
                    </a:ext>
                  </a:extLst>
                </p14:cNvPr>
                <p14:cNvContentPartPr/>
                <p14:nvPr/>
              </p14:nvContentPartPr>
              <p14:xfrm>
                <a:off x="4472939" y="4522651"/>
                <a:ext cx="325080" cy="171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B7AFE0D-D487-4AD7-9685-913A767907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68619" y="4518331"/>
                  <a:ext cx="333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BC9A6D-4DB3-434C-827C-6A87D2335BE4}"/>
                    </a:ext>
                  </a:extLst>
                </p14:cNvPr>
                <p14:cNvContentPartPr/>
                <p14:nvPr/>
              </p14:nvContentPartPr>
              <p14:xfrm>
                <a:off x="4924379" y="4606531"/>
                <a:ext cx="106200" cy="176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BC9A6D-4DB3-434C-827C-6A87D2335B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20059" y="4602211"/>
                  <a:ext cx="114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0D7D7DC-A87F-429D-A29F-F8F0363EC300}"/>
                    </a:ext>
                  </a:extLst>
                </p14:cNvPr>
                <p14:cNvContentPartPr/>
                <p14:nvPr/>
              </p14:nvContentPartPr>
              <p14:xfrm>
                <a:off x="5050019" y="4600771"/>
                <a:ext cx="229320" cy="73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0D7D7DC-A87F-429D-A29F-F8F0363EC3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45699" y="4596451"/>
                  <a:ext cx="237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99C328-1E2D-483B-8EFD-18597EF6BE17}"/>
                    </a:ext>
                  </a:extLst>
                </p14:cNvPr>
                <p14:cNvContentPartPr/>
                <p14:nvPr/>
              </p14:nvContentPartPr>
              <p14:xfrm>
                <a:off x="5278619" y="4559731"/>
                <a:ext cx="47160" cy="25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99C328-1E2D-483B-8EFD-18597EF6BE1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74299" y="4555411"/>
                  <a:ext cx="55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ABD8C52-F580-48DA-8B78-1C10B18B72CA}"/>
                    </a:ext>
                  </a:extLst>
                </p14:cNvPr>
                <p14:cNvContentPartPr/>
                <p14:nvPr/>
              </p14:nvContentPartPr>
              <p14:xfrm>
                <a:off x="5308499" y="4598971"/>
                <a:ext cx="73440" cy="67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ABD8C52-F580-48DA-8B78-1C10B18B72C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4179" y="4594651"/>
                  <a:ext cx="82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FF9EF1A-5208-405C-847B-03072DE42ED9}"/>
                    </a:ext>
                  </a:extLst>
                </p14:cNvPr>
                <p14:cNvContentPartPr/>
                <p14:nvPr/>
              </p14:nvContentPartPr>
              <p14:xfrm>
                <a:off x="5431979" y="4539211"/>
                <a:ext cx="153720" cy="118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FF9EF1A-5208-405C-847B-03072DE42E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27659" y="4534891"/>
                  <a:ext cx="162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23B5EF3-0072-40FA-968C-521012D53AA4}"/>
                    </a:ext>
                  </a:extLst>
                </p14:cNvPr>
                <p14:cNvContentPartPr/>
                <p14:nvPr/>
              </p14:nvContentPartPr>
              <p14:xfrm>
                <a:off x="5672459" y="4644691"/>
                <a:ext cx="24840" cy="73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23B5EF3-0072-40FA-968C-521012D53A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68139" y="4640371"/>
                  <a:ext cx="33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1B5EA4-0C52-4F55-B48D-F7C54CC8A14E}"/>
                    </a:ext>
                  </a:extLst>
                </p14:cNvPr>
                <p14:cNvContentPartPr/>
                <p14:nvPr/>
              </p14:nvContentPartPr>
              <p14:xfrm>
                <a:off x="3535859" y="4847731"/>
                <a:ext cx="318240" cy="131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1B5EA4-0C52-4F55-B48D-F7C54CC8A14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31539" y="4843411"/>
                  <a:ext cx="326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EA4DC36-1AFF-45DF-8629-DA56D13E3915}"/>
                    </a:ext>
                  </a:extLst>
                </p14:cNvPr>
                <p14:cNvContentPartPr/>
                <p14:nvPr/>
              </p14:nvContentPartPr>
              <p14:xfrm>
                <a:off x="3923579" y="4808851"/>
                <a:ext cx="97920" cy="144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EA4DC36-1AFF-45DF-8629-DA56D13E39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19259" y="4804531"/>
                  <a:ext cx="106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88C0829-BCDF-4F8F-89A6-5404954C89F2}"/>
                    </a:ext>
                  </a:extLst>
                </p14:cNvPr>
                <p14:cNvContentPartPr/>
                <p14:nvPr/>
              </p14:nvContentPartPr>
              <p14:xfrm>
                <a:off x="4031219" y="4881211"/>
                <a:ext cx="103320" cy="67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88C0829-BCDF-4F8F-89A6-5404954C89F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26899" y="4876891"/>
                  <a:ext cx="111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8F5A266-AAFE-42A6-9CD1-DEAD19FDA4EA}"/>
                    </a:ext>
                  </a:extLst>
                </p14:cNvPr>
                <p14:cNvContentPartPr/>
                <p14:nvPr/>
              </p14:nvContentPartPr>
              <p14:xfrm>
                <a:off x="4182779" y="4982731"/>
                <a:ext cx="360" cy="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8F5A266-AAFE-42A6-9CD1-DEAD19FDA4E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78459" y="4978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808B864-2E18-4A42-A7E0-FF649A8D3B47}"/>
                    </a:ext>
                  </a:extLst>
                </p14:cNvPr>
                <p14:cNvContentPartPr/>
                <p14:nvPr/>
              </p14:nvContentPartPr>
              <p14:xfrm>
                <a:off x="4171619" y="4869691"/>
                <a:ext cx="181440" cy="75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808B864-2E18-4A42-A7E0-FF649A8D3B4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67299" y="4865371"/>
                  <a:ext cx="190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53F2596-CFA7-4693-B586-411110E6EF1C}"/>
                    </a:ext>
                  </a:extLst>
                </p14:cNvPr>
                <p14:cNvContentPartPr/>
                <p14:nvPr/>
              </p14:nvContentPartPr>
              <p14:xfrm>
                <a:off x="4537379" y="4863571"/>
                <a:ext cx="140400" cy="83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53F2596-CFA7-4693-B586-411110E6EF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33059" y="4859251"/>
                  <a:ext cx="149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D332E6A-4317-4323-A6E1-A494489180E1}"/>
                    </a:ext>
                  </a:extLst>
                </p14:cNvPr>
                <p14:cNvContentPartPr/>
                <p14:nvPr/>
              </p14:nvContentPartPr>
              <p14:xfrm>
                <a:off x="4697579" y="4884811"/>
                <a:ext cx="78840" cy="57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D332E6A-4317-4323-A6E1-A494489180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93259" y="4880491"/>
                  <a:ext cx="87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9829A17-88D8-438B-B7D5-15EB3B92EBD4}"/>
                    </a:ext>
                  </a:extLst>
                </p14:cNvPr>
                <p14:cNvContentPartPr/>
                <p14:nvPr/>
              </p14:nvContentPartPr>
              <p14:xfrm>
                <a:off x="4929779" y="4876171"/>
                <a:ext cx="106200" cy="105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9829A17-88D8-438B-B7D5-15EB3B92EB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25459" y="4871851"/>
                  <a:ext cx="114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10B1300-E6F9-47C3-A277-15F899111554}"/>
                    </a:ext>
                  </a:extLst>
                </p14:cNvPr>
                <p14:cNvContentPartPr/>
                <p14:nvPr/>
              </p14:nvContentPartPr>
              <p14:xfrm>
                <a:off x="5057219" y="4804171"/>
                <a:ext cx="128520" cy="150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10B1300-E6F9-47C3-A277-15F8991115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52899" y="4799851"/>
                  <a:ext cx="137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64472C-C9A8-42B6-AA2B-CF3DD93E91ED}"/>
                    </a:ext>
                  </a:extLst>
                </p14:cNvPr>
                <p14:cNvContentPartPr/>
                <p14:nvPr/>
              </p14:nvContentPartPr>
              <p14:xfrm>
                <a:off x="5141459" y="4883011"/>
                <a:ext cx="136440" cy="59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64472C-C9A8-42B6-AA2B-CF3DD93E91E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37139" y="4878691"/>
                  <a:ext cx="145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197B607-E027-461D-9474-6D044B782AD8}"/>
                    </a:ext>
                  </a:extLst>
                </p14:cNvPr>
                <p14:cNvContentPartPr/>
                <p14:nvPr/>
              </p14:nvContentPartPr>
              <p14:xfrm>
                <a:off x="5261339" y="4798411"/>
                <a:ext cx="100800" cy="159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197B607-E027-461D-9474-6D044B782A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57019" y="4794091"/>
                  <a:ext cx="109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518E64-F010-4616-BF48-8B762063E818}"/>
                    </a:ext>
                  </a:extLst>
                </p14:cNvPr>
                <p14:cNvContentPartPr/>
                <p14:nvPr/>
              </p14:nvContentPartPr>
              <p14:xfrm>
                <a:off x="5362499" y="4801291"/>
                <a:ext cx="39240" cy="134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518E64-F010-4616-BF48-8B762063E81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58179" y="4796971"/>
                  <a:ext cx="4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14044CC-A733-4C8E-9AC8-22A173661009}"/>
                    </a:ext>
                  </a:extLst>
                </p14:cNvPr>
                <p14:cNvContentPartPr/>
                <p14:nvPr/>
              </p14:nvContentPartPr>
              <p14:xfrm>
                <a:off x="5416859" y="4863211"/>
                <a:ext cx="101520" cy="88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14044CC-A733-4C8E-9AC8-22A1736610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12539" y="4858891"/>
                  <a:ext cx="110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094456F-EF21-4A0B-A640-9407A0B99450}"/>
                    </a:ext>
                  </a:extLst>
                </p14:cNvPr>
                <p14:cNvContentPartPr/>
                <p14:nvPr/>
              </p14:nvContentPartPr>
              <p14:xfrm>
                <a:off x="3562499" y="5117011"/>
                <a:ext cx="138960" cy="149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094456F-EF21-4A0B-A640-9407A0B994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58179" y="5112691"/>
                  <a:ext cx="147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E968354-432A-405B-BC01-88DA41A3036E}"/>
                    </a:ext>
                  </a:extLst>
                </p14:cNvPr>
                <p14:cNvContentPartPr/>
                <p14:nvPr/>
              </p14:nvContentPartPr>
              <p14:xfrm>
                <a:off x="3718739" y="5172091"/>
                <a:ext cx="74520" cy="98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E968354-432A-405B-BC01-88DA41A303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14419" y="5167771"/>
                  <a:ext cx="8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43A63DA-F6A0-428F-9C6C-F6A2424688FD}"/>
                    </a:ext>
                  </a:extLst>
                </p14:cNvPr>
                <p14:cNvContentPartPr/>
                <p14:nvPr/>
              </p14:nvContentPartPr>
              <p14:xfrm>
                <a:off x="3792179" y="5152651"/>
                <a:ext cx="96120" cy="256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43A63DA-F6A0-428F-9C6C-F6A2424688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87859" y="5148331"/>
                  <a:ext cx="104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4B2D48-D0EA-4A20-81A0-7DB455A5F68A}"/>
                    </a:ext>
                  </a:extLst>
                </p14:cNvPr>
                <p14:cNvContentPartPr/>
                <p14:nvPr/>
              </p14:nvContentPartPr>
              <p14:xfrm>
                <a:off x="3930419" y="5159131"/>
                <a:ext cx="205920" cy="83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4B2D48-D0EA-4A20-81A0-7DB455A5F68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26099" y="5154811"/>
                  <a:ext cx="214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C59A13C-EBBA-4FD5-A66F-9AA8BCBA86E8}"/>
                    </a:ext>
                  </a:extLst>
                </p14:cNvPr>
                <p14:cNvContentPartPr/>
                <p14:nvPr/>
              </p14:nvContentPartPr>
              <p14:xfrm>
                <a:off x="4187459" y="5127451"/>
                <a:ext cx="129240" cy="118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C59A13C-EBBA-4FD5-A66F-9AA8BCBA86E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183139" y="5123131"/>
                  <a:ext cx="137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73C20E0-F3E9-414D-B897-8CF2266E62D6}"/>
                    </a:ext>
                  </a:extLst>
                </p14:cNvPr>
                <p14:cNvContentPartPr/>
                <p14:nvPr/>
              </p14:nvContentPartPr>
              <p14:xfrm>
                <a:off x="4316699" y="5174251"/>
                <a:ext cx="210960" cy="57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73C20E0-F3E9-414D-B897-8CF2266E62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12379" y="5169931"/>
                  <a:ext cx="219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3A21083-C9CC-4EF3-97CF-79B9C1432211}"/>
                    </a:ext>
                  </a:extLst>
                </p14:cNvPr>
                <p14:cNvContentPartPr/>
                <p14:nvPr/>
              </p14:nvContentPartPr>
              <p14:xfrm>
                <a:off x="4556099" y="5161651"/>
                <a:ext cx="68040" cy="59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3A21083-C9CC-4EF3-97CF-79B9C14322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51779" y="5157331"/>
                  <a:ext cx="76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27BD8C3-2E88-4D2D-93AE-0E5CBE40459A}"/>
                    </a:ext>
                  </a:extLst>
                </p14:cNvPr>
                <p14:cNvContentPartPr/>
                <p14:nvPr/>
              </p14:nvContentPartPr>
              <p14:xfrm>
                <a:off x="4613339" y="5157691"/>
                <a:ext cx="80280" cy="71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27BD8C3-2E88-4D2D-93AE-0E5CBE40459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09019" y="5153371"/>
                  <a:ext cx="8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B7A3A63-B0BB-4903-850D-CC4F4F075E4C}"/>
                    </a:ext>
                  </a:extLst>
                </p14:cNvPr>
                <p14:cNvContentPartPr/>
                <p14:nvPr/>
              </p14:nvContentPartPr>
              <p14:xfrm>
                <a:off x="4871459" y="5065171"/>
                <a:ext cx="108000" cy="1861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B7A3A63-B0BB-4903-850D-CC4F4F075E4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67139" y="5060851"/>
                  <a:ext cx="116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4AB7E8-98A1-4430-8BC0-5A8D3BE92121}"/>
                    </a:ext>
                  </a:extLst>
                </p14:cNvPr>
                <p14:cNvContentPartPr/>
                <p14:nvPr/>
              </p14:nvContentPartPr>
              <p14:xfrm>
                <a:off x="5001059" y="5147971"/>
                <a:ext cx="101520" cy="63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4AB7E8-98A1-4430-8BC0-5A8D3BE921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96739" y="5143651"/>
                  <a:ext cx="11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1D55221-396A-4250-80B3-8FC87FDD48C8}"/>
                    </a:ext>
                  </a:extLst>
                </p14:cNvPr>
                <p14:cNvContentPartPr/>
                <p14:nvPr/>
              </p14:nvContentPartPr>
              <p14:xfrm>
                <a:off x="5120579" y="5059051"/>
                <a:ext cx="160560" cy="165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1D55221-396A-4250-80B3-8FC87FDD48C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16259" y="5054731"/>
                  <a:ext cx="16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EFDA27E-C072-4DD2-BC0D-ABF1F336D820}"/>
                    </a:ext>
                  </a:extLst>
                </p14:cNvPr>
                <p14:cNvContentPartPr/>
                <p14:nvPr/>
              </p14:nvContentPartPr>
              <p14:xfrm>
                <a:off x="5204099" y="5087491"/>
                <a:ext cx="525960" cy="141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EFDA27E-C072-4DD2-BC0D-ABF1F336D8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99779" y="5083171"/>
                  <a:ext cx="534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B000031-F572-42F7-AD37-B42185BFFBEF}"/>
                    </a:ext>
                  </a:extLst>
                </p14:cNvPr>
                <p14:cNvContentPartPr/>
                <p14:nvPr/>
              </p14:nvContentPartPr>
              <p14:xfrm>
                <a:off x="3604619" y="5464771"/>
                <a:ext cx="34200" cy="130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B000031-F572-42F7-AD37-B42185BFFBE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00299" y="5460451"/>
                  <a:ext cx="42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3E63F64-00CE-4F19-BD02-8A7227ADC7EF}"/>
                    </a:ext>
                  </a:extLst>
                </p14:cNvPr>
                <p14:cNvContentPartPr/>
                <p14:nvPr/>
              </p14:nvContentPartPr>
              <p14:xfrm>
                <a:off x="3653579" y="5470531"/>
                <a:ext cx="33480" cy="133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3E63F64-00CE-4F19-BD02-8A7227ADC7E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49259" y="5466211"/>
                  <a:ext cx="42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EFD46AF-3935-4A8E-B78F-8070A79FD818}"/>
                    </a:ext>
                  </a:extLst>
                </p14:cNvPr>
                <p14:cNvContentPartPr/>
                <p14:nvPr/>
              </p14:nvContentPartPr>
              <p14:xfrm>
                <a:off x="3536939" y="5429131"/>
                <a:ext cx="195480" cy="7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EFD46AF-3935-4A8E-B78F-8070A79FD8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32619" y="5424811"/>
                  <a:ext cx="204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5B3260D-60F0-4129-8F1B-C326DD93A908}"/>
                    </a:ext>
                  </a:extLst>
                </p14:cNvPr>
                <p14:cNvContentPartPr/>
                <p14:nvPr/>
              </p14:nvContentPartPr>
              <p14:xfrm>
                <a:off x="3878219" y="5485291"/>
                <a:ext cx="208440" cy="76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5B3260D-60F0-4129-8F1B-C326DD93A9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73899" y="5480971"/>
                  <a:ext cx="217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FBDF7B5-1BFB-482A-9FC5-624238A6A83E}"/>
                    </a:ext>
                  </a:extLst>
                </p14:cNvPr>
                <p14:cNvContentPartPr/>
                <p14:nvPr/>
              </p14:nvContentPartPr>
              <p14:xfrm>
                <a:off x="4134899" y="5423011"/>
                <a:ext cx="161640" cy="127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FBDF7B5-1BFB-482A-9FC5-624238A6A83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30579" y="5418691"/>
                  <a:ext cx="170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361BD33-FB10-4BB3-9267-21236111C5CF}"/>
                    </a:ext>
                  </a:extLst>
                </p14:cNvPr>
                <p14:cNvContentPartPr/>
                <p14:nvPr/>
              </p14:nvContentPartPr>
              <p14:xfrm>
                <a:off x="4426859" y="5477371"/>
                <a:ext cx="123480" cy="107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361BD33-FB10-4BB3-9267-21236111C5C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22539" y="5473051"/>
                  <a:ext cx="13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3FCAE1C-C0C5-489B-8B32-1E8A422D5F93}"/>
                    </a:ext>
                  </a:extLst>
                </p14:cNvPr>
                <p14:cNvContentPartPr/>
                <p14:nvPr/>
              </p14:nvContentPartPr>
              <p14:xfrm>
                <a:off x="4785419" y="2996611"/>
                <a:ext cx="2449440" cy="20401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3FCAE1C-C0C5-489B-8B32-1E8A422D5F9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81099" y="2992291"/>
                  <a:ext cx="2458080" cy="20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ED93489-CEA4-4B99-A222-252B5268A8C9}"/>
                    </a:ext>
                  </a:extLst>
                </p14:cNvPr>
                <p14:cNvContentPartPr/>
                <p14:nvPr/>
              </p14:nvContentPartPr>
              <p14:xfrm>
                <a:off x="4592819" y="2850091"/>
                <a:ext cx="398520" cy="276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ED93489-CEA4-4B99-A222-252B5268A8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88499" y="2845771"/>
                  <a:ext cx="407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8F8F28D-F0C4-4F99-B000-679AED24AD3E}"/>
                    </a:ext>
                  </a:extLst>
                </p14:cNvPr>
                <p14:cNvContentPartPr/>
                <p14:nvPr/>
              </p14:nvContentPartPr>
              <p14:xfrm>
                <a:off x="6550139" y="5243011"/>
                <a:ext cx="271080" cy="207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8F8F28D-F0C4-4F99-B000-679AED24AD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45819" y="5238691"/>
                  <a:ext cx="27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F4B5DB5-1FAA-4FF3-B407-5667A2521042}"/>
                    </a:ext>
                  </a:extLst>
                </p14:cNvPr>
                <p14:cNvContentPartPr/>
                <p14:nvPr/>
              </p14:nvContentPartPr>
              <p14:xfrm>
                <a:off x="6845339" y="5330851"/>
                <a:ext cx="19800" cy="90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F4B5DB5-1FAA-4FF3-B407-5667A252104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41019" y="5326531"/>
                  <a:ext cx="2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15FD25F-CB1D-40BC-8B7A-A24AE5D7E179}"/>
                    </a:ext>
                  </a:extLst>
                </p14:cNvPr>
                <p14:cNvContentPartPr/>
                <p14:nvPr/>
              </p14:nvContentPartPr>
              <p14:xfrm>
                <a:off x="6919139" y="5213131"/>
                <a:ext cx="156600" cy="191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15FD25F-CB1D-40BC-8B7A-A24AE5D7E17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14819" y="5208811"/>
                  <a:ext cx="165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AF87FC2-4E09-4914-9302-9469FF85338F}"/>
                    </a:ext>
                  </a:extLst>
                </p14:cNvPr>
                <p14:cNvContentPartPr/>
                <p14:nvPr/>
              </p14:nvContentPartPr>
              <p14:xfrm>
                <a:off x="6871979" y="5181091"/>
                <a:ext cx="51480" cy="34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AF87FC2-4E09-4914-9302-9469FF8533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67659" y="5176771"/>
                  <a:ext cx="60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CFBCCDB-07DE-4222-907C-F54576A23F23}"/>
                    </a:ext>
                  </a:extLst>
                </p14:cNvPr>
                <p14:cNvContentPartPr/>
                <p14:nvPr/>
              </p14:nvContentPartPr>
              <p14:xfrm>
                <a:off x="7095539" y="5287651"/>
                <a:ext cx="189000" cy="75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CFBCCDB-07DE-4222-907C-F54576A23F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91219" y="5283331"/>
                  <a:ext cx="197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7991918-BEDB-4449-B975-25454BE636B9}"/>
                    </a:ext>
                  </a:extLst>
                </p14:cNvPr>
                <p14:cNvContentPartPr/>
                <p14:nvPr/>
              </p14:nvContentPartPr>
              <p14:xfrm>
                <a:off x="7233779" y="5183611"/>
                <a:ext cx="9360" cy="23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7991918-BEDB-4449-B975-25454BE636B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29459" y="5179291"/>
                  <a:ext cx="1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13EDCA-861A-4383-9C21-59BCF0FE8BB9}"/>
                    </a:ext>
                  </a:extLst>
                </p14:cNvPr>
                <p14:cNvContentPartPr/>
                <p14:nvPr/>
              </p14:nvContentPartPr>
              <p14:xfrm>
                <a:off x="7411259" y="5129971"/>
                <a:ext cx="263520" cy="195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13EDCA-861A-4383-9C21-59BCF0FE8BB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06939" y="5125651"/>
                  <a:ext cx="27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D28FB09-422D-4D6C-B909-0517D11C9BCE}"/>
                    </a:ext>
                  </a:extLst>
                </p14:cNvPr>
                <p14:cNvContentPartPr/>
                <p14:nvPr/>
              </p14:nvContentPartPr>
              <p14:xfrm>
                <a:off x="7843979" y="5059051"/>
                <a:ext cx="178560" cy="143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D28FB09-422D-4D6C-B909-0517D11C9B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39659" y="5054731"/>
                  <a:ext cx="187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34308B7-1485-401D-B1F4-6FC2F219C977}"/>
                    </a:ext>
                  </a:extLst>
                </p14:cNvPr>
                <p14:cNvContentPartPr/>
                <p14:nvPr/>
              </p14:nvContentPartPr>
              <p14:xfrm>
                <a:off x="8011739" y="5028451"/>
                <a:ext cx="126360" cy="157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34308B7-1485-401D-B1F4-6FC2F219C9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07419" y="5024131"/>
                  <a:ext cx="135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2F3B145-E151-4AAE-B664-59C600266DC3}"/>
                    </a:ext>
                  </a:extLst>
                </p14:cNvPr>
                <p14:cNvContentPartPr/>
                <p14:nvPr/>
              </p14:nvContentPartPr>
              <p14:xfrm>
                <a:off x="8159699" y="4982731"/>
                <a:ext cx="142920" cy="171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2F3B145-E151-4AAE-B664-59C600266DC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55379" y="4978411"/>
                  <a:ext cx="151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1ADAE76-13CA-4AA6-8D61-4D4A773CC438}"/>
                    </a:ext>
                  </a:extLst>
                </p14:cNvPr>
                <p14:cNvContentPartPr/>
                <p14:nvPr/>
              </p14:nvContentPartPr>
              <p14:xfrm>
                <a:off x="8365979" y="5048611"/>
                <a:ext cx="106200" cy="20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1ADAE76-13CA-4AA6-8D61-4D4A773CC43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61659" y="5044291"/>
                  <a:ext cx="11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1A936A6-0438-4F1D-8D85-F64FD5B7F62E}"/>
                    </a:ext>
                  </a:extLst>
                </p14:cNvPr>
                <p14:cNvContentPartPr/>
                <p14:nvPr/>
              </p14:nvContentPartPr>
              <p14:xfrm>
                <a:off x="6574619" y="5536771"/>
                <a:ext cx="158040" cy="150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1A936A6-0438-4F1D-8D85-F64FD5B7F62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70299" y="5532451"/>
                  <a:ext cx="166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E6870D-C65D-423E-B55B-DB621CA0B918}"/>
                    </a:ext>
                  </a:extLst>
                </p14:cNvPr>
                <p14:cNvContentPartPr/>
                <p14:nvPr/>
              </p14:nvContentPartPr>
              <p14:xfrm>
                <a:off x="6707099" y="5584291"/>
                <a:ext cx="113760" cy="88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E6870D-C65D-423E-B55B-DB621CA0B9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02779" y="5579971"/>
                  <a:ext cx="122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29E12C4-8EA4-4A06-9DB7-A3D53EEF9A70}"/>
                    </a:ext>
                  </a:extLst>
                </p14:cNvPr>
                <p14:cNvContentPartPr/>
                <p14:nvPr/>
              </p14:nvContentPartPr>
              <p14:xfrm>
                <a:off x="6801779" y="5501131"/>
                <a:ext cx="123480" cy="160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29E12C4-8EA4-4A06-9DB7-A3D53EEF9A7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97459" y="5496811"/>
                  <a:ext cx="132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4B74BC4-1E77-48E6-BA2E-EBB5F22BD697}"/>
                    </a:ext>
                  </a:extLst>
                </p14:cNvPr>
                <p14:cNvContentPartPr/>
                <p14:nvPr/>
              </p14:nvContentPartPr>
              <p14:xfrm>
                <a:off x="6898979" y="5537851"/>
                <a:ext cx="112680" cy="10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4B74BC4-1E77-48E6-BA2E-EBB5F22BD6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94659" y="5533531"/>
                  <a:ext cx="121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A6AB143-9768-40CE-99FC-7BF5F6EF0B72}"/>
                    </a:ext>
                  </a:extLst>
                </p14:cNvPr>
                <p14:cNvContentPartPr/>
                <p14:nvPr/>
              </p14:nvContentPartPr>
              <p14:xfrm>
                <a:off x="7167899" y="5461171"/>
                <a:ext cx="344160" cy="137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A6AB143-9768-40CE-99FC-7BF5F6EF0B7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63579" y="5456851"/>
                  <a:ext cx="352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14A0F1A-6A76-4E2F-A34D-1006DCE966CF}"/>
                    </a:ext>
                  </a:extLst>
                </p14:cNvPr>
                <p14:cNvContentPartPr/>
                <p14:nvPr/>
              </p14:nvContentPartPr>
              <p14:xfrm>
                <a:off x="7575779" y="5409331"/>
                <a:ext cx="119520" cy="114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14A0F1A-6A76-4E2F-A34D-1006DCE966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571459" y="5405011"/>
                  <a:ext cx="128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89A9938-013C-444B-8E28-3A4544F421BA}"/>
                    </a:ext>
                  </a:extLst>
                </p14:cNvPr>
                <p14:cNvContentPartPr/>
                <p14:nvPr/>
              </p14:nvContentPartPr>
              <p14:xfrm>
                <a:off x="7738859" y="5377291"/>
                <a:ext cx="129960" cy="94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89A9938-013C-444B-8E28-3A4544F421B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34539" y="5372971"/>
                  <a:ext cx="138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BD44102-E738-4F89-B5C8-BEBF97B34E3F}"/>
                    </a:ext>
                  </a:extLst>
                </p14:cNvPr>
                <p14:cNvContentPartPr/>
                <p14:nvPr/>
              </p14:nvContentPartPr>
              <p14:xfrm>
                <a:off x="7880699" y="5327971"/>
                <a:ext cx="130680" cy="118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BD44102-E738-4F89-B5C8-BEBF97B34E3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6379" y="5323651"/>
                  <a:ext cx="139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1D73DB0-AF39-4440-9C33-F313792868C5}"/>
                    </a:ext>
                  </a:extLst>
                </p14:cNvPr>
                <p14:cNvContentPartPr/>
                <p14:nvPr/>
              </p14:nvContentPartPr>
              <p14:xfrm>
                <a:off x="8191019" y="5246251"/>
                <a:ext cx="227160" cy="1490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1D73DB0-AF39-4440-9C33-F313792868C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86699" y="5241931"/>
                  <a:ext cx="235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85CA904-13EB-4489-8B35-EC1600DC47B5}"/>
                    </a:ext>
                  </a:extLst>
                </p14:cNvPr>
                <p14:cNvContentPartPr/>
                <p14:nvPr/>
              </p14:nvContentPartPr>
              <p14:xfrm>
                <a:off x="6612059" y="5731171"/>
                <a:ext cx="329400" cy="200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85CA904-13EB-4489-8B35-EC1600DC47B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07739" y="5726851"/>
                  <a:ext cx="338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4CC90D1-4E40-4079-BC75-8DD3AB28D62F}"/>
                    </a:ext>
                  </a:extLst>
                </p14:cNvPr>
                <p14:cNvContentPartPr/>
                <p14:nvPr/>
              </p14:nvContentPartPr>
              <p14:xfrm>
                <a:off x="6933899" y="5752771"/>
                <a:ext cx="188640" cy="75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4CC90D1-4E40-4079-BC75-8DD3AB28D6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29579" y="5748451"/>
                  <a:ext cx="19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9AA3BBC-DDDD-4DF7-A116-5C4913D3D099}"/>
                    </a:ext>
                  </a:extLst>
                </p14:cNvPr>
                <p14:cNvContentPartPr/>
                <p14:nvPr/>
              </p14:nvContentPartPr>
              <p14:xfrm>
                <a:off x="7130819" y="5642971"/>
                <a:ext cx="314640" cy="146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9AA3BBC-DDDD-4DF7-A116-5C4913D3D0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26499" y="5638651"/>
                  <a:ext cx="323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7FD5213-84EB-473D-94B7-E30EEEC5898A}"/>
                    </a:ext>
                  </a:extLst>
                </p14:cNvPr>
                <p14:cNvContentPartPr/>
                <p14:nvPr/>
              </p14:nvContentPartPr>
              <p14:xfrm>
                <a:off x="7559219" y="5651971"/>
                <a:ext cx="163080" cy="55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7FD5213-84EB-473D-94B7-E30EEEC589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54899" y="5647651"/>
                  <a:ext cx="171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7743836-9105-451C-B1D7-6D4595EC7B42}"/>
                    </a:ext>
                  </a:extLst>
                </p14:cNvPr>
                <p14:cNvContentPartPr/>
                <p14:nvPr/>
              </p14:nvContentPartPr>
              <p14:xfrm>
                <a:off x="7762259" y="5612731"/>
                <a:ext cx="55800" cy="73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7743836-9105-451C-B1D7-6D4595EC7B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57939" y="5608411"/>
                  <a:ext cx="6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F25A14A-F576-48CA-8FEE-153FBE2D23DA}"/>
                    </a:ext>
                  </a:extLst>
                </p14:cNvPr>
                <p14:cNvContentPartPr/>
                <p14:nvPr/>
              </p14:nvContentPartPr>
              <p14:xfrm>
                <a:off x="7879619" y="5546131"/>
                <a:ext cx="406800" cy="126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F25A14A-F576-48CA-8FEE-153FBE2D23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75299" y="5541811"/>
                  <a:ext cx="415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5217527-01C4-40FB-9D19-FC93DB6DFFCE}"/>
                    </a:ext>
                  </a:extLst>
                </p14:cNvPr>
                <p14:cNvContentPartPr/>
                <p14:nvPr/>
              </p14:nvContentPartPr>
              <p14:xfrm>
                <a:off x="8348339" y="5381611"/>
                <a:ext cx="233280" cy="1756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5217527-01C4-40FB-9D19-FC93DB6DFF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44019" y="5377291"/>
                  <a:ext cx="241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BC463C6-23AB-4275-9553-93638DDD6C88}"/>
                    </a:ext>
                  </a:extLst>
                </p14:cNvPr>
                <p14:cNvContentPartPr/>
                <p14:nvPr/>
              </p14:nvContentPartPr>
              <p14:xfrm>
                <a:off x="6684779" y="5951491"/>
                <a:ext cx="236520" cy="224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BC463C6-23AB-4275-9553-93638DDD6C8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80459" y="5947171"/>
                  <a:ext cx="245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869DB5-4BBC-4144-AFB6-FA68165347BB}"/>
                    </a:ext>
                  </a:extLst>
                </p14:cNvPr>
                <p14:cNvContentPartPr/>
                <p14:nvPr/>
              </p14:nvContentPartPr>
              <p14:xfrm>
                <a:off x="6976019" y="5893891"/>
                <a:ext cx="220680" cy="167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869DB5-4BBC-4144-AFB6-FA68165347B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71699" y="5889571"/>
                  <a:ext cx="229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A4ED38B-FC9B-4C33-94F2-E20BFBB2AC2B}"/>
                    </a:ext>
                  </a:extLst>
                </p14:cNvPr>
                <p14:cNvContentPartPr/>
                <p14:nvPr/>
              </p14:nvContentPartPr>
              <p14:xfrm>
                <a:off x="7264739" y="5821891"/>
                <a:ext cx="92520" cy="200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A4ED38B-FC9B-4C33-94F2-E20BFBB2AC2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60419" y="5817571"/>
                  <a:ext cx="101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4FDCA8C-C431-4692-9E2C-BD5FB0897816}"/>
                    </a:ext>
                  </a:extLst>
                </p14:cNvPr>
                <p14:cNvContentPartPr/>
                <p14:nvPr/>
              </p14:nvContentPartPr>
              <p14:xfrm>
                <a:off x="7386059" y="5782291"/>
                <a:ext cx="110520" cy="177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4FDCA8C-C431-4692-9E2C-BD5FB089781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81739" y="5777971"/>
                  <a:ext cx="119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229B1B1-8C86-41C4-8698-EC34C2227C62}"/>
                    </a:ext>
                  </a:extLst>
                </p14:cNvPr>
                <p14:cNvContentPartPr/>
                <p14:nvPr/>
              </p14:nvContentPartPr>
              <p14:xfrm>
                <a:off x="7510619" y="5862571"/>
                <a:ext cx="13320" cy="78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229B1B1-8C86-41C4-8698-EC34C2227C6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06299" y="5858251"/>
                  <a:ext cx="2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211D898-8BF4-4A87-9EAB-2ED2A4C2B17B}"/>
                    </a:ext>
                  </a:extLst>
                </p14:cNvPr>
                <p14:cNvContentPartPr/>
                <p14:nvPr/>
              </p14:nvContentPartPr>
              <p14:xfrm>
                <a:off x="7573979" y="5766811"/>
                <a:ext cx="79560" cy="143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211D898-8BF4-4A87-9EAB-2ED2A4C2B17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69659" y="5762491"/>
                  <a:ext cx="8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4632828-0AB5-4983-B55C-B88389A75EB6}"/>
                    </a:ext>
                  </a:extLst>
                </p14:cNvPr>
                <p14:cNvContentPartPr/>
                <p14:nvPr/>
              </p14:nvContentPartPr>
              <p14:xfrm>
                <a:off x="7681619" y="5825491"/>
                <a:ext cx="15840" cy="90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4632828-0AB5-4983-B55C-B88389A75EB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77299" y="5821171"/>
                  <a:ext cx="24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F5D8CD0-52EA-4431-94ED-9FE4B4F7CC70}"/>
                    </a:ext>
                  </a:extLst>
                </p14:cNvPr>
                <p14:cNvContentPartPr/>
                <p14:nvPr/>
              </p14:nvContentPartPr>
              <p14:xfrm>
                <a:off x="7714379" y="5815411"/>
                <a:ext cx="62280" cy="214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F5D8CD0-52EA-4431-94ED-9FE4B4F7CC7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10059" y="5811091"/>
                  <a:ext cx="70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45F2CD9-B70A-430B-B383-E8A792BAB7CE}"/>
                    </a:ext>
                  </a:extLst>
                </p14:cNvPr>
                <p14:cNvContentPartPr/>
                <p14:nvPr/>
              </p14:nvContentPartPr>
              <p14:xfrm>
                <a:off x="7794659" y="5791651"/>
                <a:ext cx="87840" cy="856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45F2CD9-B70A-430B-B383-E8A792BAB7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90339" y="5787331"/>
                  <a:ext cx="96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7FFD964-2051-484D-9407-492FCF0CB73E}"/>
                    </a:ext>
                  </a:extLst>
                </p14:cNvPr>
                <p14:cNvContentPartPr/>
                <p14:nvPr/>
              </p14:nvContentPartPr>
              <p14:xfrm>
                <a:off x="7895099" y="5765731"/>
                <a:ext cx="164520" cy="36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7FFD964-2051-484D-9407-492FCF0CB7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0779" y="5761411"/>
                  <a:ext cx="173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6FA3557-BB5B-44DE-B8AE-4C8DB1313B96}"/>
                    </a:ext>
                  </a:extLst>
                </p14:cNvPr>
                <p14:cNvContentPartPr/>
                <p14:nvPr/>
              </p14:nvContentPartPr>
              <p14:xfrm>
                <a:off x="8109659" y="5606611"/>
                <a:ext cx="480960" cy="189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6FA3557-BB5B-44DE-B8AE-4C8DB1313B9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05339" y="5602291"/>
                  <a:ext cx="48960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803B23A-0FDB-4412-85DF-6FBA8C1CB194}"/>
                  </a:ext>
                </a:extLst>
              </p14:cNvPr>
              <p14:cNvContentPartPr/>
              <p14:nvPr/>
            </p14:nvContentPartPr>
            <p14:xfrm>
              <a:off x="9774299" y="2277331"/>
              <a:ext cx="629280" cy="252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803B23A-0FDB-4412-85DF-6FBA8C1CB19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769979" y="2273011"/>
                <a:ext cx="637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04D27F89-D745-447C-B81F-73FDAE2EE973}"/>
                  </a:ext>
                </a:extLst>
              </p14:cNvPr>
              <p14:cNvContentPartPr/>
              <p14:nvPr/>
            </p14:nvContentPartPr>
            <p14:xfrm>
              <a:off x="10213139" y="1954051"/>
              <a:ext cx="142200" cy="2458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04D27F89-D745-447C-B81F-73FDAE2EE97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208819" y="1949731"/>
                <a:ext cx="150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A9951D2-12D4-4DEF-927B-03B019784A04}"/>
                  </a:ext>
                </a:extLst>
              </p14:cNvPr>
              <p14:cNvContentPartPr/>
              <p14:nvPr/>
            </p14:nvContentPartPr>
            <p14:xfrm>
              <a:off x="8376059" y="2962411"/>
              <a:ext cx="1459800" cy="597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A9951D2-12D4-4DEF-927B-03B019784A0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371739" y="2958091"/>
                <a:ext cx="1468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C6289D2-6E94-4A29-B01C-F0CC5D1D188A}"/>
                  </a:ext>
                </a:extLst>
              </p14:cNvPr>
              <p14:cNvContentPartPr/>
              <p14:nvPr/>
            </p14:nvContentPartPr>
            <p14:xfrm>
              <a:off x="8322059" y="3490531"/>
              <a:ext cx="391320" cy="320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C6289D2-6E94-4A29-B01C-F0CC5D1D188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317739" y="3486211"/>
                <a:ext cx="399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B6D6D7C-8342-4105-98B4-8227BFE81A94}"/>
                  </a:ext>
                </a:extLst>
              </p14:cNvPr>
              <p14:cNvContentPartPr/>
              <p14:nvPr/>
            </p14:nvContentPartPr>
            <p14:xfrm>
              <a:off x="8887979" y="3518971"/>
              <a:ext cx="465120" cy="237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B6D6D7C-8342-4105-98B4-8227BFE81A9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883659" y="3514651"/>
                <a:ext cx="47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F1D432E6-D9EE-4C32-A483-3F964B3F6BED}"/>
                  </a:ext>
                </a:extLst>
              </p14:cNvPr>
              <p14:cNvContentPartPr/>
              <p14:nvPr/>
            </p14:nvContentPartPr>
            <p14:xfrm>
              <a:off x="8364539" y="3504211"/>
              <a:ext cx="882000" cy="417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F1D432E6-D9EE-4C32-A483-3F964B3F6BE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360219" y="3499891"/>
                <a:ext cx="8906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E55427B-8643-4A4A-B969-81E22C00BC29}"/>
                  </a:ext>
                </a:extLst>
              </p14:cNvPr>
              <p14:cNvContentPartPr/>
              <p14:nvPr/>
            </p14:nvContentPartPr>
            <p14:xfrm>
              <a:off x="8675579" y="756691"/>
              <a:ext cx="384840" cy="6145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E55427B-8643-4A4A-B969-81E22C00BC2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671259" y="752371"/>
                <a:ext cx="393480" cy="62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A5166EDE-FB4E-438C-B8D9-05607874730D}"/>
              </a:ext>
            </a:extLst>
          </p:cNvPr>
          <p:cNvGrpSpPr/>
          <p:nvPr/>
        </p:nvGrpSpPr>
        <p:grpSpPr>
          <a:xfrm>
            <a:off x="9660179" y="85651"/>
            <a:ext cx="879840" cy="174960"/>
            <a:chOff x="9660179" y="85651"/>
            <a:chExt cx="87984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3628C16-47E4-4F0D-A7ED-97780EA2E4E2}"/>
                    </a:ext>
                  </a:extLst>
                </p14:cNvPr>
                <p14:cNvContentPartPr/>
                <p14:nvPr/>
              </p14:nvContentPartPr>
              <p14:xfrm>
                <a:off x="9700859" y="86011"/>
                <a:ext cx="91800" cy="174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3628C16-47E4-4F0D-A7ED-97780EA2E4E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96539" y="81691"/>
                  <a:ext cx="100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AD7C04C-0372-42D8-8802-E670574AFACD}"/>
                    </a:ext>
                  </a:extLst>
                </p14:cNvPr>
                <p14:cNvContentPartPr/>
                <p14:nvPr/>
              </p14:nvContentPartPr>
              <p14:xfrm>
                <a:off x="9660179" y="165211"/>
                <a:ext cx="142200" cy="6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AD7C04C-0372-42D8-8802-E670574AFA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55859" y="160891"/>
                  <a:ext cx="150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1A20819-438D-4E83-8B5C-E34DCAE01F8D}"/>
                    </a:ext>
                  </a:extLst>
                </p14:cNvPr>
                <p14:cNvContentPartPr/>
                <p14:nvPr/>
              </p14:nvContentPartPr>
              <p14:xfrm>
                <a:off x="9806339" y="100771"/>
                <a:ext cx="68400" cy="1274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1A20819-438D-4E83-8B5C-E34DCAE01F8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02019" y="96451"/>
                  <a:ext cx="7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08E12E6-DAEE-41BA-94AC-E8ADD2A09B47}"/>
                    </a:ext>
                  </a:extLst>
                </p14:cNvPr>
                <p14:cNvContentPartPr/>
                <p14:nvPr/>
              </p14:nvContentPartPr>
              <p14:xfrm>
                <a:off x="9869699" y="146851"/>
                <a:ext cx="86040" cy="777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08E12E6-DAEE-41BA-94AC-E8ADD2A09B4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65379" y="142531"/>
                  <a:ext cx="9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6CF1607-7D31-42F0-9E7E-33C9020C9193}"/>
                    </a:ext>
                  </a:extLst>
                </p14:cNvPr>
                <p14:cNvContentPartPr/>
                <p14:nvPr/>
              </p14:nvContentPartPr>
              <p14:xfrm>
                <a:off x="9979859" y="119491"/>
                <a:ext cx="32040" cy="118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6CF1607-7D31-42F0-9E7E-33C9020C919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975539" y="115171"/>
                  <a:ext cx="4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7ABB15-0A1C-40E4-9544-72EC1612581B}"/>
                    </a:ext>
                  </a:extLst>
                </p14:cNvPr>
                <p14:cNvContentPartPr/>
                <p14:nvPr/>
              </p14:nvContentPartPr>
              <p14:xfrm>
                <a:off x="10099019" y="164491"/>
                <a:ext cx="84600" cy="6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7ABB15-0A1C-40E4-9544-72EC161258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94699" y="160171"/>
                  <a:ext cx="93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C6BF544-1417-437E-9043-BD5A76595D1B}"/>
                    </a:ext>
                  </a:extLst>
                </p14:cNvPr>
                <p14:cNvContentPartPr/>
                <p14:nvPr/>
              </p14:nvContentPartPr>
              <p14:xfrm>
                <a:off x="10102979" y="189331"/>
                <a:ext cx="87120" cy="10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C6BF544-1417-437E-9043-BD5A76595D1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8659" y="185011"/>
                  <a:ext cx="95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2E288F8-732E-4FDF-888A-0A8DC39106E8}"/>
                    </a:ext>
                  </a:extLst>
                </p14:cNvPr>
                <p14:cNvContentPartPr/>
                <p14:nvPr/>
              </p14:nvContentPartPr>
              <p14:xfrm>
                <a:off x="10283699" y="136411"/>
                <a:ext cx="101160" cy="964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2E288F8-732E-4FDF-888A-0A8DC39106E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79379" y="132091"/>
                  <a:ext cx="109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0AC9899-92BB-47E2-BECC-C5CBF7AA81F2}"/>
                    </a:ext>
                  </a:extLst>
                </p14:cNvPr>
                <p14:cNvContentPartPr/>
                <p14:nvPr/>
              </p14:nvContentPartPr>
              <p14:xfrm>
                <a:off x="10285139" y="142531"/>
                <a:ext cx="142200" cy="59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0AC9899-92BB-47E2-BECC-C5CBF7AA81F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80819" y="138211"/>
                  <a:ext cx="150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953EDCF-CB43-4719-B8C6-107336595C91}"/>
                    </a:ext>
                  </a:extLst>
                </p14:cNvPr>
                <p14:cNvContentPartPr/>
                <p14:nvPr/>
              </p14:nvContentPartPr>
              <p14:xfrm>
                <a:off x="10415099" y="85651"/>
                <a:ext cx="124920" cy="46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953EDCF-CB43-4719-B8C6-107336595C9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10779" y="81331"/>
                  <a:ext cx="13356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4F09EE94-D25D-48CA-BA3C-40631E7E7170}"/>
              </a:ext>
            </a:extLst>
          </p:cNvPr>
          <p:cNvGrpSpPr/>
          <p:nvPr/>
        </p:nvGrpSpPr>
        <p:grpSpPr>
          <a:xfrm>
            <a:off x="10759979" y="64771"/>
            <a:ext cx="543600" cy="190080"/>
            <a:chOff x="10759979" y="64771"/>
            <a:chExt cx="5436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276FF8C-FFF5-4EB7-91B1-71C9DEFF0EF0}"/>
                    </a:ext>
                  </a:extLst>
                </p14:cNvPr>
                <p14:cNvContentPartPr/>
                <p14:nvPr/>
              </p14:nvContentPartPr>
              <p14:xfrm>
                <a:off x="10807139" y="107971"/>
                <a:ext cx="65520" cy="146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276FF8C-FFF5-4EB7-91B1-71C9DEFF0EF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02819" y="103651"/>
                  <a:ext cx="74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E641CC3-44E1-4E80-A786-8E6C1A816E8B}"/>
                    </a:ext>
                  </a:extLst>
                </p14:cNvPr>
                <p14:cNvContentPartPr/>
                <p14:nvPr/>
              </p14:nvContentPartPr>
              <p14:xfrm>
                <a:off x="10759979" y="182131"/>
                <a:ext cx="114480" cy="1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E641CC3-44E1-4E80-A786-8E6C1A816E8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55659" y="177811"/>
                  <a:ext cx="123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126D34C-C6FD-4959-96D0-3A307F343227}"/>
                    </a:ext>
                  </a:extLst>
                </p14:cNvPr>
                <p14:cNvContentPartPr/>
                <p14:nvPr/>
              </p14:nvContentPartPr>
              <p14:xfrm>
                <a:off x="10898579" y="64771"/>
                <a:ext cx="9360" cy="76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126D34C-C6FD-4959-96D0-3A307F34322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94259" y="60451"/>
                  <a:ext cx="18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DAC131E-2E31-4A20-9B76-8B4802BEFD3A}"/>
                    </a:ext>
                  </a:extLst>
                </p14:cNvPr>
                <p14:cNvContentPartPr/>
                <p14:nvPr/>
              </p14:nvContentPartPr>
              <p14:xfrm>
                <a:off x="10933859" y="75931"/>
                <a:ext cx="52200" cy="130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DAC131E-2E31-4A20-9B76-8B4802BEFD3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29539" y="71611"/>
                  <a:ext cx="60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86D6A67-1C95-4748-A016-3AE06BEAD4A3}"/>
                    </a:ext>
                  </a:extLst>
                </p14:cNvPr>
                <p14:cNvContentPartPr/>
                <p14:nvPr/>
              </p14:nvContentPartPr>
              <p14:xfrm>
                <a:off x="11003339" y="128131"/>
                <a:ext cx="70200" cy="95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86D6A67-1C95-4748-A016-3AE06BEAD4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99019" y="123811"/>
                  <a:ext cx="78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C62DF37-2804-4F08-BE0C-8D51C5F034EA}"/>
                    </a:ext>
                  </a:extLst>
                </p14:cNvPr>
                <p14:cNvContentPartPr/>
                <p14:nvPr/>
              </p14:nvContentPartPr>
              <p14:xfrm>
                <a:off x="11006939" y="146491"/>
                <a:ext cx="79560" cy="36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C62DF37-2804-4F08-BE0C-8D51C5F034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02619" y="142171"/>
                  <a:ext cx="88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B166847-0665-4F23-B87A-DA77B643BA4A}"/>
                    </a:ext>
                  </a:extLst>
                </p14:cNvPr>
                <p14:cNvContentPartPr/>
                <p14:nvPr/>
              </p14:nvContentPartPr>
              <p14:xfrm>
                <a:off x="11073539" y="97531"/>
                <a:ext cx="56880" cy="132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B166847-0665-4F23-B87A-DA77B643BA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69219" y="93211"/>
                  <a:ext cx="65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5267191-FF17-475A-AFD2-11C8AE5D54B3}"/>
                    </a:ext>
                  </a:extLst>
                </p14:cNvPr>
                <p14:cNvContentPartPr/>
                <p14:nvPr/>
              </p14:nvContentPartPr>
              <p14:xfrm>
                <a:off x="11197019" y="151891"/>
                <a:ext cx="106560" cy="34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5267191-FF17-475A-AFD2-11C8AE5D54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92699" y="147571"/>
                  <a:ext cx="115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88FF3C34-AD75-489F-99F1-43B0E4F334A7}"/>
              </a:ext>
            </a:extLst>
          </p:cNvPr>
          <p:cNvGrpSpPr/>
          <p:nvPr/>
        </p:nvGrpSpPr>
        <p:grpSpPr>
          <a:xfrm>
            <a:off x="632819" y="54691"/>
            <a:ext cx="2070360" cy="236880"/>
            <a:chOff x="632819" y="54691"/>
            <a:chExt cx="207036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88B2E5C-0B40-46B5-80BE-698252F19755}"/>
                    </a:ext>
                  </a:extLst>
                </p14:cNvPr>
                <p14:cNvContentPartPr/>
                <p14:nvPr/>
              </p14:nvContentPartPr>
              <p14:xfrm>
                <a:off x="687899" y="129931"/>
                <a:ext cx="45720" cy="161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88B2E5C-0B40-46B5-80BE-698252F1975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3579" y="125611"/>
                  <a:ext cx="54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2DE8D8D-A8CA-4B0B-AA51-02D47A92BDC5}"/>
                    </a:ext>
                  </a:extLst>
                </p14:cNvPr>
                <p14:cNvContentPartPr/>
                <p14:nvPr/>
              </p14:nvContentPartPr>
              <p14:xfrm>
                <a:off x="632819" y="231091"/>
                <a:ext cx="111240" cy="5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2DE8D8D-A8CA-4B0B-AA51-02D47A92BDC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8499" y="226771"/>
                  <a:ext cx="119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D25B39D-FF04-4F8E-A688-D7178C4F6639}"/>
                    </a:ext>
                  </a:extLst>
                </p14:cNvPr>
                <p14:cNvContentPartPr/>
                <p14:nvPr/>
              </p14:nvContentPartPr>
              <p14:xfrm>
                <a:off x="777179" y="105091"/>
                <a:ext cx="121680" cy="135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D25B39D-FF04-4F8E-A688-D7178C4F66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2859" y="100771"/>
                  <a:ext cx="130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D649C90-14AF-4244-9A78-DDAD9A7F1EEA}"/>
                    </a:ext>
                  </a:extLst>
                </p14:cNvPr>
                <p14:cNvContentPartPr/>
                <p14:nvPr/>
              </p14:nvContentPartPr>
              <p14:xfrm>
                <a:off x="835139" y="175291"/>
                <a:ext cx="91800" cy="35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D649C90-14AF-4244-9A78-DDAD9A7F1EE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0819" y="170971"/>
                  <a:ext cx="10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B75E9A3-CA8F-4AD4-8CCA-D3B564B9959C}"/>
                    </a:ext>
                  </a:extLst>
                </p14:cNvPr>
                <p14:cNvContentPartPr/>
                <p14:nvPr/>
              </p14:nvContentPartPr>
              <p14:xfrm>
                <a:off x="923339" y="112651"/>
                <a:ext cx="281160" cy="143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B75E9A3-CA8F-4AD4-8CCA-D3B564B9959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9019" y="108331"/>
                  <a:ext cx="289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81835C1-E4FD-4350-92B8-851A5A8A1DE0}"/>
                    </a:ext>
                  </a:extLst>
                </p14:cNvPr>
                <p14:cNvContentPartPr/>
                <p14:nvPr/>
              </p14:nvContentPartPr>
              <p14:xfrm>
                <a:off x="1128179" y="199771"/>
                <a:ext cx="92520" cy="1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81835C1-E4FD-4350-92B8-851A5A8A1DE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3859" y="195451"/>
                  <a:ext cx="101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BF500D8-0A4C-4C77-AE25-B2624A83DFB9}"/>
                    </a:ext>
                  </a:extLst>
                </p14:cNvPr>
                <p14:cNvContentPartPr/>
                <p14:nvPr/>
              </p14:nvContentPartPr>
              <p14:xfrm>
                <a:off x="1382339" y="128131"/>
                <a:ext cx="74160" cy="120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BF500D8-0A4C-4C77-AE25-B2624A83DFB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78019" y="123811"/>
                  <a:ext cx="82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1CB5B0D-DC5F-4F21-BC53-924DFEDD748C}"/>
                    </a:ext>
                  </a:extLst>
                </p14:cNvPr>
                <p14:cNvContentPartPr/>
                <p14:nvPr/>
              </p14:nvContentPartPr>
              <p14:xfrm>
                <a:off x="1358939" y="153331"/>
                <a:ext cx="146880" cy="540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1CB5B0D-DC5F-4F21-BC53-924DFEDD748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354619" y="149011"/>
                  <a:ext cx="155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E508937-714F-43F4-8784-41BAA03FCD88}"/>
                    </a:ext>
                  </a:extLst>
                </p14:cNvPr>
                <p14:cNvContentPartPr/>
                <p14:nvPr/>
              </p14:nvContentPartPr>
              <p14:xfrm>
                <a:off x="1507259" y="54691"/>
                <a:ext cx="106560" cy="900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E508937-714F-43F4-8784-41BAA03FCD8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02939" y="50371"/>
                  <a:ext cx="115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AD42B6A-127F-46E8-97C7-89CA13FB7452}"/>
                    </a:ext>
                  </a:extLst>
                </p14:cNvPr>
                <p14:cNvContentPartPr/>
                <p14:nvPr/>
              </p14:nvContentPartPr>
              <p14:xfrm>
                <a:off x="1790219" y="146491"/>
                <a:ext cx="171000" cy="11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AD42B6A-127F-46E8-97C7-89CA13FB745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785899" y="142171"/>
                  <a:ext cx="179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32E3D5F-5D7D-4A52-92A4-BED74FB809E4}"/>
                    </a:ext>
                  </a:extLst>
                </p14:cNvPr>
                <p14:cNvContentPartPr/>
                <p14:nvPr/>
              </p14:nvContentPartPr>
              <p14:xfrm>
                <a:off x="1783739" y="185371"/>
                <a:ext cx="167040" cy="7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32E3D5F-5D7D-4A52-92A4-BED74FB809E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779419" y="181051"/>
                  <a:ext cx="175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ADB9DE3-F40F-410C-A673-D3474704F715}"/>
                    </a:ext>
                  </a:extLst>
                </p14:cNvPr>
                <p14:cNvContentPartPr/>
                <p14:nvPr/>
              </p14:nvContentPartPr>
              <p14:xfrm>
                <a:off x="1947899" y="103651"/>
                <a:ext cx="75960" cy="112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ADB9DE3-F40F-410C-A673-D3474704F71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43579" y="99331"/>
                  <a:ext cx="84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D7DF676-AD1C-4303-B322-9AC7909922BB}"/>
                    </a:ext>
                  </a:extLst>
                </p14:cNvPr>
                <p14:cNvContentPartPr/>
                <p14:nvPr/>
              </p14:nvContentPartPr>
              <p14:xfrm>
                <a:off x="2133299" y="93211"/>
                <a:ext cx="133200" cy="153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D7DF676-AD1C-4303-B322-9AC7909922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128979" y="88891"/>
                  <a:ext cx="14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A0DA708-8A8B-4CA5-8960-3D5722242D99}"/>
                    </a:ext>
                  </a:extLst>
                </p14:cNvPr>
                <p14:cNvContentPartPr/>
                <p14:nvPr/>
              </p14:nvContentPartPr>
              <p14:xfrm>
                <a:off x="2278379" y="59731"/>
                <a:ext cx="19800" cy="61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A0DA708-8A8B-4CA5-8960-3D5722242D9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74059" y="55411"/>
                  <a:ext cx="28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7317D33-FF77-40C1-A542-1A8A4413D37D}"/>
                    </a:ext>
                  </a:extLst>
                </p14:cNvPr>
                <p14:cNvContentPartPr/>
                <p14:nvPr/>
              </p14:nvContentPartPr>
              <p14:xfrm>
                <a:off x="2319059" y="69451"/>
                <a:ext cx="72000" cy="142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7317D33-FF77-40C1-A542-1A8A4413D37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14739" y="65131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F876337-C8DB-49AE-BD6C-76A9A4A57602}"/>
                    </a:ext>
                  </a:extLst>
                </p14:cNvPr>
                <p14:cNvContentPartPr/>
                <p14:nvPr/>
              </p14:nvContentPartPr>
              <p14:xfrm>
                <a:off x="2383499" y="113371"/>
                <a:ext cx="76680" cy="95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F876337-C8DB-49AE-BD6C-76A9A4A5760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379179" y="109051"/>
                  <a:ext cx="85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016FD2C-31E8-479A-9C7D-69B389D8E730}"/>
                    </a:ext>
                  </a:extLst>
                </p14:cNvPr>
                <p14:cNvContentPartPr/>
                <p14:nvPr/>
              </p14:nvContentPartPr>
              <p14:xfrm>
                <a:off x="2384579" y="95371"/>
                <a:ext cx="137160" cy="149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016FD2C-31E8-479A-9C7D-69B389D8E73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380259" y="91051"/>
                  <a:ext cx="145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65CC042-C4E1-4AB3-8976-9BA87A00DEC1}"/>
                    </a:ext>
                  </a:extLst>
                </p14:cNvPr>
                <p14:cNvContentPartPr/>
                <p14:nvPr/>
              </p14:nvContentPartPr>
              <p14:xfrm>
                <a:off x="2586899" y="142891"/>
                <a:ext cx="116280" cy="40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65CC042-C4E1-4AB3-8976-9BA87A00DEC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82579" y="138571"/>
                  <a:ext cx="124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BC8616ED-722A-4A55-8663-C5ECCA7C12B6}"/>
              </a:ext>
            </a:extLst>
          </p:cNvPr>
          <p:cNvGrpSpPr/>
          <p:nvPr/>
        </p:nvGrpSpPr>
        <p:grpSpPr>
          <a:xfrm>
            <a:off x="11352179" y="58291"/>
            <a:ext cx="500040" cy="149400"/>
            <a:chOff x="11352179" y="58291"/>
            <a:chExt cx="50004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F306340-046D-4254-ADE0-BD80EFCB586C}"/>
                    </a:ext>
                  </a:extLst>
                </p14:cNvPr>
                <p14:cNvContentPartPr/>
                <p14:nvPr/>
              </p14:nvContentPartPr>
              <p14:xfrm>
                <a:off x="11352179" y="133171"/>
                <a:ext cx="135000" cy="716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F306340-046D-4254-ADE0-BD80EFCB58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347859" y="128851"/>
                  <a:ext cx="143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4AA8304-D9E7-4BB0-A270-B6FE69DE1CE9}"/>
                    </a:ext>
                  </a:extLst>
                </p14:cNvPr>
                <p14:cNvContentPartPr/>
                <p14:nvPr/>
              </p14:nvContentPartPr>
              <p14:xfrm>
                <a:off x="11504459" y="139651"/>
                <a:ext cx="88200" cy="64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4AA8304-D9E7-4BB0-A270-B6FE69DE1CE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00139" y="135331"/>
                  <a:ext cx="96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FF875DF-68F1-482D-BCB1-C3E4BC168351}"/>
                    </a:ext>
                  </a:extLst>
                </p14:cNvPr>
                <p14:cNvContentPartPr/>
                <p14:nvPr/>
              </p14:nvContentPartPr>
              <p14:xfrm>
                <a:off x="11510219" y="116971"/>
                <a:ext cx="86040" cy="90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FF875DF-68F1-482D-BCB1-C3E4BC16835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505899" y="112651"/>
                  <a:ext cx="94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3CACC7E-95E8-4216-A891-2EE3C049F400}"/>
                    </a:ext>
                  </a:extLst>
                </p14:cNvPr>
                <p14:cNvContentPartPr/>
                <p14:nvPr/>
              </p14:nvContentPartPr>
              <p14:xfrm>
                <a:off x="11723339" y="83851"/>
                <a:ext cx="59400" cy="8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3CACC7E-95E8-4216-A891-2EE3C049F40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719019" y="79531"/>
                  <a:ext cx="68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7C97FE4-EB2E-4D2A-A0F9-BA0DF1B6664F}"/>
                    </a:ext>
                  </a:extLst>
                </p14:cNvPr>
                <p14:cNvContentPartPr/>
                <p14:nvPr/>
              </p14:nvContentPartPr>
              <p14:xfrm>
                <a:off x="11792819" y="61891"/>
                <a:ext cx="59400" cy="727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7C97FE4-EB2E-4D2A-A0F9-BA0DF1B6664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788499" y="57571"/>
                  <a:ext cx="68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C8A6D22-F949-4632-8AE9-7B8DDBD26842}"/>
                    </a:ext>
                  </a:extLst>
                </p14:cNvPr>
                <p14:cNvContentPartPr/>
                <p14:nvPr/>
              </p14:nvContentPartPr>
              <p14:xfrm>
                <a:off x="11626139" y="82051"/>
                <a:ext cx="12600" cy="4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C8A6D22-F949-4632-8AE9-7B8DDBD2684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621819" y="77731"/>
                  <a:ext cx="21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F6B58A1-C159-4A10-B0BF-918C9B8495C9}"/>
                    </a:ext>
                  </a:extLst>
                </p14:cNvPr>
                <p14:cNvContentPartPr/>
                <p14:nvPr/>
              </p14:nvContentPartPr>
              <p14:xfrm>
                <a:off x="11608499" y="58291"/>
                <a:ext cx="84240" cy="60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F6B58A1-C159-4A10-B0BF-918C9B8495C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604179" y="53971"/>
                  <a:ext cx="928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AA5FC5F5-6F7E-4EDF-8B47-2DF957F39DA9}"/>
              </a:ext>
            </a:extLst>
          </p:cNvPr>
          <p:cNvGrpSpPr/>
          <p:nvPr/>
        </p:nvGrpSpPr>
        <p:grpSpPr>
          <a:xfrm>
            <a:off x="2753219" y="28051"/>
            <a:ext cx="1300320" cy="210240"/>
            <a:chOff x="2753219" y="28051"/>
            <a:chExt cx="130032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1C89CCF-0F54-4B2F-89F7-E61584E602B8}"/>
                    </a:ext>
                  </a:extLst>
                </p14:cNvPr>
                <p14:cNvContentPartPr/>
                <p14:nvPr/>
              </p14:nvContentPartPr>
              <p14:xfrm>
                <a:off x="2753219" y="97891"/>
                <a:ext cx="83520" cy="119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1C89CCF-0F54-4B2F-89F7-E61584E602B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748899" y="93571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E554989-2483-4EE6-B40A-A094AB58A72A}"/>
                    </a:ext>
                  </a:extLst>
                </p14:cNvPr>
                <p14:cNvContentPartPr/>
                <p14:nvPr/>
              </p14:nvContentPartPr>
              <p14:xfrm>
                <a:off x="2909819" y="126331"/>
                <a:ext cx="69840" cy="892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E554989-2483-4EE6-B40A-A094AB58A7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905499" y="122011"/>
                  <a:ext cx="78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FCCFB78-05E5-4895-A8C1-BAE82196B1EE}"/>
                    </a:ext>
                  </a:extLst>
                </p14:cNvPr>
                <p14:cNvContentPartPr/>
                <p14:nvPr/>
              </p14:nvContentPartPr>
              <p14:xfrm>
                <a:off x="2899739" y="129571"/>
                <a:ext cx="98280" cy="702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FCCFB78-05E5-4895-A8C1-BAE82196B1E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895419" y="125251"/>
                  <a:ext cx="106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5B12640-E7F2-4DCE-9236-7AA9C33CD76E}"/>
                    </a:ext>
                  </a:extLst>
                </p14:cNvPr>
                <p14:cNvContentPartPr/>
                <p14:nvPr/>
              </p14:nvContentPartPr>
              <p14:xfrm>
                <a:off x="3009899" y="37771"/>
                <a:ext cx="87840" cy="71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5B12640-E7F2-4DCE-9236-7AA9C33CD76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05579" y="33451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B1DFFCC-A2CB-48FC-BFE9-C470F4C46255}"/>
                    </a:ext>
                  </a:extLst>
                </p14:cNvPr>
                <p14:cNvContentPartPr/>
                <p14:nvPr/>
              </p14:nvContentPartPr>
              <p14:xfrm>
                <a:off x="3116099" y="76651"/>
                <a:ext cx="105480" cy="4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B1DFFCC-A2CB-48FC-BFE9-C470F4C462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11779" y="72331"/>
                  <a:ext cx="1141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06C80E5-AA5C-4CCB-A6AA-E4C4CA9278EB}"/>
                    </a:ext>
                  </a:extLst>
                </p14:cNvPr>
                <p14:cNvContentPartPr/>
                <p14:nvPr/>
              </p14:nvContentPartPr>
              <p14:xfrm>
                <a:off x="3247859" y="28051"/>
                <a:ext cx="58320" cy="777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06C80E5-AA5C-4CCB-A6AA-E4C4CA9278E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43539" y="23731"/>
                  <a:ext cx="66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79D0255-970C-4EB0-85CF-EE126E9274DF}"/>
                    </a:ext>
                  </a:extLst>
                </p14:cNvPr>
                <p14:cNvContentPartPr/>
                <p14:nvPr/>
              </p14:nvContentPartPr>
              <p14:xfrm>
                <a:off x="3376739" y="161971"/>
                <a:ext cx="128160" cy="43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79D0255-970C-4EB0-85CF-EE126E9274D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72419" y="157651"/>
                  <a:ext cx="136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1E6A1D1-F47D-4C63-B5C3-728CDD16ABE2}"/>
                    </a:ext>
                  </a:extLst>
                </p14:cNvPr>
                <p14:cNvContentPartPr/>
                <p14:nvPr/>
              </p14:nvContentPartPr>
              <p14:xfrm>
                <a:off x="3386099" y="196531"/>
                <a:ext cx="143640" cy="14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1E6A1D1-F47D-4C63-B5C3-728CDD16ABE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81779" y="192211"/>
                  <a:ext cx="152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3727144-2D77-4CE9-8D3C-4496CA4D18D1}"/>
                    </a:ext>
                  </a:extLst>
                </p14:cNvPr>
                <p14:cNvContentPartPr/>
                <p14:nvPr/>
              </p14:nvContentPartPr>
              <p14:xfrm>
                <a:off x="3661499" y="89971"/>
                <a:ext cx="107280" cy="139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3727144-2D77-4CE9-8D3C-4496CA4D18D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57179" y="85651"/>
                  <a:ext cx="115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567E7E0-E0C5-4886-BE39-64C11145AB1A}"/>
                    </a:ext>
                  </a:extLst>
                </p14:cNvPr>
                <p14:cNvContentPartPr/>
                <p14:nvPr/>
              </p14:nvContentPartPr>
              <p14:xfrm>
                <a:off x="3824579" y="136771"/>
                <a:ext cx="90720" cy="101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567E7E0-E0C5-4886-BE39-64C11145AB1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820259" y="132451"/>
                  <a:ext cx="9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B1C2903-C6E7-4CB7-A0BE-4BB8558B7848}"/>
                    </a:ext>
                  </a:extLst>
                </p14:cNvPr>
                <p14:cNvContentPartPr/>
                <p14:nvPr/>
              </p14:nvContentPartPr>
              <p14:xfrm>
                <a:off x="3833939" y="146131"/>
                <a:ext cx="93600" cy="57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B1C2903-C6E7-4CB7-A0BE-4BB8558B784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29619" y="141811"/>
                  <a:ext cx="102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6D9ABED-E069-4CFF-9CBC-76F4A0D1D648}"/>
                    </a:ext>
                  </a:extLst>
                </p14:cNvPr>
                <p14:cNvContentPartPr/>
                <p14:nvPr/>
              </p14:nvContentPartPr>
              <p14:xfrm>
                <a:off x="3945899" y="48211"/>
                <a:ext cx="107640" cy="93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6D9ABED-E069-4CFF-9CBC-76F4A0D1D64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941579" y="43891"/>
                  <a:ext cx="11628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A212D4EC-24E7-4C27-8813-82CAC845A68C}"/>
              </a:ext>
            </a:extLst>
          </p:cNvPr>
          <p:cNvGrpSpPr/>
          <p:nvPr/>
        </p:nvGrpSpPr>
        <p:grpSpPr>
          <a:xfrm>
            <a:off x="7591619" y="50731"/>
            <a:ext cx="1652760" cy="330840"/>
            <a:chOff x="7591619" y="50731"/>
            <a:chExt cx="165276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CBA4B53-0031-4082-8DB5-CAD1F2CEE5B7}"/>
                    </a:ext>
                  </a:extLst>
                </p14:cNvPr>
                <p14:cNvContentPartPr/>
                <p14:nvPr/>
              </p14:nvContentPartPr>
              <p14:xfrm>
                <a:off x="7697819" y="101491"/>
                <a:ext cx="88560" cy="950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CBA4B53-0031-4082-8DB5-CAD1F2CEE5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93499" y="97171"/>
                  <a:ext cx="97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6D9189D-7B4D-4107-8795-D7F0A4341FBC}"/>
                    </a:ext>
                  </a:extLst>
                </p14:cNvPr>
                <p14:cNvContentPartPr/>
                <p14:nvPr/>
              </p14:nvContentPartPr>
              <p14:xfrm>
                <a:off x="7692059" y="103651"/>
                <a:ext cx="116280" cy="79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6D9189D-7B4D-4107-8795-D7F0A4341FB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87739" y="99331"/>
                  <a:ext cx="124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EBD438A-3308-42AF-B3DA-EB3D2880C69D}"/>
                    </a:ext>
                  </a:extLst>
                </p14:cNvPr>
                <p14:cNvContentPartPr/>
                <p14:nvPr/>
              </p14:nvContentPartPr>
              <p14:xfrm>
                <a:off x="7855499" y="82411"/>
                <a:ext cx="2880" cy="14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EBD438A-3308-42AF-B3DA-EB3D2880C69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51179" y="78091"/>
                  <a:ext cx="11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C35DC8B-7548-4104-86BC-74155B5618C2}"/>
                    </a:ext>
                  </a:extLst>
                </p14:cNvPr>
                <p14:cNvContentPartPr/>
                <p14:nvPr/>
              </p14:nvContentPartPr>
              <p14:xfrm>
                <a:off x="7591619" y="209131"/>
                <a:ext cx="299160" cy="34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C35DC8B-7548-4104-86BC-74155B5618C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587299" y="204811"/>
                  <a:ext cx="30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2D7AA3A-E772-4D5C-8C85-3ECB14AC048B}"/>
                    </a:ext>
                  </a:extLst>
                </p14:cNvPr>
                <p14:cNvContentPartPr/>
                <p14:nvPr/>
              </p14:nvContentPartPr>
              <p14:xfrm>
                <a:off x="7663979" y="280051"/>
                <a:ext cx="118800" cy="1015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2D7AA3A-E772-4D5C-8C85-3ECB14AC048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659659" y="275731"/>
                  <a:ext cx="12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42AF2C3-BF4E-47FD-977E-181C845094D6}"/>
                    </a:ext>
                  </a:extLst>
                </p14:cNvPr>
                <p14:cNvContentPartPr/>
                <p14:nvPr/>
              </p14:nvContentPartPr>
              <p14:xfrm>
                <a:off x="7662899" y="299131"/>
                <a:ext cx="135720" cy="68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42AF2C3-BF4E-47FD-977E-181C845094D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58579" y="294811"/>
                  <a:ext cx="144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E49F825-B84F-4C25-86CB-6A3E38178813}"/>
                    </a:ext>
                  </a:extLst>
                </p14:cNvPr>
                <p14:cNvContentPartPr/>
                <p14:nvPr/>
              </p14:nvContentPartPr>
              <p14:xfrm>
                <a:off x="7818419" y="267091"/>
                <a:ext cx="78840" cy="493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E49F825-B84F-4C25-86CB-6A3E3817881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14099" y="262771"/>
                  <a:ext cx="87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8DF00C5-6BFB-4CD1-A03F-DA8519D5C79D}"/>
                    </a:ext>
                  </a:extLst>
                </p14:cNvPr>
                <p14:cNvContentPartPr/>
                <p14:nvPr/>
              </p14:nvContentPartPr>
              <p14:xfrm>
                <a:off x="7995539" y="199771"/>
                <a:ext cx="95040" cy="97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8DF00C5-6BFB-4CD1-A03F-DA8519D5C79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991219" y="195451"/>
                  <a:ext cx="10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BE38DBC-079B-45C5-839C-05AAC0F1EC5F}"/>
                    </a:ext>
                  </a:extLst>
                </p14:cNvPr>
                <p14:cNvContentPartPr/>
                <p14:nvPr/>
              </p14:nvContentPartPr>
              <p14:xfrm>
                <a:off x="7991579" y="204811"/>
                <a:ext cx="88560" cy="27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BE38DBC-079B-45C5-839C-05AAC0F1EC5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87259" y="200491"/>
                  <a:ext cx="97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C8C30E9-9584-421E-AF09-5B9632AFFA0E}"/>
                    </a:ext>
                  </a:extLst>
                </p14:cNvPr>
                <p14:cNvContentPartPr/>
                <p14:nvPr/>
              </p14:nvContentPartPr>
              <p14:xfrm>
                <a:off x="8155019" y="153331"/>
                <a:ext cx="82080" cy="82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C8C30E9-9584-421E-AF09-5B9632AFFA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50699" y="149011"/>
                  <a:ext cx="90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E2ACE93-8B35-4157-ABDB-4C96D8888D99}"/>
                    </a:ext>
                  </a:extLst>
                </p14:cNvPr>
                <p14:cNvContentPartPr/>
                <p14:nvPr/>
              </p14:nvContentPartPr>
              <p14:xfrm>
                <a:off x="8134859" y="157651"/>
                <a:ext cx="108720" cy="615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E2ACE93-8B35-4157-ABDB-4C96D8888D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30539" y="153331"/>
                  <a:ext cx="117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4B74111-078B-40B1-AFB0-F58A81E3CB60}"/>
                    </a:ext>
                  </a:extLst>
                </p14:cNvPr>
                <p14:cNvContentPartPr/>
                <p14:nvPr/>
              </p14:nvContentPartPr>
              <p14:xfrm>
                <a:off x="8336099" y="172771"/>
                <a:ext cx="28080" cy="19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4B74111-078B-40B1-AFB0-F58A81E3CB6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331779" y="168451"/>
                  <a:ext cx="36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D624067-11A8-4020-A758-9DAC049A4C91}"/>
                    </a:ext>
                  </a:extLst>
                </p14:cNvPr>
                <p14:cNvContentPartPr/>
                <p14:nvPr/>
              </p14:nvContentPartPr>
              <p14:xfrm>
                <a:off x="8425379" y="151531"/>
                <a:ext cx="64440" cy="78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D624067-11A8-4020-A758-9DAC049A4C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421059" y="147211"/>
                  <a:ext cx="73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316D2EB-C1B7-4AD7-9C4B-612DF1BDF523}"/>
                    </a:ext>
                  </a:extLst>
                </p14:cNvPr>
                <p14:cNvContentPartPr/>
                <p14:nvPr/>
              </p14:nvContentPartPr>
              <p14:xfrm>
                <a:off x="8409899" y="138211"/>
                <a:ext cx="115200" cy="820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316D2EB-C1B7-4AD7-9C4B-612DF1BDF52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405579" y="133891"/>
                  <a:ext cx="123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C4CA244-7EF3-4733-974B-C7E9D5A66B55}"/>
                    </a:ext>
                  </a:extLst>
                </p14:cNvPr>
                <p14:cNvContentPartPr/>
                <p14:nvPr/>
              </p14:nvContentPartPr>
              <p14:xfrm>
                <a:off x="8491619" y="101491"/>
                <a:ext cx="93240" cy="3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C4CA244-7EF3-4733-974B-C7E9D5A66B5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487299" y="97171"/>
                  <a:ext cx="101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637D598-2A64-4731-92E8-D7D6B34473D9}"/>
                    </a:ext>
                  </a:extLst>
                </p14:cNvPr>
                <p14:cNvContentPartPr/>
                <p14:nvPr/>
              </p14:nvContentPartPr>
              <p14:xfrm>
                <a:off x="8602499" y="71251"/>
                <a:ext cx="137160" cy="702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637D598-2A64-4731-92E8-D7D6B34473D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598179" y="66931"/>
                  <a:ext cx="145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96B3CCD-58B4-4CA8-8CDF-613D1604F146}"/>
                    </a:ext>
                  </a:extLst>
                </p14:cNvPr>
                <p14:cNvContentPartPr/>
                <p14:nvPr/>
              </p14:nvContentPartPr>
              <p14:xfrm>
                <a:off x="8714819" y="179251"/>
                <a:ext cx="95760" cy="79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96B3CCD-58B4-4CA8-8CDF-613D1604F14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710499" y="174931"/>
                  <a:ext cx="104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BD21E83-27C5-477C-9361-BB35D729D5B5}"/>
                    </a:ext>
                  </a:extLst>
                </p14:cNvPr>
                <p14:cNvContentPartPr/>
                <p14:nvPr/>
              </p14:nvContentPartPr>
              <p14:xfrm>
                <a:off x="8715539" y="212011"/>
                <a:ext cx="134640" cy="6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BD21E83-27C5-477C-9361-BB35D729D5B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711219" y="207691"/>
                  <a:ext cx="143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E17EDB-A0CD-45D5-A0A5-8B65D4DF3D76}"/>
                    </a:ext>
                  </a:extLst>
                </p14:cNvPr>
                <p14:cNvContentPartPr/>
                <p14:nvPr/>
              </p14:nvContentPartPr>
              <p14:xfrm>
                <a:off x="8881499" y="143611"/>
                <a:ext cx="96480" cy="846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E17EDB-A0CD-45D5-A0A5-8B65D4DF3D7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877179" y="139291"/>
                  <a:ext cx="105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B426F3C-85E8-456B-ACC2-1AA1F2CA2A2A}"/>
                    </a:ext>
                  </a:extLst>
                </p14:cNvPr>
                <p14:cNvContentPartPr/>
                <p14:nvPr/>
              </p14:nvContentPartPr>
              <p14:xfrm>
                <a:off x="8979779" y="53971"/>
                <a:ext cx="47880" cy="482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B426F3C-85E8-456B-ACC2-1AA1F2CA2A2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975459" y="49651"/>
                  <a:ext cx="56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84BC12E-1867-4309-B1F6-2FA0C2F50C41}"/>
                    </a:ext>
                  </a:extLst>
                </p14:cNvPr>
                <p14:cNvContentPartPr/>
                <p14:nvPr/>
              </p14:nvContentPartPr>
              <p14:xfrm>
                <a:off x="9055019" y="78451"/>
                <a:ext cx="71640" cy="9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84BC12E-1867-4309-B1F6-2FA0C2F50C4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050699" y="74131"/>
                  <a:ext cx="80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243D1EC-CAD1-4F46-8C4D-3632A9338CB3}"/>
                    </a:ext>
                  </a:extLst>
                </p14:cNvPr>
                <p14:cNvContentPartPr/>
                <p14:nvPr/>
              </p14:nvContentPartPr>
              <p14:xfrm>
                <a:off x="9133139" y="50731"/>
                <a:ext cx="111240" cy="579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243D1EC-CAD1-4F46-8C4D-3632A9338CB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28819" y="46411"/>
                  <a:ext cx="1198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120423D5-5B23-434A-87DD-A717139A9089}"/>
              </a:ext>
            </a:extLst>
          </p:cNvPr>
          <p:cNvGrpSpPr/>
          <p:nvPr/>
        </p:nvGrpSpPr>
        <p:grpSpPr>
          <a:xfrm>
            <a:off x="4342979" y="83131"/>
            <a:ext cx="417600" cy="136080"/>
            <a:chOff x="4342979" y="83131"/>
            <a:chExt cx="4176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CD621E9-C5E8-4649-9C10-29466F97ED13}"/>
                    </a:ext>
                  </a:extLst>
                </p14:cNvPr>
                <p14:cNvContentPartPr/>
                <p14:nvPr/>
              </p14:nvContentPartPr>
              <p14:xfrm>
                <a:off x="4363859" y="128131"/>
                <a:ext cx="91800" cy="860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CD621E9-C5E8-4649-9C10-29466F97ED1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59539" y="123811"/>
                  <a:ext cx="100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7568703-AD69-4E0A-8853-426F07DF54E0}"/>
                    </a:ext>
                  </a:extLst>
                </p14:cNvPr>
                <p14:cNvContentPartPr/>
                <p14:nvPr/>
              </p14:nvContentPartPr>
              <p14:xfrm>
                <a:off x="4342979" y="142531"/>
                <a:ext cx="129960" cy="76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7568703-AD69-4E0A-8853-426F07DF54E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38659" y="138211"/>
                  <a:ext cx="138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71811C2-D353-46EB-AA11-C6ADFB0DE1AD}"/>
                    </a:ext>
                  </a:extLst>
                </p14:cNvPr>
                <p14:cNvContentPartPr/>
                <p14:nvPr/>
              </p14:nvContentPartPr>
              <p14:xfrm>
                <a:off x="4500299" y="83131"/>
                <a:ext cx="80640" cy="59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71811C2-D353-46EB-AA11-C6ADFB0DE1A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495979" y="78811"/>
                  <a:ext cx="89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77A7511-FE46-4980-A8B1-6AB348A3FF52}"/>
                    </a:ext>
                  </a:extLst>
                </p14:cNvPr>
                <p14:cNvContentPartPr/>
                <p14:nvPr/>
              </p14:nvContentPartPr>
              <p14:xfrm>
                <a:off x="4638539" y="128851"/>
                <a:ext cx="110520" cy="4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77A7511-FE46-4980-A8B1-6AB348A3FF5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34219" y="124531"/>
                  <a:ext cx="119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98043CB-B11C-4631-9383-E8CF00EACC84}"/>
                    </a:ext>
                  </a:extLst>
                </p14:cNvPr>
                <p14:cNvContentPartPr/>
                <p14:nvPr/>
              </p14:nvContentPartPr>
              <p14:xfrm>
                <a:off x="4634939" y="151891"/>
                <a:ext cx="125640" cy="136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98043CB-B11C-4631-9383-E8CF00EACC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630619" y="147571"/>
                  <a:ext cx="1342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06824902-A9D1-4FA3-AE19-ED5D88EE9A3A}"/>
                  </a:ext>
                </a:extLst>
              </p14:cNvPr>
              <p14:cNvContentPartPr/>
              <p14:nvPr/>
            </p14:nvContentPartPr>
            <p14:xfrm>
              <a:off x="10078859" y="3081211"/>
              <a:ext cx="16560" cy="1328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06824902-A9D1-4FA3-AE19-ED5D88EE9A3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074539" y="3076891"/>
                <a:ext cx="25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576127A4-8EEC-41AA-BFEB-4C524578860A}"/>
                  </a:ext>
                </a:extLst>
              </p14:cNvPr>
              <p14:cNvContentPartPr/>
              <p14:nvPr/>
            </p14:nvContentPartPr>
            <p14:xfrm>
              <a:off x="10064819" y="3066451"/>
              <a:ext cx="133920" cy="194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576127A4-8EEC-41AA-BFEB-4C524578860A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060499" y="3062131"/>
                <a:ext cx="142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38BEC27-4A21-4D38-954F-665A575FEDEE}"/>
                  </a:ext>
                </a:extLst>
              </p14:cNvPr>
              <p14:cNvContentPartPr/>
              <p14:nvPr/>
            </p14:nvContentPartPr>
            <p14:xfrm>
              <a:off x="10072379" y="3090931"/>
              <a:ext cx="137160" cy="93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38BEC27-4A21-4D38-954F-665A575FEDEE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0068059" y="3086611"/>
                <a:ext cx="1458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BA51961F-1AD5-4919-B9E1-D23284951C21}"/>
                  </a:ext>
                </a:extLst>
              </p14:cNvPr>
              <p14:cNvContentPartPr/>
              <p14:nvPr/>
            </p14:nvContentPartPr>
            <p14:xfrm>
              <a:off x="10227899" y="3049531"/>
              <a:ext cx="19440" cy="1569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BA51961F-1AD5-4919-B9E1-D23284951C21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0223579" y="3045211"/>
                <a:ext cx="28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2611593-5664-47D2-8E34-363F780D26EA}"/>
                  </a:ext>
                </a:extLst>
              </p14:cNvPr>
              <p14:cNvContentPartPr/>
              <p14:nvPr/>
            </p14:nvContentPartPr>
            <p14:xfrm>
              <a:off x="10267859" y="3131251"/>
              <a:ext cx="109440" cy="727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2611593-5664-47D2-8E34-363F780D26EA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0263539" y="3126931"/>
                <a:ext cx="118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A0B9D9F0-6144-41A1-8A4C-8E1EBA98C654}"/>
                  </a:ext>
                </a:extLst>
              </p14:cNvPr>
              <p14:cNvContentPartPr/>
              <p14:nvPr/>
            </p14:nvContentPartPr>
            <p14:xfrm>
              <a:off x="10373339" y="3117931"/>
              <a:ext cx="70560" cy="810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A0B9D9F0-6144-41A1-8A4C-8E1EBA98C65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0369019" y="3113611"/>
                <a:ext cx="792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3357290-AE9F-4F14-9025-83DC4C527CF3}"/>
                  </a:ext>
                </a:extLst>
              </p14:cNvPr>
              <p14:cNvContentPartPr/>
              <p14:nvPr/>
            </p14:nvContentPartPr>
            <p14:xfrm>
              <a:off x="10519139" y="3005971"/>
              <a:ext cx="115920" cy="15732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3357290-AE9F-4F14-9025-83DC4C527CF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0514819" y="3001651"/>
                <a:ext cx="124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D96A89F2-85F6-469D-98CB-531552C62C34}"/>
                  </a:ext>
                </a:extLst>
              </p14:cNvPr>
              <p14:cNvContentPartPr/>
              <p14:nvPr/>
            </p14:nvContentPartPr>
            <p14:xfrm>
              <a:off x="10624259" y="3029371"/>
              <a:ext cx="15840" cy="298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D96A89F2-85F6-469D-98CB-531552C62C34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0619939" y="3025051"/>
                <a:ext cx="24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347BCCB-9CAC-43C8-98B6-2C41B7A624A7}"/>
                  </a:ext>
                </a:extLst>
              </p14:cNvPr>
              <p14:cNvContentPartPr/>
              <p14:nvPr/>
            </p14:nvContentPartPr>
            <p14:xfrm>
              <a:off x="10654139" y="3082651"/>
              <a:ext cx="104040" cy="676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347BCCB-9CAC-43C8-98B6-2C41B7A624A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0649819" y="3078331"/>
                <a:ext cx="112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0B9ACDC-2362-47E8-AE85-CB738776B0A5}"/>
                  </a:ext>
                </a:extLst>
              </p14:cNvPr>
              <p14:cNvContentPartPr/>
              <p14:nvPr/>
            </p14:nvContentPartPr>
            <p14:xfrm>
              <a:off x="10811099" y="2976451"/>
              <a:ext cx="151920" cy="2487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0B9ACDC-2362-47E8-AE85-CB738776B0A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0806779" y="2972131"/>
                <a:ext cx="1605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D5A8AEC-1780-49F3-8C6A-783AFF42DDFA}"/>
                  </a:ext>
                </a:extLst>
              </p14:cNvPr>
              <p14:cNvContentPartPr/>
              <p14:nvPr/>
            </p14:nvContentPartPr>
            <p14:xfrm>
              <a:off x="10739099" y="2926771"/>
              <a:ext cx="23040" cy="36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D5A8AEC-1780-49F3-8C6A-783AFF42DDFA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0734779" y="2922451"/>
                <a:ext cx="316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DDAA0D0-4857-43F6-AA1B-A1F5D3394898}"/>
                  </a:ext>
                </a:extLst>
              </p14:cNvPr>
              <p14:cNvContentPartPr/>
              <p14:nvPr/>
            </p14:nvContentPartPr>
            <p14:xfrm>
              <a:off x="11079659" y="3023251"/>
              <a:ext cx="6840" cy="864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DDAA0D0-4857-43F6-AA1B-A1F5D339489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1075339" y="3018931"/>
                <a:ext cx="15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810D9CB-18F8-4702-AD05-F438CC765878}"/>
                  </a:ext>
                </a:extLst>
              </p14:cNvPr>
              <p14:cNvContentPartPr/>
              <p14:nvPr/>
            </p14:nvContentPartPr>
            <p14:xfrm>
              <a:off x="11163899" y="2967811"/>
              <a:ext cx="404280" cy="1440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810D9CB-18F8-4702-AD05-F438CC76587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1159579" y="2963491"/>
                <a:ext cx="412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A6D90DC-C296-4367-AD88-786F1161E8C2}"/>
                  </a:ext>
                </a:extLst>
              </p14:cNvPr>
              <p14:cNvContentPartPr/>
              <p14:nvPr/>
            </p14:nvContentPartPr>
            <p14:xfrm>
              <a:off x="11556659" y="2908411"/>
              <a:ext cx="68760" cy="164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A6D90DC-C296-4367-AD88-786F1161E8C2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1552339" y="2904091"/>
                <a:ext cx="77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2041BAE-2FC2-4F53-ADF8-8ADCF1DF9D0A}"/>
                  </a:ext>
                </a:extLst>
              </p14:cNvPr>
              <p14:cNvContentPartPr/>
              <p14:nvPr/>
            </p14:nvContentPartPr>
            <p14:xfrm>
              <a:off x="11654219" y="2995891"/>
              <a:ext cx="45000" cy="298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2041BAE-2FC2-4F53-ADF8-8ADCF1DF9D0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1649899" y="2991571"/>
                <a:ext cx="53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0ED7C3E7-A664-49DF-A21C-D7CED7D14967}"/>
                  </a:ext>
                </a:extLst>
              </p14:cNvPr>
              <p14:cNvContentPartPr/>
              <p14:nvPr/>
            </p14:nvContentPartPr>
            <p14:xfrm>
              <a:off x="11642699" y="2947291"/>
              <a:ext cx="234360" cy="824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0ED7C3E7-A664-49DF-A21C-D7CED7D1496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1638379" y="2942971"/>
                <a:ext cx="2430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3D009C9-21DA-44AC-965B-2D788CB5CA1D}"/>
                  </a:ext>
                </a:extLst>
              </p14:cNvPr>
              <p14:cNvContentPartPr/>
              <p14:nvPr/>
            </p14:nvContentPartPr>
            <p14:xfrm>
              <a:off x="11063459" y="3202171"/>
              <a:ext cx="5760" cy="1213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3D009C9-21DA-44AC-965B-2D788CB5CA1D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1059139" y="3197851"/>
                <a:ext cx="14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F9776F4-E6F8-4790-ADB4-F35E6C0872F0}"/>
                  </a:ext>
                </a:extLst>
              </p14:cNvPr>
              <p14:cNvContentPartPr/>
              <p14:nvPr/>
            </p14:nvContentPartPr>
            <p14:xfrm>
              <a:off x="10966979" y="3174091"/>
              <a:ext cx="137880" cy="1602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F9776F4-E6F8-4790-ADB4-F35E6C0872F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0962659" y="3169771"/>
                <a:ext cx="1465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D63E0DE1-3D6C-4918-87E7-466471F836E7}"/>
                  </a:ext>
                </a:extLst>
              </p14:cNvPr>
              <p14:cNvContentPartPr/>
              <p14:nvPr/>
            </p14:nvContentPartPr>
            <p14:xfrm>
              <a:off x="11134739" y="3205771"/>
              <a:ext cx="243000" cy="65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D63E0DE1-3D6C-4918-87E7-466471F836E7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1130419" y="3201451"/>
                <a:ext cx="2516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5911449E-6E6D-4A3C-9F4B-4E7F410D28EB}"/>
                  </a:ext>
                </a:extLst>
              </p14:cNvPr>
              <p14:cNvContentPartPr/>
              <p14:nvPr/>
            </p14:nvContentPartPr>
            <p14:xfrm>
              <a:off x="11350739" y="3220171"/>
              <a:ext cx="80280" cy="6408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5911449E-6E6D-4A3C-9F4B-4E7F410D28E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346419" y="3215851"/>
                <a:ext cx="88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AA843642-6D3A-458A-9D05-AA30032E3EC1}"/>
                  </a:ext>
                </a:extLst>
              </p14:cNvPr>
              <p14:cNvContentPartPr/>
              <p14:nvPr/>
            </p14:nvContentPartPr>
            <p14:xfrm>
              <a:off x="11466299" y="3209371"/>
              <a:ext cx="181080" cy="496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A843642-6D3A-458A-9D05-AA30032E3EC1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1461979" y="3205051"/>
                <a:ext cx="1897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F934AC70-7F46-41D4-B1B7-B153EB458D9A}"/>
                  </a:ext>
                </a:extLst>
              </p14:cNvPr>
              <p14:cNvContentPartPr/>
              <p14:nvPr/>
            </p14:nvContentPartPr>
            <p14:xfrm>
              <a:off x="11682299" y="3113251"/>
              <a:ext cx="145080" cy="1382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F934AC70-7F46-41D4-B1B7-B153EB458D9A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1677979" y="3108931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CB411A09-E699-449D-A709-A598CA41F527}"/>
                  </a:ext>
                </a:extLst>
              </p14:cNvPr>
              <p14:cNvContentPartPr/>
              <p14:nvPr/>
            </p14:nvContentPartPr>
            <p14:xfrm>
              <a:off x="11860859" y="3190291"/>
              <a:ext cx="100800" cy="1908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CB411A09-E699-449D-A709-A598CA41F52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1856539" y="3185971"/>
                <a:ext cx="109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14671F2-2AA7-4DC3-90BE-70E98E414EA4}"/>
                  </a:ext>
                </a:extLst>
              </p14:cNvPr>
              <p14:cNvContentPartPr/>
              <p14:nvPr/>
            </p14:nvContentPartPr>
            <p14:xfrm>
              <a:off x="11170019" y="3312691"/>
              <a:ext cx="246600" cy="1976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14671F2-2AA7-4DC3-90BE-70E98E414EA4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1165699" y="3308371"/>
                <a:ext cx="255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4F1F530-CA59-4B71-915F-41283DE4F540}"/>
                  </a:ext>
                </a:extLst>
              </p14:cNvPr>
              <p14:cNvContentPartPr/>
              <p14:nvPr/>
            </p14:nvContentPartPr>
            <p14:xfrm>
              <a:off x="11400419" y="3391531"/>
              <a:ext cx="91800" cy="784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4F1F530-CA59-4B71-915F-41283DE4F54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396099" y="3387211"/>
                <a:ext cx="100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0D3C0E2D-3C37-4559-B0B8-941D0D05BCB2}"/>
                  </a:ext>
                </a:extLst>
              </p14:cNvPr>
              <p14:cNvContentPartPr/>
              <p14:nvPr/>
            </p14:nvContentPartPr>
            <p14:xfrm>
              <a:off x="11491859" y="3384331"/>
              <a:ext cx="74160" cy="1083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0D3C0E2D-3C37-4559-B0B8-941D0D05BCB2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1487539" y="3380011"/>
                <a:ext cx="82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C5BEFA2-6A25-4619-B9DA-719F3C3D8534}"/>
                  </a:ext>
                </a:extLst>
              </p14:cNvPr>
              <p14:cNvContentPartPr/>
              <p14:nvPr/>
            </p14:nvContentPartPr>
            <p14:xfrm>
              <a:off x="11567819" y="3328171"/>
              <a:ext cx="110520" cy="14328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C5BEFA2-6A25-4619-B9DA-719F3C3D853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563499" y="3323851"/>
                <a:ext cx="119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02BC0EA-96D0-494B-BB63-7CCBF0035D6B}"/>
                  </a:ext>
                </a:extLst>
              </p14:cNvPr>
              <p14:cNvContentPartPr/>
              <p14:nvPr/>
            </p14:nvContentPartPr>
            <p14:xfrm>
              <a:off x="11683739" y="3351931"/>
              <a:ext cx="360" cy="3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02BC0EA-96D0-494B-BB63-7CCBF0035D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679419" y="33476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9847170-93E3-4174-B3DD-5A4B411FFB7C}"/>
                  </a:ext>
                </a:extLst>
              </p14:cNvPr>
              <p14:cNvContentPartPr/>
              <p14:nvPr/>
            </p14:nvContentPartPr>
            <p14:xfrm>
              <a:off x="11693099" y="3373171"/>
              <a:ext cx="81360" cy="734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9847170-93E3-4174-B3DD-5A4B411FFB7C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1688779" y="3368851"/>
                <a:ext cx="90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2E8CEAF5-077A-4505-A372-DE7BF577210B}"/>
                  </a:ext>
                </a:extLst>
              </p14:cNvPr>
              <p14:cNvContentPartPr/>
              <p14:nvPr/>
            </p14:nvContentPartPr>
            <p14:xfrm>
              <a:off x="11794619" y="3302611"/>
              <a:ext cx="175320" cy="2516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2E8CEAF5-077A-4505-A372-DE7BF577210B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1790299" y="3298291"/>
                <a:ext cx="1839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FE65BC4-1942-444C-85CE-FA121079AE68}"/>
                  </a:ext>
                </a:extLst>
              </p14:cNvPr>
              <p14:cNvContentPartPr/>
              <p14:nvPr/>
            </p14:nvContentPartPr>
            <p14:xfrm>
              <a:off x="11254259" y="3611131"/>
              <a:ext cx="104400" cy="6912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FE65BC4-1942-444C-85CE-FA121079AE6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1249939" y="3606811"/>
                <a:ext cx="113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9CC3034-212D-4267-96A8-B65F5CED7A41}"/>
                  </a:ext>
                </a:extLst>
              </p14:cNvPr>
              <p14:cNvContentPartPr/>
              <p14:nvPr/>
            </p14:nvContentPartPr>
            <p14:xfrm>
              <a:off x="11368739" y="3580531"/>
              <a:ext cx="116280" cy="936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9CC3034-212D-4267-96A8-B65F5CED7A4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364419" y="3576211"/>
                <a:ext cx="124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32F2D0B-4019-42A6-81E8-8724668BEFA0}"/>
                  </a:ext>
                </a:extLst>
              </p14:cNvPr>
              <p14:cNvContentPartPr/>
              <p14:nvPr/>
            </p14:nvContentPartPr>
            <p14:xfrm>
              <a:off x="11071019" y="3717691"/>
              <a:ext cx="99000" cy="16956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32F2D0B-4019-42A6-81E8-8724668BEFA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1066699" y="3713371"/>
                <a:ext cx="107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FAD8E83-F7FF-459C-99D8-C728852621CC}"/>
                  </a:ext>
                </a:extLst>
              </p14:cNvPr>
              <p14:cNvContentPartPr/>
              <p14:nvPr/>
            </p14:nvContentPartPr>
            <p14:xfrm>
              <a:off x="11235899" y="3722011"/>
              <a:ext cx="118440" cy="792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FAD8E83-F7FF-459C-99D8-C728852621CC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1231579" y="3717691"/>
                <a:ext cx="1270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2F560BAD-14E3-450C-8049-353CF4FD6060}"/>
                  </a:ext>
                </a:extLst>
              </p14:cNvPr>
              <p14:cNvContentPartPr/>
              <p14:nvPr/>
            </p14:nvContentPartPr>
            <p14:xfrm>
              <a:off x="11352539" y="3693931"/>
              <a:ext cx="117000" cy="7668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2F560BAD-14E3-450C-8049-353CF4FD6060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348219" y="3689611"/>
                <a:ext cx="125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5E54BE6E-EE50-4B04-9C80-87854491A077}"/>
                  </a:ext>
                </a:extLst>
              </p14:cNvPr>
              <p14:cNvContentPartPr/>
              <p14:nvPr/>
            </p14:nvContentPartPr>
            <p14:xfrm>
              <a:off x="11471339" y="3721651"/>
              <a:ext cx="85680" cy="3996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5E54BE6E-EE50-4B04-9C80-87854491A07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467019" y="3717331"/>
                <a:ext cx="94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BEA93930-229C-49B1-BB49-3CA3AEF01560}"/>
                  </a:ext>
                </a:extLst>
              </p14:cNvPr>
              <p14:cNvContentPartPr/>
              <p14:nvPr/>
            </p14:nvContentPartPr>
            <p14:xfrm>
              <a:off x="11663939" y="3688531"/>
              <a:ext cx="74160" cy="7704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BEA93930-229C-49B1-BB49-3CA3AEF01560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659619" y="3684211"/>
                <a:ext cx="828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2ADDCBB-04B2-4739-97B4-71018639CAD7}"/>
                  </a:ext>
                </a:extLst>
              </p14:cNvPr>
              <p14:cNvContentPartPr/>
              <p14:nvPr/>
            </p14:nvContentPartPr>
            <p14:xfrm>
              <a:off x="11752499" y="3625531"/>
              <a:ext cx="37800" cy="11484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2ADDCBB-04B2-4739-97B4-71018639CAD7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748179" y="3621211"/>
                <a:ext cx="46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A4BE3D24-5796-425A-8070-7F658B324002}"/>
                  </a:ext>
                </a:extLst>
              </p14:cNvPr>
              <p14:cNvContentPartPr/>
              <p14:nvPr/>
            </p14:nvContentPartPr>
            <p14:xfrm>
              <a:off x="11779139" y="3682051"/>
              <a:ext cx="69480" cy="586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A4BE3D24-5796-425A-8070-7F658B324002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1774819" y="3677731"/>
                <a:ext cx="78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F796B0B0-1C7E-4031-ADDD-698364068204}"/>
                  </a:ext>
                </a:extLst>
              </p14:cNvPr>
              <p14:cNvContentPartPr/>
              <p14:nvPr/>
            </p14:nvContentPartPr>
            <p14:xfrm>
              <a:off x="11865899" y="3661891"/>
              <a:ext cx="65880" cy="802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F796B0B0-1C7E-4031-ADDD-69836406820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1861579" y="3657571"/>
                <a:ext cx="74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62C80F5-62F7-4DFF-B2B4-2E83455D59E2}"/>
                  </a:ext>
                </a:extLst>
              </p14:cNvPr>
              <p14:cNvContentPartPr/>
              <p14:nvPr/>
            </p14:nvContentPartPr>
            <p14:xfrm>
              <a:off x="11962739" y="3679171"/>
              <a:ext cx="77040" cy="122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62C80F5-62F7-4DFF-B2B4-2E83455D59E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1958419" y="3674851"/>
                <a:ext cx="856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7486CC97-E019-4E9F-A29C-D98E6168D411}"/>
                  </a:ext>
                </a:extLst>
              </p14:cNvPr>
              <p14:cNvContentPartPr/>
              <p14:nvPr/>
            </p14:nvContentPartPr>
            <p14:xfrm>
              <a:off x="11198819" y="3889771"/>
              <a:ext cx="135360" cy="1130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7486CC97-E019-4E9F-A29C-D98E6168D41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1194499" y="3885451"/>
                <a:ext cx="144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3FCC2D9-4658-496B-BD7D-1EE69EE7DF63}"/>
                  </a:ext>
                </a:extLst>
              </p14:cNvPr>
              <p14:cNvContentPartPr/>
              <p14:nvPr/>
            </p14:nvContentPartPr>
            <p14:xfrm>
              <a:off x="11331659" y="3875011"/>
              <a:ext cx="45000" cy="3060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3FCC2D9-4658-496B-BD7D-1EE69EE7DF6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1327339" y="3870691"/>
                <a:ext cx="53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69ED5B8B-127C-470F-89B5-1966CD913494}"/>
                  </a:ext>
                </a:extLst>
              </p14:cNvPr>
              <p14:cNvContentPartPr/>
              <p14:nvPr/>
            </p14:nvContentPartPr>
            <p14:xfrm>
              <a:off x="11364419" y="3908491"/>
              <a:ext cx="105480" cy="694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69ED5B8B-127C-470F-89B5-1966CD91349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1360099" y="3904171"/>
                <a:ext cx="114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4B739916-C80C-4511-AF7E-B885904073F5}"/>
                  </a:ext>
                </a:extLst>
              </p14:cNvPr>
              <p14:cNvContentPartPr/>
              <p14:nvPr/>
            </p14:nvContentPartPr>
            <p14:xfrm>
              <a:off x="11495459" y="3816691"/>
              <a:ext cx="186840" cy="2383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4B739916-C80C-4511-AF7E-B885904073F5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491139" y="3812371"/>
                <a:ext cx="1954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032D8E87-ACB8-4233-AC0C-B668B7F85C2E}"/>
                  </a:ext>
                </a:extLst>
              </p14:cNvPr>
              <p14:cNvContentPartPr/>
              <p14:nvPr/>
            </p14:nvContentPartPr>
            <p14:xfrm>
              <a:off x="7940459" y="1065211"/>
              <a:ext cx="196920" cy="21672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032D8E87-ACB8-4233-AC0C-B668B7F85C2E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936139" y="1060891"/>
                <a:ext cx="205560" cy="21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D2C3109-A277-4F01-A2C4-02CD934502FC}"/>
                  </a:ext>
                </a:extLst>
              </p14:cNvPr>
              <p14:cNvContentPartPr/>
              <p14:nvPr/>
            </p14:nvContentPartPr>
            <p14:xfrm>
              <a:off x="8115419" y="979531"/>
              <a:ext cx="105120" cy="16920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D2C3109-A277-4F01-A2C4-02CD934502FC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111099" y="975211"/>
                <a:ext cx="113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E1003CA-6BFC-4548-8D06-E335A4FE5A3C}"/>
                  </a:ext>
                </a:extLst>
              </p14:cNvPr>
              <p14:cNvContentPartPr/>
              <p14:nvPr/>
            </p14:nvContentPartPr>
            <p14:xfrm>
              <a:off x="8309819" y="1013371"/>
              <a:ext cx="134280" cy="763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E1003CA-6BFC-4548-8D06-E335A4FE5A3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305499" y="1009051"/>
                <a:ext cx="142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166F4BD-8443-4FF0-BF7C-175B6318D8F7}"/>
                  </a:ext>
                </a:extLst>
              </p14:cNvPr>
              <p14:cNvContentPartPr/>
              <p14:nvPr/>
            </p14:nvContentPartPr>
            <p14:xfrm>
              <a:off x="8503859" y="1015531"/>
              <a:ext cx="123120" cy="111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166F4BD-8443-4FF0-BF7C-175B6318D8F7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8499539" y="1011211"/>
                <a:ext cx="131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2C305D8-304F-4002-A6BD-E308B788B31A}"/>
                  </a:ext>
                </a:extLst>
              </p14:cNvPr>
              <p14:cNvContentPartPr/>
              <p14:nvPr/>
            </p14:nvContentPartPr>
            <p14:xfrm>
              <a:off x="8508539" y="1050811"/>
              <a:ext cx="129240" cy="72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2C305D8-304F-4002-A6BD-E308B788B31A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8504219" y="1046491"/>
                <a:ext cx="1378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A02EF84-1390-4DE5-BAB5-81270AED3D19}"/>
                  </a:ext>
                </a:extLst>
              </p14:cNvPr>
              <p14:cNvContentPartPr/>
              <p14:nvPr/>
            </p14:nvContentPartPr>
            <p14:xfrm>
              <a:off x="8729579" y="897811"/>
              <a:ext cx="116280" cy="10080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A02EF84-1390-4DE5-BAB5-81270AED3D19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8725259" y="893491"/>
                <a:ext cx="1249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4DD2008-FA12-49F0-B9F0-574B4A4BFC03}"/>
                  </a:ext>
                </a:extLst>
              </p14:cNvPr>
              <p14:cNvContentPartPr/>
              <p14:nvPr/>
            </p14:nvContentPartPr>
            <p14:xfrm>
              <a:off x="8894819" y="937051"/>
              <a:ext cx="81720" cy="972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4DD2008-FA12-49F0-B9F0-574B4A4BFC03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8890499" y="932731"/>
                <a:ext cx="90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6E54F821-0149-4875-A5C5-B7F6FBCB2A2F}"/>
                  </a:ext>
                </a:extLst>
              </p14:cNvPr>
              <p14:cNvContentPartPr/>
              <p14:nvPr/>
            </p14:nvContentPartPr>
            <p14:xfrm>
              <a:off x="8680259" y="1040371"/>
              <a:ext cx="318960" cy="309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6E54F821-0149-4875-A5C5-B7F6FBCB2A2F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675939" y="1036051"/>
                <a:ext cx="327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C127B8D9-40D4-4253-935E-586C881174D3}"/>
                  </a:ext>
                </a:extLst>
              </p14:cNvPr>
              <p14:cNvContentPartPr/>
              <p14:nvPr/>
            </p14:nvContentPartPr>
            <p14:xfrm>
              <a:off x="8701139" y="1100851"/>
              <a:ext cx="122040" cy="1022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C127B8D9-40D4-4253-935E-586C881174D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8696819" y="1096531"/>
                <a:ext cx="130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0775A84-A265-4445-86AA-396E352B634F}"/>
                  </a:ext>
                </a:extLst>
              </p14:cNvPr>
              <p14:cNvContentPartPr/>
              <p14:nvPr/>
            </p14:nvContentPartPr>
            <p14:xfrm>
              <a:off x="8863139" y="1139731"/>
              <a:ext cx="58680" cy="853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0775A84-A265-4445-86AA-396E352B634F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8858819" y="1135411"/>
                <a:ext cx="67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A22D2D22-9386-4CC0-B6D2-C5B6F5786402}"/>
                  </a:ext>
                </a:extLst>
              </p14:cNvPr>
              <p14:cNvContentPartPr/>
              <p14:nvPr/>
            </p14:nvContentPartPr>
            <p14:xfrm>
              <a:off x="8856659" y="1141891"/>
              <a:ext cx="104760" cy="493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A22D2D22-9386-4CC0-B6D2-C5B6F578640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8852339" y="1137571"/>
                <a:ext cx="113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E2FB0AB3-F61A-43A4-872D-EB7D2361465C}"/>
                  </a:ext>
                </a:extLst>
              </p14:cNvPr>
              <p14:cNvContentPartPr/>
              <p14:nvPr/>
            </p14:nvContentPartPr>
            <p14:xfrm>
              <a:off x="9132419" y="1048651"/>
              <a:ext cx="36000" cy="255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E2FB0AB3-F61A-43A4-872D-EB7D2361465C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9128099" y="1044331"/>
                <a:ext cx="44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993EC1C-9123-464C-B4CC-261167BBA1DB}"/>
                  </a:ext>
                </a:extLst>
              </p14:cNvPr>
              <p14:cNvContentPartPr/>
              <p14:nvPr/>
            </p14:nvContentPartPr>
            <p14:xfrm>
              <a:off x="9293699" y="920851"/>
              <a:ext cx="100800" cy="975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993EC1C-9123-464C-B4CC-261167BBA1D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9289379" y="916531"/>
                <a:ext cx="109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E223C258-D51D-4D2A-95D4-EF7AF48A1511}"/>
                  </a:ext>
                </a:extLst>
              </p14:cNvPr>
              <p14:cNvContentPartPr/>
              <p14:nvPr/>
            </p14:nvContentPartPr>
            <p14:xfrm>
              <a:off x="9302699" y="926971"/>
              <a:ext cx="120240" cy="684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E223C258-D51D-4D2A-95D4-EF7AF48A1511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9298379" y="922651"/>
                <a:ext cx="128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54167F-E2E6-40BE-85DF-02EB87E6DB2E}"/>
                  </a:ext>
                </a:extLst>
              </p14:cNvPr>
              <p14:cNvContentPartPr/>
              <p14:nvPr/>
            </p14:nvContentPartPr>
            <p14:xfrm>
              <a:off x="9235379" y="1028851"/>
              <a:ext cx="247320" cy="208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54167F-E2E6-40BE-85DF-02EB87E6DB2E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9231059" y="1024531"/>
                <a:ext cx="255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7EFD79A-12FC-4D87-966B-86D60ACA1554}"/>
                  </a:ext>
                </a:extLst>
              </p14:cNvPr>
              <p14:cNvContentPartPr/>
              <p14:nvPr/>
            </p14:nvContentPartPr>
            <p14:xfrm>
              <a:off x="9280739" y="1116331"/>
              <a:ext cx="107280" cy="417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7EFD79A-12FC-4D87-966B-86D60ACA155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9276419" y="1112011"/>
                <a:ext cx="115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A46BF32B-E5DD-41B0-860D-4129CEF063B5}"/>
                  </a:ext>
                </a:extLst>
              </p14:cNvPr>
              <p14:cNvContentPartPr/>
              <p14:nvPr/>
            </p14:nvContentPartPr>
            <p14:xfrm>
              <a:off x="9340499" y="1105531"/>
              <a:ext cx="75600" cy="1566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A46BF32B-E5DD-41B0-860D-4129CEF063B5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9336179" y="1101211"/>
                <a:ext cx="84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958B2F4-645C-426D-A395-C7725E95D131}"/>
                  </a:ext>
                </a:extLst>
              </p14:cNvPr>
              <p14:cNvContentPartPr/>
              <p14:nvPr/>
            </p14:nvContentPartPr>
            <p14:xfrm>
              <a:off x="9592499" y="1009411"/>
              <a:ext cx="138240" cy="187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958B2F4-645C-426D-A395-C7725E95D131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588179" y="1005091"/>
                <a:ext cx="146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D3BBDED-F988-4F63-BC40-28162EC5AA88}"/>
                  </a:ext>
                </a:extLst>
              </p14:cNvPr>
              <p14:cNvContentPartPr/>
              <p14:nvPr/>
            </p14:nvContentPartPr>
            <p14:xfrm>
              <a:off x="9602939" y="1064851"/>
              <a:ext cx="129960" cy="158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D3BBDED-F988-4F63-BC40-28162EC5AA88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9598619" y="1060531"/>
                <a:ext cx="138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228AA897-B1DB-436F-88C4-E0985B9F7B49}"/>
                  </a:ext>
                </a:extLst>
              </p14:cNvPr>
              <p14:cNvContentPartPr/>
              <p14:nvPr/>
            </p14:nvContentPartPr>
            <p14:xfrm>
              <a:off x="9836219" y="1007971"/>
              <a:ext cx="126360" cy="842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228AA897-B1DB-436F-88C4-E0985B9F7B4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9831899" y="1003651"/>
                <a:ext cx="135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FE81A2BD-86DC-4B4F-840F-94A51E00A511}"/>
                  </a:ext>
                </a:extLst>
              </p14:cNvPr>
              <p14:cNvContentPartPr/>
              <p14:nvPr/>
            </p14:nvContentPartPr>
            <p14:xfrm>
              <a:off x="9998579" y="1000411"/>
              <a:ext cx="80280" cy="939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FE81A2BD-86DC-4B4F-840F-94A51E00A511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994259" y="996091"/>
                <a:ext cx="88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9A47BD8-683F-405F-BDD4-AD9284E80BCB}"/>
                  </a:ext>
                </a:extLst>
              </p14:cNvPr>
              <p14:cNvContentPartPr/>
              <p14:nvPr/>
            </p14:nvContentPartPr>
            <p14:xfrm>
              <a:off x="9990299" y="1010491"/>
              <a:ext cx="100800" cy="705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9A47BD8-683F-405F-BDD4-AD9284E80BCB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985979" y="1006171"/>
                <a:ext cx="109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AABBFCA-1109-443E-85E1-38860DC3DE55}"/>
                  </a:ext>
                </a:extLst>
              </p14:cNvPr>
              <p14:cNvContentPartPr/>
              <p14:nvPr/>
            </p14:nvContentPartPr>
            <p14:xfrm>
              <a:off x="10130339" y="899251"/>
              <a:ext cx="100080" cy="590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AABBFCA-1109-443E-85E1-38860DC3DE55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126019" y="894931"/>
                <a:ext cx="1087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63DB09C-F164-4D9E-99B1-FF3FCA360007}"/>
                  </a:ext>
                </a:extLst>
              </p14:cNvPr>
              <p14:cNvContentPartPr/>
              <p14:nvPr/>
            </p14:nvContentPartPr>
            <p14:xfrm>
              <a:off x="10248779" y="902491"/>
              <a:ext cx="69840" cy="432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63DB09C-F164-4D9E-99B1-FF3FCA36000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244459" y="898171"/>
                <a:ext cx="784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EEA20B2-A3C0-4EF2-B700-F623397D2491}"/>
                  </a:ext>
                </a:extLst>
              </p14:cNvPr>
              <p14:cNvContentPartPr/>
              <p14:nvPr/>
            </p14:nvContentPartPr>
            <p14:xfrm>
              <a:off x="10341659" y="852451"/>
              <a:ext cx="63720" cy="1000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EEA20B2-A3C0-4EF2-B700-F623397D2491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0337339" y="848131"/>
                <a:ext cx="72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9C774A6E-EE77-4576-8BAC-82B2BF010093}"/>
                  </a:ext>
                </a:extLst>
              </p14:cNvPr>
              <p14:cNvContentPartPr/>
              <p14:nvPr/>
            </p14:nvContentPartPr>
            <p14:xfrm>
              <a:off x="10471619" y="1007971"/>
              <a:ext cx="18720" cy="2088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9C774A6E-EE77-4576-8BAC-82B2BF010093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467299" y="1003651"/>
                <a:ext cx="27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8FDAE98-EF02-4F12-8328-9BB1A8E9A5E2}"/>
                  </a:ext>
                </a:extLst>
              </p14:cNvPr>
              <p14:cNvContentPartPr/>
              <p14:nvPr/>
            </p14:nvContentPartPr>
            <p14:xfrm>
              <a:off x="10584659" y="888091"/>
              <a:ext cx="70920" cy="8352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8FDAE98-EF02-4F12-8328-9BB1A8E9A5E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580339" y="883771"/>
                <a:ext cx="79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04E7C39-F44A-4F15-BB88-923F78D7F4A2}"/>
                  </a:ext>
                </a:extLst>
              </p14:cNvPr>
              <p14:cNvContentPartPr/>
              <p14:nvPr/>
            </p14:nvContentPartPr>
            <p14:xfrm>
              <a:off x="10578179" y="896011"/>
              <a:ext cx="108000" cy="630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04E7C39-F44A-4F15-BB88-923F78D7F4A2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0573859" y="891691"/>
                <a:ext cx="116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AD99057C-BF41-4AC0-8B9B-93B1C443B2B7}"/>
                  </a:ext>
                </a:extLst>
              </p14:cNvPr>
              <p14:cNvContentPartPr/>
              <p14:nvPr/>
            </p14:nvContentPartPr>
            <p14:xfrm>
              <a:off x="10542539" y="992131"/>
              <a:ext cx="170280" cy="72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AD99057C-BF41-4AC0-8B9B-93B1C443B2B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0538219" y="987811"/>
                <a:ext cx="1789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D7B5135-2B08-4EE0-8D36-B88559631034}"/>
                  </a:ext>
                </a:extLst>
              </p14:cNvPr>
              <p14:cNvContentPartPr/>
              <p14:nvPr/>
            </p14:nvContentPartPr>
            <p14:xfrm>
              <a:off x="10562699" y="1046491"/>
              <a:ext cx="82800" cy="662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D7B5135-2B08-4EE0-8D36-B88559631034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0558379" y="1042171"/>
                <a:ext cx="914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20834748-B4AB-45FE-85F2-A331D5F0BB9A}"/>
                  </a:ext>
                </a:extLst>
              </p14:cNvPr>
              <p14:cNvContentPartPr/>
              <p14:nvPr/>
            </p14:nvContentPartPr>
            <p14:xfrm>
              <a:off x="10572419" y="1058731"/>
              <a:ext cx="93240" cy="1627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20834748-B4AB-45FE-85F2-A331D5F0BB9A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0568099" y="1054411"/>
                <a:ext cx="101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3751482E-8D94-4797-95ED-9EA8A9A15F5A}"/>
                  </a:ext>
                </a:extLst>
              </p14:cNvPr>
              <p14:cNvContentPartPr/>
              <p14:nvPr/>
            </p14:nvContentPartPr>
            <p14:xfrm>
              <a:off x="10792379" y="976291"/>
              <a:ext cx="98640" cy="82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3751482E-8D94-4797-95ED-9EA8A9A15F5A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0788059" y="971971"/>
                <a:ext cx="1072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26E77105-7F06-4A55-A385-7DFE09B90158}"/>
                  </a:ext>
                </a:extLst>
              </p14:cNvPr>
              <p14:cNvContentPartPr/>
              <p14:nvPr/>
            </p14:nvContentPartPr>
            <p14:xfrm>
              <a:off x="10793099" y="1016971"/>
              <a:ext cx="108720" cy="111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26E77105-7F06-4A55-A385-7DFE09B90158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0788779" y="1012651"/>
                <a:ext cx="1173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F8B83CFE-BF4E-4791-AC7F-FBD65A47DB51}"/>
                  </a:ext>
                </a:extLst>
              </p14:cNvPr>
              <p14:cNvContentPartPr/>
              <p14:nvPr/>
            </p14:nvContentPartPr>
            <p14:xfrm>
              <a:off x="10961219" y="957931"/>
              <a:ext cx="125280" cy="727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F8B83CFE-BF4E-4791-AC7F-FBD65A47DB51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0956899" y="953611"/>
                <a:ext cx="133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C29E3794-7334-4765-8EF9-D5230A0C126A}"/>
                  </a:ext>
                </a:extLst>
              </p14:cNvPr>
              <p14:cNvContentPartPr/>
              <p14:nvPr/>
            </p14:nvContentPartPr>
            <p14:xfrm>
              <a:off x="11135459" y="967291"/>
              <a:ext cx="16560" cy="147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C29E3794-7334-4765-8EF9-D5230A0C126A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1131139" y="962971"/>
                <a:ext cx="25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AD1B612F-3B20-4D51-A1BD-D1C83FD8B6E2}"/>
                  </a:ext>
                </a:extLst>
              </p14:cNvPr>
              <p14:cNvContentPartPr/>
              <p14:nvPr/>
            </p14:nvContentPartPr>
            <p14:xfrm>
              <a:off x="11206739" y="927331"/>
              <a:ext cx="80280" cy="9576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AD1B612F-3B20-4D51-A1BD-D1C83FD8B6E2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202419" y="923011"/>
                <a:ext cx="88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A0D32CDD-8073-46F6-A61C-D5C2ABA49E8D}"/>
                  </a:ext>
                </a:extLst>
              </p14:cNvPr>
              <p14:cNvContentPartPr/>
              <p14:nvPr/>
            </p14:nvContentPartPr>
            <p14:xfrm>
              <a:off x="11198099" y="963691"/>
              <a:ext cx="96840" cy="4140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A0D32CDD-8073-46F6-A61C-D5C2ABA49E8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193779" y="959371"/>
                <a:ext cx="105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5A818449-1019-4A66-B8B4-F5D2FFFCB0DF}"/>
                  </a:ext>
                </a:extLst>
              </p14:cNvPr>
              <p14:cNvContentPartPr/>
              <p14:nvPr/>
            </p14:nvContentPartPr>
            <p14:xfrm>
              <a:off x="11301059" y="815731"/>
              <a:ext cx="92880" cy="558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5A818449-1019-4A66-B8B4-F5D2FFFCB0DF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1296739" y="811411"/>
                <a:ext cx="101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B8459C7-E9C7-42AA-BC08-9A9D46BFDD08}"/>
                  </a:ext>
                </a:extLst>
              </p14:cNvPr>
              <p14:cNvContentPartPr/>
              <p14:nvPr/>
            </p14:nvContentPartPr>
            <p14:xfrm>
              <a:off x="11410859" y="826171"/>
              <a:ext cx="76320" cy="18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B8459C7-E9C7-42AA-BC08-9A9D46BFDD08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1406539" y="821851"/>
                <a:ext cx="849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0FF523D-FC73-468A-9848-8209122A7057}"/>
                  </a:ext>
                </a:extLst>
              </p14:cNvPr>
              <p14:cNvContentPartPr/>
              <p14:nvPr/>
            </p14:nvContentPartPr>
            <p14:xfrm>
              <a:off x="11495819" y="765691"/>
              <a:ext cx="78120" cy="7668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0FF523D-FC73-468A-9848-8209122A7057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1491499" y="761371"/>
                <a:ext cx="867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415C7D90-0E63-41AD-812F-C69426452C0F}"/>
                  </a:ext>
                </a:extLst>
              </p14:cNvPr>
              <p14:cNvContentPartPr/>
              <p14:nvPr/>
            </p14:nvContentPartPr>
            <p14:xfrm>
              <a:off x="11499059" y="960091"/>
              <a:ext cx="16920" cy="144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415C7D90-0E63-41AD-812F-C69426452C0F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1494739" y="955771"/>
                <a:ext cx="25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3C20F505-830D-4597-9A00-0AC468090B48}"/>
                  </a:ext>
                </a:extLst>
              </p14:cNvPr>
              <p14:cNvContentPartPr/>
              <p14:nvPr/>
            </p14:nvContentPartPr>
            <p14:xfrm>
              <a:off x="11642699" y="868651"/>
              <a:ext cx="50400" cy="925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3C20F505-830D-4597-9A00-0AC468090B48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1638379" y="864331"/>
                <a:ext cx="590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4FB7AEC-F4E6-4723-AE10-939BC7165143}"/>
                  </a:ext>
                </a:extLst>
              </p14:cNvPr>
              <p14:cNvContentPartPr/>
              <p14:nvPr/>
            </p14:nvContentPartPr>
            <p14:xfrm>
              <a:off x="11622899" y="893131"/>
              <a:ext cx="94320" cy="601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4FB7AEC-F4E6-4723-AE10-939BC7165143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1618579" y="888811"/>
                <a:ext cx="102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FD3B9948-39CC-4978-839F-B8C181745CB4}"/>
                  </a:ext>
                </a:extLst>
              </p14:cNvPr>
              <p14:cNvContentPartPr/>
              <p14:nvPr/>
            </p14:nvContentPartPr>
            <p14:xfrm>
              <a:off x="11569619" y="989251"/>
              <a:ext cx="195480" cy="79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FD3B9948-39CC-4978-839F-B8C181745CB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1565299" y="984931"/>
                <a:ext cx="204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08FD6482-89E0-4C8B-B4D6-F54E35ADFB77}"/>
                  </a:ext>
                </a:extLst>
              </p14:cNvPr>
              <p14:cNvContentPartPr/>
              <p14:nvPr/>
            </p14:nvContentPartPr>
            <p14:xfrm>
              <a:off x="11592299" y="1108771"/>
              <a:ext cx="57600" cy="806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08FD6482-89E0-4C8B-B4D6-F54E35ADFB77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1587979" y="1104451"/>
                <a:ext cx="66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CDE51FCA-1D79-406F-B176-8109E2868B74}"/>
                  </a:ext>
                </a:extLst>
              </p14:cNvPr>
              <p14:cNvContentPartPr/>
              <p14:nvPr/>
            </p14:nvContentPartPr>
            <p14:xfrm>
              <a:off x="11571779" y="1116691"/>
              <a:ext cx="110520" cy="5364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CDE51FCA-1D79-406F-B176-8109E2868B74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1567459" y="1112371"/>
                <a:ext cx="119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D4A0B3A3-5492-4633-BBD9-4764B1E04BC0}"/>
                  </a:ext>
                </a:extLst>
              </p14:cNvPr>
              <p14:cNvContentPartPr/>
              <p14:nvPr/>
            </p14:nvContentPartPr>
            <p14:xfrm>
              <a:off x="11688419" y="1063411"/>
              <a:ext cx="119520" cy="5544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D4A0B3A3-5492-4633-BBD9-4764B1E04BC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684099" y="1059091"/>
                <a:ext cx="128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D7A1BCAC-9BBF-42C3-AAAA-99905191C5F6}"/>
                  </a:ext>
                </a:extLst>
              </p14:cNvPr>
              <p14:cNvContentPartPr/>
              <p14:nvPr/>
            </p14:nvContentPartPr>
            <p14:xfrm>
              <a:off x="10798859" y="1326931"/>
              <a:ext cx="84600" cy="612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D7A1BCAC-9BBF-42C3-AAAA-99905191C5F6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0794539" y="1322611"/>
                <a:ext cx="93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ACC83A7E-6E06-4B12-AF08-C9029790875E}"/>
                  </a:ext>
                </a:extLst>
              </p14:cNvPr>
              <p14:cNvContentPartPr/>
              <p14:nvPr/>
            </p14:nvContentPartPr>
            <p14:xfrm>
              <a:off x="10785899" y="1359691"/>
              <a:ext cx="119520" cy="432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ACC83A7E-6E06-4B12-AF08-C9029790875E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0781579" y="1355371"/>
                <a:ext cx="1281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4C4504D1-90DC-49B5-8BCD-F3A204ABAA1C}"/>
                  </a:ext>
                </a:extLst>
              </p14:cNvPr>
              <p14:cNvContentPartPr/>
              <p14:nvPr/>
            </p14:nvContentPartPr>
            <p14:xfrm>
              <a:off x="10958699" y="1312171"/>
              <a:ext cx="104400" cy="4428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4C4504D1-90DC-49B5-8BCD-F3A204ABAA1C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0954379" y="1307851"/>
                <a:ext cx="113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2715D91A-BBB8-4228-8D31-E91727B25D25}"/>
                  </a:ext>
                </a:extLst>
              </p14:cNvPr>
              <p14:cNvContentPartPr/>
              <p14:nvPr/>
            </p14:nvContentPartPr>
            <p14:xfrm>
              <a:off x="11077499" y="1331251"/>
              <a:ext cx="24840" cy="792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2715D91A-BBB8-4228-8D31-E91727B25D25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1073179" y="1326931"/>
                <a:ext cx="334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C7DBE83-CF6E-4ECA-9E33-B29DA69379D9}"/>
                  </a:ext>
                </a:extLst>
              </p14:cNvPr>
              <p14:cNvContentPartPr/>
              <p14:nvPr/>
            </p14:nvContentPartPr>
            <p14:xfrm>
              <a:off x="11164979" y="1277251"/>
              <a:ext cx="65880" cy="8388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C7DBE83-CF6E-4ECA-9E33-B29DA69379D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1160659" y="1272931"/>
                <a:ext cx="74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D9820A5A-7108-4D5E-B2C0-619106AF916C}"/>
                  </a:ext>
                </a:extLst>
              </p14:cNvPr>
              <p14:cNvContentPartPr/>
              <p14:nvPr/>
            </p14:nvContentPartPr>
            <p14:xfrm>
              <a:off x="11159939" y="1282291"/>
              <a:ext cx="70920" cy="5832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D9820A5A-7108-4D5E-B2C0-619106AF916C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1155619" y="1277971"/>
                <a:ext cx="79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D4364358-08E8-40D9-89D2-EA87AA6B5EAB}"/>
                  </a:ext>
                </a:extLst>
              </p14:cNvPr>
              <p14:cNvContentPartPr/>
              <p14:nvPr/>
            </p14:nvContentPartPr>
            <p14:xfrm>
              <a:off x="11245259" y="1189411"/>
              <a:ext cx="60480" cy="514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D4364358-08E8-40D9-89D2-EA87AA6B5EAB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1240939" y="1185091"/>
                <a:ext cx="691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3EAA305C-73EC-41AB-8156-EF41C635E0CE}"/>
                  </a:ext>
                </a:extLst>
              </p14:cNvPr>
              <p14:cNvContentPartPr/>
              <p14:nvPr/>
            </p14:nvContentPartPr>
            <p14:xfrm>
              <a:off x="11322659" y="1198771"/>
              <a:ext cx="39960" cy="61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3EAA305C-73EC-41AB-8156-EF41C635E0CE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1318339" y="1194451"/>
                <a:ext cx="486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1C9264E-6847-41AD-8FEF-F118DC3CF518}"/>
                  </a:ext>
                </a:extLst>
              </p14:cNvPr>
              <p14:cNvContentPartPr/>
              <p14:nvPr/>
            </p14:nvContentPartPr>
            <p14:xfrm>
              <a:off x="11380979" y="1165651"/>
              <a:ext cx="42120" cy="5832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1C9264E-6847-41AD-8FEF-F118DC3CF518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1376659" y="1161331"/>
                <a:ext cx="50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D8A22845-9511-4E82-9875-6E937D505115}"/>
                  </a:ext>
                </a:extLst>
              </p14:cNvPr>
              <p14:cNvContentPartPr/>
              <p14:nvPr/>
            </p14:nvContentPartPr>
            <p14:xfrm>
              <a:off x="11442179" y="1316131"/>
              <a:ext cx="24840" cy="248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D8A22845-9511-4E82-9875-6E937D50511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1437859" y="1311811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2E82C140-040D-479D-80F3-E2D79BCB58E3}"/>
                  </a:ext>
                </a:extLst>
              </p14:cNvPr>
              <p14:cNvContentPartPr/>
              <p14:nvPr/>
            </p14:nvContentPartPr>
            <p14:xfrm>
              <a:off x="11522819" y="1284811"/>
              <a:ext cx="59760" cy="752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2E82C140-040D-479D-80F3-E2D79BCB58E3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1518499" y="1280491"/>
                <a:ext cx="68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47FA81B2-C9E7-401E-A34F-D38AEAD37130}"/>
                  </a:ext>
                </a:extLst>
              </p14:cNvPr>
              <p14:cNvContentPartPr/>
              <p14:nvPr/>
            </p14:nvContentPartPr>
            <p14:xfrm>
              <a:off x="11532899" y="1286971"/>
              <a:ext cx="65160" cy="460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47FA81B2-C9E7-401E-A34F-D38AEAD37130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11528579" y="1282651"/>
                <a:ext cx="73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FE6CC896-D262-4219-9A60-74967E498F61}"/>
                  </a:ext>
                </a:extLst>
              </p14:cNvPr>
              <p14:cNvContentPartPr/>
              <p14:nvPr/>
            </p14:nvContentPartPr>
            <p14:xfrm>
              <a:off x="11610659" y="1198771"/>
              <a:ext cx="61920" cy="536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FE6CC896-D262-4219-9A60-74967E498F61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1606339" y="1194451"/>
                <a:ext cx="705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B81A8883-7EC7-45B3-8794-86BC751E5813}"/>
                  </a:ext>
                </a:extLst>
              </p14:cNvPr>
              <p14:cNvContentPartPr/>
              <p14:nvPr/>
            </p14:nvContentPartPr>
            <p14:xfrm>
              <a:off x="11686619" y="1218211"/>
              <a:ext cx="47520" cy="82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B81A8883-7EC7-45B3-8794-86BC751E5813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1682299" y="1213891"/>
                <a:ext cx="561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906DC88E-F6E6-4CB2-B3BB-E891A3552E70}"/>
                  </a:ext>
                </a:extLst>
              </p14:cNvPr>
              <p14:cNvContentPartPr/>
              <p14:nvPr/>
            </p14:nvContentPartPr>
            <p14:xfrm>
              <a:off x="11749259" y="1195171"/>
              <a:ext cx="102960" cy="421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906DC88E-F6E6-4CB2-B3BB-E891A3552E70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744939" y="1190851"/>
                <a:ext cx="11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48953BF8-D9B1-469B-839E-4EF0D29AA819}"/>
                  </a:ext>
                </a:extLst>
              </p14:cNvPr>
              <p14:cNvContentPartPr/>
              <p14:nvPr/>
            </p14:nvContentPartPr>
            <p14:xfrm>
              <a:off x="10767179" y="1506571"/>
              <a:ext cx="83160" cy="176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48953BF8-D9B1-469B-839E-4EF0D29AA819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0762859" y="1502251"/>
                <a:ext cx="91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453024F-0E31-4C38-92EB-789684DA1C23}"/>
                  </a:ext>
                </a:extLst>
              </p14:cNvPr>
              <p14:cNvContentPartPr/>
              <p14:nvPr/>
            </p14:nvContentPartPr>
            <p14:xfrm>
              <a:off x="10780499" y="1530331"/>
              <a:ext cx="88560" cy="1332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453024F-0E31-4C38-92EB-789684DA1C23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10776179" y="1526011"/>
                <a:ext cx="97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96368843-2D5A-45EF-95A6-1DB44C4C0A18}"/>
                  </a:ext>
                </a:extLst>
              </p14:cNvPr>
              <p14:cNvContentPartPr/>
              <p14:nvPr/>
            </p14:nvContentPartPr>
            <p14:xfrm>
              <a:off x="10918739" y="1466251"/>
              <a:ext cx="133920" cy="615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96368843-2D5A-45EF-95A6-1DB44C4C0A18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10914419" y="1461931"/>
                <a:ext cx="142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C09721F7-5C4F-4993-8B32-FA9BDA385B44}"/>
                  </a:ext>
                </a:extLst>
              </p14:cNvPr>
              <p14:cNvContentPartPr/>
              <p14:nvPr/>
            </p14:nvContentPartPr>
            <p14:xfrm>
              <a:off x="11073179" y="1487131"/>
              <a:ext cx="17280" cy="1836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C09721F7-5C4F-4993-8B32-FA9BDA385B4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11068859" y="1482811"/>
                <a:ext cx="25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B2DDFB21-B49A-48BF-8B2E-56FF1F7C152B}"/>
                  </a:ext>
                </a:extLst>
              </p14:cNvPr>
              <p14:cNvContentPartPr/>
              <p14:nvPr/>
            </p14:nvContentPartPr>
            <p14:xfrm>
              <a:off x="11156699" y="1437451"/>
              <a:ext cx="55080" cy="7812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B2DDFB21-B49A-48BF-8B2E-56FF1F7C152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1152379" y="1433131"/>
                <a:ext cx="63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7AA8F342-8F8D-4E9B-8EE9-82DAF181939C}"/>
                  </a:ext>
                </a:extLst>
              </p14:cNvPr>
              <p14:cNvContentPartPr/>
              <p14:nvPr/>
            </p14:nvContentPartPr>
            <p14:xfrm>
              <a:off x="11145179" y="1436731"/>
              <a:ext cx="82800" cy="828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7AA8F342-8F8D-4E9B-8EE9-82DAF181939C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140859" y="1432411"/>
                <a:ext cx="91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0CDA0836-1C16-4F22-9013-F003420E81DE}"/>
                  </a:ext>
                </a:extLst>
              </p14:cNvPr>
              <p14:cNvContentPartPr/>
              <p14:nvPr/>
            </p14:nvContentPartPr>
            <p14:xfrm>
              <a:off x="11241659" y="1383091"/>
              <a:ext cx="60120" cy="5760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0CDA0836-1C16-4F22-9013-F003420E81DE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11237339" y="1378771"/>
                <a:ext cx="68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9AE8A1B4-7019-43F1-B2D8-0D74AA91FF4A}"/>
                  </a:ext>
                </a:extLst>
              </p14:cNvPr>
              <p14:cNvContentPartPr/>
              <p14:nvPr/>
            </p14:nvContentPartPr>
            <p14:xfrm>
              <a:off x="11331299" y="1404691"/>
              <a:ext cx="41760" cy="50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9AE8A1B4-7019-43F1-B2D8-0D74AA91FF4A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1326979" y="1400371"/>
                <a:ext cx="50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299F4A2E-45B8-4605-B917-66916D8639CD}"/>
                  </a:ext>
                </a:extLst>
              </p14:cNvPr>
              <p14:cNvContentPartPr/>
              <p14:nvPr/>
            </p14:nvContentPartPr>
            <p14:xfrm>
              <a:off x="11401859" y="1389211"/>
              <a:ext cx="41040" cy="4788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299F4A2E-45B8-4605-B917-66916D8639CD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1397539" y="1384891"/>
                <a:ext cx="49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8FA24FA6-2D57-412F-8AC8-F15EC41D2FBF}"/>
                  </a:ext>
                </a:extLst>
              </p14:cNvPr>
              <p14:cNvContentPartPr/>
              <p14:nvPr/>
            </p14:nvContentPartPr>
            <p14:xfrm>
              <a:off x="11530739" y="1383451"/>
              <a:ext cx="21240" cy="651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8FA24FA6-2D57-412F-8AC8-F15EC41D2FBF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1526419" y="1379131"/>
                <a:ext cx="29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A39F43B2-11D4-47BA-8E6C-E40FB2C42D5E}"/>
                  </a:ext>
                </a:extLst>
              </p14:cNvPr>
              <p14:cNvContentPartPr/>
              <p14:nvPr/>
            </p14:nvContentPartPr>
            <p14:xfrm>
              <a:off x="11508059" y="1404691"/>
              <a:ext cx="83880" cy="64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A39F43B2-11D4-47BA-8E6C-E40FB2C42D5E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1503739" y="1400371"/>
                <a:ext cx="92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7464A3C-8F18-49BE-A5D1-28F70323C9F8}"/>
                  </a:ext>
                </a:extLst>
              </p14:cNvPr>
              <p14:cNvContentPartPr/>
              <p14:nvPr/>
            </p14:nvContentPartPr>
            <p14:xfrm>
              <a:off x="11608499" y="1370491"/>
              <a:ext cx="61920" cy="6192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7464A3C-8F18-49BE-A5D1-28F70323C9F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1604179" y="1366171"/>
                <a:ext cx="70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DFCCCC50-0758-414A-B76B-6C7F821E5D37}"/>
                  </a:ext>
                </a:extLst>
              </p14:cNvPr>
              <p14:cNvContentPartPr/>
              <p14:nvPr/>
            </p14:nvContentPartPr>
            <p14:xfrm>
              <a:off x="11711099" y="1397851"/>
              <a:ext cx="54360" cy="504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DFCCCC50-0758-414A-B76B-6C7F821E5D37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1706779" y="1393531"/>
                <a:ext cx="630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2A9FCF84-AE8E-4F09-B29E-ED455ADA79C7}"/>
                  </a:ext>
                </a:extLst>
              </p14:cNvPr>
              <p14:cNvContentPartPr/>
              <p14:nvPr/>
            </p14:nvContentPartPr>
            <p14:xfrm>
              <a:off x="11783099" y="1378771"/>
              <a:ext cx="83520" cy="4464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2A9FCF84-AE8E-4F09-B29E-ED455ADA79C7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778779" y="1374451"/>
                <a:ext cx="921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4A2EBBAB-B5B5-4C8B-BDFB-1A85C38242CF}"/>
                  </a:ext>
                </a:extLst>
              </p14:cNvPr>
              <p14:cNvContentPartPr/>
              <p14:nvPr/>
            </p14:nvContentPartPr>
            <p14:xfrm>
              <a:off x="11220419" y="1390651"/>
              <a:ext cx="657360" cy="2016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4A2EBBAB-B5B5-4C8B-BDFB-1A85C38242CF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1216099" y="1386331"/>
                <a:ext cx="666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046EF21A-7205-42D2-9CED-B7A6B1AE32E2}"/>
                  </a:ext>
                </a:extLst>
              </p14:cNvPr>
              <p14:cNvContentPartPr/>
              <p14:nvPr/>
            </p14:nvContentPartPr>
            <p14:xfrm>
              <a:off x="11872739" y="1299571"/>
              <a:ext cx="117000" cy="5832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046EF21A-7205-42D2-9CED-B7A6B1AE32E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1868419" y="1295251"/>
                <a:ext cx="125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FE25439C-EB6B-4C79-AFA3-8C0A9EDA68C0}"/>
                  </a:ext>
                </a:extLst>
              </p14:cNvPr>
              <p14:cNvContentPartPr/>
              <p14:nvPr/>
            </p14:nvContentPartPr>
            <p14:xfrm>
              <a:off x="11946539" y="1478851"/>
              <a:ext cx="360" cy="36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FE25439C-EB6B-4C79-AFA3-8C0A9EDA68C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942219" y="14745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78800C4C-1D50-4DC0-AA37-583818959F0C}"/>
                  </a:ext>
                </a:extLst>
              </p14:cNvPr>
              <p14:cNvContentPartPr/>
              <p14:nvPr/>
            </p14:nvContentPartPr>
            <p14:xfrm>
              <a:off x="11915939" y="1478851"/>
              <a:ext cx="30960" cy="180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78800C4C-1D50-4DC0-AA37-583818959F0C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1911619" y="1474531"/>
                <a:ext cx="396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B0E14CDD-CA39-4A8E-A797-E6E9CB4E52BF}"/>
                  </a:ext>
                </a:extLst>
              </p14:cNvPr>
              <p14:cNvContentPartPr/>
              <p14:nvPr/>
            </p14:nvContentPartPr>
            <p14:xfrm>
              <a:off x="11800739" y="1474171"/>
              <a:ext cx="91080" cy="1404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B0E14CDD-CA39-4A8E-A797-E6E9CB4E52BF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11796419" y="1469851"/>
                <a:ext cx="99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7BE40FF7-D37D-4166-8248-1D02ADA13333}"/>
                  </a:ext>
                </a:extLst>
              </p14:cNvPr>
              <p14:cNvContentPartPr/>
              <p14:nvPr/>
            </p14:nvContentPartPr>
            <p14:xfrm>
              <a:off x="11783099" y="1511611"/>
              <a:ext cx="96840" cy="180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7BE40FF7-D37D-4166-8248-1D02ADA13333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1778779" y="1507291"/>
                <a:ext cx="105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463313EE-BB0E-4B38-A1B1-55629DA74B7E}"/>
                  </a:ext>
                </a:extLst>
              </p14:cNvPr>
              <p14:cNvContentPartPr/>
              <p14:nvPr/>
            </p14:nvContentPartPr>
            <p14:xfrm>
              <a:off x="11955539" y="1430611"/>
              <a:ext cx="143640" cy="8676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463313EE-BB0E-4B38-A1B1-55629DA74B7E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1951219" y="1426291"/>
                <a:ext cx="15228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E5D0E5D3-4933-45A8-BE88-CFE7AC9CD842}"/>
              </a:ext>
            </a:extLst>
          </p:cNvPr>
          <p:cNvGrpSpPr/>
          <p:nvPr/>
        </p:nvGrpSpPr>
        <p:grpSpPr>
          <a:xfrm>
            <a:off x="10163819" y="1254571"/>
            <a:ext cx="377280" cy="902160"/>
            <a:chOff x="10163819" y="1254571"/>
            <a:chExt cx="377280" cy="90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6D0B03D-F60A-4351-B6CA-D40E8F4A2B45}"/>
                    </a:ext>
                  </a:extLst>
                </p14:cNvPr>
                <p14:cNvContentPartPr/>
                <p14:nvPr/>
              </p14:nvContentPartPr>
              <p14:xfrm>
                <a:off x="10246619" y="1254571"/>
                <a:ext cx="294480" cy="6854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6D0B03D-F60A-4351-B6CA-D40E8F4A2B4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242299" y="1250251"/>
                  <a:ext cx="3031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988BA36-8879-4300-9E1A-FD6F92315ABF}"/>
                    </a:ext>
                  </a:extLst>
                </p14:cNvPr>
                <p14:cNvContentPartPr/>
                <p14:nvPr/>
              </p14:nvContentPartPr>
              <p14:xfrm>
                <a:off x="10196939" y="1805011"/>
                <a:ext cx="239040" cy="132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988BA36-8879-4300-9E1A-FD6F92315AB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192619" y="1800691"/>
                  <a:ext cx="247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F68F69F7-47CC-4A4A-B487-D278DE195BA5}"/>
                    </a:ext>
                  </a:extLst>
                </p14:cNvPr>
                <p14:cNvContentPartPr/>
                <p14:nvPr/>
              </p14:nvContentPartPr>
              <p14:xfrm>
                <a:off x="10163819" y="1983931"/>
                <a:ext cx="201960" cy="172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F68F69F7-47CC-4A4A-B487-D278DE195BA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159499" y="1979611"/>
                  <a:ext cx="2106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uppieren 411">
            <a:extLst>
              <a:ext uri="{FF2B5EF4-FFF2-40B4-BE49-F238E27FC236}">
                <a16:creationId xmlns:a16="http://schemas.microsoft.com/office/drawing/2014/main" id="{D08D7C0A-66AB-4D7F-B3CD-0B383B61BB0E}"/>
              </a:ext>
            </a:extLst>
          </p:cNvPr>
          <p:cNvGrpSpPr/>
          <p:nvPr/>
        </p:nvGrpSpPr>
        <p:grpSpPr>
          <a:xfrm>
            <a:off x="7910579" y="3111451"/>
            <a:ext cx="1701360" cy="562680"/>
            <a:chOff x="7910579" y="3111451"/>
            <a:chExt cx="1701360" cy="56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6DA023F-46B2-4FDF-BAA9-D24AA451FE6D}"/>
                    </a:ext>
                  </a:extLst>
                </p14:cNvPr>
                <p14:cNvContentPartPr/>
                <p14:nvPr/>
              </p14:nvContentPartPr>
              <p14:xfrm>
                <a:off x="8240699" y="3154651"/>
                <a:ext cx="515160" cy="4680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6DA023F-46B2-4FDF-BAA9-D24AA451FE6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236379" y="3150331"/>
                  <a:ext cx="5238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8968C03-7657-48E4-8D3A-5B8BE35F8477}"/>
                    </a:ext>
                  </a:extLst>
                </p14:cNvPr>
                <p14:cNvContentPartPr/>
                <p14:nvPr/>
              </p14:nvContentPartPr>
              <p14:xfrm>
                <a:off x="8819939" y="3111451"/>
                <a:ext cx="651600" cy="433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8968C03-7657-48E4-8D3A-5B8BE35F847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815619" y="3107131"/>
                  <a:ext cx="6602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9419798-E7A6-48E1-80F2-5E5C8B3C367E}"/>
                    </a:ext>
                  </a:extLst>
                </p14:cNvPr>
                <p14:cNvContentPartPr/>
                <p14:nvPr/>
              </p14:nvContentPartPr>
              <p14:xfrm>
                <a:off x="7910579" y="3153211"/>
                <a:ext cx="1701360" cy="520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9419798-E7A6-48E1-80F2-5E5C8B3C367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906259" y="3148891"/>
                  <a:ext cx="1710000" cy="52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997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40829" y="24053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540" b="1"/>
              <a:t>Philipps-curve </a:t>
            </a:r>
            <a:r>
              <a:rPr lang="en-US" sz="2540" b="1" dirty="0"/>
              <a:t>USA II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0902" y="324392"/>
            <a:ext cx="131010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Source: FRED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914037" y="775963"/>
            <a:ext cx="4113177" cy="23579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From the 1980ies to 2000, the data shows only a weak or even a inverted dependence between inflation and umemployment. A possible reason is the drastic change of the economic sircumstandes due to the break down of the soviet union and after that the dramatic change in the global economic dependencies </a:t>
            </a:r>
            <a:endParaRPr lang="de-DE" sz="1633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2" y="692747"/>
            <a:ext cx="7706012" cy="379204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3AAC0B1-991D-9772-30FA-FB3BA6A042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F95BF0D-8127-4A8A-9C18-EF681A85897F}"/>
                  </a:ext>
                </a:extLst>
              </p14:cNvPr>
              <p14:cNvContentPartPr/>
              <p14:nvPr/>
            </p14:nvContentPartPr>
            <p14:xfrm>
              <a:off x="3161819" y="2682691"/>
              <a:ext cx="435240" cy="146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F95BF0D-8127-4A8A-9C18-EF681A8589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7499" y="2678371"/>
                <a:ext cx="443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AB523D4-E836-449A-9064-BD650BA972E9}"/>
                  </a:ext>
                </a:extLst>
              </p14:cNvPr>
              <p14:cNvContentPartPr/>
              <p14:nvPr/>
            </p14:nvContentPartPr>
            <p14:xfrm>
              <a:off x="5832299" y="1525651"/>
              <a:ext cx="1901160" cy="1598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AB523D4-E836-449A-9064-BD650BA972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7979" y="1521331"/>
                <a:ext cx="1909800" cy="16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045BEFA-EC4C-4F1E-A66F-075FA599E956}"/>
                  </a:ext>
                </a:extLst>
              </p14:cNvPr>
              <p14:cNvContentPartPr/>
              <p14:nvPr/>
            </p14:nvContentPartPr>
            <p14:xfrm>
              <a:off x="5687939" y="1516291"/>
              <a:ext cx="2100960" cy="1456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045BEFA-EC4C-4F1E-A66F-075FA599E9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3619" y="1511971"/>
                <a:ext cx="2109600" cy="14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74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240829" y="24053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540" b="1"/>
              <a:t>Philipps-curve </a:t>
            </a:r>
            <a:r>
              <a:rPr lang="en-US" sz="2540" b="1" dirty="0"/>
              <a:t>USA III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0902" y="324392"/>
            <a:ext cx="131010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Source: FRED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856163" y="625491"/>
            <a:ext cx="4113177" cy="3414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/>
              <a:t>With the first push of globalization from 2000 until the financial crisis, again there is a quite stable „classical“ philipps-cirve like dependence. </a:t>
            </a:r>
          </a:p>
          <a:p>
            <a:endParaRPr lang="de-DE" sz="1633"/>
          </a:p>
          <a:p>
            <a:r>
              <a:rPr lang="de-DE" sz="1633"/>
              <a:t>But within in following turmoil in the aftermath of the financial crisis, we had again no stable dependence again!</a:t>
            </a:r>
          </a:p>
          <a:p>
            <a:endParaRPr lang="de-DE" sz="1633"/>
          </a:p>
          <a:p>
            <a:r>
              <a:rPr lang="de-DE" sz="1633"/>
              <a:t>Using the data from 2020 to 2022 for a regression, we obtain a R^2=0,94. Are we therefore back to a stable dependence between inflation and unemployment?</a:t>
            </a:r>
            <a:endParaRPr lang="de-DE" sz="1633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714ED1-F2EF-F282-E64D-65738422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6" y="730042"/>
            <a:ext cx="7614564" cy="38469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CA2F9F7-65DC-4AE9-BE53-77EE5787BFF2}"/>
                  </a:ext>
                </a:extLst>
              </p14:cNvPr>
              <p14:cNvContentPartPr/>
              <p14:nvPr/>
            </p14:nvContentPartPr>
            <p14:xfrm>
              <a:off x="2940779" y="2687731"/>
              <a:ext cx="1501560" cy="842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CA2F9F7-65DC-4AE9-BE53-77EE5787BF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36459" y="2683411"/>
                <a:ext cx="1510200" cy="85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56FF02-0EED-4280-831D-963B7FE10F62}"/>
              </a:ext>
            </a:extLst>
          </p:cNvPr>
          <p:cNvGrpSpPr/>
          <p:nvPr/>
        </p:nvGrpSpPr>
        <p:grpSpPr>
          <a:xfrm>
            <a:off x="2298179" y="2686291"/>
            <a:ext cx="621360" cy="166320"/>
            <a:chOff x="2298179" y="2686291"/>
            <a:chExt cx="6213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9FF9B2E-F77F-48AD-BCA1-3405738A64BF}"/>
                    </a:ext>
                  </a:extLst>
                </p14:cNvPr>
                <p14:cNvContentPartPr/>
                <p14:nvPr/>
              </p14:nvContentPartPr>
              <p14:xfrm>
                <a:off x="2511299" y="2823091"/>
                <a:ext cx="19800" cy="295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9FF9B2E-F77F-48AD-BCA1-3405738A64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6979" y="2818771"/>
                  <a:ext cx="2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69A4F18-9312-44F1-91DF-DC20C7389C8C}"/>
                    </a:ext>
                  </a:extLst>
                </p14:cNvPr>
                <p14:cNvContentPartPr/>
                <p14:nvPr/>
              </p14:nvContentPartPr>
              <p14:xfrm>
                <a:off x="2298179" y="2686291"/>
                <a:ext cx="621360" cy="45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69A4F18-9312-44F1-91DF-DC20C7389C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3859" y="2681971"/>
                  <a:ext cx="630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335129F-9E1E-4C8F-9BF6-AB2C39BF7EBF}"/>
              </a:ext>
            </a:extLst>
          </p:cNvPr>
          <p:cNvGrpSpPr/>
          <p:nvPr/>
        </p:nvGrpSpPr>
        <p:grpSpPr>
          <a:xfrm>
            <a:off x="3196739" y="2908051"/>
            <a:ext cx="874440" cy="513000"/>
            <a:chOff x="3196739" y="2908051"/>
            <a:chExt cx="87444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7781C3-80C1-4BD5-924C-F7264536ACE1}"/>
                    </a:ext>
                  </a:extLst>
                </p14:cNvPr>
                <p14:cNvContentPartPr/>
                <p14:nvPr/>
              </p14:nvContentPartPr>
              <p14:xfrm>
                <a:off x="3196739" y="2908051"/>
                <a:ext cx="150120" cy="104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7781C3-80C1-4BD5-924C-F7264536AC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92419" y="2903731"/>
                  <a:ext cx="15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3C954F-5352-49EE-9925-25219073D3E9}"/>
                    </a:ext>
                  </a:extLst>
                </p14:cNvPr>
                <p14:cNvContentPartPr/>
                <p14:nvPr/>
              </p14:nvContentPartPr>
              <p14:xfrm>
                <a:off x="3395099" y="3048811"/>
                <a:ext cx="676080" cy="372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3C954F-5352-49EE-9925-25219073D3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0779" y="3044491"/>
                  <a:ext cx="684720" cy="38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DF1C0A8-F098-42F6-AEFC-ACA9DCAAE8E1}"/>
                  </a:ext>
                </a:extLst>
              </p14:cNvPr>
              <p14:cNvContentPartPr/>
              <p14:nvPr/>
            </p14:nvContentPartPr>
            <p14:xfrm>
              <a:off x="4153619" y="2332051"/>
              <a:ext cx="1800" cy="32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DF1C0A8-F098-42F6-AEFC-ACA9DCAAE8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49299" y="2327731"/>
                <a:ext cx="104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248D5BD-57FA-4FEF-80D6-BEB01109045A}"/>
                  </a:ext>
                </a:extLst>
              </p14:cNvPr>
              <p14:cNvContentPartPr/>
              <p14:nvPr/>
            </p14:nvContentPartPr>
            <p14:xfrm>
              <a:off x="4386539" y="2883211"/>
              <a:ext cx="1741320" cy="1071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248D5BD-57FA-4FEF-80D6-BEB0110904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2219" y="2878891"/>
                <a:ext cx="174996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74CF7DF-DDEA-4468-8D23-988B4027C568}"/>
                  </a:ext>
                </a:extLst>
              </p14:cNvPr>
              <p14:cNvContentPartPr/>
              <p14:nvPr/>
            </p14:nvContentPartPr>
            <p14:xfrm>
              <a:off x="3349019" y="1276891"/>
              <a:ext cx="693000" cy="159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74CF7DF-DDEA-4468-8D23-988B4027C56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4699" y="1272571"/>
                <a:ext cx="7016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44A8ABB-E696-4B0F-9EB1-8D9597FADF54}"/>
              </a:ext>
            </a:extLst>
          </p:cNvPr>
          <p:cNvGrpSpPr/>
          <p:nvPr/>
        </p:nvGrpSpPr>
        <p:grpSpPr>
          <a:xfrm>
            <a:off x="2900099" y="3373531"/>
            <a:ext cx="1443600" cy="756000"/>
            <a:chOff x="2900099" y="3373531"/>
            <a:chExt cx="1443600" cy="7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282BB08-A5FE-4BAD-B0A9-3E9254579B27}"/>
                    </a:ext>
                  </a:extLst>
                </p14:cNvPr>
                <p14:cNvContentPartPr/>
                <p14:nvPr/>
              </p14:nvContentPartPr>
              <p14:xfrm>
                <a:off x="2914139" y="3373531"/>
                <a:ext cx="1429560" cy="499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282BB08-A5FE-4BAD-B0A9-3E9254579B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9819" y="3369211"/>
                  <a:ext cx="14382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577AA2-07B6-44B3-88E8-A15963448041}"/>
                    </a:ext>
                  </a:extLst>
                </p14:cNvPr>
                <p14:cNvContentPartPr/>
                <p14:nvPr/>
              </p14:nvContentPartPr>
              <p14:xfrm>
                <a:off x="4176299" y="3793651"/>
                <a:ext cx="34200" cy="3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577AA2-07B6-44B3-88E8-A159634480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1979" y="3789331"/>
                  <a:ext cx="428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F2EACDF-76C9-4873-B606-1B1B702509F8}"/>
                    </a:ext>
                  </a:extLst>
                </p14:cNvPr>
                <p14:cNvContentPartPr/>
                <p14:nvPr/>
              </p14:nvContentPartPr>
              <p14:xfrm>
                <a:off x="4136339" y="3840091"/>
                <a:ext cx="360" cy="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F2EACDF-76C9-4873-B606-1B1B702509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32019" y="3835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1294A67-AA66-4736-B803-D43C31686167}"/>
                    </a:ext>
                  </a:extLst>
                </p14:cNvPr>
                <p14:cNvContentPartPr/>
                <p14:nvPr/>
              </p14:nvContentPartPr>
              <p14:xfrm>
                <a:off x="2913059" y="3398371"/>
                <a:ext cx="1256400" cy="435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1294A67-AA66-4736-B803-D43C316861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08739" y="3394051"/>
                  <a:ext cx="12650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5F18C0C-2753-4D33-9E3D-EC72F910DF63}"/>
                    </a:ext>
                  </a:extLst>
                </p14:cNvPr>
                <p14:cNvContentPartPr/>
                <p14:nvPr/>
              </p14:nvContentPartPr>
              <p14:xfrm>
                <a:off x="2900099" y="3639931"/>
                <a:ext cx="1045800" cy="489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5F18C0C-2753-4D33-9E3D-EC72F910DF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95779" y="3635611"/>
                  <a:ext cx="1054440" cy="49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1D57434-9087-415F-A8E7-DBCC14D6DC1C}"/>
                  </a:ext>
                </a:extLst>
              </p14:cNvPr>
              <p14:cNvContentPartPr/>
              <p14:nvPr/>
            </p14:nvContentPartPr>
            <p14:xfrm>
              <a:off x="5269979" y="3490891"/>
              <a:ext cx="165960" cy="2084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1D57434-9087-415F-A8E7-DBCC14D6DC1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65659" y="3486571"/>
                <a:ext cx="1746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C9E7D1C-9CDF-422C-A2AF-E8BE1E8B26B4}"/>
                  </a:ext>
                </a:extLst>
              </p14:cNvPr>
              <p14:cNvContentPartPr/>
              <p14:nvPr/>
            </p14:nvContentPartPr>
            <p14:xfrm>
              <a:off x="3736379" y="2279491"/>
              <a:ext cx="257040" cy="335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C9E7D1C-9CDF-422C-A2AF-E8BE1E8B26B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2059" y="2275171"/>
                <a:ext cx="2656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67ED52E8-D842-47B9-AC65-EC71CE390BC7}"/>
                  </a:ext>
                </a:extLst>
              </p14:cNvPr>
              <p14:cNvContentPartPr/>
              <p14:nvPr/>
            </p14:nvContentPartPr>
            <p14:xfrm>
              <a:off x="2762939" y="1352131"/>
              <a:ext cx="295920" cy="302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7ED52E8-D842-47B9-AC65-EC71CE390B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8619" y="1347811"/>
                <a:ext cx="304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D1F2C68-2D65-476E-8AAC-D85D4B0E789D}"/>
                  </a:ext>
                </a:extLst>
              </p14:cNvPr>
              <p14:cNvContentPartPr/>
              <p14:nvPr/>
            </p14:nvContentPartPr>
            <p14:xfrm>
              <a:off x="2395019" y="1251331"/>
              <a:ext cx="421920" cy="640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D1F2C68-2D65-476E-8AAC-D85D4B0E78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90699" y="1247011"/>
                <a:ext cx="4305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4EE4D81-4EB0-495F-9BE0-1BBD584A005A}"/>
              </a:ext>
            </a:extLst>
          </p:cNvPr>
          <p:cNvGrpSpPr/>
          <p:nvPr/>
        </p:nvGrpSpPr>
        <p:grpSpPr>
          <a:xfrm>
            <a:off x="7706819" y="3990571"/>
            <a:ext cx="3990240" cy="1953720"/>
            <a:chOff x="7706819" y="3990571"/>
            <a:chExt cx="3990240" cy="19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7ED4B7F-0A74-479C-84E5-10CFE5920D78}"/>
                    </a:ext>
                  </a:extLst>
                </p14:cNvPr>
                <p14:cNvContentPartPr/>
                <p14:nvPr/>
              </p14:nvContentPartPr>
              <p14:xfrm>
                <a:off x="8091659" y="3990571"/>
                <a:ext cx="26280" cy="534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7ED4B7F-0A74-479C-84E5-10CFE5920D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87339" y="3986251"/>
                  <a:ext cx="349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FE69EE-844D-402C-9BED-8C504650936B}"/>
                    </a:ext>
                  </a:extLst>
                </p14:cNvPr>
                <p14:cNvContentPartPr/>
                <p14:nvPr/>
              </p14:nvContentPartPr>
              <p14:xfrm>
                <a:off x="7993739" y="4340131"/>
                <a:ext cx="189000" cy="335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FE69EE-844D-402C-9BED-8C50465093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89419" y="4335811"/>
                  <a:ext cx="1976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7A11ED2-7451-416D-877D-0C661A4028E2}"/>
                    </a:ext>
                  </a:extLst>
                </p14:cNvPr>
                <p14:cNvContentPartPr/>
                <p14:nvPr/>
              </p14:nvContentPartPr>
              <p14:xfrm>
                <a:off x="7721939" y="4784011"/>
                <a:ext cx="136080" cy="175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7A11ED2-7451-416D-877D-0C661A4028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17619" y="4779691"/>
                  <a:ext cx="14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5672FFA-B737-4FD1-896B-61790E732A99}"/>
                    </a:ext>
                  </a:extLst>
                </p14:cNvPr>
                <p14:cNvContentPartPr/>
                <p14:nvPr/>
              </p14:nvContentPartPr>
              <p14:xfrm>
                <a:off x="7864499" y="4738291"/>
                <a:ext cx="95760" cy="210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5672FFA-B737-4FD1-896B-61790E732A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60179" y="4733971"/>
                  <a:ext cx="104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B54AAD-04A2-45EC-8CA6-6F306BA5A9C4}"/>
                    </a:ext>
                  </a:extLst>
                </p14:cNvPr>
                <p14:cNvContentPartPr/>
                <p14:nvPr/>
              </p14:nvContentPartPr>
              <p14:xfrm>
                <a:off x="7968179" y="4703731"/>
                <a:ext cx="257400" cy="212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B54AAD-04A2-45EC-8CA6-6F306BA5A9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63859" y="4699411"/>
                  <a:ext cx="266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2FA7D2-5824-440D-B90E-1D1844630459}"/>
                    </a:ext>
                  </a:extLst>
                </p14:cNvPr>
                <p14:cNvContentPartPr/>
                <p14:nvPr/>
              </p14:nvContentPartPr>
              <p14:xfrm>
                <a:off x="8214779" y="4738651"/>
                <a:ext cx="16560" cy="51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2FA7D2-5824-440D-B90E-1D18446304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10459" y="4734331"/>
                  <a:ext cx="25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685211-D4B5-43C4-9E1D-E8D0F6F2E386}"/>
                    </a:ext>
                  </a:extLst>
                </p14:cNvPr>
                <p14:cNvContentPartPr/>
                <p14:nvPr/>
              </p14:nvContentPartPr>
              <p14:xfrm>
                <a:off x="8234939" y="4790131"/>
                <a:ext cx="91800" cy="97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685211-D4B5-43C4-9E1D-E8D0F6F2E3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30619" y="4785811"/>
                  <a:ext cx="10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7B07F42-9814-4E64-BF63-97816C36140C}"/>
                    </a:ext>
                  </a:extLst>
                </p14:cNvPr>
                <p14:cNvContentPartPr/>
                <p14:nvPr/>
              </p14:nvContentPartPr>
              <p14:xfrm>
                <a:off x="8327459" y="4647571"/>
                <a:ext cx="145440" cy="247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7B07F42-9814-4E64-BF63-97816C3614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23139" y="4643251"/>
                  <a:ext cx="154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9FD48BD-0967-46F9-9EC0-DF38EE7853E5}"/>
                    </a:ext>
                  </a:extLst>
                </p14:cNvPr>
                <p14:cNvContentPartPr/>
                <p14:nvPr/>
              </p14:nvContentPartPr>
              <p14:xfrm>
                <a:off x="8445539" y="4686451"/>
                <a:ext cx="26280" cy="33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9FD48BD-0967-46F9-9EC0-DF38EE7853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41219" y="4682131"/>
                  <a:ext cx="34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DB5803-7536-46F9-9CAB-C594D18D282F}"/>
                    </a:ext>
                  </a:extLst>
                </p14:cNvPr>
                <p14:cNvContentPartPr/>
                <p14:nvPr/>
              </p14:nvContentPartPr>
              <p14:xfrm>
                <a:off x="8521499" y="4764211"/>
                <a:ext cx="59040" cy="86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DB5803-7536-46F9-9CAB-C594D18D28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17179" y="4759891"/>
                  <a:ext cx="67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52F4098-3F27-4C99-9DA2-74AEAE9CFE43}"/>
                    </a:ext>
                  </a:extLst>
                </p14:cNvPr>
                <p14:cNvContentPartPr/>
                <p14:nvPr/>
              </p14:nvContentPartPr>
              <p14:xfrm>
                <a:off x="8605739" y="4638931"/>
                <a:ext cx="228240" cy="211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52F4098-3F27-4C99-9DA2-74AEAE9CFE4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01419" y="4634611"/>
                  <a:ext cx="236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BE06E86-C0F6-4451-92ED-8AE230C6EA2D}"/>
                    </a:ext>
                  </a:extLst>
                </p14:cNvPr>
                <p14:cNvContentPartPr/>
                <p14:nvPr/>
              </p14:nvContentPartPr>
              <p14:xfrm>
                <a:off x="8953139" y="4753411"/>
                <a:ext cx="173160" cy="93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BE06E86-C0F6-4451-92ED-8AE230C6EA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48819" y="4749091"/>
                  <a:ext cx="181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D6D2F8-5A33-4EA5-BD35-220D24642BEF}"/>
                    </a:ext>
                  </a:extLst>
                </p14:cNvPr>
                <p14:cNvContentPartPr/>
                <p14:nvPr/>
              </p14:nvContentPartPr>
              <p14:xfrm>
                <a:off x="9139979" y="4618771"/>
                <a:ext cx="219600" cy="213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D6D2F8-5A33-4EA5-BD35-220D24642B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35659" y="4614451"/>
                  <a:ext cx="22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69D1869-49CA-431B-A168-CF509AA16C98}"/>
                    </a:ext>
                  </a:extLst>
                </p14:cNvPr>
                <p14:cNvContentPartPr/>
                <p14:nvPr/>
              </p14:nvContentPartPr>
              <p14:xfrm>
                <a:off x="9038459" y="4550011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69D1869-49CA-431B-A168-CF509AA16C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34139" y="4545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68F5DCC-3620-4E4F-970B-08D27A1FA5BE}"/>
                    </a:ext>
                  </a:extLst>
                </p14:cNvPr>
                <p14:cNvContentPartPr/>
                <p14:nvPr/>
              </p14:nvContentPartPr>
              <p14:xfrm>
                <a:off x="9363179" y="4722451"/>
                <a:ext cx="96840" cy="230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68F5DCC-3620-4E4F-970B-08D27A1FA5B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8859" y="4718131"/>
                  <a:ext cx="105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BCC2AFF-E234-4398-9CBB-60EE75D0D631}"/>
                    </a:ext>
                  </a:extLst>
                </p14:cNvPr>
                <p14:cNvContentPartPr/>
                <p14:nvPr/>
              </p14:nvContentPartPr>
              <p14:xfrm>
                <a:off x="9477299" y="4695811"/>
                <a:ext cx="160920" cy="122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BCC2AFF-E234-4398-9CBB-60EE75D0D6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72979" y="4691491"/>
                  <a:ext cx="169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0A259D-6869-46A3-B4DF-3718326E5243}"/>
                    </a:ext>
                  </a:extLst>
                </p14:cNvPr>
                <p14:cNvContentPartPr/>
                <p14:nvPr/>
              </p14:nvContentPartPr>
              <p14:xfrm>
                <a:off x="9666659" y="4609771"/>
                <a:ext cx="80640" cy="166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0A259D-6869-46A3-B4DF-3718326E52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62339" y="4605451"/>
                  <a:ext cx="89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63E8570-108B-4AD9-AEF3-6623E974927B}"/>
                    </a:ext>
                  </a:extLst>
                </p14:cNvPr>
                <p14:cNvContentPartPr/>
                <p14:nvPr/>
              </p14:nvContentPartPr>
              <p14:xfrm>
                <a:off x="9732179" y="4590691"/>
                <a:ext cx="266760" cy="184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63E8570-108B-4AD9-AEF3-6623E97492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27859" y="4586371"/>
                  <a:ext cx="275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7D9BCDC-3482-4928-8D7F-16D4C5214AD8}"/>
                    </a:ext>
                  </a:extLst>
                </p14:cNvPr>
                <p14:cNvContentPartPr/>
                <p14:nvPr/>
              </p14:nvContentPartPr>
              <p14:xfrm>
                <a:off x="9964379" y="4606171"/>
                <a:ext cx="27000" cy="56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7D9BCDC-3482-4928-8D7F-16D4C5214A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60059" y="4601851"/>
                  <a:ext cx="35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2603B2-EEFA-433B-8A74-C6826812454C}"/>
                    </a:ext>
                  </a:extLst>
                </p14:cNvPr>
                <p14:cNvContentPartPr/>
                <p14:nvPr/>
              </p14:nvContentPartPr>
              <p14:xfrm>
                <a:off x="10014779" y="4664491"/>
                <a:ext cx="196200" cy="92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2603B2-EEFA-433B-8A74-C6826812454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10459" y="4660171"/>
                  <a:ext cx="204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6E6AEB2-596F-4B68-B112-FCA8DBAB47A9}"/>
                    </a:ext>
                  </a:extLst>
                </p14:cNvPr>
                <p14:cNvContentPartPr/>
                <p14:nvPr/>
              </p14:nvContentPartPr>
              <p14:xfrm>
                <a:off x="7726259" y="5099731"/>
                <a:ext cx="362880" cy="168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6E6AEB2-596F-4B68-B112-FCA8DBAB47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21939" y="5095411"/>
                  <a:ext cx="371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51FED26-C492-4AA9-BA43-BEEB2E9AB5D3}"/>
                    </a:ext>
                  </a:extLst>
                </p14:cNvPr>
                <p14:cNvContentPartPr/>
                <p14:nvPr/>
              </p14:nvContentPartPr>
              <p14:xfrm>
                <a:off x="8231699" y="5111611"/>
                <a:ext cx="360360" cy="137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51FED26-C492-4AA9-BA43-BEEB2E9AB5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27379" y="5107291"/>
                  <a:ext cx="369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6ADB449-3001-4AC9-9E3A-36E0C1E8222C}"/>
                    </a:ext>
                  </a:extLst>
                </p14:cNvPr>
                <p14:cNvContentPartPr/>
                <p14:nvPr/>
              </p14:nvContentPartPr>
              <p14:xfrm>
                <a:off x="8692499" y="5039971"/>
                <a:ext cx="124920" cy="160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6ADB449-3001-4AC9-9E3A-36E0C1E822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88179" y="5035651"/>
                  <a:ext cx="13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1D46EE-A23E-4613-9DF1-9C06484485BE}"/>
                    </a:ext>
                  </a:extLst>
                </p14:cNvPr>
                <p14:cNvContentPartPr/>
                <p14:nvPr/>
              </p14:nvContentPartPr>
              <p14:xfrm>
                <a:off x="8812019" y="5127091"/>
                <a:ext cx="111960" cy="84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1D46EE-A23E-4613-9DF1-9C06484485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07699" y="5122771"/>
                  <a:ext cx="120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B8958AD-AED9-45E3-9F8F-3188628FF56C}"/>
                    </a:ext>
                  </a:extLst>
                </p14:cNvPr>
                <p14:cNvContentPartPr/>
                <p14:nvPr/>
              </p14:nvContentPartPr>
              <p14:xfrm>
                <a:off x="8921459" y="5113051"/>
                <a:ext cx="228600" cy="89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B8958AD-AED9-45E3-9F8F-3188628FF5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7139" y="5108731"/>
                  <a:ext cx="237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E822C49-5821-456B-9D16-EF87768E1B96}"/>
                    </a:ext>
                  </a:extLst>
                </p14:cNvPr>
                <p14:cNvContentPartPr/>
                <p14:nvPr/>
              </p14:nvContentPartPr>
              <p14:xfrm>
                <a:off x="9315299" y="5078131"/>
                <a:ext cx="255240" cy="99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E822C49-5821-456B-9D16-EF87768E1B9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10979" y="5073811"/>
                  <a:ext cx="26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3B1836C-B0B4-4A3E-84E5-97C66E23E506}"/>
                    </a:ext>
                  </a:extLst>
                </p14:cNvPr>
                <p14:cNvContentPartPr/>
                <p14:nvPr/>
              </p14:nvContentPartPr>
              <p14:xfrm>
                <a:off x="9609059" y="5027731"/>
                <a:ext cx="159840" cy="300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3B1836C-B0B4-4A3E-84E5-97C66E23E5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04739" y="5023411"/>
                  <a:ext cx="168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269C530-D90A-4FE8-97F1-E2DFB903EBB5}"/>
                    </a:ext>
                  </a:extLst>
                </p14:cNvPr>
                <p14:cNvContentPartPr/>
                <p14:nvPr/>
              </p14:nvContentPartPr>
              <p14:xfrm>
                <a:off x="9964019" y="4982011"/>
                <a:ext cx="202320" cy="186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269C530-D90A-4FE8-97F1-E2DFB903EB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59699" y="4977691"/>
                  <a:ext cx="210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C95246-CA64-4453-9C2A-9D0C0D2B8716}"/>
                    </a:ext>
                  </a:extLst>
                </p14:cNvPr>
                <p14:cNvContentPartPr/>
                <p14:nvPr/>
              </p14:nvContentPartPr>
              <p14:xfrm>
                <a:off x="10388819" y="4983451"/>
                <a:ext cx="180720" cy="149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C95246-CA64-4453-9C2A-9D0C0D2B87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84499" y="4979131"/>
                  <a:ext cx="189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375FA7B-5B83-4313-A9F8-88E7E6323B4C}"/>
                    </a:ext>
                  </a:extLst>
                </p14:cNvPr>
                <p14:cNvContentPartPr/>
                <p14:nvPr/>
              </p14:nvContentPartPr>
              <p14:xfrm>
                <a:off x="10571339" y="4954291"/>
                <a:ext cx="354960" cy="180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375FA7B-5B83-4313-A9F8-88E7E6323B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7019" y="4949971"/>
                  <a:ext cx="363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EA461E2-3D06-4AF8-9518-EC4536F42F9B}"/>
                    </a:ext>
                  </a:extLst>
                </p14:cNvPr>
                <p14:cNvContentPartPr/>
                <p14:nvPr/>
              </p14:nvContentPartPr>
              <p14:xfrm>
                <a:off x="11098019" y="4993891"/>
                <a:ext cx="114480" cy="212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EA461E2-3D06-4AF8-9518-EC4536F42F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93699" y="4989571"/>
                  <a:ext cx="123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B498A76-08DD-4216-80BE-DE11ED4555B0}"/>
                    </a:ext>
                  </a:extLst>
                </p14:cNvPr>
                <p14:cNvContentPartPr/>
                <p14:nvPr/>
              </p14:nvContentPartPr>
              <p14:xfrm>
                <a:off x="11202779" y="5033131"/>
                <a:ext cx="250560" cy="70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B498A76-08DD-4216-80BE-DE11ED4555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8459" y="5028811"/>
                  <a:ext cx="259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F5DEDA-7FE3-43A9-BCEB-61B4E3D67722}"/>
                    </a:ext>
                  </a:extLst>
                </p14:cNvPr>
                <p14:cNvContentPartPr/>
                <p14:nvPr/>
              </p14:nvContentPartPr>
              <p14:xfrm>
                <a:off x="11491499" y="4929451"/>
                <a:ext cx="205560" cy="174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F5DEDA-7FE3-43A9-BCEB-61B4E3D677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87179" y="4925131"/>
                  <a:ext cx="214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8A34CBF-D95A-4588-97CF-D08B00DF5DD7}"/>
                    </a:ext>
                  </a:extLst>
                </p14:cNvPr>
                <p14:cNvContentPartPr/>
                <p14:nvPr/>
              </p14:nvContentPartPr>
              <p14:xfrm>
                <a:off x="11451179" y="4847371"/>
                <a:ext cx="23760" cy="6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8A34CBF-D95A-4588-97CF-D08B00DF5D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46859" y="4843051"/>
                  <a:ext cx="324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A05E91B-44F3-4364-B048-9B8CDE3C0B12}"/>
                    </a:ext>
                  </a:extLst>
                </p14:cNvPr>
                <p14:cNvContentPartPr/>
                <p14:nvPr/>
              </p14:nvContentPartPr>
              <p14:xfrm>
                <a:off x="7706819" y="5483131"/>
                <a:ext cx="335160" cy="98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A05E91B-44F3-4364-B048-9B8CDE3C0B1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02499" y="5478811"/>
                  <a:ext cx="343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8D4FD45-CBDD-4ED6-B5ED-239E6DD6DF5A}"/>
                    </a:ext>
                  </a:extLst>
                </p14:cNvPr>
                <p14:cNvContentPartPr/>
                <p14:nvPr/>
              </p14:nvContentPartPr>
              <p14:xfrm>
                <a:off x="8072939" y="5473411"/>
                <a:ext cx="133920" cy="124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8D4FD45-CBDD-4ED6-B5ED-239E6DD6DF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68619" y="5469091"/>
                  <a:ext cx="14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43DAD1B-EEAB-497D-B927-ACC24EE4B15B}"/>
                    </a:ext>
                  </a:extLst>
                </p14:cNvPr>
                <p14:cNvContentPartPr/>
                <p14:nvPr/>
              </p14:nvContentPartPr>
              <p14:xfrm>
                <a:off x="8419979" y="5390611"/>
                <a:ext cx="191160" cy="199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43DAD1B-EEAB-497D-B927-ACC24EE4B1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15659" y="5386291"/>
                  <a:ext cx="19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DB90F8-2DAA-4636-8CD6-83371EB8B4BE}"/>
                    </a:ext>
                  </a:extLst>
                </p14:cNvPr>
                <p14:cNvContentPartPr/>
                <p14:nvPr/>
              </p14:nvContentPartPr>
              <p14:xfrm>
                <a:off x="8670179" y="5462971"/>
                <a:ext cx="51480" cy="123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DB90F8-2DAA-4636-8CD6-83371EB8B4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65859" y="5458651"/>
                  <a:ext cx="60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2E180EC-4710-4869-B663-419B544C10CF}"/>
                    </a:ext>
                  </a:extLst>
                </p14:cNvPr>
                <p14:cNvContentPartPr/>
                <p14:nvPr/>
              </p14:nvContentPartPr>
              <p14:xfrm>
                <a:off x="8736059" y="5454691"/>
                <a:ext cx="135360" cy="100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2E180EC-4710-4869-B663-419B544C10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31739" y="5450371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B59675F-6451-4BC5-8CC5-712103A603FF}"/>
                    </a:ext>
                  </a:extLst>
                </p14:cNvPr>
                <p14:cNvContentPartPr/>
                <p14:nvPr/>
              </p14:nvContentPartPr>
              <p14:xfrm>
                <a:off x="8747219" y="5361811"/>
                <a:ext cx="360" cy="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B59675F-6451-4BC5-8CC5-712103A603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42899" y="53574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7712F28-262F-4A3E-BBCA-28B52CBF657E}"/>
                    </a:ext>
                  </a:extLst>
                </p14:cNvPr>
                <p14:cNvContentPartPr/>
                <p14:nvPr/>
              </p14:nvContentPartPr>
              <p14:xfrm>
                <a:off x="9049259" y="5429851"/>
                <a:ext cx="111240" cy="138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7712F28-262F-4A3E-BBCA-28B52CBF657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44939" y="5425531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CEC3438-17A9-43A2-A4EF-71C52727F942}"/>
                    </a:ext>
                  </a:extLst>
                </p14:cNvPr>
                <p14:cNvContentPartPr/>
                <p14:nvPr/>
              </p14:nvContentPartPr>
              <p14:xfrm>
                <a:off x="9180659" y="5374411"/>
                <a:ext cx="91800" cy="179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CEC3438-17A9-43A2-A4EF-71C52727F9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76339" y="5370091"/>
                  <a:ext cx="10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99346EA-AB3F-409A-8DEC-62C8255C1A66}"/>
                    </a:ext>
                  </a:extLst>
                </p14:cNvPr>
                <p14:cNvContentPartPr/>
                <p14:nvPr/>
              </p14:nvContentPartPr>
              <p14:xfrm>
                <a:off x="9313139" y="5460451"/>
                <a:ext cx="291600" cy="84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99346EA-AB3F-409A-8DEC-62C8255C1A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08819" y="5456131"/>
                  <a:ext cx="300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8B3178D-B167-42C6-BE1D-B9F25CBC32D4}"/>
                    </a:ext>
                  </a:extLst>
                </p14:cNvPr>
                <p14:cNvContentPartPr/>
                <p14:nvPr/>
              </p14:nvContentPartPr>
              <p14:xfrm>
                <a:off x="9619499" y="5370811"/>
                <a:ext cx="129960" cy="164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8B3178D-B167-42C6-BE1D-B9F25CBC32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15179" y="5366491"/>
                  <a:ext cx="138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392D318-F7EC-4E73-A638-13DA0E4E1A77}"/>
                    </a:ext>
                  </a:extLst>
                </p14:cNvPr>
                <p14:cNvContentPartPr/>
                <p14:nvPr/>
              </p14:nvContentPartPr>
              <p14:xfrm>
                <a:off x="9744059" y="5388451"/>
                <a:ext cx="183600" cy="138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392D318-F7EC-4E73-A638-13DA0E4E1A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39739" y="5384131"/>
                  <a:ext cx="192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4A981C9-1DF1-4FFB-A3F2-601FB4C6F599}"/>
                    </a:ext>
                  </a:extLst>
                </p14:cNvPr>
                <p14:cNvContentPartPr/>
                <p14:nvPr/>
              </p14:nvContentPartPr>
              <p14:xfrm>
                <a:off x="10099739" y="5443891"/>
                <a:ext cx="152280" cy="78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4A981C9-1DF1-4FFB-A3F2-601FB4C6F5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95419" y="5439571"/>
                  <a:ext cx="160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C273696-B82C-4A05-BE48-80C4023DF6FB}"/>
                    </a:ext>
                  </a:extLst>
                </p14:cNvPr>
                <p14:cNvContentPartPr/>
                <p14:nvPr/>
              </p14:nvContentPartPr>
              <p14:xfrm>
                <a:off x="10263899" y="5460091"/>
                <a:ext cx="58320" cy="69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C273696-B82C-4A05-BE48-80C4023DF6F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59579" y="5455771"/>
                  <a:ext cx="66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B2DF8B6-2D10-41BA-B896-3AAE004350B5}"/>
                    </a:ext>
                  </a:extLst>
                </p14:cNvPr>
                <p14:cNvContentPartPr/>
                <p14:nvPr/>
              </p14:nvContentPartPr>
              <p14:xfrm>
                <a:off x="10380899" y="5334451"/>
                <a:ext cx="164160" cy="185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B2DF8B6-2D10-41BA-B896-3AAE004350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76579" y="5330131"/>
                  <a:ext cx="172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399AA06-CF4F-4F92-BD32-20FA09A7A514}"/>
                    </a:ext>
                  </a:extLst>
                </p14:cNvPr>
                <p14:cNvContentPartPr/>
                <p14:nvPr/>
              </p14:nvContentPartPr>
              <p14:xfrm>
                <a:off x="10717499" y="5324011"/>
                <a:ext cx="118800" cy="145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399AA06-CF4F-4F92-BD32-20FA09A7A51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3179" y="5319691"/>
                  <a:ext cx="127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CAEAAA1-E16D-4BCD-A10E-BA96FD7143F9}"/>
                    </a:ext>
                  </a:extLst>
                </p14:cNvPr>
                <p14:cNvContentPartPr/>
                <p14:nvPr/>
              </p14:nvContentPartPr>
              <p14:xfrm>
                <a:off x="10899299" y="5375491"/>
                <a:ext cx="117000" cy="96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CAEAAA1-E16D-4BCD-A10E-BA96FD7143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94979" y="5371171"/>
                  <a:ext cx="125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CA957C5-62CF-4D85-ACBB-71D1D3644BE1}"/>
                    </a:ext>
                  </a:extLst>
                </p14:cNvPr>
                <p14:cNvContentPartPr/>
                <p14:nvPr/>
              </p14:nvContentPartPr>
              <p14:xfrm>
                <a:off x="7723739" y="5772211"/>
                <a:ext cx="210960" cy="1126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CA957C5-62CF-4D85-ACBB-71D1D3644B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19419" y="5767891"/>
                  <a:ext cx="219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F77818-F537-48BD-9A30-D9670EB5CD1B}"/>
                    </a:ext>
                  </a:extLst>
                </p14:cNvPr>
                <p14:cNvContentPartPr/>
                <p14:nvPr/>
              </p14:nvContentPartPr>
              <p14:xfrm>
                <a:off x="7900139" y="5708851"/>
                <a:ext cx="18000" cy="23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F77818-F537-48BD-9A30-D9670EB5CD1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95819" y="5704531"/>
                  <a:ext cx="2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CB43FC4-B23D-4982-BF8C-18C3153FE37A}"/>
                    </a:ext>
                  </a:extLst>
                </p14:cNvPr>
                <p14:cNvContentPartPr/>
                <p14:nvPr/>
              </p14:nvContentPartPr>
              <p14:xfrm>
                <a:off x="8002739" y="5699131"/>
                <a:ext cx="150840" cy="161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CB43FC4-B23D-4982-BF8C-18C3153FE3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98419" y="5694811"/>
                  <a:ext cx="159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E7709D1-CA34-422F-8C66-D24C2B9D426D}"/>
                    </a:ext>
                  </a:extLst>
                </p14:cNvPr>
                <p14:cNvContentPartPr/>
                <p14:nvPr/>
              </p14:nvContentPartPr>
              <p14:xfrm>
                <a:off x="8203619" y="5768971"/>
                <a:ext cx="64080" cy="98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E7709D1-CA34-422F-8C66-D24C2B9D42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99299" y="5764651"/>
                  <a:ext cx="72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A47587F-198B-41A2-90C3-1103DDEAEC80}"/>
                    </a:ext>
                  </a:extLst>
                </p14:cNvPr>
                <p14:cNvContentPartPr/>
                <p14:nvPr/>
              </p14:nvContentPartPr>
              <p14:xfrm>
                <a:off x="8313059" y="5757811"/>
                <a:ext cx="88560" cy="186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A47587F-198B-41A2-90C3-1103DDEAEC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08739" y="5753491"/>
                  <a:ext cx="97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2E65F65-569B-422B-A36E-FEDE05E3C449}"/>
                    </a:ext>
                  </a:extLst>
                </p14:cNvPr>
                <p14:cNvContentPartPr/>
                <p14:nvPr/>
              </p14:nvContentPartPr>
              <p14:xfrm>
                <a:off x="8441219" y="5767891"/>
                <a:ext cx="83880" cy="78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2E65F65-569B-422B-A36E-FEDE05E3C4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36899" y="5763571"/>
                  <a:ext cx="92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C5F386A-5D6B-4DA9-ACB7-F52181CDA5B0}"/>
                    </a:ext>
                  </a:extLst>
                </p14:cNvPr>
                <p14:cNvContentPartPr/>
                <p14:nvPr/>
              </p14:nvContentPartPr>
              <p14:xfrm>
                <a:off x="8394419" y="5741971"/>
                <a:ext cx="64080" cy="131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C5F386A-5D6B-4DA9-ACB7-F52181CDA5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90099" y="5737651"/>
                  <a:ext cx="72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93239B3-F2DE-485F-B9C6-467DD01A9FF5}"/>
                    </a:ext>
                  </a:extLst>
                </p14:cNvPr>
                <p14:cNvContentPartPr/>
                <p14:nvPr/>
              </p14:nvContentPartPr>
              <p14:xfrm>
                <a:off x="8591699" y="5704891"/>
                <a:ext cx="142200" cy="139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93239B3-F2DE-485F-B9C6-467DD01A9FF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87379" y="5700571"/>
                  <a:ext cx="150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C9C7BD4-FEF2-4F94-928A-59D3AECF7A6F}"/>
                    </a:ext>
                  </a:extLst>
                </p14:cNvPr>
                <p14:cNvContentPartPr/>
                <p14:nvPr/>
              </p14:nvContentPartPr>
              <p14:xfrm>
                <a:off x="8755139" y="5722531"/>
                <a:ext cx="135000" cy="126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C9C7BD4-FEF2-4F94-928A-59D3AECF7A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50819" y="5718211"/>
                  <a:ext cx="143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381922-B7E3-4607-865F-432F6645C28F}"/>
                    </a:ext>
                  </a:extLst>
                </p14:cNvPr>
                <p14:cNvContentPartPr/>
                <p14:nvPr/>
              </p14:nvContentPartPr>
              <p14:xfrm>
                <a:off x="9057899" y="5757811"/>
                <a:ext cx="223200" cy="75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381922-B7E3-4607-865F-432F6645C2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53579" y="5753491"/>
                  <a:ext cx="231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4426C5A-3440-4C7F-9D9C-0A06E9F32A09}"/>
                    </a:ext>
                  </a:extLst>
                </p14:cNvPr>
                <p14:cNvContentPartPr/>
                <p14:nvPr/>
              </p14:nvContentPartPr>
              <p14:xfrm>
                <a:off x="9295859" y="5697331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4426C5A-3440-4C7F-9D9C-0A06E9F32A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1539" y="56930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6909457-BEB0-46E5-8F9C-23734A2834EE}"/>
                    </a:ext>
                  </a:extLst>
                </p14:cNvPr>
                <p14:cNvContentPartPr/>
                <p14:nvPr/>
              </p14:nvContentPartPr>
              <p14:xfrm>
                <a:off x="9447419" y="5766091"/>
                <a:ext cx="155880" cy="84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6909457-BEB0-46E5-8F9C-23734A2834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43099" y="5761771"/>
                  <a:ext cx="164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810F87-AF50-4CF6-81A8-F7395153B538}"/>
                    </a:ext>
                  </a:extLst>
                </p14:cNvPr>
                <p14:cNvContentPartPr/>
                <p14:nvPr/>
              </p14:nvContentPartPr>
              <p14:xfrm>
                <a:off x="9713819" y="5748451"/>
                <a:ext cx="87840" cy="109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810F87-AF50-4CF6-81A8-F7395153B53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09499" y="5744131"/>
                  <a:ext cx="96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595EBF5-F829-478C-A907-5C4776101803}"/>
                    </a:ext>
                  </a:extLst>
                </p14:cNvPr>
                <p14:cNvContentPartPr/>
                <p14:nvPr/>
              </p14:nvContentPartPr>
              <p14:xfrm>
                <a:off x="9832259" y="5681491"/>
                <a:ext cx="423000" cy="176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595EBF5-F829-478C-A907-5C47761018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827939" y="5677171"/>
                  <a:ext cx="431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8196DB2-5E5F-4E72-9ED9-C16C0C4FB229}"/>
                    </a:ext>
                  </a:extLst>
                </p14:cNvPr>
                <p14:cNvContentPartPr/>
                <p14:nvPr/>
              </p14:nvContentPartPr>
              <p14:xfrm>
                <a:off x="10261379" y="5717851"/>
                <a:ext cx="10800" cy="23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8196DB2-5E5F-4E72-9ED9-C16C0C4FB2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57059" y="5713531"/>
                  <a:ext cx="1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32F32D6-F4C5-4035-96E4-62EA85EEF098}"/>
                    </a:ext>
                  </a:extLst>
                </p14:cNvPr>
                <p14:cNvContentPartPr/>
                <p14:nvPr/>
              </p14:nvContentPartPr>
              <p14:xfrm>
                <a:off x="10283339" y="5749171"/>
                <a:ext cx="84600" cy="84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32F32D6-F4C5-4035-96E4-62EA85EEF0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79019" y="5744851"/>
                  <a:ext cx="93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7BA1468-3305-4284-B7C3-3BF4A5F8D9E3}"/>
                    </a:ext>
                  </a:extLst>
                </p14:cNvPr>
                <p14:cNvContentPartPr/>
                <p14:nvPr/>
              </p14:nvContentPartPr>
              <p14:xfrm>
                <a:off x="10437419" y="5638651"/>
                <a:ext cx="162360" cy="169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7BA1468-3305-4284-B7C3-3BF4A5F8D9E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33099" y="5634331"/>
                  <a:ext cx="171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FDAEDCE-EFDC-4D05-82BB-9A089A401865}"/>
                    </a:ext>
                  </a:extLst>
                </p14:cNvPr>
                <p14:cNvContentPartPr/>
                <p14:nvPr/>
              </p14:nvContentPartPr>
              <p14:xfrm>
                <a:off x="10611299" y="5667091"/>
                <a:ext cx="29520" cy="47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FDAEDCE-EFDC-4D05-82BB-9A089A40186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606979" y="5662771"/>
                  <a:ext cx="38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92C95D1-D8C5-437C-81CE-3A0186F3C45A}"/>
                    </a:ext>
                  </a:extLst>
                </p14:cNvPr>
                <p14:cNvContentPartPr/>
                <p14:nvPr/>
              </p14:nvContentPartPr>
              <p14:xfrm>
                <a:off x="10646219" y="5732971"/>
                <a:ext cx="99000" cy="60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92C95D1-D8C5-437C-81CE-3A0186F3C4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41899" y="5728651"/>
                  <a:ext cx="107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E7244DE-84C9-449E-844A-4043E595E690}"/>
                    </a:ext>
                  </a:extLst>
                </p14:cNvPr>
                <p14:cNvContentPartPr/>
                <p14:nvPr/>
              </p14:nvContentPartPr>
              <p14:xfrm>
                <a:off x="10765019" y="5619571"/>
                <a:ext cx="285480" cy="173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E7244DE-84C9-449E-844A-4043E595E69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60699" y="5615251"/>
                  <a:ext cx="2941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7AAE8D39-8F1E-49C3-B065-A7E0DEE77EBA}"/>
              </a:ext>
            </a:extLst>
          </p:cNvPr>
          <p:cNvGrpSpPr/>
          <p:nvPr/>
        </p:nvGrpSpPr>
        <p:grpSpPr>
          <a:xfrm>
            <a:off x="11234459" y="5617771"/>
            <a:ext cx="893160" cy="152280"/>
            <a:chOff x="11234459" y="5617771"/>
            <a:chExt cx="89316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CEF5ABC-A9A6-4E68-B68F-87DEBECE3F2C}"/>
                    </a:ext>
                  </a:extLst>
                </p14:cNvPr>
                <p14:cNvContentPartPr/>
                <p14:nvPr/>
              </p14:nvContentPartPr>
              <p14:xfrm>
                <a:off x="11234459" y="5657011"/>
                <a:ext cx="181080" cy="113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CEF5ABC-A9A6-4E68-B68F-87DEBECE3F2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30139" y="5652691"/>
                  <a:ext cx="189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5A270F3-3C89-4439-BFD0-F835F3369F5F}"/>
                    </a:ext>
                  </a:extLst>
                </p14:cNvPr>
                <p14:cNvContentPartPr/>
                <p14:nvPr/>
              </p14:nvContentPartPr>
              <p14:xfrm>
                <a:off x="11458379" y="5672851"/>
                <a:ext cx="232920" cy="93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5A270F3-3C89-4439-BFD0-F835F3369F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54059" y="5668531"/>
                  <a:ext cx="24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84414FE-B4D6-4B90-A23E-E831DE8A8E56}"/>
                    </a:ext>
                  </a:extLst>
                </p14:cNvPr>
                <p14:cNvContentPartPr/>
                <p14:nvPr/>
              </p14:nvContentPartPr>
              <p14:xfrm>
                <a:off x="11714339" y="5670331"/>
                <a:ext cx="128520" cy="87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84414FE-B4D6-4B90-A23E-E831DE8A8E5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710019" y="5666011"/>
                  <a:ext cx="137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0964556-572C-4CF5-991F-E1AE8E36520E}"/>
                    </a:ext>
                  </a:extLst>
                </p14:cNvPr>
                <p14:cNvContentPartPr/>
                <p14:nvPr/>
              </p14:nvContentPartPr>
              <p14:xfrm>
                <a:off x="11872739" y="5669971"/>
                <a:ext cx="39960" cy="50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0964556-572C-4CF5-991F-E1AE8E36520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868419" y="5665651"/>
                  <a:ext cx="486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9808C81-9F26-48E8-B38C-8BD5B2D23F75}"/>
                    </a:ext>
                  </a:extLst>
                </p14:cNvPr>
                <p14:cNvContentPartPr/>
                <p14:nvPr/>
              </p14:nvContentPartPr>
              <p14:xfrm>
                <a:off x="11805059" y="5617771"/>
                <a:ext cx="322560" cy="130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9808C81-9F26-48E8-B38C-8BD5B2D23F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800739" y="5613451"/>
                  <a:ext cx="3312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B26A634-84EA-4B80-B8F8-4066D5B2409B}"/>
                  </a:ext>
                </a:extLst>
              </p14:cNvPr>
              <p14:cNvContentPartPr/>
              <p14:nvPr/>
            </p14:nvContentPartPr>
            <p14:xfrm>
              <a:off x="7630139" y="6014851"/>
              <a:ext cx="4251240" cy="1202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B26A634-84EA-4B80-B8F8-4066D5B2409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625819" y="6010531"/>
                <a:ext cx="425988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465"/>
            <a:ext cx="1219200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Okun's Law - Country Analysis</a:t>
            </a:r>
            <a:endParaRPr lang="en-US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31" y="708950"/>
            <a:ext cx="12149469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b="1">
                <a:latin typeface="+mj-lt"/>
              </a:rPr>
              <a:t>Data: </a:t>
            </a:r>
            <a:r>
              <a:rPr lang="de-DE" b="1">
                <a:latin typeface="+mj-lt"/>
                <a:hlinkClick r:id="rId3"/>
              </a:rPr>
              <a:t>IMF Data mapper</a:t>
            </a:r>
            <a:r>
              <a:rPr lang="de-DE" b="1">
                <a:latin typeface="+mj-lt"/>
              </a:rPr>
              <a:t> or other source. If you use quaterly data, think of </a:t>
            </a: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b="1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Contrast the data (1980-2023, per availability) of the variables Δu and g</a:t>
            </a:r>
            <a:r>
              <a:rPr lang="en-US" baseline="-25000"/>
              <a:t>y</a:t>
            </a:r>
            <a:r>
              <a:rPr lang="en-US"/>
              <a:t> in a scatter plot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Linear regression of g</a:t>
            </a:r>
            <a:r>
              <a:rPr lang="de-DE" baseline="-25000"/>
              <a:t>y </a:t>
            </a:r>
            <a:r>
              <a:rPr lang="de-DE"/>
              <a:t> and </a:t>
            </a:r>
            <a:r>
              <a:rPr lang="el-GR"/>
              <a:t>Δ</a:t>
            </a:r>
            <a:r>
              <a:rPr lang="de-DE"/>
              <a:t>u .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/>
              <a:t>Identify Okuns`s law with the regression parameters in g</a:t>
            </a:r>
            <a:r>
              <a:rPr lang="de-DE" baseline="-25000"/>
              <a:t>y </a:t>
            </a:r>
            <a:r>
              <a:rPr lang="de-DE" dirty="0"/>
              <a:t>= </a:t>
            </a:r>
            <a:r>
              <a:rPr lang="en-US" dirty="0"/>
              <a:t>-a</a:t>
            </a:r>
            <a:r>
              <a:rPr lang="el-GR" dirty="0"/>
              <a:t>Δ</a:t>
            </a:r>
            <a:r>
              <a:rPr lang="de-DE" dirty="0"/>
              <a:t>u </a:t>
            </a:r>
            <a:r>
              <a:rPr lang="en-US" dirty="0"/>
              <a:t>+ </a:t>
            </a:r>
            <a:r>
              <a:rPr lang="de-DE" dirty="0"/>
              <a:t>g</a:t>
            </a:r>
            <a:r>
              <a:rPr lang="en-US" baseline="-25000" dirty="0"/>
              <a:t>Y</a:t>
            </a:r>
            <a:r>
              <a:rPr lang="en-US" baseline="-25000"/>
              <a:t>*</a:t>
            </a:r>
            <a:r>
              <a:rPr lang="en-US"/>
              <a:t> and interprete the parameters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/>
              <a:t>Look for "meaningful" subperiods for your country for estimation purposes (consider especially structural breaks like crises, political changes,...)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/>
              <a:t>Also evaluate your econometric analysis using the coefficient of determination R</a:t>
            </a:r>
            <a:r>
              <a:rPr lang="en-US" baseline="30000"/>
              <a:t>2</a:t>
            </a:r>
          </a:p>
          <a:p>
            <a:r>
              <a:rPr lang="en-US" baseline="30000"/>
              <a:t>             </a:t>
            </a:r>
            <a:r>
              <a:rPr lang="en-US"/>
              <a:t>and the correlation coefficient R</a:t>
            </a:r>
            <a:endParaRPr lang="de-DE" sz="1400" b="1" dirty="0"/>
          </a:p>
          <a:p>
            <a:endParaRPr lang="de-DE" sz="14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de-DE" sz="1400" b="1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0DF7878-4A0B-60CD-5547-3EF65632AE4B}"/>
                  </a:ext>
                </a:extLst>
              </p14:cNvPr>
              <p14:cNvContentPartPr/>
              <p14:nvPr/>
            </p14:nvContentPartPr>
            <p14:xfrm>
              <a:off x="5744910" y="3043451"/>
              <a:ext cx="1365120" cy="34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0DF7878-4A0B-60CD-5547-3EF65632AE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5910" y="3034451"/>
                <a:ext cx="1382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ACA91D9-9BCF-158A-806D-85245F14D89D}"/>
                  </a:ext>
                </a:extLst>
              </p14:cNvPr>
              <p14:cNvContentPartPr/>
              <p14:nvPr/>
            </p14:nvContentPartPr>
            <p14:xfrm>
              <a:off x="6798990" y="2629811"/>
              <a:ext cx="341280" cy="497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ACA91D9-9BCF-158A-806D-85245F14D8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9990" y="2621171"/>
                <a:ext cx="358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8836433-9449-22BD-EED0-2973D40A7511}"/>
                  </a:ext>
                </a:extLst>
              </p14:cNvPr>
              <p14:cNvContentPartPr/>
              <p14:nvPr/>
            </p14:nvContentPartPr>
            <p14:xfrm>
              <a:off x="6321630" y="2605691"/>
              <a:ext cx="301320" cy="401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8836433-9449-22BD-EED0-2973D40A75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2630" y="2597051"/>
                <a:ext cx="31896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38290E9-80C2-C3D6-5B89-AA97F2C3A2EF}"/>
                  </a:ext>
                </a:extLst>
              </p14:cNvPr>
              <p14:cNvContentPartPr/>
              <p14:nvPr/>
            </p14:nvContentPartPr>
            <p14:xfrm>
              <a:off x="6503790" y="2274851"/>
              <a:ext cx="160200" cy="198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38290E9-80C2-C3D6-5B89-AA97F2C3A2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4790" y="2265851"/>
                <a:ext cx="177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76F0F0-4B02-74B8-053F-CDB2A672070D}"/>
                  </a:ext>
                </a:extLst>
              </p14:cNvPr>
              <p14:cNvContentPartPr/>
              <p14:nvPr/>
            </p14:nvContentPartPr>
            <p14:xfrm>
              <a:off x="6554190" y="2317691"/>
              <a:ext cx="198720" cy="153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76F0F0-4B02-74B8-053F-CDB2A672070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5190" y="2309051"/>
                <a:ext cx="216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EF102D9-2832-32A5-9F7D-9BF10CE34653}"/>
                  </a:ext>
                </a:extLst>
              </p14:cNvPr>
              <p14:cNvContentPartPr/>
              <p14:nvPr/>
            </p14:nvContentPartPr>
            <p14:xfrm>
              <a:off x="6751830" y="2032211"/>
              <a:ext cx="244800" cy="87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EF102D9-2832-32A5-9F7D-9BF10CE346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2830" y="2023571"/>
                <a:ext cx="2624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F295681-2D00-9D9B-ACD7-9C2A1695D7E7}"/>
                  </a:ext>
                </a:extLst>
              </p14:cNvPr>
              <p14:cNvContentPartPr/>
              <p14:nvPr/>
            </p14:nvContentPartPr>
            <p14:xfrm>
              <a:off x="7077270" y="2014571"/>
              <a:ext cx="283680" cy="71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F295681-2D00-9D9B-ACD7-9C2A1695D7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8270" y="2005931"/>
                <a:ext cx="301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8018B1E-5A47-1DB8-CC1D-EEFFD7044211}"/>
                  </a:ext>
                </a:extLst>
              </p14:cNvPr>
              <p14:cNvContentPartPr/>
              <p14:nvPr/>
            </p14:nvContentPartPr>
            <p14:xfrm>
              <a:off x="5875590" y="1955531"/>
              <a:ext cx="216720" cy="259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8018B1E-5A47-1DB8-CC1D-EEFFD70442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6590" y="1946891"/>
                <a:ext cx="2343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965C296-2CD8-907E-3611-A8A8E51FBDEF}"/>
                  </a:ext>
                </a:extLst>
              </p14:cNvPr>
              <p14:cNvContentPartPr/>
              <p14:nvPr/>
            </p14:nvContentPartPr>
            <p14:xfrm>
              <a:off x="6149910" y="1971011"/>
              <a:ext cx="148680" cy="155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965C296-2CD8-907E-3611-A8A8E51FBD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40910" y="1962011"/>
                <a:ext cx="1663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2F5E90D-FFA7-C3C0-C142-7563A325E93D}"/>
                  </a:ext>
                </a:extLst>
              </p14:cNvPr>
              <p14:cNvContentPartPr/>
              <p14:nvPr/>
            </p14:nvContentPartPr>
            <p14:xfrm>
              <a:off x="6214710" y="2026451"/>
              <a:ext cx="219600" cy="155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2F5E90D-FFA7-C3C0-C142-7563A325E9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06070" y="2017451"/>
                <a:ext cx="2372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C7D7FC9-A258-1218-9434-E88B80778F39}"/>
                  </a:ext>
                </a:extLst>
              </p14:cNvPr>
              <p14:cNvContentPartPr/>
              <p14:nvPr/>
            </p14:nvContentPartPr>
            <p14:xfrm>
              <a:off x="6471030" y="1955171"/>
              <a:ext cx="16920" cy="91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C7D7FC9-A258-1218-9434-E88B80778F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62390" y="1946171"/>
                <a:ext cx="345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049F209-2CF0-3A5E-1A45-89B765EC46E0}"/>
                  </a:ext>
                </a:extLst>
              </p14:cNvPr>
              <p14:cNvContentPartPr/>
              <p14:nvPr/>
            </p14:nvContentPartPr>
            <p14:xfrm>
              <a:off x="6512430" y="1983971"/>
              <a:ext cx="45000" cy="806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049F209-2CF0-3A5E-1A45-89B765EC46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03790" y="1975331"/>
                <a:ext cx="62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4085937-0FE0-B95B-4E76-6D0C1EC1EDFC}"/>
                  </a:ext>
                </a:extLst>
              </p14:cNvPr>
              <p14:cNvContentPartPr/>
              <p14:nvPr/>
            </p14:nvContentPartPr>
            <p14:xfrm>
              <a:off x="7436190" y="1931771"/>
              <a:ext cx="398880" cy="2955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4085937-0FE0-B95B-4E76-6D0C1EC1ED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27550" y="1922771"/>
                <a:ext cx="4165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4DBAA42-B96C-1284-3ABF-5B35A674D84D}"/>
                  </a:ext>
                </a:extLst>
              </p14:cNvPr>
              <p14:cNvContentPartPr/>
              <p14:nvPr/>
            </p14:nvContentPartPr>
            <p14:xfrm>
              <a:off x="7899150" y="1904051"/>
              <a:ext cx="352080" cy="151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4DBAA42-B96C-1284-3ABF-5B35A674D84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890510" y="1895411"/>
                <a:ext cx="3697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C56CC97-2875-37AB-4DCC-ED1469D5B875}"/>
                  </a:ext>
                </a:extLst>
              </p14:cNvPr>
              <p14:cNvContentPartPr/>
              <p14:nvPr/>
            </p14:nvContentPartPr>
            <p14:xfrm>
              <a:off x="8453550" y="1914491"/>
              <a:ext cx="147240" cy="161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C56CC97-2875-37AB-4DCC-ED1469D5B87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44910" y="1905851"/>
                <a:ext cx="164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BC2828C-0377-BD91-9CDE-1E27C178EDB5}"/>
                  </a:ext>
                </a:extLst>
              </p14:cNvPr>
              <p14:cNvContentPartPr/>
              <p14:nvPr/>
            </p14:nvContentPartPr>
            <p14:xfrm>
              <a:off x="8663790" y="1906931"/>
              <a:ext cx="73800" cy="175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BC2828C-0377-BD91-9CDE-1E27C178EDB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54790" y="1898291"/>
                <a:ext cx="91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31FEDD4-25D1-1A62-01EE-9B3D053FCCFB}"/>
                  </a:ext>
                </a:extLst>
              </p14:cNvPr>
              <p14:cNvContentPartPr/>
              <p14:nvPr/>
            </p14:nvContentPartPr>
            <p14:xfrm>
              <a:off x="8816070" y="1908371"/>
              <a:ext cx="114120" cy="156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31FEDD4-25D1-1A62-01EE-9B3D053FCCF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807070" y="1899371"/>
                <a:ext cx="1317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41FF7CE-DE88-D017-3BC4-CD5D341DF53E}"/>
                  </a:ext>
                </a:extLst>
              </p14:cNvPr>
              <p14:cNvContentPartPr/>
              <p14:nvPr/>
            </p14:nvContentPartPr>
            <p14:xfrm>
              <a:off x="8951430" y="1928891"/>
              <a:ext cx="120600" cy="113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41FF7CE-DE88-D017-3BC4-CD5D341DF53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942790" y="1920251"/>
                <a:ext cx="138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0221FBE-E22F-3979-F3C0-588A3AF9F96F}"/>
                  </a:ext>
                </a:extLst>
              </p14:cNvPr>
              <p14:cNvContentPartPr/>
              <p14:nvPr/>
            </p14:nvContentPartPr>
            <p14:xfrm>
              <a:off x="6746790" y="1904771"/>
              <a:ext cx="79200" cy="3394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0221FBE-E22F-3979-F3C0-588A3AF9F96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38150" y="1896131"/>
                <a:ext cx="9684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A6E133CE-0211-1BDA-C83C-272E8B5D0B9C}"/>
              </a:ext>
            </a:extLst>
          </p:cNvPr>
          <p:cNvGrpSpPr/>
          <p:nvPr/>
        </p:nvGrpSpPr>
        <p:grpSpPr>
          <a:xfrm>
            <a:off x="9320790" y="1655291"/>
            <a:ext cx="2698920" cy="661320"/>
            <a:chOff x="9320790" y="1655291"/>
            <a:chExt cx="269892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FF272D-B690-A74C-CAE2-E5467A77DB01}"/>
                    </a:ext>
                  </a:extLst>
                </p14:cNvPr>
                <p14:cNvContentPartPr/>
                <p14:nvPr/>
              </p14:nvContentPartPr>
              <p14:xfrm>
                <a:off x="9320790" y="1974251"/>
                <a:ext cx="159480" cy="7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FF272D-B690-A74C-CAE2-E5467A77DB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11790" y="1965611"/>
                  <a:ext cx="177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18C1F41-2AE6-FCE3-5E57-1052122E9FF3}"/>
                    </a:ext>
                  </a:extLst>
                </p14:cNvPr>
                <p14:cNvContentPartPr/>
                <p14:nvPr/>
              </p14:nvContentPartPr>
              <p14:xfrm>
                <a:off x="9668190" y="1878851"/>
                <a:ext cx="208800" cy="107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18C1F41-2AE6-FCE3-5E57-1052122E9F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59190" y="1870211"/>
                  <a:ext cx="226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E261B35-9912-ADCB-5588-802F68950054}"/>
                    </a:ext>
                  </a:extLst>
                </p14:cNvPr>
                <p14:cNvContentPartPr/>
                <p14:nvPr/>
              </p14:nvContentPartPr>
              <p14:xfrm>
                <a:off x="9955470" y="1859771"/>
                <a:ext cx="291240" cy="126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E261B35-9912-ADCB-5588-802F689500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46830" y="1850771"/>
                  <a:ext cx="30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661860D-2581-A1B6-74DD-D7BD151E75B9}"/>
                    </a:ext>
                  </a:extLst>
                </p14:cNvPr>
                <p14:cNvContentPartPr/>
                <p14:nvPr/>
              </p14:nvContentPartPr>
              <p14:xfrm>
                <a:off x="10216110" y="1886051"/>
                <a:ext cx="153360" cy="25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661860D-2581-A1B6-74DD-D7BD151E75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7470" y="1877051"/>
                  <a:ext cx="171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7010E9-B711-66CF-6DE1-5462610D6EAC}"/>
                    </a:ext>
                  </a:extLst>
                </p14:cNvPr>
                <p14:cNvContentPartPr/>
                <p14:nvPr/>
              </p14:nvContentPartPr>
              <p14:xfrm>
                <a:off x="10404390" y="1755011"/>
                <a:ext cx="54360" cy="195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7010E9-B711-66CF-6DE1-5462610D6E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95390" y="1746011"/>
                  <a:ext cx="72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C88A74-29E5-07EC-B069-3C3C0F223A9A}"/>
                    </a:ext>
                  </a:extLst>
                </p14:cNvPr>
                <p14:cNvContentPartPr/>
                <p14:nvPr/>
              </p14:nvContentPartPr>
              <p14:xfrm>
                <a:off x="10446870" y="1882451"/>
                <a:ext cx="59400" cy="77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C88A74-29E5-07EC-B069-3C3C0F223A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38230" y="1873451"/>
                  <a:ext cx="77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86A179-3D05-B666-5015-D4F3AFD8100A}"/>
                    </a:ext>
                  </a:extLst>
                </p14:cNvPr>
                <p14:cNvContentPartPr/>
                <p14:nvPr/>
              </p14:nvContentPartPr>
              <p14:xfrm>
                <a:off x="10548030" y="1868411"/>
                <a:ext cx="337680" cy="25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86A179-3D05-B666-5015-D4F3AFD8100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39390" y="1859411"/>
                  <a:ext cx="355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341BCB6-CC93-5183-283D-433A6848237C}"/>
                    </a:ext>
                  </a:extLst>
                </p14:cNvPr>
                <p14:cNvContentPartPr/>
                <p14:nvPr/>
              </p14:nvContentPartPr>
              <p14:xfrm>
                <a:off x="10945830" y="1767971"/>
                <a:ext cx="279000" cy="171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341BCB6-CC93-5183-283D-433A6848237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37190" y="1758971"/>
                  <a:ext cx="296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765313F-7576-EE74-737D-647916B907DC}"/>
                    </a:ext>
                  </a:extLst>
                </p14:cNvPr>
                <p14:cNvContentPartPr/>
                <p14:nvPr/>
              </p14:nvContentPartPr>
              <p14:xfrm>
                <a:off x="11409150" y="1856171"/>
                <a:ext cx="66960" cy="90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765313F-7576-EE74-737D-647916B907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00150" y="1847531"/>
                  <a:ext cx="8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A4AF53-A507-EBB2-649A-6FE826109809}"/>
                    </a:ext>
                  </a:extLst>
                </p14:cNvPr>
                <p14:cNvContentPartPr/>
                <p14:nvPr/>
              </p14:nvContentPartPr>
              <p14:xfrm>
                <a:off x="11463870" y="1710371"/>
                <a:ext cx="359280" cy="221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A4AF53-A507-EBB2-649A-6FE8261098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55230" y="1701371"/>
                  <a:ext cx="376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1F46437-50C0-F2F7-3F61-2663D845B121}"/>
                    </a:ext>
                  </a:extLst>
                </p14:cNvPr>
                <p14:cNvContentPartPr/>
                <p14:nvPr/>
              </p14:nvContentPartPr>
              <p14:xfrm>
                <a:off x="11348670" y="2012771"/>
                <a:ext cx="171000" cy="185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1F46437-50C0-F2F7-3F61-2663D845B1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40030" y="2003771"/>
                  <a:ext cx="188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A4CCA7C-8CF0-133A-13E0-5B68E70B9998}"/>
                    </a:ext>
                  </a:extLst>
                </p14:cNvPr>
                <p14:cNvContentPartPr/>
                <p14:nvPr/>
              </p14:nvContentPartPr>
              <p14:xfrm>
                <a:off x="11587350" y="1989731"/>
                <a:ext cx="144000" cy="225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A4CCA7C-8CF0-133A-13E0-5B68E70B99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78710" y="1980731"/>
                  <a:ext cx="161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BBD869-9700-A7A5-B18A-16FA698DDEFD}"/>
                    </a:ext>
                  </a:extLst>
                </p14:cNvPr>
                <p14:cNvContentPartPr/>
                <p14:nvPr/>
              </p14:nvContentPartPr>
              <p14:xfrm>
                <a:off x="11749350" y="1985771"/>
                <a:ext cx="177120" cy="213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BBD869-9700-A7A5-B18A-16FA698DDE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40710" y="1976771"/>
                  <a:ext cx="194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F1731B5-26C8-6F5B-D40F-9B730615C277}"/>
                    </a:ext>
                  </a:extLst>
                </p14:cNvPr>
                <p14:cNvContentPartPr/>
                <p14:nvPr/>
              </p14:nvContentPartPr>
              <p14:xfrm>
                <a:off x="11921070" y="2021051"/>
                <a:ext cx="78120" cy="143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F1731B5-26C8-6F5B-D40F-9B730615C2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12430" y="2012411"/>
                  <a:ext cx="95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B04458-3F8A-3BF0-D951-ECD1354B5D9E}"/>
                    </a:ext>
                  </a:extLst>
                </p14:cNvPr>
                <p14:cNvContentPartPr/>
                <p14:nvPr/>
              </p14:nvContentPartPr>
              <p14:xfrm>
                <a:off x="11853750" y="1655291"/>
                <a:ext cx="165960" cy="661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B04458-3F8A-3BF0-D951-ECD1354B5D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44750" y="1646291"/>
                  <a:ext cx="183600" cy="67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660310D-83E3-49D2-AFB1-9B276A84BFA5}"/>
                  </a:ext>
                </a:extLst>
              </p14:cNvPr>
              <p14:cNvContentPartPr/>
              <p14:nvPr/>
            </p14:nvContentPartPr>
            <p14:xfrm>
              <a:off x="4349459" y="563011"/>
              <a:ext cx="5418000" cy="65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660310D-83E3-49D2-AFB1-9B276A84BF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45139" y="558691"/>
                <a:ext cx="5426640" cy="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8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</a:t>
            </a:r>
            <a:r>
              <a:rPr lang="de-DE" b="1"/>
              <a:t>: Country (1980 – ) Germany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9092419" y="22955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Source: IMF Data Mapper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EC8CF6-3141-1C28-FD0F-ECE2310C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6" y="816273"/>
            <a:ext cx="4584589" cy="27556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0E787AF-FF25-B9C3-E57D-1154D9B53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06" y="797419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143AB9-7760-8593-ECF2-BCFE1CB29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43" y="3776290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EB990B0-C8DA-82F8-4208-BD5AE51A5922}"/>
                  </a:ext>
                </a:extLst>
              </p14:cNvPr>
              <p14:cNvContentPartPr/>
              <p14:nvPr/>
            </p14:nvContentPartPr>
            <p14:xfrm>
              <a:off x="3567630" y="1244891"/>
              <a:ext cx="618840" cy="38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EB990B0-C8DA-82F8-4208-BD5AE51A59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8630" y="1235891"/>
                <a:ext cx="6364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89A3BCC-9EE2-5325-499A-DADE025E95E0}"/>
              </a:ext>
            </a:extLst>
          </p:cNvPr>
          <p:cNvGrpSpPr/>
          <p:nvPr/>
        </p:nvGrpSpPr>
        <p:grpSpPr>
          <a:xfrm>
            <a:off x="3541350" y="726491"/>
            <a:ext cx="2007000" cy="987480"/>
            <a:chOff x="3541350" y="726491"/>
            <a:chExt cx="2007000" cy="9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A8D15E9-49DA-7C22-3DFF-0CBE4BCD101D}"/>
                    </a:ext>
                  </a:extLst>
                </p14:cNvPr>
                <p14:cNvContentPartPr/>
                <p14:nvPr/>
              </p14:nvContentPartPr>
              <p14:xfrm>
                <a:off x="3723870" y="1396451"/>
                <a:ext cx="363240" cy="254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A8D15E9-49DA-7C22-3DFF-0CBE4BCD10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14870" y="1387451"/>
                  <a:ext cx="380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4084C2A-B8C4-724F-1603-90610DF7C3A9}"/>
                    </a:ext>
                  </a:extLst>
                </p14:cNvPr>
                <p14:cNvContentPartPr/>
                <p14:nvPr/>
              </p14:nvContentPartPr>
              <p14:xfrm>
                <a:off x="4211310" y="1308971"/>
                <a:ext cx="29160" cy="143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4084C2A-B8C4-724F-1603-90610DF7C3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2310" y="1300331"/>
                  <a:ext cx="4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EA05077-7F0F-FAF3-CC5F-BC850E72CD42}"/>
                    </a:ext>
                  </a:extLst>
                </p14:cNvPr>
                <p14:cNvContentPartPr/>
                <p14:nvPr/>
              </p14:nvContentPartPr>
              <p14:xfrm>
                <a:off x="4268550" y="1396811"/>
                <a:ext cx="270720" cy="73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EA05077-7F0F-FAF3-CC5F-BC850E72CD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9910" y="1388171"/>
                  <a:ext cx="28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1F9D2AA-F520-9849-FD42-06BDA7474FDA}"/>
                    </a:ext>
                  </a:extLst>
                </p14:cNvPr>
                <p14:cNvContentPartPr/>
                <p14:nvPr/>
              </p14:nvContentPartPr>
              <p14:xfrm>
                <a:off x="3955350" y="902171"/>
                <a:ext cx="433800" cy="225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1F9D2AA-F520-9849-FD42-06BDA7474F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6710" y="893531"/>
                  <a:ext cx="451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F1D737-36F3-C880-705E-F9A424E84BE2}"/>
                    </a:ext>
                  </a:extLst>
                </p14:cNvPr>
                <p14:cNvContentPartPr/>
                <p14:nvPr/>
              </p14:nvContentPartPr>
              <p14:xfrm>
                <a:off x="4437030" y="910091"/>
                <a:ext cx="113400" cy="55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F1D737-36F3-C880-705E-F9A424E84B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28390" y="901091"/>
                  <a:ext cx="131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4E82F5-5125-2302-2C56-CFA777004D0D}"/>
                    </a:ext>
                  </a:extLst>
                </p14:cNvPr>
                <p14:cNvContentPartPr/>
                <p14:nvPr/>
              </p14:nvContentPartPr>
              <p14:xfrm>
                <a:off x="4675350" y="852131"/>
                <a:ext cx="86400" cy="217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4E82F5-5125-2302-2C56-CFA777004D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66350" y="843491"/>
                  <a:ext cx="104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580C32-6304-023F-B5C9-42B8F8ACCD75}"/>
                    </a:ext>
                  </a:extLst>
                </p14:cNvPr>
                <p14:cNvContentPartPr/>
                <p14:nvPr/>
              </p14:nvContentPartPr>
              <p14:xfrm>
                <a:off x="4790910" y="857531"/>
                <a:ext cx="102960" cy="6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580C32-6304-023F-B5C9-42B8F8ACCD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81910" y="848531"/>
                  <a:ext cx="120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7DF8D38-DC19-F420-74EA-C1D62F13F5E6}"/>
                    </a:ext>
                  </a:extLst>
                </p14:cNvPr>
                <p14:cNvContentPartPr/>
                <p14:nvPr/>
              </p14:nvContentPartPr>
              <p14:xfrm>
                <a:off x="4888470" y="744491"/>
                <a:ext cx="182160" cy="155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7DF8D38-DC19-F420-74EA-C1D62F13F5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9470" y="735491"/>
                  <a:ext cx="199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13AA5E4-A443-E5F8-8F2A-56BA4D95DE02}"/>
                    </a:ext>
                  </a:extLst>
                </p14:cNvPr>
                <p14:cNvContentPartPr/>
                <p14:nvPr/>
              </p14:nvContentPartPr>
              <p14:xfrm>
                <a:off x="5130030" y="726851"/>
                <a:ext cx="110160" cy="163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13AA5E4-A443-E5F8-8F2A-56BA4D95DE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21390" y="718211"/>
                  <a:ext cx="127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880C1A-F350-A13D-4104-EC9A17B20FA2}"/>
                    </a:ext>
                  </a:extLst>
                </p14:cNvPr>
                <p14:cNvContentPartPr/>
                <p14:nvPr/>
              </p14:nvContentPartPr>
              <p14:xfrm>
                <a:off x="5248830" y="750251"/>
                <a:ext cx="8640" cy="9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880C1A-F350-A13D-4104-EC9A17B20F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39830" y="741611"/>
                  <a:ext cx="26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0F385E-9628-2F9D-B3AB-5D55E15E57EC}"/>
                    </a:ext>
                  </a:extLst>
                </p14:cNvPr>
                <p14:cNvContentPartPr/>
                <p14:nvPr/>
              </p14:nvContentPartPr>
              <p14:xfrm>
                <a:off x="5279790" y="726491"/>
                <a:ext cx="189360" cy="15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0F385E-9628-2F9D-B3AB-5D55E15E57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0790" y="717491"/>
                  <a:ext cx="207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A51A9D-D39E-8840-440C-19152C624777}"/>
                    </a:ext>
                  </a:extLst>
                </p14:cNvPr>
                <p14:cNvContentPartPr/>
                <p14:nvPr/>
              </p14:nvContentPartPr>
              <p14:xfrm>
                <a:off x="4825470" y="987131"/>
                <a:ext cx="321840" cy="19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A51A9D-D39E-8840-440C-19152C6247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6830" y="978491"/>
                  <a:ext cx="339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F7A341-3BD4-18EA-950D-0DE16F6967D7}"/>
                    </a:ext>
                  </a:extLst>
                </p14:cNvPr>
                <p14:cNvContentPartPr/>
                <p14:nvPr/>
              </p14:nvContentPartPr>
              <p14:xfrm>
                <a:off x="5051550" y="1038251"/>
                <a:ext cx="96840" cy="81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F7A341-3BD4-18EA-950D-0DE16F6967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2550" y="1029251"/>
                  <a:ext cx="114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7BD889-23F2-CAB0-1162-83FEC08F70F6}"/>
                    </a:ext>
                  </a:extLst>
                </p14:cNvPr>
                <p14:cNvContentPartPr/>
                <p14:nvPr/>
              </p14:nvContentPartPr>
              <p14:xfrm>
                <a:off x="5210670" y="1063451"/>
                <a:ext cx="72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7BD889-23F2-CAB0-1162-83FEC08F70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02030" y="1054811"/>
                  <a:ext cx="89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0E9FA8-F698-4EBF-AAA3-40292109278D}"/>
                    </a:ext>
                  </a:extLst>
                </p14:cNvPr>
                <p14:cNvContentPartPr/>
                <p14:nvPr/>
              </p14:nvContentPartPr>
              <p14:xfrm>
                <a:off x="5320470" y="950051"/>
                <a:ext cx="227880" cy="20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0E9FA8-F698-4EBF-AAA3-4029210927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11470" y="941411"/>
                  <a:ext cx="245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D7D4791-8C88-ACA4-2DD7-C14FBF50C0D8}"/>
                    </a:ext>
                  </a:extLst>
                </p14:cNvPr>
                <p14:cNvContentPartPr/>
                <p14:nvPr/>
              </p14:nvContentPartPr>
              <p14:xfrm>
                <a:off x="3541350" y="1245251"/>
                <a:ext cx="1104840" cy="468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D7D4791-8C88-ACA4-2DD7-C14FBF50C0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32710" y="1236251"/>
                  <a:ext cx="1122480" cy="48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0260325-7D81-79D8-CEB7-1FBA6AAAAC64}"/>
                  </a:ext>
                </a:extLst>
              </p14:cNvPr>
              <p14:cNvContentPartPr/>
              <p14:nvPr/>
            </p14:nvContentPartPr>
            <p14:xfrm>
              <a:off x="7068630" y="1139051"/>
              <a:ext cx="927360" cy="417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0260325-7D81-79D8-CEB7-1FBA6AAAAC6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59630" y="1130051"/>
                <a:ext cx="945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9FC429F-AE27-B2EE-0735-7982A978371E}"/>
                  </a:ext>
                </a:extLst>
              </p14:cNvPr>
              <p14:cNvContentPartPr/>
              <p14:nvPr/>
            </p14:nvContentPartPr>
            <p14:xfrm>
              <a:off x="8371830" y="1643771"/>
              <a:ext cx="524160" cy="345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9FC429F-AE27-B2EE-0735-7982A978371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63190" y="1635131"/>
                <a:ext cx="541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A43949C-26BA-B3CC-9566-7A78EA3F492D}"/>
                  </a:ext>
                </a:extLst>
              </p14:cNvPr>
              <p14:cNvContentPartPr/>
              <p14:nvPr/>
            </p14:nvContentPartPr>
            <p14:xfrm>
              <a:off x="8688630" y="1468091"/>
              <a:ext cx="423000" cy="324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A43949C-26BA-B3CC-9566-7A78EA3F492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79990" y="1459451"/>
                <a:ext cx="4406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5DB639F-542D-0758-814C-718F79F5FAE9}"/>
                  </a:ext>
                </a:extLst>
              </p14:cNvPr>
              <p14:cNvContentPartPr/>
              <p14:nvPr/>
            </p14:nvContentPartPr>
            <p14:xfrm>
              <a:off x="8203710" y="1458371"/>
              <a:ext cx="431640" cy="47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5DB639F-542D-0758-814C-718F79F5FAE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194710" y="1449731"/>
                <a:ext cx="4492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B17146C-1689-B203-C101-3BDA3ACBAD85}"/>
                  </a:ext>
                </a:extLst>
              </p14:cNvPr>
              <p14:cNvContentPartPr/>
              <p14:nvPr/>
            </p14:nvContentPartPr>
            <p14:xfrm>
              <a:off x="2309070" y="4122731"/>
              <a:ext cx="969840" cy="66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B17146C-1689-B203-C101-3BDA3ACBAD8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00070" y="4114091"/>
                <a:ext cx="9874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72C0E53-863D-C3E7-3335-B77007E941BD}"/>
                  </a:ext>
                </a:extLst>
              </p14:cNvPr>
              <p14:cNvContentPartPr/>
              <p14:nvPr/>
            </p14:nvContentPartPr>
            <p14:xfrm>
              <a:off x="4056150" y="4277171"/>
              <a:ext cx="410400" cy="35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72C0E53-863D-C3E7-3335-B77007E941B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47510" y="4268531"/>
                <a:ext cx="428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9B8910A-4BF9-E1FA-57A7-0D83174AEC3B}"/>
                  </a:ext>
                </a:extLst>
              </p14:cNvPr>
              <p14:cNvContentPartPr/>
              <p14:nvPr/>
            </p14:nvContentPartPr>
            <p14:xfrm>
              <a:off x="3598230" y="4289411"/>
              <a:ext cx="630360" cy="2044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9B8910A-4BF9-E1FA-57A7-0D83174AEC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89230" y="4280411"/>
                <a:ext cx="6480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4913D0C-99E7-EDB1-7650-ABB3A3527C65}"/>
                  </a:ext>
                </a:extLst>
              </p14:cNvPr>
              <p14:cNvContentPartPr/>
              <p14:nvPr/>
            </p14:nvContentPartPr>
            <p14:xfrm>
              <a:off x="8319990" y="1654571"/>
              <a:ext cx="550800" cy="45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4913D0C-99E7-EDB1-7650-ABB3A3527C6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11350" y="1645571"/>
                <a:ext cx="568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F73A121-AA1C-C06E-6CEB-8C798BF643D5}"/>
                  </a:ext>
                </a:extLst>
              </p14:cNvPr>
              <p14:cNvContentPartPr/>
              <p14:nvPr/>
            </p14:nvContentPartPr>
            <p14:xfrm>
              <a:off x="8626710" y="1486811"/>
              <a:ext cx="512640" cy="15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F73A121-AA1C-C06E-6CEB-8C798BF643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17710" y="1478171"/>
                <a:ext cx="530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F5A453A-7748-69F7-0AA7-132968E39500}"/>
                  </a:ext>
                </a:extLst>
              </p14:cNvPr>
              <p14:cNvContentPartPr/>
              <p14:nvPr/>
            </p14:nvContentPartPr>
            <p14:xfrm>
              <a:off x="4042470" y="4271051"/>
              <a:ext cx="439560" cy="666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F5A453A-7748-69F7-0AA7-132968E3950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33830" y="4262051"/>
                <a:ext cx="457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830A651-11FA-4FD0-B7F9-F802B202AEF4}"/>
                  </a:ext>
                </a:extLst>
              </p14:cNvPr>
              <p14:cNvContentPartPr/>
              <p14:nvPr/>
            </p14:nvContentPartPr>
            <p14:xfrm>
              <a:off x="2160659" y="1182931"/>
              <a:ext cx="1151640" cy="43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830A651-11FA-4FD0-B7F9-F802B202AEF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56339" y="1178611"/>
                <a:ext cx="1160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61CF11C-EA7B-4901-AF8B-B080985E31ED}"/>
                  </a:ext>
                </a:extLst>
              </p14:cNvPr>
              <p14:cNvContentPartPr/>
              <p14:nvPr/>
            </p14:nvContentPartPr>
            <p14:xfrm>
              <a:off x="3470699" y="1081411"/>
              <a:ext cx="849600" cy="2494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61CF11C-EA7B-4901-AF8B-B080985E31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66379" y="1077091"/>
                <a:ext cx="8582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99F2B16-B78E-4D55-AF59-60D0EE0EA82E}"/>
                  </a:ext>
                </a:extLst>
              </p14:cNvPr>
              <p14:cNvContentPartPr/>
              <p14:nvPr/>
            </p14:nvContentPartPr>
            <p14:xfrm>
              <a:off x="7021019" y="1150531"/>
              <a:ext cx="906120" cy="399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99F2B16-B78E-4D55-AF59-60D0EE0EA82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16699" y="1146211"/>
                <a:ext cx="9147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29C1633-9531-4B12-BD51-B5E2F078EF00}"/>
                  </a:ext>
                </a:extLst>
              </p14:cNvPr>
              <p14:cNvContentPartPr/>
              <p14:nvPr/>
            </p14:nvContentPartPr>
            <p14:xfrm>
              <a:off x="8171579" y="1455451"/>
              <a:ext cx="864720" cy="2901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29C1633-9531-4B12-BD51-B5E2F078EF0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67259" y="1451131"/>
                <a:ext cx="873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08851FA-D8B4-442A-9998-465EAEF676C9}"/>
                  </a:ext>
                </a:extLst>
              </p14:cNvPr>
              <p14:cNvContentPartPr/>
              <p14:nvPr/>
            </p14:nvContentPartPr>
            <p14:xfrm>
              <a:off x="3583019" y="4194331"/>
              <a:ext cx="827280" cy="3913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08851FA-D8B4-442A-9998-465EAEF676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78699" y="4190011"/>
                <a:ext cx="835920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84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EAD36C-F878-175B-7D63-5228CE7B3EE2}"/>
              </a:ext>
            </a:extLst>
          </p:cNvPr>
          <p:cNvSpPr txBox="1">
            <a:spLocks/>
          </p:cNvSpPr>
          <p:nvPr/>
        </p:nvSpPr>
        <p:spPr>
          <a:xfrm>
            <a:off x="457200" y="301909"/>
            <a:ext cx="8229600" cy="70609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b="1" dirty="0" err="1"/>
              <a:t>Estimating</a:t>
            </a:r>
            <a:r>
              <a:rPr lang="de-DE" b="1" dirty="0"/>
              <a:t> </a:t>
            </a:r>
            <a:r>
              <a:rPr lang="de-DE" b="1" dirty="0" err="1"/>
              <a:t>Okun’s</a:t>
            </a:r>
            <a:r>
              <a:rPr lang="de-DE" b="1" dirty="0"/>
              <a:t> Law</a:t>
            </a:r>
            <a:r>
              <a:rPr lang="de-DE" b="1"/>
              <a:t>: Country (1980 – ) Germany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F99B8-F98C-7BD7-102E-B6C4324E3FA9}"/>
              </a:ext>
            </a:extLst>
          </p:cNvPr>
          <p:cNvSpPr txBox="1"/>
          <p:nvPr/>
        </p:nvSpPr>
        <p:spPr>
          <a:xfrm>
            <a:off x="9092419" y="229557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Source: IMF Data Mapper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840255-861A-E190-43BB-46EB0FA40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83" y="816272"/>
            <a:ext cx="4584589" cy="2755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05DD75-EEF4-2B57-A1CB-5124121DA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4" y="3823423"/>
            <a:ext cx="4584589" cy="27556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12277F-4BA2-1F34-7E77-2799F9BBA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127" y="750285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E422D-98B3-CE92-4861-43F40840996C}"/>
                  </a:ext>
                </a:extLst>
              </p14:cNvPr>
              <p14:cNvContentPartPr/>
              <p14:nvPr/>
            </p14:nvContentPartPr>
            <p14:xfrm>
              <a:off x="2230590" y="1162811"/>
              <a:ext cx="1029240" cy="20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E422D-98B3-CE92-4861-43F4084099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1590" y="1154171"/>
                <a:ext cx="1046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A179D51-25BC-704B-CB2E-9B76B8A85A20}"/>
                  </a:ext>
                </a:extLst>
              </p14:cNvPr>
              <p14:cNvContentPartPr/>
              <p14:nvPr/>
            </p14:nvContentPartPr>
            <p14:xfrm>
              <a:off x="3542070" y="1802531"/>
              <a:ext cx="635400" cy="53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A179D51-25BC-704B-CB2E-9B76B8A85A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3070" y="1793891"/>
                <a:ext cx="653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584B216-273A-4109-F776-4071AE8C2D67}"/>
                  </a:ext>
                </a:extLst>
              </p14:cNvPr>
              <p14:cNvContentPartPr/>
              <p14:nvPr/>
            </p14:nvContentPartPr>
            <p14:xfrm>
              <a:off x="3946710" y="1474211"/>
              <a:ext cx="529560" cy="22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584B216-273A-4109-F776-4071AE8C2D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7710" y="1465571"/>
                <a:ext cx="547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B23F8E0-B99F-E233-A4BA-7DBBA74B9645}"/>
                  </a:ext>
                </a:extLst>
              </p14:cNvPr>
              <p14:cNvContentPartPr/>
              <p14:nvPr/>
            </p14:nvContentPartPr>
            <p14:xfrm>
              <a:off x="7179150" y="1086491"/>
              <a:ext cx="875160" cy="76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B23F8E0-B99F-E233-A4BA-7DBBA74B96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70150" y="1077491"/>
                <a:ext cx="8928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4941C77-7843-F401-A1BF-B7E05AA56AEA}"/>
                  </a:ext>
                </a:extLst>
              </p14:cNvPr>
              <p14:cNvContentPartPr/>
              <p14:nvPr/>
            </p14:nvContentPartPr>
            <p14:xfrm>
              <a:off x="8340510" y="1212491"/>
              <a:ext cx="413640" cy="48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4941C77-7843-F401-A1BF-B7E05AA56A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31870" y="1203851"/>
                <a:ext cx="431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8E0C578-E5C8-BFA1-1933-386C01B1850E}"/>
                  </a:ext>
                </a:extLst>
              </p14:cNvPr>
              <p14:cNvContentPartPr/>
              <p14:nvPr/>
            </p14:nvContentPartPr>
            <p14:xfrm>
              <a:off x="4287270" y="4413251"/>
              <a:ext cx="404280" cy="705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8E0C578-E5C8-BFA1-1933-386C01B185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8630" y="4404251"/>
                <a:ext cx="421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969ADA2-D10A-313E-CD9C-D890FCEA0D61}"/>
                  </a:ext>
                </a:extLst>
              </p14:cNvPr>
              <p14:cNvContentPartPr/>
              <p14:nvPr/>
            </p14:nvContentPartPr>
            <p14:xfrm>
              <a:off x="8827950" y="1201691"/>
              <a:ext cx="372600" cy="291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969ADA2-D10A-313E-CD9C-D890FCEA0D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19310" y="1192691"/>
                <a:ext cx="390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DD2C0B6-AB32-1228-D2AE-B826A11BC663}"/>
                  </a:ext>
                </a:extLst>
              </p14:cNvPr>
              <p14:cNvContentPartPr/>
              <p14:nvPr/>
            </p14:nvContentPartPr>
            <p14:xfrm>
              <a:off x="8420070" y="1357571"/>
              <a:ext cx="566640" cy="259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DD2C0B6-AB32-1228-D2AE-B826A11BC6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11430" y="1348931"/>
                <a:ext cx="584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7ABC340-D9BF-5C2B-ACA4-1CA33CB4765A}"/>
                  </a:ext>
                </a:extLst>
              </p14:cNvPr>
              <p14:cNvContentPartPr/>
              <p14:nvPr/>
            </p14:nvContentPartPr>
            <p14:xfrm>
              <a:off x="7080510" y="759251"/>
              <a:ext cx="1180440" cy="4114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7ABC340-D9BF-5C2B-ACA4-1CA33CB476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71510" y="750251"/>
                <a:ext cx="11980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2129B7E-146B-19B7-8273-E72E03742014}"/>
                  </a:ext>
                </a:extLst>
              </p14:cNvPr>
              <p14:cNvContentPartPr/>
              <p14:nvPr/>
            </p14:nvContentPartPr>
            <p14:xfrm>
              <a:off x="2161110" y="899651"/>
              <a:ext cx="1288800" cy="3254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2129B7E-146B-19B7-8273-E72E0374201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2110" y="890651"/>
                <a:ext cx="13064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FFA76EA-C486-C82C-D5E9-7E7C97DB746E}"/>
                  </a:ext>
                </a:extLst>
              </p14:cNvPr>
              <p14:cNvContentPartPr/>
              <p14:nvPr/>
            </p14:nvContentPartPr>
            <p14:xfrm>
              <a:off x="2255070" y="1200611"/>
              <a:ext cx="782280" cy="234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FFA76EA-C486-C82C-D5E9-7E7C97DB74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46430" y="1191971"/>
                <a:ext cx="7999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DC012F88-7F5A-EFF1-7873-BC78B6C80348}"/>
                  </a:ext>
                </a:extLst>
              </p14:cNvPr>
              <p14:cNvContentPartPr/>
              <p14:nvPr/>
            </p14:nvContentPartPr>
            <p14:xfrm>
              <a:off x="7331430" y="1146971"/>
              <a:ext cx="639720" cy="45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DC012F88-7F5A-EFF1-7873-BC78B6C803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22790" y="1138331"/>
                <a:ext cx="657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7B2D1D3-9748-FE05-C8AC-8928857A3CA4}"/>
                  </a:ext>
                </a:extLst>
              </p14:cNvPr>
              <p14:cNvContentPartPr/>
              <p14:nvPr/>
            </p14:nvContentPartPr>
            <p14:xfrm>
              <a:off x="3996030" y="1708211"/>
              <a:ext cx="416160" cy="16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7B2D1D3-9748-FE05-C8AC-8928857A3C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87390" y="1699211"/>
                <a:ext cx="433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D40688E-D307-2E05-D580-15E29083E7CA}"/>
                  </a:ext>
                </a:extLst>
              </p14:cNvPr>
              <p14:cNvContentPartPr/>
              <p14:nvPr/>
            </p14:nvContentPartPr>
            <p14:xfrm>
              <a:off x="4313550" y="4455731"/>
              <a:ext cx="483120" cy="67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D40688E-D307-2E05-D580-15E29083E7C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04910" y="4447091"/>
                <a:ext cx="5007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7DEF266-27EA-9D66-2843-0874C7A3ABA0}"/>
                  </a:ext>
                </a:extLst>
              </p14:cNvPr>
              <p14:cNvContentPartPr/>
              <p14:nvPr/>
            </p14:nvContentPartPr>
            <p14:xfrm>
              <a:off x="7211190" y="1093331"/>
              <a:ext cx="840240" cy="71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7DEF266-27EA-9D66-2843-0874C7A3AB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2550" y="1084691"/>
                <a:ext cx="85788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F4C85DA0-E22B-39A3-85B4-754E75157785}"/>
              </a:ext>
            </a:extLst>
          </p:cNvPr>
          <p:cNvGrpSpPr/>
          <p:nvPr/>
        </p:nvGrpSpPr>
        <p:grpSpPr>
          <a:xfrm>
            <a:off x="7041630" y="3052091"/>
            <a:ext cx="1843200" cy="1077120"/>
            <a:chOff x="7041630" y="3052091"/>
            <a:chExt cx="1843200" cy="10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C616A98-5B27-3771-5183-89FD477440EA}"/>
                    </a:ext>
                  </a:extLst>
                </p14:cNvPr>
                <p14:cNvContentPartPr/>
                <p14:nvPr/>
              </p14:nvContentPartPr>
              <p14:xfrm>
                <a:off x="7303710" y="3260531"/>
                <a:ext cx="47160" cy="47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C616A98-5B27-3771-5183-89FD477440E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94710" y="3251891"/>
                  <a:ext cx="648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6B71952-C66D-99B6-0055-1828659A8FC1}"/>
                    </a:ext>
                  </a:extLst>
                </p14:cNvPr>
                <p14:cNvContentPartPr/>
                <p14:nvPr/>
              </p14:nvContentPartPr>
              <p14:xfrm>
                <a:off x="7130910" y="3052091"/>
                <a:ext cx="296640" cy="304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6B71952-C66D-99B6-0055-1828659A8F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22270" y="3043451"/>
                  <a:ext cx="314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FBCFA7-8246-3112-00D6-4D26614EBAB0}"/>
                    </a:ext>
                  </a:extLst>
                </p14:cNvPr>
                <p14:cNvContentPartPr/>
                <p14:nvPr/>
              </p14:nvContentPartPr>
              <p14:xfrm>
                <a:off x="7198230" y="3915371"/>
                <a:ext cx="26640" cy="213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FBCFA7-8246-3112-00D6-4D26614EBAB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9590" y="3906371"/>
                  <a:ext cx="44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B5EAEAF-DE0E-C661-8A31-C696ED344B9B}"/>
                    </a:ext>
                  </a:extLst>
                </p14:cNvPr>
                <p14:cNvContentPartPr/>
                <p14:nvPr/>
              </p14:nvContentPartPr>
              <p14:xfrm>
                <a:off x="7041630" y="3854891"/>
                <a:ext cx="268920" cy="49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B5EAEAF-DE0E-C661-8A31-C696ED344B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2630" y="3846251"/>
                  <a:ext cx="286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7CC31A2-6638-9B90-893B-A932AE106194}"/>
                    </a:ext>
                  </a:extLst>
                </p14:cNvPr>
                <p14:cNvContentPartPr/>
                <p14:nvPr/>
              </p14:nvContentPartPr>
              <p14:xfrm>
                <a:off x="7379310" y="3930851"/>
                <a:ext cx="310320" cy="133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7CC31A2-6638-9B90-893B-A932AE1061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70310" y="3922211"/>
                  <a:ext cx="32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2FE08B-24F7-A7A2-F29C-07B3DC695533}"/>
                    </a:ext>
                  </a:extLst>
                </p14:cNvPr>
                <p14:cNvContentPartPr/>
                <p14:nvPr/>
              </p14:nvContentPartPr>
              <p14:xfrm>
                <a:off x="7587390" y="3819251"/>
                <a:ext cx="4320" cy="20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2FE08B-24F7-A7A2-F29C-07B3DC6955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78750" y="3810251"/>
                  <a:ext cx="2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BC4F1C-E56F-C8C9-2924-4C460B61C9E9}"/>
                    </a:ext>
                  </a:extLst>
                </p14:cNvPr>
                <p14:cNvContentPartPr/>
                <p14:nvPr/>
              </p14:nvContentPartPr>
              <p14:xfrm>
                <a:off x="7644990" y="3943091"/>
                <a:ext cx="120240" cy="79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BC4F1C-E56F-C8C9-2924-4C460B61C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35990" y="3934091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742DCD3-849E-B73E-9DA1-4AC25E51A552}"/>
                    </a:ext>
                  </a:extLst>
                </p14:cNvPr>
                <p14:cNvContentPartPr/>
                <p14:nvPr/>
              </p14:nvContentPartPr>
              <p14:xfrm>
                <a:off x="7880790" y="3817451"/>
                <a:ext cx="87840" cy="136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742DCD3-849E-B73E-9DA1-4AC25E51A5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72150" y="3808451"/>
                  <a:ext cx="10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B79AC2-9784-3AEC-EC78-F2534FF5272F}"/>
                    </a:ext>
                  </a:extLst>
                </p14:cNvPr>
                <p14:cNvContentPartPr/>
                <p14:nvPr/>
              </p14:nvContentPartPr>
              <p14:xfrm>
                <a:off x="8090310" y="3796931"/>
                <a:ext cx="87840" cy="246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B79AC2-9784-3AEC-EC78-F2534FF527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81670" y="3787931"/>
                  <a:ext cx="10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698FB55-C26A-7432-934A-BD519269D0AE}"/>
                    </a:ext>
                  </a:extLst>
                </p14:cNvPr>
                <p14:cNvContentPartPr/>
                <p14:nvPr/>
              </p14:nvContentPartPr>
              <p14:xfrm>
                <a:off x="8220270" y="3739331"/>
                <a:ext cx="221400" cy="83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698FB55-C26A-7432-934A-BD519269D0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1270" y="3730691"/>
                  <a:ext cx="239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74F232-8759-75E0-A1FD-91B901138419}"/>
                    </a:ext>
                  </a:extLst>
                </p14:cNvPr>
                <p14:cNvContentPartPr/>
                <p14:nvPr/>
              </p14:nvContentPartPr>
              <p14:xfrm>
                <a:off x="8364630" y="3595691"/>
                <a:ext cx="7560" cy="2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74F232-8759-75E0-A1FD-91B9011384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55630" y="3587051"/>
                  <a:ext cx="2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E1B928-42E6-B8B3-7F06-F10503F1ADD7}"/>
                    </a:ext>
                  </a:extLst>
                </p14:cNvPr>
                <p14:cNvContentPartPr/>
                <p14:nvPr/>
              </p14:nvContentPartPr>
              <p14:xfrm>
                <a:off x="8443470" y="3602171"/>
                <a:ext cx="61920" cy="225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E1B928-42E6-B8B3-7F06-F10503F1AD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4830" y="3593171"/>
                  <a:ext cx="79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C0809EC-9C51-0907-1214-ED42D2A7BF45}"/>
                    </a:ext>
                  </a:extLst>
                </p14:cNvPr>
                <p14:cNvContentPartPr/>
                <p14:nvPr/>
              </p14:nvContentPartPr>
              <p14:xfrm>
                <a:off x="8578110" y="3676331"/>
                <a:ext cx="68760" cy="114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C0809EC-9C51-0907-1214-ED42D2A7BF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9470" y="3667691"/>
                  <a:ext cx="86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1C72DDA-7AF4-C24F-190B-33ABBC9DE683}"/>
                    </a:ext>
                  </a:extLst>
                </p14:cNvPr>
                <p14:cNvContentPartPr/>
                <p14:nvPr/>
              </p14:nvContentPartPr>
              <p14:xfrm>
                <a:off x="8736150" y="3479051"/>
                <a:ext cx="148680" cy="265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1C72DDA-7AF4-C24F-190B-33ABBC9DE6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27510" y="3470411"/>
                  <a:ext cx="16632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E96B5DBC-21F7-CB8F-EF6D-7C1639B1CD5E}"/>
              </a:ext>
            </a:extLst>
          </p:cNvPr>
          <p:cNvGrpSpPr/>
          <p:nvPr/>
        </p:nvGrpSpPr>
        <p:grpSpPr>
          <a:xfrm>
            <a:off x="9164550" y="3159731"/>
            <a:ext cx="2594880" cy="864720"/>
            <a:chOff x="9164550" y="3159731"/>
            <a:chExt cx="259488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397F36-6B00-E546-F21E-FDD958AE83D7}"/>
                    </a:ext>
                  </a:extLst>
                </p14:cNvPr>
                <p14:cNvContentPartPr/>
                <p14:nvPr/>
              </p14:nvContentPartPr>
              <p14:xfrm>
                <a:off x="9164550" y="3468971"/>
                <a:ext cx="299160" cy="16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397F36-6B00-E546-F21E-FDD958AE83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55910" y="3460331"/>
                  <a:ext cx="316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BB9077E-117C-04BC-21B5-1A372C6AD623}"/>
                    </a:ext>
                  </a:extLst>
                </p14:cNvPr>
                <p14:cNvContentPartPr/>
                <p14:nvPr/>
              </p14:nvContentPartPr>
              <p14:xfrm>
                <a:off x="9654150" y="3452771"/>
                <a:ext cx="261000" cy="73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BB9077E-117C-04BC-21B5-1A372C6AD6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45510" y="3444131"/>
                  <a:ext cx="278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6DBA8DD-00B6-56CC-78AB-DE8A1EBAEA67}"/>
                    </a:ext>
                  </a:extLst>
                </p14:cNvPr>
                <p14:cNvContentPartPr/>
                <p14:nvPr/>
              </p14:nvContentPartPr>
              <p14:xfrm>
                <a:off x="9867630" y="3318851"/>
                <a:ext cx="193320" cy="15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6DBA8DD-00B6-56CC-78AB-DE8A1EBAEA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58990" y="3310211"/>
                  <a:ext cx="21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3C85609-ADAF-9E1B-2560-95C5D4FE4C65}"/>
                    </a:ext>
                  </a:extLst>
                </p14:cNvPr>
                <p14:cNvContentPartPr/>
                <p14:nvPr/>
              </p14:nvContentPartPr>
              <p14:xfrm>
                <a:off x="10085430" y="3217331"/>
                <a:ext cx="221040" cy="217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3C85609-ADAF-9E1B-2560-95C5D4FE4C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76790" y="3208331"/>
                  <a:ext cx="238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18F4805-9FAC-8495-9F8E-45821974B3AD}"/>
                    </a:ext>
                  </a:extLst>
                </p14:cNvPr>
                <p14:cNvContentPartPr/>
                <p14:nvPr/>
              </p14:nvContentPartPr>
              <p14:xfrm>
                <a:off x="10313670" y="3159731"/>
                <a:ext cx="123120" cy="219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18F4805-9FAC-8495-9F8E-45821974B3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05030" y="3151091"/>
                  <a:ext cx="140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D37FAC-6FBC-4E5F-7940-C9E6939AB8CA}"/>
                    </a:ext>
                  </a:extLst>
                </p14:cNvPr>
                <p14:cNvContentPartPr/>
                <p14:nvPr/>
              </p14:nvContentPartPr>
              <p14:xfrm>
                <a:off x="10455150" y="3205451"/>
                <a:ext cx="148320" cy="142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D37FAC-6FBC-4E5F-7940-C9E6939AB8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46510" y="3196451"/>
                  <a:ext cx="165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E954254-23D0-A281-E00E-472D237B33AE}"/>
                    </a:ext>
                  </a:extLst>
                </p14:cNvPr>
                <p14:cNvContentPartPr/>
                <p14:nvPr/>
              </p14:nvContentPartPr>
              <p14:xfrm>
                <a:off x="9172110" y="3860651"/>
                <a:ext cx="103680" cy="163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E954254-23D0-A281-E00E-472D237B33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63470" y="3852011"/>
                  <a:ext cx="121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D8D457D-8CA3-4DFB-89A2-21E1BAF86C49}"/>
                    </a:ext>
                  </a:extLst>
                </p14:cNvPr>
                <p14:cNvContentPartPr/>
                <p14:nvPr/>
              </p14:nvContentPartPr>
              <p14:xfrm>
                <a:off x="9318630" y="3893411"/>
                <a:ext cx="156240" cy="111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D8D457D-8CA3-4DFB-89A2-21E1BAF86C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9990" y="3884771"/>
                  <a:ext cx="173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619F071-75F3-BBC0-D6DE-ADC49AF74C88}"/>
                    </a:ext>
                  </a:extLst>
                </p14:cNvPr>
                <p14:cNvContentPartPr/>
                <p14:nvPr/>
              </p14:nvContentPartPr>
              <p14:xfrm>
                <a:off x="9507630" y="3854891"/>
                <a:ext cx="237240" cy="93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619F071-75F3-BBC0-D6DE-ADC49AF74C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8630" y="3846251"/>
                  <a:ext cx="254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0E890B3-0E10-B5AF-45D6-B374DC2A1432}"/>
                    </a:ext>
                  </a:extLst>
                </p14:cNvPr>
                <p14:cNvContentPartPr/>
                <p14:nvPr/>
              </p14:nvContentPartPr>
              <p14:xfrm>
                <a:off x="9864390" y="3789731"/>
                <a:ext cx="96120" cy="95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0E890B3-0E10-B5AF-45D6-B374DC2A14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55390" y="3780731"/>
                  <a:ext cx="113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BA2143B-270F-332D-660E-1F9865C2A548}"/>
                    </a:ext>
                  </a:extLst>
                </p14:cNvPr>
                <p14:cNvContentPartPr/>
                <p14:nvPr/>
              </p14:nvContentPartPr>
              <p14:xfrm>
                <a:off x="10146990" y="3723131"/>
                <a:ext cx="56160" cy="48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BA2143B-270F-332D-660E-1F9865C2A5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38350" y="3714491"/>
                  <a:ext cx="73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F1C677-D577-3A07-C662-9702478301FA}"/>
                    </a:ext>
                  </a:extLst>
                </p14:cNvPr>
                <p14:cNvContentPartPr/>
                <p14:nvPr/>
              </p14:nvContentPartPr>
              <p14:xfrm>
                <a:off x="10114230" y="3543131"/>
                <a:ext cx="154080" cy="270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F1C677-D577-3A07-C662-9702478301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5590" y="3534131"/>
                  <a:ext cx="171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6CF17D3-8697-1DCC-3250-C309509EB175}"/>
                    </a:ext>
                  </a:extLst>
                </p14:cNvPr>
                <p14:cNvContentPartPr/>
                <p14:nvPr/>
              </p14:nvContentPartPr>
              <p14:xfrm>
                <a:off x="10421670" y="3465731"/>
                <a:ext cx="268920" cy="327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6CF17D3-8697-1DCC-3250-C309509EB1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13030" y="3456731"/>
                  <a:ext cx="286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30E1B67-B367-EAD2-1FFD-C2A463262C83}"/>
                    </a:ext>
                  </a:extLst>
                </p14:cNvPr>
                <p14:cNvContentPartPr/>
                <p14:nvPr/>
              </p14:nvContentPartPr>
              <p14:xfrm>
                <a:off x="10672230" y="3461051"/>
                <a:ext cx="49680" cy="35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30E1B67-B367-EAD2-1FFD-C2A463262C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63590" y="3452411"/>
                  <a:ext cx="67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C1E62B5-6D53-3F10-D982-10B5DDE934A6}"/>
                    </a:ext>
                  </a:extLst>
                </p14:cNvPr>
                <p14:cNvContentPartPr/>
                <p14:nvPr/>
              </p14:nvContentPartPr>
              <p14:xfrm>
                <a:off x="10739910" y="3488771"/>
                <a:ext cx="261000" cy="106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C1E62B5-6D53-3F10-D982-10B5DDE934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30910" y="3479771"/>
                  <a:ext cx="278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EA82CDE-E8A5-D86A-F191-B1C9057DAB06}"/>
                    </a:ext>
                  </a:extLst>
                </p14:cNvPr>
                <p14:cNvContentPartPr/>
                <p14:nvPr/>
              </p14:nvContentPartPr>
              <p14:xfrm>
                <a:off x="10971390" y="3353411"/>
                <a:ext cx="2880" cy="16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EA82CDE-E8A5-D86A-F191-B1C9057DAB0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62390" y="3344771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C288BC5-6630-C5A7-9D52-E8C07509EBB6}"/>
                    </a:ext>
                  </a:extLst>
                </p14:cNvPr>
                <p14:cNvContentPartPr/>
                <p14:nvPr/>
              </p14:nvContentPartPr>
              <p14:xfrm>
                <a:off x="11068950" y="3398411"/>
                <a:ext cx="120600" cy="124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C288BC5-6630-C5A7-9D52-E8C07509EB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59950" y="3389771"/>
                  <a:ext cx="138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20FABF-13B1-A23E-E70D-8C4677B6F97F}"/>
                    </a:ext>
                  </a:extLst>
                </p14:cNvPr>
                <p14:cNvContentPartPr/>
                <p14:nvPr/>
              </p14:nvContentPartPr>
              <p14:xfrm>
                <a:off x="11172630" y="3289691"/>
                <a:ext cx="16200" cy="27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20FABF-13B1-A23E-E70D-8C4677B6F9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63630" y="3281051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EEA40F9-8EB0-5B2B-752A-167A84B03D2F}"/>
                    </a:ext>
                  </a:extLst>
                </p14:cNvPr>
                <p14:cNvContentPartPr/>
                <p14:nvPr/>
              </p14:nvContentPartPr>
              <p14:xfrm>
                <a:off x="11240670" y="3214811"/>
                <a:ext cx="224640" cy="25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EEA40F9-8EB0-5B2B-752A-167A84B03D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31670" y="3206171"/>
                  <a:ext cx="24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C294E68-6934-7019-5AF4-938B8D048274}"/>
                    </a:ext>
                  </a:extLst>
                </p14:cNvPr>
                <p14:cNvContentPartPr/>
                <p14:nvPr/>
              </p14:nvContentPartPr>
              <p14:xfrm>
                <a:off x="11011710" y="3697571"/>
                <a:ext cx="92880" cy="157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C294E68-6934-7019-5AF4-938B8D0482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03070" y="3688571"/>
                  <a:ext cx="110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5961644-A013-1753-F0E8-657FF866B0D9}"/>
                    </a:ext>
                  </a:extLst>
                </p14:cNvPr>
                <p14:cNvContentPartPr/>
                <p14:nvPr/>
              </p14:nvContentPartPr>
              <p14:xfrm>
                <a:off x="11133390" y="3624851"/>
                <a:ext cx="236880" cy="16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5961644-A013-1753-F0E8-657FF866B0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124390" y="3616211"/>
                  <a:ext cx="254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2C7F225-1423-E496-5029-9F31944453AE}"/>
                    </a:ext>
                  </a:extLst>
                </p14:cNvPr>
                <p14:cNvContentPartPr/>
                <p14:nvPr/>
              </p14:nvContentPartPr>
              <p14:xfrm>
                <a:off x="11367390" y="3549971"/>
                <a:ext cx="35640" cy="26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2C7F225-1423-E496-5029-9F31944453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58750" y="3541331"/>
                  <a:ext cx="5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2357463-4E70-E140-E8E0-79060C1A181C}"/>
                    </a:ext>
                  </a:extLst>
                </p14:cNvPr>
                <p14:cNvContentPartPr/>
                <p14:nvPr/>
              </p14:nvContentPartPr>
              <p14:xfrm>
                <a:off x="11430030" y="3535571"/>
                <a:ext cx="106920" cy="193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2357463-4E70-E140-E8E0-79060C1A18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421390" y="3526571"/>
                  <a:ext cx="124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5629B34-45AF-2342-2E8B-22395EE5B196}"/>
                    </a:ext>
                  </a:extLst>
                </p14:cNvPr>
                <p14:cNvContentPartPr/>
                <p14:nvPr/>
              </p14:nvContentPartPr>
              <p14:xfrm>
                <a:off x="11517150" y="3409571"/>
                <a:ext cx="52920" cy="63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5629B34-45AF-2342-2E8B-22395EE5B1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508510" y="3400931"/>
                  <a:ext cx="70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B4F8374-887B-1121-08BA-5358A235E86B}"/>
                    </a:ext>
                  </a:extLst>
                </p14:cNvPr>
                <p14:cNvContentPartPr/>
                <p14:nvPr/>
              </p14:nvContentPartPr>
              <p14:xfrm>
                <a:off x="11507430" y="3516851"/>
                <a:ext cx="196200" cy="231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B4F8374-887B-1121-08BA-5358A235E86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98430" y="3507851"/>
                  <a:ext cx="213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1AA2E16-71EA-1D69-0808-5F790FC2B526}"/>
                    </a:ext>
                  </a:extLst>
                </p14:cNvPr>
                <p14:cNvContentPartPr/>
                <p14:nvPr/>
              </p14:nvContentPartPr>
              <p14:xfrm>
                <a:off x="10973190" y="3743291"/>
                <a:ext cx="786240" cy="237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1AA2E16-71EA-1D69-0808-5F790FC2B5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64190" y="3734291"/>
                  <a:ext cx="80388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48E0A17-35B1-B23D-7F72-97D35C9CD1F4}"/>
                  </a:ext>
                </a:extLst>
              </p14:cNvPr>
              <p14:cNvContentPartPr/>
              <p14:nvPr/>
            </p14:nvContentPartPr>
            <p14:xfrm>
              <a:off x="7911390" y="939971"/>
              <a:ext cx="1497600" cy="6598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48E0A17-35B1-B23D-7F72-97D35C9CD1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02390" y="930971"/>
                <a:ext cx="1515240" cy="67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EF5984C-3C2A-3D3C-62CE-591A79D5FEBB}"/>
              </a:ext>
            </a:extLst>
          </p:cNvPr>
          <p:cNvGrpSpPr/>
          <p:nvPr/>
        </p:nvGrpSpPr>
        <p:grpSpPr>
          <a:xfrm>
            <a:off x="7876110" y="605891"/>
            <a:ext cx="1648800" cy="924120"/>
            <a:chOff x="7876110" y="605891"/>
            <a:chExt cx="164880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11CD32-2271-47D9-E92B-8B58462C9092}"/>
                    </a:ext>
                  </a:extLst>
                </p14:cNvPr>
                <p14:cNvContentPartPr/>
                <p14:nvPr/>
              </p14:nvContentPartPr>
              <p14:xfrm>
                <a:off x="8753070" y="978131"/>
                <a:ext cx="450360" cy="258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11CD32-2271-47D9-E92B-8B58462C90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44430" y="969131"/>
                  <a:ext cx="468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4A2F313-DFC7-28A0-2686-D2003BF794A6}"/>
                    </a:ext>
                  </a:extLst>
                </p14:cNvPr>
                <p14:cNvContentPartPr/>
                <p14:nvPr/>
              </p14:nvContentPartPr>
              <p14:xfrm>
                <a:off x="8851350" y="823331"/>
                <a:ext cx="90000" cy="26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4A2F313-DFC7-28A0-2686-D2003BF794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42710" y="814691"/>
                  <a:ext cx="10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C7F08EF-5FE7-C5D0-9081-F9DB788AF390}"/>
                    </a:ext>
                  </a:extLst>
                </p14:cNvPr>
                <p14:cNvContentPartPr/>
                <p14:nvPr/>
              </p14:nvContentPartPr>
              <p14:xfrm>
                <a:off x="9049350" y="729011"/>
                <a:ext cx="109440" cy="118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C7F08EF-5FE7-C5D0-9081-F9DB788AF3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40350" y="720011"/>
                  <a:ext cx="127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09C4730-4718-5451-FD23-35AB6A53B02C}"/>
                    </a:ext>
                  </a:extLst>
                </p14:cNvPr>
                <p14:cNvContentPartPr/>
                <p14:nvPr/>
              </p14:nvContentPartPr>
              <p14:xfrm>
                <a:off x="9144030" y="860411"/>
                <a:ext cx="1440" cy="49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09C4730-4718-5451-FD23-35AB6A53B0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35030" y="851411"/>
                  <a:ext cx="19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1901FCC-B653-B43C-F45F-EBBC80733339}"/>
                    </a:ext>
                  </a:extLst>
                </p14:cNvPr>
                <p14:cNvContentPartPr/>
                <p14:nvPr/>
              </p14:nvContentPartPr>
              <p14:xfrm>
                <a:off x="9284430" y="699131"/>
                <a:ext cx="108000" cy="180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1901FCC-B653-B43C-F45F-EBBC807333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5790" y="690491"/>
                  <a:ext cx="125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2958B44-831F-FBE0-46AF-F108F708A0A8}"/>
                    </a:ext>
                  </a:extLst>
                </p14:cNvPr>
                <p14:cNvContentPartPr/>
                <p14:nvPr/>
              </p14:nvContentPartPr>
              <p14:xfrm>
                <a:off x="8688630" y="605891"/>
                <a:ext cx="836280" cy="395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2958B44-831F-FBE0-46AF-F108F708A0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79990" y="597251"/>
                  <a:ext cx="853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17A9F4-2AA2-17A6-880F-20D7130D407C}"/>
                    </a:ext>
                  </a:extLst>
                </p14:cNvPr>
                <p14:cNvContentPartPr/>
                <p14:nvPr/>
              </p14:nvContentPartPr>
              <p14:xfrm>
                <a:off x="8705910" y="649451"/>
                <a:ext cx="369720" cy="332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17A9F4-2AA2-17A6-880F-20D7130D40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96910" y="640451"/>
                  <a:ext cx="387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00B6EA-AECA-9954-73BC-C6BB05AF51F0}"/>
                    </a:ext>
                  </a:extLst>
                </p14:cNvPr>
                <p14:cNvContentPartPr/>
                <p14:nvPr/>
              </p14:nvContentPartPr>
              <p14:xfrm>
                <a:off x="7876110" y="909011"/>
                <a:ext cx="1403280" cy="621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00B6EA-AECA-9954-73BC-C6BB05AF51F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67470" y="900371"/>
                  <a:ext cx="1420920" cy="63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9BAD0BE-F937-4C39-B6AD-66EC06A156DA}"/>
                  </a:ext>
                </a:extLst>
              </p14:cNvPr>
              <p14:cNvContentPartPr/>
              <p14:nvPr/>
            </p14:nvContentPartPr>
            <p14:xfrm>
              <a:off x="3846179" y="1449331"/>
              <a:ext cx="553320" cy="263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9BAD0BE-F937-4C39-B6AD-66EC06A156D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41859" y="1445011"/>
                <a:ext cx="5619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05D99FA-1C21-45A0-800A-B7625A22DE01}"/>
                  </a:ext>
                </a:extLst>
              </p14:cNvPr>
              <p14:cNvContentPartPr/>
              <p14:nvPr/>
            </p14:nvContentPartPr>
            <p14:xfrm>
              <a:off x="4318139" y="4193611"/>
              <a:ext cx="593640" cy="273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05D99FA-1C21-45A0-800A-B7625A22DE0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313819" y="4189291"/>
                <a:ext cx="6022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3F2D32-4D8D-449B-92D0-73CA6560EF09}"/>
                  </a:ext>
                </a:extLst>
              </p14:cNvPr>
              <p14:cNvContentPartPr/>
              <p14:nvPr/>
            </p14:nvContentPartPr>
            <p14:xfrm>
              <a:off x="7002659" y="754891"/>
              <a:ext cx="1040760" cy="420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3F2D32-4D8D-449B-92D0-73CA6560EF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998339" y="750571"/>
                <a:ext cx="10494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60F3813-8964-4957-934D-9BDDC987CFD1}"/>
                  </a:ext>
                </a:extLst>
              </p14:cNvPr>
              <p14:cNvContentPartPr/>
              <p14:nvPr/>
            </p14:nvContentPartPr>
            <p14:xfrm>
              <a:off x="8500259" y="593251"/>
              <a:ext cx="979200" cy="502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60F3813-8964-4957-934D-9BDDC987CFD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95939" y="588931"/>
                <a:ext cx="98784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66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835519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903" b="1"/>
              <a:t>Inflation and Unemployment as macroeconomic targets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0499" y="816026"/>
            <a:ext cx="8339941" cy="5748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40"/>
              <a:t>In practical economic policy, the primary direct objectives macroeconomic variables</a:t>
            </a:r>
          </a:p>
          <a:p>
            <a:endParaRPr lang="de-DE" sz="2540" dirty="0"/>
          </a:p>
          <a:p>
            <a:r>
              <a:rPr lang="de-DE" sz="2540"/>
              <a:t>	inflation </a:t>
            </a:r>
            <a:r>
              <a:rPr lang="de-DE" sz="2540" dirty="0"/>
              <a:t>(</a:t>
            </a:r>
            <a:r>
              <a:rPr lang="el-GR" sz="2540" dirty="0"/>
              <a:t>π</a:t>
            </a:r>
            <a:r>
              <a:rPr lang="de-DE" sz="2540"/>
              <a:t>) and unemployment </a:t>
            </a:r>
            <a:r>
              <a:rPr lang="de-DE" sz="2540" dirty="0"/>
              <a:t>(u)</a:t>
            </a:r>
          </a:p>
          <a:p>
            <a:endParaRPr lang="de-DE" sz="2540"/>
          </a:p>
          <a:p>
            <a:r>
              <a:rPr lang="de-DE" sz="2540"/>
              <a:t>rather than economic growth</a:t>
            </a:r>
          </a:p>
          <a:p>
            <a:endParaRPr lang="de-DE" sz="2540" dirty="0"/>
          </a:p>
          <a:p>
            <a:r>
              <a:rPr lang="de-DE" sz="2540"/>
              <a:t>For example the 2%-target of the ECB or the dual target of the Fed </a:t>
            </a:r>
            <a:r>
              <a:rPr lang="en-US" sz="2540"/>
              <a:t>pursuing the economic goals of maximum employment and price stability</a:t>
            </a:r>
            <a:r>
              <a:rPr lang="de-DE" sz="2540"/>
              <a:t> (i.e u = </a:t>
            </a:r>
            <a:r>
              <a:rPr lang="de-DE" sz="2540" dirty="0"/>
              <a:t>6</a:t>
            </a:r>
            <a:r>
              <a:rPr lang="de-DE" sz="2540"/>
              <a:t>% in the aftermath of the financial crisis)</a:t>
            </a:r>
            <a:endParaRPr lang="de-DE" sz="2540" dirty="0"/>
          </a:p>
          <a:p>
            <a:endParaRPr lang="de-DE" sz="2540" dirty="0"/>
          </a:p>
          <a:p>
            <a:r>
              <a:rPr lang="de-DE" sz="2540"/>
              <a:t>Although price level </a:t>
            </a:r>
            <a:r>
              <a:rPr lang="de-DE" sz="2540" dirty="0"/>
              <a:t>(p</a:t>
            </a:r>
            <a:r>
              <a:rPr lang="de-DE" sz="2540"/>
              <a:t>) and (</a:t>
            </a:r>
            <a:r>
              <a:rPr lang="de-DE" sz="2540" dirty="0"/>
              <a:t>y</a:t>
            </a:r>
            <a:r>
              <a:rPr lang="de-DE" sz="2540"/>
              <a:t>) </a:t>
            </a:r>
            <a:r>
              <a:rPr lang="en-US" sz="2540"/>
              <a:t>are directly related to </a:t>
            </a:r>
            <a:r>
              <a:rPr lang="de-DE" sz="2540"/>
              <a:t>(</a:t>
            </a:r>
            <a:r>
              <a:rPr lang="el-GR" sz="2540"/>
              <a:t>π</a:t>
            </a:r>
            <a:r>
              <a:rPr lang="de-DE" sz="2540"/>
              <a:t>) and (u) </a:t>
            </a:r>
            <a:r>
              <a:rPr lang="en-US" sz="2540"/>
              <a:t>these variables, but these variables are generally not used as operationalized target variables!</a:t>
            </a:r>
            <a:endParaRPr lang="de-DE" sz="2540" dirty="0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A3FE389-5B21-4BDC-AAC5-6E8F5FCB11AC}"/>
                  </a:ext>
                </a:extLst>
              </p14:cNvPr>
              <p14:cNvContentPartPr/>
              <p14:nvPr/>
            </p14:nvContentPartPr>
            <p14:xfrm>
              <a:off x="1982819" y="666331"/>
              <a:ext cx="2024640" cy="57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A3FE389-5B21-4BDC-AAC5-6E8F5FCB11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8499" y="662011"/>
                <a:ext cx="2033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C3F513A-DF25-48D1-853A-15A194529173}"/>
                  </a:ext>
                </a:extLst>
              </p14:cNvPr>
              <p14:cNvContentPartPr/>
              <p14:nvPr/>
            </p14:nvContentPartPr>
            <p14:xfrm>
              <a:off x="1352459" y="3242131"/>
              <a:ext cx="2861280" cy="73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C3F513A-DF25-48D1-853A-15A1945291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8139" y="3237811"/>
                <a:ext cx="2869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503D69C-83C3-44B2-9D99-2DB822754B44}"/>
                  </a:ext>
                </a:extLst>
              </p14:cNvPr>
              <p14:cNvContentPartPr/>
              <p14:nvPr/>
            </p14:nvContentPartPr>
            <p14:xfrm>
              <a:off x="3370259" y="2417371"/>
              <a:ext cx="2702880" cy="82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503D69C-83C3-44B2-9D99-2DB822754B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5939" y="2413051"/>
                <a:ext cx="2711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1C84546-28AC-4CFC-BDEE-7ABA1453BC21}"/>
                  </a:ext>
                </a:extLst>
              </p14:cNvPr>
              <p14:cNvContentPartPr/>
              <p14:nvPr/>
            </p14:nvContentPartPr>
            <p14:xfrm>
              <a:off x="209819" y="4358131"/>
              <a:ext cx="955440" cy="47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1C84546-28AC-4CFC-BDEE-7ABA1453BC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499" y="4353811"/>
                <a:ext cx="9640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AB3163-B4C9-454E-B583-3444C79530EA}"/>
              </a:ext>
            </a:extLst>
          </p:cNvPr>
          <p:cNvGrpSpPr/>
          <p:nvPr/>
        </p:nvGrpSpPr>
        <p:grpSpPr>
          <a:xfrm>
            <a:off x="4698299" y="4303051"/>
            <a:ext cx="3454200" cy="86040"/>
            <a:chOff x="4698299" y="4303051"/>
            <a:chExt cx="3454200" cy="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A6F817A-6E8C-4F1E-9704-B4DEE64CB53D}"/>
                    </a:ext>
                  </a:extLst>
                </p14:cNvPr>
                <p14:cNvContentPartPr/>
                <p14:nvPr/>
              </p14:nvContentPartPr>
              <p14:xfrm>
                <a:off x="4698299" y="4303771"/>
                <a:ext cx="3403080" cy="655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A6F817A-6E8C-4F1E-9704-B4DEE64CB5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93979" y="4299451"/>
                  <a:ext cx="3411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D0DEE61-EE31-4B51-B49E-BE48699B0226}"/>
                    </a:ext>
                  </a:extLst>
                </p14:cNvPr>
                <p14:cNvContentPartPr/>
                <p14:nvPr/>
              </p14:nvContentPartPr>
              <p14:xfrm>
                <a:off x="5207339" y="4303051"/>
                <a:ext cx="2945160" cy="86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D0DEE61-EE31-4B51-B49E-BE48699B02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03019" y="4298731"/>
                  <a:ext cx="29538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C73F5B8-05EE-4939-8C28-DC27E722331C}"/>
                  </a:ext>
                </a:extLst>
              </p14:cNvPr>
              <p14:cNvContentPartPr/>
              <p14:nvPr/>
            </p14:nvContentPartPr>
            <p14:xfrm>
              <a:off x="793379" y="4713091"/>
              <a:ext cx="1973160" cy="52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C73F5B8-05EE-4939-8C28-DC27E72233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9059" y="4708771"/>
                <a:ext cx="19818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A66BABC-80E3-422D-A451-EF3A0918A1FA}"/>
              </a:ext>
            </a:extLst>
          </p:cNvPr>
          <p:cNvGrpSpPr/>
          <p:nvPr/>
        </p:nvGrpSpPr>
        <p:grpSpPr>
          <a:xfrm>
            <a:off x="1279739" y="2438611"/>
            <a:ext cx="4666320" cy="81720"/>
            <a:chOff x="1279739" y="2438611"/>
            <a:chExt cx="466632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6949D7-7A3F-4077-8D08-56C96FDF9F88}"/>
                    </a:ext>
                  </a:extLst>
                </p14:cNvPr>
                <p14:cNvContentPartPr/>
                <p14:nvPr/>
              </p14:nvContentPartPr>
              <p14:xfrm>
                <a:off x="1279739" y="2446171"/>
                <a:ext cx="1430640" cy="74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6949D7-7A3F-4077-8D08-56C96FDF9F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75419" y="2441851"/>
                  <a:ext cx="1439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138BE64-A170-40B9-9478-61C6324A18A1}"/>
                    </a:ext>
                  </a:extLst>
                </p14:cNvPr>
                <p14:cNvContentPartPr/>
                <p14:nvPr/>
              </p14:nvContentPartPr>
              <p14:xfrm>
                <a:off x="3442259" y="2438611"/>
                <a:ext cx="2503800" cy="49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138BE64-A170-40B9-9478-61C6324A18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37939" y="2434291"/>
                  <a:ext cx="25124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9D22E70-1335-462B-BCAE-3CA5613B67A6}"/>
              </a:ext>
            </a:extLst>
          </p:cNvPr>
          <p:cNvGrpSpPr/>
          <p:nvPr/>
        </p:nvGrpSpPr>
        <p:grpSpPr>
          <a:xfrm>
            <a:off x="3970739" y="4930171"/>
            <a:ext cx="1948320" cy="649440"/>
            <a:chOff x="3970739" y="4930171"/>
            <a:chExt cx="1948320" cy="64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E9AE5B5-90B4-4B84-B0A5-77E9FCE502BF}"/>
                    </a:ext>
                  </a:extLst>
                </p14:cNvPr>
                <p14:cNvContentPartPr/>
                <p14:nvPr/>
              </p14:nvContentPartPr>
              <p14:xfrm>
                <a:off x="4286099" y="5331571"/>
                <a:ext cx="72360" cy="208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E9AE5B5-90B4-4B84-B0A5-77E9FCE502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81779" y="5327251"/>
                  <a:ext cx="81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640F9A3-B1F2-4826-951E-6543F820625E}"/>
                    </a:ext>
                  </a:extLst>
                </p14:cNvPr>
                <p14:cNvContentPartPr/>
                <p14:nvPr/>
              </p14:nvContentPartPr>
              <p14:xfrm>
                <a:off x="4218779" y="5393491"/>
                <a:ext cx="223200" cy="186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640F9A3-B1F2-4826-951E-6543F82062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14459" y="5389171"/>
                  <a:ext cx="23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E207339-8B6A-4EE0-B8FE-A3398DC0A939}"/>
                    </a:ext>
                  </a:extLst>
                </p14:cNvPr>
                <p14:cNvContentPartPr/>
                <p14:nvPr/>
              </p14:nvContentPartPr>
              <p14:xfrm>
                <a:off x="4193219" y="5074531"/>
                <a:ext cx="184680" cy="135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E207339-8B6A-4EE0-B8FE-A3398DC0A9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88899" y="5070211"/>
                  <a:ext cx="193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33A4CBB-6DCA-4F3F-AF15-14188790A50F}"/>
                    </a:ext>
                  </a:extLst>
                </p14:cNvPr>
                <p14:cNvContentPartPr/>
                <p14:nvPr/>
              </p14:nvContentPartPr>
              <p14:xfrm>
                <a:off x="3970739" y="5067331"/>
                <a:ext cx="210240" cy="135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33A4CBB-6DCA-4F3F-AF15-14188790A50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419" y="5063011"/>
                  <a:ext cx="21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2360F04-76BD-4642-8805-57A40E111DE1}"/>
                    </a:ext>
                  </a:extLst>
                </p14:cNvPr>
                <p14:cNvContentPartPr/>
                <p14:nvPr/>
              </p14:nvContentPartPr>
              <p14:xfrm>
                <a:off x="4390139" y="5062291"/>
                <a:ext cx="499320" cy="122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2360F04-76BD-4642-8805-57A40E111D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85819" y="5057971"/>
                  <a:ext cx="507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0017C5-A07D-4336-B401-6C2BCD4B1EE9}"/>
                    </a:ext>
                  </a:extLst>
                </p14:cNvPr>
                <p14:cNvContentPartPr/>
                <p14:nvPr/>
              </p14:nvContentPartPr>
              <p14:xfrm>
                <a:off x="4882619" y="4967251"/>
                <a:ext cx="34560" cy="27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0017C5-A07D-4336-B401-6C2BCD4B1E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78299" y="4962931"/>
                  <a:ext cx="43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82ED71D-744B-4C78-8A27-5AC714458B76}"/>
                    </a:ext>
                  </a:extLst>
                </p14:cNvPr>
                <p14:cNvContentPartPr/>
                <p14:nvPr/>
              </p14:nvContentPartPr>
              <p14:xfrm>
                <a:off x="4898459" y="5044651"/>
                <a:ext cx="139320" cy="72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82ED71D-744B-4C78-8A27-5AC714458B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94139" y="5040331"/>
                  <a:ext cx="147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897EF0A-F5F2-4813-A5B4-D8877DE583A6}"/>
                    </a:ext>
                  </a:extLst>
                </p14:cNvPr>
                <p14:cNvContentPartPr/>
                <p14:nvPr/>
              </p14:nvContentPartPr>
              <p14:xfrm>
                <a:off x="5130299" y="5021971"/>
                <a:ext cx="524880" cy="239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897EF0A-F5F2-4813-A5B4-D8877DE583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25979" y="5017651"/>
                  <a:ext cx="533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F7F241D-813A-45CA-9B3E-57E5C44A356D}"/>
                    </a:ext>
                  </a:extLst>
                </p14:cNvPr>
                <p14:cNvContentPartPr/>
                <p14:nvPr/>
              </p14:nvContentPartPr>
              <p14:xfrm>
                <a:off x="5649779" y="5053291"/>
                <a:ext cx="2160" cy="4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F7F241D-813A-45CA-9B3E-57E5C44A35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45459" y="5048971"/>
                  <a:ext cx="10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DA5E36-26DD-4FBF-BDC1-C7D19B1A12BF}"/>
                    </a:ext>
                  </a:extLst>
                </p14:cNvPr>
                <p14:cNvContentPartPr/>
                <p14:nvPr/>
              </p14:nvContentPartPr>
              <p14:xfrm>
                <a:off x="5662739" y="4930171"/>
                <a:ext cx="256320" cy="197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DA5E36-26DD-4FBF-BDC1-C7D19B1A12B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58419" y="4925851"/>
                  <a:ext cx="26496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CE78BD5-696E-4C46-B485-A7E51DC2716D}"/>
                  </a:ext>
                </a:extLst>
              </p14:cNvPr>
              <p14:cNvContentPartPr/>
              <p14:nvPr/>
            </p14:nvContentPartPr>
            <p14:xfrm>
              <a:off x="7228379" y="5458291"/>
              <a:ext cx="718560" cy="456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CE78BD5-696E-4C46-B485-A7E51DC2716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4059" y="5453971"/>
                <a:ext cx="7272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3258E16-D8CE-4FCA-B4AF-15E7D7DC7A36}"/>
                  </a:ext>
                </a:extLst>
              </p14:cNvPr>
              <p14:cNvContentPartPr/>
              <p14:nvPr/>
            </p14:nvContentPartPr>
            <p14:xfrm>
              <a:off x="183899" y="5871211"/>
              <a:ext cx="697320" cy="4593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3258E16-D8CE-4FCA-B4AF-15E7D7DC7A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9579" y="5866891"/>
                <a:ext cx="7059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5D4FC9F-B61A-42FB-8BB9-33AA3A5D9E6F}"/>
              </a:ext>
            </a:extLst>
          </p:cNvPr>
          <p:cNvGrpSpPr/>
          <p:nvPr/>
        </p:nvGrpSpPr>
        <p:grpSpPr>
          <a:xfrm>
            <a:off x="566939" y="6145891"/>
            <a:ext cx="3012480" cy="596520"/>
            <a:chOff x="566939" y="6145891"/>
            <a:chExt cx="301248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7A57EE-5AC2-4994-ACC4-73412F4F881A}"/>
                    </a:ext>
                  </a:extLst>
                </p14:cNvPr>
                <p14:cNvContentPartPr/>
                <p14:nvPr/>
              </p14:nvContentPartPr>
              <p14:xfrm>
                <a:off x="655499" y="6610291"/>
                <a:ext cx="2792520" cy="72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7A57EE-5AC2-4994-ACC4-73412F4F88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1179" y="6605971"/>
                  <a:ext cx="2801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9FA3215-0498-4729-87F8-60038D491700}"/>
                    </a:ext>
                  </a:extLst>
                </p14:cNvPr>
                <p14:cNvContentPartPr/>
                <p14:nvPr/>
              </p14:nvContentPartPr>
              <p14:xfrm>
                <a:off x="566939" y="6253531"/>
                <a:ext cx="3012480" cy="488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9FA3215-0498-4729-87F8-60038D4917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2619" y="6249211"/>
                  <a:ext cx="30211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6108A6-D60C-4518-BC9E-3B1E3B547514}"/>
                    </a:ext>
                  </a:extLst>
                </p14:cNvPr>
                <p14:cNvContentPartPr/>
                <p14:nvPr/>
              </p14:nvContentPartPr>
              <p14:xfrm>
                <a:off x="636419" y="6229051"/>
                <a:ext cx="325440" cy="138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6108A6-D60C-4518-BC9E-3B1E3B54751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2099" y="6224731"/>
                  <a:ext cx="334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E20CF82-B10C-4C14-B459-86AE36C4EF44}"/>
                    </a:ext>
                  </a:extLst>
                </p14:cNvPr>
                <p14:cNvContentPartPr/>
                <p14:nvPr/>
              </p14:nvContentPartPr>
              <p14:xfrm>
                <a:off x="594299" y="6145891"/>
                <a:ext cx="261000" cy="171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E20CF82-B10C-4C14-B459-86AE36C4EF4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9979" y="6141571"/>
                  <a:ext cx="2696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04517E9-03FB-406F-9944-CD7B8C6127D3}"/>
              </a:ext>
            </a:extLst>
          </p:cNvPr>
          <p:cNvGrpSpPr/>
          <p:nvPr/>
        </p:nvGrpSpPr>
        <p:grpSpPr>
          <a:xfrm>
            <a:off x="1738379" y="5775091"/>
            <a:ext cx="5660280" cy="640440"/>
            <a:chOff x="1738379" y="5775091"/>
            <a:chExt cx="5660280" cy="6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E10EEAF-1B05-4432-8808-1BF1868C8495}"/>
                    </a:ext>
                  </a:extLst>
                </p14:cNvPr>
                <p14:cNvContentPartPr/>
                <p14:nvPr/>
              </p14:nvContentPartPr>
              <p14:xfrm>
                <a:off x="1738379" y="5862931"/>
                <a:ext cx="1436400" cy="48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E10EEAF-1B05-4432-8808-1BF1868C84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34059" y="5858611"/>
                  <a:ext cx="1445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907F660-6C9E-4D80-A65D-F512A0A721CC}"/>
                    </a:ext>
                  </a:extLst>
                </p14:cNvPr>
                <p14:cNvContentPartPr/>
                <p14:nvPr/>
              </p14:nvContentPartPr>
              <p14:xfrm>
                <a:off x="3738539" y="5892811"/>
                <a:ext cx="830880" cy="52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907F660-6C9E-4D80-A65D-F512A0A721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34219" y="5888491"/>
                  <a:ext cx="839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FADB530-E798-4A10-818C-A59F3A2E079F}"/>
                    </a:ext>
                  </a:extLst>
                </p14:cNvPr>
                <p14:cNvContentPartPr/>
                <p14:nvPr/>
              </p14:nvContentPartPr>
              <p14:xfrm>
                <a:off x="3426779" y="5821531"/>
                <a:ext cx="3750840" cy="594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FADB530-E798-4A10-818C-A59F3A2E07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22459" y="5817211"/>
                  <a:ext cx="375948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FB76E0F-B9A6-4CBD-B37D-8E89C1DFAAD2}"/>
                    </a:ext>
                  </a:extLst>
                </p14:cNvPr>
                <p14:cNvContentPartPr/>
                <p14:nvPr/>
              </p14:nvContentPartPr>
              <p14:xfrm>
                <a:off x="7040459" y="5775091"/>
                <a:ext cx="358200" cy="149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FB76E0F-B9A6-4CBD-B37D-8E89C1DFAA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36139" y="5770771"/>
                  <a:ext cx="36684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01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172" y="0"/>
            <a:ext cx="9460375" cy="56106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Inflation and </a:t>
            </a:r>
            <a:r>
              <a:rPr lang="de-DE" sz="2400" b="1" dirty="0" err="1"/>
              <a:t>Unemployment</a:t>
            </a:r>
            <a:r>
              <a:rPr lang="de-DE" sz="2400" b="1" dirty="0"/>
              <a:t> : </a:t>
            </a:r>
            <a:r>
              <a:rPr lang="de-DE" sz="2400" b="1" dirty="0" err="1"/>
              <a:t>Philippscurve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4172" y="651991"/>
            <a:ext cx="12192000" cy="57485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540" dirty="0"/>
              <a:t>Transition from price level to inflation</a:t>
            </a:r>
            <a:r>
              <a:rPr lang="de-DE" sz="2540" dirty="0"/>
              <a:t>:</a:t>
            </a:r>
          </a:p>
          <a:p>
            <a:endParaRPr lang="de-DE" sz="2540" dirty="0"/>
          </a:p>
          <a:p>
            <a:r>
              <a:rPr lang="de-DE" sz="2540" dirty="0"/>
              <a:t>Price </a:t>
            </a:r>
            <a:r>
              <a:rPr lang="de-DE" sz="2540" dirty="0" err="1"/>
              <a:t>level</a:t>
            </a:r>
            <a:r>
              <a:rPr lang="de-DE" sz="2540" dirty="0"/>
              <a:t> (P) → Inflation (</a:t>
            </a:r>
            <a:r>
              <a:rPr lang="el-GR" sz="2540" dirty="0"/>
              <a:t>π</a:t>
            </a:r>
            <a:r>
              <a:rPr lang="de-DE" sz="2540" dirty="0"/>
              <a:t>)	</a:t>
            </a:r>
            <a:r>
              <a:rPr lang="de-DE" sz="2540" dirty="0" err="1"/>
              <a:t>determine</a:t>
            </a:r>
            <a:r>
              <a:rPr lang="de-DE" sz="2540" dirty="0"/>
              <a:t> </a:t>
            </a:r>
            <a:r>
              <a:rPr lang="de-DE" sz="2540" dirty="0" err="1"/>
              <a:t>the</a:t>
            </a:r>
            <a:r>
              <a:rPr lang="de-DE" sz="2540" dirty="0"/>
              <a:t> </a:t>
            </a:r>
            <a:r>
              <a:rPr lang="de-DE" sz="2540" dirty="0" err="1"/>
              <a:t>perventage</a:t>
            </a:r>
            <a:r>
              <a:rPr lang="de-DE" sz="2540" dirty="0"/>
              <a:t> </a:t>
            </a:r>
            <a:r>
              <a:rPr lang="de-DE" sz="2540" dirty="0" err="1"/>
              <a:t>change</a:t>
            </a:r>
            <a:r>
              <a:rPr lang="de-DE" sz="2540" dirty="0"/>
              <a:t>!</a:t>
            </a:r>
          </a:p>
          <a:p>
            <a:r>
              <a:rPr lang="de-DE" sz="2540" dirty="0"/>
              <a:t>		</a:t>
            </a:r>
            <a:r>
              <a:rPr lang="el-GR" sz="2540" dirty="0"/>
              <a:t> </a:t>
            </a:r>
            <a:endParaRPr lang="de-DE" sz="2540" dirty="0"/>
          </a:p>
          <a:p>
            <a:r>
              <a:rPr lang="de-DE" sz="2540" dirty="0"/>
              <a:t>Inflation:		</a:t>
            </a:r>
            <a:r>
              <a:rPr lang="el-GR" sz="2540" dirty="0"/>
              <a:t>π</a:t>
            </a:r>
            <a:r>
              <a:rPr lang="de-DE" sz="2540" baseline="-25000" dirty="0"/>
              <a:t>t</a:t>
            </a:r>
            <a:r>
              <a:rPr lang="en-US" sz="2540" dirty="0"/>
              <a:t>=(P</a:t>
            </a:r>
            <a:r>
              <a:rPr lang="en-US" sz="2540" baseline="-25000" dirty="0"/>
              <a:t>t</a:t>
            </a:r>
            <a:r>
              <a:rPr lang="en-US" sz="2540" dirty="0"/>
              <a:t>-P</a:t>
            </a:r>
            <a:r>
              <a:rPr lang="en-US" sz="2540" baseline="-25000" dirty="0"/>
              <a:t>t-1</a:t>
            </a:r>
            <a:r>
              <a:rPr lang="en-US" sz="2540" dirty="0"/>
              <a:t>)/P</a:t>
            </a:r>
            <a:r>
              <a:rPr lang="en-US" sz="2540" baseline="-25000" dirty="0"/>
              <a:t>t-1</a:t>
            </a:r>
            <a:r>
              <a:rPr lang="en-US" sz="2540" dirty="0"/>
              <a:t>=P</a:t>
            </a:r>
            <a:r>
              <a:rPr lang="en-US" sz="2540" baseline="-25000" dirty="0"/>
              <a:t>t</a:t>
            </a:r>
            <a:r>
              <a:rPr lang="en-US" sz="2540" dirty="0"/>
              <a:t>/P</a:t>
            </a:r>
            <a:r>
              <a:rPr lang="en-US" sz="2540" baseline="-25000" dirty="0"/>
              <a:t>t-1</a:t>
            </a:r>
            <a:r>
              <a:rPr lang="en-US" sz="2540" dirty="0"/>
              <a:t>-1		relative change compared to the 									former period</a:t>
            </a:r>
          </a:p>
          <a:p>
            <a:endParaRPr lang="en-US" sz="2540" dirty="0"/>
          </a:p>
          <a:p>
            <a:r>
              <a:rPr lang="en-US" sz="2540" dirty="0"/>
              <a:t>Expected Inflation:	</a:t>
            </a:r>
            <a:r>
              <a:rPr lang="el-GR" sz="2540" dirty="0"/>
              <a:t>π</a:t>
            </a:r>
            <a:r>
              <a:rPr lang="de-DE" sz="2540" baseline="-25000" dirty="0"/>
              <a:t>t</a:t>
            </a:r>
            <a:r>
              <a:rPr lang="en-US" sz="2540" baseline="30000" dirty="0"/>
              <a:t>e</a:t>
            </a:r>
            <a:r>
              <a:rPr lang="en-US" sz="2540" dirty="0"/>
              <a:t>=(P</a:t>
            </a:r>
            <a:r>
              <a:rPr lang="en-US" sz="2540" baseline="-25000" dirty="0"/>
              <a:t>t</a:t>
            </a:r>
            <a:r>
              <a:rPr lang="en-US" sz="2540" baseline="30000" dirty="0"/>
              <a:t>e</a:t>
            </a:r>
            <a:r>
              <a:rPr lang="en-US" sz="2540" dirty="0"/>
              <a:t>-P</a:t>
            </a:r>
            <a:r>
              <a:rPr lang="en-US" sz="2540" baseline="-25000" dirty="0"/>
              <a:t>t-1</a:t>
            </a:r>
            <a:r>
              <a:rPr lang="en-US" sz="2540" dirty="0"/>
              <a:t>)/P</a:t>
            </a:r>
            <a:r>
              <a:rPr lang="en-US" sz="2540" baseline="-25000" dirty="0"/>
              <a:t>t-1</a:t>
            </a:r>
            <a:r>
              <a:rPr lang="en-US" sz="2540" dirty="0"/>
              <a:t>=P</a:t>
            </a:r>
            <a:r>
              <a:rPr lang="en-US" sz="2540" baseline="-25000" dirty="0"/>
              <a:t>t</a:t>
            </a:r>
            <a:r>
              <a:rPr lang="en-US" sz="2540" baseline="30000" dirty="0"/>
              <a:t>e</a:t>
            </a:r>
            <a:r>
              <a:rPr lang="en-US" sz="2540" dirty="0"/>
              <a:t>/P</a:t>
            </a:r>
            <a:r>
              <a:rPr lang="en-US" sz="2540" baseline="-25000" dirty="0"/>
              <a:t>t-1</a:t>
            </a:r>
            <a:r>
              <a:rPr lang="en-US" sz="2540" dirty="0"/>
              <a:t>-1		relative expected change compared 								to the former period</a:t>
            </a:r>
          </a:p>
          <a:p>
            <a:endParaRPr lang="en-US" sz="2540" dirty="0"/>
          </a:p>
          <a:p>
            <a:endParaRPr lang="de-DE" sz="2540" dirty="0"/>
          </a:p>
          <a:p>
            <a:r>
              <a:rPr lang="de-DE" sz="2400" dirty="0" err="1"/>
              <a:t>output</a:t>
            </a:r>
            <a:r>
              <a:rPr lang="de-DE" sz="2400" dirty="0"/>
              <a:t> (y) → </a:t>
            </a:r>
            <a:r>
              <a:rPr lang="de-DE" sz="2400" dirty="0" err="1"/>
              <a:t>unemployment</a:t>
            </a:r>
            <a:r>
              <a:rPr lang="de-DE" sz="2400" dirty="0"/>
              <a:t> (u)</a:t>
            </a:r>
          </a:p>
          <a:p>
            <a:r>
              <a:rPr lang="de-DE" sz="2400" dirty="0"/>
              <a:t>				</a:t>
            </a:r>
            <a:r>
              <a:rPr lang="de-DE" sz="2400" b="1" dirty="0" err="1"/>
              <a:t>Okuns</a:t>
            </a:r>
            <a:r>
              <a:rPr lang="de-DE" sz="2400" b="1" dirty="0"/>
              <a:t> </a:t>
            </a:r>
            <a:r>
              <a:rPr lang="de-DE" sz="2400" b="1" dirty="0" err="1"/>
              <a:t>law</a:t>
            </a:r>
            <a:r>
              <a:rPr lang="de-DE" sz="2400" dirty="0"/>
              <a:t>!</a:t>
            </a:r>
          </a:p>
          <a:p>
            <a:endParaRPr lang="de-DE" sz="2400" dirty="0"/>
          </a:p>
          <a:p>
            <a:r>
              <a:rPr lang="de-DE" sz="2400" dirty="0"/>
              <a:t>			-A(</a:t>
            </a:r>
            <a:r>
              <a:rPr lang="en-US" sz="2400" dirty="0" err="1"/>
              <a:t>u</a:t>
            </a:r>
            <a:r>
              <a:rPr lang="en-US" sz="2400" baseline="-25000" dirty="0" err="1"/>
              <a:t>t</a:t>
            </a:r>
            <a:r>
              <a:rPr lang="en-US" sz="2400" dirty="0"/>
              <a:t>-u*</a:t>
            </a:r>
            <a:r>
              <a:rPr lang="de-DE" sz="2400" dirty="0"/>
              <a:t>)=(</a:t>
            </a:r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-Y*)/Y*  (A&gt;0)</a:t>
            </a:r>
            <a:endParaRPr lang="de-DE" sz="2400" dirty="0"/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E6E6C6-4767-1F7B-7656-6BC5104DA29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DECED5D-4077-4992-A555-AC16E5E6EAF3}"/>
                  </a:ext>
                </a:extLst>
              </p14:cNvPr>
              <p14:cNvContentPartPr/>
              <p14:nvPr/>
            </p14:nvContentPartPr>
            <p14:xfrm>
              <a:off x="5818979" y="62611"/>
              <a:ext cx="2150280" cy="474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DECED5D-4077-4992-A555-AC16E5E6EA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659" y="58291"/>
                <a:ext cx="21589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1CA08A-AE5B-47BD-AD01-B6CB9BF560A0}"/>
                  </a:ext>
                </a:extLst>
              </p14:cNvPr>
              <p14:cNvContentPartPr/>
              <p14:nvPr/>
            </p14:nvContentPartPr>
            <p14:xfrm>
              <a:off x="7006259" y="977371"/>
              <a:ext cx="23040" cy="11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1CA08A-AE5B-47BD-AD01-B6CB9BF560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1939" y="973051"/>
                <a:ext cx="3168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73AAC22-1EC0-476B-AE4E-9462539B5947}"/>
              </a:ext>
            </a:extLst>
          </p:cNvPr>
          <p:cNvGrpSpPr/>
          <p:nvPr/>
        </p:nvGrpSpPr>
        <p:grpSpPr>
          <a:xfrm>
            <a:off x="7020299" y="390931"/>
            <a:ext cx="723240" cy="281520"/>
            <a:chOff x="7020299" y="390931"/>
            <a:chExt cx="7232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27DAA03-2852-4BF0-B7AD-B69D0DD92075}"/>
                    </a:ext>
                  </a:extLst>
                </p14:cNvPr>
                <p14:cNvContentPartPr/>
                <p14:nvPr/>
              </p14:nvContentPartPr>
              <p14:xfrm>
                <a:off x="7020299" y="390931"/>
                <a:ext cx="647640" cy="259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27DAA03-2852-4BF0-B7AD-B69D0DD920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15979" y="386611"/>
                  <a:ext cx="656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625279D-73F8-4AD8-82C8-93FE06712486}"/>
                    </a:ext>
                  </a:extLst>
                </p14:cNvPr>
                <p14:cNvContentPartPr/>
                <p14:nvPr/>
              </p14:nvContentPartPr>
              <p14:xfrm>
                <a:off x="7535099" y="486331"/>
                <a:ext cx="208440" cy="1861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625279D-73F8-4AD8-82C8-93FE067124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0779" y="482011"/>
                  <a:ext cx="21708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09587B3-52CB-43A0-AB62-F0F444AD77F8}"/>
                  </a:ext>
                </a:extLst>
              </p14:cNvPr>
              <p14:cNvContentPartPr/>
              <p14:nvPr/>
            </p14:nvContentPartPr>
            <p14:xfrm>
              <a:off x="7942259" y="467971"/>
              <a:ext cx="199440" cy="116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09587B3-52CB-43A0-AB62-F0F444AD77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7939" y="463651"/>
                <a:ext cx="208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0BEF4B9-3B02-4E9E-9BFF-21F0AF3CF442}"/>
                  </a:ext>
                </a:extLst>
              </p14:cNvPr>
              <p14:cNvContentPartPr/>
              <p14:nvPr/>
            </p14:nvContentPartPr>
            <p14:xfrm>
              <a:off x="8196779" y="458971"/>
              <a:ext cx="125640" cy="87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BEF4B9-3B02-4E9E-9BFF-21F0AF3CF4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92459" y="454651"/>
                <a:ext cx="134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A1FE96B-6403-4CCE-9D69-049C1703E59C}"/>
                  </a:ext>
                </a:extLst>
              </p14:cNvPr>
              <p14:cNvContentPartPr/>
              <p14:nvPr/>
            </p14:nvContentPartPr>
            <p14:xfrm>
              <a:off x="8327459" y="429451"/>
              <a:ext cx="95760" cy="107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A1FE96B-6403-4CCE-9D69-049C1703E59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23139" y="425131"/>
                <a:ext cx="1044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89D9F0-AD49-434A-8886-AA22B680BEA0}"/>
                  </a:ext>
                </a:extLst>
              </p14:cNvPr>
              <p14:cNvContentPartPr/>
              <p14:nvPr/>
            </p14:nvContentPartPr>
            <p14:xfrm>
              <a:off x="8612219" y="381931"/>
              <a:ext cx="186480" cy="105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89D9F0-AD49-434A-8886-AA22B680BEA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07899" y="377611"/>
                <a:ext cx="195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BA2D5FD-0299-4C56-B4C3-2839CEAE6C59}"/>
                  </a:ext>
                </a:extLst>
              </p14:cNvPr>
              <p14:cNvContentPartPr/>
              <p14:nvPr/>
            </p14:nvContentPartPr>
            <p14:xfrm>
              <a:off x="8797259" y="298771"/>
              <a:ext cx="38880" cy="159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BA2D5FD-0299-4C56-B4C3-2839CEAE6C5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92939" y="294451"/>
                <a:ext cx="47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E7AEBCB-BCE7-4DB8-A906-0EDC4ACF49E1}"/>
                  </a:ext>
                </a:extLst>
              </p14:cNvPr>
              <p14:cNvContentPartPr/>
              <p14:nvPr/>
            </p14:nvContentPartPr>
            <p14:xfrm>
              <a:off x="8877539" y="349171"/>
              <a:ext cx="115920" cy="108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E7AEBCB-BCE7-4DB8-A906-0EDC4ACF49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73219" y="344851"/>
                <a:ext cx="124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98B67C4-2607-463D-9D0C-2198CCA82583}"/>
                  </a:ext>
                </a:extLst>
              </p14:cNvPr>
              <p14:cNvContentPartPr/>
              <p14:nvPr/>
            </p14:nvContentPartPr>
            <p14:xfrm>
              <a:off x="9107219" y="230731"/>
              <a:ext cx="132840" cy="243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98B67C4-2607-463D-9D0C-2198CCA8258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02899" y="226411"/>
                <a:ext cx="141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9D10313-ED1E-4184-8FDB-D279CF38BD7B}"/>
                  </a:ext>
                </a:extLst>
              </p14:cNvPr>
              <p14:cNvContentPartPr/>
              <p14:nvPr/>
            </p14:nvContentPartPr>
            <p14:xfrm>
              <a:off x="9221699" y="295171"/>
              <a:ext cx="256320" cy="961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9D10313-ED1E-4184-8FDB-D279CF38BD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17379" y="290851"/>
                <a:ext cx="2649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ED398E2-09E2-4AB3-A6F0-702F1AC2EE90}"/>
                  </a:ext>
                </a:extLst>
              </p14:cNvPr>
              <p14:cNvContentPartPr/>
              <p14:nvPr/>
            </p14:nvContentPartPr>
            <p14:xfrm>
              <a:off x="9514739" y="233251"/>
              <a:ext cx="121680" cy="101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ED398E2-09E2-4AB3-A6F0-702F1AC2EE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10419" y="228931"/>
                <a:ext cx="130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D4FFD0B-ADB5-4A01-8100-8924BBC0B1F9}"/>
                  </a:ext>
                </a:extLst>
              </p14:cNvPr>
              <p14:cNvContentPartPr/>
              <p14:nvPr/>
            </p14:nvContentPartPr>
            <p14:xfrm>
              <a:off x="9808859" y="263491"/>
              <a:ext cx="176040" cy="50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D4FFD0B-ADB5-4A01-8100-8924BBC0B1F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04539" y="259171"/>
                <a:ext cx="184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3951FBF-DF28-4D73-A1BF-03D7362F0765}"/>
                  </a:ext>
                </a:extLst>
              </p14:cNvPr>
              <p14:cNvContentPartPr/>
              <p14:nvPr/>
            </p14:nvContentPartPr>
            <p14:xfrm>
              <a:off x="9975899" y="216691"/>
              <a:ext cx="360" cy="3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3951FBF-DF28-4D73-A1BF-03D7362F07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71579" y="21237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33C0833E-9796-4959-83BA-38BCB832C0E2}"/>
              </a:ext>
            </a:extLst>
          </p:cNvPr>
          <p:cNvGrpSpPr/>
          <p:nvPr/>
        </p:nvGrpSpPr>
        <p:grpSpPr>
          <a:xfrm>
            <a:off x="10171379" y="167011"/>
            <a:ext cx="1925280" cy="484560"/>
            <a:chOff x="10171379" y="167011"/>
            <a:chExt cx="19252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8BC2F7-9C32-4A2C-B01A-BD1AB24462D3}"/>
                    </a:ext>
                  </a:extLst>
                </p14:cNvPr>
                <p14:cNvContentPartPr/>
                <p14:nvPr/>
              </p14:nvContentPartPr>
              <p14:xfrm>
                <a:off x="10171379" y="167011"/>
                <a:ext cx="168480" cy="163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8BC2F7-9C32-4A2C-B01A-BD1AB24462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67059" y="162691"/>
                  <a:ext cx="177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0E045E2-C8A5-4FA3-9936-43207D19DD0A}"/>
                    </a:ext>
                  </a:extLst>
                </p14:cNvPr>
                <p14:cNvContentPartPr/>
                <p14:nvPr/>
              </p14:nvContentPartPr>
              <p14:xfrm>
                <a:off x="10371539" y="214171"/>
                <a:ext cx="76320" cy="88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0E045E2-C8A5-4FA3-9936-43207D19DD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67219" y="209851"/>
                  <a:ext cx="84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67F9C25-49A0-4337-AB92-70F54B407FB1}"/>
                    </a:ext>
                  </a:extLst>
                </p14:cNvPr>
                <p14:cNvContentPartPr/>
                <p14:nvPr/>
              </p14:nvContentPartPr>
              <p14:xfrm>
                <a:off x="10634699" y="173851"/>
                <a:ext cx="116280" cy="132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67F9C25-49A0-4337-AB92-70F54B407F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30379" y="169531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74A3F89-8BB5-4224-A691-A7AE7032E9D7}"/>
                    </a:ext>
                  </a:extLst>
                </p14:cNvPr>
                <p14:cNvContentPartPr/>
                <p14:nvPr/>
              </p14:nvContentPartPr>
              <p14:xfrm>
                <a:off x="10790939" y="173131"/>
                <a:ext cx="113400" cy="136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74A3F89-8BB5-4224-A691-A7AE7032E9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86619" y="168811"/>
                  <a:ext cx="12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0B8FE2-E59F-46A5-B800-C02BADA3687C}"/>
                    </a:ext>
                  </a:extLst>
                </p14:cNvPr>
                <p14:cNvContentPartPr/>
                <p14:nvPr/>
              </p14:nvContentPartPr>
              <p14:xfrm>
                <a:off x="10932059" y="172771"/>
                <a:ext cx="105120" cy="132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0B8FE2-E59F-46A5-B800-C02BADA368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27739" y="168451"/>
                  <a:ext cx="113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5B3BF50-E4E6-4E4F-9519-73603FA1BDDA}"/>
                    </a:ext>
                  </a:extLst>
                </p14:cNvPr>
                <p14:cNvContentPartPr/>
                <p14:nvPr/>
              </p14:nvContentPartPr>
              <p14:xfrm>
                <a:off x="11058059" y="190051"/>
                <a:ext cx="84960" cy="93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5B3BF50-E4E6-4E4F-9519-73603FA1BD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53739" y="185731"/>
                  <a:ext cx="93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CEEBA26-1C7B-447F-A4B1-AD56101CAD66}"/>
                    </a:ext>
                  </a:extLst>
                </p14:cNvPr>
                <p14:cNvContentPartPr/>
                <p14:nvPr/>
              </p14:nvContentPartPr>
              <p14:xfrm>
                <a:off x="11202059" y="215251"/>
                <a:ext cx="13320" cy="68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CEEBA26-1C7B-447F-A4B1-AD56101CAD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97739" y="210931"/>
                  <a:ext cx="21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14A863-C84B-4F2D-9000-893E6208594A}"/>
                    </a:ext>
                  </a:extLst>
                </p14:cNvPr>
                <p14:cNvContentPartPr/>
                <p14:nvPr/>
              </p14:nvContentPartPr>
              <p14:xfrm>
                <a:off x="11241659" y="233251"/>
                <a:ext cx="5400" cy="1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14A863-C84B-4F2D-9000-893E620859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37339" y="228931"/>
                  <a:ext cx="14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91BF3A-1B12-4182-8491-656D60DFC361}"/>
                    </a:ext>
                  </a:extLst>
                </p14:cNvPr>
                <p14:cNvContentPartPr/>
                <p14:nvPr/>
              </p14:nvContentPartPr>
              <p14:xfrm>
                <a:off x="11222219" y="198331"/>
                <a:ext cx="67320" cy="65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91BF3A-1B12-4182-8491-656D60DFC3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17899" y="194011"/>
                  <a:ext cx="75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CB0A51-8547-4A88-8F43-E7D853B4DA04}"/>
                    </a:ext>
                  </a:extLst>
                </p14:cNvPr>
                <p14:cNvContentPartPr/>
                <p14:nvPr/>
              </p14:nvContentPartPr>
              <p14:xfrm>
                <a:off x="11315099" y="182851"/>
                <a:ext cx="83880" cy="85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CB0A51-8547-4A88-8F43-E7D853B4DA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10779" y="178531"/>
                  <a:ext cx="92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9C6D2B6-BBF2-47A0-AD64-F80943912F77}"/>
                    </a:ext>
                  </a:extLst>
                </p14:cNvPr>
                <p14:cNvContentPartPr/>
                <p14:nvPr/>
              </p14:nvContentPartPr>
              <p14:xfrm>
                <a:off x="10204139" y="496411"/>
                <a:ext cx="100800" cy="84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9C6D2B6-BBF2-47A0-AD64-F80943912F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99819" y="492091"/>
                  <a:ext cx="109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6956CDD-9BD0-4E87-80CD-B4A42BD64547}"/>
                    </a:ext>
                  </a:extLst>
                </p14:cNvPr>
                <p14:cNvContentPartPr/>
                <p14:nvPr/>
              </p14:nvContentPartPr>
              <p14:xfrm>
                <a:off x="10279379" y="477691"/>
                <a:ext cx="178560" cy="81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6956CDD-9BD0-4E87-80CD-B4A42BD645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5059" y="473371"/>
                  <a:ext cx="187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9AC09B0-E6D3-4F3A-A8D4-1162DF32F182}"/>
                    </a:ext>
                  </a:extLst>
                </p14:cNvPr>
                <p14:cNvContentPartPr/>
                <p14:nvPr/>
              </p14:nvContentPartPr>
              <p14:xfrm>
                <a:off x="10429859" y="423331"/>
                <a:ext cx="23040" cy="32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9AC09B0-E6D3-4F3A-A8D4-1162DF32F1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25539" y="419011"/>
                  <a:ext cx="31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AA7F062-74F2-4F8B-B124-2AE416B277D4}"/>
                    </a:ext>
                  </a:extLst>
                </p14:cNvPr>
                <p14:cNvContentPartPr/>
                <p14:nvPr/>
              </p14:nvContentPartPr>
              <p14:xfrm>
                <a:off x="10468739" y="476971"/>
                <a:ext cx="231120" cy="174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AA7F062-74F2-4F8B-B124-2AE416B277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64419" y="472651"/>
                  <a:ext cx="239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1D8300-5DF1-45D9-A36D-FE3A3B9D9548}"/>
                    </a:ext>
                  </a:extLst>
                </p14:cNvPr>
                <p14:cNvContentPartPr/>
                <p14:nvPr/>
              </p14:nvContentPartPr>
              <p14:xfrm>
                <a:off x="10684019" y="434131"/>
                <a:ext cx="21240" cy="2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1D8300-5DF1-45D9-A36D-FE3A3B9D95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79699" y="429811"/>
                  <a:ext cx="29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C4AC3C6-CFC6-42FB-941F-88FFA06B24C8}"/>
                    </a:ext>
                  </a:extLst>
                </p14:cNvPr>
                <p14:cNvContentPartPr/>
                <p14:nvPr/>
              </p14:nvContentPartPr>
              <p14:xfrm>
                <a:off x="10730459" y="448891"/>
                <a:ext cx="77040" cy="66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C4AC3C6-CFC6-42FB-941F-88FFA06B24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26139" y="444571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A813B8-90B9-49D2-A212-406E747F39FC}"/>
                    </a:ext>
                  </a:extLst>
                </p14:cNvPr>
                <p14:cNvContentPartPr/>
                <p14:nvPr/>
              </p14:nvContentPartPr>
              <p14:xfrm>
                <a:off x="10871219" y="364291"/>
                <a:ext cx="11880" cy="157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A813B8-90B9-49D2-A212-406E747F39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6899" y="359971"/>
                  <a:ext cx="20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B45AEB0-ADB8-4061-8C05-BD0BA40C5A7E}"/>
                    </a:ext>
                  </a:extLst>
                </p14:cNvPr>
                <p14:cNvContentPartPr/>
                <p14:nvPr/>
              </p14:nvContentPartPr>
              <p14:xfrm>
                <a:off x="11022779" y="414331"/>
                <a:ext cx="93960" cy="177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B45AEB0-ADB8-4061-8C05-BD0BA40C5A7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18459" y="410011"/>
                  <a:ext cx="102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B813C2D-2470-4283-8D61-8B0A3F19CDED}"/>
                    </a:ext>
                  </a:extLst>
                </p14:cNvPr>
                <p14:cNvContentPartPr/>
                <p14:nvPr/>
              </p14:nvContentPartPr>
              <p14:xfrm>
                <a:off x="11122499" y="423691"/>
                <a:ext cx="92520" cy="55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B813C2D-2470-4283-8D61-8B0A3F19CD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18179" y="419371"/>
                  <a:ext cx="101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8DE890-F877-4F28-96C2-54D96F365829}"/>
                    </a:ext>
                  </a:extLst>
                </p14:cNvPr>
                <p14:cNvContentPartPr/>
                <p14:nvPr/>
              </p14:nvContentPartPr>
              <p14:xfrm>
                <a:off x="11204219" y="394531"/>
                <a:ext cx="92880" cy="182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8DE890-F877-4F28-96C2-54D96F36582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99899" y="390211"/>
                  <a:ext cx="101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80EC888-3422-4868-B992-011CFCE57335}"/>
                    </a:ext>
                  </a:extLst>
                </p14:cNvPr>
                <p14:cNvContentPartPr/>
                <p14:nvPr/>
              </p14:nvContentPartPr>
              <p14:xfrm>
                <a:off x="11345339" y="367171"/>
                <a:ext cx="162360" cy="76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80EC888-3422-4868-B992-011CFCE5733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41019" y="362851"/>
                  <a:ext cx="17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BBB12E9-3825-4ECA-9C4B-5DC4143AA64E}"/>
                    </a:ext>
                  </a:extLst>
                </p14:cNvPr>
                <p14:cNvContentPartPr/>
                <p14:nvPr/>
              </p14:nvContentPartPr>
              <p14:xfrm>
                <a:off x="11567099" y="268171"/>
                <a:ext cx="123840" cy="157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BBB12E9-3825-4ECA-9C4B-5DC4143AA6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62779" y="263851"/>
                  <a:ext cx="132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72CAB46-BB66-431B-84B1-D325635522ED}"/>
                    </a:ext>
                  </a:extLst>
                </p14:cNvPr>
                <p14:cNvContentPartPr/>
                <p14:nvPr/>
              </p14:nvContentPartPr>
              <p14:xfrm>
                <a:off x="11702099" y="280771"/>
                <a:ext cx="95760" cy="138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72CAB46-BB66-431B-84B1-D325635522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97779" y="276451"/>
                  <a:ext cx="104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90E28D6-F13D-4025-8C4A-DA76540A4189}"/>
                    </a:ext>
                  </a:extLst>
                </p14:cNvPr>
                <p14:cNvContentPartPr/>
                <p14:nvPr/>
              </p14:nvContentPartPr>
              <p14:xfrm>
                <a:off x="11731979" y="255571"/>
                <a:ext cx="104040" cy="17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90E28D6-F13D-4025-8C4A-DA76540A418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27659" y="251251"/>
                  <a:ext cx="11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E9EE6E2-66E8-46EC-8CA4-1D5382927EC5}"/>
                    </a:ext>
                  </a:extLst>
                </p14:cNvPr>
                <p14:cNvContentPartPr/>
                <p14:nvPr/>
              </p14:nvContentPartPr>
              <p14:xfrm>
                <a:off x="11696339" y="261691"/>
                <a:ext cx="113400" cy="1666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E9EE6E2-66E8-46EC-8CA4-1D5382927E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92019" y="257371"/>
                  <a:ext cx="12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E0A15E-B976-436F-83AD-BED0A92AC735}"/>
                    </a:ext>
                  </a:extLst>
                </p14:cNvPr>
                <p14:cNvContentPartPr/>
                <p14:nvPr/>
              </p14:nvContentPartPr>
              <p14:xfrm>
                <a:off x="11817299" y="264211"/>
                <a:ext cx="108720" cy="166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E0A15E-B976-436F-83AD-BED0A92AC73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812979" y="259891"/>
                  <a:ext cx="11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525A103-CA86-40BC-AEF5-2B1AEADC9AFE}"/>
                    </a:ext>
                  </a:extLst>
                </p14:cNvPr>
                <p14:cNvContentPartPr/>
                <p14:nvPr/>
              </p14:nvContentPartPr>
              <p14:xfrm>
                <a:off x="11846819" y="253771"/>
                <a:ext cx="128880" cy="13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525A103-CA86-40BC-AEF5-2B1AEADC9A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42499" y="249451"/>
                  <a:ext cx="137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FA63EEB-7F7E-402A-901E-1A152EFE977D}"/>
                    </a:ext>
                  </a:extLst>
                </p14:cNvPr>
                <p14:cNvContentPartPr/>
                <p14:nvPr/>
              </p14:nvContentPartPr>
              <p14:xfrm>
                <a:off x="11925659" y="243331"/>
                <a:ext cx="171000" cy="193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FA63EEB-7F7E-402A-901E-1A152EFE97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21339" y="239011"/>
                  <a:ext cx="17964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EED8641-7ADF-4A7C-A678-D45BF39D6360}"/>
                  </a:ext>
                </a:extLst>
              </p14:cNvPr>
              <p14:cNvContentPartPr/>
              <p14:nvPr/>
            </p14:nvContentPartPr>
            <p14:xfrm>
              <a:off x="237179" y="1813291"/>
              <a:ext cx="1688400" cy="396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EED8641-7ADF-4A7C-A678-D45BF39D636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2859" y="1808971"/>
                <a:ext cx="169704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D6517903-BDAC-4B95-A219-4DCF36765B4F}"/>
              </a:ext>
            </a:extLst>
          </p:cNvPr>
          <p:cNvGrpSpPr/>
          <p:nvPr/>
        </p:nvGrpSpPr>
        <p:grpSpPr>
          <a:xfrm>
            <a:off x="3532979" y="1874491"/>
            <a:ext cx="2448360" cy="336600"/>
            <a:chOff x="3532979" y="1874491"/>
            <a:chExt cx="24483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CCFEB3E-6224-48B8-975B-BF4659A27B7C}"/>
                    </a:ext>
                  </a:extLst>
                </p14:cNvPr>
                <p14:cNvContentPartPr/>
                <p14:nvPr/>
              </p14:nvContentPartPr>
              <p14:xfrm>
                <a:off x="3532979" y="2038651"/>
                <a:ext cx="158760" cy="163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CCFEB3E-6224-48B8-975B-BF4659A27B7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28659" y="2034331"/>
                  <a:ext cx="167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B471212-62F5-4175-9932-07076C6F9102}"/>
                    </a:ext>
                  </a:extLst>
                </p14:cNvPr>
                <p14:cNvContentPartPr/>
                <p14:nvPr/>
              </p14:nvContentPartPr>
              <p14:xfrm>
                <a:off x="3660059" y="2063491"/>
                <a:ext cx="48960" cy="142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B471212-62F5-4175-9932-07076C6F91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5739" y="2059171"/>
                  <a:ext cx="57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F9F6677-66D8-471F-A55D-2034D135A588}"/>
                    </a:ext>
                  </a:extLst>
                </p14:cNvPr>
                <p14:cNvContentPartPr/>
                <p14:nvPr/>
              </p14:nvContentPartPr>
              <p14:xfrm>
                <a:off x="3537659" y="2190931"/>
                <a:ext cx="155880" cy="20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F9F6677-66D8-471F-A55D-2034D135A58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33339" y="2186611"/>
                  <a:ext cx="164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733107E-E677-4401-8F24-01243A52EE88}"/>
                    </a:ext>
                  </a:extLst>
                </p14:cNvPr>
                <p14:cNvContentPartPr/>
                <p14:nvPr/>
              </p14:nvContentPartPr>
              <p14:xfrm>
                <a:off x="3825659" y="2033971"/>
                <a:ext cx="5400" cy="152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733107E-E677-4401-8F24-01243A52EE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21339" y="2029651"/>
                  <a:ext cx="14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7475149-9C2F-49D7-AEDE-01373ECAF98B}"/>
                    </a:ext>
                  </a:extLst>
                </p14:cNvPr>
                <p14:cNvContentPartPr/>
                <p14:nvPr/>
              </p14:nvContentPartPr>
              <p14:xfrm>
                <a:off x="3722699" y="2011291"/>
                <a:ext cx="208800" cy="75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7475149-9C2F-49D7-AEDE-01373ECAF98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18379" y="2006971"/>
                  <a:ext cx="217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2EC95DE-9E59-4715-9621-442DF543D641}"/>
                    </a:ext>
                  </a:extLst>
                </p14:cNvPr>
                <p14:cNvContentPartPr/>
                <p14:nvPr/>
              </p14:nvContentPartPr>
              <p14:xfrm>
                <a:off x="3977579" y="2019931"/>
                <a:ext cx="222480" cy="48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2EC95DE-9E59-4715-9621-442DF543D6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73259" y="2015611"/>
                  <a:ext cx="231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0F73BF-DFC2-4E00-9652-426E8DDEA484}"/>
                    </a:ext>
                  </a:extLst>
                </p14:cNvPr>
                <p14:cNvContentPartPr/>
                <p14:nvPr/>
              </p14:nvContentPartPr>
              <p14:xfrm>
                <a:off x="3937979" y="1986091"/>
                <a:ext cx="145440" cy="94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0F73BF-DFC2-4E00-9652-426E8DDEA4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33659" y="1981771"/>
                  <a:ext cx="154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53451B5-88C1-4A5E-B551-328EE523C487}"/>
                    </a:ext>
                  </a:extLst>
                </p14:cNvPr>
                <p14:cNvContentPartPr/>
                <p14:nvPr/>
              </p14:nvContentPartPr>
              <p14:xfrm>
                <a:off x="4259819" y="1989691"/>
                <a:ext cx="131040" cy="86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53451B5-88C1-4A5E-B551-328EE523C4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55499" y="1985371"/>
                  <a:ext cx="139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DA61881-C2D8-40EE-B2FF-4F14C71785A3}"/>
                    </a:ext>
                  </a:extLst>
                </p14:cNvPr>
                <p14:cNvContentPartPr/>
                <p14:nvPr/>
              </p14:nvContentPartPr>
              <p14:xfrm>
                <a:off x="4407059" y="1923091"/>
                <a:ext cx="92520" cy="128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DA61881-C2D8-40EE-B2FF-4F14C71785A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02739" y="1918771"/>
                  <a:ext cx="101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AE7D56-2349-4C82-A9B9-7E2DADFA751F}"/>
                    </a:ext>
                  </a:extLst>
                </p14:cNvPr>
                <p14:cNvContentPartPr/>
                <p14:nvPr/>
              </p14:nvContentPartPr>
              <p14:xfrm>
                <a:off x="4535579" y="1951171"/>
                <a:ext cx="94320" cy="92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AE7D56-2349-4C82-A9B9-7E2DADFA751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31259" y="1946851"/>
                  <a:ext cx="102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199AEB-0637-433D-8F5A-6153AB23D836}"/>
                    </a:ext>
                  </a:extLst>
                </p14:cNvPr>
                <p14:cNvContentPartPr/>
                <p14:nvPr/>
              </p14:nvContentPartPr>
              <p14:xfrm>
                <a:off x="4645739" y="1970611"/>
                <a:ext cx="101160" cy="72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199AEB-0637-433D-8F5A-6153AB23D83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41419" y="1966291"/>
                  <a:ext cx="109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5FF3BFC-5400-429D-8BEA-65897D85D6D9}"/>
                    </a:ext>
                  </a:extLst>
                </p14:cNvPr>
                <p14:cNvContentPartPr/>
                <p14:nvPr/>
              </p14:nvContentPartPr>
              <p14:xfrm>
                <a:off x="4770659" y="1889971"/>
                <a:ext cx="245880" cy="147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5FF3BFC-5400-429D-8BEA-65897D85D6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66339" y="1885651"/>
                  <a:ext cx="254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D407EA3-28FE-4FA2-8180-99F195E2E2B6}"/>
                    </a:ext>
                  </a:extLst>
                </p14:cNvPr>
                <p14:cNvContentPartPr/>
                <p14:nvPr/>
              </p14:nvContentPartPr>
              <p14:xfrm>
                <a:off x="5021219" y="1877371"/>
                <a:ext cx="159120" cy="161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D407EA3-28FE-4FA2-8180-99F195E2E2B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16899" y="1873051"/>
                  <a:ext cx="167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2BFF1F2-0382-4CBF-9736-CC1FEF020889}"/>
                    </a:ext>
                  </a:extLst>
                </p14:cNvPr>
                <p14:cNvContentPartPr/>
                <p14:nvPr/>
              </p14:nvContentPartPr>
              <p14:xfrm>
                <a:off x="5236499" y="1949371"/>
                <a:ext cx="163080" cy="87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2BFF1F2-0382-4CBF-9736-CC1FEF02088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32179" y="1945051"/>
                  <a:ext cx="171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3EEA335-7442-471A-B395-1455234780F7}"/>
                    </a:ext>
                  </a:extLst>
                </p14:cNvPr>
                <p14:cNvContentPartPr/>
                <p14:nvPr/>
              </p14:nvContentPartPr>
              <p14:xfrm>
                <a:off x="5421899" y="1874491"/>
                <a:ext cx="117000" cy="147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3EEA335-7442-471A-B395-1455234780F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17579" y="1870171"/>
                  <a:ext cx="125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7699957-A7E6-453A-ABB4-7E11AB904C21}"/>
                    </a:ext>
                  </a:extLst>
                </p14:cNvPr>
                <p14:cNvContentPartPr/>
                <p14:nvPr/>
              </p14:nvContentPartPr>
              <p14:xfrm>
                <a:off x="5581019" y="1937851"/>
                <a:ext cx="400320" cy="198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7699957-A7E6-453A-ABB4-7E11AB904C2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76699" y="1933531"/>
                  <a:ext cx="40896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5EFA3DB-B5B3-4495-8B76-B9837C3AF70A}"/>
                  </a:ext>
                </a:extLst>
              </p14:cNvPr>
              <p14:cNvContentPartPr/>
              <p14:nvPr/>
            </p14:nvContentPartPr>
            <p14:xfrm>
              <a:off x="4373219" y="2676571"/>
              <a:ext cx="473760" cy="176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5EFA3DB-B5B3-4495-8B76-B9837C3AF70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368899" y="2672251"/>
                <a:ext cx="482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61C1C4BE-D008-444D-A914-23A1CEA388A0}"/>
                  </a:ext>
                </a:extLst>
              </p14:cNvPr>
              <p14:cNvContentPartPr/>
              <p14:nvPr/>
            </p14:nvContentPartPr>
            <p14:xfrm>
              <a:off x="4929419" y="2179771"/>
              <a:ext cx="849960" cy="593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61C1C4BE-D008-444D-A914-23A1CEA388A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925099" y="2175451"/>
                <a:ext cx="858600" cy="60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CF3FCCB-4A89-4207-820C-2B46EB3280B9}"/>
              </a:ext>
            </a:extLst>
          </p:cNvPr>
          <p:cNvGrpSpPr/>
          <p:nvPr/>
        </p:nvGrpSpPr>
        <p:grpSpPr>
          <a:xfrm>
            <a:off x="5314259" y="2153491"/>
            <a:ext cx="2039040" cy="864360"/>
            <a:chOff x="5314259" y="2153491"/>
            <a:chExt cx="2039040" cy="86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1FA2D6-E662-4BD9-AD67-A1B22D5B17E0}"/>
                    </a:ext>
                  </a:extLst>
                </p14:cNvPr>
                <p14:cNvContentPartPr/>
                <p14:nvPr/>
              </p14:nvContentPartPr>
              <p14:xfrm>
                <a:off x="5314259" y="2843971"/>
                <a:ext cx="217080" cy="142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1FA2D6-E662-4BD9-AD67-A1B22D5B17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09939" y="2839651"/>
                  <a:ext cx="225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21C8A46-0215-487C-A0C0-791133503C46}"/>
                    </a:ext>
                  </a:extLst>
                </p14:cNvPr>
                <p14:cNvContentPartPr/>
                <p14:nvPr/>
              </p14:nvContentPartPr>
              <p14:xfrm>
                <a:off x="5510099" y="2861971"/>
                <a:ext cx="129960" cy="155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21C8A46-0215-487C-A0C0-791133503C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05779" y="2857651"/>
                  <a:ext cx="13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52E218E-C790-4EE5-8169-B50F3558532B}"/>
                    </a:ext>
                  </a:extLst>
                </p14:cNvPr>
                <p14:cNvContentPartPr/>
                <p14:nvPr/>
              </p14:nvContentPartPr>
              <p14:xfrm>
                <a:off x="5776139" y="2778091"/>
                <a:ext cx="50400" cy="114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52E218E-C790-4EE5-8169-B50F355853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71819" y="2773771"/>
                  <a:ext cx="59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FEE0FE7-EEAC-4201-8BC3-26E685E5F718}"/>
                    </a:ext>
                  </a:extLst>
                </p14:cNvPr>
                <p14:cNvContentPartPr/>
                <p14:nvPr/>
              </p14:nvContentPartPr>
              <p14:xfrm>
                <a:off x="5743019" y="2865931"/>
                <a:ext cx="133920" cy="63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FEE0FE7-EEAC-4201-8BC3-26E685E5F71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38699" y="2861611"/>
                  <a:ext cx="142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193E5BD-5BAA-4D6A-922C-231CC36032F5}"/>
                    </a:ext>
                  </a:extLst>
                </p14:cNvPr>
                <p14:cNvContentPartPr/>
                <p14:nvPr/>
              </p14:nvContentPartPr>
              <p14:xfrm>
                <a:off x="5672459" y="2700691"/>
                <a:ext cx="137880" cy="94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193E5BD-5BAA-4D6A-922C-231CC36032F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68139" y="2696371"/>
                  <a:ext cx="146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9A64450-EFF2-4C42-9B1D-484EBB335E8B}"/>
                    </a:ext>
                  </a:extLst>
                </p14:cNvPr>
                <p14:cNvContentPartPr/>
                <p14:nvPr/>
              </p14:nvContentPartPr>
              <p14:xfrm>
                <a:off x="5861099" y="2767651"/>
                <a:ext cx="151920" cy="73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9A64450-EFF2-4C42-9B1D-484EBB335E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56779" y="2763331"/>
                  <a:ext cx="160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708C43-50C6-4B8A-85D1-968D37BE59E3}"/>
                    </a:ext>
                  </a:extLst>
                </p14:cNvPr>
                <p14:cNvContentPartPr/>
                <p14:nvPr/>
              </p14:nvContentPartPr>
              <p14:xfrm>
                <a:off x="6004019" y="2622931"/>
                <a:ext cx="96840" cy="2196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708C43-50C6-4B8A-85D1-968D37BE59E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99699" y="2618611"/>
                  <a:ext cx="105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0B6F5B4-8468-4605-A133-BCA549B45DAE}"/>
                    </a:ext>
                  </a:extLst>
                </p14:cNvPr>
                <p14:cNvContentPartPr/>
                <p14:nvPr/>
              </p14:nvContentPartPr>
              <p14:xfrm>
                <a:off x="6060179" y="2586211"/>
                <a:ext cx="87120" cy="155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0B6F5B4-8468-4605-A133-BCA549B45DA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55859" y="2581891"/>
                  <a:ext cx="95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994A4F4-577E-4619-B76F-B55F150E8666}"/>
                    </a:ext>
                  </a:extLst>
                </p14:cNvPr>
                <p14:cNvContentPartPr/>
                <p14:nvPr/>
              </p14:nvContentPartPr>
              <p14:xfrm>
                <a:off x="6156659" y="2508451"/>
                <a:ext cx="252000" cy="213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994A4F4-577E-4619-B76F-B55F150E86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52339" y="2504131"/>
                  <a:ext cx="260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2989DC6-ABEC-49F1-87B7-A3FD6381896E}"/>
                    </a:ext>
                  </a:extLst>
                </p14:cNvPr>
                <p14:cNvContentPartPr/>
                <p14:nvPr/>
              </p14:nvContentPartPr>
              <p14:xfrm>
                <a:off x="6323339" y="2471371"/>
                <a:ext cx="360" cy="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2989DC6-ABEC-49F1-87B7-A3FD638189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19019" y="2467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4ADD2D2-98C9-4EFF-A519-100031F49A99}"/>
                    </a:ext>
                  </a:extLst>
                </p14:cNvPr>
                <p14:cNvContentPartPr/>
                <p14:nvPr/>
              </p14:nvContentPartPr>
              <p14:xfrm>
                <a:off x="6415499" y="2527171"/>
                <a:ext cx="204480" cy="65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4ADD2D2-98C9-4EFF-A519-100031F49A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11179" y="2522851"/>
                  <a:ext cx="213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CDF714-874E-4DCA-A883-A3DF08090893}"/>
                    </a:ext>
                  </a:extLst>
                </p14:cNvPr>
                <p14:cNvContentPartPr/>
                <p14:nvPr/>
              </p14:nvContentPartPr>
              <p14:xfrm>
                <a:off x="6692699" y="2297491"/>
                <a:ext cx="142560" cy="268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CDF714-874E-4DCA-A883-A3DF080908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88379" y="2293171"/>
                  <a:ext cx="151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8F420FC-DD7A-4780-927E-87BF110154F9}"/>
                    </a:ext>
                  </a:extLst>
                </p14:cNvPr>
                <p14:cNvContentPartPr/>
                <p14:nvPr/>
              </p14:nvContentPartPr>
              <p14:xfrm>
                <a:off x="6826259" y="2354371"/>
                <a:ext cx="107640" cy="74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8F420FC-DD7A-4780-927E-87BF110154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21939" y="2350051"/>
                  <a:ext cx="116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ECB5CB6-E58A-4AEE-8AE4-588E858FC2FC}"/>
                    </a:ext>
                  </a:extLst>
                </p14:cNvPr>
                <p14:cNvContentPartPr/>
                <p14:nvPr/>
              </p14:nvContentPartPr>
              <p14:xfrm>
                <a:off x="6925259" y="2326651"/>
                <a:ext cx="100800" cy="73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ECB5CB6-E58A-4AEE-8AE4-588E858FC2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20939" y="2322331"/>
                  <a:ext cx="109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0FDF52D-51AF-49F0-AE09-4DDF3546A13E}"/>
                    </a:ext>
                  </a:extLst>
                </p14:cNvPr>
                <p14:cNvContentPartPr/>
                <p14:nvPr/>
              </p14:nvContentPartPr>
              <p14:xfrm>
                <a:off x="6979619" y="2199931"/>
                <a:ext cx="102600" cy="1854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0FDF52D-51AF-49F0-AE09-4DDF3546A1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75299" y="2195611"/>
                  <a:ext cx="111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4BCFBEA-FD0A-439B-9999-30BA3617EE97}"/>
                    </a:ext>
                  </a:extLst>
                </p14:cNvPr>
                <p14:cNvContentPartPr/>
                <p14:nvPr/>
              </p14:nvContentPartPr>
              <p14:xfrm>
                <a:off x="7102739" y="2153491"/>
                <a:ext cx="250560" cy="168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4BCFBEA-FD0A-439B-9999-30BA3617EE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98419" y="2149171"/>
                  <a:ext cx="2592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B0BB1C3-D5C9-4C3F-8F64-D82D376C1E65}"/>
              </a:ext>
            </a:extLst>
          </p:cNvPr>
          <p:cNvGrpSpPr/>
          <p:nvPr/>
        </p:nvGrpSpPr>
        <p:grpSpPr>
          <a:xfrm>
            <a:off x="3490499" y="2583331"/>
            <a:ext cx="269640" cy="795240"/>
            <a:chOff x="3490499" y="2583331"/>
            <a:chExt cx="269640" cy="79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63EE77C-0FE6-4133-877E-E6DD249897E8}"/>
                    </a:ext>
                  </a:extLst>
                </p14:cNvPr>
                <p14:cNvContentPartPr/>
                <p14:nvPr/>
              </p14:nvContentPartPr>
              <p14:xfrm>
                <a:off x="3573299" y="2694211"/>
                <a:ext cx="133920" cy="597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63EE77C-0FE6-4133-877E-E6DD249897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68979" y="2689891"/>
                  <a:ext cx="14256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77689B4-68C1-459B-BBA3-3228FED2A553}"/>
                    </a:ext>
                  </a:extLst>
                </p14:cNvPr>
                <p14:cNvContentPartPr/>
                <p14:nvPr/>
              </p14:nvContentPartPr>
              <p14:xfrm>
                <a:off x="3624419" y="3149611"/>
                <a:ext cx="135720" cy="228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77689B4-68C1-459B-BBA3-3228FED2A5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20099" y="3145291"/>
                  <a:ext cx="144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4B6D652-8AE2-4821-B62A-6AF31007C89F}"/>
                    </a:ext>
                  </a:extLst>
                </p14:cNvPr>
                <p14:cNvContentPartPr/>
                <p14:nvPr/>
              </p14:nvContentPartPr>
              <p14:xfrm>
                <a:off x="3507779" y="2732011"/>
                <a:ext cx="24840" cy="35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4B6D652-8AE2-4821-B62A-6AF31007C8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03459" y="2727691"/>
                  <a:ext cx="3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658E81B-F070-4B23-A0ED-5DDC3FBCB9BA}"/>
                    </a:ext>
                  </a:extLst>
                </p14:cNvPr>
                <p14:cNvContentPartPr/>
                <p14:nvPr/>
              </p14:nvContentPartPr>
              <p14:xfrm>
                <a:off x="3490499" y="2583331"/>
                <a:ext cx="142920" cy="189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658E81B-F070-4B23-A0ED-5DDC3FBCB9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86179" y="2579011"/>
                  <a:ext cx="15156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3FD7135-7A9C-4D23-AE66-8CB516782775}"/>
                  </a:ext>
                </a:extLst>
              </p14:cNvPr>
              <p14:cNvContentPartPr/>
              <p14:nvPr/>
            </p14:nvContentPartPr>
            <p14:xfrm>
              <a:off x="2598059" y="5261011"/>
              <a:ext cx="4462560" cy="13694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3FD7135-7A9C-4D23-AE66-8CB51678277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93739" y="5256691"/>
                <a:ext cx="4471200" cy="13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C79F976-8A64-4FF0-829F-FDDF29DF6B94}"/>
                  </a:ext>
                </a:extLst>
              </p14:cNvPr>
              <p14:cNvContentPartPr/>
              <p14:nvPr/>
            </p14:nvContentPartPr>
            <p14:xfrm>
              <a:off x="2881739" y="5983531"/>
              <a:ext cx="385200" cy="5562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C79F976-8A64-4FF0-829F-FDDF29DF6B9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877419" y="5979211"/>
                <a:ext cx="393840" cy="56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C9A692AA-D5B8-4320-AF22-214BCB07872A}"/>
              </a:ext>
            </a:extLst>
          </p:cNvPr>
          <p:cNvGrpSpPr/>
          <p:nvPr/>
        </p:nvGrpSpPr>
        <p:grpSpPr>
          <a:xfrm>
            <a:off x="380459" y="3846211"/>
            <a:ext cx="6682680" cy="2827440"/>
            <a:chOff x="380459" y="3846211"/>
            <a:chExt cx="6682680" cy="28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A8D6BD7-5746-4567-8D97-42FABC4FB823}"/>
                    </a:ext>
                  </a:extLst>
                </p14:cNvPr>
                <p14:cNvContentPartPr/>
                <p14:nvPr/>
              </p14:nvContentPartPr>
              <p14:xfrm>
                <a:off x="3509939" y="3846211"/>
                <a:ext cx="1062000" cy="105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A8D6BD7-5746-4567-8D97-42FABC4FB8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05619" y="3841891"/>
                  <a:ext cx="1070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2FE6482-51EB-45ED-9A14-DD65915F0F4F}"/>
                    </a:ext>
                  </a:extLst>
                </p14:cNvPr>
                <p14:cNvContentPartPr/>
                <p14:nvPr/>
              </p14:nvContentPartPr>
              <p14:xfrm>
                <a:off x="380459" y="3901291"/>
                <a:ext cx="2288160" cy="25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2FE6482-51EB-45ED-9A14-DD65915F0F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6139" y="3896971"/>
                  <a:ext cx="2296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3B7F05B-29AD-415E-840D-870091FD1DAA}"/>
                    </a:ext>
                  </a:extLst>
                </p14:cNvPr>
                <p14:cNvContentPartPr/>
                <p14:nvPr/>
              </p14:nvContentPartPr>
              <p14:xfrm>
                <a:off x="2566019" y="5312851"/>
                <a:ext cx="4497120" cy="1360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3B7F05B-29AD-415E-840D-870091FD1D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61699" y="5308531"/>
                  <a:ext cx="4505760" cy="13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ECC9231-CD26-4EFC-BB37-3CBDB09173E8}"/>
                    </a:ext>
                  </a:extLst>
                </p14:cNvPr>
                <p14:cNvContentPartPr/>
                <p14:nvPr/>
              </p14:nvContentPartPr>
              <p14:xfrm>
                <a:off x="3208979" y="4038091"/>
                <a:ext cx="2611440" cy="1297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ECC9231-CD26-4EFC-BB37-3CBDB09173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04659" y="4033771"/>
                  <a:ext cx="2620080" cy="13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50704FE-4C37-4D90-A09E-6014440CB87F}"/>
                    </a:ext>
                  </a:extLst>
                </p14:cNvPr>
                <p14:cNvContentPartPr/>
                <p14:nvPr/>
              </p14:nvContentPartPr>
              <p14:xfrm>
                <a:off x="3136619" y="3897331"/>
                <a:ext cx="280080" cy="308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50704FE-4C37-4D90-A09E-6014440CB8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32299" y="3893011"/>
                  <a:ext cx="288720" cy="31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640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0DE9C-389F-4056-A799-8642F6081CF3}" type="slidenum">
              <a:t>7</a:t>
            </a:fld>
            <a:endParaRPr lang="de-DE" dirty="0"/>
          </a:p>
        </p:txBody>
      </p:sp>
      <p:sp>
        <p:nvSpPr>
          <p:cNvPr id="6" name="TextShape 2"/>
          <p:cNvSpPr txBox="1"/>
          <p:nvPr/>
        </p:nvSpPr>
        <p:spPr>
          <a:xfrm>
            <a:off x="79745" y="0"/>
            <a:ext cx="1227174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/>
              <a:t>Philippskurve and short run aggregrated supply (AS-curve)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39379"/>
            <a:ext cx="8644107" cy="33887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dirty="0"/>
              <a:t>AS:	</a:t>
            </a:r>
            <a:r>
              <a:rPr lang="de-DE" sz="2000" dirty="0" err="1"/>
              <a:t>Y</a:t>
            </a:r>
            <a:r>
              <a:rPr lang="de-DE" sz="2000" baseline="-25000" dirty="0" err="1"/>
              <a:t>t</a:t>
            </a:r>
            <a:r>
              <a:rPr lang="de-DE" sz="2000" dirty="0"/>
              <a:t>	= </a:t>
            </a:r>
            <a:r>
              <a:rPr lang="en-US" sz="2000" dirty="0"/>
              <a:t>Y* + </a:t>
            </a:r>
            <a:r>
              <a:rPr lang="de-DE" sz="2000" dirty="0"/>
              <a:t>a</a:t>
            </a:r>
            <a:r>
              <a:rPr lang="en-US" sz="2000" dirty="0"/>
              <a:t>(P</a:t>
            </a:r>
            <a:r>
              <a:rPr lang="en-US" sz="2000" baseline="-25000" dirty="0"/>
              <a:t>t</a:t>
            </a:r>
            <a:r>
              <a:rPr lang="en-US" sz="2000" dirty="0"/>
              <a:t>-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baseline="30000" dirty="0" err="1"/>
              <a:t>e</a:t>
            </a:r>
            <a:r>
              <a:rPr lang="en-US" sz="2000" dirty="0"/>
              <a:t>)	(a&gt;0)	(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baseline="30000" dirty="0" err="1"/>
              <a:t>e</a:t>
            </a:r>
            <a:r>
              <a:rPr lang="en-US" sz="2000"/>
              <a:t>: expected price level)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replace </a:t>
            </a:r>
            <a:r>
              <a:rPr lang="en-US" sz="2000" dirty="0"/>
              <a:t>P</a:t>
            </a:r>
            <a:r>
              <a:rPr lang="en-US" sz="2000" baseline="-25000" dirty="0"/>
              <a:t>t</a:t>
            </a:r>
            <a:r>
              <a:rPr lang="en-US" sz="2000" dirty="0"/>
              <a:t>/P</a:t>
            </a:r>
            <a:r>
              <a:rPr lang="en-US" sz="2000" baseline="-25000" dirty="0"/>
              <a:t>t-1</a:t>
            </a:r>
            <a:r>
              <a:rPr lang="en-US" sz="2000" dirty="0"/>
              <a:t>=1+</a:t>
            </a:r>
            <a:r>
              <a:rPr lang="el-GR" sz="2000" dirty="0"/>
              <a:t> π</a:t>
            </a:r>
            <a:r>
              <a:rPr lang="de-DE" sz="2000" baseline="-25000" dirty="0"/>
              <a:t>t </a:t>
            </a:r>
            <a:r>
              <a:rPr lang="en-US" sz="2000"/>
              <a:t>	and</a:t>
            </a:r>
            <a:r>
              <a:rPr lang="en-US" sz="2000" dirty="0"/>
              <a:t>	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baseline="30000" dirty="0" err="1"/>
              <a:t>e</a:t>
            </a:r>
            <a:r>
              <a:rPr lang="en-US" sz="2000" dirty="0"/>
              <a:t>/P</a:t>
            </a:r>
            <a:r>
              <a:rPr lang="en-US" sz="2000" baseline="-25000" dirty="0"/>
              <a:t>t-1</a:t>
            </a:r>
            <a:r>
              <a:rPr lang="en-US" sz="2000" dirty="0"/>
              <a:t>= 1+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</a:p>
          <a:p>
            <a:endParaRPr lang="en-US" sz="2000" dirty="0"/>
          </a:p>
          <a:p>
            <a:r>
              <a:rPr lang="de-DE" sz="2000" dirty="0"/>
              <a:t>→ </a:t>
            </a:r>
            <a:r>
              <a:rPr lang="en-US" sz="2000" dirty="0"/>
              <a:t>	</a:t>
            </a:r>
            <a:r>
              <a:rPr lang="de-DE" sz="2000" dirty="0"/>
              <a:t> </a:t>
            </a:r>
            <a:r>
              <a:rPr lang="de-DE" sz="2000" dirty="0" err="1"/>
              <a:t>Y</a:t>
            </a:r>
            <a:r>
              <a:rPr lang="de-DE" sz="2000" baseline="-25000" dirty="0" err="1"/>
              <a:t>t</a:t>
            </a:r>
            <a:r>
              <a:rPr lang="de-DE" sz="2000" baseline="-25000" dirty="0"/>
              <a:t> </a:t>
            </a:r>
            <a:r>
              <a:rPr lang="en-US" sz="2000" dirty="0"/>
              <a:t>	= Y* + </a:t>
            </a:r>
            <a:r>
              <a:rPr lang="de-DE" sz="2000" dirty="0"/>
              <a:t>a</a:t>
            </a:r>
            <a:r>
              <a:rPr lang="en-US" sz="2000" dirty="0"/>
              <a:t>((1+</a:t>
            </a:r>
            <a:r>
              <a:rPr lang="el-GR" sz="2000" dirty="0"/>
              <a:t> π</a:t>
            </a:r>
            <a:r>
              <a:rPr lang="de-DE" sz="2000" baseline="-25000" dirty="0"/>
              <a:t>t</a:t>
            </a:r>
            <a:r>
              <a:rPr lang="en-US" sz="2000" dirty="0"/>
              <a:t>)P</a:t>
            </a:r>
            <a:r>
              <a:rPr lang="en-US" sz="2000" baseline="-25000" dirty="0"/>
              <a:t>t-1 </a:t>
            </a:r>
            <a:r>
              <a:rPr lang="en-US" sz="2000" dirty="0"/>
              <a:t>- (1+</a:t>
            </a:r>
            <a:r>
              <a:rPr lang="el-GR" sz="2000" dirty="0"/>
              <a:t> 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  <a:r>
              <a:rPr lang="en-US" sz="2000" dirty="0"/>
              <a:t>)P</a:t>
            </a:r>
            <a:r>
              <a:rPr lang="en-US" sz="2000" baseline="-25000" dirty="0"/>
              <a:t>t-1 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		= Y* + P</a:t>
            </a:r>
            <a:r>
              <a:rPr lang="en-US" sz="2000" baseline="-25000" dirty="0"/>
              <a:t>t-1</a:t>
            </a:r>
            <a:r>
              <a:rPr lang="de-DE" sz="2000" dirty="0"/>
              <a:t>a</a:t>
            </a:r>
            <a:r>
              <a:rPr lang="en-US" sz="2000" dirty="0"/>
              <a:t>(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- 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  <a:r>
              <a:rPr lang="en-US" sz="2000" dirty="0"/>
              <a:t>)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		= Y* + ã(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dirty="0"/>
              <a:t> - 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  <a:r>
              <a:rPr lang="en-US" sz="2000" dirty="0"/>
              <a:t>)</a:t>
            </a:r>
            <a:r>
              <a:rPr lang="en-US" sz="2000"/>
              <a:t>	with </a:t>
            </a:r>
            <a:r>
              <a:rPr lang="en-US" sz="2000" dirty="0"/>
              <a:t>ã= P</a:t>
            </a:r>
            <a:r>
              <a:rPr lang="en-US" sz="2000" baseline="-25000" dirty="0"/>
              <a:t>t-1</a:t>
            </a:r>
            <a:r>
              <a:rPr lang="de-DE" sz="2000" dirty="0"/>
              <a:t>a</a:t>
            </a:r>
            <a:r>
              <a:rPr lang="de-DE" sz="2000"/>
              <a:t>&gt;0</a:t>
            </a:r>
          </a:p>
          <a:p>
            <a:endParaRPr lang="de-DE" sz="2000" dirty="0"/>
          </a:p>
          <a:p>
            <a:r>
              <a:rPr lang="de-DE" sz="2000"/>
              <a:t>With  given expectations, we obtain</a:t>
            </a:r>
            <a:r>
              <a:rPr lang="de-DE" sz="2540" dirty="0"/>
              <a:t>					</a:t>
            </a:r>
          </a:p>
          <a:p>
            <a:endParaRPr lang="de-DE" sz="2540" dirty="0"/>
          </a:p>
          <a:p>
            <a:r>
              <a:rPr lang="de-DE" sz="2540" dirty="0"/>
              <a:t>			</a:t>
            </a:r>
            <a:r>
              <a:rPr lang="de-DE" sz="2540"/>
              <a:t>	or</a:t>
            </a:r>
            <a:r>
              <a:rPr lang="de-DE" sz="2540" dirty="0"/>
              <a:t>		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694238" y="4258340"/>
            <a:ext cx="1" cy="21632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694239" y="6421543"/>
            <a:ext cx="3002142" cy="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56421" y="4192775"/>
            <a:ext cx="42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</a:t>
            </a:r>
            <a:r>
              <a:rPr lang="en-US" sz="1600" baseline="-25000" dirty="0"/>
              <a:t>t</a:t>
            </a:r>
            <a:endParaRPr lang="de-DE" sz="1600" baseline="-25000" dirty="0"/>
          </a:p>
        </p:txBody>
      </p:sp>
      <p:sp>
        <p:nvSpPr>
          <p:cNvPr id="11" name="Textfeld 10"/>
          <p:cNvSpPr txBox="1"/>
          <p:nvPr/>
        </p:nvSpPr>
        <p:spPr>
          <a:xfrm>
            <a:off x="3365205" y="6421543"/>
            <a:ext cx="39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Y</a:t>
            </a:r>
            <a:r>
              <a:rPr lang="de-DE" sz="1600" baseline="-25000" dirty="0" err="1"/>
              <a:t>t</a:t>
            </a:r>
            <a:endParaRPr lang="de-DE" sz="16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3064584" y="4495731"/>
                <a:ext cx="5091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𝐴𝑆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84" y="4495731"/>
                <a:ext cx="5091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6"/>
          <p:cNvCxnSpPr/>
          <p:nvPr/>
        </p:nvCxnSpPr>
        <p:spPr>
          <a:xfrm flipV="1">
            <a:off x="4706270" y="4214039"/>
            <a:ext cx="1" cy="21632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7076616" y="4451430"/>
                <a:ext cx="6317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𝐴𝑆</m:t>
                    </m:r>
                  </m:oMath>
                </a14:m>
                <a:r>
                  <a:rPr lang="de-DE" dirty="0"/>
                  <a:t>`</a:t>
                </a:r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16" y="4451430"/>
                <a:ext cx="63179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7"/>
          <p:cNvCxnSpPr/>
          <p:nvPr/>
        </p:nvCxnSpPr>
        <p:spPr>
          <a:xfrm>
            <a:off x="4706270" y="6384397"/>
            <a:ext cx="3002142" cy="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V="1">
            <a:off x="1281223" y="4636096"/>
            <a:ext cx="1783361" cy="114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362347" y="4167811"/>
            <a:ext cx="42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 </a:t>
            </a:r>
            <a:r>
              <a:rPr lang="en-US" sz="1600" baseline="-25000" dirty="0"/>
              <a:t>t</a:t>
            </a:r>
            <a:endParaRPr lang="de-DE" sz="1600" baseline="-25000" dirty="0"/>
          </a:p>
        </p:txBody>
      </p:sp>
      <p:sp>
        <p:nvSpPr>
          <p:cNvPr id="31" name="Textfeld 30"/>
          <p:cNvSpPr txBox="1"/>
          <p:nvPr/>
        </p:nvSpPr>
        <p:spPr>
          <a:xfrm>
            <a:off x="7366601" y="6382556"/>
            <a:ext cx="39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Y</a:t>
            </a:r>
            <a:r>
              <a:rPr lang="de-DE" sz="1600" baseline="-25000" dirty="0" err="1"/>
              <a:t>t</a:t>
            </a:r>
            <a:endParaRPr lang="de-DE" sz="1633" dirty="0"/>
          </a:p>
        </p:txBody>
      </p:sp>
      <p:cxnSp>
        <p:nvCxnSpPr>
          <p:cNvPr id="32" name="Gerader Verbinder 31"/>
          <p:cNvCxnSpPr/>
          <p:nvPr/>
        </p:nvCxnSpPr>
        <p:spPr>
          <a:xfrm flipV="1">
            <a:off x="5171216" y="4531329"/>
            <a:ext cx="1998063" cy="92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2E6351D3-402E-F1FC-4DD1-2EA210ABEA1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71D556A7-1F98-4E9F-80DD-4E23B1F5CDCE}"/>
                  </a:ext>
                </a:extLst>
              </p14:cNvPr>
              <p14:cNvContentPartPr/>
              <p14:nvPr/>
            </p14:nvContentPartPr>
            <p14:xfrm>
              <a:off x="2958059" y="1024891"/>
              <a:ext cx="408600" cy="363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71D556A7-1F98-4E9F-80DD-4E23B1F5CD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3739" y="1020571"/>
                <a:ext cx="417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7935C9F-315D-4A18-8893-318757574022}"/>
                  </a:ext>
                </a:extLst>
              </p14:cNvPr>
              <p14:cNvContentPartPr/>
              <p14:nvPr/>
            </p14:nvContentPartPr>
            <p14:xfrm>
              <a:off x="948539" y="1044331"/>
              <a:ext cx="2568960" cy="716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7935C9F-315D-4A18-8893-3187575740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4219" y="1040011"/>
                <a:ext cx="2577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D0398CC3-026B-40FA-89ED-6EAD2A85D48D}"/>
                  </a:ext>
                </a:extLst>
              </p14:cNvPr>
              <p14:cNvContentPartPr/>
              <p14:nvPr/>
            </p14:nvContentPartPr>
            <p14:xfrm>
              <a:off x="885539" y="629251"/>
              <a:ext cx="431280" cy="4888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D0398CC3-026B-40FA-89ED-6EAD2A85D4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1219" y="624931"/>
                <a:ext cx="439920" cy="49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47A61DAF-2BBB-4ACE-9FBE-947FD209E15F}"/>
              </a:ext>
            </a:extLst>
          </p:cNvPr>
          <p:cNvGrpSpPr/>
          <p:nvPr/>
        </p:nvGrpSpPr>
        <p:grpSpPr>
          <a:xfrm>
            <a:off x="1338779" y="60811"/>
            <a:ext cx="867240" cy="590040"/>
            <a:chOff x="1338779" y="60811"/>
            <a:chExt cx="86724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B618E24-4CB2-416C-B3ED-847007161E69}"/>
                    </a:ext>
                  </a:extLst>
                </p14:cNvPr>
                <p14:cNvContentPartPr/>
                <p14:nvPr/>
              </p14:nvContentPartPr>
              <p14:xfrm>
                <a:off x="2038619" y="455731"/>
                <a:ext cx="119160" cy="175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B618E24-4CB2-416C-B3ED-847007161E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34299" y="451411"/>
                  <a:ext cx="127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60C159E-28D7-4620-96F0-81E2E0E4BF79}"/>
                    </a:ext>
                  </a:extLst>
                </p14:cNvPr>
                <p14:cNvContentPartPr/>
                <p14:nvPr/>
              </p14:nvContentPartPr>
              <p14:xfrm>
                <a:off x="2033219" y="547531"/>
                <a:ext cx="161280" cy="103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60C159E-28D7-4620-96F0-81E2E0E4BF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28899" y="543211"/>
                  <a:ext cx="16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85D810A-929B-46A6-8630-7C48B5637149}"/>
                    </a:ext>
                  </a:extLst>
                </p14:cNvPr>
                <p14:cNvContentPartPr/>
                <p14:nvPr/>
              </p14:nvContentPartPr>
              <p14:xfrm>
                <a:off x="1338779" y="178171"/>
                <a:ext cx="110880" cy="1962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85D810A-929B-46A6-8630-7C48B56371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34459" y="173851"/>
                  <a:ext cx="119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41CBD7-A0D9-4B7B-8322-33D21DBCBACB}"/>
                    </a:ext>
                  </a:extLst>
                </p14:cNvPr>
                <p14:cNvContentPartPr/>
                <p14:nvPr/>
              </p14:nvContentPartPr>
              <p14:xfrm>
                <a:off x="1471979" y="188251"/>
                <a:ext cx="74880" cy="676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41CBD7-A0D9-4B7B-8322-33D21DBCBA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67659" y="183931"/>
                  <a:ext cx="83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6A40123-9C47-4FF3-83BA-56FBC26CA239}"/>
                    </a:ext>
                  </a:extLst>
                </p14:cNvPr>
                <p14:cNvContentPartPr/>
                <p14:nvPr/>
              </p14:nvContentPartPr>
              <p14:xfrm>
                <a:off x="1561259" y="104371"/>
                <a:ext cx="209160" cy="135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6A40123-9C47-4FF3-83BA-56FBC26CA2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6939" y="100051"/>
                  <a:ext cx="217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C52EC51-658E-4B22-A993-30C3A0C5A8FD}"/>
                    </a:ext>
                  </a:extLst>
                </p14:cNvPr>
                <p14:cNvContentPartPr/>
                <p14:nvPr/>
              </p14:nvContentPartPr>
              <p14:xfrm>
                <a:off x="1811459" y="81691"/>
                <a:ext cx="105480" cy="135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C52EC51-658E-4B22-A993-30C3A0C5A8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07139" y="77371"/>
                  <a:ext cx="11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6BEEED1-3E57-4724-8316-F21FE8E25C0A}"/>
                    </a:ext>
                  </a:extLst>
                </p14:cNvPr>
                <p14:cNvContentPartPr/>
                <p14:nvPr/>
              </p14:nvContentPartPr>
              <p14:xfrm>
                <a:off x="1906139" y="118771"/>
                <a:ext cx="3600" cy="5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6BEEED1-3E57-4724-8316-F21FE8E25C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01819" y="114451"/>
                  <a:ext cx="12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CD5CFA9-8077-46E3-AFB8-E22E115DB22A}"/>
                    </a:ext>
                  </a:extLst>
                </p14:cNvPr>
                <p14:cNvContentPartPr/>
                <p14:nvPr/>
              </p14:nvContentPartPr>
              <p14:xfrm>
                <a:off x="1929899" y="60811"/>
                <a:ext cx="205560" cy="144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CD5CFA9-8077-46E3-AFB8-E22E115DB2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25579" y="56491"/>
                  <a:ext cx="214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FCCA0E9-0F36-4C58-8861-708860A93563}"/>
                    </a:ext>
                  </a:extLst>
                </p14:cNvPr>
                <p14:cNvContentPartPr/>
                <p14:nvPr/>
              </p14:nvContentPartPr>
              <p14:xfrm>
                <a:off x="1631099" y="317851"/>
                <a:ext cx="196560" cy="89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FCCA0E9-0F36-4C58-8861-708860A935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6779" y="313531"/>
                  <a:ext cx="205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07CA719-D6E0-4AB7-9942-31F8277E4536}"/>
                    </a:ext>
                  </a:extLst>
                </p14:cNvPr>
                <p14:cNvContentPartPr/>
                <p14:nvPr/>
              </p14:nvContentPartPr>
              <p14:xfrm>
                <a:off x="1818299" y="221371"/>
                <a:ext cx="92880" cy="159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07CA719-D6E0-4AB7-9942-31F8277E45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13979" y="217051"/>
                  <a:ext cx="101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06D3F1D-E2CD-443E-909C-21DF60FBCF1F}"/>
                    </a:ext>
                  </a:extLst>
                </p14:cNvPr>
                <p14:cNvContentPartPr/>
                <p14:nvPr/>
              </p14:nvContentPartPr>
              <p14:xfrm>
                <a:off x="1919099" y="273931"/>
                <a:ext cx="75600" cy="1670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06D3F1D-E2CD-443E-909C-21DF60FBCF1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14779" y="269611"/>
                  <a:ext cx="84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5844333-D6C4-4768-9A8F-00239F2D5D06}"/>
                    </a:ext>
                  </a:extLst>
                </p14:cNvPr>
                <p14:cNvContentPartPr/>
                <p14:nvPr/>
              </p14:nvContentPartPr>
              <p14:xfrm>
                <a:off x="2005499" y="179251"/>
                <a:ext cx="200520" cy="165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5844333-D6C4-4768-9A8F-00239F2D5D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01179" y="174931"/>
                  <a:ext cx="20916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3FCDE7A-6ADF-4FCC-BC2D-7F5D9CE48420}"/>
                  </a:ext>
                </a:extLst>
              </p14:cNvPr>
              <p14:cNvContentPartPr/>
              <p14:nvPr/>
            </p14:nvContentPartPr>
            <p14:xfrm>
              <a:off x="2637659" y="719611"/>
              <a:ext cx="177840" cy="27684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3FCDE7A-6ADF-4FCC-BC2D-7F5D9CE484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33339" y="715291"/>
                <a:ext cx="1864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74911AA-A04E-4411-8A41-C74230195183}"/>
                  </a:ext>
                </a:extLst>
              </p14:cNvPr>
              <p14:cNvContentPartPr/>
              <p14:nvPr/>
            </p14:nvContentPartPr>
            <p14:xfrm>
              <a:off x="2910179" y="1017691"/>
              <a:ext cx="290160" cy="399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74911AA-A04E-4411-8A41-C742301951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5859" y="1013371"/>
                <a:ext cx="298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88004B7D-1585-4EBA-89F7-D2AD6A985981}"/>
                  </a:ext>
                </a:extLst>
              </p14:cNvPr>
              <p14:cNvContentPartPr/>
              <p14:nvPr/>
            </p14:nvContentPartPr>
            <p14:xfrm>
              <a:off x="2976779" y="1049371"/>
              <a:ext cx="234000" cy="183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88004B7D-1585-4EBA-89F7-D2AD6A98598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72459" y="1045051"/>
                <a:ext cx="242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EB2E871-2D03-4E95-8CCF-54C7815919AF}"/>
                  </a:ext>
                </a:extLst>
              </p14:cNvPr>
              <p14:cNvContentPartPr/>
              <p14:nvPr/>
            </p14:nvContentPartPr>
            <p14:xfrm>
              <a:off x="847379" y="1621411"/>
              <a:ext cx="1329480" cy="738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EB2E871-2D03-4E95-8CCF-54C7815919A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3059" y="1617091"/>
                <a:ext cx="13381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43FC48C1-D8A4-4A0A-876B-2243FBC318EA}"/>
                  </a:ext>
                </a:extLst>
              </p14:cNvPr>
              <p14:cNvContentPartPr/>
              <p14:nvPr/>
            </p14:nvContentPartPr>
            <p14:xfrm>
              <a:off x="3557099" y="1240531"/>
              <a:ext cx="859320" cy="48096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43FC48C1-D8A4-4A0A-876B-2243FBC318E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52779" y="1236211"/>
                <a:ext cx="86796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6128FF7-916B-4157-958D-FB08B5CEA7E6}"/>
                  </a:ext>
                </a:extLst>
              </p14:cNvPr>
              <p14:cNvContentPartPr/>
              <p14:nvPr/>
            </p14:nvContentPartPr>
            <p14:xfrm>
              <a:off x="3691019" y="1202011"/>
              <a:ext cx="379800" cy="5346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6128FF7-916B-4157-958D-FB08B5CEA7E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86699" y="1197691"/>
                <a:ext cx="388440" cy="54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5B6C1A62-0380-49A2-9972-ABB0ECCCE0C1}"/>
              </a:ext>
            </a:extLst>
          </p:cNvPr>
          <p:cNvGrpSpPr/>
          <p:nvPr/>
        </p:nvGrpSpPr>
        <p:grpSpPr>
          <a:xfrm>
            <a:off x="343019" y="1092211"/>
            <a:ext cx="1510920" cy="653040"/>
            <a:chOff x="343019" y="1092211"/>
            <a:chExt cx="151092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D414688-AE50-41A9-97C6-4EE5345A40B1}"/>
                    </a:ext>
                  </a:extLst>
                </p14:cNvPr>
                <p14:cNvContentPartPr/>
                <p14:nvPr/>
              </p14:nvContentPartPr>
              <p14:xfrm>
                <a:off x="1140419" y="1420891"/>
                <a:ext cx="360" cy="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D414688-AE50-41A9-97C6-4EE5345A40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6099" y="1416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DB83635-2294-43BD-BE42-D1987B5ADD0F}"/>
                    </a:ext>
                  </a:extLst>
                </p14:cNvPr>
                <p14:cNvContentPartPr/>
                <p14:nvPr/>
              </p14:nvContentPartPr>
              <p14:xfrm>
                <a:off x="688259" y="1272571"/>
                <a:ext cx="803880" cy="472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DB83635-2294-43BD-BE42-D1987B5ADD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3939" y="1268251"/>
                  <a:ext cx="812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3D52542-9508-403F-8F27-D1CEED25B018}"/>
                    </a:ext>
                  </a:extLst>
                </p14:cNvPr>
                <p14:cNvContentPartPr/>
                <p14:nvPr/>
              </p14:nvContentPartPr>
              <p14:xfrm>
                <a:off x="442739" y="1108771"/>
                <a:ext cx="15480" cy="141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3D52542-9508-403F-8F27-D1CEED25B0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8419" y="1104451"/>
                  <a:ext cx="2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39190B1-1BBC-4717-9E41-365D0A909CEA}"/>
                    </a:ext>
                  </a:extLst>
                </p14:cNvPr>
                <p14:cNvContentPartPr/>
                <p14:nvPr/>
              </p14:nvContentPartPr>
              <p14:xfrm>
                <a:off x="348779" y="1222531"/>
                <a:ext cx="142920" cy="25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39190B1-1BBC-4717-9E41-365D0A909C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4459" y="1218211"/>
                  <a:ext cx="151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F14315E-2B0E-4139-B83D-858618D235DD}"/>
                    </a:ext>
                  </a:extLst>
                </p14:cNvPr>
                <p14:cNvContentPartPr/>
                <p14:nvPr/>
              </p14:nvContentPartPr>
              <p14:xfrm>
                <a:off x="343019" y="1095451"/>
                <a:ext cx="153360" cy="20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F14315E-2B0E-4139-B83D-858618D235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8699" y="1091131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A4BD1E6-B629-48C6-9C14-70C4A060727B}"/>
                    </a:ext>
                  </a:extLst>
                </p14:cNvPr>
                <p14:cNvContentPartPr/>
                <p14:nvPr/>
              </p14:nvContentPartPr>
              <p14:xfrm>
                <a:off x="532019" y="1162411"/>
                <a:ext cx="85320" cy="69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A4BD1E6-B629-48C6-9C14-70C4A06072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7699" y="1158091"/>
                  <a:ext cx="93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CC51F49-047F-45D5-8D37-86886F43CD02}"/>
                    </a:ext>
                  </a:extLst>
                </p14:cNvPr>
                <p14:cNvContentPartPr/>
                <p14:nvPr/>
              </p14:nvContentPartPr>
              <p14:xfrm>
                <a:off x="630659" y="1094371"/>
                <a:ext cx="88560" cy="172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CC51F49-047F-45D5-8D37-86886F43CD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6339" y="1090051"/>
                  <a:ext cx="97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6FC480-4472-43FE-B9A8-E8FAC6951600}"/>
                    </a:ext>
                  </a:extLst>
                </p14:cNvPr>
                <p14:cNvContentPartPr/>
                <p14:nvPr/>
              </p14:nvContentPartPr>
              <p14:xfrm>
                <a:off x="727499" y="1092211"/>
                <a:ext cx="12600" cy="123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6FC480-4472-43FE-B9A8-E8FAC69516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3179" y="1087891"/>
                  <a:ext cx="21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9BB06FC-B391-4AFC-8C88-1E7B25C30A3A}"/>
                    </a:ext>
                  </a:extLst>
                </p14:cNvPr>
                <p14:cNvContentPartPr/>
                <p14:nvPr/>
              </p14:nvContentPartPr>
              <p14:xfrm>
                <a:off x="745499" y="1167451"/>
                <a:ext cx="95760" cy="54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9BB06FC-B391-4AFC-8C88-1E7B25C30A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1179" y="1163131"/>
                  <a:ext cx="104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E22C782-FB36-443E-931F-BAB714F37276}"/>
                    </a:ext>
                  </a:extLst>
                </p14:cNvPr>
                <p14:cNvContentPartPr/>
                <p14:nvPr/>
              </p14:nvContentPartPr>
              <p14:xfrm>
                <a:off x="856019" y="1106251"/>
                <a:ext cx="115560" cy="140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E22C782-FB36-443E-931F-BAB714F372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1699" y="1101931"/>
                  <a:ext cx="124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6DED077-5AD1-4C4D-9225-24FD11A87D3E}"/>
                    </a:ext>
                  </a:extLst>
                </p14:cNvPr>
                <p14:cNvContentPartPr/>
                <p14:nvPr/>
              </p14:nvContentPartPr>
              <p14:xfrm>
                <a:off x="959339" y="1132171"/>
                <a:ext cx="38520" cy="30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6DED077-5AD1-4C4D-9225-24FD11A87D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019" y="1127851"/>
                  <a:ext cx="4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92D03C8-B9A1-448D-83AF-DAE1648B6D79}"/>
                    </a:ext>
                  </a:extLst>
                </p14:cNvPr>
                <p14:cNvContentPartPr/>
                <p14:nvPr/>
              </p14:nvContentPartPr>
              <p14:xfrm>
                <a:off x="992819" y="1171771"/>
                <a:ext cx="173880" cy="76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92D03C8-B9A1-448D-83AF-DAE1648B6D7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8499" y="1167451"/>
                  <a:ext cx="182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12A5398-AE03-45E4-8EFC-D2EEC5FFD6AE}"/>
                    </a:ext>
                  </a:extLst>
                </p14:cNvPr>
                <p14:cNvContentPartPr/>
                <p14:nvPr/>
              </p14:nvContentPartPr>
              <p14:xfrm>
                <a:off x="1261019" y="1126771"/>
                <a:ext cx="133920" cy="187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12A5398-AE03-45E4-8EFC-D2EEC5FFD6A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56699" y="1122451"/>
                  <a:ext cx="142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9056C4D-B2F0-4DDB-A786-4AF6E5868323}"/>
                    </a:ext>
                  </a:extLst>
                </p14:cNvPr>
                <p14:cNvContentPartPr/>
                <p14:nvPr/>
              </p14:nvContentPartPr>
              <p14:xfrm>
                <a:off x="1407179" y="1212451"/>
                <a:ext cx="81360" cy="59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9056C4D-B2F0-4DDB-A786-4AF6E58683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02859" y="1208131"/>
                  <a:ext cx="90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2DC6765-5AC4-4374-B619-1DCC518E7F7E}"/>
                    </a:ext>
                  </a:extLst>
                </p14:cNvPr>
                <p14:cNvContentPartPr/>
                <p14:nvPr/>
              </p14:nvContentPartPr>
              <p14:xfrm>
                <a:off x="1510859" y="1215331"/>
                <a:ext cx="78120" cy="50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2DC6765-5AC4-4374-B619-1DCC518E7F7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06539" y="1211011"/>
                  <a:ext cx="86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9A6E96C-9CC1-4D81-9095-2D182E26D33D}"/>
                    </a:ext>
                  </a:extLst>
                </p14:cNvPr>
                <p14:cNvContentPartPr/>
                <p14:nvPr/>
              </p14:nvContentPartPr>
              <p14:xfrm>
                <a:off x="1595099" y="1131811"/>
                <a:ext cx="79920" cy="163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9A6E96C-9CC1-4D81-9095-2D182E26D33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90779" y="1127491"/>
                  <a:ext cx="88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C4A204D-1A5E-4CC3-A1B5-7AF714EB602C}"/>
                    </a:ext>
                  </a:extLst>
                </p14:cNvPr>
                <p14:cNvContentPartPr/>
                <p14:nvPr/>
              </p14:nvContentPartPr>
              <p14:xfrm>
                <a:off x="1693379" y="1154851"/>
                <a:ext cx="160560" cy="84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C4A204D-1A5E-4CC3-A1B5-7AF714EB60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89059" y="1150531"/>
                  <a:ext cx="169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B13BD12-F7F5-4CE9-A928-43EE28CDF500}"/>
                    </a:ext>
                  </a:extLst>
                </p14:cNvPr>
                <p14:cNvContentPartPr/>
                <p14:nvPr/>
              </p14:nvContentPartPr>
              <p14:xfrm>
                <a:off x="879779" y="1243411"/>
                <a:ext cx="286920" cy="453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B13BD12-F7F5-4CE9-A928-43EE28CDF5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5459" y="1239091"/>
                  <a:ext cx="29556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F7359C8-59C2-436B-B060-C78D3D3F819F}"/>
                  </a:ext>
                </a:extLst>
              </p14:cNvPr>
              <p14:cNvContentPartPr/>
              <p14:nvPr/>
            </p14:nvContentPartPr>
            <p14:xfrm>
              <a:off x="2640899" y="745531"/>
              <a:ext cx="173880" cy="2890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F7359C8-59C2-436B-B060-C78D3D3F819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36579" y="741211"/>
                <a:ext cx="1825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862E6B92-7D0A-4741-930F-974D8B0B2914}"/>
                  </a:ext>
                </a:extLst>
              </p14:cNvPr>
              <p14:cNvContentPartPr/>
              <p14:nvPr/>
            </p14:nvContentPartPr>
            <p14:xfrm>
              <a:off x="2125019" y="3510331"/>
              <a:ext cx="1502280" cy="5184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862E6B92-7D0A-4741-930F-974D8B0B291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20699" y="3506011"/>
                <a:ext cx="1510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DDA96A14-29EF-4904-AFA8-462D83F2B587}"/>
                  </a:ext>
                </a:extLst>
              </p14:cNvPr>
              <p14:cNvContentPartPr/>
              <p14:nvPr/>
            </p14:nvContentPartPr>
            <p14:xfrm>
              <a:off x="7127939" y="4421491"/>
              <a:ext cx="439560" cy="44856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DDA96A14-29EF-4904-AFA8-462D83F2B58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123619" y="4417171"/>
                <a:ext cx="4482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E24C8136-45AB-4EB4-A3E8-6240FEBA2D2C}"/>
                  </a:ext>
                </a:extLst>
              </p14:cNvPr>
              <p14:cNvContentPartPr/>
              <p14:nvPr/>
            </p14:nvContentPartPr>
            <p14:xfrm>
              <a:off x="2712179" y="633931"/>
              <a:ext cx="849240" cy="48672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E24C8136-45AB-4EB4-A3E8-6240FEBA2D2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07859" y="629611"/>
                <a:ext cx="857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B6F41E98-7DDE-4EBE-BDEF-9BAD867BEE60}"/>
                  </a:ext>
                </a:extLst>
              </p14:cNvPr>
              <p14:cNvContentPartPr/>
              <p14:nvPr/>
            </p14:nvContentPartPr>
            <p14:xfrm>
              <a:off x="2576459" y="3097771"/>
              <a:ext cx="1092600" cy="46404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B6F41E98-7DDE-4EBE-BDEF-9BAD867BEE6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72139" y="3093451"/>
                <a:ext cx="11012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262A39A1-49AD-43B4-A82A-02DF1BAD4973}"/>
                  </a:ext>
                </a:extLst>
              </p14:cNvPr>
              <p14:cNvContentPartPr/>
              <p14:nvPr/>
            </p14:nvContentPartPr>
            <p14:xfrm>
              <a:off x="587819" y="4074451"/>
              <a:ext cx="2085840" cy="8496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262A39A1-49AD-43B4-A82A-02DF1BAD497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3499" y="4070131"/>
                <a:ext cx="20944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EE982C07-B5AF-45CE-BA1E-4B5A1D023299}"/>
                  </a:ext>
                </a:extLst>
              </p14:cNvPr>
              <p14:cNvContentPartPr/>
              <p14:nvPr/>
            </p14:nvContentPartPr>
            <p14:xfrm>
              <a:off x="2600219" y="584971"/>
              <a:ext cx="463680" cy="54648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EE982C07-B5AF-45CE-BA1E-4B5A1D02329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95899" y="580651"/>
                <a:ext cx="47232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9D662649-4308-48F1-9E55-A096BAFD20B5}"/>
                  </a:ext>
                </a:extLst>
              </p14:cNvPr>
              <p14:cNvContentPartPr/>
              <p14:nvPr/>
            </p14:nvContentPartPr>
            <p14:xfrm>
              <a:off x="2666819" y="3092371"/>
              <a:ext cx="416160" cy="47376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9D662649-4308-48F1-9E55-A096BAFD20B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62499" y="3088051"/>
                <a:ext cx="4248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8FDDBBEF-A8DE-4DCE-9F04-FE028122068B}"/>
                  </a:ext>
                </a:extLst>
              </p14:cNvPr>
              <p14:cNvContentPartPr/>
              <p14:nvPr/>
            </p14:nvContentPartPr>
            <p14:xfrm>
              <a:off x="7135859" y="4415731"/>
              <a:ext cx="362520" cy="41760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8FDDBBEF-A8DE-4DCE-9F04-FE028122068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31539" y="4411411"/>
                <a:ext cx="37116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3" name="Gruppieren 582">
            <a:extLst>
              <a:ext uri="{FF2B5EF4-FFF2-40B4-BE49-F238E27FC236}">
                <a16:creationId xmlns:a16="http://schemas.microsoft.com/office/drawing/2014/main" id="{0E2016A5-AAC4-40ED-9FBB-06B6BEB94F57}"/>
              </a:ext>
            </a:extLst>
          </p:cNvPr>
          <p:cNvGrpSpPr/>
          <p:nvPr/>
        </p:nvGrpSpPr>
        <p:grpSpPr>
          <a:xfrm>
            <a:off x="7334939" y="6388171"/>
            <a:ext cx="476640" cy="353520"/>
            <a:chOff x="7334939" y="6388171"/>
            <a:chExt cx="47664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B4C2A46-CDF7-449A-9782-0F51D17DBAE4}"/>
                    </a:ext>
                  </a:extLst>
                </p14:cNvPr>
                <p14:cNvContentPartPr/>
                <p14:nvPr/>
              </p14:nvContentPartPr>
              <p14:xfrm>
                <a:off x="7555979" y="6415171"/>
                <a:ext cx="360" cy="36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B4C2A46-CDF7-449A-9782-0F51D17DBA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51659" y="64108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DE4A45F-4124-4EDE-B614-011A45517F7C}"/>
                    </a:ext>
                  </a:extLst>
                </p14:cNvPr>
                <p14:cNvContentPartPr/>
                <p14:nvPr/>
              </p14:nvContentPartPr>
              <p14:xfrm>
                <a:off x="7334939" y="6388171"/>
                <a:ext cx="476640" cy="3535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DE4A45F-4124-4EDE-B614-011A45517F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30619" y="6383851"/>
                  <a:ext cx="485280" cy="36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3F7955DD-5D45-43B7-A98C-87DA99CA75C6}"/>
                  </a:ext>
                </a:extLst>
              </p14:cNvPr>
              <p14:cNvContentPartPr/>
              <p14:nvPr/>
            </p14:nvContentPartPr>
            <p14:xfrm>
              <a:off x="4405979" y="4180651"/>
              <a:ext cx="294480" cy="42336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3F7955DD-5D45-43B7-A98C-87DA99CA75C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401659" y="4176331"/>
                <a:ext cx="3031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620F335-127F-4040-BFB1-EE1B631A5646}"/>
                  </a:ext>
                </a:extLst>
              </p14:cNvPr>
              <p14:cNvContentPartPr/>
              <p14:nvPr/>
            </p14:nvContentPartPr>
            <p14:xfrm>
              <a:off x="953219" y="1875931"/>
              <a:ext cx="415080" cy="44856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620F335-127F-4040-BFB1-EE1B631A56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48899" y="1871611"/>
                <a:ext cx="42372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2F93C95B-CD20-4DDA-93D7-582422460E5A}"/>
                  </a:ext>
                </a:extLst>
              </p14:cNvPr>
              <p14:cNvContentPartPr/>
              <p14:nvPr/>
            </p14:nvContentPartPr>
            <p14:xfrm>
              <a:off x="2029259" y="3074011"/>
              <a:ext cx="359280" cy="43560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2F93C95B-CD20-4DDA-93D7-582422460E5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024939" y="3069691"/>
                <a:ext cx="36792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FABE1FF8-BACD-4D8E-8900-7DAE131CD46C}"/>
                  </a:ext>
                </a:extLst>
              </p14:cNvPr>
              <p14:cNvContentPartPr/>
              <p14:nvPr/>
            </p14:nvContentPartPr>
            <p14:xfrm>
              <a:off x="10290899" y="843811"/>
              <a:ext cx="938880" cy="86544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FABE1FF8-BACD-4D8E-8900-7DAE131CD46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286579" y="839491"/>
                <a:ext cx="9475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4ED2C3BE-33C0-4ADC-AB69-9264D32DEC90}"/>
                  </a:ext>
                </a:extLst>
              </p14:cNvPr>
              <p14:cNvContentPartPr/>
              <p14:nvPr/>
            </p14:nvContentPartPr>
            <p14:xfrm>
              <a:off x="946379" y="2184451"/>
              <a:ext cx="357840" cy="4068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4ED2C3BE-33C0-4ADC-AB69-9264D32DEC9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42059" y="2180131"/>
                <a:ext cx="36648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1" name="Gruppieren 600">
            <a:extLst>
              <a:ext uri="{FF2B5EF4-FFF2-40B4-BE49-F238E27FC236}">
                <a16:creationId xmlns:a16="http://schemas.microsoft.com/office/drawing/2014/main" id="{02A88E8F-4770-4885-A771-109E54B57F07}"/>
              </a:ext>
            </a:extLst>
          </p:cNvPr>
          <p:cNvGrpSpPr/>
          <p:nvPr/>
        </p:nvGrpSpPr>
        <p:grpSpPr>
          <a:xfrm>
            <a:off x="2600579" y="70891"/>
            <a:ext cx="9558360" cy="4131360"/>
            <a:chOff x="2600579" y="70891"/>
            <a:chExt cx="9558360" cy="41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5B7AB6-912D-4DD1-AC5E-C5F071A1199B}"/>
                    </a:ext>
                  </a:extLst>
                </p14:cNvPr>
                <p14:cNvContentPartPr/>
                <p14:nvPr/>
              </p14:nvContentPartPr>
              <p14:xfrm>
                <a:off x="10581419" y="90691"/>
                <a:ext cx="351000" cy="126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5B7AB6-912D-4DD1-AC5E-C5F071A119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77099" y="86371"/>
                  <a:ext cx="35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8BF5088-3099-4789-8E59-79EBF3FD0D22}"/>
                    </a:ext>
                  </a:extLst>
                </p14:cNvPr>
                <p14:cNvContentPartPr/>
                <p14:nvPr/>
              </p14:nvContentPartPr>
              <p14:xfrm>
                <a:off x="10998659" y="114451"/>
                <a:ext cx="206640" cy="60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8BF5088-3099-4789-8E59-79EBF3FD0D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94339" y="110131"/>
                  <a:ext cx="215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325405B-5E15-4701-84C6-BEF6254D262E}"/>
                    </a:ext>
                  </a:extLst>
                </p14:cNvPr>
                <p14:cNvContentPartPr/>
                <p14:nvPr/>
              </p14:nvContentPartPr>
              <p14:xfrm>
                <a:off x="11244899" y="74491"/>
                <a:ext cx="61200" cy="96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325405B-5E15-4701-84C6-BEF6254D26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40579" y="70171"/>
                  <a:ext cx="69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85C0FF-FFC1-4D5C-8D58-FC8CB6C8CB43}"/>
                    </a:ext>
                  </a:extLst>
                </p14:cNvPr>
                <p14:cNvContentPartPr/>
                <p14:nvPr/>
              </p14:nvContentPartPr>
              <p14:xfrm>
                <a:off x="11328059" y="70891"/>
                <a:ext cx="225720" cy="82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85C0FF-FFC1-4D5C-8D58-FC8CB6C8CB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23739" y="66571"/>
                  <a:ext cx="234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C3EA41C-E769-44F3-A679-0A9A2FD5A02B}"/>
                    </a:ext>
                  </a:extLst>
                </p14:cNvPr>
                <p14:cNvContentPartPr/>
                <p14:nvPr/>
              </p14:nvContentPartPr>
              <p14:xfrm>
                <a:off x="10477739" y="331531"/>
                <a:ext cx="114480" cy="150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C3EA41C-E769-44F3-A679-0A9A2FD5A0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73419" y="327211"/>
                  <a:ext cx="123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F5E220A-3C5F-42AA-9717-41EDCA969AA7}"/>
                    </a:ext>
                  </a:extLst>
                </p14:cNvPr>
                <p14:cNvContentPartPr/>
                <p14:nvPr/>
              </p14:nvContentPartPr>
              <p14:xfrm>
                <a:off x="10573859" y="320371"/>
                <a:ext cx="14040" cy="194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F5E220A-3C5F-42AA-9717-41EDCA969A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69539" y="316051"/>
                  <a:ext cx="22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52D9A7-E9BE-445A-95B4-EA591FC56427}"/>
                    </a:ext>
                  </a:extLst>
                </p14:cNvPr>
                <p14:cNvContentPartPr/>
                <p14:nvPr/>
              </p14:nvContentPartPr>
              <p14:xfrm>
                <a:off x="10499339" y="410731"/>
                <a:ext cx="158400" cy="20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52D9A7-E9BE-445A-95B4-EA591FC564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95019" y="406411"/>
                  <a:ext cx="167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182D8DA-36ED-4A4D-B39A-840F31AC7FC4}"/>
                    </a:ext>
                  </a:extLst>
                </p14:cNvPr>
                <p14:cNvContentPartPr/>
                <p14:nvPr/>
              </p14:nvContentPartPr>
              <p14:xfrm>
                <a:off x="10649459" y="323971"/>
                <a:ext cx="267840" cy="156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182D8DA-36ED-4A4D-B39A-840F31AC7F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45139" y="319651"/>
                  <a:ext cx="27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D3796E6-34DA-4982-B380-96F85490A33E}"/>
                    </a:ext>
                  </a:extLst>
                </p14:cNvPr>
                <p14:cNvContentPartPr/>
                <p14:nvPr/>
              </p14:nvContentPartPr>
              <p14:xfrm>
                <a:off x="11048699" y="345931"/>
                <a:ext cx="75600" cy="131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D3796E6-34DA-4982-B380-96F85490A3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44379" y="341611"/>
                  <a:ext cx="84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BCECF3-8633-476D-9440-075B54212187}"/>
                    </a:ext>
                  </a:extLst>
                </p14:cNvPr>
                <p14:cNvContentPartPr/>
                <p14:nvPr/>
              </p14:nvContentPartPr>
              <p14:xfrm>
                <a:off x="11155259" y="328651"/>
                <a:ext cx="30240" cy="153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BCECF3-8633-476D-9440-075B542121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50939" y="324331"/>
                  <a:ext cx="38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1D332B4-DA77-4672-816A-A47E6A59E75E}"/>
                    </a:ext>
                  </a:extLst>
                </p14:cNvPr>
                <p14:cNvContentPartPr/>
                <p14:nvPr/>
              </p14:nvContentPartPr>
              <p14:xfrm>
                <a:off x="11082899" y="322171"/>
                <a:ext cx="277200" cy="148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1D332B4-DA77-4672-816A-A47E6A59E7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78579" y="317851"/>
                  <a:ext cx="285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6FF4821-0974-4E27-878B-642B433E8B57}"/>
                    </a:ext>
                  </a:extLst>
                </p14:cNvPr>
                <p14:cNvContentPartPr/>
                <p14:nvPr/>
              </p14:nvContentPartPr>
              <p14:xfrm>
                <a:off x="11220419" y="318931"/>
                <a:ext cx="223920" cy="155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6FF4821-0974-4E27-878B-642B433E8B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16099" y="314611"/>
                  <a:ext cx="23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644B8A-B232-44D1-91DA-FE150F4A0D72}"/>
                    </a:ext>
                  </a:extLst>
                </p14:cNvPr>
                <p14:cNvContentPartPr/>
                <p14:nvPr/>
              </p14:nvContentPartPr>
              <p14:xfrm>
                <a:off x="11474579" y="410731"/>
                <a:ext cx="137880" cy="15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644B8A-B232-44D1-91DA-FE150F4A0D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70259" y="406411"/>
                  <a:ext cx="146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78605EA-331F-4420-A6CE-16B97860ABA8}"/>
                    </a:ext>
                  </a:extLst>
                </p14:cNvPr>
                <p14:cNvContentPartPr/>
                <p14:nvPr/>
              </p14:nvContentPartPr>
              <p14:xfrm>
                <a:off x="11634779" y="294091"/>
                <a:ext cx="99720" cy="178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78605EA-331F-4420-A6CE-16B97860AB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630459" y="289771"/>
                  <a:ext cx="108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7EDFA33-C2A0-4A2B-B084-79EC67F53D66}"/>
                    </a:ext>
                  </a:extLst>
                </p14:cNvPr>
                <p14:cNvContentPartPr/>
                <p14:nvPr/>
              </p14:nvContentPartPr>
              <p14:xfrm>
                <a:off x="11765099" y="386971"/>
                <a:ext cx="54720" cy="75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7EDFA33-C2A0-4A2B-B084-79EC67F53D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60779" y="382651"/>
                  <a:ext cx="63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8CE7A19-EDFF-4723-A2FB-0137AEDFE28C}"/>
                    </a:ext>
                  </a:extLst>
                </p14:cNvPr>
                <p14:cNvContentPartPr/>
                <p14:nvPr/>
              </p14:nvContentPartPr>
              <p14:xfrm>
                <a:off x="11821619" y="304891"/>
                <a:ext cx="113760" cy="155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8CE7A19-EDFF-4723-A2FB-0137AEDFE2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817299" y="300571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A19B8B0-3BD7-424D-9332-AA313E8E17BB}"/>
                    </a:ext>
                  </a:extLst>
                </p14:cNvPr>
                <p14:cNvContentPartPr/>
                <p14:nvPr/>
              </p14:nvContentPartPr>
              <p14:xfrm>
                <a:off x="11944739" y="294811"/>
                <a:ext cx="163080" cy="164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A19B8B0-3BD7-424D-9332-AA313E8E17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940059" y="290491"/>
                  <a:ext cx="171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B9F88BD-AB96-48FB-B7D1-F0ED81A5F2AA}"/>
                    </a:ext>
                  </a:extLst>
                </p14:cNvPr>
                <p14:cNvContentPartPr/>
                <p14:nvPr/>
              </p14:nvContentPartPr>
              <p14:xfrm>
                <a:off x="10691219" y="2584051"/>
                <a:ext cx="127440" cy="141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B9F88BD-AB96-48FB-B7D1-F0ED81A5F2A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86899" y="2579731"/>
                  <a:ext cx="136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6AF159-6B3E-42AE-9C3C-6B6EEBB22432}"/>
                    </a:ext>
                  </a:extLst>
                </p14:cNvPr>
                <p14:cNvContentPartPr/>
                <p14:nvPr/>
              </p14:nvContentPartPr>
              <p14:xfrm>
                <a:off x="10839539" y="2623651"/>
                <a:ext cx="84600" cy="111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6AF159-6B3E-42AE-9C3C-6B6EEBB2243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35219" y="2619331"/>
                  <a:ext cx="93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20D7A85-D317-47B6-AA35-44C6B809F528}"/>
                    </a:ext>
                  </a:extLst>
                </p14:cNvPr>
                <p14:cNvContentPartPr/>
                <p14:nvPr/>
              </p14:nvContentPartPr>
              <p14:xfrm>
                <a:off x="10943219" y="2591611"/>
                <a:ext cx="456120" cy="149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20D7A85-D317-47B6-AA35-44C6B809F5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38899" y="2587291"/>
                  <a:ext cx="464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BA78B35-D419-4FDD-A179-FC54E3E5015D}"/>
                    </a:ext>
                  </a:extLst>
                </p14:cNvPr>
                <p14:cNvContentPartPr/>
                <p14:nvPr/>
              </p14:nvContentPartPr>
              <p14:xfrm>
                <a:off x="11202779" y="2509531"/>
                <a:ext cx="20520" cy="4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BA78B35-D419-4FDD-A179-FC54E3E501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98459" y="2505211"/>
                  <a:ext cx="29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3E3662E-BC26-488D-BC86-6A7C44ECB0D2}"/>
                    </a:ext>
                  </a:extLst>
                </p14:cNvPr>
                <p14:cNvContentPartPr/>
                <p14:nvPr/>
              </p14:nvContentPartPr>
              <p14:xfrm>
                <a:off x="11485379" y="2539771"/>
                <a:ext cx="141120" cy="215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3E3662E-BC26-488D-BC86-6A7C44ECB0D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81059" y="2535451"/>
                  <a:ext cx="149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D38347E-9E92-452E-9F29-BB1EE249B67A}"/>
                    </a:ext>
                  </a:extLst>
                </p14:cNvPr>
                <p14:cNvContentPartPr/>
                <p14:nvPr/>
              </p14:nvContentPartPr>
              <p14:xfrm>
                <a:off x="11629019" y="2598451"/>
                <a:ext cx="131400" cy="91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D38347E-9E92-452E-9F29-BB1EE249B6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24699" y="2594131"/>
                  <a:ext cx="140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1542042-DD53-45A4-A13E-2B0FA7B1798A}"/>
                    </a:ext>
                  </a:extLst>
                </p14:cNvPr>
                <p14:cNvContentPartPr/>
                <p14:nvPr/>
              </p14:nvContentPartPr>
              <p14:xfrm>
                <a:off x="11608859" y="2574331"/>
                <a:ext cx="90360" cy="136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1542042-DD53-45A4-A13E-2B0FA7B179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04539" y="2570011"/>
                  <a:ext cx="99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0064F68-07A3-4CE3-8689-1DD65D2A48A6}"/>
                    </a:ext>
                  </a:extLst>
                </p14:cNvPr>
                <p14:cNvContentPartPr/>
                <p14:nvPr/>
              </p14:nvContentPartPr>
              <p14:xfrm>
                <a:off x="11703539" y="2602051"/>
                <a:ext cx="281160" cy="92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0064F68-07A3-4CE3-8689-1DD65D2A48A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99219" y="2597731"/>
                  <a:ext cx="289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E2563C1-8CB3-42FE-8FD1-1C0F11BCD4D6}"/>
                    </a:ext>
                  </a:extLst>
                </p14:cNvPr>
                <p14:cNvContentPartPr/>
                <p14:nvPr/>
              </p14:nvContentPartPr>
              <p14:xfrm>
                <a:off x="10699499" y="2843971"/>
                <a:ext cx="196200" cy="180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E2563C1-8CB3-42FE-8FD1-1C0F11BCD4D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95179" y="2839651"/>
                  <a:ext cx="20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A6C16B-2199-4876-8572-E5A43EAB1C16}"/>
                    </a:ext>
                  </a:extLst>
                </p14:cNvPr>
                <p14:cNvContentPartPr/>
                <p14:nvPr/>
              </p14:nvContentPartPr>
              <p14:xfrm>
                <a:off x="10916939" y="2923171"/>
                <a:ext cx="76320" cy="83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A6C16B-2199-4876-8572-E5A43EAB1C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12619" y="2918851"/>
                  <a:ext cx="84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7EACA6-0054-4C59-8AEC-1C58807A458E}"/>
                    </a:ext>
                  </a:extLst>
                </p14:cNvPr>
                <p14:cNvContentPartPr/>
                <p14:nvPr/>
              </p14:nvContentPartPr>
              <p14:xfrm>
                <a:off x="11151659" y="2993371"/>
                <a:ext cx="360" cy="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7EACA6-0054-4C59-8AEC-1C58807A458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47339" y="2989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2E2E98-DAA7-4C5C-A85B-12515AFBED7F}"/>
                    </a:ext>
                  </a:extLst>
                </p14:cNvPr>
                <p14:cNvContentPartPr/>
                <p14:nvPr/>
              </p14:nvContentPartPr>
              <p14:xfrm>
                <a:off x="11103419" y="2898691"/>
                <a:ext cx="165240" cy="130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2E2E98-DAA7-4C5C-A85B-12515AFBED7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99099" y="2894371"/>
                  <a:ext cx="173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9C6AFA2-6D02-457D-A5D6-91C66EC23251}"/>
                    </a:ext>
                  </a:extLst>
                </p14:cNvPr>
                <p14:cNvContentPartPr/>
                <p14:nvPr/>
              </p14:nvContentPartPr>
              <p14:xfrm>
                <a:off x="11096579" y="2873131"/>
                <a:ext cx="120960" cy="28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9C6AFA2-6D02-457D-A5D6-91C66EC2325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92259" y="2868811"/>
                  <a:ext cx="12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135C1A-EE74-4BC6-87E8-2CB1EEEB318D}"/>
                    </a:ext>
                  </a:extLst>
                </p14:cNvPr>
                <p14:cNvContentPartPr/>
                <p14:nvPr/>
              </p14:nvContentPartPr>
              <p14:xfrm>
                <a:off x="11258579" y="2867371"/>
                <a:ext cx="75240" cy="140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135C1A-EE74-4BC6-87E8-2CB1EEEB318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54259" y="2863051"/>
                  <a:ext cx="83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09BEFDC-F01F-4C1C-8761-2549478D2666}"/>
                    </a:ext>
                  </a:extLst>
                </p14:cNvPr>
                <p14:cNvContentPartPr/>
                <p14:nvPr/>
              </p14:nvContentPartPr>
              <p14:xfrm>
                <a:off x="11356499" y="2925691"/>
                <a:ext cx="76320" cy="3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09BEFDC-F01F-4C1C-8761-2549478D266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52179" y="2921371"/>
                  <a:ext cx="849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4FFA68E-8700-4517-9823-3D4A269998A2}"/>
                    </a:ext>
                  </a:extLst>
                </p14:cNvPr>
                <p14:cNvContentPartPr/>
                <p14:nvPr/>
              </p14:nvContentPartPr>
              <p14:xfrm>
                <a:off x="11470259" y="2844331"/>
                <a:ext cx="143280" cy="137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4FFA68E-8700-4517-9823-3D4A269998A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65939" y="2840011"/>
                  <a:ext cx="151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301FB28-BFB5-4C4F-A61A-D4CFC0AD462D}"/>
                    </a:ext>
                  </a:extLst>
                </p14:cNvPr>
                <p14:cNvContentPartPr/>
                <p14:nvPr/>
              </p14:nvContentPartPr>
              <p14:xfrm>
                <a:off x="11620379" y="2841811"/>
                <a:ext cx="138600" cy="124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301FB28-BFB5-4C4F-A61A-D4CFC0AD462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16059" y="2837491"/>
                  <a:ext cx="147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C9CAB8-C7BE-49B7-86B8-9E3140D2CE23}"/>
                    </a:ext>
                  </a:extLst>
                </p14:cNvPr>
                <p14:cNvContentPartPr/>
                <p14:nvPr/>
              </p14:nvContentPartPr>
              <p14:xfrm>
                <a:off x="11756459" y="2914531"/>
                <a:ext cx="90360" cy="19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C9CAB8-C7BE-49B7-86B8-9E3140D2CE2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52139" y="2910211"/>
                  <a:ext cx="99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C956609-93FF-4A55-8DDF-A26DF5E2D848}"/>
                    </a:ext>
                  </a:extLst>
                </p14:cNvPr>
                <p14:cNvContentPartPr/>
                <p14:nvPr/>
              </p14:nvContentPartPr>
              <p14:xfrm>
                <a:off x="11842859" y="2812651"/>
                <a:ext cx="96120" cy="145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C956609-93FF-4A55-8DDF-A26DF5E2D84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838539" y="2808331"/>
                  <a:ext cx="104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1B92853-E7D0-4322-92D0-B4689ABECB9C}"/>
                    </a:ext>
                  </a:extLst>
                </p14:cNvPr>
                <p14:cNvContentPartPr/>
                <p14:nvPr/>
              </p14:nvContentPartPr>
              <p14:xfrm>
                <a:off x="11916659" y="2874571"/>
                <a:ext cx="63000" cy="56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1B92853-E7D0-4322-92D0-B4689ABECB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912339" y="2870251"/>
                  <a:ext cx="7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8755D99-40D7-4880-ADC0-CB8E5D6F8EDB}"/>
                    </a:ext>
                  </a:extLst>
                </p14:cNvPr>
                <p14:cNvContentPartPr/>
                <p14:nvPr/>
              </p14:nvContentPartPr>
              <p14:xfrm>
                <a:off x="11973179" y="2813371"/>
                <a:ext cx="84960" cy="124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8755D99-40D7-4880-ADC0-CB8E5D6F8E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968859" y="2809051"/>
                  <a:ext cx="9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5B045B7-0BAE-48E8-A4DA-40438D6810CA}"/>
                    </a:ext>
                  </a:extLst>
                </p14:cNvPr>
                <p14:cNvContentPartPr/>
                <p14:nvPr/>
              </p14:nvContentPartPr>
              <p14:xfrm>
                <a:off x="12013859" y="2860891"/>
                <a:ext cx="67320" cy="85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5B045B7-0BAE-48E8-A4DA-40438D6810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009539" y="2856571"/>
                  <a:ext cx="75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577952A-652F-4887-A277-109AF26DA06E}"/>
                    </a:ext>
                  </a:extLst>
                </p14:cNvPr>
                <p14:cNvContentPartPr/>
                <p14:nvPr/>
              </p14:nvContentPartPr>
              <p14:xfrm>
                <a:off x="12062099" y="2809771"/>
                <a:ext cx="72360" cy="120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577952A-652F-4887-A277-109AF26DA06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057779" y="2805451"/>
                  <a:ext cx="81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03863F-5852-4AF5-A5E7-138FD2B621CB}"/>
                    </a:ext>
                  </a:extLst>
                </p14:cNvPr>
                <p14:cNvContentPartPr/>
                <p14:nvPr/>
              </p14:nvContentPartPr>
              <p14:xfrm>
                <a:off x="9891659" y="804571"/>
                <a:ext cx="105840" cy="1366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03863F-5852-4AF5-A5E7-138FD2B621C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87339" y="800251"/>
                  <a:ext cx="114480" cy="13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43F76B-9137-4F1A-AF04-D7D969D4B0A9}"/>
                    </a:ext>
                  </a:extLst>
                </p14:cNvPr>
                <p14:cNvContentPartPr/>
                <p14:nvPr/>
              </p14:nvContentPartPr>
              <p14:xfrm>
                <a:off x="9677099" y="2124691"/>
                <a:ext cx="1975320" cy="24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43F76B-9137-4F1A-AF04-D7D969D4B0A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72779" y="2120371"/>
                  <a:ext cx="1983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E114C1A-FF01-4B35-A262-4D76417F3711}"/>
                    </a:ext>
                  </a:extLst>
                </p14:cNvPr>
                <p14:cNvContentPartPr/>
                <p14:nvPr/>
              </p14:nvContentPartPr>
              <p14:xfrm>
                <a:off x="11578259" y="2059531"/>
                <a:ext cx="184320" cy="169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E114C1A-FF01-4B35-A262-4D76417F37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573939" y="2055211"/>
                  <a:ext cx="192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0B7C056-FB5B-4FFC-B36C-23A2478523A5}"/>
                    </a:ext>
                  </a:extLst>
                </p14:cNvPr>
                <p14:cNvContentPartPr/>
                <p14:nvPr/>
              </p14:nvContentPartPr>
              <p14:xfrm>
                <a:off x="9861779" y="682891"/>
                <a:ext cx="212400" cy="154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0B7C056-FB5B-4FFC-B36C-23A2478523A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57459" y="678571"/>
                  <a:ext cx="221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C15E6B0-98F1-4BC8-A50A-910EBA747CC1}"/>
                    </a:ext>
                  </a:extLst>
                </p14:cNvPr>
                <p14:cNvContentPartPr/>
                <p14:nvPr/>
              </p14:nvContentPartPr>
              <p14:xfrm>
                <a:off x="9672779" y="669211"/>
                <a:ext cx="111960" cy="204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C15E6B0-98F1-4BC8-A50A-910EBA747C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68459" y="664891"/>
                  <a:ext cx="120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9EA6415-DA9B-4826-B8A0-4ED099ED9E1B}"/>
                    </a:ext>
                  </a:extLst>
                </p14:cNvPr>
                <p14:cNvContentPartPr/>
                <p14:nvPr/>
              </p14:nvContentPartPr>
              <p14:xfrm>
                <a:off x="11603459" y="2266171"/>
                <a:ext cx="138600" cy="141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9EA6415-DA9B-4826-B8A0-4ED099ED9E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599139" y="2261851"/>
                  <a:ext cx="147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CF9AEFC-F201-40B3-B056-EFADCDDED280}"/>
                    </a:ext>
                  </a:extLst>
                </p14:cNvPr>
                <p14:cNvContentPartPr/>
                <p14:nvPr/>
              </p14:nvContentPartPr>
              <p14:xfrm>
                <a:off x="10254899" y="834091"/>
                <a:ext cx="1105920" cy="1023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CF9AEFC-F201-40B3-B056-EFADCDDED28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250579" y="829771"/>
                  <a:ext cx="1114560" cy="10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C4F82AA-F946-4C3E-9BD4-6BE44A117E92}"/>
                    </a:ext>
                  </a:extLst>
                </p14:cNvPr>
                <p14:cNvContentPartPr/>
                <p14:nvPr/>
              </p14:nvContentPartPr>
              <p14:xfrm>
                <a:off x="11462699" y="1749571"/>
                <a:ext cx="93240" cy="165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C4F82AA-F946-4C3E-9BD4-6BE44A117E9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58379" y="1745251"/>
                  <a:ext cx="101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BE0486-12E5-49AA-A568-B0A2B38EB9EA}"/>
                    </a:ext>
                  </a:extLst>
                </p14:cNvPr>
                <p14:cNvContentPartPr/>
                <p14:nvPr/>
              </p14:nvContentPartPr>
              <p14:xfrm>
                <a:off x="11562779" y="1769011"/>
                <a:ext cx="54360" cy="137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BE0486-12E5-49AA-A568-B0A2B38EB9E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558459" y="1764691"/>
                  <a:ext cx="63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0DBD340-6C81-4686-B567-2ECE3BA88988}"/>
                    </a:ext>
                  </a:extLst>
                </p14:cNvPr>
                <p14:cNvContentPartPr/>
                <p14:nvPr/>
              </p14:nvContentPartPr>
              <p14:xfrm>
                <a:off x="11490059" y="1748131"/>
                <a:ext cx="230040" cy="120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0DBD340-6C81-4686-B567-2ECE3BA8898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485739" y="1743811"/>
                  <a:ext cx="238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E489CD-3373-4A20-8981-CA3BC87BC56C}"/>
                    </a:ext>
                  </a:extLst>
                </p14:cNvPr>
                <p14:cNvContentPartPr/>
                <p14:nvPr/>
              </p14:nvContentPartPr>
              <p14:xfrm>
                <a:off x="11611739" y="1757851"/>
                <a:ext cx="169560" cy="148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0E489CD-3373-4A20-8981-CA3BC87BC56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607419" y="1753531"/>
                  <a:ext cx="178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0B7D63-EC17-4B89-AB9B-E314F0331E7D}"/>
                    </a:ext>
                  </a:extLst>
                </p14:cNvPr>
                <p14:cNvContentPartPr/>
                <p14:nvPr/>
              </p14:nvContentPartPr>
              <p14:xfrm>
                <a:off x="11269739" y="1947571"/>
                <a:ext cx="271800" cy="492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0B7D63-EC17-4B89-AB9B-E314F0331E7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65419" y="1943251"/>
                  <a:ext cx="2804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29A998F-849E-4637-9EBB-A99F4BDA6CB7}"/>
                    </a:ext>
                  </a:extLst>
                </p14:cNvPr>
                <p14:cNvContentPartPr/>
                <p14:nvPr/>
              </p14:nvContentPartPr>
              <p14:xfrm>
                <a:off x="11424179" y="1890691"/>
                <a:ext cx="144000" cy="159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29A998F-849E-4637-9EBB-A99F4BDA6C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19859" y="1886371"/>
                  <a:ext cx="152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D56CCF8-E990-40E0-AC8C-BDF9BB937727}"/>
                    </a:ext>
                  </a:extLst>
                </p14:cNvPr>
                <p14:cNvContentPartPr/>
                <p14:nvPr/>
              </p14:nvContentPartPr>
              <p14:xfrm>
                <a:off x="10261019" y="831211"/>
                <a:ext cx="991440" cy="919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D56CCF8-E990-40E0-AC8C-BDF9BB93772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56699" y="826891"/>
                  <a:ext cx="100008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D1C0499-E21E-47FF-A948-8A9E109EE986}"/>
                    </a:ext>
                  </a:extLst>
                </p14:cNvPr>
                <p14:cNvContentPartPr/>
                <p14:nvPr/>
              </p14:nvContentPartPr>
              <p14:xfrm>
                <a:off x="11384579" y="681811"/>
                <a:ext cx="80280" cy="171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D1C0499-E21E-47FF-A948-8A9E109EE9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80259" y="677491"/>
                  <a:ext cx="88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25A41A0-B1A4-469E-8B9E-7B2FDD5A3796}"/>
                    </a:ext>
                  </a:extLst>
                </p14:cNvPr>
                <p14:cNvContentPartPr/>
                <p14:nvPr/>
              </p14:nvContentPartPr>
              <p14:xfrm>
                <a:off x="11456219" y="700171"/>
                <a:ext cx="48600" cy="117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25A41A0-B1A4-469E-8B9E-7B2FDD5A379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51899" y="695851"/>
                  <a:ext cx="57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3325793-EBD4-495F-BC6B-B7A222CCF50A}"/>
                    </a:ext>
                  </a:extLst>
                </p14:cNvPr>
                <p14:cNvContentPartPr/>
                <p14:nvPr/>
              </p14:nvContentPartPr>
              <p14:xfrm>
                <a:off x="11399699" y="773611"/>
                <a:ext cx="88560" cy="20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3325793-EBD4-495F-BC6B-B7A222CCF5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95379" y="769291"/>
                  <a:ext cx="97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339EB8-1ED5-4866-BEB0-763B6DAE54F2}"/>
                    </a:ext>
                  </a:extLst>
                </p14:cNvPr>
                <p14:cNvContentPartPr/>
                <p14:nvPr/>
              </p14:nvContentPartPr>
              <p14:xfrm>
                <a:off x="11536859" y="669931"/>
                <a:ext cx="126720" cy="137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339EB8-1ED5-4866-BEB0-763B6DAE54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32539" y="665611"/>
                  <a:ext cx="13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C77BAC-B0CA-4FD1-8C42-8E639D61AE5E}"/>
                    </a:ext>
                  </a:extLst>
                </p14:cNvPr>
                <p14:cNvContentPartPr/>
                <p14:nvPr/>
              </p14:nvContentPartPr>
              <p14:xfrm>
                <a:off x="9478739" y="1655251"/>
                <a:ext cx="992520" cy="1514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C77BAC-B0CA-4FD1-8C42-8E639D61AE5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74419" y="1650931"/>
                  <a:ext cx="1001160" cy="15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F81A2DA-039A-464A-B9DD-D9CA952527C9}"/>
                    </a:ext>
                  </a:extLst>
                </p14:cNvPr>
                <p14:cNvContentPartPr/>
                <p14:nvPr/>
              </p14:nvContentPartPr>
              <p14:xfrm>
                <a:off x="9581699" y="3061411"/>
                <a:ext cx="99000" cy="216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F81A2DA-039A-464A-B9DD-D9CA952527C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577379" y="3057091"/>
                  <a:ext cx="10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06858A-1CFD-4FF4-83A5-1C0EA8C0F2E5}"/>
                    </a:ext>
                  </a:extLst>
                </p14:cNvPr>
                <p14:cNvContentPartPr/>
                <p14:nvPr/>
              </p14:nvContentPartPr>
              <p14:xfrm>
                <a:off x="9851339" y="3098491"/>
                <a:ext cx="7200" cy="138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06858A-1CFD-4FF4-83A5-1C0EA8C0F2E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47019" y="3094171"/>
                  <a:ext cx="15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3CA2E96-AF0C-407C-A889-F7DB43731447}"/>
                    </a:ext>
                  </a:extLst>
                </p14:cNvPr>
                <p14:cNvContentPartPr/>
                <p14:nvPr/>
              </p14:nvContentPartPr>
              <p14:xfrm>
                <a:off x="9780779" y="3197851"/>
                <a:ext cx="142920" cy="28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3CA2E96-AF0C-407C-A889-F7DB437314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76459" y="3193531"/>
                  <a:ext cx="15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19EF97E-F604-4FEE-92E3-B6FDF67E3493}"/>
                    </a:ext>
                  </a:extLst>
                </p14:cNvPr>
                <p14:cNvContentPartPr/>
                <p14:nvPr/>
              </p14:nvContentPartPr>
              <p14:xfrm>
                <a:off x="9754859" y="3083731"/>
                <a:ext cx="129960" cy="14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19EF97E-F604-4FEE-92E3-B6FDF67E349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50539" y="3079411"/>
                  <a:ext cx="13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EE88742-278C-43C5-8A81-4DE469AD7B02}"/>
                    </a:ext>
                  </a:extLst>
                </p14:cNvPr>
                <p14:cNvContentPartPr/>
                <p14:nvPr/>
              </p14:nvContentPartPr>
              <p14:xfrm>
                <a:off x="9907859" y="3145291"/>
                <a:ext cx="111960" cy="56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EE88742-278C-43C5-8A81-4DE469AD7B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03539" y="3140971"/>
                  <a:ext cx="120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834C821-3DDD-49DA-8B4D-D5B3E15702BF}"/>
                    </a:ext>
                  </a:extLst>
                </p14:cNvPr>
                <p14:cNvContentPartPr/>
                <p14:nvPr/>
              </p14:nvContentPartPr>
              <p14:xfrm>
                <a:off x="10033859" y="3115771"/>
                <a:ext cx="98640" cy="102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834C821-3DDD-49DA-8B4D-D5B3E15702B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29539" y="3111451"/>
                  <a:ext cx="107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246E7D-EB25-4F21-B149-27C4897F41B3}"/>
                    </a:ext>
                  </a:extLst>
                </p14:cNvPr>
                <p14:cNvContentPartPr/>
                <p14:nvPr/>
              </p14:nvContentPartPr>
              <p14:xfrm>
                <a:off x="10151579" y="3109651"/>
                <a:ext cx="130680" cy="93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246E7D-EB25-4F21-B149-27C4897F41B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47259" y="3105331"/>
                  <a:ext cx="139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67FC4C0-A76B-4642-8F09-CC34E6CEA622}"/>
                    </a:ext>
                  </a:extLst>
                </p14:cNvPr>
                <p14:cNvContentPartPr/>
                <p14:nvPr/>
              </p14:nvContentPartPr>
              <p14:xfrm>
                <a:off x="10294139" y="3134851"/>
                <a:ext cx="79200" cy="70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67FC4C0-A76B-4642-8F09-CC34E6CEA62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289819" y="3130531"/>
                  <a:ext cx="87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EC35C5A-74F3-4B09-AADA-E15D177D2AF2}"/>
                    </a:ext>
                  </a:extLst>
                </p14:cNvPr>
                <p14:cNvContentPartPr/>
                <p14:nvPr/>
              </p14:nvContentPartPr>
              <p14:xfrm>
                <a:off x="10396739" y="3109291"/>
                <a:ext cx="92160" cy="975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EC35C5A-74F3-4B09-AADA-E15D177D2AF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92419" y="3104971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74AF044-58A5-4B87-AE37-95B5D67C59A1}"/>
                    </a:ext>
                  </a:extLst>
                </p14:cNvPr>
                <p14:cNvContentPartPr/>
                <p14:nvPr/>
              </p14:nvContentPartPr>
              <p14:xfrm>
                <a:off x="10521659" y="3102811"/>
                <a:ext cx="93240" cy="94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74AF044-58A5-4B87-AE37-95B5D67C59A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17339" y="3098491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9C434A7-6021-46DD-B138-7F04974B5F92}"/>
                    </a:ext>
                  </a:extLst>
                </p14:cNvPr>
                <p14:cNvContentPartPr/>
                <p14:nvPr/>
              </p14:nvContentPartPr>
              <p14:xfrm>
                <a:off x="10732979" y="3121171"/>
                <a:ext cx="167040" cy="630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9C434A7-6021-46DD-B138-7F04974B5F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28659" y="3116851"/>
                  <a:ext cx="175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20D0193-5981-4E7C-8E19-097352A2144B}"/>
                    </a:ext>
                  </a:extLst>
                </p14:cNvPr>
                <p14:cNvContentPartPr/>
                <p14:nvPr/>
              </p14:nvContentPartPr>
              <p14:xfrm>
                <a:off x="10900739" y="3089491"/>
                <a:ext cx="17280" cy="12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20D0193-5981-4E7C-8E19-097352A214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96419" y="3085171"/>
                  <a:ext cx="25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083BD69-34A2-4B12-BE7C-7DD6B165148B}"/>
                    </a:ext>
                  </a:extLst>
                </p14:cNvPr>
                <p14:cNvContentPartPr/>
                <p14:nvPr/>
              </p14:nvContentPartPr>
              <p14:xfrm>
                <a:off x="11071739" y="3120091"/>
                <a:ext cx="30240" cy="119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083BD69-34A2-4B12-BE7C-7DD6B165148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067419" y="3115771"/>
                  <a:ext cx="38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B63B11A-6214-441D-A088-090B11CD4E2F}"/>
                    </a:ext>
                  </a:extLst>
                </p14:cNvPr>
                <p14:cNvContentPartPr/>
                <p14:nvPr/>
              </p14:nvContentPartPr>
              <p14:xfrm>
                <a:off x="11046899" y="3117931"/>
                <a:ext cx="102960" cy="64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B63B11A-6214-441D-A088-090B11CD4E2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42579" y="3113611"/>
                  <a:ext cx="111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77D1-A7C9-451A-A62F-DCBC01F9CEA5}"/>
                    </a:ext>
                  </a:extLst>
                </p14:cNvPr>
                <p14:cNvContentPartPr/>
                <p14:nvPr/>
              </p14:nvContentPartPr>
              <p14:xfrm>
                <a:off x="11167859" y="3112531"/>
                <a:ext cx="133920" cy="82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77D1-A7C9-451A-A62F-DCBC01F9CEA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63539" y="3108211"/>
                  <a:ext cx="142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CFCAC1-CF38-4800-80BA-D5033B6F0FAB}"/>
                    </a:ext>
                  </a:extLst>
                </p14:cNvPr>
                <p14:cNvContentPartPr/>
                <p14:nvPr/>
              </p14:nvContentPartPr>
              <p14:xfrm>
                <a:off x="11312939" y="3068251"/>
                <a:ext cx="30960" cy="183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CFCAC1-CF38-4800-80BA-D5033B6F0FA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08619" y="3063931"/>
                  <a:ext cx="3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887B07D-17B1-4E71-BE3E-AF971794BE14}"/>
                    </a:ext>
                  </a:extLst>
                </p14:cNvPr>
                <p14:cNvContentPartPr/>
                <p14:nvPr/>
              </p14:nvContentPartPr>
              <p14:xfrm>
                <a:off x="11328059" y="3098131"/>
                <a:ext cx="98640" cy="88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887B07D-17B1-4E71-BE3E-AF971794BE1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23739" y="3093811"/>
                  <a:ext cx="10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6135A8C-33A1-404A-A05A-F8D628FF1C89}"/>
                    </a:ext>
                  </a:extLst>
                </p14:cNvPr>
                <p14:cNvContentPartPr/>
                <p14:nvPr/>
              </p14:nvContentPartPr>
              <p14:xfrm>
                <a:off x="11422019" y="3089491"/>
                <a:ext cx="81000" cy="79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6135A8C-33A1-404A-A05A-F8D628FF1C8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7699" y="3085171"/>
                  <a:ext cx="89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656405B-AF6B-48BF-999F-338464824CA3}"/>
                    </a:ext>
                  </a:extLst>
                </p14:cNvPr>
                <p14:cNvContentPartPr/>
                <p14:nvPr/>
              </p14:nvContentPartPr>
              <p14:xfrm>
                <a:off x="11519939" y="3089851"/>
                <a:ext cx="81720" cy="93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656405B-AF6B-48BF-999F-338464824CA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15619" y="3085531"/>
                  <a:ext cx="90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8505D0-8F50-4A09-9705-A6EF9540E0DA}"/>
                    </a:ext>
                  </a:extLst>
                </p14:cNvPr>
                <p14:cNvContentPartPr/>
                <p14:nvPr/>
              </p14:nvContentPartPr>
              <p14:xfrm>
                <a:off x="9758459" y="3356611"/>
                <a:ext cx="183960" cy="86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8505D0-8F50-4A09-9705-A6EF9540E0D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54139" y="3352291"/>
                  <a:ext cx="192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BAC1BE0-A1B2-42C4-8C40-E6712069B2D6}"/>
                    </a:ext>
                  </a:extLst>
                </p14:cNvPr>
                <p14:cNvContentPartPr/>
                <p14:nvPr/>
              </p14:nvContentPartPr>
              <p14:xfrm>
                <a:off x="9984539" y="3364531"/>
                <a:ext cx="98640" cy="55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BAC1BE0-A1B2-42C4-8C40-E6712069B2D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80219" y="3360211"/>
                  <a:ext cx="107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031D4E8-BEFE-4D3E-9D6C-F2B4B260B581}"/>
                    </a:ext>
                  </a:extLst>
                </p14:cNvPr>
                <p14:cNvContentPartPr/>
                <p14:nvPr/>
              </p14:nvContentPartPr>
              <p14:xfrm>
                <a:off x="10105499" y="3344371"/>
                <a:ext cx="82440" cy="99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031D4E8-BEFE-4D3E-9D6C-F2B4B260B5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01179" y="3340051"/>
                  <a:ext cx="91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370559-0F2E-445C-A1AA-D17997BE7971}"/>
                    </a:ext>
                  </a:extLst>
                </p14:cNvPr>
                <p14:cNvContentPartPr/>
                <p14:nvPr/>
              </p14:nvContentPartPr>
              <p14:xfrm>
                <a:off x="10338779" y="3297211"/>
                <a:ext cx="140400" cy="128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370559-0F2E-445C-A1AA-D17997BE797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34459" y="3292891"/>
                  <a:ext cx="149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97781B6-B501-41DE-B679-7EBB9BEB019B}"/>
                    </a:ext>
                  </a:extLst>
                </p14:cNvPr>
                <p14:cNvContentPartPr/>
                <p14:nvPr/>
              </p14:nvContentPartPr>
              <p14:xfrm>
                <a:off x="10514819" y="3331411"/>
                <a:ext cx="222840" cy="90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97781B6-B501-41DE-B679-7EBB9BEB01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10499" y="3327091"/>
                  <a:ext cx="231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66E4682-9AEE-4FBD-A84A-DFEE170BE94C}"/>
                    </a:ext>
                  </a:extLst>
                </p14:cNvPr>
                <p14:cNvContentPartPr/>
                <p14:nvPr/>
              </p14:nvContentPartPr>
              <p14:xfrm>
                <a:off x="10757819" y="3291451"/>
                <a:ext cx="9360" cy="24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66E4682-9AEE-4FBD-A84A-DFEE170BE94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753499" y="3287131"/>
                  <a:ext cx="1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E5DF82C-9CB4-49C8-9967-7A1B29939C43}"/>
                    </a:ext>
                  </a:extLst>
                </p14:cNvPr>
                <p14:cNvContentPartPr/>
                <p14:nvPr/>
              </p14:nvContentPartPr>
              <p14:xfrm>
                <a:off x="10796699" y="3323131"/>
                <a:ext cx="164520" cy="85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E5DF82C-9CB4-49C8-9967-7A1B29939C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792379" y="3318811"/>
                  <a:ext cx="173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787C366-1A48-4C57-B446-8466A02712CF}"/>
                    </a:ext>
                  </a:extLst>
                </p14:cNvPr>
                <p14:cNvContentPartPr/>
                <p14:nvPr/>
              </p14:nvContentPartPr>
              <p14:xfrm>
                <a:off x="10979219" y="3281731"/>
                <a:ext cx="144000" cy="126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787C366-1A48-4C57-B446-8466A02712C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74899" y="3277411"/>
                  <a:ext cx="152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3ABE53E-B11E-4B7C-B6A4-17807D4DD1A6}"/>
                    </a:ext>
                  </a:extLst>
                </p14:cNvPr>
                <p14:cNvContentPartPr/>
                <p14:nvPr/>
              </p14:nvContentPartPr>
              <p14:xfrm>
                <a:off x="11169659" y="3311251"/>
                <a:ext cx="115200" cy="88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3ABE53E-B11E-4B7C-B6A4-17807D4DD1A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65339" y="3306931"/>
                  <a:ext cx="123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D1ADAF-1884-4229-B9FC-1859A6E7D03E}"/>
                    </a:ext>
                  </a:extLst>
                </p14:cNvPr>
                <p14:cNvContentPartPr/>
                <p14:nvPr/>
              </p14:nvContentPartPr>
              <p14:xfrm>
                <a:off x="11297459" y="3315571"/>
                <a:ext cx="85320" cy="80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D1ADAF-1884-4229-B9FC-1859A6E7D0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293139" y="3311251"/>
                  <a:ext cx="93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3825957-055E-4410-A424-FC751C90095B}"/>
                    </a:ext>
                  </a:extLst>
                </p14:cNvPr>
                <p14:cNvContentPartPr/>
                <p14:nvPr/>
              </p14:nvContentPartPr>
              <p14:xfrm>
                <a:off x="11401859" y="3295051"/>
                <a:ext cx="106920" cy="183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3825957-055E-4410-A424-FC751C9009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97539" y="3290731"/>
                  <a:ext cx="11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F4BC291-B57C-49DC-A087-C8190B80AB27}"/>
                    </a:ext>
                  </a:extLst>
                </p14:cNvPr>
                <p14:cNvContentPartPr/>
                <p14:nvPr/>
              </p14:nvContentPartPr>
              <p14:xfrm>
                <a:off x="11541179" y="3271291"/>
                <a:ext cx="65160" cy="94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F4BC291-B57C-49DC-A087-C8190B80AB2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536859" y="3266971"/>
                  <a:ext cx="73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F360CF2-2C9E-4ED6-B5C8-8BE3BE056C61}"/>
                    </a:ext>
                  </a:extLst>
                </p14:cNvPr>
                <p14:cNvContentPartPr/>
                <p14:nvPr/>
              </p14:nvContentPartPr>
              <p14:xfrm>
                <a:off x="11609939" y="3299731"/>
                <a:ext cx="76680" cy="52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F360CF2-2C9E-4ED6-B5C8-8BE3BE056C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605619" y="3295411"/>
                  <a:ext cx="8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7F0D113-34B4-4D52-B12E-4FB1771A1A9D}"/>
                    </a:ext>
                  </a:extLst>
                </p14:cNvPr>
                <p14:cNvContentPartPr/>
                <p14:nvPr/>
              </p14:nvContentPartPr>
              <p14:xfrm>
                <a:off x="11702099" y="3295411"/>
                <a:ext cx="47880" cy="61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7F0D113-34B4-4D52-B12E-4FB1771A1A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697779" y="3291091"/>
                  <a:ext cx="56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A7D0DA0-2E78-447C-B051-CE0F571A4C0D}"/>
                    </a:ext>
                  </a:extLst>
                </p14:cNvPr>
                <p14:cNvContentPartPr/>
                <p14:nvPr/>
              </p14:nvContentPartPr>
              <p14:xfrm>
                <a:off x="11761139" y="3287131"/>
                <a:ext cx="64080" cy="88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A7D0DA0-2E78-447C-B051-CE0F571A4C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756819" y="3282811"/>
                  <a:ext cx="72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D32C50C-DE12-43CD-AD96-DF7EFD0C27EC}"/>
                    </a:ext>
                  </a:extLst>
                </p14:cNvPr>
                <p14:cNvContentPartPr/>
                <p14:nvPr/>
              </p14:nvContentPartPr>
              <p14:xfrm>
                <a:off x="11839619" y="3213331"/>
                <a:ext cx="131040" cy="238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D32C50C-DE12-43CD-AD96-DF7EFD0C27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835299" y="3209011"/>
                  <a:ext cx="139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2B779A8-AC12-450A-BDF3-57E9E485756A}"/>
                    </a:ext>
                  </a:extLst>
                </p14:cNvPr>
                <p14:cNvContentPartPr/>
                <p14:nvPr/>
              </p14:nvContentPartPr>
              <p14:xfrm>
                <a:off x="11788139" y="3144211"/>
                <a:ext cx="360" cy="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2B779A8-AC12-450A-BDF3-57E9E48575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83819" y="3139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83111CB-6450-4C4D-832B-D2A3BAB0CC35}"/>
                    </a:ext>
                  </a:extLst>
                </p14:cNvPr>
                <p14:cNvContentPartPr/>
                <p14:nvPr/>
              </p14:nvContentPartPr>
              <p14:xfrm>
                <a:off x="9719939" y="3511771"/>
                <a:ext cx="92160" cy="192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83111CB-6450-4C4D-832B-D2A3BAB0CC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715619" y="3507451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02EF212-804D-429C-9213-AB9EB5B46562}"/>
                    </a:ext>
                  </a:extLst>
                </p14:cNvPr>
                <p14:cNvContentPartPr/>
                <p14:nvPr/>
              </p14:nvContentPartPr>
              <p14:xfrm>
                <a:off x="9821459" y="3580891"/>
                <a:ext cx="279000" cy="59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02EF212-804D-429C-9213-AB9EB5B4656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17139" y="3576571"/>
                  <a:ext cx="287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D8DDA94-68F3-4EA7-A5A9-838B3C7BA6D1}"/>
                    </a:ext>
                  </a:extLst>
                </p14:cNvPr>
                <p14:cNvContentPartPr/>
                <p14:nvPr/>
              </p14:nvContentPartPr>
              <p14:xfrm>
                <a:off x="10257779" y="3562891"/>
                <a:ext cx="97560" cy="154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D8DDA94-68F3-4EA7-A5A9-838B3C7BA6D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53459" y="3558571"/>
                  <a:ext cx="106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8D5379B-E31E-4B9C-906F-3C60B32E2574}"/>
                    </a:ext>
                  </a:extLst>
                </p14:cNvPr>
                <p14:cNvContentPartPr/>
                <p14:nvPr/>
              </p14:nvContentPartPr>
              <p14:xfrm>
                <a:off x="10376579" y="3560011"/>
                <a:ext cx="124920" cy="82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8D5379B-E31E-4B9C-906F-3C60B32E257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72259" y="3555691"/>
                  <a:ext cx="133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46238CD-3331-4861-A213-F8DE6B88582A}"/>
                    </a:ext>
                  </a:extLst>
                </p14:cNvPr>
                <p14:cNvContentPartPr/>
                <p14:nvPr/>
              </p14:nvContentPartPr>
              <p14:xfrm>
                <a:off x="10488179" y="3506011"/>
                <a:ext cx="21240" cy="31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46238CD-3331-4861-A213-F8DE6B88582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83859" y="3501691"/>
                  <a:ext cx="2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F10A4D9-8B54-49B8-9D79-F2EA0E025BE6}"/>
                    </a:ext>
                  </a:extLst>
                </p14:cNvPr>
                <p14:cNvContentPartPr/>
                <p14:nvPr/>
              </p14:nvContentPartPr>
              <p14:xfrm>
                <a:off x="10533539" y="3547771"/>
                <a:ext cx="70200" cy="82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F10A4D9-8B54-49B8-9D79-F2EA0E025BE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29219" y="3543451"/>
                  <a:ext cx="78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9B1713A-28E9-439E-9291-7D5D8D63F295}"/>
                    </a:ext>
                  </a:extLst>
                </p14:cNvPr>
                <p14:cNvContentPartPr/>
                <p14:nvPr/>
              </p14:nvContentPartPr>
              <p14:xfrm>
                <a:off x="10618499" y="3552091"/>
                <a:ext cx="104760" cy="73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9B1713A-28E9-439E-9291-7D5D8D63F29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14179" y="3547771"/>
                  <a:ext cx="113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B8B034-4AE0-4C8E-957A-30E9FAAF7273}"/>
                    </a:ext>
                  </a:extLst>
                </p14:cNvPr>
                <p14:cNvContentPartPr/>
                <p14:nvPr/>
              </p14:nvContentPartPr>
              <p14:xfrm>
                <a:off x="10817219" y="3560011"/>
                <a:ext cx="254880" cy="77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B8B034-4AE0-4C8E-957A-30E9FAAF72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12899" y="3555691"/>
                  <a:ext cx="263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C5218C0-1AAE-4578-8ABA-4191C54B9DF7}"/>
                    </a:ext>
                  </a:extLst>
                </p14:cNvPr>
                <p14:cNvContentPartPr/>
                <p14:nvPr/>
              </p14:nvContentPartPr>
              <p14:xfrm>
                <a:off x="11104139" y="3531931"/>
                <a:ext cx="118440" cy="83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C5218C0-1AAE-4578-8ABA-4191C54B9DF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99819" y="3527611"/>
                  <a:ext cx="127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C92B931-7717-4795-BFD3-2087D82BE398}"/>
                    </a:ext>
                  </a:extLst>
                </p14:cNvPr>
                <p14:cNvContentPartPr/>
                <p14:nvPr/>
              </p14:nvContentPartPr>
              <p14:xfrm>
                <a:off x="11318699" y="3531931"/>
                <a:ext cx="189000" cy="84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C92B931-7717-4795-BFD3-2087D82BE39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14379" y="3527611"/>
                  <a:ext cx="197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3B738BA-C3ED-42CD-9309-6CE2A6A88216}"/>
                    </a:ext>
                  </a:extLst>
                </p14:cNvPr>
                <p14:cNvContentPartPr/>
                <p14:nvPr/>
              </p14:nvContentPartPr>
              <p14:xfrm>
                <a:off x="11509859" y="3533371"/>
                <a:ext cx="120960" cy="59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3B738BA-C3ED-42CD-9309-6CE2A6A8821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505539" y="3529051"/>
                  <a:ext cx="129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A661BDF-56F5-4F90-9150-59E1A99F0F6F}"/>
                    </a:ext>
                  </a:extLst>
                </p14:cNvPr>
                <p14:cNvContentPartPr/>
                <p14:nvPr/>
              </p14:nvContentPartPr>
              <p14:xfrm>
                <a:off x="11596259" y="3505651"/>
                <a:ext cx="213840" cy="200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A661BDF-56F5-4F90-9150-59E1A99F0F6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91939" y="3501331"/>
                  <a:ext cx="222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D39FFEF-7B37-4DAC-A1F4-76ECCF8CC345}"/>
                    </a:ext>
                  </a:extLst>
                </p14:cNvPr>
                <p14:cNvContentPartPr/>
                <p14:nvPr/>
              </p14:nvContentPartPr>
              <p14:xfrm>
                <a:off x="9722819" y="3746491"/>
                <a:ext cx="122400" cy="1047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D39FFEF-7B37-4DAC-A1F4-76ECCF8CC34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18499" y="3742171"/>
                  <a:ext cx="131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FE85ED9-9204-40A0-B10C-8990682B873F}"/>
                    </a:ext>
                  </a:extLst>
                </p14:cNvPr>
                <p14:cNvContentPartPr/>
                <p14:nvPr/>
              </p14:nvContentPartPr>
              <p14:xfrm>
                <a:off x="9802019" y="3710851"/>
                <a:ext cx="33480" cy="29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FE85ED9-9204-40A0-B10C-8990682B873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97699" y="3706531"/>
                  <a:ext cx="42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7CDDB6-1EA0-4915-8725-84B7C4BC96EC}"/>
                    </a:ext>
                  </a:extLst>
                </p14:cNvPr>
                <p14:cNvContentPartPr/>
                <p14:nvPr/>
              </p14:nvContentPartPr>
              <p14:xfrm>
                <a:off x="9857099" y="3763411"/>
                <a:ext cx="69840" cy="1886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7CDDB6-1EA0-4915-8725-84B7C4BC96E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52779" y="3759091"/>
                  <a:ext cx="78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DE61570-B123-4F37-B8DA-F37337ECEF63}"/>
                    </a:ext>
                  </a:extLst>
                </p14:cNvPr>
                <p14:cNvContentPartPr/>
                <p14:nvPr/>
              </p14:nvContentPartPr>
              <p14:xfrm>
                <a:off x="9975899" y="3770251"/>
                <a:ext cx="11520" cy="66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DE61570-B123-4F37-B8DA-F37337ECEF6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71579" y="3765931"/>
                  <a:ext cx="20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78E6735-E7D6-4A18-80B5-97F67ABED7D7}"/>
                    </a:ext>
                  </a:extLst>
                </p14:cNvPr>
                <p14:cNvContentPartPr/>
                <p14:nvPr/>
              </p14:nvContentPartPr>
              <p14:xfrm>
                <a:off x="9983819" y="3737491"/>
                <a:ext cx="360" cy="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78E6735-E7D6-4A18-80B5-97F67ABED7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79499" y="37331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0364161-3DFC-4FDB-B81D-FD7D506421E5}"/>
                    </a:ext>
                  </a:extLst>
                </p14:cNvPr>
                <p14:cNvContentPartPr/>
                <p14:nvPr/>
              </p14:nvContentPartPr>
              <p14:xfrm>
                <a:off x="10047179" y="3714451"/>
                <a:ext cx="132120" cy="121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0364161-3DFC-4FDB-B81D-FD7D506421E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42859" y="3710131"/>
                  <a:ext cx="140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E901BA5-A960-42E3-BB8A-CE195B63D673}"/>
                    </a:ext>
                  </a:extLst>
                </p14:cNvPr>
                <p14:cNvContentPartPr/>
                <p14:nvPr/>
              </p14:nvContentPartPr>
              <p14:xfrm>
                <a:off x="10217819" y="3757291"/>
                <a:ext cx="18360" cy="73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E901BA5-A960-42E3-BB8A-CE195B63D6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13499" y="3752971"/>
                  <a:ext cx="27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E1AAE1D-ABC2-48C4-A1D7-D6FB120D1A85}"/>
                    </a:ext>
                  </a:extLst>
                </p14:cNvPr>
                <p14:cNvContentPartPr/>
                <p14:nvPr/>
              </p14:nvContentPartPr>
              <p14:xfrm>
                <a:off x="10251659" y="3724171"/>
                <a:ext cx="66960" cy="110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E1AAE1D-ABC2-48C4-A1D7-D6FB120D1A8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47339" y="3719851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974CDDA-9C47-4B9D-BFB2-BC2BF6547199}"/>
                    </a:ext>
                  </a:extLst>
                </p14:cNvPr>
                <p14:cNvContentPartPr/>
                <p14:nvPr/>
              </p14:nvContentPartPr>
              <p14:xfrm>
                <a:off x="10350659" y="3755851"/>
                <a:ext cx="14040" cy="73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974CDDA-9C47-4B9D-BFB2-BC2BF654719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46339" y="3751531"/>
                  <a:ext cx="22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CEB8760-BC6C-41CF-9B37-288A30C66609}"/>
                    </a:ext>
                  </a:extLst>
                </p14:cNvPr>
                <p14:cNvContentPartPr/>
                <p14:nvPr/>
              </p14:nvContentPartPr>
              <p14:xfrm>
                <a:off x="10390259" y="3742171"/>
                <a:ext cx="87840" cy="77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CEB8760-BC6C-41CF-9B37-288A30C666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385939" y="3737851"/>
                  <a:ext cx="96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9100C6A-F298-465F-9392-54D9F7AFB83C}"/>
                    </a:ext>
                  </a:extLst>
                </p14:cNvPr>
                <p14:cNvContentPartPr/>
                <p14:nvPr/>
              </p14:nvContentPartPr>
              <p14:xfrm>
                <a:off x="10456499" y="3752251"/>
                <a:ext cx="100440" cy="63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9100C6A-F298-465F-9392-54D9F7AFB8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52179" y="3747931"/>
                  <a:ext cx="109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CE15D22-EEC7-4F32-BB49-66F9FD063979}"/>
                    </a:ext>
                  </a:extLst>
                </p14:cNvPr>
                <p14:cNvContentPartPr/>
                <p14:nvPr/>
              </p14:nvContentPartPr>
              <p14:xfrm>
                <a:off x="10375499" y="3679171"/>
                <a:ext cx="1800" cy="7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CE15D22-EEC7-4F32-BB49-66F9FD06397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71179" y="3674851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AA54C59-F63F-4D95-B09E-27ADA5C13022}"/>
                    </a:ext>
                  </a:extLst>
                </p14:cNvPr>
                <p14:cNvContentPartPr/>
                <p14:nvPr/>
              </p14:nvContentPartPr>
              <p14:xfrm>
                <a:off x="10223579" y="3663691"/>
                <a:ext cx="19800" cy="9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AA54C59-F63F-4D95-B09E-27ADA5C1302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219259" y="3659371"/>
                  <a:ext cx="28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A2949FA-D029-4AA3-A204-8C8AEA426822}"/>
                    </a:ext>
                  </a:extLst>
                </p14:cNvPr>
                <p14:cNvContentPartPr/>
                <p14:nvPr/>
              </p14:nvContentPartPr>
              <p14:xfrm>
                <a:off x="10634699" y="3743971"/>
                <a:ext cx="261000" cy="74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A2949FA-D029-4AA3-A204-8C8AEA42682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30379" y="3739651"/>
                  <a:ext cx="269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C93544D-C5EC-4521-B028-EC969F0E593F}"/>
                    </a:ext>
                  </a:extLst>
                </p14:cNvPr>
                <p14:cNvContentPartPr/>
                <p14:nvPr/>
              </p14:nvContentPartPr>
              <p14:xfrm>
                <a:off x="10950419" y="3712291"/>
                <a:ext cx="109080" cy="94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C93544D-C5EC-4521-B028-EC969F0E593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46099" y="3707971"/>
                  <a:ext cx="117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707200B-B72C-41E9-A2DD-194DC5D035A0}"/>
                    </a:ext>
                  </a:extLst>
                </p14:cNvPr>
                <p14:cNvContentPartPr/>
                <p14:nvPr/>
              </p14:nvContentPartPr>
              <p14:xfrm>
                <a:off x="11206019" y="3650371"/>
                <a:ext cx="89640" cy="133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707200B-B72C-41E9-A2DD-194DC5D035A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01699" y="3646051"/>
                  <a:ext cx="98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6B0AB4-1E8D-4403-96C5-4F612A725823}"/>
                    </a:ext>
                  </a:extLst>
                </p14:cNvPr>
                <p14:cNvContentPartPr/>
                <p14:nvPr/>
              </p14:nvContentPartPr>
              <p14:xfrm>
                <a:off x="11329139" y="3700411"/>
                <a:ext cx="69840" cy="67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6B0AB4-1E8D-4403-96C5-4F612A72582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4819" y="3696091"/>
                  <a:ext cx="78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69015D9-D99E-45C1-8D21-9E818D8EEE3F}"/>
                    </a:ext>
                  </a:extLst>
                </p14:cNvPr>
                <p14:cNvContentPartPr/>
                <p14:nvPr/>
              </p14:nvContentPartPr>
              <p14:xfrm>
                <a:off x="11428499" y="3711571"/>
                <a:ext cx="74160" cy="52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69015D9-D99E-45C1-8D21-9E818D8EEE3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424179" y="3707251"/>
                  <a:ext cx="82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84D04B2-A71F-4D3F-A965-88B64D18F064}"/>
                    </a:ext>
                  </a:extLst>
                </p14:cNvPr>
                <p14:cNvContentPartPr/>
                <p14:nvPr/>
              </p14:nvContentPartPr>
              <p14:xfrm>
                <a:off x="11518499" y="3708691"/>
                <a:ext cx="168480" cy="52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84D04B2-A71F-4D3F-A965-88B64D18F06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514179" y="3704371"/>
                  <a:ext cx="177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28A9022-2453-4B0B-9C90-4271525B3F6C}"/>
                    </a:ext>
                  </a:extLst>
                </p14:cNvPr>
                <p14:cNvContentPartPr/>
                <p14:nvPr/>
              </p14:nvContentPartPr>
              <p14:xfrm>
                <a:off x="11724059" y="3689971"/>
                <a:ext cx="81000" cy="79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28A9022-2453-4B0B-9C90-4271525B3F6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719739" y="3685651"/>
                  <a:ext cx="89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C75AEF1-28FB-43A9-AD9C-1048A2987FA4}"/>
                    </a:ext>
                  </a:extLst>
                </p14:cNvPr>
                <p14:cNvContentPartPr/>
                <p14:nvPr/>
              </p14:nvContentPartPr>
              <p14:xfrm>
                <a:off x="11828099" y="3689251"/>
                <a:ext cx="113040" cy="62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C75AEF1-28FB-43A9-AD9C-1048A2987F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823779" y="3684931"/>
                  <a:ext cx="121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4033991-0631-4803-BA6A-59772BE11EB8}"/>
                    </a:ext>
                  </a:extLst>
                </p14:cNvPr>
                <p14:cNvContentPartPr/>
                <p14:nvPr/>
              </p14:nvContentPartPr>
              <p14:xfrm>
                <a:off x="8395859" y="4031971"/>
                <a:ext cx="217080" cy="95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4033991-0631-4803-BA6A-59772BE11E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91539" y="4027651"/>
                  <a:ext cx="225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9DF0A3-FCE0-4B4E-9338-745F1E59150C}"/>
                    </a:ext>
                  </a:extLst>
                </p14:cNvPr>
                <p14:cNvContentPartPr/>
                <p14:nvPr/>
              </p14:nvContentPartPr>
              <p14:xfrm>
                <a:off x="8627339" y="3959611"/>
                <a:ext cx="8640" cy="19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9DF0A3-FCE0-4B4E-9338-745F1E59150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623019" y="3955291"/>
                  <a:ext cx="17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5771239-CBDE-4C18-8A63-464B70CD7B77}"/>
                    </a:ext>
                  </a:extLst>
                </p14:cNvPr>
                <p14:cNvContentPartPr/>
                <p14:nvPr/>
              </p14:nvContentPartPr>
              <p14:xfrm>
                <a:off x="8666219" y="4082011"/>
                <a:ext cx="6840" cy="5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5771239-CBDE-4C18-8A63-464B70CD7B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61899" y="4077691"/>
                  <a:ext cx="15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51B308C-AE59-46A8-85FD-E97506A931CC}"/>
                    </a:ext>
                  </a:extLst>
                </p14:cNvPr>
                <p14:cNvContentPartPr/>
                <p14:nvPr/>
              </p14:nvContentPartPr>
              <p14:xfrm>
                <a:off x="8637059" y="4012891"/>
                <a:ext cx="76680" cy="121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51B308C-AE59-46A8-85FD-E97506A931C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32739" y="4008571"/>
                  <a:ext cx="85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C1AC32F-3CE7-4A0D-8117-AEF03617EF89}"/>
                    </a:ext>
                  </a:extLst>
                </p14:cNvPr>
                <p14:cNvContentPartPr/>
                <p14:nvPr/>
              </p14:nvContentPartPr>
              <p14:xfrm>
                <a:off x="8723099" y="4018651"/>
                <a:ext cx="80640" cy="108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C1AC32F-3CE7-4A0D-8117-AEF03617EF8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718779" y="4014331"/>
                  <a:ext cx="89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3079E5E-1936-42A2-AC86-857BF1BBC0D2}"/>
                    </a:ext>
                  </a:extLst>
                </p14:cNvPr>
                <p14:cNvContentPartPr/>
                <p14:nvPr/>
              </p14:nvContentPartPr>
              <p14:xfrm>
                <a:off x="8790059" y="4018651"/>
                <a:ext cx="91440" cy="179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3079E5E-1936-42A2-AC86-857BF1BBC0D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85739" y="4014331"/>
                  <a:ext cx="100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7607634-B425-46D3-8AFD-33348573C4B0}"/>
                    </a:ext>
                  </a:extLst>
                </p14:cNvPr>
                <p14:cNvContentPartPr/>
                <p14:nvPr/>
              </p14:nvContentPartPr>
              <p14:xfrm>
                <a:off x="8910299" y="4028731"/>
                <a:ext cx="83520" cy="80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7607634-B425-46D3-8AFD-33348573C4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905979" y="4024411"/>
                  <a:ext cx="92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1B66683-723C-47B1-99F7-87F08250B62D}"/>
                    </a:ext>
                  </a:extLst>
                </p14:cNvPr>
                <p14:cNvContentPartPr/>
                <p14:nvPr/>
              </p14:nvContentPartPr>
              <p14:xfrm>
                <a:off x="9001739" y="4020091"/>
                <a:ext cx="68040" cy="71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1B66683-723C-47B1-99F7-87F08250B62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97419" y="4015771"/>
                  <a:ext cx="7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DF4ECD4-F597-4F1A-BA81-549E93D0E221}"/>
                    </a:ext>
                  </a:extLst>
                </p14:cNvPr>
                <p14:cNvContentPartPr/>
                <p14:nvPr/>
              </p14:nvContentPartPr>
              <p14:xfrm>
                <a:off x="9110819" y="3965371"/>
                <a:ext cx="26280" cy="1339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DF4ECD4-F597-4F1A-BA81-549E93D0E22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06499" y="3961051"/>
                  <a:ext cx="3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E82A103-0D38-41FD-BAF0-B4B4C76E13E6}"/>
                    </a:ext>
                  </a:extLst>
                </p14:cNvPr>
                <p14:cNvContentPartPr/>
                <p14:nvPr/>
              </p14:nvContentPartPr>
              <p14:xfrm>
                <a:off x="9194339" y="3926851"/>
                <a:ext cx="181440" cy="210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E82A103-0D38-41FD-BAF0-B4B4C76E13E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190019" y="3922531"/>
                  <a:ext cx="190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E3A7B0E-EA5F-44B9-8197-5D3B0CCF3500}"/>
                    </a:ext>
                  </a:extLst>
                </p14:cNvPr>
                <p14:cNvContentPartPr/>
                <p14:nvPr/>
              </p14:nvContentPartPr>
              <p14:xfrm>
                <a:off x="9327539" y="3914611"/>
                <a:ext cx="27720" cy="40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E3A7B0E-EA5F-44B9-8197-5D3B0CCF350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23219" y="3910291"/>
                  <a:ext cx="36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5AB8F37-B2C2-49F9-A04C-CC659BA99DB2}"/>
                    </a:ext>
                  </a:extLst>
                </p14:cNvPr>
                <p14:cNvContentPartPr/>
                <p14:nvPr/>
              </p14:nvContentPartPr>
              <p14:xfrm>
                <a:off x="9369659" y="3970411"/>
                <a:ext cx="149400" cy="101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5AB8F37-B2C2-49F9-A04C-CC659BA99DB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65339" y="3966091"/>
                  <a:ext cx="158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8FD661-D78F-4AAC-9AE5-CFC37B46461F}"/>
                    </a:ext>
                  </a:extLst>
                </p14:cNvPr>
                <p14:cNvContentPartPr/>
                <p14:nvPr/>
              </p14:nvContentPartPr>
              <p14:xfrm>
                <a:off x="11958779" y="3586291"/>
                <a:ext cx="200160" cy="224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8FD661-D78F-4AAC-9AE5-CFC37B46461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954459" y="3581971"/>
                  <a:ext cx="208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BBF856F-BF40-4ED7-9012-F23D34F11204}"/>
                    </a:ext>
                  </a:extLst>
                </p14:cNvPr>
                <p14:cNvContentPartPr/>
                <p14:nvPr/>
              </p14:nvContentPartPr>
              <p14:xfrm>
                <a:off x="9695099" y="4008571"/>
                <a:ext cx="117720" cy="95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BBF856F-BF40-4ED7-9012-F23D34F1120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690779" y="4004251"/>
                  <a:ext cx="126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5C54F9A-A51A-4BCF-96A1-380DAC34ECEA}"/>
                    </a:ext>
                  </a:extLst>
                </p14:cNvPr>
                <p14:cNvContentPartPr/>
                <p14:nvPr/>
              </p14:nvContentPartPr>
              <p14:xfrm>
                <a:off x="9819659" y="4002451"/>
                <a:ext cx="111960" cy="109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5C54F9A-A51A-4BCF-96A1-380DAC34ECE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15339" y="3998131"/>
                  <a:ext cx="120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9987387-544E-413D-A346-6A2900A8FFF5}"/>
                    </a:ext>
                  </a:extLst>
                </p14:cNvPr>
                <p14:cNvContentPartPr/>
                <p14:nvPr/>
              </p14:nvContentPartPr>
              <p14:xfrm>
                <a:off x="9818219" y="4041331"/>
                <a:ext cx="126720" cy="39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9987387-544E-413D-A346-6A2900A8FFF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13899" y="4037011"/>
                  <a:ext cx="135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B3FE53D-B0E2-429F-B636-365FBB6537A4}"/>
                    </a:ext>
                  </a:extLst>
                </p14:cNvPr>
                <p14:cNvContentPartPr/>
                <p14:nvPr/>
              </p14:nvContentPartPr>
              <p14:xfrm>
                <a:off x="9958979" y="4017931"/>
                <a:ext cx="90000" cy="168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B3FE53D-B0E2-429F-B636-365FBB6537A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54659" y="4013611"/>
                  <a:ext cx="98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044BC53-5654-43E4-8D94-1F1BD7755179}"/>
                    </a:ext>
                  </a:extLst>
                </p14:cNvPr>
                <p14:cNvContentPartPr/>
                <p14:nvPr/>
              </p14:nvContentPartPr>
              <p14:xfrm>
                <a:off x="10086059" y="4018291"/>
                <a:ext cx="130680" cy="90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044BC53-5654-43E4-8D94-1F1BD775517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081739" y="4013971"/>
                  <a:ext cx="139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402B686-38CA-459E-9D62-A7C05005BC2F}"/>
                    </a:ext>
                  </a:extLst>
                </p14:cNvPr>
                <p14:cNvContentPartPr/>
                <p14:nvPr/>
              </p14:nvContentPartPr>
              <p14:xfrm>
                <a:off x="10219979" y="4028731"/>
                <a:ext cx="109800" cy="61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402B686-38CA-459E-9D62-A7C05005BC2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15659" y="4024411"/>
                  <a:ext cx="11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16101FF-DF35-4313-862A-4CCC2AB4F730}"/>
                    </a:ext>
                  </a:extLst>
                </p14:cNvPr>
                <p14:cNvContentPartPr/>
                <p14:nvPr/>
              </p14:nvContentPartPr>
              <p14:xfrm>
                <a:off x="10360739" y="3932971"/>
                <a:ext cx="366480" cy="1605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16101FF-DF35-4313-862A-4CCC2AB4F73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356419" y="3928651"/>
                  <a:ext cx="37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EE6400C-3D64-43B3-882C-A0C53B56AAE5}"/>
                    </a:ext>
                  </a:extLst>
                </p14:cNvPr>
                <p14:cNvContentPartPr/>
                <p14:nvPr/>
              </p14:nvContentPartPr>
              <p14:xfrm>
                <a:off x="10708499" y="3921451"/>
                <a:ext cx="12600" cy="23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EE6400C-3D64-43B3-882C-A0C53B56AAE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704179" y="3917131"/>
                  <a:ext cx="2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7915199-66FB-46B0-931F-80748A4A687A}"/>
                    </a:ext>
                  </a:extLst>
                </p14:cNvPr>
                <p14:cNvContentPartPr/>
                <p14:nvPr/>
              </p14:nvContentPartPr>
              <p14:xfrm>
                <a:off x="10778699" y="3998491"/>
                <a:ext cx="198720" cy="78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7915199-66FB-46B0-931F-80748A4A687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74379" y="3994171"/>
                  <a:ext cx="207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77A694E-7DB2-430E-822F-C09DF98BE6AE}"/>
                    </a:ext>
                  </a:extLst>
                </p14:cNvPr>
                <p14:cNvContentPartPr/>
                <p14:nvPr/>
              </p14:nvContentPartPr>
              <p14:xfrm>
                <a:off x="10996859" y="3998851"/>
                <a:ext cx="105120" cy="90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77A694E-7DB2-430E-822F-C09DF98BE6A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992539" y="3994531"/>
                  <a:ext cx="113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F89FAA-E77D-40F3-95AC-B525CF89AA45}"/>
                    </a:ext>
                  </a:extLst>
                </p14:cNvPr>
                <p14:cNvContentPartPr/>
                <p14:nvPr/>
              </p14:nvContentPartPr>
              <p14:xfrm>
                <a:off x="9471899" y="511171"/>
                <a:ext cx="428040" cy="519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F89FAA-E77D-40F3-95AC-B525CF89AA4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467579" y="506851"/>
                  <a:ext cx="4366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FDA1664-EA46-407B-BAE2-1A58DB4612E4}"/>
                    </a:ext>
                  </a:extLst>
                </p14:cNvPr>
                <p14:cNvContentPartPr/>
                <p14:nvPr/>
              </p14:nvContentPartPr>
              <p14:xfrm>
                <a:off x="11465579" y="2223331"/>
                <a:ext cx="527400" cy="339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FDA1664-EA46-407B-BAE2-1A58DB4612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461259" y="2219011"/>
                  <a:ext cx="536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7DCD445-4FFB-4124-8B99-E5590E92B0E8}"/>
                    </a:ext>
                  </a:extLst>
                </p14:cNvPr>
                <p14:cNvContentPartPr/>
                <p14:nvPr/>
              </p14:nvContentPartPr>
              <p14:xfrm>
                <a:off x="3328139" y="588931"/>
                <a:ext cx="4244040" cy="641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7DCD445-4FFB-4124-8B99-E5590E92B0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23819" y="584611"/>
                  <a:ext cx="425268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ABB2646-3207-499C-A591-744215F22DCF}"/>
                    </a:ext>
                  </a:extLst>
                </p14:cNvPr>
                <p14:cNvContentPartPr/>
                <p14:nvPr/>
              </p14:nvContentPartPr>
              <p14:xfrm>
                <a:off x="3269459" y="576691"/>
                <a:ext cx="126000" cy="147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ABB2646-3207-499C-A591-744215F22DC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265139" y="572371"/>
                  <a:ext cx="13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72A2DFC-BB36-4CE5-9700-0214C1CC6CAE}"/>
                    </a:ext>
                  </a:extLst>
                </p14:cNvPr>
                <p14:cNvContentPartPr/>
                <p14:nvPr/>
              </p14:nvContentPartPr>
              <p14:xfrm>
                <a:off x="4056419" y="1089331"/>
                <a:ext cx="136080" cy="92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72A2DFC-BB36-4CE5-9700-0214C1CC6CA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52099" y="1085011"/>
                  <a:ext cx="144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748E4D9-7E78-40B2-8E12-AFE585B50A7A}"/>
                    </a:ext>
                  </a:extLst>
                </p14:cNvPr>
                <p14:cNvContentPartPr/>
                <p14:nvPr/>
              </p14:nvContentPartPr>
              <p14:xfrm>
                <a:off x="4178099" y="1107691"/>
                <a:ext cx="111240" cy="82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748E4D9-7E78-40B2-8E12-AFE585B50A7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73779" y="1103371"/>
                  <a:ext cx="119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3CEB19A-2792-487F-9E82-91EDFE5D8613}"/>
                    </a:ext>
                  </a:extLst>
                </p14:cNvPr>
                <p14:cNvContentPartPr/>
                <p14:nvPr/>
              </p14:nvContentPartPr>
              <p14:xfrm>
                <a:off x="4306619" y="1122451"/>
                <a:ext cx="82080" cy="154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3CEB19A-2792-487F-9E82-91EDFE5D861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02299" y="1118131"/>
                  <a:ext cx="90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9866369-B33A-43C3-BD07-D603A66FE662}"/>
                    </a:ext>
                  </a:extLst>
                </p14:cNvPr>
                <p14:cNvContentPartPr/>
                <p14:nvPr/>
              </p14:nvContentPartPr>
              <p14:xfrm>
                <a:off x="4404899" y="1127131"/>
                <a:ext cx="91440" cy="65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9866369-B33A-43C3-BD07-D603A66FE66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400579" y="1122811"/>
                  <a:ext cx="10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CE0DD04-9BC3-47D5-89C0-F48327D1BDE7}"/>
                    </a:ext>
                  </a:extLst>
                </p14:cNvPr>
                <p14:cNvContentPartPr/>
                <p14:nvPr/>
              </p14:nvContentPartPr>
              <p14:xfrm>
                <a:off x="4529819" y="1147291"/>
                <a:ext cx="53640" cy="46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CE0DD04-9BC3-47D5-89C0-F48327D1BDE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525499" y="1142971"/>
                  <a:ext cx="6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ACFF7CE-4D50-4BAC-986A-DDAC39B93210}"/>
                    </a:ext>
                  </a:extLst>
                </p14:cNvPr>
                <p14:cNvContentPartPr/>
                <p14:nvPr/>
              </p14:nvContentPartPr>
              <p14:xfrm>
                <a:off x="4618019" y="1050451"/>
                <a:ext cx="132480" cy="154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ACFF7CE-4D50-4BAC-986A-DDAC39B9321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613699" y="1046131"/>
                  <a:ext cx="141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AF35F3D-8601-4DF3-8E81-8C87A717869D}"/>
                    </a:ext>
                  </a:extLst>
                </p14:cNvPr>
                <p14:cNvContentPartPr/>
                <p14:nvPr/>
              </p14:nvContentPartPr>
              <p14:xfrm>
                <a:off x="4772819" y="1103011"/>
                <a:ext cx="125640" cy="82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AF35F3D-8601-4DF3-8E81-8C87A717869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68499" y="1098691"/>
                  <a:ext cx="134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DBB4DBD-E777-46A9-ADEE-29AE3C33E875}"/>
                    </a:ext>
                  </a:extLst>
                </p14:cNvPr>
                <p14:cNvContentPartPr/>
                <p14:nvPr/>
              </p14:nvContentPartPr>
              <p14:xfrm>
                <a:off x="4967579" y="1114171"/>
                <a:ext cx="157320" cy="62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DBB4DBD-E777-46A9-ADEE-29AE3C33E87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63259" y="1109851"/>
                  <a:ext cx="165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DCBA087-2A96-425B-81F7-364276E49C67}"/>
                    </a:ext>
                  </a:extLst>
                </p14:cNvPr>
                <p14:cNvContentPartPr/>
                <p14:nvPr/>
              </p14:nvContentPartPr>
              <p14:xfrm>
                <a:off x="5088179" y="1049011"/>
                <a:ext cx="28800" cy="169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DCBA087-2A96-425B-81F7-364276E49C6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083859" y="1044691"/>
                  <a:ext cx="37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04242A1-8438-4120-A0C3-3F40D2285D88}"/>
                    </a:ext>
                  </a:extLst>
                </p14:cNvPr>
                <p14:cNvContentPartPr/>
                <p14:nvPr/>
              </p14:nvContentPartPr>
              <p14:xfrm>
                <a:off x="5155859" y="1030651"/>
                <a:ext cx="131040" cy="204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04242A1-8438-4120-A0C3-3F40D2285D8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151539" y="1026331"/>
                  <a:ext cx="139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9D37714-271B-4D8C-A304-530F80A67CFA}"/>
                    </a:ext>
                  </a:extLst>
                </p14:cNvPr>
                <p14:cNvContentPartPr/>
                <p14:nvPr/>
              </p14:nvContentPartPr>
              <p14:xfrm>
                <a:off x="5300219" y="1047931"/>
                <a:ext cx="197280" cy="132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9D37714-271B-4D8C-A304-530F80A67CF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295899" y="1043611"/>
                  <a:ext cx="205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6CA41EE-E699-4005-B180-AF861935EC1F}"/>
                    </a:ext>
                  </a:extLst>
                </p14:cNvPr>
                <p14:cNvContentPartPr/>
                <p14:nvPr/>
              </p14:nvContentPartPr>
              <p14:xfrm>
                <a:off x="5495339" y="1068091"/>
                <a:ext cx="8280" cy="313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6CA41EE-E699-4005-B180-AF861935EC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491019" y="1063771"/>
                  <a:ext cx="16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19CC3FF-0F7D-4B2F-9BC4-BBD54D16C0D6}"/>
                    </a:ext>
                  </a:extLst>
                </p14:cNvPr>
                <p14:cNvContentPartPr/>
                <p14:nvPr/>
              </p14:nvContentPartPr>
              <p14:xfrm>
                <a:off x="5519819" y="1122451"/>
                <a:ext cx="118800" cy="49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19CC3FF-0F7D-4B2F-9BC4-BBD54D16C0D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15499" y="1118131"/>
                  <a:ext cx="12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94D471A-0AA4-4F1D-A801-3C7E95F728AE}"/>
                    </a:ext>
                  </a:extLst>
                </p14:cNvPr>
                <p14:cNvContentPartPr/>
                <p14:nvPr/>
              </p14:nvContentPartPr>
              <p14:xfrm>
                <a:off x="5723579" y="1049731"/>
                <a:ext cx="162360" cy="1796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94D471A-0AA4-4F1D-A801-3C7E95F728A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719259" y="1045411"/>
                  <a:ext cx="171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70052C6-C647-4554-8DB8-A62056D47DAD}"/>
                    </a:ext>
                  </a:extLst>
                </p14:cNvPr>
                <p14:cNvContentPartPr/>
                <p14:nvPr/>
              </p14:nvContentPartPr>
              <p14:xfrm>
                <a:off x="5918699" y="1118491"/>
                <a:ext cx="64440" cy="46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70052C6-C647-4554-8DB8-A62056D47DA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14379" y="1114171"/>
                  <a:ext cx="73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47D75ED-BE33-4A46-B7AE-6F07E1C17D16}"/>
                    </a:ext>
                  </a:extLst>
                </p14:cNvPr>
                <p14:cNvContentPartPr/>
                <p14:nvPr/>
              </p14:nvContentPartPr>
              <p14:xfrm>
                <a:off x="5986019" y="1024171"/>
                <a:ext cx="68040" cy="157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47D75ED-BE33-4A46-B7AE-6F07E1C17D1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981699" y="1019851"/>
                  <a:ext cx="76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EA4D29-335B-4B65-9016-775F03E14BD4}"/>
                    </a:ext>
                  </a:extLst>
                </p14:cNvPr>
                <p14:cNvContentPartPr/>
                <p14:nvPr/>
              </p14:nvContentPartPr>
              <p14:xfrm>
                <a:off x="6083579" y="1077811"/>
                <a:ext cx="177120" cy="70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EA4D29-335B-4B65-9016-775F03E14BD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79259" y="1073491"/>
                  <a:ext cx="185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536A406-082F-4DAA-A49E-F05CA1131728}"/>
                    </a:ext>
                  </a:extLst>
                </p14:cNvPr>
                <p14:cNvContentPartPr/>
                <p14:nvPr/>
              </p14:nvContentPartPr>
              <p14:xfrm>
                <a:off x="5348099" y="1482091"/>
                <a:ext cx="169560" cy="97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536A406-082F-4DAA-A49E-F05CA11317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43779" y="1477771"/>
                  <a:ext cx="178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0D62C97-D0CC-4849-9A92-6C213BA71D5F}"/>
                    </a:ext>
                  </a:extLst>
                </p14:cNvPr>
                <p14:cNvContentPartPr/>
                <p14:nvPr/>
              </p14:nvContentPartPr>
              <p14:xfrm>
                <a:off x="5356019" y="1514851"/>
                <a:ext cx="154080" cy="122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0D62C97-D0CC-4849-9A92-6C213BA71D5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351699" y="1510531"/>
                  <a:ext cx="1627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8C0EE18-C5FE-4B90-B77A-A8B64ED85329}"/>
                    </a:ext>
                  </a:extLst>
                </p14:cNvPr>
                <p14:cNvContentPartPr/>
                <p14:nvPr/>
              </p14:nvContentPartPr>
              <p14:xfrm>
                <a:off x="5510099" y="1435291"/>
                <a:ext cx="118080" cy="1551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8C0EE18-C5FE-4B90-B77A-A8B64ED8532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505779" y="1430971"/>
                  <a:ext cx="126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9FB998-D547-4748-B9DC-6F582C15F6CB}"/>
                    </a:ext>
                  </a:extLst>
                </p14:cNvPr>
                <p14:cNvContentPartPr/>
                <p14:nvPr/>
              </p14:nvContentPartPr>
              <p14:xfrm>
                <a:off x="5899619" y="1425931"/>
                <a:ext cx="6120" cy="108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9FB998-D547-4748-B9DC-6F582C15F6C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895299" y="1421611"/>
                  <a:ext cx="14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F15F840-FCD6-4884-9833-04F652A0D7C6}"/>
                    </a:ext>
                  </a:extLst>
                </p14:cNvPr>
                <p14:cNvContentPartPr/>
                <p14:nvPr/>
              </p14:nvContentPartPr>
              <p14:xfrm>
                <a:off x="5798459" y="1384891"/>
                <a:ext cx="168480" cy="76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F15F840-FCD6-4884-9833-04F652A0D7C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794139" y="1380571"/>
                  <a:ext cx="177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D07687D-14E3-4151-A1CD-1B010E82802A}"/>
                    </a:ext>
                  </a:extLst>
                </p14:cNvPr>
                <p14:cNvContentPartPr/>
                <p14:nvPr/>
              </p14:nvContentPartPr>
              <p14:xfrm>
                <a:off x="5975219" y="1488211"/>
                <a:ext cx="71640" cy="104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D07687D-14E3-4151-A1CD-1B010E82802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970899" y="1483891"/>
                  <a:ext cx="80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2C462EA-6F0C-49D5-9CD3-92494390029D}"/>
                    </a:ext>
                  </a:extLst>
                </p14:cNvPr>
                <p14:cNvContentPartPr/>
                <p14:nvPr/>
              </p14:nvContentPartPr>
              <p14:xfrm>
                <a:off x="5947139" y="1529971"/>
                <a:ext cx="98280" cy="97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2C462EA-6F0C-49D5-9CD3-92494390029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942819" y="1525651"/>
                  <a:ext cx="106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4447524-B9C2-4C46-9372-051FD318A764}"/>
                    </a:ext>
                  </a:extLst>
                </p14:cNvPr>
                <p14:cNvContentPartPr/>
                <p14:nvPr/>
              </p14:nvContentPartPr>
              <p14:xfrm>
                <a:off x="6131459" y="1436731"/>
                <a:ext cx="120960" cy="10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4447524-B9C2-4C46-9372-051FD318A76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127139" y="1432411"/>
                  <a:ext cx="129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C8C0066-6E5C-45EE-9F2E-0F1DBEFDF7BD}"/>
                    </a:ext>
                  </a:extLst>
                </p14:cNvPr>
                <p14:cNvContentPartPr/>
                <p14:nvPr/>
              </p14:nvContentPartPr>
              <p14:xfrm>
                <a:off x="6157379" y="1463731"/>
                <a:ext cx="118440" cy="9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C8C0066-6E5C-45EE-9F2E-0F1DBEFDF7B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153059" y="1459411"/>
                  <a:ext cx="127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AF1EC9A-FA9B-4E8F-8353-2C15DC576BA7}"/>
                    </a:ext>
                  </a:extLst>
                </p14:cNvPr>
                <p14:cNvContentPartPr/>
                <p14:nvPr/>
              </p14:nvContentPartPr>
              <p14:xfrm>
                <a:off x="6344219" y="1353211"/>
                <a:ext cx="62640" cy="160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AF1EC9A-FA9B-4E8F-8353-2C15DC576BA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39899" y="1348891"/>
                  <a:ext cx="7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B64A329-D3AF-4F40-B342-8E8660997947}"/>
                    </a:ext>
                  </a:extLst>
                </p14:cNvPr>
                <p14:cNvContentPartPr/>
                <p14:nvPr/>
              </p14:nvContentPartPr>
              <p14:xfrm>
                <a:off x="6429179" y="1368691"/>
                <a:ext cx="136800" cy="94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B64A329-D3AF-4F40-B342-8E866099794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424859" y="1364371"/>
                  <a:ext cx="145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C620145-D5D0-420D-8637-B1B13FD11DFD}"/>
                    </a:ext>
                  </a:extLst>
                </p14:cNvPr>
                <p14:cNvContentPartPr/>
                <p14:nvPr/>
              </p14:nvContentPartPr>
              <p14:xfrm>
                <a:off x="6614579" y="1362571"/>
                <a:ext cx="30240" cy="112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C620145-D5D0-420D-8637-B1B13FD11DF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610259" y="1358251"/>
                  <a:ext cx="38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03BD963-8CFD-48A4-A62B-2F84EF14A004}"/>
                    </a:ext>
                  </a:extLst>
                </p14:cNvPr>
                <p14:cNvContentPartPr/>
                <p14:nvPr/>
              </p14:nvContentPartPr>
              <p14:xfrm>
                <a:off x="6572459" y="1427011"/>
                <a:ext cx="87840" cy="8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03BD963-8CFD-48A4-A62B-2F84EF14A00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568139" y="1422691"/>
                  <a:ext cx="96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E07612F-E6DC-478D-BAB3-156899443E7E}"/>
                    </a:ext>
                  </a:extLst>
                </p14:cNvPr>
                <p14:cNvContentPartPr/>
                <p14:nvPr/>
              </p14:nvContentPartPr>
              <p14:xfrm>
                <a:off x="6720059" y="1379491"/>
                <a:ext cx="12600" cy="914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E07612F-E6DC-478D-BAB3-156899443E7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715739" y="1375171"/>
                  <a:ext cx="21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B01200D-E9DE-4FB2-B53C-1928D1CBF6A3}"/>
                    </a:ext>
                  </a:extLst>
                </p14:cNvPr>
                <p14:cNvContentPartPr/>
                <p14:nvPr/>
              </p14:nvContentPartPr>
              <p14:xfrm>
                <a:off x="6760379" y="1376611"/>
                <a:ext cx="30960" cy="97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B01200D-E9DE-4FB2-B53C-1928D1CBF6A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756059" y="1372291"/>
                  <a:ext cx="39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C02DE2A-10AD-405A-96A7-7D722F47B090}"/>
                    </a:ext>
                  </a:extLst>
                </p14:cNvPr>
                <p14:cNvContentPartPr/>
                <p14:nvPr/>
              </p14:nvContentPartPr>
              <p14:xfrm>
                <a:off x="6682619" y="1337731"/>
                <a:ext cx="117720" cy="79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C02DE2A-10AD-405A-96A7-7D722F47B09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678299" y="1333411"/>
                  <a:ext cx="126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FB13810-4B45-4A9C-9B97-48E83509CD09}"/>
                    </a:ext>
                  </a:extLst>
                </p14:cNvPr>
                <p14:cNvContentPartPr/>
                <p14:nvPr/>
              </p14:nvContentPartPr>
              <p14:xfrm>
                <a:off x="6787739" y="1425931"/>
                <a:ext cx="100800" cy="82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FB13810-4B45-4A9C-9B97-48E83509CD0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783419" y="1421611"/>
                  <a:ext cx="109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75E7A70-57F5-42B2-802C-AEE7E88D6E07}"/>
                    </a:ext>
                  </a:extLst>
                </p14:cNvPr>
                <p14:cNvContentPartPr/>
                <p14:nvPr/>
              </p14:nvContentPartPr>
              <p14:xfrm>
                <a:off x="6889979" y="1324411"/>
                <a:ext cx="64080" cy="212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75E7A70-57F5-42B2-802C-AEE7E88D6E0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885659" y="1320091"/>
                  <a:ext cx="72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B48223F-F524-4B6F-8479-8DF69EA45E10}"/>
                    </a:ext>
                  </a:extLst>
                </p14:cNvPr>
                <p14:cNvContentPartPr/>
                <p14:nvPr/>
              </p14:nvContentPartPr>
              <p14:xfrm>
                <a:off x="7027499" y="1358251"/>
                <a:ext cx="10800" cy="113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B48223F-F524-4B6F-8479-8DF69EA45E1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023179" y="1353931"/>
                  <a:ext cx="19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201A53B-0324-4A64-B3A3-2238D30C4752}"/>
                    </a:ext>
                  </a:extLst>
                </p14:cNvPr>
                <p14:cNvContentPartPr/>
                <p14:nvPr/>
              </p14:nvContentPartPr>
              <p14:xfrm>
                <a:off x="6951179" y="1317571"/>
                <a:ext cx="145080" cy="69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201A53B-0324-4A64-B3A3-2238D30C475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946499" y="1313251"/>
                  <a:ext cx="153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66D9FE5-9ECA-4836-8677-361D0C288B16}"/>
                    </a:ext>
                  </a:extLst>
                </p14:cNvPr>
                <p14:cNvContentPartPr/>
                <p14:nvPr/>
              </p14:nvContentPartPr>
              <p14:xfrm>
                <a:off x="7067819" y="1429531"/>
                <a:ext cx="60840" cy="102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66D9FE5-9ECA-4836-8677-361D0C288B1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063499" y="1425211"/>
                  <a:ext cx="69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8BD80CC-4CC2-4E7E-A881-A040205B2463}"/>
                    </a:ext>
                  </a:extLst>
                </p14:cNvPr>
                <p14:cNvContentPartPr/>
                <p14:nvPr/>
              </p14:nvContentPartPr>
              <p14:xfrm>
                <a:off x="7033259" y="1472731"/>
                <a:ext cx="93240" cy="4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8BD80CC-4CC2-4E7E-A881-A040205B246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028939" y="1468411"/>
                  <a:ext cx="101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20BF500-17C9-4228-A774-C159E8CDE735}"/>
                    </a:ext>
                  </a:extLst>
                </p14:cNvPr>
                <p14:cNvContentPartPr/>
                <p14:nvPr/>
              </p14:nvContentPartPr>
              <p14:xfrm>
                <a:off x="7157819" y="1502251"/>
                <a:ext cx="49680" cy="4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20BF500-17C9-4228-A774-C159E8CDE73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153499" y="1497931"/>
                  <a:ext cx="58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804FC58-147E-480C-A1A2-133E9AFBBCE8}"/>
                    </a:ext>
                  </a:extLst>
                </p14:cNvPr>
                <p14:cNvContentPartPr/>
                <p14:nvPr/>
              </p14:nvContentPartPr>
              <p14:xfrm>
                <a:off x="7234859" y="1454731"/>
                <a:ext cx="69480" cy="1036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804FC58-147E-480C-A1A2-133E9AFBBCE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230539" y="1450411"/>
                  <a:ext cx="78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4772BC9-10AE-4F11-8EC7-AB1F8A5290BD}"/>
                    </a:ext>
                  </a:extLst>
                </p14:cNvPr>
                <p14:cNvContentPartPr/>
                <p14:nvPr/>
              </p14:nvContentPartPr>
              <p14:xfrm>
                <a:off x="7558499" y="1310731"/>
                <a:ext cx="22320" cy="127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4772BC9-10AE-4F11-8EC7-AB1F8A5290B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554179" y="1306411"/>
                  <a:ext cx="30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D4A2949-679F-4B84-9082-B7F8BF49E2C9}"/>
                    </a:ext>
                  </a:extLst>
                </p14:cNvPr>
                <p14:cNvContentPartPr/>
                <p14:nvPr/>
              </p14:nvContentPartPr>
              <p14:xfrm>
                <a:off x="7498019" y="1291651"/>
                <a:ext cx="161280" cy="81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D4A2949-679F-4B84-9082-B7F8BF49E2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493699" y="1287331"/>
                  <a:ext cx="169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B043FAE-8686-460C-A0C4-E4E79A955BEA}"/>
                    </a:ext>
                  </a:extLst>
                </p14:cNvPr>
                <p14:cNvContentPartPr/>
                <p14:nvPr/>
              </p14:nvContentPartPr>
              <p14:xfrm>
                <a:off x="7631579" y="1410811"/>
                <a:ext cx="63000" cy="109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B043FAE-8686-460C-A0C4-E4E79A955BE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627259" y="1406491"/>
                  <a:ext cx="7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9DD14DF-EF73-4689-858F-D2DFD050C5F2}"/>
                    </a:ext>
                  </a:extLst>
                </p14:cNvPr>
                <p14:cNvContentPartPr/>
                <p14:nvPr/>
              </p14:nvContentPartPr>
              <p14:xfrm>
                <a:off x="7589099" y="1455811"/>
                <a:ext cx="99720" cy="5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9DD14DF-EF73-4689-858F-D2DFD050C5F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584779" y="1451491"/>
                  <a:ext cx="108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D07D81B-82D9-4DDD-9DF4-26BC2E64B707}"/>
                    </a:ext>
                  </a:extLst>
                </p14:cNvPr>
                <p14:cNvContentPartPr/>
                <p14:nvPr/>
              </p14:nvContentPartPr>
              <p14:xfrm>
                <a:off x="7681259" y="1213171"/>
                <a:ext cx="83160" cy="91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D07D81B-82D9-4DDD-9DF4-26BC2E64B70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676939" y="1208851"/>
                  <a:ext cx="91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19BF8ED-03FC-497A-AC3B-C01C154F30BD}"/>
                    </a:ext>
                  </a:extLst>
                </p14:cNvPr>
                <p14:cNvContentPartPr/>
                <p14:nvPr/>
              </p14:nvContentPartPr>
              <p14:xfrm>
                <a:off x="7787459" y="1365811"/>
                <a:ext cx="99000" cy="18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19BF8ED-03FC-497A-AC3B-C01C154F30B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783139" y="1361491"/>
                  <a:ext cx="1076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64FC9B2-8036-4259-AA73-69B484E3622C}"/>
                    </a:ext>
                  </a:extLst>
                </p14:cNvPr>
                <p14:cNvContentPartPr/>
                <p14:nvPr/>
              </p14:nvContentPartPr>
              <p14:xfrm>
                <a:off x="7787459" y="1389211"/>
                <a:ext cx="104040" cy="82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64FC9B2-8036-4259-AA73-69B484E3622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783139" y="1384891"/>
                  <a:ext cx="112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0FFD8D0-14B5-4F77-8678-CAABCC7640F9}"/>
                    </a:ext>
                  </a:extLst>
                </p14:cNvPr>
                <p14:cNvContentPartPr/>
                <p14:nvPr/>
              </p14:nvContentPartPr>
              <p14:xfrm>
                <a:off x="7951619" y="1320811"/>
                <a:ext cx="68760" cy="88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0FFD8D0-14B5-4F77-8678-CAABCC7640F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947299" y="1316491"/>
                  <a:ext cx="77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17CAA91-105D-456B-8E67-5BA300EB1627}"/>
                    </a:ext>
                  </a:extLst>
                </p14:cNvPr>
                <p14:cNvContentPartPr/>
                <p14:nvPr/>
              </p14:nvContentPartPr>
              <p14:xfrm>
                <a:off x="8063219" y="1326931"/>
                <a:ext cx="14760" cy="1137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17CAA91-105D-456B-8E67-5BA300EB162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058899" y="1322611"/>
                  <a:ext cx="2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1AE6407-7CCE-4015-ACD4-9D74151ADEF5}"/>
                    </a:ext>
                  </a:extLst>
                </p14:cNvPr>
                <p14:cNvContentPartPr/>
                <p14:nvPr/>
              </p14:nvContentPartPr>
              <p14:xfrm>
                <a:off x="8032619" y="1329811"/>
                <a:ext cx="139680" cy="831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1AE6407-7CCE-4015-ACD4-9D74151ADEF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028299" y="1325491"/>
                  <a:ext cx="148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04E607F-B7ED-438E-8597-C180A1FA74DF}"/>
                    </a:ext>
                  </a:extLst>
                </p14:cNvPr>
                <p14:cNvContentPartPr/>
                <p14:nvPr/>
              </p14:nvContentPartPr>
              <p14:xfrm>
                <a:off x="8131259" y="1282291"/>
                <a:ext cx="96480" cy="145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04E607F-B7ED-438E-8597-C180A1FA74D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126939" y="1277971"/>
                  <a:ext cx="105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94C9593-63B7-4FFD-9AE2-3864B8587B62}"/>
                    </a:ext>
                  </a:extLst>
                </p14:cNvPr>
                <p14:cNvContentPartPr/>
                <p14:nvPr/>
              </p14:nvContentPartPr>
              <p14:xfrm>
                <a:off x="8244299" y="1263571"/>
                <a:ext cx="75960" cy="910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94C9593-63B7-4FFD-9AE2-3864B8587B6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239979" y="1259251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B7B9CB9-01D4-4ED0-A260-BFD1FDF2F2DD}"/>
                    </a:ext>
                  </a:extLst>
                </p14:cNvPr>
                <p14:cNvContentPartPr/>
                <p14:nvPr/>
              </p14:nvContentPartPr>
              <p14:xfrm>
                <a:off x="8242139" y="1396411"/>
                <a:ext cx="50760" cy="810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B7B9CB9-01D4-4ED0-A260-BFD1FDF2F2D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37819" y="1392091"/>
                  <a:ext cx="59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100E92C-A7A6-4170-B5CD-494741DF1950}"/>
                    </a:ext>
                  </a:extLst>
                </p14:cNvPr>
                <p14:cNvContentPartPr/>
                <p14:nvPr/>
              </p14:nvContentPartPr>
              <p14:xfrm>
                <a:off x="8221259" y="1421611"/>
                <a:ext cx="85320" cy="136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100E92C-A7A6-4170-B5CD-494741DF195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16939" y="1417291"/>
                  <a:ext cx="93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C48F969-611D-425C-A792-5B21CA57CD2A}"/>
                    </a:ext>
                  </a:extLst>
                </p14:cNvPr>
                <p14:cNvContentPartPr/>
                <p14:nvPr/>
              </p14:nvContentPartPr>
              <p14:xfrm>
                <a:off x="8267339" y="1246291"/>
                <a:ext cx="113760" cy="2361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C48F969-611D-425C-A792-5B21CA57CD2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263019" y="1241971"/>
                  <a:ext cx="12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3F2B6AA-8A30-444E-B051-8F908DDDABA0}"/>
                    </a:ext>
                  </a:extLst>
                </p14:cNvPr>
                <p14:cNvContentPartPr/>
                <p14:nvPr/>
              </p14:nvContentPartPr>
              <p14:xfrm>
                <a:off x="7898339" y="1267531"/>
                <a:ext cx="96840" cy="224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3F2B6AA-8A30-444E-B051-8F908DDDABA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894019" y="1263211"/>
                  <a:ext cx="105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9510E98-0545-49F4-9878-3EC3B915026D}"/>
                    </a:ext>
                  </a:extLst>
                </p14:cNvPr>
                <p14:cNvContentPartPr/>
                <p14:nvPr/>
              </p14:nvContentPartPr>
              <p14:xfrm>
                <a:off x="8436539" y="1279051"/>
                <a:ext cx="19800" cy="142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9510E98-0545-49F4-9878-3EC3B915026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432219" y="1274731"/>
                  <a:ext cx="2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26BB7D0-6318-46DA-B9A1-BFE32A5284E3}"/>
                    </a:ext>
                  </a:extLst>
                </p14:cNvPr>
                <p14:cNvContentPartPr/>
                <p14:nvPr/>
              </p14:nvContentPartPr>
              <p14:xfrm>
                <a:off x="8350139" y="1244491"/>
                <a:ext cx="146160" cy="75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26BB7D0-6318-46DA-B9A1-BFE32A5284E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345819" y="1240171"/>
                  <a:ext cx="154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5D9416E-25C2-4E53-B20F-F484B490B668}"/>
                    </a:ext>
                  </a:extLst>
                </p14:cNvPr>
                <p14:cNvContentPartPr/>
                <p14:nvPr/>
              </p14:nvContentPartPr>
              <p14:xfrm>
                <a:off x="8479379" y="1353211"/>
                <a:ext cx="57600" cy="105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5D9416E-25C2-4E53-B20F-F484B490B66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475059" y="1348891"/>
                  <a:ext cx="66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339DCFD-4E88-4FE8-8A18-FCF9F0E1697E}"/>
                    </a:ext>
                  </a:extLst>
                </p14:cNvPr>
                <p14:cNvContentPartPr/>
                <p14:nvPr/>
              </p14:nvContentPartPr>
              <p14:xfrm>
                <a:off x="8436539" y="1393531"/>
                <a:ext cx="113040" cy="5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339DCFD-4E88-4FE8-8A18-FCF9F0E1697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432219" y="1389211"/>
                  <a:ext cx="121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F8CE273-474F-41E3-9BF2-1AD0ACDE828F}"/>
                    </a:ext>
                  </a:extLst>
                </p14:cNvPr>
                <p14:cNvContentPartPr/>
                <p14:nvPr/>
              </p14:nvContentPartPr>
              <p14:xfrm>
                <a:off x="8579099" y="1400011"/>
                <a:ext cx="60840" cy="6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F8CE273-474F-41E3-9BF2-1AD0ACDE828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574779" y="1395691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4F52024-58A7-4261-9C7F-53A8BEB0E365}"/>
                    </a:ext>
                  </a:extLst>
                </p14:cNvPr>
                <p14:cNvContentPartPr/>
                <p14:nvPr/>
              </p14:nvContentPartPr>
              <p14:xfrm>
                <a:off x="8667299" y="1370851"/>
                <a:ext cx="70560" cy="1130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4F52024-58A7-4261-9C7F-53A8BEB0E36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62979" y="1366531"/>
                  <a:ext cx="79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F77E613-A472-4F82-839F-5C012C7427A2}"/>
                    </a:ext>
                  </a:extLst>
                </p14:cNvPr>
                <p14:cNvContentPartPr/>
                <p14:nvPr/>
              </p14:nvContentPartPr>
              <p14:xfrm>
                <a:off x="5759939" y="1278691"/>
                <a:ext cx="336240" cy="388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F77E613-A472-4F82-839F-5C012C7427A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755619" y="1274371"/>
                  <a:ext cx="344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6E7BCFC-049D-4CC3-8029-27321C4986AE}"/>
                    </a:ext>
                  </a:extLst>
                </p14:cNvPr>
                <p14:cNvContentPartPr/>
                <p14:nvPr/>
              </p14:nvContentPartPr>
              <p14:xfrm>
                <a:off x="3001979" y="981691"/>
                <a:ext cx="2769120" cy="3452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6E7BCFC-049D-4CC3-8029-27321C4986A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97659" y="977371"/>
                  <a:ext cx="2777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65AC99E-D7AE-499D-BD61-5E3776AED689}"/>
                    </a:ext>
                  </a:extLst>
                </p14:cNvPr>
                <p14:cNvContentPartPr/>
                <p14:nvPr/>
              </p14:nvContentPartPr>
              <p14:xfrm>
                <a:off x="2953379" y="954691"/>
                <a:ext cx="117360" cy="146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65AC99E-D7AE-499D-BD61-5E3776AED68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949059" y="950371"/>
                  <a:ext cx="126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9B0C77E-33A9-4323-9108-0EE72267541D}"/>
                    </a:ext>
                  </a:extLst>
                </p14:cNvPr>
                <p14:cNvContentPartPr/>
                <p14:nvPr/>
              </p14:nvContentPartPr>
              <p14:xfrm>
                <a:off x="2600579" y="1126771"/>
                <a:ext cx="1274760" cy="8042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9B0C77E-33A9-4323-9108-0EE72267541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596259" y="1122451"/>
                  <a:ext cx="12834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14FA301-0123-461B-A65B-EA516F0192A2}"/>
                    </a:ext>
                  </a:extLst>
                </p14:cNvPr>
                <p14:cNvContentPartPr/>
                <p14:nvPr/>
              </p14:nvContentPartPr>
              <p14:xfrm>
                <a:off x="3750779" y="1812211"/>
                <a:ext cx="192600" cy="161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14FA301-0123-461B-A65B-EA516F0192A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746459" y="1807891"/>
                  <a:ext cx="201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832F556-D684-4645-90D1-87F7E5652CD5}"/>
                    </a:ext>
                  </a:extLst>
                </p14:cNvPr>
                <p14:cNvContentPartPr/>
                <p14:nvPr/>
              </p14:nvContentPartPr>
              <p14:xfrm>
                <a:off x="4201139" y="2209651"/>
                <a:ext cx="81360" cy="302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832F556-D684-4645-90D1-87F7E5652CD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196819" y="2205331"/>
                  <a:ext cx="90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C0B679B-F7CA-4B29-9C0F-9F49ED478706}"/>
                    </a:ext>
                  </a:extLst>
                </p14:cNvPr>
                <p14:cNvContentPartPr/>
                <p14:nvPr/>
              </p14:nvContentPartPr>
              <p14:xfrm>
                <a:off x="4890899" y="2293891"/>
                <a:ext cx="238320" cy="104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C0B679B-F7CA-4B29-9C0F-9F49ED47870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886579" y="2289571"/>
                  <a:ext cx="246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F0A73E9-9313-4AFC-867E-76BC8B7B7D18}"/>
                    </a:ext>
                  </a:extLst>
                </p14:cNvPr>
                <p14:cNvContentPartPr/>
                <p14:nvPr/>
              </p14:nvContentPartPr>
              <p14:xfrm>
                <a:off x="3953819" y="2166811"/>
                <a:ext cx="6120" cy="1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F0A73E9-9313-4AFC-867E-76BC8B7B7D1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949499" y="2162491"/>
                  <a:ext cx="14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72FC9D1-C963-4DEE-811F-58C29165B81B}"/>
                    </a:ext>
                  </a:extLst>
                </p14:cNvPr>
                <p14:cNvContentPartPr/>
                <p14:nvPr/>
              </p14:nvContentPartPr>
              <p14:xfrm>
                <a:off x="8454539" y="1998331"/>
                <a:ext cx="113760" cy="11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72FC9D1-C963-4DEE-811F-58C29165B81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450219" y="1994011"/>
                  <a:ext cx="12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530506F-DB1A-41D9-8416-3B5F6651BC04}"/>
                    </a:ext>
                  </a:extLst>
                </p14:cNvPr>
                <p14:cNvContentPartPr/>
                <p14:nvPr/>
              </p14:nvContentPartPr>
              <p14:xfrm>
                <a:off x="8624819" y="1956571"/>
                <a:ext cx="59760" cy="91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530506F-DB1A-41D9-8416-3B5F6651BC0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620499" y="1952251"/>
                  <a:ext cx="68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6B20376-0FBE-4A00-8F85-F4CAEEF76A50}"/>
                    </a:ext>
                  </a:extLst>
                </p14:cNvPr>
                <p14:cNvContentPartPr/>
                <p14:nvPr/>
              </p14:nvContentPartPr>
              <p14:xfrm>
                <a:off x="8565419" y="1894291"/>
                <a:ext cx="154080" cy="140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6B20376-0FBE-4A00-8F85-F4CAEEF76A5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561099" y="1889971"/>
                  <a:ext cx="162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2157BB2-6C8B-43DE-A2F5-D66CFEE97445}"/>
                    </a:ext>
                  </a:extLst>
                </p14:cNvPr>
                <p14:cNvContentPartPr/>
                <p14:nvPr/>
              </p14:nvContentPartPr>
              <p14:xfrm>
                <a:off x="8727419" y="1834891"/>
                <a:ext cx="120960" cy="1018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2157BB2-6C8B-43DE-A2F5-D66CFEE9744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723099" y="1830571"/>
                  <a:ext cx="129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2D50D63-EE97-4061-86EC-299BE02EE420}"/>
                    </a:ext>
                  </a:extLst>
                </p14:cNvPr>
                <p14:cNvContentPartPr/>
                <p14:nvPr/>
              </p14:nvContentPartPr>
              <p14:xfrm>
                <a:off x="8752259" y="2045491"/>
                <a:ext cx="68040" cy="914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2D50D63-EE97-4061-86EC-299BE02EE42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747939" y="2041171"/>
                  <a:ext cx="76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8AA04E7-FFD6-4FB0-B4BA-9E17698E4EDF}"/>
                    </a:ext>
                  </a:extLst>
                </p14:cNvPr>
                <p14:cNvContentPartPr/>
                <p14:nvPr/>
              </p14:nvContentPartPr>
              <p14:xfrm>
                <a:off x="8720579" y="2068891"/>
                <a:ext cx="97560" cy="104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8AA04E7-FFD6-4FB0-B4BA-9E17698E4ED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716259" y="2064571"/>
                  <a:ext cx="106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FA8F49B-AEE8-43B7-9989-59AFF52B4045}"/>
                    </a:ext>
                  </a:extLst>
                </p14:cNvPr>
                <p14:cNvContentPartPr/>
                <p14:nvPr/>
              </p14:nvContentPartPr>
              <p14:xfrm>
                <a:off x="8889779" y="1985011"/>
                <a:ext cx="34200" cy="13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FA8F49B-AEE8-43B7-9989-59AFF52B404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885459" y="1980691"/>
                  <a:ext cx="42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1AE4A2E-401B-45FB-B5F4-A323F7DDB228}"/>
                    </a:ext>
                  </a:extLst>
                </p14:cNvPr>
                <p14:cNvContentPartPr/>
                <p14:nvPr/>
              </p14:nvContentPartPr>
              <p14:xfrm>
                <a:off x="9014339" y="1890691"/>
                <a:ext cx="2160" cy="1350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1AE4A2E-401B-45FB-B5F4-A323F7DDB2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10019" y="1886371"/>
                  <a:ext cx="10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83D0E1F-DD7A-40E6-9849-DB44F5E4CE0B}"/>
                    </a:ext>
                  </a:extLst>
                </p14:cNvPr>
                <p14:cNvContentPartPr/>
                <p14:nvPr/>
              </p14:nvContentPartPr>
              <p14:xfrm>
                <a:off x="8947379" y="1848931"/>
                <a:ext cx="123120" cy="82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83D0E1F-DD7A-40E6-9849-DB44F5E4CE0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943059" y="1844611"/>
                  <a:ext cx="131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5AFBC94-561C-4431-A9CD-6629C2C9EDB6}"/>
                    </a:ext>
                  </a:extLst>
                </p14:cNvPr>
                <p14:cNvContentPartPr/>
                <p14:nvPr/>
              </p14:nvContentPartPr>
              <p14:xfrm>
                <a:off x="9061139" y="1973131"/>
                <a:ext cx="56880" cy="94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5AFBC94-561C-4431-A9CD-6629C2C9ED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056819" y="1968811"/>
                  <a:ext cx="65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DC9D55F-79AE-4451-9732-76AA34F5A26D}"/>
                    </a:ext>
                  </a:extLst>
                </p14:cNvPr>
                <p14:cNvContentPartPr/>
                <p14:nvPr/>
              </p14:nvContentPartPr>
              <p14:xfrm>
                <a:off x="9024059" y="2006971"/>
                <a:ext cx="89280" cy="18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DC9D55F-79AE-4451-9732-76AA34F5A26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019739" y="2002651"/>
                  <a:ext cx="97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6E3D441-AF37-476F-9ED5-4C66068B084C}"/>
                    </a:ext>
                  </a:extLst>
                </p14:cNvPr>
                <p14:cNvContentPartPr/>
                <p14:nvPr/>
              </p14:nvContentPartPr>
              <p14:xfrm>
                <a:off x="9139979" y="2027851"/>
                <a:ext cx="36000" cy="79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6E3D441-AF37-476F-9ED5-4C66068B084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135659" y="2023531"/>
                  <a:ext cx="44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E3ACE06-D224-4883-8ED5-5DC73B104733}"/>
                    </a:ext>
                  </a:extLst>
                </p14:cNvPr>
                <p14:cNvContentPartPr/>
                <p14:nvPr/>
              </p14:nvContentPartPr>
              <p14:xfrm>
                <a:off x="9215939" y="1977451"/>
                <a:ext cx="75960" cy="860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E3ACE06-D224-4883-8ED5-5DC73B10473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211619" y="1973131"/>
                  <a:ext cx="84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FA2316E-DFA2-4E05-99EE-3CF0209D859C}"/>
                    </a:ext>
                  </a:extLst>
                </p14:cNvPr>
                <p14:cNvContentPartPr/>
                <p14:nvPr/>
              </p14:nvContentPartPr>
              <p14:xfrm>
                <a:off x="9300899" y="1787371"/>
                <a:ext cx="92880" cy="3448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FA2316E-DFA2-4E05-99EE-3CF0209D859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296579" y="1783051"/>
                  <a:ext cx="101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436D634-28E2-43CE-A454-BC2664F1D8A4}"/>
                    </a:ext>
                  </a:extLst>
                </p14:cNvPr>
                <p14:cNvContentPartPr/>
                <p14:nvPr/>
              </p14:nvContentPartPr>
              <p14:xfrm>
                <a:off x="5579939" y="2069251"/>
                <a:ext cx="110880" cy="118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436D634-28E2-43CE-A454-BC2664F1D8A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575619" y="2064931"/>
                  <a:ext cx="119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847A674-788D-4046-91E1-CCFCC1309344}"/>
                    </a:ext>
                  </a:extLst>
                </p14:cNvPr>
                <p14:cNvContentPartPr/>
                <p14:nvPr/>
              </p14:nvContentPartPr>
              <p14:xfrm>
                <a:off x="5571299" y="2109931"/>
                <a:ext cx="136440" cy="10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847A674-788D-4046-91E1-CCFCC130934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566979" y="2105611"/>
                  <a:ext cx="145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DF82FD1-4628-4B53-93A0-554C49D23477}"/>
                    </a:ext>
                  </a:extLst>
                </p14:cNvPr>
                <p14:cNvContentPartPr/>
                <p14:nvPr/>
              </p14:nvContentPartPr>
              <p14:xfrm>
                <a:off x="5693699" y="2028211"/>
                <a:ext cx="130680" cy="144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DF82FD1-4628-4B53-93A0-554C49D2347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689379" y="2023891"/>
                  <a:ext cx="139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82CE8CF-7F3C-4349-9C14-F6C1D7463E4F}"/>
                    </a:ext>
                  </a:extLst>
                </p14:cNvPr>
                <p14:cNvContentPartPr/>
                <p14:nvPr/>
              </p14:nvContentPartPr>
              <p14:xfrm>
                <a:off x="5887019" y="2013811"/>
                <a:ext cx="82080" cy="907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82CE8CF-7F3C-4349-9C14-F6C1D7463E4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882699" y="2009491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B5DDA72-CD1D-4D8F-A709-52C166776AD5}"/>
                    </a:ext>
                  </a:extLst>
                </p14:cNvPr>
                <p14:cNvContentPartPr/>
                <p14:nvPr/>
              </p14:nvContentPartPr>
              <p14:xfrm>
                <a:off x="5946419" y="2007331"/>
                <a:ext cx="60120" cy="2311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B5DDA72-CD1D-4D8F-A709-52C166776AD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942099" y="2003011"/>
                  <a:ext cx="68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04BC48B-AEA7-4DD3-9B5F-24E3BC851E38}"/>
                    </a:ext>
                  </a:extLst>
                </p14:cNvPr>
                <p14:cNvContentPartPr/>
                <p14:nvPr/>
              </p14:nvContentPartPr>
              <p14:xfrm>
                <a:off x="6051179" y="1868011"/>
                <a:ext cx="96120" cy="146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04BC48B-AEA7-4DD3-9B5F-24E3BC851E3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046859" y="1863691"/>
                  <a:ext cx="104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B7404AD-9A02-4067-9E9B-10DEABFE003D}"/>
                    </a:ext>
                  </a:extLst>
                </p14:cNvPr>
                <p14:cNvContentPartPr/>
                <p14:nvPr/>
              </p14:nvContentPartPr>
              <p14:xfrm>
                <a:off x="5812859" y="2106691"/>
                <a:ext cx="74160" cy="126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B7404AD-9A02-4067-9E9B-10DEABFE003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808539" y="2102371"/>
                  <a:ext cx="82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B89312A-E870-48F3-9020-DDF4D84F16FE}"/>
                    </a:ext>
                  </a:extLst>
                </p14:cNvPr>
                <p14:cNvContentPartPr/>
                <p14:nvPr/>
              </p14:nvContentPartPr>
              <p14:xfrm>
                <a:off x="5811059" y="2135131"/>
                <a:ext cx="98280" cy="7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B89312A-E870-48F3-9020-DDF4D84F16F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806739" y="2130811"/>
                  <a:ext cx="106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3041929-947F-48FE-A5F9-FF3C34B85804}"/>
                    </a:ext>
                  </a:extLst>
                </p14:cNvPr>
                <p14:cNvContentPartPr/>
                <p14:nvPr/>
              </p14:nvContentPartPr>
              <p14:xfrm>
                <a:off x="6194459" y="2044411"/>
                <a:ext cx="19080" cy="107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3041929-947F-48FE-A5F9-FF3C34B8580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90139" y="2040091"/>
                  <a:ext cx="27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8F455E1-7BC1-4D4C-84F4-113B25D8A983}"/>
                    </a:ext>
                  </a:extLst>
                </p14:cNvPr>
                <p14:cNvContentPartPr/>
                <p14:nvPr/>
              </p14:nvContentPartPr>
              <p14:xfrm>
                <a:off x="6141899" y="2095891"/>
                <a:ext cx="120240" cy="50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8F455E1-7BC1-4D4C-84F4-113B25D8A98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137579" y="2091571"/>
                  <a:ext cx="128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F2BED60-8CA2-45C4-A7DE-7FF131AE56B2}"/>
                    </a:ext>
                  </a:extLst>
                </p14:cNvPr>
                <p14:cNvContentPartPr/>
                <p14:nvPr/>
              </p14:nvContentPartPr>
              <p14:xfrm>
                <a:off x="6287699" y="2046571"/>
                <a:ext cx="102600" cy="853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F2BED60-8CA2-45C4-A7DE-7FF131AE56B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283379" y="2042251"/>
                  <a:ext cx="11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5632BCB-F19C-4254-9652-78D009EFC0CB}"/>
                    </a:ext>
                  </a:extLst>
                </p14:cNvPr>
                <p14:cNvContentPartPr/>
                <p14:nvPr/>
              </p14:nvContentPartPr>
              <p14:xfrm>
                <a:off x="6467699" y="1911571"/>
                <a:ext cx="80280" cy="271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5632BCB-F19C-4254-9652-78D009EFC0C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463379" y="1907251"/>
                  <a:ext cx="88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F4606DD-3870-48B8-BC19-A4B0558B1951}"/>
                    </a:ext>
                  </a:extLst>
                </p14:cNvPr>
                <p14:cNvContentPartPr/>
                <p14:nvPr/>
              </p14:nvContentPartPr>
              <p14:xfrm>
                <a:off x="6642299" y="1958011"/>
                <a:ext cx="9360" cy="1569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F4606DD-3870-48B8-BC19-A4B0558B195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37979" y="1953691"/>
                  <a:ext cx="18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65DB840-E7D8-4F44-9B53-39A8FEF3FD84}"/>
                    </a:ext>
                  </a:extLst>
                </p14:cNvPr>
                <p14:cNvContentPartPr/>
                <p14:nvPr/>
              </p14:nvContentPartPr>
              <p14:xfrm>
                <a:off x="6580019" y="1934611"/>
                <a:ext cx="135000" cy="828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65DB840-E7D8-4F44-9B53-39A8FEF3FD8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575699" y="1930291"/>
                  <a:ext cx="143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615A2FF-82EA-4C74-BDD2-B68BABDEEB50}"/>
                    </a:ext>
                  </a:extLst>
                </p14:cNvPr>
                <p14:cNvContentPartPr/>
                <p14:nvPr/>
              </p14:nvContentPartPr>
              <p14:xfrm>
                <a:off x="6715739" y="2061331"/>
                <a:ext cx="55800" cy="1062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615A2FF-82EA-4C74-BDD2-B68BABDEEB5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711419" y="2057011"/>
                  <a:ext cx="6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2331AE5-FE4F-4597-A570-7FF363982DA8}"/>
                    </a:ext>
                  </a:extLst>
                </p14:cNvPr>
                <p14:cNvContentPartPr/>
                <p14:nvPr/>
              </p14:nvContentPartPr>
              <p14:xfrm>
                <a:off x="6672899" y="2109571"/>
                <a:ext cx="104760" cy="1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2331AE5-FE4F-4597-A570-7FF363982DA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668579" y="2105251"/>
                  <a:ext cx="113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020BBBD-B8B2-4506-B4BD-7BBF55628DFC}"/>
                    </a:ext>
                  </a:extLst>
                </p14:cNvPr>
                <p14:cNvContentPartPr/>
                <p14:nvPr/>
              </p14:nvContentPartPr>
              <p14:xfrm>
                <a:off x="6808259" y="2122531"/>
                <a:ext cx="49680" cy="7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020BBBD-B8B2-4506-B4BD-7BBF55628DF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803939" y="2118211"/>
                  <a:ext cx="58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77CFDDE-7AEE-4099-98FB-15D827FFAF3D}"/>
                    </a:ext>
                  </a:extLst>
                </p14:cNvPr>
                <p14:cNvContentPartPr/>
                <p14:nvPr/>
              </p14:nvContentPartPr>
              <p14:xfrm>
                <a:off x="6902219" y="2074291"/>
                <a:ext cx="75960" cy="97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77CFDDE-7AEE-4099-98FB-15D827FFAF3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897899" y="2069971"/>
                  <a:ext cx="84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D921D49-8E8B-458A-8354-E320CDF8B7C9}"/>
                    </a:ext>
                  </a:extLst>
                </p14:cNvPr>
                <p14:cNvContentPartPr/>
                <p14:nvPr/>
              </p14:nvContentPartPr>
              <p14:xfrm>
                <a:off x="7087259" y="1981411"/>
                <a:ext cx="10080" cy="106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D921D49-8E8B-458A-8354-E320CDF8B7C9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082939" y="1977091"/>
                  <a:ext cx="18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F1F3472-118E-4C5B-9728-AF8403C069E1}"/>
                    </a:ext>
                  </a:extLst>
                </p14:cNvPr>
                <p14:cNvContentPartPr/>
                <p14:nvPr/>
              </p14:nvContentPartPr>
              <p14:xfrm>
                <a:off x="7043699" y="2022811"/>
                <a:ext cx="115200" cy="57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F1F3472-118E-4C5B-9728-AF8403C069E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039379" y="2018491"/>
                  <a:ext cx="123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E8EC081-229B-4ABC-A497-418B0BAD146E}"/>
                    </a:ext>
                  </a:extLst>
                </p14:cNvPr>
                <p14:cNvContentPartPr/>
                <p14:nvPr/>
              </p14:nvContentPartPr>
              <p14:xfrm>
                <a:off x="7225859" y="1976731"/>
                <a:ext cx="17280" cy="88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E8EC081-229B-4ABC-A497-418B0BAD146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221539" y="1972411"/>
                  <a:ext cx="2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47F2369-E6EC-43DD-8EA6-3D7F9BE3F334}"/>
                    </a:ext>
                  </a:extLst>
                </p14:cNvPr>
                <p14:cNvContentPartPr/>
                <p14:nvPr/>
              </p14:nvContentPartPr>
              <p14:xfrm>
                <a:off x="7153859" y="1903291"/>
                <a:ext cx="148320" cy="1760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47F2369-E6EC-43DD-8EA6-3D7F9BE3F33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149539" y="1898971"/>
                  <a:ext cx="15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F0DAB23-ED83-4BFF-BB0E-3D5F6200F5A7}"/>
                    </a:ext>
                  </a:extLst>
                </p14:cNvPr>
                <p14:cNvContentPartPr/>
                <p14:nvPr/>
              </p14:nvContentPartPr>
              <p14:xfrm>
                <a:off x="7321979" y="2039371"/>
                <a:ext cx="57960" cy="111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F0DAB23-ED83-4BFF-BB0E-3D5F6200F5A7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317659" y="2035051"/>
                  <a:ext cx="66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88EAA97-FE76-45E5-AE9F-7830CD6D413F}"/>
                    </a:ext>
                  </a:extLst>
                </p14:cNvPr>
                <p14:cNvContentPartPr/>
                <p14:nvPr/>
              </p14:nvContentPartPr>
              <p14:xfrm>
                <a:off x="7286339" y="2077531"/>
                <a:ext cx="98280" cy="7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88EAA97-FE76-45E5-AE9F-7830CD6D413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282019" y="2073211"/>
                  <a:ext cx="106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8D3E9EC-E401-44F1-9A00-89DF608EE1CD}"/>
                    </a:ext>
                  </a:extLst>
                </p14:cNvPr>
                <p14:cNvContentPartPr/>
                <p14:nvPr/>
              </p14:nvContentPartPr>
              <p14:xfrm>
                <a:off x="7485779" y="1963411"/>
                <a:ext cx="14040" cy="119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8D3E9EC-E401-44F1-9A00-89DF608EE1C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481459" y="1959091"/>
                  <a:ext cx="22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8561B81-3D85-4E36-9E69-478609BE65CF}"/>
                    </a:ext>
                  </a:extLst>
                </p14:cNvPr>
                <p14:cNvContentPartPr/>
                <p14:nvPr/>
              </p14:nvContentPartPr>
              <p14:xfrm>
                <a:off x="7427099" y="1917691"/>
                <a:ext cx="126720" cy="842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8561B81-3D85-4E36-9E69-478609BE65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422779" y="1913371"/>
                  <a:ext cx="13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1C1E3B5-BEA5-4902-9686-7AF7C84AD2A2}"/>
                    </a:ext>
                  </a:extLst>
                </p14:cNvPr>
                <p14:cNvContentPartPr/>
                <p14:nvPr/>
              </p14:nvContentPartPr>
              <p14:xfrm>
                <a:off x="7532219" y="2049451"/>
                <a:ext cx="54720" cy="1000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1C1E3B5-BEA5-4902-9686-7AF7C84AD2A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27899" y="2045131"/>
                  <a:ext cx="63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B255DAE-1F36-43FE-879F-06F1535DCE42}"/>
                    </a:ext>
                  </a:extLst>
                </p14:cNvPr>
                <p14:cNvContentPartPr/>
                <p14:nvPr/>
              </p14:nvContentPartPr>
              <p14:xfrm>
                <a:off x="7495139" y="2086171"/>
                <a:ext cx="84600" cy="5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B255DAE-1F36-43FE-879F-06F1535DCE4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490819" y="2081851"/>
                  <a:ext cx="93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1F75DD8-7AF4-4E81-831C-E8706F056065}"/>
                    </a:ext>
                  </a:extLst>
                </p14:cNvPr>
                <p14:cNvContentPartPr/>
                <p14:nvPr/>
              </p14:nvContentPartPr>
              <p14:xfrm>
                <a:off x="7602059" y="2113891"/>
                <a:ext cx="39240" cy="108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1F75DD8-7AF4-4E81-831C-E8706F05606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597739" y="2109571"/>
                  <a:ext cx="47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6C275E4-D5FB-4C37-ABA1-47C4F2203314}"/>
                    </a:ext>
                  </a:extLst>
                </p14:cNvPr>
                <p14:cNvContentPartPr/>
                <p14:nvPr/>
              </p14:nvContentPartPr>
              <p14:xfrm>
                <a:off x="7649939" y="2077531"/>
                <a:ext cx="58680" cy="961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6C275E4-D5FB-4C37-ABA1-47C4F2203314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645619" y="2073211"/>
                  <a:ext cx="67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A3EA462-A66C-4339-BE28-1E6FD4FAC08D}"/>
                    </a:ext>
                  </a:extLst>
                </p14:cNvPr>
                <p14:cNvContentPartPr/>
                <p14:nvPr/>
              </p14:nvContentPartPr>
              <p14:xfrm>
                <a:off x="7782419" y="2006251"/>
                <a:ext cx="144360" cy="165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A3EA462-A66C-4339-BE28-1E6FD4FAC08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778099" y="2001931"/>
                  <a:ext cx="153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FBB45AC-0F99-4BA1-B3D5-294422CA7149}"/>
                    </a:ext>
                  </a:extLst>
                </p14:cNvPr>
                <p14:cNvContentPartPr/>
                <p14:nvPr/>
              </p14:nvContentPartPr>
              <p14:xfrm>
                <a:off x="8060339" y="1942171"/>
                <a:ext cx="32760" cy="130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FBB45AC-0F99-4BA1-B3D5-294422CA714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056019" y="1937851"/>
                  <a:ext cx="4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811F6DE-5921-425E-A565-FC1A0D859D75}"/>
                    </a:ext>
                  </a:extLst>
                </p14:cNvPr>
                <p14:cNvContentPartPr/>
                <p14:nvPr/>
              </p14:nvContentPartPr>
              <p14:xfrm>
                <a:off x="8012819" y="1911931"/>
                <a:ext cx="145080" cy="820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811F6DE-5921-425E-A565-FC1A0D859D7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008499" y="1907611"/>
                  <a:ext cx="153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329C3BA-6416-4B02-A945-8BA023A77664}"/>
                    </a:ext>
                  </a:extLst>
                </p14:cNvPr>
                <p14:cNvContentPartPr/>
                <p14:nvPr/>
              </p14:nvContentPartPr>
              <p14:xfrm>
                <a:off x="8122619" y="2044771"/>
                <a:ext cx="67320" cy="1087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329C3BA-6416-4B02-A945-8BA023A7766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118299" y="2040451"/>
                  <a:ext cx="7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C4E9CAF-CA52-4DC1-B7D3-D007C255BA0D}"/>
                    </a:ext>
                  </a:extLst>
                </p14:cNvPr>
                <p14:cNvContentPartPr/>
                <p14:nvPr/>
              </p14:nvContentPartPr>
              <p14:xfrm>
                <a:off x="8085899" y="2081851"/>
                <a:ext cx="102960" cy="32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C4E9CAF-CA52-4DC1-B7D3-D007C255BA0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081579" y="2077531"/>
                  <a:ext cx="1116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FEBE2A1-7A12-4A24-835A-AC130534E4F3}"/>
                    </a:ext>
                  </a:extLst>
                </p14:cNvPr>
                <p14:cNvContentPartPr/>
                <p14:nvPr/>
              </p14:nvContentPartPr>
              <p14:xfrm>
                <a:off x="8210099" y="2103811"/>
                <a:ext cx="60840" cy="64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FEBE2A1-7A12-4A24-835A-AC130534E4F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205779" y="2099491"/>
                  <a:ext cx="69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690F1AE7-3B51-4FC6-A8C2-F7C80C69B228}"/>
                    </a:ext>
                  </a:extLst>
                </p14:cNvPr>
                <p14:cNvContentPartPr/>
                <p14:nvPr/>
              </p14:nvContentPartPr>
              <p14:xfrm>
                <a:off x="8268779" y="2078971"/>
                <a:ext cx="73800" cy="81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690F1AE7-3B51-4FC6-A8C2-F7C80C69B22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264459" y="2074651"/>
                  <a:ext cx="82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6B928CD-D152-4046-9F4D-B134DF201244}"/>
                    </a:ext>
                  </a:extLst>
                </p14:cNvPr>
                <p14:cNvContentPartPr/>
                <p14:nvPr/>
              </p14:nvContentPartPr>
              <p14:xfrm>
                <a:off x="7944419" y="1865131"/>
                <a:ext cx="409320" cy="3632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6B928CD-D152-4046-9F4D-B134DF2012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940099" y="1860811"/>
                  <a:ext cx="417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0F1BA64-EDB1-4BCA-8DD7-AB6639670EF2}"/>
                    </a:ext>
                  </a:extLst>
                </p14:cNvPr>
                <p14:cNvContentPartPr/>
                <p14:nvPr/>
              </p14:nvContentPartPr>
              <p14:xfrm>
                <a:off x="6597299" y="1864051"/>
                <a:ext cx="397080" cy="342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0F1BA64-EDB1-4BCA-8DD7-AB6639670EF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592979" y="1859731"/>
                  <a:ext cx="405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0044D5B-0944-4D2E-99CA-FF3919A1A475}"/>
                    </a:ext>
                  </a:extLst>
                </p14:cNvPr>
                <p14:cNvContentPartPr/>
                <p14:nvPr/>
              </p14:nvContentPartPr>
              <p14:xfrm>
                <a:off x="7492979" y="2204251"/>
                <a:ext cx="179640" cy="75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0044D5B-0944-4D2E-99CA-FF3919A1A47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488659" y="2199931"/>
                  <a:ext cx="188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AB07C5A-39AF-47EE-ABCD-EDD638928D3D}"/>
                    </a:ext>
                  </a:extLst>
                </p14:cNvPr>
                <p14:cNvContentPartPr/>
                <p14:nvPr/>
              </p14:nvContentPartPr>
              <p14:xfrm>
                <a:off x="9002459" y="2130811"/>
                <a:ext cx="242280" cy="147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AB07C5A-39AF-47EE-ABCD-EDD638928D3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998139" y="2126491"/>
                  <a:ext cx="250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E7A78AE-2D26-4868-8B66-C9FE4C976B78}"/>
                    </a:ext>
                  </a:extLst>
                </p14:cNvPr>
                <p14:cNvContentPartPr/>
                <p14:nvPr/>
              </p14:nvContentPartPr>
              <p14:xfrm>
                <a:off x="6243779" y="1676491"/>
                <a:ext cx="2762280" cy="2412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E7A78AE-2D26-4868-8B66-C9FE4C976B7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239459" y="1672171"/>
                  <a:ext cx="2770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88B46D1-7059-44E1-B503-5B43944A8C3B}"/>
                    </a:ext>
                  </a:extLst>
                </p14:cNvPr>
                <p14:cNvContentPartPr/>
                <p14:nvPr/>
              </p14:nvContentPartPr>
              <p14:xfrm>
                <a:off x="6212099" y="1795651"/>
                <a:ext cx="120960" cy="151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88B46D1-7059-44E1-B503-5B43944A8C3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207779" y="1791331"/>
                  <a:ext cx="12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00D565BC-294A-48A0-815C-82A2D1D1DB29}"/>
                    </a:ext>
                  </a:extLst>
                </p14:cNvPr>
                <p14:cNvContentPartPr/>
                <p14:nvPr/>
              </p14:nvContentPartPr>
              <p14:xfrm>
                <a:off x="6385979" y="1719331"/>
                <a:ext cx="1093320" cy="189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00D565BC-294A-48A0-815C-82A2D1D1DB2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381659" y="1715011"/>
                  <a:ext cx="1101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6F04243-6C8E-48C9-87DF-2F30EED5FBC4}"/>
                    </a:ext>
                  </a:extLst>
                </p14:cNvPr>
                <p14:cNvContentPartPr/>
                <p14:nvPr/>
              </p14:nvContentPartPr>
              <p14:xfrm>
                <a:off x="6327659" y="1811131"/>
                <a:ext cx="105480" cy="1461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6F04243-6C8E-48C9-87DF-2F30EED5FBC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323339" y="1806811"/>
                  <a:ext cx="114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295A9D0-E0A0-48FD-AA58-799F106D5E54}"/>
                    </a:ext>
                  </a:extLst>
                </p14:cNvPr>
                <p14:cNvContentPartPr/>
                <p14:nvPr/>
              </p14:nvContentPartPr>
              <p14:xfrm>
                <a:off x="3153179" y="2317651"/>
                <a:ext cx="3551400" cy="1018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295A9D0-E0A0-48FD-AA58-799F106D5E5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148859" y="2313331"/>
                  <a:ext cx="3560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846D7D0-E221-40CB-B1C0-82B45A1F715D}"/>
                    </a:ext>
                  </a:extLst>
                </p14:cNvPr>
                <p14:cNvContentPartPr/>
                <p14:nvPr/>
              </p14:nvContentPartPr>
              <p14:xfrm>
                <a:off x="3070379" y="2319091"/>
                <a:ext cx="175680" cy="1645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846D7D0-E221-40CB-B1C0-82B45A1F715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66059" y="2314771"/>
                  <a:ext cx="184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7E5711F0-FD06-48BE-943D-7660E1A0CC86}"/>
                    </a:ext>
                  </a:extLst>
                </p14:cNvPr>
                <p14:cNvContentPartPr/>
                <p14:nvPr/>
              </p14:nvContentPartPr>
              <p14:xfrm>
                <a:off x="2637659" y="2445091"/>
                <a:ext cx="495720" cy="433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7E5711F0-FD06-48BE-943D-7660E1A0CC8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633339" y="2440771"/>
                  <a:ext cx="5043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87434FA-B87B-485C-9970-18D0139B92B8}"/>
                    </a:ext>
                  </a:extLst>
                </p14:cNvPr>
                <p14:cNvContentPartPr/>
                <p14:nvPr/>
              </p14:nvContentPartPr>
              <p14:xfrm>
                <a:off x="2852579" y="2753611"/>
                <a:ext cx="2229480" cy="263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87434FA-B87B-485C-9970-18D0139B92B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848259" y="2749291"/>
                  <a:ext cx="2238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776B64F-295F-4B96-BAD3-989B3AA270B1}"/>
                    </a:ext>
                  </a:extLst>
                </p14:cNvPr>
                <p14:cNvContentPartPr/>
                <p14:nvPr/>
              </p14:nvContentPartPr>
              <p14:xfrm>
                <a:off x="4930499" y="2642371"/>
                <a:ext cx="337320" cy="229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776B64F-295F-4B96-BAD3-989B3AA270B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926179" y="2638051"/>
                  <a:ext cx="345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99A1F40-6EED-47CC-9265-B6BCA665E1F5}"/>
                    </a:ext>
                  </a:extLst>
                </p14:cNvPr>
                <p14:cNvContentPartPr/>
                <p14:nvPr/>
              </p14:nvContentPartPr>
              <p14:xfrm>
                <a:off x="5476619" y="2554531"/>
                <a:ext cx="12600" cy="1576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99A1F40-6EED-47CC-9265-B6BCA665E1F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472299" y="2550211"/>
                  <a:ext cx="21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FEABC2AC-BF7B-4B3A-A8BC-3EF1F46A2880}"/>
                    </a:ext>
                  </a:extLst>
                </p14:cNvPr>
                <p14:cNvContentPartPr/>
                <p14:nvPr/>
              </p14:nvContentPartPr>
              <p14:xfrm>
                <a:off x="5407139" y="2608531"/>
                <a:ext cx="161280" cy="26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FEABC2AC-BF7B-4B3A-A8BC-3EF1F46A288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402819" y="2604211"/>
                  <a:ext cx="169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384E26DB-A880-41CC-9FDF-C979B75B0529}"/>
                    </a:ext>
                  </a:extLst>
                </p14:cNvPr>
                <p14:cNvContentPartPr/>
                <p14:nvPr/>
              </p14:nvContentPartPr>
              <p14:xfrm>
                <a:off x="5563019" y="2540491"/>
                <a:ext cx="75600" cy="133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384E26DB-A880-41CC-9FDF-C979B75B052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58699" y="2536171"/>
                  <a:ext cx="84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A30CE4A-786A-4C8B-BAA9-75204BE0198F}"/>
                    </a:ext>
                  </a:extLst>
                </p14:cNvPr>
                <p14:cNvContentPartPr/>
                <p14:nvPr/>
              </p14:nvContentPartPr>
              <p14:xfrm>
                <a:off x="5661299" y="2588371"/>
                <a:ext cx="101520" cy="813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A30CE4A-786A-4C8B-BAA9-75204BE0198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656979" y="2584051"/>
                  <a:ext cx="110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E45CED7-CF6D-4FC6-ACA3-70395AFCCC2D}"/>
                    </a:ext>
                  </a:extLst>
                </p14:cNvPr>
                <p14:cNvContentPartPr/>
                <p14:nvPr/>
              </p14:nvContentPartPr>
              <p14:xfrm>
                <a:off x="5857499" y="2572891"/>
                <a:ext cx="96120" cy="1677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E45CED7-CF6D-4FC6-ACA3-70395AFCCC2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53179" y="2568571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BA6246D-C241-40AA-91D9-1FEFC7D616DF}"/>
                    </a:ext>
                  </a:extLst>
                </p14:cNvPr>
                <p14:cNvContentPartPr/>
                <p14:nvPr/>
              </p14:nvContentPartPr>
              <p14:xfrm>
                <a:off x="5975939" y="2563171"/>
                <a:ext cx="124920" cy="70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BA6246D-C241-40AA-91D9-1FEFC7D616D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971619" y="2558851"/>
                  <a:ext cx="133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FE5A160-DFC1-451A-8EBC-6D2860D99C74}"/>
                    </a:ext>
                  </a:extLst>
                </p14:cNvPr>
                <p14:cNvContentPartPr/>
                <p14:nvPr/>
              </p14:nvContentPartPr>
              <p14:xfrm>
                <a:off x="6081419" y="2506651"/>
                <a:ext cx="14760" cy="208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FE5A160-DFC1-451A-8EBC-6D2860D99C74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77099" y="2502331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F65D78A-FF78-4355-9DF2-14C9479580DC}"/>
                    </a:ext>
                  </a:extLst>
                </p14:cNvPr>
                <p14:cNvContentPartPr/>
                <p14:nvPr/>
              </p14:nvContentPartPr>
              <p14:xfrm>
                <a:off x="6127859" y="2550211"/>
                <a:ext cx="41040" cy="723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F65D78A-FF78-4355-9DF2-14C9479580D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123539" y="2545891"/>
                  <a:ext cx="49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E59F6EA-5D7E-401E-B9D5-FD474E20C2AD}"/>
                    </a:ext>
                  </a:extLst>
                </p14:cNvPr>
                <p14:cNvContentPartPr/>
                <p14:nvPr/>
              </p14:nvContentPartPr>
              <p14:xfrm>
                <a:off x="6177899" y="2550571"/>
                <a:ext cx="99000" cy="709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E59F6EA-5D7E-401E-B9D5-FD474E20C2A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173579" y="2546251"/>
                  <a:ext cx="107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39C1EBF-7D21-420E-8F2A-DA2A24B3C288}"/>
                    </a:ext>
                  </a:extLst>
                </p14:cNvPr>
                <p14:cNvContentPartPr/>
                <p14:nvPr/>
              </p14:nvContentPartPr>
              <p14:xfrm>
                <a:off x="6401099" y="2476411"/>
                <a:ext cx="15120" cy="1260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39C1EBF-7D21-420E-8F2A-DA2A24B3C28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396779" y="2472091"/>
                  <a:ext cx="23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25D93E0-E0B4-4A3C-995C-B91E89105AFE}"/>
                    </a:ext>
                  </a:extLst>
                </p14:cNvPr>
                <p14:cNvContentPartPr/>
                <p14:nvPr/>
              </p14:nvContentPartPr>
              <p14:xfrm>
                <a:off x="6462659" y="2510611"/>
                <a:ext cx="64080" cy="770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25D93E0-E0B4-4A3C-995C-B91E89105AF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458339" y="2506291"/>
                  <a:ext cx="72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6A55896-F392-4738-B896-DBB56CCCCC74}"/>
                    </a:ext>
                  </a:extLst>
                </p14:cNvPr>
                <p14:cNvContentPartPr/>
                <p14:nvPr/>
              </p14:nvContentPartPr>
              <p14:xfrm>
                <a:off x="6547619" y="2504851"/>
                <a:ext cx="213840" cy="849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6A55896-F392-4738-B896-DBB56CCCCC7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543299" y="2500531"/>
                  <a:ext cx="222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A3E64CF-DF45-4A5F-B93C-11295504D33E}"/>
                    </a:ext>
                  </a:extLst>
                </p14:cNvPr>
                <p14:cNvContentPartPr/>
                <p14:nvPr/>
              </p14:nvContentPartPr>
              <p14:xfrm>
                <a:off x="6796019" y="2413411"/>
                <a:ext cx="12600" cy="1576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A3E64CF-DF45-4A5F-B93C-11295504D33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791699" y="2409091"/>
                  <a:ext cx="21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866CF45-AD2B-431D-95D3-64B5B02771E6}"/>
                    </a:ext>
                  </a:extLst>
                </p14:cNvPr>
                <p14:cNvContentPartPr/>
                <p14:nvPr/>
              </p14:nvContentPartPr>
              <p14:xfrm>
                <a:off x="6922379" y="2430691"/>
                <a:ext cx="192960" cy="2286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866CF45-AD2B-431D-95D3-64B5B02771E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918059" y="2426371"/>
                  <a:ext cx="20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8B5B5A4-C2EE-4743-8C0C-C9388E1F4F0B}"/>
                    </a:ext>
                  </a:extLst>
                </p14:cNvPr>
                <p14:cNvContentPartPr/>
                <p14:nvPr/>
              </p14:nvContentPartPr>
              <p14:xfrm>
                <a:off x="7224779" y="2421331"/>
                <a:ext cx="210600" cy="1522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8B5B5A4-C2EE-4743-8C0C-C9388E1F4F0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220459" y="2417011"/>
                  <a:ext cx="219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9C6EE1E-5AA1-4A56-A0A2-170DB21A661F}"/>
                    </a:ext>
                  </a:extLst>
                </p14:cNvPr>
                <p14:cNvContentPartPr/>
                <p14:nvPr/>
              </p14:nvContentPartPr>
              <p14:xfrm>
                <a:off x="7560659" y="2390011"/>
                <a:ext cx="140760" cy="2066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9C6EE1E-5AA1-4A56-A0A2-170DB21A661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556339" y="2385691"/>
                  <a:ext cx="149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6D233D4-409A-44C8-946A-03658DA1B164}"/>
                    </a:ext>
                  </a:extLst>
                </p14:cNvPr>
                <p14:cNvContentPartPr/>
                <p14:nvPr/>
              </p14:nvContentPartPr>
              <p14:xfrm>
                <a:off x="7689179" y="2456611"/>
                <a:ext cx="366480" cy="784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6D233D4-409A-44C8-946A-03658DA1B16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684859" y="2452291"/>
                  <a:ext cx="375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FE727E8-5554-4538-AF79-9079C71E71B1}"/>
                    </a:ext>
                  </a:extLst>
                </p14:cNvPr>
                <p14:cNvContentPartPr/>
                <p14:nvPr/>
              </p14:nvContentPartPr>
              <p14:xfrm>
                <a:off x="8083019" y="2451211"/>
                <a:ext cx="189720" cy="57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FE727E8-5554-4538-AF79-9079C71E71B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078699" y="2446891"/>
                  <a:ext cx="198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1B30202-2C74-476A-BF1A-BC84C9F7DBA6}"/>
                    </a:ext>
                  </a:extLst>
                </p14:cNvPr>
                <p14:cNvContentPartPr/>
                <p14:nvPr/>
              </p14:nvContentPartPr>
              <p14:xfrm>
                <a:off x="8470379" y="2450131"/>
                <a:ext cx="123480" cy="1742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1B30202-2C74-476A-BF1A-BC84C9F7DBA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466059" y="2445811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29CA24F-BB20-45F7-B1AC-C9558E9D0185}"/>
                    </a:ext>
                  </a:extLst>
                </p14:cNvPr>
                <p14:cNvContentPartPr/>
                <p14:nvPr/>
              </p14:nvContentPartPr>
              <p14:xfrm>
                <a:off x="8630579" y="2452651"/>
                <a:ext cx="71640" cy="702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29CA24F-BB20-45F7-B1AC-C9558E9D018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626259" y="2448331"/>
                  <a:ext cx="80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71D797C-B231-4876-AC92-07E63917649B}"/>
                    </a:ext>
                  </a:extLst>
                </p14:cNvPr>
                <p14:cNvContentPartPr/>
                <p14:nvPr/>
              </p14:nvContentPartPr>
              <p14:xfrm>
                <a:off x="8738219" y="2428891"/>
                <a:ext cx="219600" cy="932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71D797C-B231-4876-AC92-07E63917649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733899" y="2424571"/>
                  <a:ext cx="22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300E048-17CF-4939-9ABE-7D4CD23109F3}"/>
                    </a:ext>
                  </a:extLst>
                </p14:cNvPr>
                <p14:cNvContentPartPr/>
                <p14:nvPr/>
              </p14:nvContentPartPr>
              <p14:xfrm>
                <a:off x="5474459" y="2804731"/>
                <a:ext cx="113040" cy="759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300E048-17CF-4939-9ABE-7D4CD23109F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470139" y="2800411"/>
                  <a:ext cx="121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2508AEF-7632-42AF-83E4-79E009989563}"/>
                    </a:ext>
                  </a:extLst>
                </p14:cNvPr>
                <p14:cNvContentPartPr/>
                <p14:nvPr/>
              </p14:nvContentPartPr>
              <p14:xfrm>
                <a:off x="5597939" y="2814811"/>
                <a:ext cx="220320" cy="752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2508AEF-7632-42AF-83E4-79E00998956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593619" y="2810491"/>
                  <a:ext cx="228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D0345F8-270A-4A98-BD18-DAD5919A53BA}"/>
                    </a:ext>
                  </a:extLst>
                </p14:cNvPr>
                <p14:cNvContentPartPr/>
                <p14:nvPr/>
              </p14:nvContentPartPr>
              <p14:xfrm>
                <a:off x="5947139" y="2768371"/>
                <a:ext cx="95400" cy="1141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D0345F8-270A-4A98-BD18-DAD5919A53B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942819" y="2764051"/>
                  <a:ext cx="10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E01808D-551D-46C5-8C59-67D1E149FED4}"/>
                    </a:ext>
                  </a:extLst>
                </p14:cNvPr>
                <p14:cNvContentPartPr/>
                <p14:nvPr/>
              </p14:nvContentPartPr>
              <p14:xfrm>
                <a:off x="6090779" y="2794651"/>
                <a:ext cx="100080" cy="842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E01808D-551D-46C5-8C59-67D1E149FED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086459" y="2790331"/>
                  <a:ext cx="108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F0EAED3-CB72-4A08-A371-2DB46AF5B629}"/>
                    </a:ext>
                  </a:extLst>
                </p14:cNvPr>
                <p14:cNvContentPartPr/>
                <p14:nvPr/>
              </p14:nvContentPartPr>
              <p14:xfrm>
                <a:off x="6468059" y="2863051"/>
                <a:ext cx="360" cy="3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F0EAED3-CB72-4A08-A371-2DB46AF5B6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63739" y="2858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4A85033-E4B4-447D-8557-9603CD3F07EA}"/>
                    </a:ext>
                  </a:extLst>
                </p14:cNvPr>
                <p14:cNvContentPartPr/>
                <p14:nvPr/>
              </p14:nvContentPartPr>
              <p14:xfrm>
                <a:off x="6401099" y="2707531"/>
                <a:ext cx="199440" cy="152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4A85033-E4B4-447D-8557-9603CD3F07E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396779" y="2703211"/>
                  <a:ext cx="208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D9F3771-0257-4F11-9973-4CEBF1F51F40}"/>
                    </a:ext>
                  </a:extLst>
                </p14:cNvPr>
                <p14:cNvContentPartPr/>
                <p14:nvPr/>
              </p14:nvContentPartPr>
              <p14:xfrm>
                <a:off x="6601259" y="2803291"/>
                <a:ext cx="105120" cy="536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D9F3771-0257-4F11-9973-4CEBF1F51F4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596939" y="2798971"/>
                  <a:ext cx="113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D8F058C-C52D-4577-8FF0-DFA32D578D51}"/>
                    </a:ext>
                  </a:extLst>
                </p14:cNvPr>
                <p14:cNvContentPartPr/>
                <p14:nvPr/>
              </p14:nvContentPartPr>
              <p14:xfrm>
                <a:off x="6727979" y="2714011"/>
                <a:ext cx="126720" cy="1414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D8F058C-C52D-4577-8FF0-DFA32D578D5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23659" y="2709691"/>
                  <a:ext cx="135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6711E11-CC5D-4164-80E8-88DFA6D8725A}"/>
                    </a:ext>
                  </a:extLst>
                </p14:cNvPr>
                <p14:cNvContentPartPr/>
                <p14:nvPr/>
              </p14:nvContentPartPr>
              <p14:xfrm>
                <a:off x="6875579" y="2724091"/>
                <a:ext cx="113400" cy="1234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6711E11-CC5D-4164-80E8-88DFA6D8725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871259" y="2719771"/>
                  <a:ext cx="12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CF85FDD-811B-4671-96A8-1401CEFADB0B}"/>
                    </a:ext>
                  </a:extLst>
                </p14:cNvPr>
                <p14:cNvContentPartPr/>
                <p14:nvPr/>
              </p14:nvContentPartPr>
              <p14:xfrm>
                <a:off x="7185179" y="2766571"/>
                <a:ext cx="131400" cy="842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CF85FDD-811B-4671-96A8-1401CEFADB0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180859" y="2762251"/>
                  <a:ext cx="140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14D4D8C-4094-4B09-9CC3-C109273FFC2D}"/>
                    </a:ext>
                  </a:extLst>
                </p14:cNvPr>
                <p14:cNvContentPartPr/>
                <p14:nvPr/>
              </p14:nvContentPartPr>
              <p14:xfrm>
                <a:off x="7314059" y="2768731"/>
                <a:ext cx="82800" cy="89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14D4D8C-4094-4B09-9CC3-C109273FFC2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309739" y="2764411"/>
                  <a:ext cx="91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8419542-0548-4E26-A27F-A2779CCE3BFB}"/>
                    </a:ext>
                  </a:extLst>
                </p14:cNvPr>
                <p14:cNvContentPartPr/>
                <p14:nvPr/>
              </p14:nvContentPartPr>
              <p14:xfrm>
                <a:off x="7639139" y="2753611"/>
                <a:ext cx="151200" cy="867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8419542-0548-4E26-A27F-A2779CCE3BF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634819" y="2749291"/>
                  <a:ext cx="159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924F925-F0BD-4E42-887C-660529328E15}"/>
                    </a:ext>
                  </a:extLst>
                </p14:cNvPr>
                <p14:cNvContentPartPr/>
                <p14:nvPr/>
              </p14:nvContentPartPr>
              <p14:xfrm>
                <a:off x="8004179" y="2734891"/>
                <a:ext cx="116640" cy="92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924F925-F0BD-4E42-887C-660529328E1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99859" y="2730571"/>
                  <a:ext cx="125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B269F0F-C5A6-49B2-A207-02800AEAC46C}"/>
                    </a:ext>
                  </a:extLst>
                </p14:cNvPr>
                <p14:cNvContentPartPr/>
                <p14:nvPr/>
              </p14:nvContentPartPr>
              <p14:xfrm>
                <a:off x="8170139" y="2756491"/>
                <a:ext cx="212400" cy="58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B269F0F-C5A6-49B2-A207-02800AEAC46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165819" y="2752171"/>
                  <a:ext cx="221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B17EB38E-CD0B-474E-840C-A6AC8D548A55}"/>
                    </a:ext>
                  </a:extLst>
                </p14:cNvPr>
                <p14:cNvContentPartPr/>
                <p14:nvPr/>
              </p14:nvContentPartPr>
              <p14:xfrm>
                <a:off x="8391179" y="2751091"/>
                <a:ext cx="88200" cy="799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B17EB38E-CD0B-474E-840C-A6AC8D548A5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386859" y="2746771"/>
                  <a:ext cx="96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8249636-D96C-445D-BA8E-C29A1E8C0B8F}"/>
                    </a:ext>
                  </a:extLst>
                </p14:cNvPr>
                <p14:cNvContentPartPr/>
                <p14:nvPr/>
              </p14:nvContentPartPr>
              <p14:xfrm>
                <a:off x="8479379" y="2678371"/>
                <a:ext cx="109440" cy="1422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8249636-D96C-445D-BA8E-C29A1E8C0B8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475059" y="2674051"/>
                  <a:ext cx="118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9A61604-02BE-4881-A85B-E3676DDF85DC}"/>
                    </a:ext>
                  </a:extLst>
                </p14:cNvPr>
                <p14:cNvContentPartPr/>
                <p14:nvPr/>
              </p14:nvContentPartPr>
              <p14:xfrm>
                <a:off x="8618339" y="2648131"/>
                <a:ext cx="297720" cy="1591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9A61604-02BE-4881-A85B-E3676DDF85D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614019" y="2643811"/>
                  <a:ext cx="306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BE999BC-448D-4CF5-89D6-34C80052A7CD}"/>
                    </a:ext>
                  </a:extLst>
                </p14:cNvPr>
                <p14:cNvContentPartPr/>
                <p14:nvPr/>
              </p14:nvContentPartPr>
              <p14:xfrm>
                <a:off x="7998779" y="2847571"/>
                <a:ext cx="955080" cy="77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BE999BC-448D-4CF5-89D6-34C80052A7C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994459" y="2843251"/>
                  <a:ext cx="963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A42F9B5-1644-4B7E-B1E0-D7E7B0E67E78}"/>
                    </a:ext>
                  </a:extLst>
                </p14:cNvPr>
                <p14:cNvContentPartPr/>
                <p14:nvPr/>
              </p14:nvContentPartPr>
              <p14:xfrm>
                <a:off x="2634779" y="2793211"/>
                <a:ext cx="441720" cy="90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A42F9B5-1644-4B7E-B1E0-D7E7B0E67E78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630459" y="2788891"/>
                  <a:ext cx="450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557C620-8AAC-404D-9625-55F40C0C2723}"/>
                    </a:ext>
                  </a:extLst>
                </p14:cNvPr>
                <p14:cNvContentPartPr/>
                <p14:nvPr/>
              </p14:nvContentPartPr>
              <p14:xfrm>
                <a:off x="2738819" y="2894731"/>
                <a:ext cx="52560" cy="1972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557C620-8AAC-404D-9625-55F40C0C272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734499" y="2890411"/>
                  <a:ext cx="61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2C8D712-1A3E-447E-9258-15E39CDD7D18}"/>
                    </a:ext>
                  </a:extLst>
                </p14:cNvPr>
                <p14:cNvContentPartPr/>
                <p14:nvPr/>
              </p14:nvContentPartPr>
              <p14:xfrm>
                <a:off x="2686619" y="2992291"/>
                <a:ext cx="176400" cy="1306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2C8D712-1A3E-447E-9258-15E39CDD7D1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682299" y="2987971"/>
                  <a:ext cx="185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0A15FD7-1664-4B97-926E-DAF8BB78B5F7}"/>
                    </a:ext>
                  </a:extLst>
                </p14:cNvPr>
                <p14:cNvContentPartPr/>
                <p14:nvPr/>
              </p14:nvContentPartPr>
              <p14:xfrm>
                <a:off x="3157139" y="3569011"/>
                <a:ext cx="527400" cy="1339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0A15FD7-1664-4B97-926E-DAF8BB78B5F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152819" y="3564691"/>
                  <a:ext cx="536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4A8B43D-641C-4968-B6EF-75F09BEBD1EC}"/>
                    </a:ext>
                  </a:extLst>
                </p14:cNvPr>
                <p14:cNvContentPartPr/>
                <p14:nvPr/>
              </p14:nvContentPartPr>
              <p14:xfrm>
                <a:off x="3635579" y="3615811"/>
                <a:ext cx="182520" cy="1699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4A8B43D-641C-4968-B6EF-75F09BEBD1E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631259" y="3611491"/>
                  <a:ext cx="19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CA7C5EB-D312-4807-94BD-3C526659252E}"/>
                    </a:ext>
                  </a:extLst>
                </p14:cNvPr>
                <p14:cNvContentPartPr/>
                <p14:nvPr/>
              </p14:nvContentPartPr>
              <p14:xfrm>
                <a:off x="3955619" y="3532651"/>
                <a:ext cx="321840" cy="1270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CA7C5EB-D312-4807-94BD-3C526659252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951299" y="3528331"/>
                  <a:ext cx="330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F14F2F6-F4E1-43D7-BE2D-0D97CE4334A9}"/>
                    </a:ext>
                  </a:extLst>
                </p14:cNvPr>
                <p14:cNvContentPartPr/>
                <p14:nvPr/>
              </p14:nvContentPartPr>
              <p14:xfrm>
                <a:off x="4388339" y="3529771"/>
                <a:ext cx="245520" cy="788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F14F2F6-F4E1-43D7-BE2D-0D97CE4334A9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384019" y="3525451"/>
                  <a:ext cx="254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56CA69B-6E84-4E7C-B1AB-4EE4F4DE3A78}"/>
                    </a:ext>
                  </a:extLst>
                </p14:cNvPr>
                <p14:cNvContentPartPr/>
                <p14:nvPr/>
              </p14:nvContentPartPr>
              <p14:xfrm>
                <a:off x="4628099" y="3524371"/>
                <a:ext cx="141120" cy="93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56CA69B-6E84-4E7C-B1AB-4EE4F4DE3A7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623779" y="3520051"/>
                  <a:ext cx="149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556F3657-4CFA-4437-B32C-8843EC092B34}"/>
                    </a:ext>
                  </a:extLst>
                </p14:cNvPr>
                <p14:cNvContentPartPr/>
                <p14:nvPr/>
              </p14:nvContentPartPr>
              <p14:xfrm>
                <a:off x="4891259" y="3548491"/>
                <a:ext cx="129240" cy="579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556F3657-4CFA-4437-B32C-8843EC092B3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886939" y="3544171"/>
                  <a:ext cx="137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651F19C9-9E92-46E6-B540-C8C47E45B13E}"/>
                    </a:ext>
                  </a:extLst>
                </p14:cNvPr>
                <p14:cNvContentPartPr/>
                <p14:nvPr/>
              </p14:nvContentPartPr>
              <p14:xfrm>
                <a:off x="5016179" y="3537331"/>
                <a:ext cx="109440" cy="163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651F19C9-9E92-46E6-B540-C8C47E45B13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011859" y="3533011"/>
                  <a:ext cx="118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EEF266C-E689-4B94-9648-E1B974DF3E87}"/>
                    </a:ext>
                  </a:extLst>
                </p14:cNvPr>
                <p14:cNvContentPartPr/>
                <p14:nvPr/>
              </p14:nvContentPartPr>
              <p14:xfrm>
                <a:off x="5232179" y="3504571"/>
                <a:ext cx="237240" cy="1040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EEF266C-E689-4B94-9648-E1B974DF3E8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227859" y="3500251"/>
                  <a:ext cx="24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EDCE1CC-17D6-45BF-8A46-1F965A5EBCDD}"/>
                    </a:ext>
                  </a:extLst>
                </p14:cNvPr>
                <p14:cNvContentPartPr/>
                <p14:nvPr/>
              </p14:nvContentPartPr>
              <p14:xfrm>
                <a:off x="5481659" y="3494131"/>
                <a:ext cx="18000" cy="853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EDCE1CC-17D6-45BF-8A46-1F965A5EBCD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477339" y="3489811"/>
                  <a:ext cx="2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E60F5DA-901A-41C7-A6F1-A2CA55119699}"/>
                    </a:ext>
                  </a:extLst>
                </p14:cNvPr>
                <p14:cNvContentPartPr/>
                <p14:nvPr/>
              </p14:nvContentPartPr>
              <p14:xfrm>
                <a:off x="5514059" y="3403051"/>
                <a:ext cx="159480" cy="1627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E60F5DA-901A-41C7-A6F1-A2CA5511969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509739" y="3398731"/>
                  <a:ext cx="168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27D5386-C6E3-4750-B11E-826FDD8CE19C}"/>
                    </a:ext>
                  </a:extLst>
                </p14:cNvPr>
                <p14:cNvContentPartPr/>
                <p14:nvPr/>
              </p14:nvContentPartPr>
              <p14:xfrm>
                <a:off x="5484899" y="3353011"/>
                <a:ext cx="11520" cy="39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27D5386-C6E3-4750-B11E-826FDD8CE19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480579" y="3348691"/>
                  <a:ext cx="20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4FCB907-19CE-4C80-B48D-EF1CA0079EBD}"/>
                    </a:ext>
                  </a:extLst>
                </p14:cNvPr>
                <p14:cNvContentPartPr/>
                <p14:nvPr/>
              </p14:nvContentPartPr>
              <p14:xfrm>
                <a:off x="5816819" y="3438691"/>
                <a:ext cx="169560" cy="943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4FCB907-19CE-4C80-B48D-EF1CA0079EBD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812499" y="3434371"/>
                  <a:ext cx="178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D83A982-A245-425A-8897-E056330DB884}"/>
                    </a:ext>
                  </a:extLst>
                </p14:cNvPr>
                <p14:cNvContentPartPr/>
                <p14:nvPr/>
              </p14:nvContentPartPr>
              <p14:xfrm>
                <a:off x="6056219" y="3389011"/>
                <a:ext cx="138600" cy="1180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D83A982-A245-425A-8897-E056330DB88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051899" y="3384691"/>
                  <a:ext cx="147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B1357DE-D757-4304-934E-C6B884F68FDD}"/>
                    </a:ext>
                  </a:extLst>
                </p14:cNvPr>
                <p14:cNvContentPartPr/>
                <p14:nvPr/>
              </p14:nvContentPartPr>
              <p14:xfrm>
                <a:off x="6241619" y="3398371"/>
                <a:ext cx="254520" cy="662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B1357DE-D757-4304-934E-C6B884F68FD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237299" y="3394051"/>
                  <a:ext cx="263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F3A8A27-4CC8-4EFA-AF12-D412A1168449}"/>
                    </a:ext>
                  </a:extLst>
                </p14:cNvPr>
                <p14:cNvContentPartPr/>
                <p14:nvPr/>
              </p14:nvContentPartPr>
              <p14:xfrm>
                <a:off x="6434219" y="3309091"/>
                <a:ext cx="360" cy="3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F3A8A27-4CC8-4EFA-AF12-D412A11684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29899" y="3304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51FD122-3EB6-4AB8-B9D1-35CBA9562F06}"/>
                    </a:ext>
                  </a:extLst>
                </p14:cNvPr>
                <p14:cNvContentPartPr/>
                <p14:nvPr/>
              </p14:nvContentPartPr>
              <p14:xfrm>
                <a:off x="6543659" y="3365971"/>
                <a:ext cx="14040" cy="824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51FD122-3EB6-4AB8-B9D1-35CBA9562F0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539339" y="3361651"/>
                  <a:ext cx="22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527AF6B-84BF-4EEF-A3D0-55214C835F42}"/>
                    </a:ext>
                  </a:extLst>
                </p14:cNvPr>
                <p14:cNvContentPartPr/>
                <p14:nvPr/>
              </p14:nvContentPartPr>
              <p14:xfrm>
                <a:off x="6595139" y="3246091"/>
                <a:ext cx="22320" cy="1940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527AF6B-84BF-4EEF-A3D0-55214C835F42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590819" y="3241771"/>
                  <a:ext cx="30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410690A-7AD3-4391-969E-FE933A01B5B6}"/>
                    </a:ext>
                  </a:extLst>
                </p14:cNvPr>
                <p14:cNvContentPartPr/>
                <p14:nvPr/>
              </p14:nvContentPartPr>
              <p14:xfrm>
                <a:off x="6654179" y="3343651"/>
                <a:ext cx="166320" cy="788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410690A-7AD3-4391-969E-FE933A01B5B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649859" y="3339331"/>
                  <a:ext cx="174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1C841EB-26D2-4B5D-9DC3-72ECABEA7EC2}"/>
                    </a:ext>
                  </a:extLst>
                </p14:cNvPr>
                <p14:cNvContentPartPr/>
                <p14:nvPr/>
              </p14:nvContentPartPr>
              <p14:xfrm>
                <a:off x="6996179" y="3255091"/>
                <a:ext cx="127800" cy="1144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1C841EB-26D2-4B5D-9DC3-72ECABEA7EC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991859" y="3250771"/>
                  <a:ext cx="136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84B2473-1849-4E5A-9CAB-D3878694FEF9}"/>
                    </a:ext>
                  </a:extLst>
                </p14:cNvPr>
                <p14:cNvContentPartPr/>
                <p14:nvPr/>
              </p14:nvContentPartPr>
              <p14:xfrm>
                <a:off x="7131179" y="3292531"/>
                <a:ext cx="69120" cy="784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84B2473-1849-4E5A-9CAB-D3878694FEF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126859" y="3288211"/>
                  <a:ext cx="77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4796AF4-F310-4A4B-934A-1A5E599ED492}"/>
                    </a:ext>
                  </a:extLst>
                </p14:cNvPr>
                <p14:cNvContentPartPr/>
                <p14:nvPr/>
              </p14:nvContentPartPr>
              <p14:xfrm>
                <a:off x="7233779" y="3272011"/>
                <a:ext cx="64440" cy="208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4796AF4-F310-4A4B-934A-1A5E599ED492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229459" y="3267691"/>
                  <a:ext cx="73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B825601-2B50-4860-ACA0-2A30F2C3F53A}"/>
                    </a:ext>
                  </a:extLst>
                </p14:cNvPr>
                <p14:cNvContentPartPr/>
                <p14:nvPr/>
              </p14:nvContentPartPr>
              <p14:xfrm>
                <a:off x="7332419" y="3272731"/>
                <a:ext cx="190800" cy="77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B825601-2B50-4860-ACA0-2A30F2C3F53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328099" y="3268411"/>
                  <a:ext cx="199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3D3D7AD-6BF4-4F72-9DCC-853B09937257}"/>
                    </a:ext>
                  </a:extLst>
                </p14:cNvPr>
                <p14:cNvContentPartPr/>
                <p14:nvPr/>
              </p14:nvContentPartPr>
              <p14:xfrm>
                <a:off x="7594859" y="3209731"/>
                <a:ext cx="138600" cy="1274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3D3D7AD-6BF4-4F72-9DCC-853B0993725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590539" y="3205411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059EA23-4E91-4794-8BFB-DB01A289DD5F}"/>
                    </a:ext>
                  </a:extLst>
                </p14:cNvPr>
                <p14:cNvContentPartPr/>
                <p14:nvPr/>
              </p14:nvContentPartPr>
              <p14:xfrm>
                <a:off x="7738859" y="3244291"/>
                <a:ext cx="201600" cy="7056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059EA23-4E91-4794-8BFB-DB01A289DD5F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734539" y="3239971"/>
                  <a:ext cx="210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B7C0AAD-D06F-40F5-8095-67670EF91AD8}"/>
                    </a:ext>
                  </a:extLst>
                </p14:cNvPr>
                <p14:cNvContentPartPr/>
                <p14:nvPr/>
              </p14:nvContentPartPr>
              <p14:xfrm>
                <a:off x="7979339" y="3225571"/>
                <a:ext cx="53640" cy="727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B7C0AAD-D06F-40F5-8095-67670EF91AD8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975019" y="3221251"/>
                  <a:ext cx="62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05D1E38-79AA-4411-B2BC-26B522460FA6}"/>
                    </a:ext>
                  </a:extLst>
                </p14:cNvPr>
                <p14:cNvContentPartPr/>
                <p14:nvPr/>
              </p14:nvContentPartPr>
              <p14:xfrm>
                <a:off x="8043059" y="3212971"/>
                <a:ext cx="127080" cy="972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05D1E38-79AA-4411-B2BC-26B522460FA6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038739" y="3208651"/>
                  <a:ext cx="135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8689312-A137-46AF-B902-2892472938BC}"/>
                    </a:ext>
                  </a:extLst>
                </p14:cNvPr>
                <p14:cNvContentPartPr/>
                <p14:nvPr/>
              </p14:nvContentPartPr>
              <p14:xfrm>
                <a:off x="4755539" y="3698251"/>
                <a:ext cx="214920" cy="1389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8689312-A137-46AF-B902-2892472938BC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751219" y="3693931"/>
                  <a:ext cx="223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C5C305A-491F-4F67-803C-429468061677}"/>
                    </a:ext>
                  </a:extLst>
                </p14:cNvPr>
                <p14:cNvContentPartPr/>
                <p14:nvPr/>
              </p14:nvContentPartPr>
              <p14:xfrm>
                <a:off x="4929779" y="3723451"/>
                <a:ext cx="360" cy="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C5C305A-491F-4F67-803C-4294680616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25459" y="37191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FB4328A-F1A7-461C-B6B9-5C289EA998D9}"/>
                    </a:ext>
                  </a:extLst>
                </p14:cNvPr>
                <p14:cNvContentPartPr/>
                <p14:nvPr/>
              </p14:nvContentPartPr>
              <p14:xfrm>
                <a:off x="4896659" y="3679171"/>
                <a:ext cx="102240" cy="1490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FB4328A-F1A7-461C-B6B9-5C289EA998D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892339" y="3674851"/>
                  <a:ext cx="110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1CEE3CC-98A2-431A-8C78-721E7FD84789}"/>
                    </a:ext>
                  </a:extLst>
                </p14:cNvPr>
                <p14:cNvContentPartPr/>
                <p14:nvPr/>
              </p14:nvContentPartPr>
              <p14:xfrm>
                <a:off x="4953899" y="3749371"/>
                <a:ext cx="48240" cy="630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1CEE3CC-98A2-431A-8C78-721E7FD8478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949579" y="3745051"/>
                  <a:ext cx="56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9E48EAF-7F7E-436C-A4D1-34828096F864}"/>
                    </a:ext>
                  </a:extLst>
                </p14:cNvPr>
                <p14:cNvContentPartPr/>
                <p14:nvPr/>
              </p14:nvContentPartPr>
              <p14:xfrm>
                <a:off x="4997099" y="3736411"/>
                <a:ext cx="78840" cy="716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9E48EAF-7F7E-436C-A4D1-34828096F8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992779" y="3732091"/>
                  <a:ext cx="8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90461E0-B422-4886-ACC6-D925E9C97D9D}"/>
                    </a:ext>
                  </a:extLst>
                </p14:cNvPr>
                <p14:cNvContentPartPr/>
                <p14:nvPr/>
              </p14:nvContentPartPr>
              <p14:xfrm>
                <a:off x="4848779" y="3687451"/>
                <a:ext cx="17280" cy="14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90461E0-B422-4886-ACC6-D925E9C97D9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44459" y="3683131"/>
                  <a:ext cx="259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D345F6A-00F1-45E4-9D65-5EF0ABDD0D73}"/>
                    </a:ext>
                  </a:extLst>
                </p14:cNvPr>
                <p14:cNvContentPartPr/>
                <p14:nvPr/>
              </p14:nvContentPartPr>
              <p14:xfrm>
                <a:off x="5228579" y="3689251"/>
                <a:ext cx="83520" cy="99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D345F6A-00F1-45E4-9D65-5EF0ABDD0D73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224259" y="3684931"/>
                  <a:ext cx="92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17B92FA8-FE2A-4FF5-B476-33E6658F5AB9}"/>
                    </a:ext>
                  </a:extLst>
                </p14:cNvPr>
                <p14:cNvContentPartPr/>
                <p14:nvPr/>
              </p14:nvContentPartPr>
              <p14:xfrm>
                <a:off x="5260259" y="3648571"/>
                <a:ext cx="271080" cy="1540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17B92FA8-FE2A-4FF5-B476-33E6658F5AB9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255939" y="3644251"/>
                  <a:ext cx="279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079AE1E-0A83-4ABB-AF3C-6F47E79D46B7}"/>
                    </a:ext>
                  </a:extLst>
                </p14:cNvPr>
                <p14:cNvContentPartPr/>
                <p14:nvPr/>
              </p14:nvContentPartPr>
              <p14:xfrm>
                <a:off x="5653019" y="3644971"/>
                <a:ext cx="62640" cy="1256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079AE1E-0A83-4ABB-AF3C-6F47E79D46B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648699" y="3640651"/>
                  <a:ext cx="71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D3BE13D-5F9A-4A88-A52E-9ED7E77339EE}"/>
                    </a:ext>
                  </a:extLst>
                </p14:cNvPr>
                <p14:cNvContentPartPr/>
                <p14:nvPr/>
              </p14:nvContentPartPr>
              <p14:xfrm>
                <a:off x="5675699" y="3657211"/>
                <a:ext cx="104760" cy="1260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D3BE13D-5F9A-4A88-A52E-9ED7E77339E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671379" y="3652891"/>
                  <a:ext cx="113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CF7CC67C-BCF9-42F4-AE42-3C1F0997FE65}"/>
                    </a:ext>
                  </a:extLst>
                </p14:cNvPr>
                <p14:cNvContentPartPr/>
                <p14:nvPr/>
              </p14:nvContentPartPr>
              <p14:xfrm>
                <a:off x="5780099" y="3661171"/>
                <a:ext cx="109080" cy="1137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CF7CC67C-BCF9-42F4-AE42-3C1F0997FE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775779" y="3656851"/>
                  <a:ext cx="117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E6A6685-8C7F-4C12-A8AC-F633E710CB1F}"/>
                    </a:ext>
                  </a:extLst>
                </p14:cNvPr>
                <p14:cNvContentPartPr/>
                <p14:nvPr/>
              </p14:nvContentPartPr>
              <p14:xfrm>
                <a:off x="5970539" y="3698971"/>
                <a:ext cx="66600" cy="68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E6A6685-8C7F-4C12-A8AC-F633E710CB1F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966219" y="3694651"/>
                  <a:ext cx="75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2CDD919-85F1-499D-AA18-F3193397C5FD}"/>
                    </a:ext>
                  </a:extLst>
                </p14:cNvPr>
                <p14:cNvContentPartPr/>
                <p14:nvPr/>
              </p14:nvContentPartPr>
              <p14:xfrm>
                <a:off x="6065939" y="3643531"/>
                <a:ext cx="61920" cy="84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2CDD919-85F1-499D-AA18-F3193397C5FD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061619" y="3639211"/>
                  <a:ext cx="70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49D7CD2-E258-474B-A68F-A6630C3FDA9A}"/>
                    </a:ext>
                  </a:extLst>
                </p14:cNvPr>
                <p14:cNvContentPartPr/>
                <p14:nvPr/>
              </p14:nvContentPartPr>
              <p14:xfrm>
                <a:off x="6160259" y="3617611"/>
                <a:ext cx="332640" cy="954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49D7CD2-E258-474B-A68F-A6630C3FDA9A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155939" y="3613291"/>
                  <a:ext cx="341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2D009C8-5C06-4871-B461-57BC0A0E358F}"/>
                    </a:ext>
                  </a:extLst>
                </p14:cNvPr>
                <p14:cNvContentPartPr/>
                <p14:nvPr/>
              </p14:nvContentPartPr>
              <p14:xfrm>
                <a:off x="6638699" y="3567211"/>
                <a:ext cx="249120" cy="1141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2D009C8-5C06-4871-B461-57BC0A0E358F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634379" y="3562891"/>
                  <a:ext cx="257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277B297A-7357-4B34-8511-52171C45753B}"/>
                    </a:ext>
                  </a:extLst>
                </p14:cNvPr>
                <p14:cNvContentPartPr/>
                <p14:nvPr/>
              </p14:nvContentPartPr>
              <p14:xfrm>
                <a:off x="6921299" y="3463891"/>
                <a:ext cx="137160" cy="1684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277B297A-7357-4B34-8511-52171C45753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916979" y="3459571"/>
                  <a:ext cx="14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B9743A0-0369-4024-9294-78366A437733}"/>
                    </a:ext>
                  </a:extLst>
                </p14:cNvPr>
                <p14:cNvContentPartPr/>
                <p14:nvPr/>
              </p14:nvContentPartPr>
              <p14:xfrm>
                <a:off x="6865499" y="3462811"/>
                <a:ext cx="360" cy="3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B9743A0-0369-4024-9294-78366A4377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61179" y="34584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E46A9E7D-DC9A-4D9E-99DB-45A63E9924CD}"/>
                    </a:ext>
                  </a:extLst>
                </p14:cNvPr>
                <p14:cNvContentPartPr/>
                <p14:nvPr/>
              </p14:nvContentPartPr>
              <p14:xfrm>
                <a:off x="7189499" y="3490531"/>
                <a:ext cx="264960" cy="1000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E46A9E7D-DC9A-4D9E-99DB-45A63E9924CD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185179" y="3486211"/>
                  <a:ext cx="273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F846A443-F925-42BE-92BC-1FC2232AFFA7}"/>
                    </a:ext>
                  </a:extLst>
                </p14:cNvPr>
                <p14:cNvContentPartPr/>
                <p14:nvPr/>
              </p14:nvContentPartPr>
              <p14:xfrm>
                <a:off x="7474259" y="3498811"/>
                <a:ext cx="100080" cy="612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F846A443-F925-42BE-92BC-1FC2232AFFA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469939" y="3494491"/>
                  <a:ext cx="108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8414F46E-9DEB-4A5E-AB42-E325D5A2756B}"/>
                    </a:ext>
                  </a:extLst>
                </p14:cNvPr>
                <p14:cNvContentPartPr/>
                <p14:nvPr/>
              </p14:nvContentPartPr>
              <p14:xfrm>
                <a:off x="7587659" y="3410971"/>
                <a:ext cx="320040" cy="136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8414F46E-9DEB-4A5E-AB42-E325D5A2756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583339" y="3406651"/>
                  <a:ext cx="328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37E47887-7BC0-4A8A-AE76-B2FCACF0D503}"/>
                    </a:ext>
                  </a:extLst>
                </p14:cNvPr>
                <p14:cNvContentPartPr/>
                <p14:nvPr/>
              </p14:nvContentPartPr>
              <p14:xfrm>
                <a:off x="8021819" y="3407371"/>
                <a:ext cx="91080" cy="1191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37E47887-7BC0-4A8A-AE76-B2FCACF0D503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8017499" y="3403051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B0D57D7-6490-4105-AD3E-76BEA617B38E}"/>
                    </a:ext>
                  </a:extLst>
                </p14:cNvPr>
                <p14:cNvContentPartPr/>
                <p14:nvPr/>
              </p14:nvContentPartPr>
              <p14:xfrm>
                <a:off x="8151419" y="3422851"/>
                <a:ext cx="195480" cy="756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B0D57D7-6490-4105-AD3E-76BEA617B38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147099" y="3418531"/>
                  <a:ext cx="204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ACAE5EB-AA20-4925-AA2C-406024D64C11}"/>
                    </a:ext>
                  </a:extLst>
                </p14:cNvPr>
                <p14:cNvContentPartPr/>
                <p14:nvPr/>
              </p14:nvContentPartPr>
              <p14:xfrm>
                <a:off x="8343659" y="3420331"/>
                <a:ext cx="75240" cy="792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ACAE5EB-AA20-4925-AA2C-406024D64C1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339339" y="3416011"/>
                  <a:ext cx="83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A2726312-D2D8-4876-89D7-77017FF3412A}"/>
                    </a:ext>
                  </a:extLst>
                </p14:cNvPr>
                <p14:cNvContentPartPr/>
                <p14:nvPr/>
              </p14:nvContentPartPr>
              <p14:xfrm>
                <a:off x="8426099" y="3413131"/>
                <a:ext cx="12600" cy="871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A2726312-D2D8-4876-89D7-77017FF3412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421779" y="3408811"/>
                  <a:ext cx="2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7417504-5331-4228-9D71-8B9746A1BF83}"/>
                    </a:ext>
                  </a:extLst>
                </p14:cNvPr>
                <p14:cNvContentPartPr/>
                <p14:nvPr/>
              </p14:nvContentPartPr>
              <p14:xfrm>
                <a:off x="8470379" y="3294331"/>
                <a:ext cx="120240" cy="1825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7417504-5331-4228-9D71-8B9746A1BF83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466059" y="3290011"/>
                  <a:ext cx="128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11A9F4B-1028-4387-93E6-D2AEE3613ABE}"/>
                    </a:ext>
                  </a:extLst>
                </p14:cNvPr>
                <p14:cNvContentPartPr/>
                <p14:nvPr/>
              </p14:nvContentPartPr>
              <p14:xfrm>
                <a:off x="8357339" y="3278851"/>
                <a:ext cx="24840" cy="32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11A9F4B-1028-4387-93E6-D2AEE3613AB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353019" y="3274531"/>
                  <a:ext cx="33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DD9F5BF-6F8C-4A63-BF1E-F87378FC6C8C}"/>
                    </a:ext>
                  </a:extLst>
                </p14:cNvPr>
                <p14:cNvContentPartPr/>
                <p14:nvPr/>
              </p14:nvContentPartPr>
              <p14:xfrm>
                <a:off x="8563619" y="3281371"/>
                <a:ext cx="15840" cy="104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DD9F5BF-6F8C-4A63-BF1E-F87378FC6C8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559299" y="3277051"/>
                  <a:ext cx="24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BC9BBABA-870D-448B-AEA0-A0DEFCEBC134}"/>
                    </a:ext>
                  </a:extLst>
                </p14:cNvPr>
                <p14:cNvContentPartPr/>
                <p14:nvPr/>
              </p14:nvContentPartPr>
              <p14:xfrm>
                <a:off x="8600699" y="3376771"/>
                <a:ext cx="102240" cy="709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BC9BBABA-870D-448B-AEA0-A0DEFCEBC134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596379" y="3372451"/>
                  <a:ext cx="110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FB79203-5D23-4E78-ABF3-6FA673DB553C}"/>
                    </a:ext>
                  </a:extLst>
                </p14:cNvPr>
                <p14:cNvContentPartPr/>
                <p14:nvPr/>
              </p14:nvContentPartPr>
              <p14:xfrm>
                <a:off x="8734259" y="3274531"/>
                <a:ext cx="165600" cy="2599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FB79203-5D23-4E78-ABF3-6FA673DB553C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729939" y="3270211"/>
                  <a:ext cx="174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901087F-0720-4ACF-8927-B3FA5D5EC37D}"/>
                    </a:ext>
                  </a:extLst>
                </p14:cNvPr>
                <p14:cNvContentPartPr/>
                <p14:nvPr/>
              </p14:nvContentPartPr>
              <p14:xfrm>
                <a:off x="4898459" y="3916411"/>
                <a:ext cx="69480" cy="1501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901087F-0720-4ACF-8927-B3FA5D5EC37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894139" y="3912091"/>
                  <a:ext cx="78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C284A94-1388-4752-96CE-73B436DE2528}"/>
                    </a:ext>
                  </a:extLst>
                </p14:cNvPr>
                <p14:cNvContentPartPr/>
                <p14:nvPr/>
              </p14:nvContentPartPr>
              <p14:xfrm>
                <a:off x="4989539" y="3933331"/>
                <a:ext cx="161280" cy="590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C284A94-1388-4752-96CE-73B436DE252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4985219" y="3929011"/>
                  <a:ext cx="169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F2321C8E-D395-476D-A2DF-E3E24D144F1A}"/>
                    </a:ext>
                  </a:extLst>
                </p14:cNvPr>
                <p14:cNvContentPartPr/>
                <p14:nvPr/>
              </p14:nvContentPartPr>
              <p14:xfrm>
                <a:off x="5138579" y="3909931"/>
                <a:ext cx="109440" cy="604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F2321C8E-D395-476D-A2DF-E3E24D144F1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134259" y="3905611"/>
                  <a:ext cx="11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0DD771D-E888-4897-91EF-33EAE8736F85}"/>
                    </a:ext>
                  </a:extLst>
                </p14:cNvPr>
                <p14:cNvContentPartPr/>
                <p14:nvPr/>
              </p14:nvContentPartPr>
              <p14:xfrm>
                <a:off x="5273219" y="3905611"/>
                <a:ext cx="196560" cy="673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0DD771D-E888-4897-91EF-33EAE8736F8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5268899" y="3901291"/>
                  <a:ext cx="20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98A86E1A-DDFB-4724-8BDA-3A4E588F90E9}"/>
                    </a:ext>
                  </a:extLst>
                </p14:cNvPr>
                <p14:cNvContentPartPr/>
                <p14:nvPr/>
              </p14:nvContentPartPr>
              <p14:xfrm>
                <a:off x="5468699" y="3888691"/>
                <a:ext cx="108720" cy="766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98A86E1A-DDFB-4724-8BDA-3A4E588F90E9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464379" y="3884371"/>
                  <a:ext cx="117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AE8EFD0-8CC3-4BEC-98F4-1608E64BDADF}"/>
                    </a:ext>
                  </a:extLst>
                </p14:cNvPr>
                <p14:cNvContentPartPr/>
                <p14:nvPr/>
              </p14:nvContentPartPr>
              <p14:xfrm>
                <a:off x="5614499" y="3828931"/>
                <a:ext cx="198720" cy="1177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AE8EFD0-8CC3-4BEC-98F4-1608E64BDAD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610179" y="3824611"/>
                  <a:ext cx="20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E897CCEA-B45D-45EA-8F58-23271D5E08A2}"/>
                    </a:ext>
                  </a:extLst>
                </p14:cNvPr>
                <p14:cNvContentPartPr/>
                <p14:nvPr/>
              </p14:nvContentPartPr>
              <p14:xfrm>
                <a:off x="5912939" y="3849091"/>
                <a:ext cx="240840" cy="525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E897CCEA-B45D-45EA-8F58-23271D5E08A2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5908619" y="3844771"/>
                  <a:ext cx="249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230C530-0129-4DB4-A54A-41A158DF7613}"/>
                    </a:ext>
                  </a:extLst>
                </p14:cNvPr>
                <p14:cNvContentPartPr/>
                <p14:nvPr/>
              </p14:nvContentPartPr>
              <p14:xfrm>
                <a:off x="6163859" y="3816691"/>
                <a:ext cx="99720" cy="957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230C530-0129-4DB4-A54A-41A158DF7613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159539" y="3812371"/>
                  <a:ext cx="108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4FFE772-7429-40DC-94D2-196B3ED20679}"/>
                    </a:ext>
                  </a:extLst>
                </p14:cNvPr>
                <p14:cNvContentPartPr/>
                <p14:nvPr/>
              </p14:nvContentPartPr>
              <p14:xfrm>
                <a:off x="6244499" y="3764851"/>
                <a:ext cx="11880" cy="1065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4FFE772-7429-40DC-94D2-196B3ED2067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240179" y="3760531"/>
                  <a:ext cx="20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6FBF879-256B-4674-9E6A-140DFE72A546}"/>
                    </a:ext>
                  </a:extLst>
                </p14:cNvPr>
                <p14:cNvContentPartPr/>
                <p14:nvPr/>
              </p14:nvContentPartPr>
              <p14:xfrm>
                <a:off x="6371219" y="3783571"/>
                <a:ext cx="205200" cy="1076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6FBF879-256B-4674-9E6A-140DFE72A54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366899" y="3779251"/>
                  <a:ext cx="213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B08AF6E-F5D3-467F-99FD-6DF8A3168E02}"/>
                    </a:ext>
                  </a:extLst>
                </p14:cNvPr>
                <p14:cNvContentPartPr/>
                <p14:nvPr/>
              </p14:nvContentPartPr>
              <p14:xfrm>
                <a:off x="6686939" y="3742531"/>
                <a:ext cx="158400" cy="1058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B08AF6E-F5D3-467F-99FD-6DF8A3168E0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682619" y="3738211"/>
                  <a:ext cx="16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779E1CF-8FD4-4B0B-97D0-8F29FD79497A}"/>
                    </a:ext>
                  </a:extLst>
                </p14:cNvPr>
                <p14:cNvContentPartPr/>
                <p14:nvPr/>
              </p14:nvContentPartPr>
              <p14:xfrm>
                <a:off x="6879179" y="3695371"/>
                <a:ext cx="89280" cy="1760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779E1CF-8FD4-4B0B-97D0-8F29FD79497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874859" y="3691051"/>
                  <a:ext cx="97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61A750E-525D-42B0-893D-4A91FCB17362}"/>
                    </a:ext>
                  </a:extLst>
                </p14:cNvPr>
                <p14:cNvContentPartPr/>
                <p14:nvPr/>
              </p14:nvContentPartPr>
              <p14:xfrm>
                <a:off x="6963779" y="3691411"/>
                <a:ext cx="183600" cy="15696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61A750E-525D-42B0-893D-4A91FCB17362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959459" y="3687091"/>
                  <a:ext cx="192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8074605E-A92D-4429-A534-46529D6D4BBE}"/>
                    </a:ext>
                  </a:extLst>
                </p14:cNvPr>
                <p14:cNvContentPartPr/>
                <p14:nvPr/>
              </p14:nvContentPartPr>
              <p14:xfrm>
                <a:off x="6820499" y="3691411"/>
                <a:ext cx="360" cy="3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8074605E-A92D-4429-A534-46529D6D4B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16179" y="36870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53FF065C-C6AE-47B3-A3F4-807A5BA89473}"/>
                    </a:ext>
                  </a:extLst>
                </p14:cNvPr>
                <p14:cNvContentPartPr/>
                <p14:nvPr/>
              </p14:nvContentPartPr>
              <p14:xfrm>
                <a:off x="7132619" y="3697531"/>
                <a:ext cx="183600" cy="810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53FF065C-C6AE-47B3-A3F4-807A5BA8947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128299" y="3693211"/>
                  <a:ext cx="192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FDCC5B5-E025-4610-BEB8-A757F5EB2969}"/>
                    </a:ext>
                  </a:extLst>
                </p14:cNvPr>
                <p14:cNvContentPartPr/>
                <p14:nvPr/>
              </p14:nvContentPartPr>
              <p14:xfrm>
                <a:off x="7347539" y="3697171"/>
                <a:ext cx="104400" cy="684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FDCC5B5-E025-4610-BEB8-A757F5EB296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7343219" y="3692851"/>
                  <a:ext cx="113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0168C876-B7A8-487A-A114-CA2E7056FEAE}"/>
                    </a:ext>
                  </a:extLst>
                </p14:cNvPr>
                <p14:cNvContentPartPr/>
                <p14:nvPr/>
              </p14:nvContentPartPr>
              <p14:xfrm>
                <a:off x="7461299" y="3700051"/>
                <a:ext cx="93960" cy="658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0168C876-B7A8-487A-A114-CA2E7056FEAE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456979" y="3695731"/>
                  <a:ext cx="102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34E09170-DC1A-4B48-8F93-8CA95A939292}"/>
                    </a:ext>
                  </a:extLst>
                </p14:cNvPr>
                <p14:cNvContentPartPr/>
                <p14:nvPr/>
              </p14:nvContentPartPr>
              <p14:xfrm>
                <a:off x="7673339" y="3640651"/>
                <a:ext cx="210960" cy="1803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34E09170-DC1A-4B48-8F93-8CA95A93929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669019" y="3636331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0DE0138-1045-49DD-8E7E-95F884DED36E}"/>
                    </a:ext>
                  </a:extLst>
                </p14:cNvPr>
                <p14:cNvContentPartPr/>
                <p14:nvPr/>
              </p14:nvContentPartPr>
              <p14:xfrm>
                <a:off x="7959899" y="3666571"/>
                <a:ext cx="156600" cy="58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0DE0138-1045-49DD-8E7E-95F884DED36E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7955579" y="3662251"/>
                  <a:ext cx="165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7BD586C-5A0F-489E-82C9-53B02DB50C40}"/>
                    </a:ext>
                  </a:extLst>
                </p14:cNvPr>
                <p14:cNvContentPartPr/>
                <p14:nvPr/>
              </p14:nvContentPartPr>
              <p14:xfrm>
                <a:off x="8083019" y="3615091"/>
                <a:ext cx="17280" cy="18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7BD586C-5A0F-489E-82C9-53B02DB50C4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78699" y="3610771"/>
                  <a:ext cx="25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BF05D19-6B9E-48F1-843A-06ADEA66931D}"/>
                    </a:ext>
                  </a:extLst>
                </p14:cNvPr>
                <p14:cNvContentPartPr/>
                <p14:nvPr/>
              </p14:nvContentPartPr>
              <p14:xfrm>
                <a:off x="8154299" y="3588451"/>
                <a:ext cx="105480" cy="1969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BF05D19-6B9E-48F1-843A-06ADEA66931D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149979" y="3584131"/>
                  <a:ext cx="114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3813657-56F1-4A57-916F-10DC46672679}"/>
                    </a:ext>
                  </a:extLst>
                </p14:cNvPr>
                <p14:cNvContentPartPr/>
                <p14:nvPr/>
              </p14:nvContentPartPr>
              <p14:xfrm>
                <a:off x="8250779" y="3576211"/>
                <a:ext cx="30960" cy="1317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3813657-56F1-4A57-916F-10DC46672679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246459" y="3571891"/>
                  <a:ext cx="3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E4EAEC3-F94B-41F8-9D07-D8670F151312}"/>
                    </a:ext>
                  </a:extLst>
                </p14:cNvPr>
                <p14:cNvContentPartPr/>
                <p14:nvPr/>
              </p14:nvContentPartPr>
              <p14:xfrm>
                <a:off x="8291819" y="3574411"/>
                <a:ext cx="236520" cy="1224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E4EAEC3-F94B-41F8-9D07-D8670F151312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8287499" y="3570091"/>
                  <a:ext cx="245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4891E25-59B6-4AD9-83F8-331E8AC49393}"/>
                    </a:ext>
                  </a:extLst>
                </p14:cNvPr>
                <p14:cNvContentPartPr/>
                <p14:nvPr/>
              </p14:nvContentPartPr>
              <p14:xfrm>
                <a:off x="8489819" y="3556051"/>
                <a:ext cx="23040" cy="349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4891E25-59B6-4AD9-83F8-331E8AC49393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8485499" y="3551731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13BF3884-AF77-49DB-BC01-8C2BDCEB5A46}"/>
                    </a:ext>
                  </a:extLst>
                </p14:cNvPr>
                <p14:cNvContentPartPr/>
                <p14:nvPr/>
              </p14:nvContentPartPr>
              <p14:xfrm>
                <a:off x="8560019" y="3606451"/>
                <a:ext cx="183600" cy="536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13BF3884-AF77-49DB-BC01-8C2BDCEB5A46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8555699" y="3602131"/>
                  <a:ext cx="192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83FDAC0C-833B-46FD-BAA9-4644DB60BE57}"/>
                    </a:ext>
                  </a:extLst>
                </p14:cNvPr>
                <p14:cNvContentPartPr/>
                <p14:nvPr/>
              </p14:nvContentPartPr>
              <p14:xfrm>
                <a:off x="8778179" y="3515011"/>
                <a:ext cx="315000" cy="1594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83FDAC0C-833B-46FD-BAA9-4644DB60BE57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8773859" y="3510691"/>
                  <a:ext cx="323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D19B2759-007F-42BD-9A9C-4923D0D09D30}"/>
                    </a:ext>
                  </a:extLst>
                </p14:cNvPr>
                <p14:cNvContentPartPr/>
                <p14:nvPr/>
              </p14:nvContentPartPr>
              <p14:xfrm>
                <a:off x="9078419" y="3524371"/>
                <a:ext cx="78120" cy="882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D19B2759-007F-42BD-9A9C-4923D0D09D30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9074099" y="3520051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518EBA4-2459-4893-84AC-301E955C2FE5}"/>
                    </a:ext>
                  </a:extLst>
                </p14:cNvPr>
                <p14:cNvContentPartPr/>
                <p14:nvPr/>
              </p14:nvContentPartPr>
              <p14:xfrm>
                <a:off x="9197219" y="3405931"/>
                <a:ext cx="21240" cy="2052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518EBA4-2459-4893-84AC-301E955C2FE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9192899" y="3401611"/>
                  <a:ext cx="298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29B881B0-3C56-4481-860B-129B39C80B11}"/>
                    </a:ext>
                  </a:extLst>
                </p14:cNvPr>
                <p14:cNvContentPartPr/>
                <p14:nvPr/>
              </p14:nvContentPartPr>
              <p14:xfrm>
                <a:off x="8366699" y="4104691"/>
                <a:ext cx="2905200" cy="975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29B881B0-3C56-4481-860B-129B39C80B11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8362379" y="4100371"/>
                  <a:ext cx="2913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5F61429-B6B6-42E6-A764-291EFA415142}"/>
                    </a:ext>
                  </a:extLst>
                </p14:cNvPr>
                <p14:cNvContentPartPr/>
                <p14:nvPr/>
              </p14:nvContentPartPr>
              <p14:xfrm>
                <a:off x="11092979" y="3832531"/>
                <a:ext cx="1002600" cy="435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5F61429-B6B6-42E6-A764-291EFA415142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1088659" y="3828211"/>
                  <a:ext cx="1011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7F72E41-7A73-42BD-8FBA-D2A9038C304D}"/>
                    </a:ext>
                  </a:extLst>
                </p14:cNvPr>
                <p14:cNvContentPartPr/>
                <p14:nvPr/>
              </p14:nvContentPartPr>
              <p14:xfrm>
                <a:off x="2775539" y="3047371"/>
                <a:ext cx="810000" cy="4773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7F72E41-7A73-42BD-8FBA-D2A9038C304D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2771219" y="3043051"/>
                  <a:ext cx="818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7995A0A-ABE6-4B3F-97AC-FDB4594FA3E4}"/>
                    </a:ext>
                  </a:extLst>
                </p14:cNvPr>
                <p14:cNvContentPartPr/>
                <p14:nvPr/>
              </p14:nvContentPartPr>
              <p14:xfrm>
                <a:off x="3008459" y="3268771"/>
                <a:ext cx="360" cy="3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7995A0A-ABE6-4B3F-97AC-FDB4594FA3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04139" y="32644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810FF0-78F3-4ED7-AB4B-1E34A3492353}"/>
                    </a:ext>
                  </a:extLst>
                </p14:cNvPr>
                <p14:cNvContentPartPr/>
                <p14:nvPr/>
              </p14:nvContentPartPr>
              <p14:xfrm>
                <a:off x="3216179" y="3133411"/>
                <a:ext cx="299880" cy="3009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810FF0-78F3-4ED7-AB4B-1E34A349235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211859" y="3129091"/>
                  <a:ext cx="308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C45315B4-D331-42C6-8D16-8AF21C4E18F8}"/>
                    </a:ext>
                  </a:extLst>
                </p14:cNvPr>
                <p14:cNvContentPartPr/>
                <p14:nvPr/>
              </p14:nvContentPartPr>
              <p14:xfrm>
                <a:off x="3073979" y="3115411"/>
                <a:ext cx="360" cy="3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C45315B4-D331-42C6-8D16-8AF21C4E18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69659" y="31110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B70870D-8636-4AA6-8A90-9D832EE94F8B}"/>
                    </a:ext>
                  </a:extLst>
                </p14:cNvPr>
                <p14:cNvContentPartPr/>
                <p14:nvPr/>
              </p14:nvContentPartPr>
              <p14:xfrm>
                <a:off x="2831339" y="3155371"/>
                <a:ext cx="283320" cy="3470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B70870D-8636-4AA6-8A90-9D832EE94F8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2827019" y="3151051"/>
                  <a:ext cx="291960" cy="35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326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0" y="0"/>
            <a:ext cx="1219200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en-US" sz="2400" b="1" dirty="0" err="1"/>
              <a:t>Philippscurve</a:t>
            </a:r>
            <a:r>
              <a:rPr lang="en-US" sz="2400" b="1" dirty="0"/>
              <a:t> and short run </a:t>
            </a:r>
            <a:r>
              <a:rPr lang="en-US" sz="2400" b="1" dirty="0" err="1"/>
              <a:t>aggregrated</a:t>
            </a:r>
            <a:r>
              <a:rPr lang="en-US" sz="2400" b="1" dirty="0"/>
              <a:t> supply (AS-curve) </a:t>
            </a:r>
            <a:r>
              <a:rPr lang="de-DE" sz="2400" b="1" dirty="0"/>
              <a:t>and </a:t>
            </a:r>
            <a:r>
              <a:rPr lang="de-DE" sz="2400" b="1" dirty="0" err="1"/>
              <a:t>Okun´s</a:t>
            </a:r>
            <a:r>
              <a:rPr lang="de-DE" sz="2400" b="1" dirty="0"/>
              <a:t> </a:t>
            </a:r>
            <a:r>
              <a:rPr lang="de-DE" sz="2400" b="1" dirty="0" err="1"/>
              <a:t>law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07402" y="776699"/>
            <a:ext cx="10542113" cy="34249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Okun´s law:	</a:t>
            </a:r>
            <a:r>
              <a:rPr lang="de-DE" sz="2000" dirty="0"/>
              <a:t> -A(</a:t>
            </a:r>
            <a:r>
              <a:rPr lang="en-US" sz="2000" dirty="0" err="1"/>
              <a:t>u</a:t>
            </a:r>
            <a:r>
              <a:rPr lang="en-US" sz="2000" baseline="-25000" dirty="0" err="1"/>
              <a:t>t</a:t>
            </a:r>
            <a:r>
              <a:rPr lang="en-US" sz="2000" dirty="0"/>
              <a:t>-u*</a:t>
            </a:r>
            <a:r>
              <a:rPr lang="de-DE" sz="2000" dirty="0"/>
              <a:t>) = (</a:t>
            </a:r>
            <a:r>
              <a:rPr lang="en-US" sz="2000" dirty="0" err="1"/>
              <a:t>Y</a:t>
            </a:r>
            <a:r>
              <a:rPr lang="en-US" sz="2000" baseline="-25000" dirty="0" err="1"/>
              <a:t>t</a:t>
            </a:r>
            <a:r>
              <a:rPr lang="en-US" sz="2000" dirty="0"/>
              <a:t>-Y*)/Y* 	set Ã=AY* </a:t>
            </a:r>
          </a:p>
          <a:p>
            <a:endParaRPr lang="en-US" sz="2000" dirty="0"/>
          </a:p>
          <a:p>
            <a:r>
              <a:rPr lang="en-US" sz="2000" dirty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de-DE" sz="2000" dirty="0"/>
              <a:t>-Ã(</a:t>
            </a:r>
            <a:r>
              <a:rPr lang="en-US" sz="2000" dirty="0" err="1"/>
              <a:t>u</a:t>
            </a:r>
            <a:r>
              <a:rPr lang="en-US" sz="2000" baseline="-25000" dirty="0" err="1"/>
              <a:t>t</a:t>
            </a:r>
            <a:r>
              <a:rPr lang="en-US" sz="2000" dirty="0"/>
              <a:t>-u*</a:t>
            </a:r>
            <a:r>
              <a:rPr lang="de-DE" sz="2000" dirty="0"/>
              <a:t>) = </a:t>
            </a:r>
            <a:r>
              <a:rPr lang="en-US" sz="2000" dirty="0" err="1"/>
              <a:t>Y</a:t>
            </a:r>
            <a:r>
              <a:rPr lang="en-US" sz="2000" baseline="-25000" dirty="0" err="1"/>
              <a:t>t</a:t>
            </a:r>
            <a:r>
              <a:rPr lang="en-US" sz="2000" dirty="0"/>
              <a:t>-Y*	</a:t>
            </a:r>
            <a:r>
              <a:rPr lang="en-US" sz="2000" dirty="0"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000" dirty="0"/>
              <a:t>Y*</a:t>
            </a:r>
            <a:r>
              <a:rPr lang="de-DE" sz="2000" dirty="0"/>
              <a:t>- Ã(</a:t>
            </a:r>
            <a:r>
              <a:rPr lang="en-US" sz="2000" dirty="0" err="1"/>
              <a:t>u</a:t>
            </a:r>
            <a:r>
              <a:rPr lang="en-US" sz="2000" baseline="-25000" dirty="0" err="1"/>
              <a:t>t</a:t>
            </a:r>
            <a:r>
              <a:rPr lang="en-US" sz="2000" dirty="0"/>
              <a:t>-u*</a:t>
            </a:r>
            <a:r>
              <a:rPr lang="de-DE" sz="2000" dirty="0"/>
              <a:t>) = </a:t>
            </a:r>
            <a:r>
              <a:rPr lang="en-US" sz="2000" dirty="0" err="1"/>
              <a:t>Y</a:t>
            </a:r>
            <a:r>
              <a:rPr lang="en-US" sz="2000" baseline="-25000" dirty="0" err="1"/>
              <a:t>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Together with the AS-curve we obtain:</a:t>
            </a:r>
          </a:p>
          <a:p>
            <a:endParaRPr lang="en-US" sz="2000" dirty="0"/>
          </a:p>
          <a:p>
            <a:r>
              <a:rPr lang="en-US" sz="2000" dirty="0"/>
              <a:t>Y*</a:t>
            </a:r>
            <a:r>
              <a:rPr lang="de-DE" sz="2000" dirty="0"/>
              <a:t>- Ã(</a:t>
            </a:r>
            <a:r>
              <a:rPr lang="en-US" sz="2000" dirty="0" err="1"/>
              <a:t>u</a:t>
            </a:r>
            <a:r>
              <a:rPr lang="en-US" sz="2000" baseline="-25000" dirty="0" err="1"/>
              <a:t>t</a:t>
            </a:r>
            <a:r>
              <a:rPr lang="en-US" sz="2000" dirty="0"/>
              <a:t>-u*</a:t>
            </a:r>
            <a:r>
              <a:rPr lang="de-DE" sz="2000" dirty="0"/>
              <a:t>) = </a:t>
            </a:r>
            <a:r>
              <a:rPr lang="en-US" sz="2000" dirty="0" err="1"/>
              <a:t>Y</a:t>
            </a:r>
            <a:r>
              <a:rPr lang="en-US" sz="2000" baseline="-25000" dirty="0" err="1"/>
              <a:t>t</a:t>
            </a:r>
            <a:r>
              <a:rPr lang="en-US" sz="2000" dirty="0"/>
              <a:t>=Y* + ã(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- 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  <a:r>
              <a:rPr lang="en-US" sz="2000" dirty="0"/>
              <a:t>)</a:t>
            </a:r>
          </a:p>
          <a:p>
            <a:endParaRPr lang="en-US" sz="2000" dirty="0">
              <a:latin typeface="Arial Unicode MS"/>
              <a:ea typeface="Arial Unicode MS"/>
              <a:cs typeface="Arial Unicode MS"/>
            </a:endParaRPr>
          </a:p>
          <a:p>
            <a:r>
              <a:rPr lang="en-US" sz="2000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de-DE" sz="2000" dirty="0"/>
              <a:t> - (Ã/</a:t>
            </a:r>
            <a:r>
              <a:rPr lang="en-US" sz="2000" dirty="0"/>
              <a:t>ã)</a:t>
            </a:r>
            <a:r>
              <a:rPr lang="de-DE" sz="2000" dirty="0"/>
              <a:t>(</a:t>
            </a:r>
            <a:r>
              <a:rPr lang="en-US" sz="2000" dirty="0" err="1"/>
              <a:t>u</a:t>
            </a:r>
            <a:r>
              <a:rPr lang="en-US" sz="2000" baseline="-25000" dirty="0" err="1"/>
              <a:t>t</a:t>
            </a:r>
            <a:r>
              <a:rPr lang="en-US" sz="2000" dirty="0"/>
              <a:t>-u*</a:t>
            </a:r>
            <a:r>
              <a:rPr lang="de-DE" sz="2000" dirty="0"/>
              <a:t>) = 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- 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dirty="0"/>
              <a:t>	=</a:t>
            </a:r>
            <a:r>
              <a:rPr lang="de-DE" sz="2000" dirty="0"/>
              <a:t>	</a:t>
            </a:r>
            <a:r>
              <a:rPr lang="el-GR" sz="2000" dirty="0"/>
              <a:t>π</a:t>
            </a:r>
            <a:r>
              <a:rPr lang="de-DE" sz="2000" baseline="-25000" dirty="0"/>
              <a:t>t</a:t>
            </a:r>
            <a:r>
              <a:rPr lang="en-US" sz="2000" baseline="30000" dirty="0"/>
              <a:t>e</a:t>
            </a:r>
            <a:r>
              <a:rPr lang="en-US" sz="2000" dirty="0"/>
              <a:t> - </a:t>
            </a:r>
            <a:r>
              <a:rPr lang="el-GR" sz="2000" dirty="0"/>
              <a:t>β</a:t>
            </a:r>
            <a:r>
              <a:rPr lang="de-DE" sz="2000" dirty="0"/>
              <a:t>(</a:t>
            </a:r>
            <a:r>
              <a:rPr lang="en-US" sz="2000" dirty="0" err="1"/>
              <a:t>u</a:t>
            </a:r>
            <a:r>
              <a:rPr lang="en-US" sz="2000" baseline="-25000" dirty="0" err="1"/>
              <a:t>t</a:t>
            </a:r>
            <a:r>
              <a:rPr lang="en-US" sz="2000" dirty="0"/>
              <a:t>-u*</a:t>
            </a:r>
            <a:r>
              <a:rPr lang="de-DE" sz="2000" dirty="0"/>
              <a:t>)	</a:t>
            </a:r>
            <a:r>
              <a:rPr lang="de-DE" sz="2000" dirty="0" err="1"/>
              <a:t>with</a:t>
            </a:r>
            <a:r>
              <a:rPr lang="de-DE" sz="2000" dirty="0"/>
              <a:t> β = (Ã/ã)&gt;0 </a:t>
            </a:r>
            <a:r>
              <a:rPr lang="de-DE" sz="2000" dirty="0" err="1"/>
              <a:t>Expectation</a:t>
            </a:r>
            <a:r>
              <a:rPr lang="de-DE" sz="2000" dirty="0"/>
              <a:t> </a:t>
            </a:r>
            <a:r>
              <a:rPr lang="de-DE" sz="2000" dirty="0" err="1"/>
              <a:t>augmented</a:t>
            </a:r>
            <a:r>
              <a:rPr lang="de-DE" sz="2000" dirty="0"/>
              <a:t> Philipps </a:t>
            </a:r>
            <a:r>
              <a:rPr lang="de-DE" sz="2000" dirty="0" err="1"/>
              <a:t>curve</a:t>
            </a:r>
            <a:endParaRPr lang="de-DE" sz="2000" dirty="0"/>
          </a:p>
          <a:p>
            <a:r>
              <a:rPr lang="de-DE" sz="2400" dirty="0"/>
              <a:t>							         	</a:t>
            </a:r>
          </a:p>
          <a:p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84252" y="4499148"/>
            <a:ext cx="8184243" cy="2167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/>
              <a:t>In its original form, the Phillips curve, like Okun's law, merely reflected the empirical finding that rising inflation tends to lead to falling unemployment.</a:t>
            </a:r>
          </a:p>
          <a:p>
            <a:endParaRPr lang="en-US" sz="1600">
              <a:hlinkClick r:id=""/>
            </a:endParaRPr>
          </a:p>
          <a:p>
            <a:r>
              <a:rPr lang="en-US" sz="1600">
                <a:hlinkClick r:id=""/>
              </a:rPr>
              <a:t>Philipps</a:t>
            </a:r>
            <a:r>
              <a:rPr lang="en-US" sz="1600" dirty="0">
                <a:hlinkClick r:id="rId3"/>
              </a:rPr>
              <a:t>, A. (1958) The Relation between Unemployment and the Rate of Change of Money Wages in the United Kingdom, 1861–1957, </a:t>
            </a:r>
            <a:r>
              <a:rPr lang="en-US" sz="1600" dirty="0" err="1">
                <a:hlinkClick r:id="rId3"/>
              </a:rPr>
              <a:t>Economica</a:t>
            </a:r>
            <a:r>
              <a:rPr lang="en-US" sz="1600" dirty="0">
                <a:hlinkClick r:id="rId3"/>
              </a:rPr>
              <a:t>, Vol. 25, S</a:t>
            </a:r>
            <a:r>
              <a:rPr lang="en-US" sz="1600">
                <a:hlinkClick r:id="rId3"/>
              </a:rPr>
              <a:t>. 283–299</a:t>
            </a:r>
            <a:endParaRPr lang="en-US" sz="1600"/>
          </a:p>
          <a:p>
            <a:endParaRPr lang="en-US" sz="1600"/>
          </a:p>
          <a:p>
            <a:r>
              <a:rPr lang="en-US" sz="1600">
                <a:hlinkClick r:id="rId4"/>
              </a:rPr>
              <a:t>Phelps, Edmund S. (1967) “Phillips Curves, Expectations of Inflation and Optimal Employment over Time.” Economica, n.s., 34, no. 3, 254–281</a:t>
            </a:r>
            <a:r>
              <a:rPr lang="en-US" sz="1600"/>
              <a:t>. 		</a:t>
            </a:r>
          </a:p>
          <a:p>
            <a:r>
              <a:rPr lang="en-US" sz="1600"/>
              <a:t>						(</a:t>
            </a:r>
            <a:r>
              <a:rPr lang="en-US" sz="1600">
                <a:hlinkClick r:id="rId5"/>
              </a:rPr>
              <a:t>Nobel Prize 2006</a:t>
            </a:r>
            <a:r>
              <a:rPr lang="en-US" sz="1600"/>
              <a:t>) </a:t>
            </a:r>
          </a:p>
          <a:p>
            <a:endParaRPr lang="de-DE" sz="1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4DFEA30-458A-B12D-730F-0A2925A4799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2DFAF9-4906-4926-8C3C-8F980D7AEA79}"/>
                  </a:ext>
                </a:extLst>
              </p14:cNvPr>
              <p14:cNvContentPartPr/>
              <p14:nvPr/>
            </p14:nvContentPartPr>
            <p14:xfrm>
              <a:off x="2202419" y="1145491"/>
              <a:ext cx="2288520" cy="25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2DFAF9-4906-4926-8C3C-8F980D7AEA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8099" y="1141171"/>
                <a:ext cx="2297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6FDD10E-49AE-4DB0-B44D-89230AA7EF47}"/>
                  </a:ext>
                </a:extLst>
              </p14:cNvPr>
              <p14:cNvContentPartPr/>
              <p14:nvPr/>
            </p14:nvContentPartPr>
            <p14:xfrm>
              <a:off x="7091219" y="789451"/>
              <a:ext cx="320040" cy="3272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6FDD10E-49AE-4DB0-B44D-89230AA7EF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6899" y="785131"/>
                <a:ext cx="3286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EBF7A93-2EFD-43FC-B901-610FD06D000A}"/>
                  </a:ext>
                </a:extLst>
              </p14:cNvPr>
              <p14:cNvContentPartPr/>
              <p14:nvPr/>
            </p14:nvContentPartPr>
            <p14:xfrm>
              <a:off x="6847139" y="649051"/>
              <a:ext cx="595080" cy="5400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EBF7A93-2EFD-43FC-B901-610FD06D00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2819" y="644731"/>
                <a:ext cx="60372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B09B2E0-CE4F-4727-B5C4-87CDA6025A92}"/>
                  </a:ext>
                </a:extLst>
              </p14:cNvPr>
              <p14:cNvContentPartPr/>
              <p14:nvPr/>
            </p14:nvContentPartPr>
            <p14:xfrm>
              <a:off x="990659" y="1176091"/>
              <a:ext cx="5835240" cy="2131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B09B2E0-CE4F-4727-B5C4-87CDA6025A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6339" y="1171771"/>
                <a:ext cx="58438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F2FBB67-C36F-4757-9932-372A08B7E8EA}"/>
                  </a:ext>
                </a:extLst>
              </p14:cNvPr>
              <p14:cNvContentPartPr/>
              <p14:nvPr/>
            </p14:nvContentPartPr>
            <p14:xfrm>
              <a:off x="897059" y="1283731"/>
              <a:ext cx="201600" cy="1278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F2FBB67-C36F-4757-9932-372A08B7E8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2739" y="1279411"/>
                <a:ext cx="210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DB15C750-0392-46DF-A6D7-89F06BA5A235}"/>
                  </a:ext>
                </a:extLst>
              </p14:cNvPr>
              <p14:cNvContentPartPr/>
              <p14:nvPr/>
            </p14:nvContentPartPr>
            <p14:xfrm>
              <a:off x="4830059" y="1778371"/>
              <a:ext cx="390600" cy="27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DB15C750-0392-46DF-A6D7-89F06BA5A2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25739" y="1774051"/>
                <a:ext cx="399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6FFFF04-C40A-47DD-B45C-37F52FF5135A}"/>
                  </a:ext>
                </a:extLst>
              </p14:cNvPr>
              <p14:cNvContentPartPr/>
              <p14:nvPr/>
            </p14:nvContentPartPr>
            <p14:xfrm>
              <a:off x="274259" y="2694571"/>
              <a:ext cx="371160" cy="29592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6FFFF04-C40A-47DD-B45C-37F52FF513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9939" y="2690251"/>
                <a:ext cx="3798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1C95AAF-D2F1-4CFA-AC3F-662455AECC5D}"/>
                  </a:ext>
                </a:extLst>
              </p14:cNvPr>
              <p14:cNvContentPartPr/>
              <p14:nvPr/>
            </p14:nvContentPartPr>
            <p14:xfrm>
              <a:off x="2216819" y="2661811"/>
              <a:ext cx="347760" cy="3106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1C95AAF-D2F1-4CFA-AC3F-662455AECC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2499" y="2657491"/>
                <a:ext cx="3564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9AC722AB-CFC7-4B39-A1BA-8803075045B5}"/>
                  </a:ext>
                </a:extLst>
              </p14:cNvPr>
              <p14:cNvContentPartPr/>
              <p14:nvPr/>
            </p14:nvContentPartPr>
            <p14:xfrm>
              <a:off x="1369739" y="3223051"/>
              <a:ext cx="573120" cy="44172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9AC722AB-CFC7-4B39-A1BA-8803075045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5419" y="3218731"/>
                <a:ext cx="5817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8D72160-AFB5-4950-9C04-8B887CAD98D9}"/>
                  </a:ext>
                </a:extLst>
              </p14:cNvPr>
              <p14:cNvContentPartPr/>
              <p14:nvPr/>
            </p14:nvContentPartPr>
            <p14:xfrm>
              <a:off x="1131059" y="4209811"/>
              <a:ext cx="357480" cy="136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8D72160-AFB5-4950-9C04-8B887CAD98D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6739" y="4205491"/>
                <a:ext cx="366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C41EF13C-C594-4123-807B-6DC8F8287298}"/>
                  </a:ext>
                </a:extLst>
              </p14:cNvPr>
              <p14:cNvContentPartPr/>
              <p14:nvPr/>
            </p14:nvContentPartPr>
            <p14:xfrm>
              <a:off x="1155899" y="4229251"/>
              <a:ext cx="219240" cy="514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C41EF13C-C594-4123-807B-6DC8F82872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1579" y="4224931"/>
                <a:ext cx="227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5E8E39D-1274-4276-A4BF-8BA210AD4803}"/>
                  </a:ext>
                </a:extLst>
              </p14:cNvPr>
              <p14:cNvContentPartPr/>
              <p14:nvPr/>
            </p14:nvContentPartPr>
            <p14:xfrm>
              <a:off x="2968139" y="4234651"/>
              <a:ext cx="260640" cy="75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5E8E39D-1274-4276-A4BF-8BA210AD480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63819" y="4230331"/>
                <a:ext cx="269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1A4A87B-CDDC-420F-8A3E-C6B7E7148E47}"/>
                  </a:ext>
                </a:extLst>
              </p14:cNvPr>
              <p14:cNvContentPartPr/>
              <p14:nvPr/>
            </p14:nvContentPartPr>
            <p14:xfrm>
              <a:off x="1164899" y="4216651"/>
              <a:ext cx="223920" cy="417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1A4A87B-CDDC-420F-8A3E-C6B7E7148E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0579" y="4212331"/>
                <a:ext cx="232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1658058-FA83-48A5-BC10-61D8EDE876D9}"/>
                  </a:ext>
                </a:extLst>
              </p14:cNvPr>
              <p14:cNvContentPartPr/>
              <p14:nvPr/>
            </p14:nvContentPartPr>
            <p14:xfrm>
              <a:off x="3532979" y="4193971"/>
              <a:ext cx="343800" cy="442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1658058-FA83-48A5-BC10-61D8EDE876D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28659" y="4189651"/>
                <a:ext cx="3524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B078984A-48D4-4C2F-B138-A09A0F23FCE3}"/>
                  </a:ext>
                </a:extLst>
              </p14:cNvPr>
              <p14:cNvContentPartPr/>
              <p14:nvPr/>
            </p14:nvContentPartPr>
            <p14:xfrm>
              <a:off x="1253459" y="5149051"/>
              <a:ext cx="647280" cy="45072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B078984A-48D4-4C2F-B138-A09A0F23FC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49139" y="5144731"/>
                <a:ext cx="65592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6F1C93BC-3B09-43A8-A1D7-715A9EB4EB5D}"/>
                  </a:ext>
                </a:extLst>
              </p14:cNvPr>
              <p14:cNvContentPartPr/>
              <p14:nvPr/>
            </p14:nvContentPartPr>
            <p14:xfrm>
              <a:off x="2778779" y="5483131"/>
              <a:ext cx="972000" cy="3866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6F1C93BC-3B09-43A8-A1D7-715A9EB4EB5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74459" y="5478811"/>
                <a:ext cx="980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4FC276D4-924A-4EB8-BAF0-22BBA2C0CA45}"/>
                  </a:ext>
                </a:extLst>
              </p14:cNvPr>
              <p14:cNvContentPartPr/>
              <p14:nvPr/>
            </p14:nvContentPartPr>
            <p14:xfrm>
              <a:off x="125939" y="5791291"/>
              <a:ext cx="2619000" cy="8373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4FC276D4-924A-4EB8-BAF0-22BBA2C0CA4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1619" y="5786971"/>
                <a:ext cx="2627640" cy="84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1507478E-2432-4B51-A933-77B084C7087F}"/>
              </a:ext>
            </a:extLst>
          </p:cNvPr>
          <p:cNvGrpSpPr/>
          <p:nvPr/>
        </p:nvGrpSpPr>
        <p:grpSpPr>
          <a:xfrm>
            <a:off x="3811259" y="6182971"/>
            <a:ext cx="1972080" cy="119160"/>
            <a:chOff x="3811259" y="6182971"/>
            <a:chExt cx="197208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070BC17-0121-4D2D-AF39-11794104C332}"/>
                    </a:ext>
                  </a:extLst>
                </p14:cNvPr>
                <p14:cNvContentPartPr/>
                <p14:nvPr/>
              </p14:nvContentPartPr>
              <p14:xfrm>
                <a:off x="3897659" y="6252451"/>
                <a:ext cx="9360" cy="5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070BC17-0121-4D2D-AF39-11794104C3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93339" y="6248131"/>
                  <a:ext cx="18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FBE0EC1-6E69-4E8B-82E8-4067CE650690}"/>
                    </a:ext>
                  </a:extLst>
                </p14:cNvPr>
                <p14:cNvContentPartPr/>
                <p14:nvPr/>
              </p14:nvContentPartPr>
              <p14:xfrm>
                <a:off x="3941579" y="6242371"/>
                <a:ext cx="360" cy="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FBE0EC1-6E69-4E8B-82E8-4067CE6506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37259" y="6238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9D8F82E-3FC7-48A9-869F-8DB6E25460C4}"/>
                    </a:ext>
                  </a:extLst>
                </p14:cNvPr>
                <p14:cNvContentPartPr/>
                <p14:nvPr/>
              </p14:nvContentPartPr>
              <p14:xfrm>
                <a:off x="3811259" y="6182971"/>
                <a:ext cx="1972080" cy="119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9D8F82E-3FC7-48A9-869F-8DB6E25460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6939" y="6178651"/>
                  <a:ext cx="198072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6830DD6C-9196-437E-BA28-D61885552F73}"/>
                  </a:ext>
                </a:extLst>
              </p14:cNvPr>
              <p14:cNvContentPartPr/>
              <p14:nvPr/>
            </p14:nvContentPartPr>
            <p14:xfrm>
              <a:off x="177779" y="5468011"/>
              <a:ext cx="1261800" cy="486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6830DD6C-9196-437E-BA28-D61885552F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3459" y="5463691"/>
                <a:ext cx="1270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9688FC73-F3C2-44FC-AA1F-11CA4CA86558}"/>
                  </a:ext>
                </a:extLst>
              </p14:cNvPr>
              <p14:cNvContentPartPr/>
              <p14:nvPr/>
            </p14:nvContentPartPr>
            <p14:xfrm>
              <a:off x="1107659" y="4207291"/>
              <a:ext cx="275400" cy="313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9688FC73-F3C2-44FC-AA1F-11CA4CA8655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3339" y="4202971"/>
                <a:ext cx="284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9F496E2-7EB3-49DA-B060-3ABDBBDF6FF3}"/>
                  </a:ext>
                </a:extLst>
              </p14:cNvPr>
              <p14:cNvContentPartPr/>
              <p14:nvPr/>
            </p14:nvContentPartPr>
            <p14:xfrm>
              <a:off x="6220739" y="996811"/>
              <a:ext cx="164880" cy="50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9F496E2-7EB3-49DA-B060-3ABDBBDF6F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16419" y="992491"/>
                <a:ext cx="1735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6A92881-EE52-4C87-9106-4515A8740721}"/>
                  </a:ext>
                </a:extLst>
              </p14:cNvPr>
              <p14:cNvContentPartPr/>
              <p14:nvPr/>
            </p14:nvContentPartPr>
            <p14:xfrm>
              <a:off x="6228659" y="1018051"/>
              <a:ext cx="159840" cy="27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6A92881-EE52-4C87-9106-4515A87407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24339" y="1013731"/>
                <a:ext cx="168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CEF8F17-72C9-43B6-B1B1-0C29B4EE479E}"/>
                  </a:ext>
                </a:extLst>
              </p14:cNvPr>
              <p14:cNvContentPartPr/>
              <p14:nvPr/>
            </p14:nvContentPartPr>
            <p14:xfrm>
              <a:off x="6340259" y="956851"/>
              <a:ext cx="164880" cy="130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CEF8F17-72C9-43B6-B1B1-0C29B4EE479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35939" y="952531"/>
                <a:ext cx="173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BAC26E0-86CD-4DB2-AC89-B750147F7D76}"/>
                  </a:ext>
                </a:extLst>
              </p14:cNvPr>
              <p14:cNvContentPartPr/>
              <p14:nvPr/>
            </p14:nvContentPartPr>
            <p14:xfrm>
              <a:off x="6684419" y="970171"/>
              <a:ext cx="174960" cy="21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BAC26E0-86CD-4DB2-AC89-B750147F7D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80099" y="965851"/>
                <a:ext cx="1836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99491B3-E091-4A92-9102-F30652C9CF26}"/>
                  </a:ext>
                </a:extLst>
              </p14:cNvPr>
              <p14:cNvContentPartPr/>
              <p14:nvPr/>
            </p14:nvContentPartPr>
            <p14:xfrm>
              <a:off x="6963419" y="883051"/>
              <a:ext cx="109800" cy="120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99491B3-E091-4A92-9102-F30652C9CF2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59099" y="878731"/>
                <a:ext cx="118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1F42255-FC31-4148-8A47-CE0B395BA5F0}"/>
                  </a:ext>
                </a:extLst>
              </p14:cNvPr>
              <p14:cNvContentPartPr/>
              <p14:nvPr/>
            </p14:nvContentPartPr>
            <p14:xfrm>
              <a:off x="7051979" y="893491"/>
              <a:ext cx="30960" cy="147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1F42255-FC31-4148-8A47-CE0B395BA5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47659" y="889171"/>
                <a:ext cx="39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8DD9F2A-7E44-4C54-9C7F-8C93E266BDDD}"/>
                  </a:ext>
                </a:extLst>
              </p14:cNvPr>
              <p14:cNvContentPartPr/>
              <p14:nvPr/>
            </p14:nvContentPartPr>
            <p14:xfrm>
              <a:off x="6992579" y="967651"/>
              <a:ext cx="92520" cy="7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8DD9F2A-7E44-4C54-9C7F-8C93E266BD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88259" y="963331"/>
                <a:ext cx="101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19E1519-28F6-4365-BCDF-E228E4473230}"/>
                  </a:ext>
                </a:extLst>
              </p14:cNvPr>
              <p14:cNvContentPartPr/>
              <p14:nvPr/>
            </p14:nvContentPartPr>
            <p14:xfrm>
              <a:off x="7170059" y="904651"/>
              <a:ext cx="109800" cy="720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19E1519-28F6-4365-BCDF-E228E447323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65739" y="900331"/>
                <a:ext cx="1184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F4703C8-6C81-474F-9976-CFD851EC3242}"/>
                  </a:ext>
                </a:extLst>
              </p14:cNvPr>
              <p14:cNvContentPartPr/>
              <p14:nvPr/>
            </p14:nvContentPartPr>
            <p14:xfrm>
              <a:off x="7203899" y="894571"/>
              <a:ext cx="92520" cy="217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F4703C8-6C81-474F-9976-CFD851EC324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99579" y="890251"/>
                <a:ext cx="101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67647FC-F606-4C6B-895E-439EBB8A27B4}"/>
                  </a:ext>
                </a:extLst>
              </p14:cNvPr>
              <p14:cNvContentPartPr/>
              <p14:nvPr/>
            </p14:nvContentPartPr>
            <p14:xfrm>
              <a:off x="7341419" y="814651"/>
              <a:ext cx="133200" cy="1184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67647FC-F606-4C6B-895E-439EBB8A27B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37099" y="810331"/>
                <a:ext cx="141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7685022-AA2C-4CFE-A6D2-F44644DD2078}"/>
                  </a:ext>
                </a:extLst>
              </p14:cNvPr>
              <p14:cNvContentPartPr/>
              <p14:nvPr/>
            </p14:nvContentPartPr>
            <p14:xfrm>
              <a:off x="7460579" y="784051"/>
              <a:ext cx="127800" cy="233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7685022-AA2C-4CFE-A6D2-F44644DD207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56259" y="779731"/>
                <a:ext cx="136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15F41B9-6CE9-4833-8BC3-240B0F2AD9D5}"/>
                  </a:ext>
                </a:extLst>
              </p14:cNvPr>
              <p14:cNvContentPartPr/>
              <p14:nvPr/>
            </p14:nvContentPartPr>
            <p14:xfrm>
              <a:off x="7681619" y="861091"/>
              <a:ext cx="156960" cy="896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15F41B9-6CE9-4833-8BC3-240B0F2AD9D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77299" y="856771"/>
                <a:ext cx="165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61EF8E2-6B89-49BF-B562-8C3217A0B200}"/>
                  </a:ext>
                </a:extLst>
              </p14:cNvPr>
              <p14:cNvContentPartPr/>
              <p14:nvPr/>
            </p14:nvContentPartPr>
            <p14:xfrm>
              <a:off x="7911299" y="906451"/>
              <a:ext cx="124920" cy="133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61EF8E2-6B89-49BF-B562-8C3217A0B20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06979" y="902131"/>
                <a:ext cx="133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5D5BCCA-04B4-473D-B8DA-FDBA2AA3116A}"/>
                  </a:ext>
                </a:extLst>
              </p14:cNvPr>
              <p14:cNvContentPartPr/>
              <p14:nvPr/>
            </p14:nvContentPartPr>
            <p14:xfrm>
              <a:off x="8076899" y="878011"/>
              <a:ext cx="165960" cy="69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5D5BCCA-04B4-473D-B8DA-FDBA2AA3116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072579" y="873691"/>
                <a:ext cx="1746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0BD5D73-C093-419A-8B53-BED12F6D477C}"/>
                  </a:ext>
                </a:extLst>
              </p14:cNvPr>
              <p14:cNvContentPartPr/>
              <p14:nvPr/>
            </p14:nvContentPartPr>
            <p14:xfrm>
              <a:off x="8244299" y="779011"/>
              <a:ext cx="126000" cy="105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0BD5D73-C093-419A-8B53-BED12F6D477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39979" y="774691"/>
                <a:ext cx="1346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3CC165B-007C-4722-97F8-3AFEF81E5A95}"/>
                  </a:ext>
                </a:extLst>
              </p14:cNvPr>
              <p14:cNvContentPartPr/>
              <p14:nvPr/>
            </p14:nvContentPartPr>
            <p14:xfrm>
              <a:off x="8405579" y="762811"/>
              <a:ext cx="119520" cy="2264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3CC165B-007C-4722-97F8-3AFEF81E5A9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01259" y="758491"/>
                <a:ext cx="1281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16FB4C1-0245-4ABE-90B1-ED92C69DEBEC}"/>
                  </a:ext>
                </a:extLst>
              </p14:cNvPr>
              <p14:cNvContentPartPr/>
              <p14:nvPr/>
            </p14:nvContentPartPr>
            <p14:xfrm>
              <a:off x="8690699" y="827971"/>
              <a:ext cx="150120" cy="16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16FB4C1-0245-4ABE-90B1-ED92C69DEB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86379" y="823651"/>
                <a:ext cx="158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A4879CA-7C11-46B5-9243-282A8C0FDB87}"/>
                  </a:ext>
                </a:extLst>
              </p14:cNvPr>
              <p14:cNvContentPartPr/>
              <p14:nvPr/>
            </p14:nvContentPartPr>
            <p14:xfrm>
              <a:off x="8676299" y="876931"/>
              <a:ext cx="151920" cy="72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A4879CA-7C11-46B5-9243-282A8C0FDB8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71979" y="872611"/>
                <a:ext cx="1605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D52398D-9931-4116-91F6-49FD5A9F427C}"/>
                  </a:ext>
                </a:extLst>
              </p14:cNvPr>
              <p14:cNvContentPartPr/>
              <p14:nvPr/>
            </p14:nvContentPartPr>
            <p14:xfrm>
              <a:off x="8983739" y="797731"/>
              <a:ext cx="146160" cy="583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D52398D-9931-4116-91F6-49FD5A9F427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979419" y="793411"/>
                <a:ext cx="154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5DBE29F-31E2-4217-9AD0-082905DFA619}"/>
                  </a:ext>
                </a:extLst>
              </p14:cNvPr>
              <p14:cNvContentPartPr/>
              <p14:nvPr/>
            </p14:nvContentPartPr>
            <p14:xfrm>
              <a:off x="9064379" y="794131"/>
              <a:ext cx="78120" cy="197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5DBE29F-31E2-4217-9AD0-082905DFA61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060059" y="789811"/>
                <a:ext cx="867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573B94E-012B-4CCC-88B7-D812EA6376CC}"/>
                  </a:ext>
                </a:extLst>
              </p14:cNvPr>
              <p14:cNvContentPartPr/>
              <p14:nvPr/>
            </p14:nvContentPartPr>
            <p14:xfrm>
              <a:off x="9154379" y="875131"/>
              <a:ext cx="60840" cy="1090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573B94E-012B-4CCC-88B7-D812EA6376C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50059" y="870811"/>
                <a:ext cx="69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8195406-A77D-4017-B27A-7E420CB6540F}"/>
                  </a:ext>
                </a:extLst>
              </p14:cNvPr>
              <p14:cNvContentPartPr/>
              <p14:nvPr/>
            </p14:nvContentPartPr>
            <p14:xfrm>
              <a:off x="9097859" y="919411"/>
              <a:ext cx="125640" cy="18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8195406-A77D-4017-B27A-7E420CB6540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093539" y="915091"/>
                <a:ext cx="1342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BEF8F9A-6D40-4F9C-A5E7-DC9DBA8F2DC1}"/>
                  </a:ext>
                </a:extLst>
              </p14:cNvPr>
              <p14:cNvContentPartPr/>
              <p14:nvPr/>
            </p14:nvContentPartPr>
            <p14:xfrm>
              <a:off x="9284699" y="855691"/>
              <a:ext cx="111240" cy="14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BEF8F9A-6D40-4F9C-A5E7-DC9DBA8F2DC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280379" y="851371"/>
                <a:ext cx="1198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B8C2284-F7A2-4322-8A1C-30DCDAF4C00B}"/>
                  </a:ext>
                </a:extLst>
              </p14:cNvPr>
              <p14:cNvContentPartPr/>
              <p14:nvPr/>
            </p14:nvContentPartPr>
            <p14:xfrm>
              <a:off x="9472979" y="797011"/>
              <a:ext cx="108000" cy="90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B8C2284-F7A2-4322-8A1C-30DCDAF4C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468659" y="792691"/>
                <a:ext cx="1166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DDB8563-F449-4C6E-BD7E-6EDFF1EB637C}"/>
                  </a:ext>
                </a:extLst>
              </p14:cNvPr>
              <p14:cNvContentPartPr/>
              <p14:nvPr/>
            </p14:nvContentPartPr>
            <p14:xfrm>
              <a:off x="9507179" y="803131"/>
              <a:ext cx="79200" cy="187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DDB8563-F449-4C6E-BD7E-6EDFF1EB637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502859" y="798811"/>
                <a:ext cx="87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8E12CF-C630-429C-BD17-B2D0CA47CF0C}"/>
                  </a:ext>
                </a:extLst>
              </p14:cNvPr>
              <p14:cNvContentPartPr/>
              <p14:nvPr/>
            </p14:nvContentPartPr>
            <p14:xfrm>
              <a:off x="9600419" y="731851"/>
              <a:ext cx="124200" cy="1260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8E12CF-C630-429C-BD17-B2D0CA47CF0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96099" y="727531"/>
                <a:ext cx="1328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3E309F96-275D-4AC5-8136-C79EBB5E902A}"/>
                  </a:ext>
                </a:extLst>
              </p14:cNvPr>
              <p14:cNvContentPartPr/>
              <p14:nvPr/>
            </p14:nvContentPartPr>
            <p14:xfrm>
              <a:off x="7311899" y="1128211"/>
              <a:ext cx="111240" cy="1605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3E309F96-275D-4AC5-8136-C79EBB5E902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07579" y="1123891"/>
                <a:ext cx="119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4540777-6A95-442C-B5E2-5482D0D8ECED}"/>
                  </a:ext>
                </a:extLst>
              </p14:cNvPr>
              <p14:cNvContentPartPr/>
              <p14:nvPr/>
            </p14:nvContentPartPr>
            <p14:xfrm>
              <a:off x="7349339" y="1277611"/>
              <a:ext cx="154440" cy="11628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4540777-6A95-442C-B5E2-5482D0D8ECE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345019" y="1273291"/>
                <a:ext cx="163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2CC4A38-E16C-47F5-A7F5-3C4440372D58}"/>
                  </a:ext>
                </a:extLst>
              </p14:cNvPr>
              <p14:cNvContentPartPr/>
              <p14:nvPr/>
            </p14:nvContentPartPr>
            <p14:xfrm>
              <a:off x="7591259" y="1244131"/>
              <a:ext cx="119520" cy="117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2CC4A38-E16C-47F5-A7F5-3C4440372D5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86939" y="1239811"/>
                <a:ext cx="128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951CC3E-FD7A-45C1-872A-ED851D470087}"/>
                  </a:ext>
                </a:extLst>
              </p14:cNvPr>
              <p14:cNvContentPartPr/>
              <p14:nvPr/>
            </p14:nvContentPartPr>
            <p14:xfrm>
              <a:off x="7726619" y="1265011"/>
              <a:ext cx="202320" cy="763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951CC3E-FD7A-45C1-872A-ED851D47008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22299" y="1260691"/>
                <a:ext cx="2109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114C73B-7D97-4F94-8B25-0530C30D04A4}"/>
                  </a:ext>
                </a:extLst>
              </p14:cNvPr>
              <p14:cNvContentPartPr/>
              <p14:nvPr/>
            </p14:nvContentPartPr>
            <p14:xfrm>
              <a:off x="7928219" y="1223251"/>
              <a:ext cx="37800" cy="252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114C73B-7D97-4F94-8B25-0530C30D04A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923899" y="1218931"/>
                <a:ext cx="46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7F4CB2-5ABC-46E2-9332-D7A8F05D2BEB}"/>
                  </a:ext>
                </a:extLst>
              </p14:cNvPr>
              <p14:cNvContentPartPr/>
              <p14:nvPr/>
            </p14:nvContentPartPr>
            <p14:xfrm>
              <a:off x="7983659" y="1250251"/>
              <a:ext cx="56520" cy="770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7F4CB2-5ABC-46E2-9332-D7A8F05D2BE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979339" y="1245931"/>
                <a:ext cx="651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09823C8-DD39-43BD-AA2A-B313C1EC14B1}"/>
                  </a:ext>
                </a:extLst>
              </p14:cNvPr>
              <p14:cNvContentPartPr/>
              <p14:nvPr/>
            </p14:nvContentPartPr>
            <p14:xfrm>
              <a:off x="8065379" y="1265371"/>
              <a:ext cx="105120" cy="741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09823C8-DD39-43BD-AA2A-B313C1EC14B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61059" y="1261051"/>
                <a:ext cx="113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F82F4D5-157B-42C4-BBA9-A6192163DDFC}"/>
                  </a:ext>
                </a:extLst>
              </p14:cNvPr>
              <p14:cNvContentPartPr/>
              <p14:nvPr/>
            </p14:nvContentPartPr>
            <p14:xfrm>
              <a:off x="8314499" y="1221451"/>
              <a:ext cx="358200" cy="910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F82F4D5-157B-42C4-BBA9-A6192163DDF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310179" y="1217131"/>
                <a:ext cx="366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6B1DABD-97D4-459E-B1DE-1DAA33D5BC01}"/>
                  </a:ext>
                </a:extLst>
              </p14:cNvPr>
              <p14:cNvContentPartPr/>
              <p14:nvPr/>
            </p14:nvContentPartPr>
            <p14:xfrm>
              <a:off x="8867099" y="1271131"/>
              <a:ext cx="360" cy="3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6B1DABD-97D4-459E-B1DE-1DAA33D5BC0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862779" y="12668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C909946-BE73-4BC1-AA1A-7AC31B8D50A2}"/>
                  </a:ext>
                </a:extLst>
              </p14:cNvPr>
              <p14:cNvContentPartPr/>
              <p14:nvPr/>
            </p14:nvContentPartPr>
            <p14:xfrm>
              <a:off x="8826419" y="1198411"/>
              <a:ext cx="125640" cy="928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C909946-BE73-4BC1-AA1A-7AC31B8D50A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822099" y="1194091"/>
                <a:ext cx="134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3B2AA33-61C3-4F25-8B30-178A7991A1C9}"/>
                  </a:ext>
                </a:extLst>
              </p14:cNvPr>
              <p14:cNvContentPartPr/>
              <p14:nvPr/>
            </p14:nvContentPartPr>
            <p14:xfrm>
              <a:off x="8961779" y="1188691"/>
              <a:ext cx="97920" cy="993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3B2AA33-61C3-4F25-8B30-178A7991A1C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957459" y="1184371"/>
                <a:ext cx="106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8B0C53A-E574-44A4-84AE-0241E76EC0FA}"/>
                  </a:ext>
                </a:extLst>
              </p14:cNvPr>
              <p14:cNvContentPartPr/>
              <p14:nvPr/>
            </p14:nvContentPartPr>
            <p14:xfrm>
              <a:off x="9076979" y="1196251"/>
              <a:ext cx="81720" cy="900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8B0C53A-E574-44A4-84AE-0241E76EC0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072659" y="1191931"/>
                <a:ext cx="90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23457B4-3BCB-41F4-9DBF-C362936E02F3}"/>
                  </a:ext>
                </a:extLst>
              </p14:cNvPr>
              <p14:cNvContentPartPr/>
              <p14:nvPr/>
            </p14:nvContentPartPr>
            <p14:xfrm>
              <a:off x="9169859" y="1207411"/>
              <a:ext cx="315360" cy="694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23457B4-3BCB-41F4-9DBF-C362936E02F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65539" y="1203091"/>
                <a:ext cx="324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45291FE-6D89-4709-9CF0-4AC3C83F5EB2}"/>
                  </a:ext>
                </a:extLst>
              </p14:cNvPr>
              <p14:cNvContentPartPr/>
              <p14:nvPr/>
            </p14:nvContentPartPr>
            <p14:xfrm>
              <a:off x="9492419" y="1187971"/>
              <a:ext cx="145800" cy="813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45291FE-6D89-4709-9CF0-4AC3C83F5EB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488099" y="1183651"/>
                <a:ext cx="154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9130189-8541-4F9A-9FE3-AB2EB52240CD}"/>
                  </a:ext>
                </a:extLst>
              </p14:cNvPr>
              <p14:cNvContentPartPr/>
              <p14:nvPr/>
            </p14:nvContentPartPr>
            <p14:xfrm>
              <a:off x="9821459" y="1171771"/>
              <a:ext cx="113040" cy="187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9130189-8541-4F9A-9FE3-AB2EB52240C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817139" y="1167451"/>
                <a:ext cx="1216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06465295-CB2A-4D7C-ADBC-38F1D76F81B1}"/>
                  </a:ext>
                </a:extLst>
              </p14:cNvPr>
              <p14:cNvContentPartPr/>
              <p14:nvPr/>
            </p14:nvContentPartPr>
            <p14:xfrm>
              <a:off x="9951779" y="1174291"/>
              <a:ext cx="78120" cy="56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06465295-CB2A-4D7C-ADBC-38F1D76F81B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47459" y="1169971"/>
                <a:ext cx="86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2CE1C32-85E8-44FA-AD78-6BB5C01D553E}"/>
                  </a:ext>
                </a:extLst>
              </p14:cNvPr>
              <p14:cNvContentPartPr/>
              <p14:nvPr/>
            </p14:nvContentPartPr>
            <p14:xfrm>
              <a:off x="10047179" y="1088251"/>
              <a:ext cx="116640" cy="155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2CE1C32-85E8-44FA-AD78-6BB5C01D553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042859" y="1083931"/>
                <a:ext cx="1252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5066EFC-A399-4B58-9089-7AC6DE859BA4}"/>
                  </a:ext>
                </a:extLst>
              </p14:cNvPr>
              <p14:cNvContentPartPr/>
              <p14:nvPr/>
            </p14:nvContentPartPr>
            <p14:xfrm>
              <a:off x="10158779" y="1154851"/>
              <a:ext cx="195480" cy="75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5066EFC-A399-4B58-9089-7AC6DE859BA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154459" y="1150531"/>
                <a:ext cx="2041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677D085-0C88-479C-A793-25BAF6147899}"/>
                  </a:ext>
                </a:extLst>
              </p14:cNvPr>
              <p14:cNvContentPartPr/>
              <p14:nvPr/>
            </p14:nvContentPartPr>
            <p14:xfrm>
              <a:off x="10397819" y="1061611"/>
              <a:ext cx="132840" cy="1656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677D085-0C88-479C-A793-25BAF614789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393499" y="1057291"/>
                <a:ext cx="1414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57BD847-C5DA-4E1B-ADE0-5C29A9179E23}"/>
                  </a:ext>
                </a:extLst>
              </p14:cNvPr>
              <p14:cNvContentPartPr/>
              <p14:nvPr/>
            </p14:nvContentPartPr>
            <p14:xfrm>
              <a:off x="10513379" y="1096171"/>
              <a:ext cx="36720" cy="60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57BD847-C5DA-4E1B-ADE0-5C29A9179E2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509059" y="1091851"/>
                <a:ext cx="45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46C2B70-20B5-45F0-9D99-29107247105A}"/>
                  </a:ext>
                </a:extLst>
              </p14:cNvPr>
              <p14:cNvContentPartPr/>
              <p14:nvPr/>
            </p14:nvContentPartPr>
            <p14:xfrm>
              <a:off x="10539299" y="1159531"/>
              <a:ext cx="103680" cy="62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46C2B70-20B5-45F0-9D99-29107247105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534979" y="1155211"/>
                <a:ext cx="1123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AE7A8B0-D1CD-4774-B766-0905EE9E1E8E}"/>
                  </a:ext>
                </a:extLst>
              </p14:cNvPr>
              <p14:cNvContentPartPr/>
              <p14:nvPr/>
            </p14:nvContentPartPr>
            <p14:xfrm>
              <a:off x="10673219" y="1055851"/>
              <a:ext cx="24840" cy="1954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AE7A8B0-D1CD-4774-B766-0905EE9E1E8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668899" y="1051531"/>
                <a:ext cx="334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6717F72-1364-49CD-8B62-1EB5C065F899}"/>
                  </a:ext>
                </a:extLst>
              </p14:cNvPr>
              <p14:cNvContentPartPr/>
              <p14:nvPr/>
            </p14:nvContentPartPr>
            <p14:xfrm>
              <a:off x="10812179" y="1049011"/>
              <a:ext cx="353880" cy="1670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6717F72-1364-49CD-8B62-1EB5C065F89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807859" y="1044691"/>
                <a:ext cx="362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DD13DCA-EB3B-473B-A468-D9D60BA4AC8A}"/>
                  </a:ext>
                </a:extLst>
              </p14:cNvPr>
              <p14:cNvContentPartPr/>
              <p14:nvPr/>
            </p14:nvContentPartPr>
            <p14:xfrm>
              <a:off x="11171099" y="1113091"/>
              <a:ext cx="103320" cy="1850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DD13DCA-EB3B-473B-A468-D9D60BA4AC8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166779" y="1108771"/>
                <a:ext cx="1119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A3AB4FD0-DB9B-4146-A59F-C1B763D8AE7B}"/>
                  </a:ext>
                </a:extLst>
              </p14:cNvPr>
              <p14:cNvContentPartPr/>
              <p14:nvPr/>
            </p14:nvContentPartPr>
            <p14:xfrm>
              <a:off x="11306819" y="1014451"/>
              <a:ext cx="253080" cy="1749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A3AB4FD0-DB9B-4146-A59F-C1B763D8AE7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302499" y="1010131"/>
                <a:ext cx="2617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2653EB7-CFD5-42B6-87EA-B61260562C05}"/>
                  </a:ext>
                </a:extLst>
              </p14:cNvPr>
              <p14:cNvContentPartPr/>
              <p14:nvPr/>
            </p14:nvContentPartPr>
            <p14:xfrm>
              <a:off x="7606019" y="1508371"/>
              <a:ext cx="147960" cy="99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2653EB7-CFD5-42B6-87EA-B61260562C0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601699" y="1504051"/>
                <a:ext cx="156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D1BF2B3-11E3-4E3D-BE0B-C5293D121065}"/>
                  </a:ext>
                </a:extLst>
              </p14:cNvPr>
              <p14:cNvContentPartPr/>
              <p14:nvPr/>
            </p14:nvContentPartPr>
            <p14:xfrm>
              <a:off x="7755779" y="1506931"/>
              <a:ext cx="104040" cy="928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D1BF2B3-11E3-4E3D-BE0B-C5293D12106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51459" y="1502611"/>
                <a:ext cx="112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B42A5BB-36D7-4E4F-8894-E7DF1E496DBD}"/>
                  </a:ext>
                </a:extLst>
              </p14:cNvPr>
              <p14:cNvContentPartPr/>
              <p14:nvPr/>
            </p14:nvContentPartPr>
            <p14:xfrm>
              <a:off x="7990499" y="1513771"/>
              <a:ext cx="165600" cy="81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B42A5BB-36D7-4E4F-8894-E7DF1E496DB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986179" y="1509451"/>
                <a:ext cx="1742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4CDA8B2-45EE-4586-B7CD-0DF75EDD2B5F}"/>
                  </a:ext>
                </a:extLst>
              </p14:cNvPr>
              <p14:cNvContentPartPr/>
              <p14:nvPr/>
            </p14:nvContentPartPr>
            <p14:xfrm>
              <a:off x="8357699" y="1421251"/>
              <a:ext cx="95400" cy="1526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4CDA8B2-45EE-4586-B7CD-0DF75EDD2B5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353379" y="1416931"/>
                <a:ext cx="104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20D25AB-F72E-4B90-BD4A-9B6CCE470134}"/>
                  </a:ext>
                </a:extLst>
              </p14:cNvPr>
              <p14:cNvContentPartPr/>
              <p14:nvPr/>
            </p14:nvContentPartPr>
            <p14:xfrm>
              <a:off x="8455619" y="1501891"/>
              <a:ext cx="92160" cy="698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20D25AB-F72E-4B90-BD4A-9B6CCE47013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451299" y="1497571"/>
                <a:ext cx="100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2184913A-663D-40F1-AA6C-11CA54410300}"/>
                  </a:ext>
                </a:extLst>
              </p14:cNvPr>
              <p14:cNvContentPartPr/>
              <p14:nvPr/>
            </p14:nvContentPartPr>
            <p14:xfrm>
              <a:off x="8570459" y="1493611"/>
              <a:ext cx="164520" cy="601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2184913A-663D-40F1-AA6C-11CA5441030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566139" y="1489291"/>
                <a:ext cx="173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DF89DFC7-14F0-4B87-95EF-1DEF28281967}"/>
                  </a:ext>
                </a:extLst>
              </p14:cNvPr>
              <p14:cNvContentPartPr/>
              <p14:nvPr/>
            </p14:nvContentPartPr>
            <p14:xfrm>
              <a:off x="8686739" y="1507651"/>
              <a:ext cx="92520" cy="1764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DF89DFC7-14F0-4B87-95EF-1DEF2828196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682419" y="1503331"/>
                <a:ext cx="101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2200DB2-6B31-42C2-9825-7E4FEB1AF2AC}"/>
                  </a:ext>
                </a:extLst>
              </p14:cNvPr>
              <p14:cNvContentPartPr/>
              <p14:nvPr/>
            </p14:nvContentPartPr>
            <p14:xfrm>
              <a:off x="8872139" y="1504771"/>
              <a:ext cx="111960" cy="118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2200DB2-6B31-42C2-9825-7E4FEB1AF2A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867819" y="1500451"/>
                <a:ext cx="120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068184A-6836-4EE9-8C5F-C580E78C0892}"/>
                  </a:ext>
                </a:extLst>
              </p14:cNvPr>
              <p14:cNvContentPartPr/>
              <p14:nvPr/>
            </p14:nvContentPartPr>
            <p14:xfrm>
              <a:off x="9024059" y="1485691"/>
              <a:ext cx="302400" cy="864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068184A-6836-4EE9-8C5F-C580E78C089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019739" y="1481371"/>
                <a:ext cx="311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7D77646-60AE-4E4A-BFF4-759F27BE8119}"/>
                  </a:ext>
                </a:extLst>
              </p14:cNvPr>
              <p14:cNvContentPartPr/>
              <p14:nvPr/>
            </p14:nvContentPartPr>
            <p14:xfrm>
              <a:off x="8290739" y="1619971"/>
              <a:ext cx="1101600" cy="637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7D77646-60AE-4E4A-BFF4-759F27BE811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286419" y="1615651"/>
                <a:ext cx="1110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5678126-1C8C-4484-85ED-BEBE43D22814}"/>
                  </a:ext>
                </a:extLst>
              </p14:cNvPr>
              <p14:cNvContentPartPr/>
              <p14:nvPr/>
            </p14:nvContentPartPr>
            <p14:xfrm>
              <a:off x="9588899" y="1472371"/>
              <a:ext cx="120240" cy="788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5678126-1C8C-4484-85ED-BEBE43D2281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584579" y="1468051"/>
                <a:ext cx="128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39AF0587-1FC0-486E-961D-B2B42AD53498}"/>
                  </a:ext>
                </a:extLst>
              </p14:cNvPr>
              <p14:cNvContentPartPr/>
              <p14:nvPr/>
            </p14:nvContentPartPr>
            <p14:xfrm>
              <a:off x="9746939" y="1495771"/>
              <a:ext cx="194400" cy="360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39AF0587-1FC0-486E-961D-B2B42AD5349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742619" y="1491451"/>
                <a:ext cx="203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FF1034A-D44F-4654-B046-3A676696D3F5}"/>
                  </a:ext>
                </a:extLst>
              </p14:cNvPr>
              <p14:cNvContentPartPr/>
              <p14:nvPr/>
            </p14:nvContentPartPr>
            <p14:xfrm>
              <a:off x="9959339" y="1482451"/>
              <a:ext cx="107640" cy="57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FF1034A-D44F-4654-B046-3A676696D3F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955019" y="1478131"/>
                <a:ext cx="116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F3BCE87-59DA-4937-97CE-B0168D020C7D}"/>
                  </a:ext>
                </a:extLst>
              </p14:cNvPr>
              <p14:cNvContentPartPr/>
              <p14:nvPr/>
            </p14:nvContentPartPr>
            <p14:xfrm>
              <a:off x="10091819" y="1464091"/>
              <a:ext cx="83160" cy="709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F3BCE87-59DA-4937-97CE-B0168D020C7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087499" y="1459771"/>
                <a:ext cx="91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DB06FAB-7F83-4119-9176-24A634FD66A7}"/>
                  </a:ext>
                </a:extLst>
              </p14:cNvPr>
              <p14:cNvContentPartPr/>
              <p14:nvPr/>
            </p14:nvContentPartPr>
            <p14:xfrm>
              <a:off x="10197299" y="1447891"/>
              <a:ext cx="97200" cy="1774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DB06FAB-7F83-4119-9176-24A634FD66A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192979" y="1443571"/>
                <a:ext cx="10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23389CF-10DA-4F28-8719-B6D1A23F001E}"/>
                  </a:ext>
                </a:extLst>
              </p14:cNvPr>
              <p14:cNvContentPartPr/>
              <p14:nvPr/>
            </p14:nvContentPartPr>
            <p14:xfrm>
              <a:off x="10329059" y="1398571"/>
              <a:ext cx="110160" cy="1425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23389CF-10DA-4F28-8719-B6D1A23F001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324739" y="1394251"/>
                <a:ext cx="118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15E67AB-5754-49A7-970F-FE6C52CD1700}"/>
                  </a:ext>
                </a:extLst>
              </p14:cNvPr>
              <p14:cNvContentPartPr/>
              <p14:nvPr/>
            </p14:nvContentPartPr>
            <p14:xfrm>
              <a:off x="10509059" y="1511611"/>
              <a:ext cx="6120" cy="1224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15E67AB-5754-49A7-970F-FE6C52CD1700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504739" y="1507291"/>
                <a:ext cx="147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598702E-4555-41A8-B07E-9A616E3F4FA9}"/>
                  </a:ext>
                </a:extLst>
              </p14:cNvPr>
              <p14:cNvContentPartPr/>
              <p14:nvPr/>
            </p14:nvContentPartPr>
            <p14:xfrm>
              <a:off x="10658819" y="1443571"/>
              <a:ext cx="329040" cy="1152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598702E-4555-41A8-B07E-9A616E3F4FA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654499" y="1439251"/>
                <a:ext cx="337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FAA27BA-3E89-45EE-8DD3-0BABE921BB46}"/>
                  </a:ext>
                </a:extLst>
              </p14:cNvPr>
              <p14:cNvContentPartPr/>
              <p14:nvPr/>
            </p14:nvContentPartPr>
            <p14:xfrm>
              <a:off x="11103059" y="1419451"/>
              <a:ext cx="94320" cy="828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FAA27BA-3E89-45EE-8DD3-0BABE921BB4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098739" y="1415131"/>
                <a:ext cx="1029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45D014F-3345-446A-8A43-53EEEAAF1698}"/>
                  </a:ext>
                </a:extLst>
              </p14:cNvPr>
              <p14:cNvContentPartPr/>
              <p14:nvPr/>
            </p14:nvContentPartPr>
            <p14:xfrm>
              <a:off x="11259659" y="1331971"/>
              <a:ext cx="234360" cy="1731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45D014F-3345-446A-8A43-53EEEAAF169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255339" y="1327651"/>
                <a:ext cx="2430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6CBD81A-FE65-4CCF-A16D-73DC9E28C05E}"/>
                  </a:ext>
                </a:extLst>
              </p14:cNvPr>
              <p14:cNvContentPartPr/>
              <p14:nvPr/>
            </p14:nvContentPartPr>
            <p14:xfrm>
              <a:off x="7648859" y="1865851"/>
              <a:ext cx="140760" cy="1522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6CBD81A-FE65-4CCF-A16D-73DC9E28C05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644539" y="1861531"/>
                <a:ext cx="1494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46D99C2-9325-4856-B1C7-69CC16B5B8C7}"/>
                  </a:ext>
                </a:extLst>
              </p14:cNvPr>
              <p14:cNvContentPartPr/>
              <p14:nvPr/>
            </p14:nvContentPartPr>
            <p14:xfrm>
              <a:off x="7793219" y="1787371"/>
              <a:ext cx="150840" cy="1252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46D99C2-9325-4856-B1C7-69CC16B5B8C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788899" y="1783051"/>
                <a:ext cx="1594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A05FA45-FFA1-4AFD-AAD8-88A79ADE1A6D}"/>
                  </a:ext>
                </a:extLst>
              </p14:cNvPr>
              <p14:cNvContentPartPr/>
              <p14:nvPr/>
            </p14:nvContentPartPr>
            <p14:xfrm>
              <a:off x="8063939" y="1878451"/>
              <a:ext cx="190440" cy="601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A05FA45-FFA1-4AFD-AAD8-88A79ADE1A6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059619" y="1874131"/>
                <a:ext cx="199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0FE2F94-A9CD-4E34-817B-18AA73FB3919}"/>
                  </a:ext>
                </a:extLst>
              </p14:cNvPr>
              <p14:cNvContentPartPr/>
              <p14:nvPr/>
            </p14:nvContentPartPr>
            <p14:xfrm>
              <a:off x="8247179" y="1805731"/>
              <a:ext cx="360" cy="3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0FE2F94-A9CD-4E34-817B-18AA73FB391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42859" y="18014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94EC933-3141-4053-BB64-B36C2053D213}"/>
                  </a:ext>
                </a:extLst>
              </p14:cNvPr>
              <p14:cNvContentPartPr/>
              <p14:nvPr/>
            </p14:nvContentPartPr>
            <p14:xfrm>
              <a:off x="8413139" y="1783771"/>
              <a:ext cx="163080" cy="1288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94EC933-3141-4053-BB64-B36C2053D21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408819" y="1779451"/>
                <a:ext cx="1717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61C92312-DC46-4D1C-838A-2711B9E126E6}"/>
                  </a:ext>
                </a:extLst>
              </p14:cNvPr>
              <p14:cNvContentPartPr/>
              <p14:nvPr/>
            </p14:nvContentPartPr>
            <p14:xfrm>
              <a:off x="8619779" y="1841731"/>
              <a:ext cx="112320" cy="716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61C92312-DC46-4D1C-838A-2711B9E126E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615459" y="1837411"/>
                <a:ext cx="120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C18F602-90D7-471D-BF01-B5D88B6260B3}"/>
                  </a:ext>
                </a:extLst>
              </p14:cNvPr>
              <p14:cNvContentPartPr/>
              <p14:nvPr/>
            </p14:nvContentPartPr>
            <p14:xfrm>
              <a:off x="8855219" y="1847131"/>
              <a:ext cx="87480" cy="943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C18F602-90D7-471D-BF01-B5D88B6260B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850899" y="1842811"/>
                <a:ext cx="961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B3041BA-05AC-491D-9F3D-0D281B6F0A8A}"/>
                  </a:ext>
                </a:extLst>
              </p14:cNvPr>
              <p14:cNvContentPartPr/>
              <p14:nvPr/>
            </p14:nvContentPartPr>
            <p14:xfrm>
              <a:off x="8979779" y="1793131"/>
              <a:ext cx="76320" cy="1530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B3041BA-05AC-491D-9F3D-0D281B6F0A8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975459" y="1788811"/>
                <a:ext cx="84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90C422E-CCF8-49A5-9749-2AC5DA1ADFDD}"/>
                  </a:ext>
                </a:extLst>
              </p14:cNvPr>
              <p14:cNvContentPartPr/>
              <p14:nvPr/>
            </p14:nvContentPartPr>
            <p14:xfrm>
              <a:off x="9070139" y="1868011"/>
              <a:ext cx="145440" cy="608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90C422E-CCF8-49A5-9749-2AC5DA1ADFD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065819" y="1863691"/>
                <a:ext cx="1540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54E4597-B3F1-4C53-91B4-36AC4E148285}"/>
                  </a:ext>
                </a:extLst>
              </p14:cNvPr>
              <p14:cNvContentPartPr/>
              <p14:nvPr/>
            </p14:nvContentPartPr>
            <p14:xfrm>
              <a:off x="9203339" y="1793851"/>
              <a:ext cx="113400" cy="1317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54E4597-B3F1-4C53-91B4-36AC4E14828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199019" y="1789531"/>
                <a:ext cx="122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D21E464-A71A-4A2F-A3A2-B48D20FF0DEF}"/>
                  </a:ext>
                </a:extLst>
              </p14:cNvPr>
              <p14:cNvContentPartPr/>
              <p14:nvPr/>
            </p14:nvContentPartPr>
            <p14:xfrm>
              <a:off x="9436979" y="1812211"/>
              <a:ext cx="334800" cy="842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D21E464-A71A-4A2F-A3A2-B48D20FF0DE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432659" y="1807891"/>
                <a:ext cx="3434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91C0291-6571-4475-90FA-42CA229FB5C6}"/>
                  </a:ext>
                </a:extLst>
              </p14:cNvPr>
              <p14:cNvContentPartPr/>
              <p14:nvPr/>
            </p14:nvContentPartPr>
            <p14:xfrm>
              <a:off x="9912539" y="1749931"/>
              <a:ext cx="129960" cy="1195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91C0291-6571-4475-90FA-42CA229FB5C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908219" y="1745611"/>
                <a:ext cx="138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1B21D573-85C9-4AE1-B28F-475B079AA189}"/>
                  </a:ext>
                </a:extLst>
              </p14:cNvPr>
              <p14:cNvContentPartPr/>
              <p14:nvPr/>
            </p14:nvContentPartPr>
            <p14:xfrm>
              <a:off x="10023419" y="1812571"/>
              <a:ext cx="84960" cy="514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1B21D573-85C9-4AE1-B28F-475B079AA18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019099" y="1808251"/>
                <a:ext cx="93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9AAFFA6-96C7-4637-95B1-0D59E511E569}"/>
                  </a:ext>
                </a:extLst>
              </p14:cNvPr>
              <p14:cNvContentPartPr/>
              <p14:nvPr/>
            </p14:nvContentPartPr>
            <p14:xfrm>
              <a:off x="10202339" y="1731931"/>
              <a:ext cx="107280" cy="1285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9AAFFA6-96C7-4637-95B1-0D59E511E56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198019" y="1727611"/>
                <a:ext cx="1159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9FBF77F-395D-451C-8A55-3165D29E0BD2}"/>
                  </a:ext>
                </a:extLst>
              </p14:cNvPr>
              <p14:cNvContentPartPr/>
              <p14:nvPr/>
            </p14:nvContentPartPr>
            <p14:xfrm>
              <a:off x="10358939" y="1779091"/>
              <a:ext cx="80280" cy="662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9FBF77F-395D-451C-8A55-3165D29E0BD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354619" y="1774771"/>
                <a:ext cx="88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E4B60D7-FE9A-4AA5-8192-48D331AFDBE8}"/>
                  </a:ext>
                </a:extLst>
              </p14:cNvPr>
              <p14:cNvContentPartPr/>
              <p14:nvPr/>
            </p14:nvContentPartPr>
            <p14:xfrm>
              <a:off x="10663499" y="1773691"/>
              <a:ext cx="123120" cy="601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E4B60D7-FE9A-4AA5-8192-48D331AFDBE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659179" y="1769371"/>
                <a:ext cx="131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3962ADD-0E08-47A4-815C-B8091A5C84A8}"/>
                  </a:ext>
                </a:extLst>
              </p14:cNvPr>
              <p14:cNvContentPartPr/>
              <p14:nvPr/>
            </p14:nvContentPartPr>
            <p14:xfrm>
              <a:off x="10764299" y="1773331"/>
              <a:ext cx="188640" cy="579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3962ADD-0E08-47A4-815C-B8091A5C84A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759979" y="1769011"/>
                <a:ext cx="197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C6BB5A3A-BF71-46DF-BBBC-F3DE76F17E05}"/>
                  </a:ext>
                </a:extLst>
              </p14:cNvPr>
              <p14:cNvContentPartPr/>
              <p14:nvPr/>
            </p14:nvContentPartPr>
            <p14:xfrm>
              <a:off x="10964819" y="1771891"/>
              <a:ext cx="86760" cy="608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C6BB5A3A-BF71-46DF-BBBC-F3DE76F17E0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960499" y="1767571"/>
                <a:ext cx="954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3550F54-2C48-46F9-88BA-CFE4283F39F0}"/>
                  </a:ext>
                </a:extLst>
              </p14:cNvPr>
              <p14:cNvContentPartPr/>
              <p14:nvPr/>
            </p14:nvContentPartPr>
            <p14:xfrm>
              <a:off x="11052299" y="1698811"/>
              <a:ext cx="83160" cy="1314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3550F54-2C48-46F9-88BA-CFE4283F39F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047979" y="1694491"/>
                <a:ext cx="91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6BE770E5-A73F-4FD7-BE45-2EBE529EB41F}"/>
                  </a:ext>
                </a:extLst>
              </p14:cNvPr>
              <p14:cNvContentPartPr/>
              <p14:nvPr/>
            </p14:nvContentPartPr>
            <p14:xfrm>
              <a:off x="11113139" y="1779451"/>
              <a:ext cx="296280" cy="442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6BE770E5-A73F-4FD7-BE45-2EBE529EB41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108819" y="1775131"/>
                <a:ext cx="304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6F389D2-5EED-4A2D-9A5B-CB75029BC826}"/>
                  </a:ext>
                </a:extLst>
              </p14:cNvPr>
              <p14:cNvContentPartPr/>
              <p14:nvPr/>
            </p14:nvContentPartPr>
            <p14:xfrm>
              <a:off x="11388179" y="1692691"/>
              <a:ext cx="134640" cy="1335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6F389D2-5EED-4A2D-9A5B-CB75029BC82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383859" y="1688371"/>
                <a:ext cx="143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9927FF6-D672-4EBD-9023-ECF3B770D9EE}"/>
                  </a:ext>
                </a:extLst>
              </p14:cNvPr>
              <p14:cNvContentPartPr/>
              <p14:nvPr/>
            </p14:nvContentPartPr>
            <p14:xfrm>
              <a:off x="6943619" y="1226131"/>
              <a:ext cx="108000" cy="1681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9927FF6-D672-4EBD-9023-ECF3B770D9E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939299" y="1221811"/>
                <a:ext cx="116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FE18792-5B13-4138-BE3D-FE6C3C545500}"/>
                  </a:ext>
                </a:extLst>
              </p14:cNvPr>
              <p14:cNvContentPartPr/>
              <p14:nvPr/>
            </p14:nvContentPartPr>
            <p14:xfrm>
              <a:off x="7026779" y="1241251"/>
              <a:ext cx="49320" cy="1558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FE18792-5B13-4138-BE3D-FE6C3C54550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022459" y="1236931"/>
                <a:ext cx="57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090DFB5-C5BE-4806-A710-4E283A1B2957}"/>
                  </a:ext>
                </a:extLst>
              </p14:cNvPr>
              <p14:cNvContentPartPr/>
              <p14:nvPr/>
            </p14:nvContentPartPr>
            <p14:xfrm>
              <a:off x="6976379" y="1319011"/>
              <a:ext cx="106200" cy="72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090DFB5-C5BE-4806-A710-4E283A1B295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972059" y="1314691"/>
                <a:ext cx="1148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59C9C8E-FC08-4BF2-B8FD-3126B39817A3}"/>
                  </a:ext>
                </a:extLst>
              </p14:cNvPr>
              <p14:cNvContentPartPr/>
              <p14:nvPr/>
            </p14:nvContentPartPr>
            <p14:xfrm>
              <a:off x="6920219" y="1179331"/>
              <a:ext cx="208080" cy="738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59C9C8E-FC08-4BF2-B8FD-3126B39817A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915899" y="1175011"/>
                <a:ext cx="216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1ED5702-5E05-4A31-80C1-A4E773A83217}"/>
                  </a:ext>
                </a:extLst>
              </p14:cNvPr>
              <p14:cNvContentPartPr/>
              <p14:nvPr/>
            </p14:nvContentPartPr>
            <p14:xfrm>
              <a:off x="4498859" y="2051251"/>
              <a:ext cx="157680" cy="1717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1ED5702-5E05-4A31-80C1-A4E773A8321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494539" y="2046931"/>
                <a:ext cx="1663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5D7F7499-D4EF-494C-8039-0ED6D9CDB750}"/>
                  </a:ext>
                </a:extLst>
              </p14:cNvPr>
              <p14:cNvContentPartPr/>
              <p14:nvPr/>
            </p14:nvContentPartPr>
            <p14:xfrm>
              <a:off x="4542419" y="2053051"/>
              <a:ext cx="158400" cy="1861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5D7F7499-D4EF-494C-8039-0ED6D9CDB75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538099" y="2048731"/>
                <a:ext cx="167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C5E2FFF-7F18-4F7E-84CD-0263E3585DE9}"/>
                  </a:ext>
                </a:extLst>
              </p14:cNvPr>
              <p14:cNvContentPartPr/>
              <p14:nvPr/>
            </p14:nvContentPartPr>
            <p14:xfrm>
              <a:off x="4684979" y="2066731"/>
              <a:ext cx="122760" cy="1537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C5E2FFF-7F18-4F7E-84CD-0263E3585DE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680659" y="2062411"/>
                <a:ext cx="1314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1684766-370B-4EEF-A12A-E7DF653BD52A}"/>
                  </a:ext>
                </a:extLst>
              </p14:cNvPr>
              <p14:cNvContentPartPr/>
              <p14:nvPr/>
            </p14:nvContentPartPr>
            <p14:xfrm>
              <a:off x="4885859" y="2109571"/>
              <a:ext cx="13320" cy="101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1684766-370B-4EEF-A12A-E7DF653BD52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881539" y="2105251"/>
                <a:ext cx="219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6D514C4-4F78-4591-9F70-6D5C75D4460F}"/>
                  </a:ext>
                </a:extLst>
              </p14:cNvPr>
              <p14:cNvContentPartPr/>
              <p14:nvPr/>
            </p14:nvContentPartPr>
            <p14:xfrm>
              <a:off x="5101499" y="2100571"/>
              <a:ext cx="135720" cy="702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6D514C4-4F78-4591-9F70-6D5C75D4460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097179" y="2096251"/>
                <a:ext cx="144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5357250-D04F-4B7C-8386-0D8F4E04F5C5}"/>
                  </a:ext>
                </a:extLst>
              </p14:cNvPr>
              <p14:cNvContentPartPr/>
              <p14:nvPr/>
            </p14:nvContentPartPr>
            <p14:xfrm>
              <a:off x="5151539" y="2078251"/>
              <a:ext cx="100800" cy="2365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5357250-D04F-4B7C-8386-0D8F4E04F5C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147219" y="2073931"/>
                <a:ext cx="1094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2FB15FE-4D49-4F76-AF52-6BB6849FB766}"/>
                  </a:ext>
                </a:extLst>
              </p14:cNvPr>
              <p14:cNvContentPartPr/>
              <p14:nvPr/>
            </p14:nvContentPartPr>
            <p14:xfrm>
              <a:off x="5298059" y="2166811"/>
              <a:ext cx="59400" cy="1087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2FB15FE-4D49-4F76-AF52-6BB6849FB76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293739" y="2162491"/>
                <a:ext cx="680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5295566-8D13-43CF-808C-ACC02679D420}"/>
                  </a:ext>
                </a:extLst>
              </p14:cNvPr>
              <p14:cNvContentPartPr/>
              <p14:nvPr/>
            </p14:nvContentPartPr>
            <p14:xfrm>
              <a:off x="5233259" y="2208931"/>
              <a:ext cx="139680" cy="154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5295566-8D13-43CF-808C-ACC02679D42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228939" y="2204611"/>
                <a:ext cx="148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3B866C3F-3661-4832-AF2C-7EA7EAE21F5B}"/>
                  </a:ext>
                </a:extLst>
              </p14:cNvPr>
              <p14:cNvContentPartPr/>
              <p14:nvPr/>
            </p14:nvContentPartPr>
            <p14:xfrm>
              <a:off x="5492459" y="2086171"/>
              <a:ext cx="147960" cy="86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3B866C3F-3661-4832-AF2C-7EA7EAE21F5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488139" y="2081851"/>
                <a:ext cx="1566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BB0ECF41-34F9-4AFE-891C-452A9B79793C}"/>
                  </a:ext>
                </a:extLst>
              </p14:cNvPr>
              <p14:cNvContentPartPr/>
              <p14:nvPr/>
            </p14:nvContentPartPr>
            <p14:xfrm>
              <a:off x="5533499" y="2108491"/>
              <a:ext cx="109440" cy="237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BB0ECF41-34F9-4AFE-891C-452A9B79793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529179" y="2104171"/>
                <a:ext cx="118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50B0ED3-6999-4C36-A953-D4FFD713B364}"/>
                  </a:ext>
                </a:extLst>
              </p14:cNvPr>
              <p14:cNvContentPartPr/>
              <p14:nvPr/>
            </p14:nvContentPartPr>
            <p14:xfrm>
              <a:off x="5730779" y="2064931"/>
              <a:ext cx="97560" cy="658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50B0ED3-6999-4C36-A953-D4FFD713B36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726459" y="2060611"/>
                <a:ext cx="106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E99956F4-6062-4A43-B170-42305BAB70A1}"/>
                  </a:ext>
                </a:extLst>
              </p14:cNvPr>
              <p14:cNvContentPartPr/>
              <p14:nvPr/>
            </p14:nvContentPartPr>
            <p14:xfrm>
              <a:off x="5770379" y="2039371"/>
              <a:ext cx="84600" cy="1886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E99956F4-6062-4A43-B170-42305BAB70A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766059" y="2035051"/>
                <a:ext cx="93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198DDE7-5D3B-4704-B522-0E676A561B2A}"/>
                  </a:ext>
                </a:extLst>
              </p14:cNvPr>
              <p14:cNvContentPartPr/>
              <p14:nvPr/>
            </p14:nvContentPartPr>
            <p14:xfrm>
              <a:off x="5873339" y="1979971"/>
              <a:ext cx="120240" cy="1119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198DDE7-5D3B-4704-B522-0E676A561B2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869019" y="1975651"/>
                <a:ext cx="128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76E5318-B06D-4FC5-8971-95941C7B6716}"/>
                  </a:ext>
                </a:extLst>
              </p14:cNvPr>
              <p14:cNvContentPartPr/>
              <p14:nvPr/>
            </p14:nvContentPartPr>
            <p14:xfrm>
              <a:off x="6151259" y="2075731"/>
              <a:ext cx="9000" cy="1015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76E5318-B06D-4FC5-8971-95941C7B671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146939" y="2071411"/>
                <a:ext cx="17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3DE2378-51E1-4C0E-8F77-C108D929FFF1}"/>
                  </a:ext>
                </a:extLst>
              </p14:cNvPr>
              <p14:cNvContentPartPr/>
              <p14:nvPr/>
            </p14:nvContentPartPr>
            <p14:xfrm>
              <a:off x="6092579" y="2116051"/>
              <a:ext cx="107280" cy="144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3DE2378-51E1-4C0E-8F77-C108D929FFF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088259" y="2111731"/>
                <a:ext cx="115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F8DCBC1-4551-49F0-A5AB-C42096EAE078}"/>
                  </a:ext>
                </a:extLst>
              </p14:cNvPr>
              <p14:cNvContentPartPr/>
              <p14:nvPr/>
            </p14:nvContentPartPr>
            <p14:xfrm>
              <a:off x="6346379" y="2039011"/>
              <a:ext cx="166680" cy="799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F8DCBC1-4551-49F0-A5AB-C42096EAE07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342059" y="2034691"/>
                <a:ext cx="175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CE638CE-8B33-475F-8939-EC177538D33B}"/>
                  </a:ext>
                </a:extLst>
              </p14:cNvPr>
              <p14:cNvContentPartPr/>
              <p14:nvPr/>
            </p14:nvContentPartPr>
            <p14:xfrm>
              <a:off x="6324059" y="1923811"/>
              <a:ext cx="173160" cy="896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CE638CE-8B33-475F-8939-EC177538D33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319739" y="1919491"/>
                <a:ext cx="181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A655249-0001-4ED5-8890-10F8A98635B0}"/>
                  </a:ext>
                </a:extLst>
              </p14:cNvPr>
              <p14:cNvContentPartPr/>
              <p14:nvPr/>
            </p14:nvContentPartPr>
            <p14:xfrm>
              <a:off x="6547259" y="1964131"/>
              <a:ext cx="90000" cy="1710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A655249-0001-4ED5-8890-10F8A98635B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6542939" y="1959811"/>
                <a:ext cx="98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538A854-8CCC-4EBE-9486-BBF7C50998DE}"/>
                  </a:ext>
                </a:extLst>
              </p14:cNvPr>
              <p14:cNvContentPartPr/>
              <p14:nvPr/>
            </p14:nvContentPartPr>
            <p14:xfrm>
              <a:off x="6686939" y="2026051"/>
              <a:ext cx="30960" cy="820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538A854-8CCC-4EBE-9486-BBF7C50998D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682619" y="2021731"/>
                <a:ext cx="396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EFAE6BC-97D7-445A-AE49-AD32B43251CD}"/>
                  </a:ext>
                </a:extLst>
              </p14:cNvPr>
              <p14:cNvContentPartPr/>
              <p14:nvPr/>
            </p14:nvContentPartPr>
            <p14:xfrm>
              <a:off x="6646259" y="1991491"/>
              <a:ext cx="139680" cy="1094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EFAE6BC-97D7-445A-AE49-AD32B43251C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641939" y="1987171"/>
                <a:ext cx="1483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563163E-BF8A-4BB5-8D69-1FA0F443C2D8}"/>
                  </a:ext>
                </a:extLst>
              </p14:cNvPr>
              <p14:cNvContentPartPr/>
              <p14:nvPr/>
            </p14:nvContentPartPr>
            <p14:xfrm>
              <a:off x="6773339" y="2062771"/>
              <a:ext cx="61920" cy="990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563163E-BF8A-4BB5-8D69-1FA0F443C2D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769019" y="2058451"/>
                <a:ext cx="70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5D12D9AB-7B2F-4696-956D-FAD35D6B2678}"/>
                  </a:ext>
                </a:extLst>
              </p14:cNvPr>
              <p14:cNvContentPartPr/>
              <p14:nvPr/>
            </p14:nvContentPartPr>
            <p14:xfrm>
              <a:off x="6739499" y="2089051"/>
              <a:ext cx="109440" cy="3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5D12D9AB-7B2F-4696-956D-FAD35D6B267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735179" y="2084731"/>
                <a:ext cx="1180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4B170EB-C7EB-4A6E-877C-C8D4FAC2DB09}"/>
                  </a:ext>
                </a:extLst>
              </p14:cNvPr>
              <p14:cNvContentPartPr/>
              <p14:nvPr/>
            </p14:nvContentPartPr>
            <p14:xfrm>
              <a:off x="6906899" y="2040091"/>
              <a:ext cx="109800" cy="97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4B170EB-C7EB-4A6E-877C-C8D4FAC2DB0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902579" y="2035771"/>
                <a:ext cx="118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8EF5317-2AD4-4673-8218-DDCEAB336F8F}"/>
                  </a:ext>
                </a:extLst>
              </p14:cNvPr>
              <p14:cNvContentPartPr/>
              <p14:nvPr/>
            </p14:nvContentPartPr>
            <p14:xfrm>
              <a:off x="7062419" y="2008771"/>
              <a:ext cx="18360" cy="655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8EF5317-2AD4-4673-8218-DDCEAB336F8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058099" y="2004451"/>
                <a:ext cx="27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FEC965AF-FDDF-46A1-A3A4-355F3445324E}"/>
                  </a:ext>
                </a:extLst>
              </p14:cNvPr>
              <p14:cNvContentPartPr/>
              <p14:nvPr/>
            </p14:nvContentPartPr>
            <p14:xfrm>
              <a:off x="7114979" y="1995811"/>
              <a:ext cx="14760" cy="950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FEC965AF-FDDF-46A1-A3A4-355F3445324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110659" y="1991491"/>
                <a:ext cx="23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9527053-3918-4468-AC3E-626117E31468}"/>
                  </a:ext>
                </a:extLst>
              </p14:cNvPr>
              <p14:cNvContentPartPr/>
              <p14:nvPr/>
            </p14:nvContentPartPr>
            <p14:xfrm>
              <a:off x="7000859" y="1970611"/>
              <a:ext cx="151560" cy="64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9527053-3918-4468-AC3E-626117E3146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996539" y="1966291"/>
                <a:ext cx="16020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044331E-8BAC-4838-A776-A8483C8DAE1C}"/>
                  </a:ext>
                </a:extLst>
              </p14:cNvPr>
              <p14:cNvContentPartPr/>
              <p14:nvPr/>
            </p14:nvContentPartPr>
            <p14:xfrm>
              <a:off x="7171859" y="1906891"/>
              <a:ext cx="126720" cy="903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044331E-8BAC-4838-A776-A8483C8DAE1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167539" y="1902571"/>
                <a:ext cx="135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687449C8-4E0B-4DA8-B2B6-9E42170B6F03}"/>
                  </a:ext>
                </a:extLst>
              </p14:cNvPr>
              <p14:cNvContentPartPr/>
              <p14:nvPr/>
            </p14:nvContentPartPr>
            <p14:xfrm>
              <a:off x="7180499" y="2068171"/>
              <a:ext cx="53640" cy="1015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687449C8-4E0B-4DA8-B2B6-9E42170B6F0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176179" y="2063851"/>
                <a:ext cx="622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E7CBD61-3A67-40EF-9E55-00C3ECD76297}"/>
                  </a:ext>
                </a:extLst>
              </p14:cNvPr>
              <p14:cNvContentPartPr/>
              <p14:nvPr/>
            </p14:nvContentPartPr>
            <p14:xfrm>
              <a:off x="7153859" y="2111371"/>
              <a:ext cx="118440" cy="32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E7CBD61-3A67-40EF-9E55-00C3ECD7629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149539" y="2107051"/>
                <a:ext cx="1270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556DFEB-99E5-4983-B36B-A8E45E2A420D}"/>
                  </a:ext>
                </a:extLst>
              </p14:cNvPr>
              <p14:cNvContentPartPr/>
              <p14:nvPr/>
            </p14:nvContentPartPr>
            <p14:xfrm>
              <a:off x="7309739" y="1935691"/>
              <a:ext cx="86400" cy="2606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556DFEB-99E5-4983-B36B-A8E45E2A420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305419" y="1931371"/>
                <a:ext cx="95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3E7B25A-5869-438C-AA4F-4925685C435E}"/>
                  </a:ext>
                </a:extLst>
              </p14:cNvPr>
              <p14:cNvContentPartPr/>
              <p14:nvPr/>
            </p14:nvContentPartPr>
            <p14:xfrm>
              <a:off x="5089979" y="1915891"/>
              <a:ext cx="67320" cy="1051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3E7B25A-5869-438C-AA4F-4925685C435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085659" y="1911571"/>
                <a:ext cx="75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6059DCD-30D8-446E-B14C-D31DFD078331}"/>
                  </a:ext>
                </a:extLst>
              </p14:cNvPr>
              <p14:cNvContentPartPr/>
              <p14:nvPr/>
            </p14:nvContentPartPr>
            <p14:xfrm>
              <a:off x="5077019" y="1958011"/>
              <a:ext cx="82080" cy="9828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6059DCD-30D8-446E-B14C-D31DFD078331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072699" y="1953691"/>
                <a:ext cx="90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5A6486B-9A09-46CD-9C8E-9A5BB32AAE3B}"/>
                  </a:ext>
                </a:extLst>
              </p14:cNvPr>
              <p14:cNvContentPartPr/>
              <p14:nvPr/>
            </p14:nvContentPartPr>
            <p14:xfrm>
              <a:off x="5008979" y="1828051"/>
              <a:ext cx="141840" cy="1130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5A6486B-9A09-46CD-9C8E-9A5BB32AAE3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004659" y="1823731"/>
                <a:ext cx="1504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1B88C16-C887-405A-B431-B5E8A92D307C}"/>
                  </a:ext>
                </a:extLst>
              </p14:cNvPr>
              <p14:cNvContentPartPr/>
              <p14:nvPr/>
            </p14:nvContentPartPr>
            <p14:xfrm>
              <a:off x="3904139" y="2822011"/>
              <a:ext cx="178920" cy="90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1B88C16-C887-405A-B431-B5E8A92D307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899819" y="2817691"/>
                <a:ext cx="1875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CBC2DB5-55CE-49A0-AC1C-F233BE3CCA2D}"/>
                  </a:ext>
                </a:extLst>
              </p14:cNvPr>
              <p14:cNvContentPartPr/>
              <p14:nvPr/>
            </p14:nvContentPartPr>
            <p14:xfrm>
              <a:off x="3924299" y="2853331"/>
              <a:ext cx="141840" cy="140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CBC2DB5-55CE-49A0-AC1C-F233BE3CCA2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919979" y="2849011"/>
                <a:ext cx="1504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22673A31-0C45-42C1-A21A-1F45CAE4F6A8}"/>
                  </a:ext>
                </a:extLst>
              </p14:cNvPr>
              <p14:cNvContentPartPr/>
              <p14:nvPr/>
            </p14:nvContentPartPr>
            <p14:xfrm>
              <a:off x="4052819" y="2741731"/>
              <a:ext cx="171000" cy="1519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22673A31-0C45-42C1-A21A-1F45CAE4F6A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048499" y="2737411"/>
                <a:ext cx="1796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D397017-CD99-4636-BC6B-353ECE099935}"/>
                  </a:ext>
                </a:extLst>
              </p14:cNvPr>
              <p14:cNvContentPartPr/>
              <p14:nvPr/>
            </p14:nvContentPartPr>
            <p14:xfrm>
              <a:off x="4545299" y="2715811"/>
              <a:ext cx="17280" cy="1224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D397017-CD99-4636-BC6B-353ECE09993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540979" y="2711491"/>
                <a:ext cx="25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EB99A6A-9BFD-4F4E-B709-9212580E2378}"/>
                  </a:ext>
                </a:extLst>
              </p14:cNvPr>
              <p14:cNvContentPartPr/>
              <p14:nvPr/>
            </p14:nvContentPartPr>
            <p14:xfrm>
              <a:off x="4538099" y="2800051"/>
              <a:ext cx="24480" cy="136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EB99A6A-9BFD-4F4E-B709-9212580E237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533779" y="2795731"/>
                <a:ext cx="33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F21FE6D-7001-4913-BC22-B7A698754447}"/>
                  </a:ext>
                </a:extLst>
              </p14:cNvPr>
              <p14:cNvContentPartPr/>
              <p14:nvPr/>
            </p14:nvContentPartPr>
            <p14:xfrm>
              <a:off x="4361339" y="2630131"/>
              <a:ext cx="27360" cy="2556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F21FE6D-7001-4913-BC22-B7A69875444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357019" y="2625811"/>
                <a:ext cx="360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1DE4D28-6B9E-45D1-9309-E556BBA35CC6}"/>
                  </a:ext>
                </a:extLst>
              </p14:cNvPr>
              <p14:cNvContentPartPr/>
              <p14:nvPr/>
            </p14:nvContentPartPr>
            <p14:xfrm>
              <a:off x="4749059" y="2692051"/>
              <a:ext cx="156600" cy="918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1DE4D28-6B9E-45D1-9309-E556BBA35CC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744739" y="2687731"/>
                <a:ext cx="165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C7C0C6C-5621-4F4D-AC69-0165A67D0888}"/>
                  </a:ext>
                </a:extLst>
              </p14:cNvPr>
              <p14:cNvContentPartPr/>
              <p14:nvPr/>
            </p14:nvContentPartPr>
            <p14:xfrm>
              <a:off x="4715219" y="2569291"/>
              <a:ext cx="218520" cy="939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C7C0C6C-5621-4F4D-AC69-0165A67D0888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710899" y="2564971"/>
                <a:ext cx="227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A273778-DAF7-400B-8143-E8D43F9CAC1A}"/>
                  </a:ext>
                </a:extLst>
              </p14:cNvPr>
              <p14:cNvContentPartPr/>
              <p14:nvPr/>
            </p14:nvContentPartPr>
            <p14:xfrm>
              <a:off x="3453059" y="3850891"/>
              <a:ext cx="178920" cy="3772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A273778-DAF7-400B-8143-E8D43F9CAC1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448739" y="3846571"/>
                <a:ext cx="1875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4B11BBF-86E0-44A9-AA1C-B5FFE1724D6F}"/>
                  </a:ext>
                </a:extLst>
              </p14:cNvPr>
              <p14:cNvContentPartPr/>
              <p14:nvPr/>
            </p14:nvContentPartPr>
            <p14:xfrm>
              <a:off x="5688659" y="3748291"/>
              <a:ext cx="658800" cy="56304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4B11BBF-86E0-44A9-AA1C-B5FFE1724D6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684339" y="3743971"/>
                <a:ext cx="66744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3B8F0218-0641-44D7-A355-1A08F3C7A1AD}"/>
                  </a:ext>
                </a:extLst>
              </p14:cNvPr>
              <p14:cNvContentPartPr/>
              <p14:nvPr/>
            </p14:nvContentPartPr>
            <p14:xfrm>
              <a:off x="3651419" y="3518251"/>
              <a:ext cx="407160" cy="2649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3B8F0218-0641-44D7-A355-1A08F3C7A1A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647099" y="3513931"/>
                <a:ext cx="4158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8BF21A0-92D3-44D4-AC61-778EF5F580F5}"/>
                  </a:ext>
                </a:extLst>
              </p14:cNvPr>
              <p14:cNvContentPartPr/>
              <p14:nvPr/>
            </p14:nvContentPartPr>
            <p14:xfrm>
              <a:off x="3624419" y="3632371"/>
              <a:ext cx="236520" cy="1623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8BF21A0-92D3-44D4-AC61-778EF5F580F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620099" y="3628051"/>
                <a:ext cx="2451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FB9CF97-8BC5-4F80-BD1D-40C84A823063}"/>
                  </a:ext>
                </a:extLst>
              </p14:cNvPr>
              <p14:cNvContentPartPr/>
              <p14:nvPr/>
            </p14:nvContentPartPr>
            <p14:xfrm>
              <a:off x="4171259" y="3387571"/>
              <a:ext cx="100800" cy="910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FB9CF97-8BC5-4F80-BD1D-40C84A82306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4166939" y="3383251"/>
                <a:ext cx="1094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88B0246-D533-4DF1-9C99-CD2AC6D15D16}"/>
                  </a:ext>
                </a:extLst>
              </p14:cNvPr>
              <p14:cNvContentPartPr/>
              <p14:nvPr/>
            </p14:nvContentPartPr>
            <p14:xfrm>
              <a:off x="4295819" y="3321331"/>
              <a:ext cx="120960" cy="1303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88B0246-D533-4DF1-9C99-CD2AC6D15D1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291499" y="3317011"/>
                <a:ext cx="129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44BFC84F-B2E8-4943-8D93-C09DF1DEC5B3}"/>
                  </a:ext>
                </a:extLst>
              </p14:cNvPr>
              <p14:cNvContentPartPr/>
              <p14:nvPr/>
            </p14:nvContentPartPr>
            <p14:xfrm>
              <a:off x="4422899" y="3299371"/>
              <a:ext cx="155520" cy="1238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44BFC84F-B2E8-4943-8D93-C09DF1DEC5B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418579" y="3295051"/>
                <a:ext cx="1641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577940C-B2B1-4F5F-A802-6BAEDCCE4144}"/>
                  </a:ext>
                </a:extLst>
              </p14:cNvPr>
              <p14:cNvContentPartPr/>
              <p14:nvPr/>
            </p14:nvContentPartPr>
            <p14:xfrm>
              <a:off x="4695419" y="3224491"/>
              <a:ext cx="126360" cy="1090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577940C-B2B1-4F5F-A802-6BAEDCCE414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691099" y="3220171"/>
                <a:ext cx="135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3C12911-B505-438B-B144-9381ABBC8231}"/>
                  </a:ext>
                </a:extLst>
              </p14:cNvPr>
              <p14:cNvContentPartPr/>
              <p14:nvPr/>
            </p14:nvContentPartPr>
            <p14:xfrm>
              <a:off x="4866419" y="3197851"/>
              <a:ext cx="184320" cy="810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3C12911-B505-438B-B144-9381ABBC823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862099" y="3193531"/>
                <a:ext cx="1929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F65DB01-188A-43C1-9D7D-8591A3E1C999}"/>
                  </a:ext>
                </a:extLst>
              </p14:cNvPr>
              <p14:cNvContentPartPr/>
              <p14:nvPr/>
            </p14:nvContentPartPr>
            <p14:xfrm>
              <a:off x="5090339" y="3136651"/>
              <a:ext cx="99720" cy="9576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F65DB01-188A-43C1-9D7D-8591A3E1C99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086019" y="3132331"/>
                <a:ext cx="1083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CB6E4E0-232E-4DCB-B0FF-D84AF3E99BE8}"/>
                  </a:ext>
                </a:extLst>
              </p14:cNvPr>
              <p14:cNvContentPartPr/>
              <p14:nvPr/>
            </p14:nvContentPartPr>
            <p14:xfrm>
              <a:off x="5205899" y="3125491"/>
              <a:ext cx="25560" cy="738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CB6E4E0-232E-4DCB-B0FF-D84AF3E99BE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201579" y="3121171"/>
                <a:ext cx="342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C5412E9-B158-4F2A-B7F7-E30A7DC2A1E0}"/>
                  </a:ext>
                </a:extLst>
              </p14:cNvPr>
              <p14:cNvContentPartPr/>
              <p14:nvPr/>
            </p14:nvContentPartPr>
            <p14:xfrm>
              <a:off x="5202659" y="3039451"/>
              <a:ext cx="28800" cy="288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C5412E9-B158-4F2A-B7F7-E30A7DC2A1E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5198339" y="3035131"/>
                <a:ext cx="37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6FA5198-AE1B-4011-BCAE-12A23E944B1A}"/>
                  </a:ext>
                </a:extLst>
              </p14:cNvPr>
              <p14:cNvContentPartPr/>
              <p14:nvPr/>
            </p14:nvContentPartPr>
            <p14:xfrm>
              <a:off x="5259899" y="3088771"/>
              <a:ext cx="172800" cy="1058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6FA5198-AE1B-4011-BCAE-12A23E944B1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5255579" y="3084451"/>
                <a:ext cx="181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398E0CB-9440-45D2-AC9C-E831EDA027F1}"/>
                  </a:ext>
                </a:extLst>
              </p14:cNvPr>
              <p14:cNvContentPartPr/>
              <p14:nvPr/>
            </p14:nvContentPartPr>
            <p14:xfrm>
              <a:off x="5476979" y="2984011"/>
              <a:ext cx="154440" cy="2858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398E0CB-9440-45D2-AC9C-E831EDA027F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472659" y="2979691"/>
                <a:ext cx="1630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EA29A7E-1EE0-4841-A175-85D2740443D0}"/>
                  </a:ext>
                </a:extLst>
              </p14:cNvPr>
              <p14:cNvContentPartPr/>
              <p14:nvPr/>
            </p14:nvContentPartPr>
            <p14:xfrm>
              <a:off x="5358539" y="2909131"/>
              <a:ext cx="360" cy="36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EA29A7E-1EE0-4841-A175-85D2740443D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54219" y="290481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DFC0C002-8956-4EE3-A6C7-00F278FB0C8E}"/>
                  </a:ext>
                </a:extLst>
              </p14:cNvPr>
              <p14:cNvContentPartPr/>
              <p14:nvPr/>
            </p14:nvContentPartPr>
            <p14:xfrm>
              <a:off x="5766419" y="2962771"/>
              <a:ext cx="95760" cy="194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DFC0C002-8956-4EE3-A6C7-00F278FB0C8E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762099" y="2958451"/>
                <a:ext cx="104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DA913F5-D6EA-4488-87B1-247DCDED0BC8}"/>
                  </a:ext>
                </a:extLst>
              </p14:cNvPr>
              <p14:cNvContentPartPr/>
              <p14:nvPr/>
            </p14:nvContentPartPr>
            <p14:xfrm>
              <a:off x="5898539" y="2947291"/>
              <a:ext cx="177840" cy="748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DA913F5-D6EA-4488-87B1-247DCDED0BC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894219" y="2942971"/>
                <a:ext cx="186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92D68C6-7808-43BA-BAFC-D144212AC422}"/>
                  </a:ext>
                </a:extLst>
              </p14:cNvPr>
              <p14:cNvContentPartPr/>
              <p14:nvPr/>
            </p14:nvContentPartPr>
            <p14:xfrm>
              <a:off x="6103019" y="2933611"/>
              <a:ext cx="275040" cy="720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92D68C6-7808-43BA-BAFC-D144212AC42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098699" y="2929291"/>
                <a:ext cx="2836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AD25CAB-17E7-4242-8F87-F35E7AC143C1}"/>
                  </a:ext>
                </a:extLst>
              </p14:cNvPr>
              <p14:cNvContentPartPr/>
              <p14:nvPr/>
            </p14:nvContentPartPr>
            <p14:xfrm>
              <a:off x="6400019" y="2872051"/>
              <a:ext cx="112320" cy="972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AD25CAB-17E7-4242-8F87-F35E7AC143C1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395699" y="2867731"/>
                <a:ext cx="120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7BCA4E1-C3CE-485C-9627-E673B0E33C0A}"/>
                  </a:ext>
                </a:extLst>
              </p14:cNvPr>
              <p14:cNvContentPartPr/>
              <p14:nvPr/>
            </p14:nvContentPartPr>
            <p14:xfrm>
              <a:off x="6533579" y="2761891"/>
              <a:ext cx="254520" cy="1890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7BCA4E1-C3CE-485C-9627-E673B0E33C0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529259" y="2757571"/>
                <a:ext cx="263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A448849-76A7-4090-A000-77925BAE63FC}"/>
                  </a:ext>
                </a:extLst>
              </p14:cNvPr>
              <p14:cNvContentPartPr/>
              <p14:nvPr/>
            </p14:nvContentPartPr>
            <p14:xfrm>
              <a:off x="6968819" y="2669731"/>
              <a:ext cx="116640" cy="2422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A448849-76A7-4090-A000-77925BAE63F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964499" y="2665411"/>
                <a:ext cx="1252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4295AD9C-9DAA-4F9D-AE96-17FCC75321E5}"/>
                  </a:ext>
                </a:extLst>
              </p14:cNvPr>
              <p14:cNvContentPartPr/>
              <p14:nvPr/>
            </p14:nvContentPartPr>
            <p14:xfrm>
              <a:off x="7102739" y="2741011"/>
              <a:ext cx="175320" cy="842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4295AD9C-9DAA-4F9D-AE96-17FCC75321E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7098419" y="2736691"/>
                <a:ext cx="1839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01D9695-3725-4F42-84B3-E85F36D3B887}"/>
                  </a:ext>
                </a:extLst>
              </p14:cNvPr>
              <p14:cNvContentPartPr/>
              <p14:nvPr/>
            </p14:nvContentPartPr>
            <p14:xfrm>
              <a:off x="7424939" y="2619691"/>
              <a:ext cx="225360" cy="1594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01D9695-3725-4F42-84B3-E85F36D3B88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420619" y="2615371"/>
                <a:ext cx="2340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A8C48FD0-9B8F-4325-8837-67C29DB80A03}"/>
                  </a:ext>
                </a:extLst>
              </p14:cNvPr>
              <p14:cNvContentPartPr/>
              <p14:nvPr/>
            </p14:nvContentPartPr>
            <p14:xfrm>
              <a:off x="7833899" y="2562811"/>
              <a:ext cx="151200" cy="1292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A8C48FD0-9B8F-4325-8837-67C29DB80A03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829579" y="2558491"/>
                <a:ext cx="1598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9DC71525-C876-4A6E-ADBC-4A8E5DF5B351}"/>
                  </a:ext>
                </a:extLst>
              </p14:cNvPr>
              <p14:cNvContentPartPr/>
              <p14:nvPr/>
            </p14:nvContentPartPr>
            <p14:xfrm>
              <a:off x="8002379" y="2598091"/>
              <a:ext cx="71280" cy="7920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9DC71525-C876-4A6E-ADBC-4A8E5DF5B35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998059" y="2593771"/>
                <a:ext cx="799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A75F4F90-047B-466F-B9FD-7C724764DEB2}"/>
                  </a:ext>
                </a:extLst>
              </p14:cNvPr>
              <p14:cNvContentPartPr/>
              <p14:nvPr/>
            </p14:nvContentPartPr>
            <p14:xfrm>
              <a:off x="8068979" y="2582971"/>
              <a:ext cx="103680" cy="1936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A75F4F90-047B-466F-B9FD-7C724764DEB2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064659" y="2578651"/>
                <a:ext cx="112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5248E767-9CA3-4276-9F2F-12B88F5894B6}"/>
                  </a:ext>
                </a:extLst>
              </p14:cNvPr>
              <p14:cNvContentPartPr/>
              <p14:nvPr/>
            </p14:nvContentPartPr>
            <p14:xfrm>
              <a:off x="8177339" y="2603491"/>
              <a:ext cx="185040" cy="500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5248E767-9CA3-4276-9F2F-12B88F5894B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173019" y="2599171"/>
                <a:ext cx="193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0FEBCC91-CDB6-4DE7-BDCF-54987F0F4C58}"/>
                  </a:ext>
                </a:extLst>
              </p14:cNvPr>
              <p14:cNvContentPartPr/>
              <p14:nvPr/>
            </p14:nvContentPartPr>
            <p14:xfrm>
              <a:off x="8369939" y="2530051"/>
              <a:ext cx="322920" cy="10692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0FEBCC91-CDB6-4DE7-BDCF-54987F0F4C5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8365619" y="2525731"/>
                <a:ext cx="331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B2A180D0-4E32-4139-90C6-9269919A3471}"/>
                  </a:ext>
                </a:extLst>
              </p14:cNvPr>
              <p14:cNvContentPartPr/>
              <p14:nvPr/>
            </p14:nvContentPartPr>
            <p14:xfrm>
              <a:off x="8729579" y="2570371"/>
              <a:ext cx="33480" cy="309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B2A180D0-4E32-4139-90C6-9269919A3471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8725259" y="2566051"/>
                <a:ext cx="42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A2FB5FC1-6132-43B0-9F41-D35B42A00198}"/>
                  </a:ext>
                </a:extLst>
              </p14:cNvPr>
              <p14:cNvContentPartPr/>
              <p14:nvPr/>
            </p14:nvContentPartPr>
            <p14:xfrm>
              <a:off x="8692139" y="2553451"/>
              <a:ext cx="100800" cy="637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A2FB5FC1-6132-43B0-9F41-D35B42A00198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8687819" y="2549131"/>
                <a:ext cx="109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3527502F-EB11-4F01-A777-BC3BBEF2C660}"/>
                  </a:ext>
                </a:extLst>
              </p14:cNvPr>
              <p14:cNvContentPartPr/>
              <p14:nvPr/>
            </p14:nvContentPartPr>
            <p14:xfrm>
              <a:off x="8788619" y="2536171"/>
              <a:ext cx="90720" cy="853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3527502F-EB11-4F01-A777-BC3BBEF2C660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784299" y="2531851"/>
                <a:ext cx="993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D22D07C0-4E62-428C-8181-8080D35EC5CE}"/>
                  </a:ext>
                </a:extLst>
              </p14:cNvPr>
              <p14:cNvContentPartPr/>
              <p14:nvPr/>
            </p14:nvContentPartPr>
            <p14:xfrm>
              <a:off x="8999219" y="2451211"/>
              <a:ext cx="109080" cy="1663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D22D07C0-4E62-428C-8181-8080D35EC5CE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994899" y="2446891"/>
                <a:ext cx="117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0CACC7C-4578-4A2B-84BF-CCCD9A906F09}"/>
                  </a:ext>
                </a:extLst>
              </p14:cNvPr>
              <p14:cNvContentPartPr/>
              <p14:nvPr/>
            </p14:nvContentPartPr>
            <p14:xfrm>
              <a:off x="9143579" y="2526811"/>
              <a:ext cx="116640" cy="799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0CACC7C-4578-4A2B-84BF-CCCD9A906F0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139259" y="2522491"/>
                <a:ext cx="125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673C36EB-A373-4CE1-AABC-BD663CD4CB12}"/>
                  </a:ext>
                </a:extLst>
              </p14:cNvPr>
              <p14:cNvContentPartPr/>
              <p14:nvPr/>
            </p14:nvContentPartPr>
            <p14:xfrm>
              <a:off x="9286859" y="2414851"/>
              <a:ext cx="370080" cy="2034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673C36EB-A373-4CE1-AABC-BD663CD4CB12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282539" y="2410531"/>
                <a:ext cx="378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5A155D2A-0227-44DF-BAC1-0099B3EA86ED}"/>
                  </a:ext>
                </a:extLst>
              </p14:cNvPr>
              <p14:cNvContentPartPr/>
              <p14:nvPr/>
            </p14:nvContentPartPr>
            <p14:xfrm>
              <a:off x="9609419" y="2459131"/>
              <a:ext cx="262440" cy="925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5A155D2A-0227-44DF-BAC1-0099B3EA86ED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9605099" y="2454811"/>
                <a:ext cx="2710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DACBE57-0AD4-4278-AB18-C70281D702BF}"/>
                  </a:ext>
                </a:extLst>
              </p14:cNvPr>
              <p14:cNvContentPartPr/>
              <p14:nvPr/>
            </p14:nvContentPartPr>
            <p14:xfrm>
              <a:off x="10103699" y="2427091"/>
              <a:ext cx="18000" cy="1281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DACBE57-0AD4-4278-AB18-C70281D702B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099379" y="2422771"/>
                <a:ext cx="26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E56A2E7-F821-4040-A708-5B53DE198DD0}"/>
                  </a:ext>
                </a:extLst>
              </p14:cNvPr>
              <p14:cNvContentPartPr/>
              <p14:nvPr/>
            </p14:nvContentPartPr>
            <p14:xfrm>
              <a:off x="10045379" y="2500171"/>
              <a:ext cx="136440" cy="298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E56A2E7-F821-4040-A708-5B53DE198DD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041059" y="2495851"/>
                <a:ext cx="145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688A5627-F427-46ED-AB65-A57937221BE3}"/>
                  </a:ext>
                </a:extLst>
              </p14:cNvPr>
              <p14:cNvContentPartPr/>
              <p14:nvPr/>
            </p14:nvContentPartPr>
            <p14:xfrm>
              <a:off x="10060139" y="2393251"/>
              <a:ext cx="119520" cy="1116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688A5627-F427-46ED-AB65-A57937221BE3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055819" y="2388931"/>
                <a:ext cx="128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2C0E885-0B1A-45BD-ABA4-92E6F1A55010}"/>
                  </a:ext>
                </a:extLst>
              </p14:cNvPr>
              <p14:cNvContentPartPr/>
              <p14:nvPr/>
            </p14:nvContentPartPr>
            <p14:xfrm>
              <a:off x="10192979" y="2452651"/>
              <a:ext cx="100080" cy="640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2C0E885-0B1A-45BD-ABA4-92E6F1A5501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0188659" y="2448331"/>
                <a:ext cx="1087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D1BC43F9-B293-4E4F-BC95-44102435F9FE}"/>
                  </a:ext>
                </a:extLst>
              </p14:cNvPr>
              <p14:cNvContentPartPr/>
              <p14:nvPr/>
            </p14:nvContentPartPr>
            <p14:xfrm>
              <a:off x="10325099" y="2356531"/>
              <a:ext cx="122760" cy="1965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D1BC43F9-B293-4E4F-BC95-44102435F9FE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320779" y="2352211"/>
                <a:ext cx="1314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9F9E23DC-7F70-4E38-92B6-05C03AD23043}"/>
                  </a:ext>
                </a:extLst>
              </p14:cNvPr>
              <p14:cNvContentPartPr/>
              <p14:nvPr/>
            </p14:nvContentPartPr>
            <p14:xfrm>
              <a:off x="10445339" y="2322331"/>
              <a:ext cx="366480" cy="1616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9F9E23DC-7F70-4E38-92B6-05C03AD2304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0441019" y="2318011"/>
                <a:ext cx="375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B7A6CD9-A688-4655-9E90-2829F8C90022}"/>
                  </a:ext>
                </a:extLst>
              </p14:cNvPr>
              <p14:cNvContentPartPr/>
              <p14:nvPr/>
            </p14:nvContentPartPr>
            <p14:xfrm>
              <a:off x="10788419" y="2338171"/>
              <a:ext cx="23040" cy="86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B7A6CD9-A688-4655-9E90-2829F8C90022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784099" y="2333851"/>
                <a:ext cx="31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574C6EF-4ED6-4893-B11F-D6B5C9FEE6BF}"/>
                  </a:ext>
                </a:extLst>
              </p14:cNvPr>
              <p14:cNvContentPartPr/>
              <p14:nvPr/>
            </p14:nvContentPartPr>
            <p14:xfrm>
              <a:off x="10725419" y="2393971"/>
              <a:ext cx="98280" cy="788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574C6EF-4ED6-4893-B11F-D6B5C9FEE6B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721099" y="2389651"/>
                <a:ext cx="106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0C472B77-37B6-451F-88FF-B1A5485B9A76}"/>
                  </a:ext>
                </a:extLst>
              </p14:cNvPr>
              <p14:cNvContentPartPr/>
              <p14:nvPr/>
            </p14:nvContentPartPr>
            <p14:xfrm>
              <a:off x="10835219" y="2375611"/>
              <a:ext cx="128520" cy="741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0C472B77-37B6-451F-88FF-B1A5485B9A7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0830899" y="2371291"/>
                <a:ext cx="137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DEF2EE2-C4BC-49BF-B348-8C8BED01A443}"/>
                  </a:ext>
                </a:extLst>
              </p14:cNvPr>
              <p14:cNvContentPartPr/>
              <p14:nvPr/>
            </p14:nvContentPartPr>
            <p14:xfrm>
              <a:off x="11128259" y="2354731"/>
              <a:ext cx="285840" cy="666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DEF2EE2-C4BC-49BF-B348-8C8BED01A44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1123939" y="2350411"/>
                <a:ext cx="2944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7EE30E07-339E-4ED4-B156-03E680F786E9}"/>
                  </a:ext>
                </a:extLst>
              </p14:cNvPr>
              <p14:cNvContentPartPr/>
              <p14:nvPr/>
            </p14:nvContentPartPr>
            <p14:xfrm>
              <a:off x="11423819" y="2299651"/>
              <a:ext cx="162360" cy="1069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7EE30E07-339E-4ED4-B156-03E680F786E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1419499" y="2295331"/>
                <a:ext cx="171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F1FF7AB0-62F8-46EE-9EC4-54501017E28E}"/>
                  </a:ext>
                </a:extLst>
              </p14:cNvPr>
              <p14:cNvContentPartPr/>
              <p14:nvPr/>
            </p14:nvContentPartPr>
            <p14:xfrm>
              <a:off x="10207379" y="2654611"/>
              <a:ext cx="258120" cy="1173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F1FF7AB0-62F8-46EE-9EC4-54501017E28E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203059" y="2650291"/>
                <a:ext cx="266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7463792-1A40-4EA8-9A5E-62A1A717B5F6}"/>
                  </a:ext>
                </a:extLst>
              </p14:cNvPr>
              <p14:cNvContentPartPr/>
              <p14:nvPr/>
            </p14:nvContentPartPr>
            <p14:xfrm>
              <a:off x="10531739" y="2674051"/>
              <a:ext cx="304200" cy="784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7463792-1A40-4EA8-9A5E-62A1A717B5F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0527419" y="2669731"/>
                <a:ext cx="312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22ED4A9-FC81-4B04-86BF-D267140EE3D2}"/>
                  </a:ext>
                </a:extLst>
              </p14:cNvPr>
              <p14:cNvContentPartPr/>
              <p14:nvPr/>
            </p14:nvContentPartPr>
            <p14:xfrm>
              <a:off x="10887059" y="2655331"/>
              <a:ext cx="129600" cy="1749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22ED4A9-FC81-4B04-86BF-D267140EE3D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0882739" y="2651011"/>
                <a:ext cx="138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B34FBDE2-E68C-4208-9C64-DFF9402C5733}"/>
                  </a:ext>
                </a:extLst>
              </p14:cNvPr>
              <p14:cNvContentPartPr/>
              <p14:nvPr/>
            </p14:nvContentPartPr>
            <p14:xfrm>
              <a:off x="11022779" y="2590891"/>
              <a:ext cx="45000" cy="125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B34FBDE2-E68C-4208-9C64-DFF9402C573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018459" y="2586571"/>
                <a:ext cx="53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0B247A80-44E2-45D1-B888-33FF118EEAA1}"/>
                  </a:ext>
                </a:extLst>
              </p14:cNvPr>
              <p14:cNvContentPartPr/>
              <p14:nvPr/>
            </p14:nvContentPartPr>
            <p14:xfrm>
              <a:off x="11085779" y="2652451"/>
              <a:ext cx="69840" cy="522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0B247A80-44E2-45D1-B888-33FF118EEAA1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1081459" y="2648131"/>
                <a:ext cx="784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DB297B08-C9BA-4A15-B54D-0508E2B396B0}"/>
                  </a:ext>
                </a:extLst>
              </p14:cNvPr>
              <p14:cNvContentPartPr/>
              <p14:nvPr/>
            </p14:nvContentPartPr>
            <p14:xfrm>
              <a:off x="11164259" y="2632291"/>
              <a:ext cx="321840" cy="2397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DB297B08-C9BA-4A15-B54D-0508E2B396B0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1159939" y="2627971"/>
                <a:ext cx="330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1458E98-EEA2-41B4-A582-D4CF261D9078}"/>
                  </a:ext>
                </a:extLst>
              </p14:cNvPr>
              <p14:cNvContentPartPr/>
              <p14:nvPr/>
            </p14:nvContentPartPr>
            <p14:xfrm>
              <a:off x="11524979" y="2521411"/>
              <a:ext cx="387360" cy="1731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1458E98-EEA2-41B4-A582-D4CF261D907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520659" y="2517091"/>
                <a:ext cx="3960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D2D858C4-ECB8-44B5-9BBA-0168B2738BB3}"/>
                  </a:ext>
                </a:extLst>
              </p14:cNvPr>
              <p14:cNvContentPartPr/>
              <p14:nvPr/>
            </p14:nvContentPartPr>
            <p14:xfrm>
              <a:off x="3400139" y="3770251"/>
              <a:ext cx="487080" cy="5418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D2D858C4-ECB8-44B5-9BBA-0168B2738BB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395819" y="3765931"/>
                <a:ext cx="49572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AF960E8-817C-45A7-8838-885999E34E9C}"/>
                  </a:ext>
                </a:extLst>
              </p14:cNvPr>
              <p14:cNvContentPartPr/>
              <p14:nvPr/>
            </p14:nvContentPartPr>
            <p14:xfrm>
              <a:off x="68699" y="5808571"/>
              <a:ext cx="2623680" cy="81504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AF960E8-817C-45A7-8838-885999E34E9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4379" y="5804251"/>
                <a:ext cx="2632320" cy="82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0AF64D47-9223-443D-AEF3-E970920BC50F}"/>
              </a:ext>
            </a:extLst>
          </p:cNvPr>
          <p:cNvGrpSpPr/>
          <p:nvPr/>
        </p:nvGrpSpPr>
        <p:grpSpPr>
          <a:xfrm>
            <a:off x="5931659" y="3558931"/>
            <a:ext cx="5038560" cy="841680"/>
            <a:chOff x="5931659" y="3558931"/>
            <a:chExt cx="5038560" cy="84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8D1F156-3C2B-46D4-9BE8-4FD204244EB0}"/>
                    </a:ext>
                  </a:extLst>
                </p14:cNvPr>
                <p14:cNvContentPartPr/>
                <p14:nvPr/>
              </p14:nvContentPartPr>
              <p14:xfrm>
                <a:off x="5931659" y="3661891"/>
                <a:ext cx="101880" cy="111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8D1F156-3C2B-46D4-9BE8-4FD204244EB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27339" y="3657571"/>
                  <a:ext cx="11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CE63CE3-4850-4485-9297-65CD7B27C80D}"/>
                    </a:ext>
                  </a:extLst>
                </p14:cNvPr>
                <p14:cNvContentPartPr/>
                <p14:nvPr/>
              </p14:nvContentPartPr>
              <p14:xfrm>
                <a:off x="6051899" y="3558931"/>
                <a:ext cx="83520" cy="92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CE63CE3-4850-4485-9297-65CD7B27C80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47579" y="3554611"/>
                  <a:ext cx="92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CA4CE58-F004-4D96-AFA9-B0E4908A1403}"/>
                    </a:ext>
                  </a:extLst>
                </p14:cNvPr>
                <p14:cNvContentPartPr/>
                <p14:nvPr/>
              </p14:nvContentPartPr>
              <p14:xfrm>
                <a:off x="6187259" y="3718771"/>
                <a:ext cx="143640" cy="123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CA4CE58-F004-4D96-AFA9-B0E4908A140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182939" y="3714451"/>
                  <a:ext cx="152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1919018-02EA-4F4A-8D99-C5C6A4190038}"/>
                    </a:ext>
                  </a:extLst>
                </p14:cNvPr>
                <p14:cNvContentPartPr/>
                <p14:nvPr/>
              </p14:nvContentPartPr>
              <p14:xfrm>
                <a:off x="6340619" y="3633451"/>
                <a:ext cx="99000" cy="101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1919018-02EA-4F4A-8D99-C5C6A419003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336299" y="3629131"/>
                  <a:ext cx="107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5BB249C-F874-40F4-A04B-9B1DAE385533}"/>
                    </a:ext>
                  </a:extLst>
                </p14:cNvPr>
                <p14:cNvContentPartPr/>
                <p14:nvPr/>
              </p14:nvContentPartPr>
              <p14:xfrm>
                <a:off x="6454739" y="3716251"/>
                <a:ext cx="2879640" cy="684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5BB249C-F874-40F4-A04B-9B1DAE38553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50419" y="3711931"/>
                  <a:ext cx="288828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EDDC318-CB4B-4523-AC09-6F4990644D8B}"/>
                    </a:ext>
                  </a:extLst>
                </p14:cNvPr>
                <p14:cNvContentPartPr/>
                <p14:nvPr/>
              </p14:nvContentPartPr>
              <p14:xfrm>
                <a:off x="8852339" y="4047811"/>
                <a:ext cx="2117880" cy="1692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EDDC318-CB4B-4523-AC09-6F4990644D8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848019" y="4043491"/>
                  <a:ext cx="21265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054C0CFD-2594-41D3-AFEA-6082337754C6}"/>
                  </a:ext>
                </a:extLst>
              </p14:cNvPr>
              <p14:cNvContentPartPr/>
              <p14:nvPr/>
            </p14:nvContentPartPr>
            <p14:xfrm>
              <a:off x="5668859" y="6411931"/>
              <a:ext cx="1805400" cy="4752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054C0CFD-2594-41D3-AFEA-6082337754C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5664539" y="6407611"/>
                <a:ext cx="181404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51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0DE9C-389F-4056-A799-8642F6081CF3}" type="slidenum">
              <a:t>9</a:t>
            </a:fld>
            <a:endParaRPr lang="de-DE" dirty="0"/>
          </a:p>
        </p:txBody>
      </p:sp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en-US" sz="2540" b="1" dirty="0"/>
              <a:t>Inflation, Unemployment, and the Phillips Curve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00740" y="1142889"/>
            <a:ext cx="9067260" cy="5029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540" dirty="0"/>
          </a:p>
          <a:p>
            <a:r>
              <a:rPr lang="de-DE" sz="2540" dirty="0"/>
              <a:t>The Philipps </a:t>
            </a:r>
            <a:r>
              <a:rPr lang="de-DE" sz="2540" dirty="0" err="1"/>
              <a:t>curve</a:t>
            </a:r>
            <a:r>
              <a:rPr lang="de-DE" sz="2540" dirty="0"/>
              <a:t> </a:t>
            </a:r>
            <a:r>
              <a:rPr lang="de-DE" sz="2540" dirty="0" err="1"/>
              <a:t>states</a:t>
            </a:r>
            <a:r>
              <a:rPr lang="de-DE" sz="2540" dirty="0"/>
              <a:t> </a:t>
            </a:r>
            <a:r>
              <a:rPr lang="de-DE" sz="2540" dirty="0" err="1"/>
              <a:t>that</a:t>
            </a:r>
            <a:r>
              <a:rPr lang="de-DE" sz="2540" dirty="0"/>
              <a:t> </a:t>
            </a:r>
            <a:r>
              <a:rPr lang="de-DE" sz="2540" dirty="0" err="1"/>
              <a:t>inflation</a:t>
            </a:r>
            <a:r>
              <a:rPr lang="de-DE" sz="2540" dirty="0"/>
              <a:t> </a:t>
            </a:r>
            <a:r>
              <a:rPr lang="el-GR" sz="2540" dirty="0"/>
              <a:t>π</a:t>
            </a:r>
            <a:r>
              <a:rPr lang="de-DE" sz="2540" dirty="0"/>
              <a:t> </a:t>
            </a:r>
            <a:r>
              <a:rPr lang="de-DE" sz="2540" dirty="0" err="1"/>
              <a:t>depends</a:t>
            </a:r>
            <a:r>
              <a:rPr lang="de-DE" sz="2540" dirty="0"/>
              <a:t> on</a:t>
            </a:r>
          </a:p>
          <a:p>
            <a:endParaRPr lang="de-DE" sz="2540" dirty="0"/>
          </a:p>
          <a:p>
            <a:pPr marL="829452" lvl="1" indent="-414726">
              <a:buFont typeface="Arial" panose="020B0604020202020204" pitchFamily="34" charset="0"/>
              <a:buChar char="•"/>
            </a:pPr>
            <a:r>
              <a:rPr lang="de-DE" sz="2540" dirty="0" err="1"/>
              <a:t>expected</a:t>
            </a:r>
            <a:r>
              <a:rPr lang="de-DE" sz="2540" dirty="0"/>
              <a:t> </a:t>
            </a:r>
            <a:r>
              <a:rPr lang="de-DE" sz="2540" dirty="0" err="1"/>
              <a:t>inflation</a:t>
            </a:r>
            <a:r>
              <a:rPr lang="de-DE" sz="2540" dirty="0"/>
              <a:t> </a:t>
            </a:r>
            <a:r>
              <a:rPr lang="el-GR" sz="2540" dirty="0"/>
              <a:t>π</a:t>
            </a:r>
            <a:r>
              <a:rPr lang="en-US" sz="2540" baseline="30000" dirty="0"/>
              <a:t>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en-US" sz="2540" baseline="30000" dirty="0"/>
          </a:p>
          <a:p>
            <a:pPr marL="829452" lvl="1" indent="-414726">
              <a:buFont typeface="Arial" panose="020B0604020202020204" pitchFamily="34" charset="0"/>
              <a:buChar char="•"/>
            </a:pPr>
            <a:r>
              <a:rPr lang="en-US" sz="2540" dirty="0"/>
              <a:t>the deviation of unemployment from the natural rate u-u*</a:t>
            </a:r>
          </a:p>
          <a:p>
            <a:pPr marL="829452" lvl="1" indent="-414726">
              <a:buFont typeface="Arial" panose="020B0604020202020204" pitchFamily="34" charset="0"/>
              <a:buChar char="•"/>
            </a:pPr>
            <a:endParaRPr lang="en-US" sz="2540" dirty="0"/>
          </a:p>
          <a:p>
            <a:pPr marL="829452" lvl="1" indent="-414726">
              <a:buFont typeface="Arial" panose="020B0604020202020204" pitchFamily="34" charset="0"/>
              <a:buChar char="•"/>
            </a:pPr>
            <a:r>
              <a:rPr lang="en-US" sz="2540" dirty="0"/>
              <a:t>For further analysis we add an supply shock </a:t>
            </a:r>
            <a:r>
              <a:rPr lang="el-GR" sz="2540" dirty="0"/>
              <a:t>ε</a:t>
            </a:r>
            <a:endParaRPr lang="de-DE" sz="2540" dirty="0"/>
          </a:p>
          <a:p>
            <a:endParaRPr lang="de-DE" sz="2540" dirty="0"/>
          </a:p>
          <a:p>
            <a:endParaRPr lang="de-DE" sz="2540" dirty="0"/>
          </a:p>
          <a:p>
            <a:r>
              <a:rPr lang="de-DE" sz="2540" dirty="0"/>
              <a:t>			</a:t>
            </a:r>
            <a:r>
              <a:rPr lang="el-GR" sz="2540" dirty="0"/>
              <a:t>π</a:t>
            </a:r>
            <a:r>
              <a:rPr lang="en-US" sz="2540" dirty="0"/>
              <a:t>	=</a:t>
            </a:r>
            <a:r>
              <a:rPr lang="de-DE" sz="2540" dirty="0"/>
              <a:t>	</a:t>
            </a:r>
            <a:r>
              <a:rPr lang="el-GR" sz="2540" dirty="0"/>
              <a:t>π</a:t>
            </a:r>
            <a:r>
              <a:rPr lang="en-US" sz="2540" baseline="30000" dirty="0"/>
              <a:t>e</a:t>
            </a:r>
            <a:r>
              <a:rPr lang="en-US" sz="2540" dirty="0"/>
              <a:t> - </a:t>
            </a:r>
            <a:r>
              <a:rPr lang="el-GR" sz="2540" dirty="0"/>
              <a:t>β</a:t>
            </a:r>
            <a:r>
              <a:rPr lang="de-DE" sz="2540" dirty="0"/>
              <a:t>(</a:t>
            </a:r>
            <a:r>
              <a:rPr lang="en-US" sz="2540" dirty="0"/>
              <a:t>u-u*</a:t>
            </a:r>
            <a:r>
              <a:rPr lang="de-DE" sz="2540" dirty="0"/>
              <a:t>) + </a:t>
            </a:r>
            <a:r>
              <a:rPr lang="el-GR" sz="2540" dirty="0"/>
              <a:t>ε</a:t>
            </a:r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A05B69-71E8-BED5-6875-DD0A3D03221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8018FCC-B51B-40FE-877F-0925B72C4D47}"/>
                  </a:ext>
                </a:extLst>
              </p14:cNvPr>
              <p14:cNvContentPartPr/>
              <p14:nvPr/>
            </p14:nvContentPartPr>
            <p14:xfrm>
              <a:off x="1936379" y="654451"/>
              <a:ext cx="3641400" cy="94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8018FCC-B51B-40FE-877F-0925B72C4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2059" y="650131"/>
                <a:ext cx="36500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3DC5850-E7D2-4716-8D17-2465F30B6585}"/>
                  </a:ext>
                </a:extLst>
              </p14:cNvPr>
              <p14:cNvContentPartPr/>
              <p14:nvPr/>
            </p14:nvContentPartPr>
            <p14:xfrm>
              <a:off x="4994579" y="1943251"/>
              <a:ext cx="3417480" cy="58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3DC5850-E7D2-4716-8D17-2465F30B65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0259" y="1938931"/>
                <a:ext cx="34261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98964B4-6A07-442E-B423-A0A3FB5E52F2}"/>
                  </a:ext>
                </a:extLst>
              </p14:cNvPr>
              <p14:cNvContentPartPr/>
              <p14:nvPr/>
            </p14:nvContentPartPr>
            <p14:xfrm>
              <a:off x="2638379" y="2752171"/>
              <a:ext cx="2685600" cy="514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98964B4-6A07-442E-B423-A0A3FB5E52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4059" y="2747851"/>
                <a:ext cx="2694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3C88AF4-A295-403C-BE1A-E0E32D50F5FF}"/>
                  </a:ext>
                </a:extLst>
              </p14:cNvPr>
              <p14:cNvContentPartPr/>
              <p14:nvPr/>
            </p14:nvContentPartPr>
            <p14:xfrm>
              <a:off x="8963219" y="2834971"/>
              <a:ext cx="1209600" cy="718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3C88AF4-A295-403C-BE1A-E0E32D50F5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58899" y="2830651"/>
                <a:ext cx="121824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3D411E8-91C7-44A0-9FF3-B0FFFBE459AF}"/>
                  </a:ext>
                </a:extLst>
              </p14:cNvPr>
              <p14:cNvContentPartPr/>
              <p14:nvPr/>
            </p14:nvContentPartPr>
            <p14:xfrm>
              <a:off x="9412139" y="2275171"/>
              <a:ext cx="195840" cy="413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3D411E8-91C7-44A0-9FF3-B0FFFBE459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07819" y="2270851"/>
                <a:ext cx="20448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0D4F2AC-54D1-4C65-877B-098024E4AEF1}"/>
              </a:ext>
            </a:extLst>
          </p:cNvPr>
          <p:cNvGrpSpPr/>
          <p:nvPr/>
        </p:nvGrpSpPr>
        <p:grpSpPr>
          <a:xfrm>
            <a:off x="9214859" y="1187251"/>
            <a:ext cx="2516040" cy="762120"/>
            <a:chOff x="9214859" y="1187251"/>
            <a:chExt cx="2516040" cy="76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7068B1-7869-47F8-9F56-EDD75767775A}"/>
                    </a:ext>
                  </a:extLst>
                </p14:cNvPr>
                <p14:cNvContentPartPr/>
                <p14:nvPr/>
              </p14:nvContentPartPr>
              <p14:xfrm>
                <a:off x="9214859" y="1555891"/>
                <a:ext cx="259560" cy="235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7068B1-7869-47F8-9F56-EDD7576777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10539" y="1551571"/>
                  <a:ext cx="268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133A2A5-8159-40D5-A9C5-4BAF74BA72CD}"/>
                    </a:ext>
                  </a:extLst>
                </p14:cNvPr>
                <p14:cNvContentPartPr/>
                <p14:nvPr/>
              </p14:nvContentPartPr>
              <p14:xfrm>
                <a:off x="9443459" y="1527091"/>
                <a:ext cx="49680" cy="48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133A2A5-8159-40D5-A9C5-4BAF74BA72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39139" y="1522771"/>
                  <a:ext cx="58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1BFD57-BAA5-4B4E-A922-9665D2292B90}"/>
                    </a:ext>
                  </a:extLst>
                </p14:cNvPr>
                <p14:cNvContentPartPr/>
                <p14:nvPr/>
              </p14:nvContentPartPr>
              <p14:xfrm>
                <a:off x="9493859" y="1592971"/>
                <a:ext cx="82800" cy="112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1BFD57-BAA5-4B4E-A922-9665D2292B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89539" y="1588651"/>
                  <a:ext cx="91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2C11E60-EBE3-4D25-9C50-E72D6551309A}"/>
                    </a:ext>
                  </a:extLst>
                </p14:cNvPr>
                <p14:cNvContentPartPr/>
                <p14:nvPr/>
              </p14:nvContentPartPr>
              <p14:xfrm>
                <a:off x="9736859" y="1538971"/>
                <a:ext cx="100440" cy="113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2C11E60-EBE3-4D25-9C50-E72D655130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32539" y="1534651"/>
                  <a:ext cx="109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56A90E-BB30-46BD-835F-8CDA319B159D}"/>
                    </a:ext>
                  </a:extLst>
                </p14:cNvPr>
                <p14:cNvContentPartPr/>
                <p14:nvPr/>
              </p14:nvContentPartPr>
              <p14:xfrm>
                <a:off x="9855659" y="1536091"/>
                <a:ext cx="229680" cy="88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56A90E-BB30-46BD-835F-8CDA319B15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51339" y="1531771"/>
                  <a:ext cx="238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0AF9677-3D07-47A6-B063-B5F4B8AA4D84}"/>
                    </a:ext>
                  </a:extLst>
                </p14:cNvPr>
                <p14:cNvContentPartPr/>
                <p14:nvPr/>
              </p14:nvContentPartPr>
              <p14:xfrm>
                <a:off x="10188299" y="1419811"/>
                <a:ext cx="100440" cy="159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0AF9677-3D07-47A6-B063-B5F4B8AA4D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3979" y="1415491"/>
                  <a:ext cx="109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86C08EB-B31F-4FD5-A52F-E765258CB2D0}"/>
                    </a:ext>
                  </a:extLst>
                </p14:cNvPr>
                <p14:cNvContentPartPr/>
                <p14:nvPr/>
              </p14:nvContentPartPr>
              <p14:xfrm>
                <a:off x="10326179" y="1453651"/>
                <a:ext cx="93240" cy="95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86C08EB-B31F-4FD5-A52F-E765258CB2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21859" y="1449331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11B8F1-7897-4543-8B7D-9344DB91B6E2}"/>
                    </a:ext>
                  </a:extLst>
                </p14:cNvPr>
                <p14:cNvContentPartPr/>
                <p14:nvPr/>
              </p14:nvContentPartPr>
              <p14:xfrm>
                <a:off x="10546499" y="1412251"/>
                <a:ext cx="185400" cy="73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11B8F1-7897-4543-8B7D-9344DB91B6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42179" y="1407931"/>
                  <a:ext cx="194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9B32BC7-48D2-41A6-8AA3-3E41F536A9B9}"/>
                    </a:ext>
                  </a:extLst>
                </p14:cNvPr>
                <p14:cNvContentPartPr/>
                <p14:nvPr/>
              </p14:nvContentPartPr>
              <p14:xfrm>
                <a:off x="10733339" y="1395331"/>
                <a:ext cx="113040" cy="78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9B32BC7-48D2-41A6-8AA3-3E41F536A9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29019" y="1391011"/>
                  <a:ext cx="121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A653EBA-B07C-4706-B757-92EF5305F355}"/>
                    </a:ext>
                  </a:extLst>
                </p14:cNvPr>
                <p14:cNvContentPartPr/>
                <p14:nvPr/>
              </p14:nvContentPartPr>
              <p14:xfrm>
                <a:off x="10860779" y="1270771"/>
                <a:ext cx="106200" cy="17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A653EBA-B07C-4706-B757-92EF5305F3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56459" y="1266451"/>
                  <a:ext cx="114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399BCDD-C357-499B-953A-2AEB92D5D5A8}"/>
                    </a:ext>
                  </a:extLst>
                </p14:cNvPr>
                <p14:cNvContentPartPr/>
                <p14:nvPr/>
              </p14:nvContentPartPr>
              <p14:xfrm>
                <a:off x="10960139" y="1288411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399BCDD-C357-499B-953A-2AEB92D5D5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55819" y="12840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E96228B-6DEF-456B-9961-23151BCDF07A}"/>
                    </a:ext>
                  </a:extLst>
                </p14:cNvPr>
                <p14:cNvContentPartPr/>
                <p14:nvPr/>
              </p14:nvContentPartPr>
              <p14:xfrm>
                <a:off x="10984259" y="1210291"/>
                <a:ext cx="483120" cy="215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E96228B-6DEF-456B-9961-23151BCDF0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79939" y="1205971"/>
                  <a:ext cx="491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101083F-DF47-45C0-B29F-1FFBDD8D87A4}"/>
                    </a:ext>
                  </a:extLst>
                </p14:cNvPr>
                <p14:cNvContentPartPr/>
                <p14:nvPr/>
              </p14:nvContentPartPr>
              <p14:xfrm>
                <a:off x="11442899" y="1187251"/>
                <a:ext cx="164160" cy="150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101083F-DF47-45C0-B29F-1FFBDD8D87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38579" y="1182931"/>
                  <a:ext cx="172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DBE7C90-0D4D-49DB-9089-B5C3C4CC0310}"/>
                    </a:ext>
                  </a:extLst>
                </p14:cNvPr>
                <p14:cNvContentPartPr/>
                <p14:nvPr/>
              </p14:nvContentPartPr>
              <p14:xfrm>
                <a:off x="10095779" y="1799971"/>
                <a:ext cx="243360" cy="149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DBE7C90-0D4D-49DB-9089-B5C3C4CC03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91459" y="1795651"/>
                  <a:ext cx="252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63CDFEF-DAEC-41A2-B8E9-3953ED86F4F1}"/>
                    </a:ext>
                  </a:extLst>
                </p14:cNvPr>
                <p14:cNvContentPartPr/>
                <p14:nvPr/>
              </p14:nvContentPartPr>
              <p14:xfrm>
                <a:off x="10300619" y="1735171"/>
                <a:ext cx="34200" cy="9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63CDFEF-DAEC-41A2-B8E9-3953ED86F4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6299" y="1730851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DB31F03-2D80-47CD-B749-2875046A3E2C}"/>
                    </a:ext>
                  </a:extLst>
                </p14:cNvPr>
                <p14:cNvContentPartPr/>
                <p14:nvPr/>
              </p14:nvContentPartPr>
              <p14:xfrm>
                <a:off x="10365419" y="1773691"/>
                <a:ext cx="125280" cy="78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DB31F03-2D80-47CD-B749-2875046A3E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61099" y="1769371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00BE7F0-5113-45BC-8975-4CEFDCF472D5}"/>
                    </a:ext>
                  </a:extLst>
                </p14:cNvPr>
                <p14:cNvContentPartPr/>
                <p14:nvPr/>
              </p14:nvContentPartPr>
              <p14:xfrm>
                <a:off x="10670339" y="1642651"/>
                <a:ext cx="122760" cy="167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00BE7F0-5113-45BC-8975-4CEFDCF472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66019" y="1638331"/>
                  <a:ext cx="131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A290E53-FAAD-424A-935F-9456F15F9E11}"/>
                    </a:ext>
                  </a:extLst>
                </p14:cNvPr>
                <p14:cNvContentPartPr/>
                <p14:nvPr/>
              </p14:nvContentPartPr>
              <p14:xfrm>
                <a:off x="10822619" y="1613851"/>
                <a:ext cx="115920" cy="154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A290E53-FAAD-424A-935F-9456F15F9E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18299" y="1609531"/>
                  <a:ext cx="12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11B4082-F325-4159-ABAC-92AC7207681E}"/>
                    </a:ext>
                  </a:extLst>
                </p14:cNvPr>
                <p14:cNvContentPartPr/>
                <p14:nvPr/>
              </p14:nvContentPartPr>
              <p14:xfrm>
                <a:off x="10883099" y="1671451"/>
                <a:ext cx="235080" cy="78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11B4082-F325-4159-ABAC-92AC720768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78779" y="1667131"/>
                  <a:ext cx="243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CB89DFB-C95C-489E-A960-CD83E3CE88BF}"/>
                    </a:ext>
                  </a:extLst>
                </p14:cNvPr>
                <p14:cNvContentPartPr/>
                <p14:nvPr/>
              </p14:nvContentPartPr>
              <p14:xfrm>
                <a:off x="11163899" y="1533211"/>
                <a:ext cx="10080" cy="87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CB89DFB-C95C-489E-A960-CD83E3CE88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59579" y="1528891"/>
                  <a:ext cx="18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ED7DA86-A3B8-4704-89E3-84C6DFC81731}"/>
                    </a:ext>
                  </a:extLst>
                </p14:cNvPr>
                <p14:cNvContentPartPr/>
                <p14:nvPr/>
              </p14:nvContentPartPr>
              <p14:xfrm>
                <a:off x="11199899" y="1632931"/>
                <a:ext cx="104040" cy="70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ED7DA86-A3B8-4704-89E3-84C6DFC817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95579" y="1628611"/>
                  <a:ext cx="11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9205F62-7F75-4BF0-9FA7-523C85B3F58E}"/>
                    </a:ext>
                  </a:extLst>
                </p14:cNvPr>
                <p14:cNvContentPartPr/>
                <p14:nvPr/>
              </p14:nvContentPartPr>
              <p14:xfrm>
                <a:off x="11410859" y="1506931"/>
                <a:ext cx="30240" cy="169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9205F62-7F75-4BF0-9FA7-523C85B3F5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06539" y="1502611"/>
                  <a:ext cx="38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D39DAD5-DD2E-4BCA-A481-9E6817A0A62D}"/>
                    </a:ext>
                  </a:extLst>
                </p14:cNvPr>
                <p14:cNvContentPartPr/>
                <p14:nvPr/>
              </p14:nvContentPartPr>
              <p14:xfrm>
                <a:off x="11466659" y="1531411"/>
                <a:ext cx="264240" cy="124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D39DAD5-DD2E-4BCA-A481-9E6817A0A6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62339" y="1527091"/>
                  <a:ext cx="2728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61087CC-5D19-4EAC-927F-31A8255521F4}"/>
                  </a:ext>
                </a:extLst>
              </p14:cNvPr>
              <p14:cNvContentPartPr/>
              <p14:nvPr/>
            </p14:nvContentPartPr>
            <p14:xfrm>
              <a:off x="5571659" y="4103971"/>
              <a:ext cx="2896920" cy="100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61087CC-5D19-4EAC-927F-31A8255521F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67339" y="4099651"/>
                <a:ext cx="2905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279EB4D-EE81-4306-AA63-014AF0EB28A9}"/>
                  </a:ext>
                </a:extLst>
              </p14:cNvPr>
              <p14:cNvContentPartPr/>
              <p14:nvPr/>
            </p14:nvContentPartPr>
            <p14:xfrm>
              <a:off x="6184019" y="5308171"/>
              <a:ext cx="275040" cy="28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279EB4D-EE81-4306-AA63-014AF0EB28A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79699" y="5303851"/>
                <a:ext cx="2836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F9F2E58-192F-45B5-B753-EF84F68DD7C9}"/>
                  </a:ext>
                </a:extLst>
              </p14:cNvPr>
              <p14:cNvContentPartPr/>
              <p14:nvPr/>
            </p14:nvContentPartPr>
            <p14:xfrm>
              <a:off x="7849739" y="4826491"/>
              <a:ext cx="518400" cy="5482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F9F2E58-192F-45B5-B753-EF84F68DD7C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45419" y="4822171"/>
                <a:ext cx="527040" cy="5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521A29F-E333-4ADB-88A7-F09A36709B2E}"/>
              </a:ext>
            </a:extLst>
          </p:cNvPr>
          <p:cNvGrpSpPr/>
          <p:nvPr/>
        </p:nvGrpSpPr>
        <p:grpSpPr>
          <a:xfrm>
            <a:off x="8152139" y="3341131"/>
            <a:ext cx="3834000" cy="1364400"/>
            <a:chOff x="8152139" y="3341131"/>
            <a:chExt cx="3834000" cy="13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99DBB0B-C874-4454-99ED-93FE86C24B5F}"/>
                    </a:ext>
                  </a:extLst>
                </p14:cNvPr>
                <p14:cNvContentPartPr/>
                <p14:nvPr/>
              </p14:nvContentPartPr>
              <p14:xfrm>
                <a:off x="8264099" y="3866371"/>
                <a:ext cx="646200" cy="782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99DBB0B-C874-4454-99ED-93FE86C24B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59779" y="3862051"/>
                  <a:ext cx="65484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83EE46-04FD-46A5-A2D1-516270810D5D}"/>
                    </a:ext>
                  </a:extLst>
                </p14:cNvPr>
                <p14:cNvContentPartPr/>
                <p14:nvPr/>
              </p14:nvContentPartPr>
              <p14:xfrm>
                <a:off x="8152139" y="4434811"/>
                <a:ext cx="322920" cy="270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83EE46-04FD-46A5-A2D1-516270810D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47819" y="4430491"/>
                  <a:ext cx="331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B3E4809-283A-4497-B2BB-61948F7B234A}"/>
                    </a:ext>
                  </a:extLst>
                </p14:cNvPr>
                <p14:cNvContentPartPr/>
                <p14:nvPr/>
              </p14:nvContentPartPr>
              <p14:xfrm>
                <a:off x="8990579" y="3713371"/>
                <a:ext cx="153000" cy="129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B3E4809-283A-4497-B2BB-61948F7B23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86259" y="3709051"/>
                  <a:ext cx="161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0C8D8E5-BCFF-4836-BBE0-B0505C741B9A}"/>
                    </a:ext>
                  </a:extLst>
                </p14:cNvPr>
                <p14:cNvContentPartPr/>
                <p14:nvPr/>
              </p14:nvContentPartPr>
              <p14:xfrm>
                <a:off x="9154739" y="3738571"/>
                <a:ext cx="366120" cy="54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0C8D8E5-BCFF-4836-BBE0-B0505C741B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50419" y="3734251"/>
                  <a:ext cx="374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19C3E13-C8B5-46C6-8845-9931D978F19F}"/>
                    </a:ext>
                  </a:extLst>
                </p14:cNvPr>
                <p14:cNvContentPartPr/>
                <p14:nvPr/>
              </p14:nvContentPartPr>
              <p14:xfrm>
                <a:off x="9506459" y="3720931"/>
                <a:ext cx="86760" cy="70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19C3E13-C8B5-46C6-8845-9931D978F1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02139" y="3716611"/>
                  <a:ext cx="95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9C0B7B9-6848-4B49-9612-116D1E651FD5}"/>
                    </a:ext>
                  </a:extLst>
                </p14:cNvPr>
                <p14:cNvContentPartPr/>
                <p14:nvPr/>
              </p14:nvContentPartPr>
              <p14:xfrm>
                <a:off x="9652619" y="3687091"/>
                <a:ext cx="113040" cy="111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9C0B7B9-6848-4B49-9612-116D1E651F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48299" y="3682771"/>
                  <a:ext cx="121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0C13DC-1E45-4AF2-8FE4-D2824FB86E35}"/>
                    </a:ext>
                  </a:extLst>
                </p14:cNvPr>
                <p14:cNvContentPartPr/>
                <p14:nvPr/>
              </p14:nvContentPartPr>
              <p14:xfrm>
                <a:off x="9967619" y="3623011"/>
                <a:ext cx="132480" cy="101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0C13DC-1E45-4AF2-8FE4-D2824FB86E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63299" y="3618691"/>
                  <a:ext cx="141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217D2BC-5493-493C-892E-B7329D4FF244}"/>
                    </a:ext>
                  </a:extLst>
                </p14:cNvPr>
                <p14:cNvContentPartPr/>
                <p14:nvPr/>
              </p14:nvContentPartPr>
              <p14:xfrm>
                <a:off x="10118459" y="3598531"/>
                <a:ext cx="97560" cy="123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217D2BC-5493-493C-892E-B7329D4FF2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14139" y="3594211"/>
                  <a:ext cx="10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EFCEEC-7B08-492B-85B7-2E448F58050F}"/>
                    </a:ext>
                  </a:extLst>
                </p14:cNvPr>
                <p14:cNvContentPartPr/>
                <p14:nvPr/>
              </p14:nvContentPartPr>
              <p14:xfrm>
                <a:off x="10255259" y="3481891"/>
                <a:ext cx="104760" cy="213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EFCEEC-7B08-492B-85B7-2E448F5805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50939" y="3477571"/>
                  <a:ext cx="11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E8AC64D-625E-487C-81B4-7BBADFB94988}"/>
                    </a:ext>
                  </a:extLst>
                </p14:cNvPr>
                <p14:cNvContentPartPr/>
                <p14:nvPr/>
              </p14:nvContentPartPr>
              <p14:xfrm>
                <a:off x="10332659" y="3577651"/>
                <a:ext cx="47520" cy="20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E8AC64D-625E-487C-81B4-7BBADFB9498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28339" y="3573331"/>
                  <a:ext cx="5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663A6C8-AD69-4F4A-AF87-A7BD46F2223E}"/>
                    </a:ext>
                  </a:extLst>
                </p14:cNvPr>
                <p14:cNvContentPartPr/>
                <p14:nvPr/>
              </p14:nvContentPartPr>
              <p14:xfrm>
                <a:off x="10332659" y="3548851"/>
                <a:ext cx="331200" cy="114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663A6C8-AD69-4F4A-AF87-A7BD46F222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28339" y="3544531"/>
                  <a:ext cx="33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36F43A-24F9-43B1-B02C-AE9DA3CB4C8D}"/>
                    </a:ext>
                  </a:extLst>
                </p14:cNvPr>
                <p14:cNvContentPartPr/>
                <p14:nvPr/>
              </p14:nvContentPartPr>
              <p14:xfrm>
                <a:off x="10678979" y="3434731"/>
                <a:ext cx="239400" cy="195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36F43A-24F9-43B1-B02C-AE9DA3CB4C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74659" y="3430411"/>
                  <a:ext cx="248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156C042-686E-4764-B3EC-768935848B44}"/>
                    </a:ext>
                  </a:extLst>
                </p14:cNvPr>
                <p14:cNvContentPartPr/>
                <p14:nvPr/>
              </p14:nvContentPartPr>
              <p14:xfrm>
                <a:off x="11033579" y="3409531"/>
                <a:ext cx="198000" cy="156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156C042-686E-4764-B3EC-768935848B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29259" y="3405211"/>
                  <a:ext cx="206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D541B4F-E9A6-4D48-815B-353EC68DCB39}"/>
                    </a:ext>
                  </a:extLst>
                </p14:cNvPr>
                <p14:cNvContentPartPr/>
                <p14:nvPr/>
              </p14:nvContentPartPr>
              <p14:xfrm>
                <a:off x="11239859" y="3436891"/>
                <a:ext cx="35280" cy="41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D541B4F-E9A6-4D48-815B-353EC68DCB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35539" y="3432571"/>
                  <a:ext cx="4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7E75DA-BBC0-481C-AC52-5484206298E3}"/>
                    </a:ext>
                  </a:extLst>
                </p14:cNvPr>
                <p14:cNvContentPartPr/>
                <p14:nvPr/>
              </p14:nvContentPartPr>
              <p14:xfrm>
                <a:off x="11245259" y="3485131"/>
                <a:ext cx="69840" cy="73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7E75DA-BBC0-481C-AC52-5484206298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40939" y="3480811"/>
                  <a:ext cx="7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D49B83-BAFA-4A6D-83E8-DDF9D8F1304D}"/>
                    </a:ext>
                  </a:extLst>
                </p14:cNvPr>
                <p14:cNvContentPartPr/>
                <p14:nvPr/>
              </p14:nvContentPartPr>
              <p14:xfrm>
                <a:off x="11324099" y="3360571"/>
                <a:ext cx="214200" cy="177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D49B83-BAFA-4A6D-83E8-DDF9D8F130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19779" y="3356251"/>
                  <a:ext cx="222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1692C9-04EA-41F0-A91B-4C590D9F693A}"/>
                    </a:ext>
                  </a:extLst>
                </p14:cNvPr>
                <p14:cNvContentPartPr/>
                <p14:nvPr/>
              </p14:nvContentPartPr>
              <p14:xfrm>
                <a:off x="11539019" y="3341131"/>
                <a:ext cx="72720" cy="164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1692C9-04EA-41F0-A91B-4C590D9F693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34699" y="3336811"/>
                  <a:ext cx="81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33E26B9-A8F2-4311-8283-331FE16CEBB4}"/>
                    </a:ext>
                  </a:extLst>
                </p14:cNvPr>
                <p14:cNvContentPartPr/>
                <p14:nvPr/>
              </p14:nvContentPartPr>
              <p14:xfrm>
                <a:off x="11614619" y="3435451"/>
                <a:ext cx="172800" cy="48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33E26B9-A8F2-4311-8283-331FE16CEB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10299" y="3431131"/>
                  <a:ext cx="181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DB5AE7-9A9C-4152-9CA9-6B5017A56602}"/>
                    </a:ext>
                  </a:extLst>
                </p14:cNvPr>
                <p14:cNvContentPartPr/>
                <p14:nvPr/>
              </p14:nvContentPartPr>
              <p14:xfrm>
                <a:off x="11823779" y="3426091"/>
                <a:ext cx="43920" cy="44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DB5AE7-9A9C-4152-9CA9-6B5017A566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19459" y="3421771"/>
                  <a:ext cx="52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C087D71-A0E9-479E-BD5E-1904AF7C1140}"/>
                    </a:ext>
                  </a:extLst>
                </p14:cNvPr>
                <p14:cNvContentPartPr/>
                <p14:nvPr/>
              </p14:nvContentPartPr>
              <p14:xfrm>
                <a:off x="11887859" y="3403771"/>
                <a:ext cx="98280" cy="86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087D71-A0E9-479E-BD5E-1904AF7C11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883539" y="3399451"/>
                  <a:ext cx="106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AE8436F-1B15-424E-95F0-6CE8635C2432}"/>
                    </a:ext>
                  </a:extLst>
                </p14:cNvPr>
                <p14:cNvContentPartPr/>
                <p14:nvPr/>
              </p14:nvContentPartPr>
              <p14:xfrm>
                <a:off x="9953579" y="3789331"/>
                <a:ext cx="225360" cy="209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AE8436F-1B15-424E-95F0-6CE8635C24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49259" y="3785011"/>
                  <a:ext cx="23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4DAEA46-D65B-4C9A-9961-0FA35FB4B460}"/>
                    </a:ext>
                  </a:extLst>
                </p14:cNvPr>
                <p14:cNvContentPartPr/>
                <p14:nvPr/>
              </p14:nvContentPartPr>
              <p14:xfrm>
                <a:off x="10258859" y="3754051"/>
                <a:ext cx="131760" cy="163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4DAEA46-D65B-4C9A-9961-0FA35FB4B4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54539" y="3749731"/>
                  <a:ext cx="140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A0D3B48-A457-41E4-8625-EE298ED18C81}"/>
                    </a:ext>
                  </a:extLst>
                </p14:cNvPr>
                <p14:cNvContentPartPr/>
                <p14:nvPr/>
              </p14:nvContentPartPr>
              <p14:xfrm>
                <a:off x="10415459" y="3801571"/>
                <a:ext cx="98280" cy="64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A0D3B48-A457-41E4-8625-EE298ED18C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11139" y="3797251"/>
                  <a:ext cx="106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990AEA8-D19A-4566-AC8C-86120C7144E2}"/>
                    </a:ext>
                  </a:extLst>
                </p14:cNvPr>
                <p14:cNvContentPartPr/>
                <p14:nvPr/>
              </p14:nvContentPartPr>
              <p14:xfrm>
                <a:off x="10593299" y="3757291"/>
                <a:ext cx="132120" cy="102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990AEA8-D19A-4566-AC8C-86120C7144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88979" y="3752971"/>
                  <a:ext cx="140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B220CED-01CC-44F2-ACA0-6B1FA959CC6E}"/>
                    </a:ext>
                  </a:extLst>
                </p14:cNvPr>
                <p14:cNvContentPartPr/>
                <p14:nvPr/>
              </p14:nvContentPartPr>
              <p14:xfrm>
                <a:off x="10722179" y="3743251"/>
                <a:ext cx="80280" cy="82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B220CED-01CC-44F2-ACA0-6B1FA959CC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17859" y="3738931"/>
                  <a:ext cx="88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9507490-1974-42C1-B6C2-B3C910B6766C}"/>
                    </a:ext>
                  </a:extLst>
                </p14:cNvPr>
                <p14:cNvContentPartPr/>
                <p14:nvPr/>
              </p14:nvContentPartPr>
              <p14:xfrm>
                <a:off x="10801739" y="3764131"/>
                <a:ext cx="259920" cy="55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9507490-1974-42C1-B6C2-B3C910B6766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97419" y="3759811"/>
                  <a:ext cx="268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5B8F3B0-6C6C-4A48-AE48-F15A78A0EF10}"/>
                    </a:ext>
                  </a:extLst>
                </p14:cNvPr>
                <p14:cNvContentPartPr/>
                <p14:nvPr/>
              </p14:nvContentPartPr>
              <p14:xfrm>
                <a:off x="11091179" y="3712291"/>
                <a:ext cx="470520" cy="201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5B8F3B0-6C6C-4A48-AE48-F15A78A0EF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86859" y="3707971"/>
                  <a:ext cx="479160" cy="20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243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Breitbild</PresentationFormat>
  <Paragraphs>146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255</cp:revision>
  <cp:lastPrinted>2022-03-02T20:18:27Z</cp:lastPrinted>
  <dcterms:created xsi:type="dcterms:W3CDTF">2022-03-01T20:52:11Z</dcterms:created>
  <dcterms:modified xsi:type="dcterms:W3CDTF">2023-10-19T11:41:58Z</dcterms:modified>
</cp:coreProperties>
</file>