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3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4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5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6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7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372" r:id="rId2"/>
    <p:sldId id="1384" r:id="rId3"/>
    <p:sldId id="1385" r:id="rId4"/>
    <p:sldId id="1386" r:id="rId5"/>
    <p:sldId id="1387" r:id="rId6"/>
    <p:sldId id="1390" r:id="rId7"/>
    <p:sldId id="1388" r:id="rId8"/>
    <p:sldId id="1389" r:id="rId9"/>
    <p:sldId id="1391" r:id="rId10"/>
    <p:sldId id="1393" r:id="rId11"/>
    <p:sldId id="1429" r:id="rId12"/>
    <p:sldId id="1430" r:id="rId13"/>
    <p:sldId id="1433" r:id="rId14"/>
    <p:sldId id="1434" r:id="rId15"/>
    <p:sldId id="1437" r:id="rId16"/>
    <p:sldId id="1439" r:id="rId17"/>
    <p:sldId id="1454" r:id="rId18"/>
    <p:sldId id="1438" r:id="rId19"/>
    <p:sldId id="1441" r:id="rId20"/>
    <p:sldId id="1443" r:id="rId21"/>
    <p:sldId id="1444" r:id="rId22"/>
    <p:sldId id="1445" r:id="rId23"/>
    <p:sldId id="1451" r:id="rId24"/>
    <p:sldId id="1447" r:id="rId25"/>
    <p:sldId id="1448" r:id="rId26"/>
    <p:sldId id="1449" r:id="rId27"/>
    <p:sldId id="1450" r:id="rId28"/>
    <p:sldId id="1452" r:id="rId29"/>
    <p:sldId id="1453" r:id="rId30"/>
    <p:sldId id="1392" r:id="rId3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11250,'4'2'2830,"114"45"-294,-78-38-2301,1-1 0,0-2 1,48-1-1,125-7 595,390-46 567,44-1-966,505 26-220,-520 45-137,-363-8-24,209-17 26,-173-3-62,-244 10 16,-43-2-149,1-1-1,31-2 1,-50 1 94,-1 0 1,0 0-1,1 0 0,-1 0 0,0 0 0,1 0 0,-1 0 0,1 0 0,-1 0 1,0-1-1,1 1 0,-1 0 0,0 0 0,1 0 0,-1 0 0,1 0 1,-1-1-1,0 1 0,0 0 0,1 0 0,-1-1 0,0 1 0,1 0 0,-1 0 1,0-1-1,0 1 0,1 0 0,-1-1 0,0 1 0,0 0 0,0-1 0,0 1 1,0 0-1,1-1 0,-1 1 0,0-1 0,0 1 0,0 0 0,0-1 0,0 1 1,0 0-1,0-1 0,0 1 0,0-1 0,0 1 0,0 0 0,-1-1 0,1 1 1,0 0-1,0-1 0,-13-17-328,11 16 283,-11-12-307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15555,'-10'9'908,"9"-3"-228,29-3-11,236-15 226,-177 4-724,164 8-1,-246 0-149,1 1-1,0 0 0,-1 0 1,1 0-1,-1 1 1,1 0-1,-1 0 1,0 0-1,6 4 1,-10-5-3,1 0 0,-1 0 0,0 0 0,0 0 0,1 0 0,-1 0 0,0 1 0,0-1 0,0 0 1,-1 1-1,1-1 0,0 1 0,0-1 0,-1 1 0,1-1 0,-1 1 0,1 0 0,-1-1 0,0 1 0,1-1 0,-1 1 1,0 0-1,0-1 0,0 1 0,-1 0 0,1-1 0,0 1 0,-1 0 0,1-1 0,-1 1 0,1-1 0,-1 1 0,1-1 0,-2 3 1,-3 3 70,1 1 1,-1-1-1,0 0 1,0 0-1,-1-1 1,-8 8-1,-44 35 358,25-22-207,-88 66-196,107-84-246,0 0-1,-1-1 1,0-1-1,0 0 1,-1-1-1,0 0 0,-17 2 1,1-2-209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7 597 14883,'-1'1'56,"1"-1"0,0 0 0,-1 0 0,1 0 0,-1 1-1,1-1 1,0 0 0,-1 1 0,1-1 0,0 0 0,0 1 0,-1-1 0,1 0-1,0 1 1,0-1 0,-1 0 0,1 1 0,0-1 0,0 1 0,0-1-1,0 1 1,0-1 0,0 0 0,0 1 0,0-1 0,0 1 0,0-1 0,0 1-1,0-1 1,0 1 0,13 0 669,27-12-16,8-8-245,-2-1-1,0-3 1,64-42-1,117-102 404,-130 83-280,113-125-1,-199 199-489,-6 9 6,-10 19 49,2-4-137,-2 5-41,1 1 0,1 0 0,0 0 0,2 0 1,1 0-1,0 0 0,1 0 0,2 0 0,0 0 0,8 30 0,-6-36-71,-1 0 0,2 0 0,0-1 0,0 0 0,1 0 0,1-1 0,0 0 0,1 0 0,0-1 0,1 0 0,0-1 1,1 0-1,0 0 0,0-1 0,19 11 0,16 4-229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12795,'0'0'33,"0"1"0,0-1-1,0 0 1,0 0 0,0 0 0,0 0 0,0 1 0,0-1 0,0 0 0,0 0 0,0 0 0,0 0 0,0 0-1,0 1 1,0-1 0,0 0 0,0 0 0,0 0 0,0 0 0,0 0 0,0 1 0,0-1 0,0 0 0,1 0-1,-1 0 1,0 0 0,0 0 0,0 0 0,0 1 0,0-1 0,0 0 0,0 0 0,1 0 0,-1 0 0,0 0-1,0 0 1,0 0 0,0 0 0,0 0 0,1 0 0,-1 0 0,0 0 0,0 0 0,0 0 0,0 0 0,1 0-1,-1 0 1,0 0 0,0 0 0,0 0 0,0 0 0,0 0 0,1 0 0,-1 0 0,0 0 0,0 0 0,0 0-1,0 0 1,0 0 0,1-1 0,-8 19-9,6-15 215,-23 69 624,3 1 0,-15 97 0,0-1-4,29-143-649,3-5 192,-13 32 0,8-40 38,7-16-147,2-9-89,3-15-68,3 0-1,0 1 1,1-1-1,14-31 1,53-100 15,-53 119-154,46-67 1,-57 93-15,1-1 1,0 2-1,1 0 0,1 0 0,-1 1 0,2 1 1,28-18-1,-39 26 6,1 1 1,0-1-1,-1 1 1,1-1 0,0 1-1,0 1 1,0-1-1,0 0 1,0 1-1,0 0 1,0 0-1,7 1 1,-10-1 7,0 0 1,0 1-1,1-1 0,-1 1 1,0-1-1,0 1 0,1-1 1,-1 1-1,0 0 0,0 0 1,0-1-1,0 1 1,0 0-1,0 0 0,0 0 1,-1 0-1,1 0 0,0 0 1,0 1-1,-1-1 1,1 0-1,-1 0 0,1 0 1,-1 1-1,1-1 0,-1 0 1,0 0-1,0 1 0,1-1 1,-1 0-1,0 1 1,0-1-1,0 0 0,-1 1 1,1-1-1,0 0 0,0 1 1,-1-1-1,0 2 0,-2 6 2,0 0 0,-1-1 0,0 1 0,0-1 0,0 0 0,-1-1 0,-1 1 0,1-1 0,-1 0 0,-1 0-1,-10 9 1,-1-1 36,0 0 0,-1-1-1,-28 14 1,46-27-36,-55 26 72,53-26-106,0 0 0,0 0 0,0 0 0,0 0 0,0-1 0,0 1 0,0-1 0,0 1-1,0-1 1,0 0 0,0 0 0,0-1 0,0 1 0,0-1 0,0 1 0,0-1-1,-4-1 1,6 1 28,1 0-1,-1 1 1,0-1-1,0 0 1,0 0-1,1 1 0,-1-1 1,0 0-1,1 0 1,-1 0-1,1 0 1,-1 0-1,1 0 1,-1 0-1,1 0 0,0 0 1,-1 0-1,1 0 1,0 0-1,0 0 1,0-2-1,3-23-100,8-17-66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16524,'1'43'1994,"11"78"0,-6-89-1815,1 0 0,2-1 1,1 0-1,1 0 0,23 42 0,-19-46-298,2-2 0,0 0 0,2 0 0,40 41 0,-58-66 59,-1 0 0,0 0-1,1 1 1,-1-1-1,1 0 1,-1 0-1,0 1 1,1-1 0,-1 0-1,0 1 1,0-1-1,1 1 1,-1-1-1,0 0 1,0 1-1,1-1 1,-1 1 0,0-1-1,0 1 1,0-1-1,0 0 1,0 1-1,0-1 1,0 1-1,0-1 1,0 1 0,0-1-1,0 1 1,0 0-1,-1-1-1,0 0-1,1 1 1,-1-1-1,0 0 1,0 0-1,0 0 1,1 0-1,-1 0 1,0 0 0,0 0-1,0 0 1,0 0-1,1 0 1,-1 0-1,0 0 1,-1-1-1,-16-4-626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23 267 13435,'-20'0'1448,"17"0"-792,9-4-232,19-8 761,5-5-105,12-6-184,4-3-120,3-3-304,0 2-264,-3-1-608,-10-1 528,-5-6-128,-5-2-96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1667 10258,'15'-14'1592,"2"0"0,-1 1 1,2 1-1,22-11 0,91-42-1511,-52 27 416,78-46-433,249-178-1,144-124-46,-285 201-98,212-139-92,-476 323 173,152-95 127,34-24 610,-159 98-258,-20 15-349,-14 10-899,0 6 341,4-4 109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12947,'10'8'710,"-1"0"1,1-1 0,19 10-1,7 6-197,19 20-93,-1 3 0,66 72 0,80 116-158,46 48-152,-145-186 257,3-5-1,5-5 0,3-5 0,168 93 1,-247-155-281,88 53 271,-102-59-238,-1 0 0,0 1 0,-1 1-1,17 21 1,-30-31-69,0 0 0,0 0 0,-1 1 0,0 0 0,0-1 0,0 1 0,-1 1 0,2 6 0,-5-22-453,-9-14 360,-9-2-48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9 13587,'14'-9'1224,"-21"17"-848,-13 6-160,-8 16 953,-3 5-753,-5 8-184,-1 2-48,2 5-40,4-2-40,5-6-16,3-2-8,5-9-8,1-4-40,6-8-296,4-5 400,5-24-160,14-8-24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15435,'-1'4'167,"0"0"0,-1-1-1,0 1 1,0 0 0,0-1 0,0 1-1,-4 4 1,-9 15-11,9-10-73,1 1 1,0-1-1,1 1 1,0 1 0,1-1-1,1 1 1,0-1-1,1 1 1,0-1-1,1 1 1,1 0-1,1-1 1,0 1-1,0-1 1,6 17-1,3 4-699,2-1 0,1-1 0,1 0 0,39 60 0,-59-104-3615,-7-14 2594,-93-125-2371,87 127 5154,-2 1 1,-1 1 0,0 0 0,-29-20-1,21 28 1640,23 11-878,19 9-883,-3-3-953,0-1 0,0 0 1,1 0-1,-1-1 0,1 0 0,18 0 1,65-4-355,-40-4 211,2-7-59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30 16532,'0'-1'66,"1"1"0,-1-1 1,1 0-1,-1 0 0,0 0 1,1 1-1,-1-1 1,0 0-1,0 0 0,0 0 1,1 0-1,-1 1 0,0-1 1,0 0-1,0 0 1,-1 0-1,1 0 0,0 0 1,0 1-1,0-1 0,0 0 1,-1 0-1,1 0 1,0 1-1,-1-1 0,1 0 1,-1 0-1,1 1 0,-1-1 1,0-1-1,-1 2 0,1-1-1,-1 0 1,0 1 0,1-1-1,-1 1 1,0 0 0,0-1-1,1 1 1,-1 0-1,0 0 1,0 0 0,1 1-1,-1-1 1,-2 0 0,-7 3 206,0 0 0,-1 0 1,-15 8-1,4-1-75,0 2 0,1 1 0,-30 22 0,43-28-193,0 0 0,1 1 0,0 0 0,1 0 1,0 0-1,0 1 0,1 0 0,0 1 0,0-1 0,-6 16 1,11-23-23,0 0 0,0 0 0,1 0 0,-1 0 0,0 1 0,1-1 1,-1 0-1,1 0 0,0 0 0,0 0 0,0 1 0,0-1 1,0 0-1,0 0 0,0 0 0,1 1 0,-1-1 0,1 0 0,0 0 1,0 0-1,-1 0 0,1 0 0,1 0 0,-1 0 0,0 0 0,0-1 1,1 1-1,-1 0 0,1-1 0,-1 1 0,1-1 0,0 1 0,-1-1 1,1 0-1,0 0 0,0 0 0,0 0 0,0 0 0,0 0 0,0 0 1,0-1-1,0 1 0,3-1 0,12 4-178,0-2 0,0 0 0,0-2 0,29-1 0,-29 0 50,0 1 0,0 0 0,0 1 0,29 6 0,-44-7 136,0 1 0,1-1 0,-1 1 0,0 0 0,0 0-1,0 0 1,1 0 0,-1 0 0,0 1 0,0-1-1,-1 1 1,1-1 0,0 1 0,0 0 0,-1-1 0,2 4-1,-2-4 19,0 1-1,-1 0 0,1-1 1,-1 1-1,0 0 0,1-1 1,-1 1-1,0 0 0,0-1 1,0 1-1,0 0 0,-1-1 1,1 1-1,0 0 0,-1-1 0,1 1 1,-1 0-1,1-1 0,-1 1 1,0-1-1,0 1 0,0-1 1,-1 3-1,-7 8 112,0-1 0,-1 0 0,0-1 1,-1 1-1,0-2 0,-17 13 0,-4-1 105,-43 21 1,66-37-305,-19 9-77,27-14 150,-1 1 1,1-1-1,-1 1 1,1-1-1,0 1 0,-1-1 1,1 0-1,-1 0 0,0 0 1,1 0-1,-1 0 1,1 0-1,-1 0 0,1 0 1,-3-1-1,0-6-149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9 16235,'0'-8'2396,"-8"13"-454,1 0-1428,-57 44 739,-83 82 1,-36 76-2503,235-283-2503,-20 28 2803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13291,'8'11'1376,"-10"9"-752,-2 4-256,-1 7 849,-1 1-385,4 8-224,1 0-112,2 1-184,6-3-104,2-3-320,0-1-224,-1-6-120,-1-5 384,1-14-152,-7-8-56</inkml:trace>
  <inkml:trace contextRef="#ctx0" brushRef="#br0" timeOffset="1">0 268 15891,'14'0'1425,"6"-2"-881,3-4-216,12 0 608,-1 0-224,7-2-560,0 2-216,2 2 616,-5-2-464,-4 2-128,-3 3-64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56 17892,'-8'3'1632,"4"11"-1328,-4 4-144,1 4 1097,2 7-1065,2 4-184,3 1-312,1 1-129,3-4-199,-1-2-120,-3-9-512,-2-6 880,-7-11-304,-3-8-97</inkml:trace>
  <inkml:trace contextRef="#ctx0" brushRef="#br0" timeOffset="1">0 45 14979,'3'-3'181,"0"-1"0,1 1 0,-1 0-1,1 0 1,-1 0 0,1 0 0,0 1 0,0 0-1,0-1 1,1 1 0,-1 1 0,0-1 0,1 1-1,-1 0 1,7-1 0,8-1 255,1 1 1,23 0-1,-41 2-402,31 0 399,1 2 1,57 9 0,-72-7-351,0 1 0,0 1 0,0 0 0,0 1 0,-1 1 0,18 11 0,-32-16-66,0-1 0,0 1 0,0 0 0,-1 0 0,1 0 0,-1 0 0,0 1 0,0 0 0,0-1 0,0 1 1,0 0-1,-1 0 0,0 0 0,0 1 0,0-1 0,0 1 0,-1-1 0,2 8 0,-3-6 34,1-1-1,-1 1 1,-1-1 0,1 0-1,-1 1 1,0-1-1,0 0 1,-1 1-1,1-1 1,-1 0-1,0 0 1,-1 0 0,1 0-1,-1-1 1,0 1-1,-4 4 1,-6 7 35,0-1 1,-2-1 0,0 0-1,0-1 1,-1 0-1,-1-1 1,0-1 0,-1-1-1,0 0 1,0-1 0,-1-1-1,0-1 1,0-1-1,-1-1 1,0 0 0,0-1-1,0-1 1,0-2 0,-25 1-1,40-3-143,0 1 0,1 0 0,-1-1 0,0 0 0,1 0-1,-1 0 1,1-1 0,-1 0 0,1 0 0,0 0 0,-1 0 0,1 0 0,0-1 0,1 0-1,-1 0 1,0 0 0,1 0 0,0-1 0,0 1 0,0-1 0,0 0 0,-3-4 0,-1-22-406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15187,'2'-2'456,"0"0"0,0 0 0,0 0 0,0 1 0,0-1 0,0 0 0,1 1 0,-1-1 0,1 1 0,-1 0 0,1 0 0,2-1 0,-3 2-319,0 0 0,0 0 0,-1 1-1,1-1 1,0 0 0,0 1-1,0-1 1,-1 1 0,1 0 0,0-1-1,0 1 1,-1 0 0,1 0-1,-1 0 1,1 0 0,-1 0 0,1 1-1,-1-1 1,0 0 0,2 2-1,11 14 223,-1 1 0,0 1 0,-1-1 0,17 38 0,-2-5-89,-10-20-152,34 55 234,-46-78-348,1-1 0,0 1 0,0-1 0,1 0 0,0-1 1,0 1-1,15 9 0,-21-15-76,0-1 0,0 1 1,0 0-1,1-1 1,-1 1-1,0-1 0,0 1 1,0-1-1,0 1 0,1-1 1,-1 0-1,0 0 0,0 0 1,1 0-1,-1 0 1,0 0-1,0 0 0,1 0 1,-1 0-1,0 0 0,0-1 1,1 1-1,-1-1 0,0 1 1,2-1-1,-1-2-104,1 1-1,-1-1 0,0 1 0,1-1 1,-1 0-1,0 0 0,-1 0 1,4-6-1,6-16-511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19084,'-16'21'669,"1"1"-1,1 0 1,2 1-1,0 1 1,-10 26-1,-36 130 381,21-59-834,14-50-456,-4-1 0,-3-2 0,-45 78 1,65-135-502,10-19-255,8-22-53,109-236-1041,-41 104 2424,4-39 1669,-113 271-1637,-3-1 0,-2-1-1,-54 69 1,39-66-119,17-24-70,-30 52 0,64-91-286,10-12 20,15-15-53,5-11-73,-2-2 1,-1 0 0,30-51-1,50-112-244,-96 177 417,37-79-183,-40 83 203,-1 1 1,-1-1-1,0 0 0,4-25 0,-10 36 52,-4 7-11,-6 9 13,-29 51 59,-38 81-1,-25 77-316,85-172-342,15-36 158,-1-1 1,0 0 0,-1 0 0,-1 0 0,-15 22 0,9-21-206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490 174 13811,'8'-3'673,"-3"1"-346,0 0 0,0 0 0,0 0 0,-1 0 1,1-1-1,-1 1 0,0-1 0,0 0 1,0-1-1,0 1 0,0-1 0,4-5 0,-7 8-267,-1 0 0,0 1 0,0-1 0,0 1-1,1-1 1,-1 1 0,0-1 0,0 0 0,0 1 0,0-1-1,0 1 1,0-1 0,0 0 0,0 1 0,0-1-1,-1 1 1,1-1 0,0 0 0,0 1 0,0-1-1,-1 1 1,1-1 0,0 1 0,-1-1 0,1 1 0,0-1-1,-1 1 1,1-1 0,-1 1 0,1 0 0,-1-1-1,1 1 1,-1-1 0,1 1 0,-1 0 0,1 0 0,-2-1-1,-24-8 792,24 9-766,-131-23 1351,0 1-1238,116 18-186,-1 1 1,1 0-1,-1 1 1,-32 1-1,38 2-38,0 1 0,0 0-1,0 0 1,0 1 0,1 1-1,-1 0 1,-20 11 0,30-14-74,-13 6 64,11-7-434,6-8-774,6-4 800,1 0-1,13-15 1,-19 24 343,17-18-435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14 16412,'9'-11'1700,"-9"11"-1674,0 0-1,0 0 1,0 0-1,0-1 0,0 1 1,0 0-1,0 0 0,0 0 1,0 0-1,0 0 1,0 0-1,0 0 0,0 0 1,0 0-1,0-1 0,0 1 1,0 0-1,0 0 1,-1 0-1,1 0 0,0 0 1,0 0-1,0 0 0,0 0 1,0 0-1,0 0 1,0 0-1,0-1 0,0 1 1,0 0-1,0 0 0,0 0 1,-1 0-1,1 0 1,0 0-1,0 0 0,0 0 1,0 0-1,0 0 0,0 0 1,0 0-1,0 0 1,0 0-1,-1 0 0,1 0 1,0 0-1,0 0 0,0 0 1,0 0-1,0 0 1,0 0-1,0 0 0,0 0 1,0 0-1,0 0 0,-1 1 1,-1-1 134,0 1 0,0 0 0,0 0 0,0 1 0,0-1 0,0 0 0,0 1 0,0-1 0,-3 4 0,-74 77 567,-169 135 0,233-207-735,9-6-7,-1 1-1,1 0 1,0 0-1,0 0 0,0 0 1,1 1-1,-9 11 1,14-16 10,-1 0 0,1-1 0,0 1 0,0 0 0,0-1 0,0 1 0,0 0 0,0 0 0,0-1 0,0 1 0,0 0 0,0-1 0,0 1 0,0 0 0,0-1 0,0 1 0,1 0 0,-1-1 0,0 1 0,1 0 0,-1-1 0,0 1 0,1-1 0,-1 1 0,1-1 0,-1 1 1,1-1-1,-1 1 0,1-1 0,-1 1 0,1-1 0,-1 1 0,1-1 0,0 0 0,-1 0 0,1 1 0,-1-1 0,1 0 0,0 0 0,-1 1 0,1-1 0,1 0 0,30 7-127,-31-7 126,222 9-267,-66-6-3398,-149-3 3122,4-1-203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76 156 11707,'6'-32'1227,"5"-42"565,-8 25 2586,-14 103-1877,-15 339-1882,20 4-234,3-148-217,-27 473 62,28-696-223,4 732 55,5-469 110,-19 112 777,9-351-842,-8 55 106,11-105-211,0 0 0,0 0-1,0 0 1,0 1-1,0-1 1,0 0 0,0 0-1,0 1 1,0-1 0,0 0-1,0 0 1,0 0 0,0 1-1,0-1 1,0 0 0,0 0-1,0 1 1,0-1-1,0 0 1,0 0 0,1 0-1,-1 1 1,0-1 0,0 0-1,0 0 1,0 0 0,0 0-1,0 1 1,1-1 0,-1 0-1,0 0 1,0 0 0,0 0-1,1 0 1,-1 1-1,0-1 1,0 0 0,0 0-1,1 0 1,-1 0 0,0 0-1,0 0 1,0 0 0,1 0-1,-1 0 1,11-8-803,7-14-1040,-12 15 1415,-1 2-159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97 15179,'81'-96'6786,"-92"118"-3823,-237 348-4233,235-354 1614,13-16-346,0 0 0,0 0 0,0 0 0,0 0-1,0 0 1,0 0 0,0 0 0,0 0-1,0-1 1,0 1 0,-1 0 0,1 0 0,0 0-1,0 0 1,0 0 0,0 0 0,0 0-1,0 0 1,0 0 0,0 0 0,0 0-1,0 0 1,0 0 0,0 0 0,0 0 0,-1 0-1,1-1 1,0 1 0,0 0 0,0 0-1,0 0 1,0 0 0,0 0 0,0 0 0,0 0-1,0 0 1,-1 0 0,1 0 0,0 0-1,0 0 1,0 1 0,0-1 0,0 0-1,0 0 1,0 0 0,0 0 0,0 0 0,0 0-1,-1 0 1,1 0 0,0 0 0,0 0-1,0 0 1,0 0 0,0 0 0,0 0 0,0 0-1,0 0 1,0 1 0,0-1 0,0 0-1,0 0 1,0 0 0,0-9-118,8-13-111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14795,'1'0'69,"-1"0"1,0 0-1,0 0 0,1 1 0,-1-1 1,0 0-1,1 0 0,-1 0 0,0 0 0,0 1 1,1-1-1,-1 0 0,0 0 0,0 0 1,0 1-1,1-1 0,-1 0 0,0 1 1,0-1-1,0 0 0,0 0 0,1 1 1,-1-1-1,0 0 0,0 1 0,0-1 0,0 0 1,0 1-1,0-1 0,0 0 0,0 1 1,0-1-1,0 0 0,0 0 0,0 1 1,0-1-1,0 0 0,0 1 0,-1-1 1,1 1-1,-1 25 1176,1-12-570,2 12-494,1 0 0,1 0 0,1 0 0,9 25 0,3 13-120,-10-31-89,-2-14-389,0-1 0,-2 1-1,2 28 1,-7-49 185,0 1 0,0 0 1,0-1-1,0 1 0,0-1 1,0 0-1,1 1 0,-1-1 1,1 0-1,-2-2 0,-12-19-567</inkml:trace>
  <inkml:trace contextRef="#ctx0" brushRef="#br0" timeOffset="1">15 159 14195,'-13'-6'1368,"11"5"-744,4 1-167,13 0 695,5 0-32,9-2-240,2 1-112,4-4-304,5 0-327,-4-1-282,-2-3 274,-5 3-153,-6 0-193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48 18316,'0'-2'122,"1"1"1,-1 0-1,1-1 1,-1 1-1,0 0 0,1-1 1,-1 1-1,0 0 1,0-1-1,0 1 0,0-1 1,0 1-1,-1 0 1,1-1-1,0 1 0,0 0 1,-1-1-1,1 1 1,-1 0-1,1-1 0,-1 1 1,0 0-1,0 0 1,1 0-1,-1 0 0,0 0 1,0 0-1,0 0 1,0 0-1,0 0 0,0 0 1,0 0-1,-1 0 1,1 1-1,0-1 0,0 1 1,-1-1-1,1 1 1,0-1-1,-1 1 0,1-1 1,-2 1-1,-4-1 16,0 1-1,0-1 1,0 1 0,0 1-1,0-1 1,0 1-1,-8 2 1,-14 4-153,1 2 0,1 0 1,-1 2-1,2 1 0,-1 1 0,2 1 0,0 1 1,0 1-1,-25 24 0,48-39 9,1 0 1,0 0-1,-1 0 0,1 0 1,0 1-1,0-1 0,0 1 1,0-1-1,0 0 0,0 1 1,0 0-1,1-1 0,-1 1 1,1 0-1,-1-1 0,1 1 0,-1 2 1,1-3-2,0 0 0,1 0 0,-1 0 0,0 0 0,1 0 0,-1 0 1,1 0-1,-1 0 0,1 0 0,-1 0 0,1 0 0,0 0 0,-1-1 0,1 1 0,0 0 1,0 0-1,-1-1 0,1 1 0,0-1 0,2 2 0,5 2-38,0-1-1,0 0 1,0-1-1,1 1 1,11 0-1,-15-2 27,38 7-175,-18-4 22,0 1 0,0 1-1,-1 1 1,28 11 0,-49-16 150,-1-1 1,0 0-1,1 1 0,-1 0 0,0-1 1,1 1-1,-1 0 0,0 0 0,-1 0 1,1 1-1,0-1 0,0 0 0,-1 1 0,0-1 1,1 1-1,1 4 0,-3-6 32,0 1-1,0-1 1,1 1-1,-1-1 1,0 1-1,0-1 1,-1 1-1,1-1 1,0 1-1,0-1 1,-1 1-1,1-1 1,-1 1-1,1-1 1,-1 0-1,0 1 1,1-1-1,-1 0 1,0 1-1,0-1 1,0 0-1,0 0 1,0 0-1,0 0 1,0 0-1,0 0 1,-1 0-1,1 0 1,0-1 0,0 1-1,-1 0 1,1-1-1,-3 1 1,-8 4 172,0-1 1,-1-1-1,1 0 1,-1-1-1,0 0 1,-14 0-1,-5-1 88,-43-5 0,60 0-950,20-2-533,24-3 211,5 2 385,7-1-176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16099,'-7'17'7180,"-40"96"-6088,42-99-1076,0 0 0,1 1 0,0 0 0,2 0 0,-2 17 0,4-31-42,-1 0 1,1 0-1,0 0 1,0 0 0,0 0-1,0-1 1,0 1 0,0 0-1,0 0 1,1 0 0,-1 0-1,0 0 1,0 0 0,1-1-1,-1 1 1,0 0 0,1 0-1,-1 0 1,1-1-1,-1 1 1,1 0 0,-1 0-1,1-1 1,0 1 0,-1-1-1,1 1 1,0 0 0,0-1-1,-1 1 1,1-1 0,0 0-1,0 1 1,0-1-1,-1 0 1,1 1 0,0-1-1,0 0 1,0 0 0,0 0-1,0 0 1,0 0 0,0 0-1,-1 0 1,1 0 0,0 0-1,0 0 1,0 0-1,0-1 1,0 1 0,0 0-1,1-1 1,5-2-100,0 0 0,0-1 0,0 0 0,9-7 0,13-9-249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44 16003,'-40'27'2676,"31"-22"-2189,1 0-1,-1 1 1,-11 11-1,17-15-443,1 1 0,0-1 0,0 1 0,0 0 0,0 0 0,0 0-1,0 0 1,1 0 0,0 0 0,0 0 0,-1 0 0,2 1 0,-1-1 0,0 0-1,0 4 1,1-6-31,0-1 1,0 1-1,0-1 0,0 1 0,0-1 1,0 1-1,0 0 0,0-1 0,0 1 1,0-1-1,0 1 0,0-1 0,0 1 1,1-1-1,-1 1 0,0-1 0,0 1 1,0-1-1,1 1 0,-1-1 0,0 1 1,1-1-1,-1 1 0,0-1 0,1 0 1,-1 1-1,1-1 0,-1 0 0,1 1 1,-1-1-1,1 0 0,-1 0 0,1 1 1,1-1 14,-1 0 1,1 0 0,-1 0-1,1 0 1,0 0-1,-1 0 1,1-1 0,-1 1-1,1-1 1,-1 1 0,3-2-1,34-20 417,-24 10 2,0 0 0,16-19 0,-25 25 262,-7 7-167,1-1-522,1 1 0,-1 0-1,1-1 1,0 1 0,-1-1 0,1 1 0,0 0 0,0-1 0,-1 1 0,1 0 0,0-1 0,0 1-1,0 0 1,0-1 0,0 1 0,0 0 0,0 0 0,0-1 0,0 1 0,0 0 0,0 1-1,1-2-18,-1 1-1,1 0 0,-1 0 0,1 0 0,0 0 0,-1-1 0,1 1 0,0 0 0,-1-1 0,1 1 0,0 0 0,0-1 1,0 1-1,0-1 0,-1 1 0,1-1 0,0 0 0,0 1 0,0-1 0,0 0 0,0 0 0,0 0 0,2 1 0,27-1-86,-20 0 42,13-1-253,37-7 0,-41 5-380,0 0 0,0 1 0,31 1 0,-41 2-101,-6 0 606,-1-1 0,1 0 0,-1 1 0,1-1 0,-1 0 0,1-1 0,-1 1 0,1 0 0,-1-1 0,1 1 0,-1-1 0,0 0 0,1 0 0,2-2 0,36-19-1769,61-43-1,-102 65 1973,0-1 0,0 1-1,0 0 1,0 0 0,0 0-1,1-1 1,-1 1 0,0 0-1,0 0 1,0 0 0,1 0-1,-1-1 1,0 1 0,0 0-1,0 0 1,1 0 0,-1 0-1,0 0 1,0 0 0,1 0-1,-1 0 1,0 0 0,0 0-1,1 0 1,-1 0 0,0 0-1,1 0 1,-1 0 0,0 0-1,0 0 1,1 0 0,-1 0-1,0 0 1,0 0 0,1 0-1,-1 0 1,0 1 0,-2 10 921,-15 22 604,15-28-1188,-2 3-199,1 0 0,0 1-1,0 0 1,1 0 0,0 0 0,1 0-1,0 0 1,0 0 0,1 0-1,1 17 1,4 8-193,12 51 0,-10-51 95,-2-15-69,-2-8-37,-1-1 1,0 0-1,0 1 1,-1 0-1,-1 11 1,0-19 28,0 0-1,0-1 1,-1 1 0,1-1 0,-1 1 0,0-1 0,0 1 0,0-1 0,0 1 0,-1-1 0,1 0 0,0 1 0,-1-1 0,0 0-1,1 0 1,-1 0 0,0-1 0,0 1 0,0 0 0,0-1 0,0 1 0,-1-1 0,1 1 0,0-1 0,-5 1 0,0 1 81,0-1 1,-1-1 0,1 1-1,-1-1 1,1-1 0,0 1-1,-1-1 1,1-1 0,-1 1-1,-11-4 1,17 4-55,0 0 1,0 0-1,0-1 1,0 1 0,0-1-1,1 0 1,-1 0-1,0 1 1,0-1-1,1 0 1,-1-1-1,0 1 1,1 0-1,-1 0 1,1-1-1,0 1 1,-1-1-1,1 1 1,0-1-1,0 1 1,0-1-1,0 0 1,0 1-1,0-1 1,0 0-1,1 0 1,-1 0-1,1 0 1,-1 0-1,1 0 1,0 0-1,0 0 1,0 0-1,0 0 1,0 1-1,0-1 1,1 0-1,-1 0 1,0 0-1,1 0 1,0 0-1,-1 0 1,1 0 0,2-2-1,0-2-62,0 0 0,0 0 0,1 1 0,0 0 0,0-1 0,1 1 0,-1 1 0,1-1 0,6-4 0,56-36 397,-18 12 33,6-8-362,15-5 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15835,'-6'77'3961,"5"-39"-3730,2-1-1,1 0 0,2 0 0,1 0 1,19 62-1,-17-84-82,-6-15-142,-1 0-1,0 0 0,0 0 0,0 0 0,1-1 0,-1 1 0,0 0 0,0 0 0,0 0 0,1 0 0,-1 0 0,0 0 0,0 0 1,0 0-1,0-1 0,1 1 0,-1 0 0,0 0 0,0 0 0,0 0 0,0-1 0,0 1 0,0 0 0,1 0 0,-1 0 0,0-1 1,0 1-1,0 0 0,0 0 0,0 0 0,0-1 0,0 1 0,0 0 0,0 0 0,0 0 0,0-1 0,3-32 151,0-25-31,-1 11-2,-1 0 1,-7-65-1,6 110-107,0 1 1,0-1 0,-1 1-1,1-1 1,0 1-1,-1-1 1,1 1 0,-1-1-1,1 1 1,-1 0-1,-1-3 1,1 4-12,1 0 1,0 0-1,0 0 1,-1 0-1,1 0 1,0 0-1,0-1 1,-1 1-1,1 0 1,0 1-1,0-1 1,-1 0-1,1 0 1,0 0-1,0 0 1,-1 0-1,1 0 1,0 0-1,0 0 1,0 0-1,-1 0 1,1 0-1,0 1 1,0-1-1,0 0 0,-1 0 1,1 0-1,0 0 1,0 1-1,0-1 1,0 0-1,-1 0 1,1 0-1,0 1 1,0-1-1,0 0 1,0 0-1,0 1 1,0-1-1,-12 34 254,6-7-232,2 0 0,0 0-1,2 1 1,1-1 0,1 1-1,6 41 1,-2-56-314,-1-12-78,1-20-9,-3 11 532,3-7-314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78 14587,'-4'-2'162,"0"0"1,0 0-1,0 1 1,0-1-1,0 1 0,0 0 1,-1 0-1,1 1 0,0-1 1,0 1-1,-1 0 1,1 0-1,0 0 0,0 1 1,-1 0-1,1-1 0,0 1 1,0 1-1,0-1 1,0 1-1,0-1 0,-7 5 1,-4 3 97,-1 1 1,1 0-1,1 1 1,-14 13-1,18-14-164,1 0 0,0 1 0,0 0-1,1 1 1,0 0 0,1 0 0,0 0-1,1 1 1,1 0 0,0 0 0,-5 24 0,7-25-93,0 1-1,2 0 1,-1-1 0,2 1 0,-1 0 0,2 0 0,0 0 0,0-1 0,1 1-1,1 0 1,0-1 0,10 24 0,-11-32-7,-1 0 0,1-1 1,0 1-1,1-1 0,-1 1 0,1-1 0,-1 0 0,1 0 0,0 0 1,0 0-1,1 0 0,-1-1 0,0 0 0,1 1 0,0-1 0,4 2 1,-3-3 7,1 1 0,-1-1 0,0 0 1,0-1-1,1 1 0,-1-1 1,0 0-1,0 0 0,1-1 1,-1 0-1,7-1 0,5-3 49,-1-1 0,0-1 0,0 0 0,0-1 0,-1-1 0,24-17 1,-20 12 121,0 0 0,-2-2 0,0 0 1,0 0-1,23-34 0,-33 41-83,-1-1 0,-1 1 0,0-1 0,0-1 0,-1 1 0,-1-1 0,1 0 0,-2 1 0,1-1 0,-2-1 0,1 1 0,-2 0 0,0-23 0,-1 23-52,-1 0 1,0 0 0,-1 0 0,0 0 0,0 1-1,-1-1 1,-1 1 0,0 0 0,0 0 0,-1 0-1,-8-11 1,10 17-30,1-1 1,-1 1-1,0 1 0,0-1 0,0 0 0,0 1 1,-1 0-1,1 0 0,-1 0 0,0 1 0,1-1 0,-2 1 1,1 0-1,0 1 0,0-1 0,0 1 0,-1 0 0,1 0 1,0 1-1,-1-1 0,1 1 0,-1 1 0,1-1 1,-1 1-1,-6 1 0,1 2-8,-1 0 1,1 0 0,0 1-1,0 0 1,1 1-1,-1 1 1,1 0 0,-14 12-1,6-3-351,2 1 0,0 0 0,-20 28 0,34-43 314,1 0-1,-1 0 1,0 0 0,1 0 0,0 0 0,-1 1 0,1-1 0,0 1 0,0-1 0,0 1 0,1-1 0,-1 1 0,1-1 0,-1 1 0,1 0 0,0 4 0,10 8-326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16884,'7'7'989,"-1"0"0,-1 1 0,0 0 1,8 16-1,-8-14-750,1 0 1,0-1-1,8 11 1,-10-15-326,0 0 1,0 0 0,1 0 0,-1-1 0,1 0-1,0 0 1,1-1 0,-1 1 0,0-1 0,1 0 0,0 0-1,0-1 1,0 0 0,0 0 0,0 0 0,0-1-1,0 0 1,1 0 0,-1 0 0,0-1 0,1 0-1,-1 0 1,0-1 0,1 0 0,-1 0 0,0 0 0,0-1-1,0 0 1,0 0 0,0 0 0,10-7 0,8-4-806,0-1 1,-2-1 0,0-2-1,0 0 1,-2-1 0,27-29 0,-33 25 1940,-14 22-1013,0 0 0,0-1 0,0 1 0,1 0 0,-1 0 0,0 0 0,0 0 0,0-1 0,0 1 0,0 0 0,0 0 0,0 0 1,0 0-1,0-1 0,0 1 0,0 0 0,0 0 0,0 0 0,0 0 0,0-1 0,0 1 0,0 0 0,0 0 0,0 0 0,-1 0 0,1-1 0,0 1 0,0 0 0,0 0 0,0 0 0,0 0 0,0 0 0,0-1 0,0 1 0,-1 0 0,1 0 0,0 0 0,0 0 1,-13 4 1551,0 4-719,1 0 0,1 1-1,-1 0 1,-17 19-1,-37 48 854,58-67-1572,-38 53-240,2 2 0,3 2 0,-33 73 0,69-130-127,4-7 78,1-3-291,11-22-107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0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18116,'0'1'96,"0"0"0,1-1-1,-1 1 1,0 0 0,0 0 0,0 0 0,0 0 0,1 0 0,-1 0-1,0 0 1,-1 0 0,1 0 0,0 0 0,0 0 0,0-1 0,0 1 0,-1 0-1,1 0 1,-1 1 0,-9 22 52,7-17 163,-15 33-162,-2 0 0,-2-1-1,-2-1 1,-1-1 0,-2-1 0,-1-2-1,-51 49 1,62-71-144,29-32-294,11-16-643,34-66 0,-50 85 677,1 0-1,-2 0 0,-1-1 0,0 0 0,-1 0 1,3-30-1,-10 23 22,-2 18 172,4 8 63,0-1 1,1 0 0,-1 0-1,1 1 1,-1-1 0,1 0 0,-1 0-1,1 1 1,-1-1 0,1 1 0,-1-1-1,1 0 1,-1 1 0,1-1 0,-1 1-1,1-1 1,0 1 0,-1 0 0,1 0-1,-5 7 58,1-1 1,1 1-1,-1 1 0,2-1 0,-1 0 0,1 1 0,0 0 0,-1 15 0,1-1 76,2 0 0,2 29 0,0-33-24,1-1 0,0 1 0,2 0 0,0-1 0,1 0 0,1 0 0,1-1 0,12 21-1,-21-37 191,-4-4-191,-7-5-52,-187-201-1232,191 202 1142,14 11 31,0 1 0,1-1 0,-1 0 0,1 0 1,0-1-1,0 0 0,12 3 0,5 3-19,187 66 2171,-196-71-2191,45 15 417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14891,'-2'0'116,"0"1"-1,1-1 0,-1 1 1,1-1-1,-1 1 0,1-1 1,0 1-1,-1 0 0,1 0 1,0 0-1,-1 0 0,1 0 1,-1 1-1,-20 22 257,0 1 1,2 1-1,1 0 0,-17 34 1,26-43-264,-29 45 452,-53 117 0,84-160-511,0 1 0,2 0 1,0 0-1,1 1 0,1 0 1,1 0-1,0 0 0,2 0 1,1 0-1,4 40 0,-3-53-99,1 1-1,1-1 0,-1 1 1,1-1-1,1 0 1,0 0-1,5 9 0,-7-14 27,0 0-1,-1-1 0,2 1 1,-1 0-1,0-1 0,0 0 1,1 0-1,-1 0 0,1 0 1,0 0-1,0 0 0,0 0 1,0-1-1,0 0 0,0 1 1,0-1-1,0-1 0,0 1 0,0 0 1,1-1-1,-1 1 0,6-1 1,-4-1-7,1 1 0,-1-2 0,1 1 0,-1 0 0,8-4 0,31-15-221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2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13251,'-12'11'222,"1"1"0,0-1 0,1 2 0,1 0 0,0 0 0,0 0 0,1 1 0,1 1 0,1-1 0,0 1 0,0 0 0,-4 24 0,10-37-199,-1 0-1,1-1 1,-1 1 0,1 0 0,0 0 0,0 0 0,0 0 0,0 0-1,0 0 1,1 0 0,-1-1 0,0 1 0,1 0 0,0 0 0,-1 0-1,1-1 1,0 1 0,0 0 0,0-1 0,0 1 0,0 0-1,0-1 1,0 0 0,1 1 0,-1-1 0,0 0 0,1 1 0,1 0-1,1-1 22,-1 0 0,0 0 0,1 0 0,-1-1 0,0 1 1,1-1-1,-1 0 0,1 0 0,-1 0 0,1 0 0,-1-1 0,0 1 0,1-1 0,5-2 0,11-4 109,1-1-1,-1-1 1,0 0 0,-1-2 0,23-16-1,83-72 725,-112 87-636,-13 12-236,0 0 1,0 0-1,0 0 1,0 0-1,-1 0 1,1 0-1,0 0 1,0 0-1,0 0 1,0 0-1,0 0 1,0 0-1,0 0 1,0 0-1,0 0 1,0 0-1,0 0 1,0-1-1,0 1 1,0 0-1,0 0 1,-1 0-1,1 0 1,0 0-1,0 0 1,0 0-1,0 0 1,0 0-1,0 0 1,0 0-1,0 0 1,0 0-1,0 0 1,0-1-1,0 1 1,0 0-1,0 0 1,0 0-1,0 0 1,0 0-1,0 0 1,0 0-1,0 0 0,0 0 1,0 0-1,0 0 1,0 0-1,0 0 1,0-1-1,0 1 1,0 0-1,0 0 1,1 0-1,-1 0 1,0 0-1,0 0 1,0 0-1,0 0 1,0 0-1,0 0 1,0 0-1,0 0 1,0 0-1,0 0 1,0 0-1,0 0 1,-21 13 500,13-5-379,0-1 0,1 1-1,1 1 1,-9 12 0,12-16-90,0 0 0,0 0 0,1 0 1,-1 0-1,1 0 0,1 1 0,-1-1 1,1 1-1,0-1 0,-1 7 0,2-11-40,0 1 0,1 0-1,-1-1 1,0 1 0,1-1 0,-1 1-1,1-1 1,-1 1 0,1-1 0,0 1-1,0-1 1,0 0 0,-1 1-1,1-1 1,0 0 0,1 0 0,-1 0-1,0 0 1,0 0 0,0 0 0,1 0-1,-1 0 1,0 0 0,1 0 0,-1-1-1,1 1 1,-1-1 0,1 1-1,-1-1 1,1 1 0,0-1 0,-1 0-1,3 0 1,7 1-61,-1 0 1,1-1-1,19-2 1,-30 2 67,50-6-95,4-3-32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3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16171,'0'1'139,"1"1"-1,-1-1 1,0 1-1,0-1 0,0 1 1,0 0-1,0-1 1,-1 1-1,1-1 0,0 1 1,-1-1-1,1 1 1,-1-1-1,1 1 0,-2 1 1,-15 25 561,8-15-216,-16 29 90,-46 73 623,59-98-908,-1 0 0,0-1 0,-2-1 0,-20 18 0,34-31-249,-1-1 1,0 1-1,0 0 0,0-1 0,0 0 0,0 1 1,0-1-1,0 0 0,0 0 0,-1 0 0,1-1 0,0 1 1,-1 0-1,1-1 0,0 1 0,-1-1 0,1 0 1,-1 0-1,-3 0 0,5-1-42,-1 0 0,0 0-1,1 0 1,-1 0 0,1-1 0,0 1-1,-1 0 1,1-1 0,0 1 0,0-1 0,0 1-1,0-1 1,0 1 0,0-1 0,0 0-1,0 0 1,1 1 0,-1-1 0,1 0 0,-1 0-1,1 0 1,0 0 0,0 0 0,0-2-1,-1-4-99,0-1 0,1 0-1,0 1 1,1-1 0,0 1-1,0-1 1,0 1 0,1 0-1,1-1 1,3-8 0,-5 14 73,0 1 0,1-1 1,-1 0-1,1 1 0,-1-1 0,1 1 1,0 0-1,0 0 0,0-1 1,0 1-1,0 0 0,0 1 1,1-1-1,-1 0 0,0 1 1,1-1-1,0 1 0,-1 0 1,1 0-1,0 0 0,0 0 0,-1 0 1,1 0-1,0 1 0,0 0 1,0-1-1,0 1 0,0 0 1,0 1-1,0-1 0,0 0 1,3 2-1,4 0 22,0 1 0,-1 1 1,1 0-1,-1 0 0,0 1 1,0 0-1,0 0 0,0 1 0,-1 1 1,0-1-1,-1 1 0,1 0 0,-1 1 1,-1 0-1,1 0 0,-1 0 1,-1 1-1,0 0 0,0 0 0,0 1 1,-1-1-1,4 18 0,-5-18 72,-2-12-231,-5-15-348,-5 4 222,0 0-1,0 1 0,-1 0 0,-1 0 0,0 1 0,-1 1 1,0 0-1,-1 1 0,0 0 0,0 1 0,-22-11 0,14 10 176,20 10 136,0-1 0,1 1 0,-1 0 0,0-1 0,1 1 0,-1 0 0,0 0 0,0-1 0,1 1 0,-1 0 0,0 0 0,0 0 0,0 0 0,1 0 0,-1 0 0,0 0 0,0 0 0,1 0 0,-1 1 0,0-1 1,0 0-1,1 0 0,-1 1 0,0-1 0,0 1 0,1 0 18,0 0 0,0-1 0,0 1 0,0 0 0,0-1 0,1 1 0,-1-1 1,0 1-1,0 0 0,1-1 0,-1 1 0,1-1 0,-1 1 0,0 0 0,1-1 0,-1 1 1,1-1-1,-1 0 0,1 1 0,-1-1 0,1 1 0,0-1 0,-1 0 0,1 1 0,-1-1 0,2 0 1,17 10 539,19 4 118,-20-9-678,0 2 1,0 0 0,0 1-1,19 13 1,-29-12-1095,-18-8 74,-16-7-131,-31-18 103,47 18 1070,0 1 0,0 0 0,-1 1-1,0 1 1,0-1 0,0 2 0,0-1-1,-23-1 1,33 4-21,0 0 0,0 1 0,0-1 1,0 0-1,-1 0 0,1 0 0,0 1 0,0-1 0,0 0 0,0 1 0,0-1 0,0 1 1,0 0-1,-1 0 0,2-1-3,-1 1-1,1-1 1,0 1 0,-1-1 0,1 0 0,0 1-1,0-1 1,-1 1 0,1-1 0,0 1 0,0-1 0,0 1-1,0-1 1,0 1 0,0-1 0,0 1 0,0-1-1,0 1 1,0-1 0,0 1 0,0-1 0,0 1 0,0 0-1,1 1 16,0-1-1,0 1 1,0 0-1,0 0 0,0-1 1,1 1-1,-1 0 1,0-1-1,1 1 0,-1-1 1,1 0-1,0 1 1,-1-1-1,1 0 0,2 1 1,3 1-39,1 0 1,0 0-1,0 0 1,0-1-1,1 0 1,-1-1-1,0 0 1,13 0 0,70-6-1264,-89 5 1255,33-6-244,-5-5-110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11851,'15'43'2747,"16"66"1,-28-93-2699,0 1 0,-2-1 0,1 0 0,-2 0 0,0 1 0,-2-1 0,-4 29 0,-6-1 58,-2-1 0,-29 66 0,-52 79 215,66-134-271,-83 163-2120,108-211 1629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4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12283,'-9'-2'801,"7"1"-675,0 1 0,0 0 0,0-1 1,0 1-1,1-1 0,-1 0 0,0 0 0,0 0 1,-1-1-1,33 14 3133,-15-3-2973,0 0 0,1-1 0,0-1 0,1 0 0,-1-1 0,1-1 1,0-1-1,1 0 0,30 2 0,211-12 1327,-124-1-1062,163 7-154,-29 2-355,-157 0-19,149 24 0,-190-18-28,108 27 10,-120-20-2,86 8 0,170 5-63,-261-25 50,-1-2 0,1-2 0,54-9 0,-95 11-223,-17 5-450,-19 9-763,21-13 1314,0-1-327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8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14219,'12'2'765,"1"-1"0,0 0 0,24-3 0,15 1-408,130 12-112,28 2 566,158-12-241,-178-2-524,499 9 34,211-22-71,-160 24 49,-305-9-49,-189-5-6,291-20-13,-461 19 13,97-10 18,150-5-26,-61 22 452,-246-26 206,-9 20-593,-1-1 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8:1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12291,'4'1'175,"-1"0"1,1 0 0,0 0-1,-1-1 1,1 0 0,0 1-1,0-1 1,-1-1 0,1 1-1,0 0 1,0-1 0,-1 0-1,1 0 1,-1 0 0,7-3-1,17-3 6,13 1-54,26-3-63,78-23 0,-112 22-63,180-45 25,-181 50-17,1 1 1,0 1-1,0 1 1,60 6-1,-25 7 27,124 37 0,-118-27-8,87 15 0,132-12 69,2-22 73,-206-2-103,399-3 228,418 4-257,-820 1-46,-18-3 22,1 4 0,90 16 0,-150-18 1,0 1 0,0 0 0,0 0 0,0 1 0,0 1 0,0-1 1,-1 1-1,12 8 0,-17-10-24,0 0-1,0 0 1,0 0 0,0 0 0,0 0-1,0 1 1,-1-1 0,1 1 0,-1-1-1,0 1 1,1 0 0,-1-1 0,-1 1-1,1 0 1,0 0 0,-1 0 0,1-1-1,-1 1 1,0 0 0,0 0 0,0 0-1,0 0 1,-1 0 0,1 0 0,-1 0-1,0-1 1,-1 5 0,1-3 0,-1 0 0,1 0 0,-1 0 0,0-1 0,0 1 0,0-1 0,-1 1 0,1-1 0,-1 0 0,0 0 0,-4 4 0,-23 11-85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0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5417,'6'3'482,"0"-1"-1,0-1 1,0 1 0,0-1-1,0 0 1,1 0 0,-1-1-1,0 0 1,1 0 0,10-2-1,-11 2-124,0-1 0,0 1 0,0-1-1,0 2 1,0-1 0,0 1 0,0 0 0,0 0-1,-1 0 1,1 1 0,10 4 0,2 3-219,0-1 1,1 0-1,0-2 1,0 0 0,0-1-1,1-1 1,24 2-1,141-2 132,-117-5-195,135 1 18,978 21 38,-756 16-135,103 5 10,-8-33 84,-2-30-62,-480 17-28,482-29 71,105 11-19,140 23 91,-452 6-65,299-7 153,-294-11-236,59 1 43,-310 10-42,455 17 42,-93-7 51,-153-10-42,289 0 393,-501-2-420,403 13 152,-24 5 107,-191 1-214,-44 0-36,-164-16 4,0-2 0,78-12 0,162-21 49,-97 15-52,399-41 54,-490 58-74,-66 2 1,-1 0-1,1-2 1,57-11-1,-49 2 17,1 2-1,0 2 1,0 2 0,0 1-1,69 3 1,-51 3-24,98-10-1,-117 5-24,-34 3 53,6-2-732,-9 2 684,-1 0-1,0-1 1,0 1-1,0 0 1,0 0 0,1-1-1,-1 1 1,0 0-1,0-1 1,0 1-1,0 0 1,0 0-1,0-1 1,0 1 0,0 0-1,0-1 1,0 1-1,0 0 1,0-1-1,0 1 1,0 0-1,0 0 1,0-1-1,0 1 1,0 0 0,-1-1-1,1 1 1,0 0-1,0 0 1,0-1-1,0 1 1,-1 0-1,1 0 1,0-1-1,-3-4-220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6481,'23'-19'1047,"-18"13"-517,1 1-1,-1 1 0,1-1 1,0 1-1,1 0 0,-1 0 1,1 1-1,-1 0 0,1 0 1,11-3-1,-2 2-206,24-5 173,42-5-1,-67 13-478,0 0-1,0 1 0,0 0 0,0 2 0,0 0 0,20 5 0,56 16 240,174 20 0,142-13 24,1-27-232,-237-9-42,0 8 0,219 31 1,-294-19-9,300 39 20,2-22-12,559-45 977,67-19-525,-421 36-397,220 5-76,-488 2 17,782 8-252,-448-52 162,-190 6-126,-1 23 142,-274 26 88,-105-8-20,-98-13-1,-1-1 1,0 1 0,0 0 0,0 0 0,0 0 0,1 0 0,-1 0 0,0 0 0,0 0 0,0 0 0,0 0 0,1 0 0,-1 0 0,0 0 0,0 0 0,0 0 0,1 0 0,-1 0 0,0 0 0,0 0 0,0 0 0,0 0 0,0 1 0,1-1 0,-1 0 0,0 0 0,0 0 0,0 0 0,0 0 0,0 0 0,1 0-1,-1 1 1,0-1 0,0 0 0,0 0 0,0 0 0,0 0 0,0 0 0,0 1 0,0-1 0,0 0 0,1 0 0,-1 0 0,0 0 0,0 1 0,0-1 0,0 0 0,0 0 0,0 1 0,-10 5-245,-16 4-158,-3-2 193,0 0 0,-1-3-1,-52 5 1,-94-7 225,117-4-40,-82 1 41,-213 2-179,-511 7-388,270-6 554,-696-30-218,506 2 141,-317 50 150,470-2 255,-326 16-354,498-17-262,132-12 85,-366-34 0,585 14 212,-351-28-118,-1 28 362,433 12-137,22-2-30,19 0-54,651-43-59,-126 6-57,648 6-297,0 36 455,50 0 218,1856-71-425,-3091 66 133,962-35-224,-2 24 232,-655 18-851,-258-9 725,-9-5-66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4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12795,'-6'5'424,"4"-4"-226,0 0 0,0 0 0,0 0 0,1 1 0,-1-1 0,1 0 1,-1 1-1,1-1 0,-1 1 0,1 0 0,-2 2 0,7 5 729,13 2-502,27 9-360,0-2 0,2-2 0,0-1 0,1-3 0,0-2 0,1-2 0,83 4 0,132 7 55,48 2-26,-210-18-49,109-12 0,-145 2-40,262-19 36,-230 22-28,134 13 0,-108 5 3,81 6 49,-149-17-43,96-8 0,-150 5-44,0 0-1,1 0 1,-1 0-1,1 0 1,-1 0-1,1 0 1,-1-1-1,0 1 1,1-1-1,-1 1 1,1-1-1,-1 1 1,0-1-1,0 0 1,1 0-1,-1 0 1,0 1-1,0-1 1,0 0-1,0-1 1,0 1-1,0 0 1,0 0-1,0 0 1,-1 0-1,1-1 1,1-1-1,-2-1-31,0 0-1,1 0 0,-2 1 1,1-1-1,0 0 0,-1 0 1,1 1-1,-1-1 1,0 0-1,-2-4 0,-11-23-175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9:2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11859,'-1'1'121,"1"1"0,0-1 0,0 1 0,0-1 0,0 1 0,0-1 0,0 1 1,0-1-1,0 1 0,0-1 0,1 1 0,-1-1 0,0 0 0,1 1 0,0-1 1,-1 1-1,1-1 0,0 0 0,-1 0 0,1 1 0,0-1 0,0 0 0,0 0 1,0 0-1,0 0 0,1 0 0,-1 0 0,0 0 0,0 0 0,1-1 0,-1 1 1,0 0-1,4 0 0,-2 1-103,1 0 0,0-1 0,0 0 0,0 0 0,0 0 0,0 0 0,0 0 1,0-1-1,0 0 0,8 0 0,44-10 128,-46 7-98,0 1 0,0 0 0,0 1 0,0 0 0,19 1 0,-18 2-3,1 0 0,-1 2 0,18 6 0,21 7 14,14-6-28,77 4 0,-30-5-10,-27-5-15,1-3 1,108-11 0,-75 2-1,141-7 14,527-14 55,-102 74 186,-561-37-238,0-6 0,0-5-1,223-32 1,17-17-21,4 27 25,-102 25 4,315-13 4,-41-18-18,-21 1-33,-336 19-28,-182 10 65,0 0 1,0 0-1,0 0 0,1-1 1,-1 1-1,0 0 0,0 0 1,0 0-1,0 0 0,0 0 0,0-1 1,1 1-1,-1 0 0,0 0 1,0 0-1,0-1 0,0 1 1,0 0-1,0 0 0,0 0 1,0-1-1,0 1 0,0 0 1,0 0-1,0 0 0,0-1 0,0 1 1,0 0-1,0 0 0,0 0 1,0-1-1,0 1 0,0 0 1,0 0-1,-1 0 0,1 0 1,0-1-1,0 1 0,0 0 1,0 0-1,0 0 0,0 0 0,-1-1 1,1 1-1,0 0 0,0 0 1,0 0-1,0 0 0,-1 0 1,1 0-1,0 0 0,0 0 1,-9-10 16,-4 1 133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9:2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7882,'-1'0'138,"-1"0"1,1 0 0,0 0-1,-1 0 1,1 0 0,0 1 0,-1-1-1,1 1 1,0-1 0,-1 1-1,1-1 1,0 1 0,0 0 0,-1 0-1,1-1 1,0 1 0,0 0-1,0 0 1,0 0 0,0 0-1,0 0 1,1 1 0,-1-1 0,0 0-1,0 0 1,1 0 0,-1 1-1,1-1 1,-1 0 0,1 1-1,0-1 1,-1 2 0,1-1-123,0 1 0,-1-1 0,1 0 0,0 0 0,1 0 0,-1 0 0,0 0 0,1 1 0,-1-1 0,1 0 0,-1 0 1,1 0-1,0 0 0,0 0 0,0 0 0,0 0 0,0-1 0,1 1 0,-1 0 0,3 2 0,1 0 36,0 0 0,1-1 0,0 0 0,-1 0 0,1 0 0,1 0 0,-1-1 0,0 0 0,0 0 0,9 0 0,11 2 217,33 0 0,-37-3-127,58 3 177,0 4-1,107 25 0,-85-12-298,139 13 0,106-12 25,-246-17-42,962 16-3,206-95 37,-366 15-4,581-7-100,-717 44 64,133-5 45,-247 20 248,-474 9-151,-105-4-90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12 10914,'0'-1'38,"-1"0"-1,0 0 1,1 0-1,-1 0 1,0 1-1,0-1 0,0 0 1,1 1-1,-1-1 1,0 1-1,0-1 1,0 1-1,0-1 1,0 1-1,0 0 0,0-1 1,0 1-1,0 0 1,0 0-1,0 0 1,0 0-1,-1 0 1,1 0-1,0 0 1,0 0-1,0 0 0,0 0 1,0 1-1,0-1 1,0 0-1,0 1 1,0-1-1,0 1 1,0-1-1,0 1 0,1-1 1,-1 1-1,0 0 1,0-1-1,0 1 1,1 0-1,-1 0 1,0 0-1,1 0 0,-1-1 1,1 1-1,-1 2 1,-5 5 163,1 1-1,0 1 1,-7 18 0,11-25-146,-12 33 35,3 1 0,0 0-1,3 0 1,-6 68 0,9 158-50,5-162-9,-40 1077-5,-56-282 87,45-461-42,2 290-36,2-8-280,30-581 179,-3 16 232,2 198 0,17-322-188,1-1-1,2 0 1,0 0-1,2 0 1,1 0-1,1-1 1,2 0-1,18 42 1,-24-64-58,-1 1 0,1 0 0,-1 0 0,0 0 0,-1 0 0,1 0 0,-1 0 0,0 0 0,0 0 1,-1 0-1,1 1 0,-1 6 0,-5 12-112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9858,'332'-46'986,"-2"27"-1356,-184 13 228,475-30-511,635-26 1603,-847 58 408,437 52 1,-743-37-1324,502 28-1423,-572-40 1142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2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22 166 9202,'-20'4'918,"19"-5"-460,4-2-30,37-15 517,28-5-602,1 3 1,0 2-1,2 4 1,141-9-1,295 37-284,-148 3-180,424-58 615,-186 1 337,-310 49-302,-120 0-372,-66-8-107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11474,'1'1'47,"-1"-1"-1,0 0 1,0 1-1,0-1 0,1 0 1,-1 1-1,0-1 1,1 0-1,-1 0 0,0 1 1,1-1-1,-1 0 0,0 0 1,1 1-1,-1-1 1,0 0-1,1 0 0,-1 0 1,1 0-1,-1 1 0,0-1 1,1 0-1,-1 0 1,1 0-1,-1 0 0,1 0 1,-1 0-1,0 0 1,1 0-1,-1 0 0,1-1 1,-1 1-1,1 0 0,-1 0 1,1 0-1,21-5 555,-18 4-395,105-26 891,60-16-706,33-15-334,3 8 0,244-26 0,652 29-38,1 96-21,142 79-6,-405-24 50,5-37-29,430-46-74,-504-15 35,1591 6 36,-1015 8-11,-1 32-1,657 16 63,389-62 355,-1297-9-686,1434-20-89,-1158-22 380,-6-48-147,-1337 91 113,835-87-1231,-778 77 1114,-6-4 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18 201 11698,'-1'1'63,"1"0"0,0-1-1,-1 1 1,1-1 0,0 1-1,-1-1 1,1 1 0,-1-1-1,1 1 1,-1-1 0,1 0-1,-1 1 1,1-1 0,-1 1-1,1-1 1,-1 0 0,0 0-1,1 1 1,-1-1-1,1 0 1,-1 0 0,-1 0-1,2 0 15,-1 0 0,1 0 0,0-1-1,-1 1 1,1 0 0,0-1 0,0 1-1,-1 0 1,1-1 0,0 1 0,0 0-1,-1-1 1,1 1 0,0-1 0,0 1 0,0 0-1,0-1 1,0 1 0,0-1 0,0 1-1,0 0 1,0-1 0,0 1 0,0-1-1,0-1 40,0 1 0,0 0 0,0 0 0,0 0 0,0-1 0,0 1 0,0 0 0,1 0 0,-1 0 0,0-1 0,1 1 0,-1 0 0,1 0 0,0 0 0,-1 0 0,1 0-1,0 0 1,-1 0 0,1 0 0,0 0 0,0 0 0,0 1 0,1-2 0,211-50 126,-192 48-264,1 2 0,-1 0 0,1 1 0,27 2 0,32-1-33,-35-4 52,0 2 0,0 2 0,80 11 0,-57 1-8,1-3 0,0-3-1,139-6 1,498-14-83,-279 14 49,-41-22 41,-147 7-16,87-5 5,193-8-16,-393 23 32,312-16 27,-364 12-6,-41 4 19,43-1 0,-86 12 447,8-5-480,-1 1 0,1-1 0,-1 0 0,1 0 0,-1 1 0,1-1-1,-1 0 1,0 0 0,0-1 0,0 1 0,-2 1 0,0-1-52,8-1 1,5-1-42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12059,'5'0'267,"-1"-1"-1,0 1 1,1 0 0,-1 0 0,1 0 0,-1 1 0,0-1 0,1 1 0,-1 0 0,0 0 0,0 1 0,5 1 0,3 4-69,1-1 1,0 0 0,1-1 0,-1 0 0,1-1 0,0-1 0,0 0-1,0-1 1,27 1 0,19-9 153,0-2 0,78-22 0,-49 10-209,-62 14-131,395-75 127,-302 64-371,190-3 0,671-26-375,-544-14 651,-97 9-47,-267 45-23,0 4 1,0 2-1,1 4 0,-1 3 0,91 21 0,-150-25 2,-5-2-13,-1 1-1,1 1 0,0-1 0,10 5 0,-18-6 33,0-1 1,0 0-1,1 0 0,-1 1 0,0-1 1,1 0-1,-1 0 0,0-1 0,0 1 0,1 0 1,-1 0-1,0-1 0,0 1 0,1 0 1,-1-1-1,0 1 0,0-1 0,0 0 1,0 1-1,0-1 0,0 0 0,0 0 1,1-1-1,1 1-76,-1-1 0,0-1 0,0 1-1,0 0 1,0 0 0,0-1 0,0 1 0,1-4 0,-3 6 62,0-1 1,0 1-1,0-1 0,0 1 1,0 0-1,0-1 1,0 1-1,0 0 0,0-1 1,0 1-1,0 0 0,0-1 1,-1 1-1,1-1 1,0 1-1,0 0 0,0 0 1,-1-1-1,1 1 0,0 0 1,0-1-1,-1 1 1,1 0-1,0 0 0,-1-1 1,1 1-1,0 0 1,-1 0-1,1 0 0,0-1 1,-1 1-1,1 0 0,0 0 1,-1 0-1,1 0 1,0 0-1,-1 0 0,0 0 1,-19-3-364,15 2 304,-5-1 30,0-4-12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3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12243,'1'0'65,"-1"1"0,0 0 0,0-1 0,1 1 0,-1-1 1,0 1-1,1-1 0,-1 1 0,1-1 0,-1 1 0,0-1 1,1 0-1,-1 1 0,1-1 0,0 1 0,-1-1 0,1 0 1,-1 0-1,1 1 0,-1-1 0,1 0 0,0 0 0,-1 0 1,1 0-1,-1 1 0,1-1 0,0 0 0,-1 0 0,1 0 1,0-1-1,26 6 612,-25-5-511,100 8 1251,116-5-1,56 2-1439,-173 4 73,0-6 0,188-16 1,-146-7-29,103-10-10,-242 29-10,56-1 34,-54 2-26,-1 1 1,0 0 0,0-1-1,0 1 1,1 1 0,-1-1-1,0 1 1,0 0 0,4 3-1,-8-5-26,0 1-1,0 0 1,0 0-1,0 0 1,0-1-1,0 1 1,0 0-1,0 0 1,0 0-1,-1 1 1,1-1-1,0 0 1,0 2-1,-3 1-553,-9-9 214,3 0 144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32 13027,'-16'-6'287,"-1"0"0,1 1 0,-1 1 1,0 0-1,0 2 0,0 0 0,0 0 0,0 2 0,-21 1 1,11 2-71,0 0 0,0 2 1,0 1-1,1 2 0,-28 10 0,34-9-181,1 1-1,0 1 0,1 0 0,0 2 1,1 0-1,0 0 0,1 2 0,1 0 1,0 1-1,-12 18 0,-8 13 5,3 2 0,-39 80 0,40-65-20,3 2-1,3 1 0,3 0 0,3 2 1,3 1-1,-9 84 0,22-115-15,1-1 1,1 1-1,3 0 0,1-1 0,2 1 1,1-1-1,3 0 0,25 73 0,-26-91-7,2-1 0,0 1 0,1-2 0,1 1 1,1-1-1,0-1 0,23 22 0,-23-26-4,1-2-1,0 0 1,1-1 0,0 0 0,1-1 0,0 0 0,0-2 0,1 0 0,33 9 0,-25-11-3,1-1-1,-1 0 1,1-3-1,0 0 0,0-1 1,-1-2-1,1 0 1,-1-2-1,1-1 1,-1-1-1,38-14 1,-20 3 6,0-2-1,-1-2 1,-2-1 0,0-3-1,56-44 1,-60 39 5,-2-2 0,-1-1 0,-2-2 1,-1 0-1,30-49 0,-31 37 7,-1-1-1,-3-1 1,-2-2 0,17-55-1,-31 77-47,-2-1 0,0-1-1,-3 1 1,0-1 0,-2 0-1,-2 1 1,0-1 0,-2 0-1,-1 0 1,-2 1 0,-1-1-1,-1 1 1,-2 1 0,-1-1-1,-1 2 1,-2-1 0,0 2-1,-2-1 1,-1 2 0,-1 0-1,-1 1 1,-2 1 0,0 1-1,-1 1 1,-2 0 0,0 2-1,-28-19 1,34 28-72,-1 0 1,0 1-1,0 1 1,-1 1-1,-22-6 0,13 8-88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0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139 152 15227,'123'-7'2749,"166"-15"-2881,-262 16 23,-23 2 169,-18 0 137,-57-2 434,-138 7 0,100 3-386,72-4-170,-104-2 114,177-9-269,53-5-53,252-55-1256,-323 64 555,-29 6 461,-31 4 296,13 1 137,-215 35 628,240-39-683,3 0-8,-1 0 1,1 1 0,0-1 0,-1 0 0,1 0 0,0 0 0,0 1 0,-1-1-1,1 1 1,0-1 0,0 1 0,0 0 0,-2 0 0,5 0-18,-1 0 0,1-1-1,0 1 1,0-1 0,-1 0 0,1 0 0,0 0 0,0 0 0,0 0 0,2 0-1,37-1-199,121-10-3010,-138 8 2657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2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9698,'4'0'289,"0"0"-1,0 0 1,0 0 0,0 0-1,0 0 1,0 1 0,0 0-1,-1 0 1,1 0 0,0 0-1,0 1 1,-1-1-1,1 1 1,5 4 0,22 7 143,-7-8-219,-1-1-1,1-1 0,-1-1 0,41-1 1,97-16 723,-88 7-538,277 1 478,-40 4-179,-231-4-297,1 3 0,128 12-1,-158-4-377,1-1-1,-1-3 0,1-2 1,0-2-1,54-12 0,-99 14-329,-13 0 258,-8-3-15,3-5-48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10514,'5'6'198,"0"-1"0,1 1 0,0-2 1,0 1-1,0-1 0,0 1 0,1-2 0,0 1 0,0-1 0,0 0 0,0 0 0,0-1 0,0 0 0,1 0 0,-1-1 0,1 0 1,-1 0-1,11-1 0,90-7 1853,-72 3-1552,0 1-1,-1 3 1,1 0 0,49 8 0,35 19-158,-68-14-231,1-2 0,83 6-1,-42-18-8,118-15 0,-84 3-73,406 0-27,-2 40 6,-366-14 3,410 20 19,-232-33-24,205 3 2,194-24 7,-222-16 65,-479 32-50,-44 5-407,-2-2 281,0 1-1,0 0 1,0-1-1,0 1 1,0-1-1,-7-4 1,-6-11-95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16 11634,'-16'1'206,"1"1"0,-1 1-1,1 0 1,0 1-1,0 1 1,0 0-1,0 2 1,1-1 0,0 2-1,0-1 1,1 2-1,0 0 1,-13 12-1,7-2-98,0 1-1,1 0 0,1 1 0,2 1 1,0 0-1,1 2 0,1-1 0,-12 32 0,12-20-73,2 0-1,2 0 0,1 1 1,1 0-1,-2 55 0,8-22-40,4 0-1,2 0 0,3 0 1,4-1-1,2-1 1,24 69-1,50 100 4,-65-186-25,2-1 1,52 76-1,-57-99-17,0 0-1,2-1 0,1-2 1,0 0-1,44 32 1,-46-41-19,0-1 0,0-1 0,1-1 0,1-1 0,0-1 0,0-1 0,1-1-1,32 6 1,-30-9-2,0-1 0,1-2 0,-1 0 0,0-2 0,0-1 0,1-1 0,-1-1-1,-1-1 1,39-14 0,-32 8 23,-2-3 0,1 0-1,-2-2 1,0-1 0,-1-2-1,49-41 1,-41 26 68,-2-1 0,-1-1 0,-2-3 0,-2 0-1,-1-2 1,-2 0 0,-2-2 0,-2-1 0,-2-1 0,20-63 0,-26 61 74,-3-1 1,-1 0-1,-3-1 1,-2 1 0,-1-62-1,-5 73-21,-2-1 0,-1 1 0,-2 0 0,-2 0 0,-1 1 0,-2 0 0,-22-50 0,16 52-33,-2 0-1,-1 0 1,-2 2-1,0 1 1,-3 0-1,0 2 0,-2 1 1,-1 1-1,-1 1 1,-1 2-1,-44-27 1,43 32-35,0 3 1,0 0-1,-2 2 1,0 1-1,0 2 1,-1 1-1,-1 2 1,1 1-1,-1 1 1,0 3-1,-1 0 1,-55 5-1,66 0 28,1 2-1,-1 0 1,1 2-1,-43 16 0,54-17 5,0 1 0,0 0-1,0 1 1,1 1 0,0 0-1,1 0 1,0 1 0,0 1-1,-15 16 1,11-6 38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57 10786,'-5'-3'242,"0"0"-1,0 1 0,0 0 1,-1 0-1,1 1 1,0-1-1,-1 1 0,0 0 1,-7 0-1,-54 2 1087,51-1-1061,-13 2-119,0 1 0,0 1 0,1 1 0,-1 2 0,1 0 0,1 2 0,-1 2 0,-35 18 0,44-18-134,-1 0 0,2 2 0,0 0 1,0 2-1,1 0 0,1 0 0,0 2 0,1 0 0,1 0 0,1 2 1,-14 25-1,-1 10-13,4 1 0,1 1-1,3 2 1,2-1 0,4 2 0,1 0 0,3 1 0,3 0-1,1 62 1,6-44-21,4 0 0,3 0-1,4-1 1,3 0 0,4-1 0,40 113-1,-43-150-53,2-1 0,1 0 0,2-2 0,2 0 0,1-1 0,2-2 0,1 0 0,51 49 0,-59-67-10,0 0 0,1-1 0,1 0 0,0-2 0,0 0 0,2-2 0,27 10 1,-32-14 1,0-1 1,1-1-1,-1-1 1,1-1-1,0 0 1,0-1-1,0-1 1,0-1 0,0 0-1,25-6 1,-17 0 1,0-1 0,0-2 1,-1 0-1,-1-1 0,0-2 1,0 0-1,-1-2 1,37-31-1,-7 0 156,-2-3 0,53-64 1,-59 58 199,-3-3 0,-2 0 0,-2-3 0,-3-1 0,-3-2 0,-3 0 0,-3-3 1,19-71-1,-29 79-78,-4-1 0,-1 0 0,-4 0 0,-2-1 0,-3 0 0,-2 0 0,-3 1 1,-3-1-1,-23-102 0,21 131-191,-2 1-1,0 0 1,-3 1 0,-21-39 0,25 53-20,-1 1 0,0 0 0,-1 1 1,-1 0-1,0 1 0,-1 0 1,0 1-1,-1 0 0,-21-13 0,11 12-36,0 1 0,0 1 0,-1 1 0,-1 1 0,-48-10 0,28 10-132,0 3 0,-69-1 0,68 8 61,10 3-21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4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164 484 10898,'-8'-15'2473,"8"15"-2432,0 0 1,0 0 0,-1 1 0,1-1 0,0 0 0,-1 0-1,1 0 1,0 1 0,0-1 0,-1 0 0,1 0 0,0 1-1,0-1 1,0 0 0,0 1 0,-1-1 0,1 0-1,0 0 1,0 1 0,0-1 0,0 0 0,0 1 0,0-1-1,0 0 1,0 1 0,0-1 0,0 1 0,-4 40 357,4-32-313,-78 643 56,48-461 254,-9 326 0,73-84-427,-32-418 18,0-4 1,-1-1 1,1 1-1,1-1 1,0 0-1,1 0 1,6 14-1,-7-19 2,0 0 1,0 0-1,1 0 0,-1-1 0,1 1 1,0-1-1,1 0 0,-1 0 0,1 0 0,-1-1 1,1 0-1,0 1 0,6 1 0,40 17-22,1-2 0,1-2 0,0-2 0,82 11 0,-91-22 11,1-2-1,0-2 1,53-6-1,133-25-17,-192 24 36,924-128-21,-498 66 23,34-5 10,3 31 23,-173 42-35,400 51 0,318 100-7,-628-90 57,622 10 0,129-104-15,-150-2-22,706 49-24,-306 29 11,-1242-28 78,200 45 1,-322-50-74,78 10 102,0-5 0,0-6 0,1-7 0,188-19 0,-316 17-84,1-1 0,-1 0 0,0-1 0,0 0 0,0 0 0,0 0 0,10-6 0,-13 5-14,0 1 0,0-1-1,0-1 1,0 1 0,-1 0 0,0-1 0,1 0 0,-1 0-1,0 0 1,-1 0 0,5-9 0,2-6 11,-1-1-1,-1-1 1,7-31 0,6-69 13,-13 80-30,69-697 33,-57-4-246,-19 734 220,0-34-176,-1 0 1,-13-81-1,12 112 128,-1-1 0,0 1 0,-1 0 0,0 0 0,-1 1 1,0-1-1,0 1 0,-1 0 0,-1 0 0,0 1 0,0 0 0,0 0 0,-1 0 0,-1 1 0,-14-11 1,3 6 57,-1 1 1,0 1 0,-33-12 0,-72-19 87,69 25-88,-79-22-124,-168-26 0,-145 5-102,-921-49 831,-5 66-726,813 34-39,-1237-12 396,-535 40-221,0 22-158,1527-26 87,44 17 307,8 71-336,675-86 39,-83 16-17,66-21 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5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57 11987,'-15'5'141,"-1"0"1,1 1 0,0 1 0,1 0 0,-1 1 0,1 0 0,1 1 0,0 1 0,0 0-1,1 1 1,-16 18 0,11-9-116,2 1 0,0 1 0,1 0-1,1 1 1,2 0 0,-14 36 0,-11 52 23,4 1 0,6 1 1,4 1-1,-10 175 0,27-211 91,4 1 0,16 139-1,-6-164-29,1-1-1,3 0 0,2 0 1,41 93-1,-46-125-90,1-1-1,0 0 1,2-1 0,0 0 0,1-1-1,1 0 1,18 16 0,-20-23-24,-1 0-1,2-2 1,-1 0-1,1 0 1,1-1 0,-1-1-1,1-1 1,1 0-1,-1 0 1,26 4 0,-12-6-81,0-1 0,0-1-1,1-1 1,-1-2 0,0-1 0,0-2 0,0 0 0,37-12 0,-14 1-197,-1-3-1,0-2 1,74-41-1,-89 40 332,-1-1 0,-1-1-1,-1-2 1,-1-1 0,-2-2 0,0-1 0,-2-1-1,-1-2 1,-2 0 0,-1-2 0,-2-1-1,-1 0 1,-2-2 0,-1 0 0,-2-1 0,13-44-1,-10 1 691,-2 0 0,6-105-1,-15-166 214,-10 304-1099,-1 0 0,-3 0 0,-2 1 0,-1 0 0,-23-64 0,24 90 41,-1 0 0,-1 1 0,0 0 0,-2 1 0,0 0 0,-1 1 0,-1 0-1,0 1 1,-1 1 0,-1 0 0,-1 1 0,0 1 0,-32-21 0,27 23 15,0 1 0,-1 1 0,0 1 0,-1 1 1,0 0-1,0 2 0,-39-4 0,24 6-62,1 2 0,-1 2 0,0 1 0,-43 8 0,47-3 54,0 1-1,1 2 1,0 2-1,1 1 1,0 2 0,1 0-1,1 3 1,0 0-1,-49 39 1,-43 43-113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45:0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218 107 11010,'0'0'2,"-76"74"1892,67-64-1644,0 2 1,1-1-1,0 1 0,0 1 0,-7 17 0,-4 16 18,3 0 0,-20 83 0,31-102-249,1 1 1,1-1 0,2 1-1,0-1 1,2 1 0,6 38 0,0-24 3,3-1 0,1 0 0,2-1 0,2 0 0,31 61 0,-31-75-9,1-1 1,1 0-1,1-1 0,1-1 1,1-1-1,1-1 1,1-1-1,45 33 1,-29-28 99,2-1 0,0-2-1,1-1 1,55 18 0,-75-32-60,1-1 0,0 0 0,0-2 0,1 0 0,-1-2 0,1 0 0,-1-2 0,1 0 0,-1-2 0,39-7 0,-37 3-39,0-1 0,0-1 0,-1-1 1,0-1-1,0-1 0,-2-2 0,1 0 1,30-25-1,-35 24 22,-2-1 1,0 0 0,0-1 0,-2-1-1,0-1 1,0 0 0,-2 0 0,0-1-1,-2 0 1,10-26 0,-3 0 85,-3-1 1,-1 0 0,-3-1 0,-1 0 0,-3 0-1,-2-1 1,-1 0 0,-3 1 0,-13-87-1,8 103-123,-2 2 1,-1-1-1,-1 1 0,-2 1 0,-1 0 0,-1 1 1,-1 0-1,-1 1 0,-2 0 0,-29-32 0,30 39-22,-1 2 1,0 0-1,-1 2 0,0 0 0,-2 1 0,1 1 0,-2 0 0,0 2 1,0 1-1,-1 0 0,0 2 0,-1 1 0,-36-7 0,20 9-174,1 2-1,-1 1 1,0 2-1,-74 11 1,62-3-123,0 4 0,1 1 0,-57 23 0,78-23 43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0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13659,'6'3'166,"0"-2"-1,0 1 1,0 0-1,0-1 1,0 0 0,0-1-1,0 1 1,1-1 0,-1 0-1,9-2 1,9 1 132,90 1 61,193-23 0,-210 5-331,-27 5 120,91-6 1,-137 18-73,-1 1 0,0 1 0,1 1 0,-1 1 0,0 1 0,0 1 0,44 16 0,27 22 158,30 11-107,-107-48-97,1-1 0,0 0 0,0-1 0,0-2 0,27 2 0,-22-5 137,1-1 0,0-1 1,38-11-1,-41 9 67,1 0 1,0 1-1,-1 2 1,32-1-1,-32 9-71,-19-5-238,0 0 1,-1-1-1,1 1 0,0-1 0,0 1 0,0-1 0,0 0 0,0 1 1,2-1-1,-3-1 52,0 1 0,-1 0 1,1-1-1,0 1 1,-1 0-1,1-1 0,0 1 1,-1-1-1,1 1 1,-1-1-1,1 0 0,-1 1 1,1-1-1,-1 1 0,1-1 1,-1 0-1,0 1 1,1-1-1,-1 0 0,0 0 1,0 1-1,0-1 0,1 0 1,-1 0-1,0 1 1,0-1-1,0 0 0,0-1 1,2-22-257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11138,'6'1'354,"0"-1"-1,-1 0 1,1 0-1,-1-1 0,1 0 1,-1 0-1,1 0 1,-1-1-1,1 1 0,6-4 1,13-4 205,22-3-437,0 3 1,1 1-1,0 2 1,0 2-1,0 3 1,0 1 0,0 3-1,0 2 1,74 17-1,-36-2-95,2-3 0,0-4 0,0-4 0,121-2 0,-80-12 45,75 0 66,-146 6-103,88 14 0,-57 0-13,1-3 0,143-1-1,102-35 109,-183 10 102,-10 8 24,-89 6-189,0-3 0,-1-2 0,78-17 0,-99 13-229,0-2-1,46-23 1,-77 34 154,1 0-1,-1 0 1,0 0-1,0 0 1,0-1 0,1 1-1,-1 0 1,0 0-1,0 0 1,0 0 0,0-1-1,0 1 1,1 0-1,-1 0 1,0 0 0,0-1-1,0 1 1,0 0-1,0 0 1,0-1 0,0 1-1,0 0 1,0 0-1,0-1 1,0 1 0,0 0-1,0 0 1,0 0-1,0-1 1,0 1 0,0 0-1,0-1 1,0 0-47,-2-7-186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21805,'1'14'376,"-1"0"0,0 1 0,-4 24 0,0-2-259,-31 405 182,31-404-298,2-24 18,0 0 0,1 0 0,0 0 1,2 0-1,1 16 0,-1-15-11,0 0 1,-2 0-1,1-1 1,-2 1-1,0 0 0,-8 27 1,1 0-15,-15 155 34,8-61-4,-11 223-5,7-65-26,-35 219 14,-2 134-63,-2-238-251,24-209 149,3 0-2399,25-165 2025,3-22 229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12915,'5'3'388,"0"0"1,1 0 0,-1 0 0,0-1-1,1 1 1,0-1 0,-1-1-1,1 1 1,0-1 0,0 0-1,10 0 1,77 3-282,-20-9 24,101-19 0,-108 12-128,0 4 0,77-1 0,30 18 41,38 0-26,490-6-73,-200-20 64,0-28 4,-308 26-10,807-31 104,0 57-4,-822-5-53,596 24 665,186 1-155,-919-28-537,-20 0-1,-1 1 0,1 0 1,-1 2-1,1 0 0,32 9 0,-52-11-20,0 0 0,0 0 0,0 1 0,0-1 0,-1 0 0,1 1 0,0-1 0,0 0 0,0 1 0,-1 0 0,1-1 0,0 1 0,-1-1 0,1 1 0,0 0 0,-1-1 0,1 1 0,-1 0 0,1 0 0,0 1 0,-1-2-27,0 1 1,0-1 0,0 1-1,0-1 1,0 1-1,0-1 1,0 1-1,0-1 1,0 1-1,-1-1 1,1 1-1,0-1 1,0 0-1,0 1 1,-1-1-1,1 1 1,0-1 0,-1 1-1,1-1 1,0 0-1,-1 1 1,1-1-1,0 0 1,-2 1-1,2-1-13,0 1-1,-1-1 0,1 1 1,-1-1-1,1 1 0,-1-1 1,1 0-1,-1 1 0,1-1 1,-1 0-1,1 0 0,-1 1 1,0-1-1,1 0 0,-1 0 1,1 0-1,-1 0 0,0 0 1,1 0-1,-1 0 0,1 0 1,-1 0-1,0 0 0,1 0 1,-1 0-1,1 0 0,-1 0 1,0-1-1,1 1 0,-1 0 1,1 0-1,-1-1 0,1 1 1,-1 0-1,1-1 0,-1 1 1,1 0-1,-1-1 0,1 1 1,-1-1-1,1 1 0,0-1 1,-1 0-1,1-10-374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10114,'0'-1'146,"1"0"-1,-1 0 0,0 0 1,1 0-1,-1-1 0,1 1 1,-1 0-1,1 0 1,0 0-1,-1 0 0,1 0 1,0 0-1,0 1 0,0-1 1,-1 0-1,1 0 1,0 0-1,0 1 0,0-1 1,0 1-1,1-1 1,-1 1-1,0-1 0,0 1 1,0-1-1,0 1 0,0 0 1,1 0-1,-1 0 1,0-1-1,0 1 0,0 0 1,1 1-1,-1-1 0,0 0 1,0 0-1,2 1 1,4 1 411,0 1 0,0 0 0,0 1 0,0-1 0,7 6 0,13 6 52,-1-6-19,34 8 0,-43-14-450,1 2 0,-1 0 0,0 1 0,0 1 0,18 10 0,-32-16-125,-1 1-1,1 0 1,-1 0 0,0 0 0,1 0-1,-1 0 1,0 1 0,0-1-1,-1 1 1,1-1 0,-1 1 0,1 0-1,-1-1 1,0 1 0,2 6-1,-2-4 12,0 1-1,0 0 0,-1 0 0,0-1 1,0 1-1,0 0 0,-2 11 0,-3 1 52,0 0 0,-1 0 1,-1 0-1,-10 17 0,4-9-34,-1 0 0,-1-2 1,-1 0-1,-2-1 0,0 0 0,-1-2 1,-1 0-1,-1-1 0,-1-1 1,-33 22-1,49-38-86,1 0 1,-1 0 0,1-1-1,-1 1 1,-7 1-1,-1-2-150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12763,'5'0'428,"0"0"1,0-1 0,1 0-1,-1-1 1,0 1 0,0-1-1,0 0 1,0 0-1,8-5 1,41-31 1844,-44 30-1885,43-35 206,-2-1 1,-2-3-1,-3-3 1,-1-1-1,62-92 1,-107 142-584,0 0-1,1 0 1,-1 0 0,1 0-1,0 0 1,-1 0-1,1 0 1,0 0 0,-1 1-1,1-1 1,0 0 0,0 1-1,0-1 1,0 0-1,0 1 1,0-1 0,0 1-1,0-1 1,0 1 0,0 0-1,0-1 1,2 1 0,-2 0-4,0 1 1,1 0 0,-1-1 0,0 1 0,0 0 0,0 0-1,0 0 1,0 0 0,0 0 0,0 0 0,0 1-1,-1-1 1,1 0 0,0 0 0,-1 0 0,1 1 0,0 1-1,42 80-667,91 136 0,-121-201 531,1 0 0,1 0 0,34 29 0,3-9-188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18172,'0'-1'45,"1"1"0,-1 0-1,0-1 1,1 1 0,-1 0 0,0-1 0,1 1-1,-1 0 1,1-1 0,-1 1 0,0 0 0,1 0 0,-1 0-1,1 0 1,-1-1 0,1 1 0,-1 0 0,1 0 0,-1 0-1,1 0 1,-1 0 0,1 0 0,-1 0 0,1 0 0,-1 0-1,1 0 1,-1 0 0,0 1 0,1-1 0,-1 0 0,1 0-1,-1 0 1,1 1 0,-1-1 0,0 0 0,1 0-1,-1 1 1,1-1 0,-1 0 0,0 1 0,1-1 0,-1 1-1,0-1 1,1 1 0,12 26 395,-7-15-183,76 123 125,2 4-606,-72-116-225,-1 1-1,-1 0 1,-1 1 0,7 28-1,-16-51 312,1-1 0,-1 1 0,0 0 0,1 0 0,-1 0 0,0 0 0,0 0 0,0 0 0,0 0 0,-1 0 0,1 0 0,-1 0 0,0 2 0,1-3 81,-1-1 1,1 1 0,-1-1-1,0 1 1,1-1-1,-1 1 1,0-1 0,1 0-1,-1 1 1,0-1 0,0 0-1,1 0 1,-1 1-1,0-1 1,0 0 0,1 0-1,-1 0 1,0 0 0,0 0-1,0 0 1,1 0-1,-1 0 1,0 0 0,0-1-1,1 1 1,-1 0 0,0 0-1,0-1 1,1 1-1,-1 0 1,0-1 0,1 1-1,-1-1 1,0 1 0,0-1-1,-12-7-705,1-1 0,0 0 0,0 0 1,-20-22-1,7 6-202,6 8 577,8 8 1043,0 0 1,1-1-1,0 0 0,1-1 1,0 0-1,-12-20 1,21 31-552,0-1-1,-1 0 1,1 1 0,0-1 0,0 0 0,0 0 0,0 1 0,0-1 0,0 0-1,0 0 1,0 1 0,0-1 0,0 0 0,0 0 0,0 1 0,0-1-1,0 0 1,1 1 0,-1-1 0,0 0 0,1 1 0,-1-1 0,0 0 0,1 1-1,-1-1 1,1 1 0,-1-1 0,1 1 0,-1-1 0,1 1 0,0-1-1,0 0 1,25-12 1601,-19 10-1422,68-28 1240,-30 13-1608,0-1 0,71-45 0,-76 35-72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59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17124,'5'5'204,"1"1"1,-1-1-1,0 1 1,-1 0-1,1 1 1,5 11-1,-5-10-144,0 0 1,0 0-1,11 13 0,-12-17-72,1 0 1,0 1-1,0-2 0,0 1 1,0 0-1,1-1 0,-1 0 1,1 0-1,0-1 0,-1 0 0,1 0 1,1 0-1,-1-1 0,0 1 1,0-1-1,0-1 0,1 1 1,6-2-1,-3 0-129,0 0 0,-1-1 0,1 0 0,-1-1 0,0 0-1,0 0 1,0-1 0,0 0 0,-1-1 0,1 0 0,9-7 0,-9 5-7,0-1-1,0 0 1,0 0 0,-1 0 0,0-1-1,-1-1 1,0 1 0,-1-1-1,1 0 1,6-18 0,-13 28 162,1 0 0,-1 0 1,0 0-1,0 0 0,0 0 0,0 0 1,0 0-1,0 0 0,0 0 0,0 0 1,0 0-1,0-1 0,0 1 0,0 0 0,0 0 1,1 0-1,-1 0 0,0 0 0,0 0 1,0 0-1,0 0 0,0 0 0,0 0 1,0-1-1,0 1 0,0 0 0,0 0 1,0 0-1,0 0 0,0 0 0,0 0 0,0 0 1,0 0-1,0-1 0,0 1 0,0 0 1,-1 0-1,1 0 0,0 0 0,0 0 1,0 0-1,0 0 0,0 0 0,0 0 0,0 0 1,0 0-1,0-1 0,0 1 0,0 0 1,0 0-1,0 0 0,-1 0 0,1 0 1,0 0-1,0 0 0,0 0 0,0 0 1,0 0-1,0 0 0,0 0 0,0 0 0,-1 0 1,-6 6 449,-8 12 78,-8 25-402,2 1 0,3 0 0,1 1 0,2 1 0,-12 66 0,21-66-204,5-10-21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9546,'6'-11'1360,"-2"3"-399,1 2 1807,-4 12-1416,-1 10-279,2 7-33,-2 9-168,-3 3-128,1 6-248,-1 7-104,2 1-512,-1 0-408,1-8 472,-2-4-104,0-3-96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14227,'-12'26'1112,"-8"9"-848,-3-1-144,-1 7 432,-2-1-151,4-1-233,1-1-56,2-6-104,3-1-8,2-10-192,1-1-120,4-11 248,0-4-17,5-7-55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16091,'5'-5'1409,"-1"5"-969,4 2-192,3 10 616,1 0-176,3 10-304,4 2-80,-1 5-216,3 0-232,1-1-416,-2-5 528,-5-6-136,-3-2-56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16796,'-11'4'360,"-1"1"0,1 1 0,-1 0 0,2 0 1,-1 1-1,1 1 0,0 0 0,0 0 0,1 1 0,0 0 1,-7 10-1,8-9-332,0 1-1,0 0 1,1 0 0,1 0 0,0 1 0,1 0-1,0 0 1,0 0 0,2 1 0,-1-1 0,2 1-1,-2 14 1,3-24-21,1-1 0,0 0 0,0 1 0,1-1 0,-1 0 0,0 0 0,1 0 0,0 1 0,-1-1-1,1 0 1,0 0 0,0 0 0,0 0 0,0 0 0,0 0 0,1 0 0,-1 0 0,0-1 0,1 1 0,2 1 0,-2-1 8,0-1 1,1 0-1,-1 1 1,1-1 0,-1 0-1,1-1 1,0 1 0,-1 0-1,1-1 1,0 0 0,-1 1-1,1-1 1,0 0-1,-1 0 1,1-1 0,0 1-1,2-1 1,8-2 59,-1 0 0,0-2 0,0 1 0,0-1 0,0-1-1,-1 0 1,0-1 0,19-15 0,-10 6 116,-1-1-1,-1-1 1,25-31-1,-40 45-146,17-24 128,-19 27-161,0 0 0,0 0 0,-1 0 1,1 0-1,0 0 0,-1-1 0,1 1 1,-1 0-1,0-1 0,1 1 0,-1 0 1,0 0-1,0-1 0,1 1 0,-1-1 0,0 1 1,-1 0-1,1-1 0,0-1 0,0 3-9,0 0 0,-1 0 0,1 0 0,0 0 0,0 0 0,0 0 0,0-1 0,0 1 0,0 0 0,-1 0 0,1 0-1,0 0 1,0 0 0,0 0 0,0 0 0,-1 0 0,1 0 0,0 0 0,0 0 0,0 0 0,0 0 0,-1 0 0,1 0 0,0 0-1,0 0 1,0 0 0,0 0 0,-1 0 0,1 0 0,0 0 0,0 0 0,0 0 0,0 0 0,-1 0 0,1 0 0,0 1 0,0-1-1,0 0 1,0 0 0,0 0 0,-1 0 0,-8 10 36,-5 10-11,8-7-25,-1 1 0,1 0 0,1 0 0,1 0 0,0 0-1,0 1 1,-1 24 0,4-30-3,0 1 1,1 0-1,1 0 0,-1-1 0,2 1 0,-1-1 0,1 1 0,1-1 0,0 1 0,0-1 1,0 0-1,9 14 0,6 3 30,-11-16 5,-1-1 1,1 1-1,-2 0 0,1 0 0,6 21 1,-11-28-7,0-1 0,-1 1-1,0 0 1,1 0 0,-1 0 0,0 0 0,-1 0 0,1-1 0,0 1 0,-1 0 0,1 0 0,-1 0 0,0-1 0,0 1 0,0 0 0,-1-1 0,1 1 0,0-1 0,-1 1 0,0-1 0,1 0 0,-1 1 0,0-1 0,0 0 0,-1 0-1,1-1 1,0 1 0,-4 2 0,-2 0 76,0 1 0,1-2 0,-1 1 0,0-1 0,-1-1 0,1 1-1,0-2 1,-1 1 0,0-1 0,1 0 0,-1-1 0,1 0 0,-14-1 0,10 0-27,0-1 0,0 0 1,0-1-1,1 0 1,-1-1-1,1 0 1,0-1-1,0 0 0,-12-7 1,21 10-133,0 1 1,0 0-1,0-1 1,1 1 0,-1-1-1,0 1 1,1-1-1,-1 0 1,1 0-1,-1 0 1,1 0 0,0 0-1,0 0 1,0 0-1,-1-2 1,2 2 6,0 1 0,0-1 0,0 1 0,0-1-1,0 0 1,0 1 0,1-1 0,-1 1 0,1-1 0,-1 1 0,1 0 0,-1-1 0,1 1 0,0-1 0,-1 1 0,1 0 0,0-1 0,0 1 0,0 0 0,0 0 0,0 0 0,0 0-1,1 0 1,0-1 0,16-11-376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15171,'-3'-2'1705,"4"2"-921,4 3-264,9 0 1184,6 2-495,7-4-257,7 1-120,9 2-264,4 2-80,5-1-336,3 0-344,-6-5 488,0 1-280,-24-1-80,-10-1-80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8610,'18'-24'2844,"33"-34"-1,-45 52-2321,1 0 0,-1 0 0,1 1-1,0 0 1,0 1 0,0-1-1,1 1 1,0 0 0,-1 1 0,12-3-1,-18 5-476,0 1 1,0 0-1,0-1 0,0 1 0,0 0 1,0 0-1,0 0 0,0 0 0,0 0 0,0 0 1,0 0-1,0 0 0,0 0 0,0 0 0,0 1 1,0-1-1,0 0 0,0 1 0,-1-1 1,1 0-1,0 1 0,0-1 0,0 1 0,0 0 1,-1-1-1,1 1 0,0 0 0,0-1 0,-1 1 1,1 0-1,0 0 0,-1 0 0,1-1 0,-1 1 1,0 0-1,1 0 0,-1 0 0,1 0 1,-1 0-1,0 0 0,0 0 0,0 0 0,0 0 1,1 0-1,-1 0 0,-1 0 0,1 0 0,0 0 1,0 2-1,-1 3-8,0 0 1,0-1-1,0 1 0,-1 0 1,0 0-1,0-1 0,-4 8 1,-6 7 26,-1-1 0,-1-1 0,-18 19 0,-21 27 78,51-61-135,0-1-1,1 1 1,-1 0-1,1-1 1,-1 1-1,1 0 1,0 0-1,0 0 0,0 0 1,0 0-1,1 0 1,-1 0-1,1 1 1,0-1-1,0 4 1,1-5-12,-1 0 0,1 0 1,0 0-1,-1-1 0,1 1 0,0 0 1,0 0-1,0-1 0,0 1 0,1 0 1,-1-1-1,0 1 0,1-1 1,-1 0-1,1 1 0,-1-1 0,1 0 1,0 0-1,0 0 0,-1 0 0,1 0 1,0-1-1,0 1 0,3 0 1,3 1-149,0 0 1,1 0 0,-1-1 0,1 0-1,0-1 1,-1 0 0,1 0 0,-1-1 0,1 0-1,11-4 1,-6 2-13,1-2-1,-1 0 1,0-1-1,0-1 1,13-7-1,18-17-342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16003,'-2'1'114,"-1"-1"-1,1 1 1,0 0-1,0-1 1,0 1-1,0 0 1,0 0-1,0 1 1,0-1-1,0 0 1,1 1-1,-1-1 1,0 1-1,1-1 1,-1 1-1,1 0 1,-1 0-1,1 0 1,0 0-1,0 0 1,0 0-1,0 0 1,0 0-1,0 3 1,-4 7 131,2-1 1,-1 1-1,-1 14 1,4-20-232,0 0 0,1 1 0,-1-1 0,1 0 0,0 1 0,1-1 0,0 0 0,0 1 1,2 7-1,-2-11-11,0-1 0,0 1 0,1-1 1,-1 0-1,0 1 0,1-1 1,0 0-1,-1 0 0,1 0 0,0 0 1,0 0-1,0 0 0,0-1 1,1 1-1,-1-1 0,0 1 0,1-1 1,-1 0-1,1 0 0,-1 0 1,1 0-1,-1-1 0,1 1 0,3 0 1,-5-1 32,1 0 0,-1 1 0,1-1 0,-1 1 0,0-1 1,0 1-1,1 0 0,-1-1 0,0 1 0,0 0 0,0 0 0,0 0 1,0 0-1,0 0 0,0 0 0,0 0 0,0 0 0,0 0 1,0 1-1,-1-1 0,1 0 0,0 0 0,-1 1 0,1-1 0,-1 0 1,0 1-1,1 2 0,0 5 226,0 0-1,-1-1 1,0 16-1,0 9 142,0-31-406,0-1-1,1 1 0,-1-1 0,0 1 1,1-1-1,-1 1 0,1-1 0,0 1 1,-1-1-1,1 0 0,0 1 0,0-1 1,0 0-1,0 0 0,0 1 0,0-1 0,0 0 1,0 0-1,0 0 0,1-1 0,-1 1 1,0 0-1,1 0 0,-1-1 0,0 1 1,1 0-1,-1-1 0,1 0 0,-1 1 1,1-1-1,-1 0 0,1 0 0,2 1 0,19-5-58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3411 11610,'81'-50'2621,"50"0"-1582,-97 39-842,-1-1-1,0-1 1,-1-2-1,39-25 1,97-91 709,5-4-284,-41 46-411,166-115-166,-107 79-59,-100 69 3,162-133 0,-245 181 11,171-149 2,-123 113-2,81-50 1,-9 22-3,-64 37 0,0-3 1,82-64-1,-82 48 0,254-191 3,50 28 0,129-89 15,15-31 136,-433 294-134,490-278 59,-521 291-39,-1-2-1,77-70 1,-84 68-16,-39 33-9,-2 1 23,1-1 0,0 1 0,0 0 0,0-1 0,0 1 0,0-1 0,0 1 0,0-1 0,0 1 1,0-1-1,0 1 0,0-1 0,0 1 0,0-1 0,0 1 0,0-1 0,0 1 0,0-1 0,1 1 0,-1-1 0,0 1 0,0 0 0,1-1 0,0 0 0,4-5 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19868,'2'-1'5442,"1"1"-5391,0-1 1,0 0-1,0 1 1,0-1-1,0 0 1,0 0 0,0-1-1,0 1 1,-1 0-1,1-1 1,-1 0-1,1 0 1,-1 1-1,3-4 1,-5 5-50,0 0 0,0 0-1,0 0 1,0 0 0,1-1 0,-1 1-1,0 0 1,0 0 0,0 0 0,0 0 0,0 0-1,0-1 1,0 1 0,0 0 0,0 0 0,0 0-1,0 0 1,0-1 0,0 1 0,0 0 0,0 0-1,0 0 1,0 0 0,0 0 0,0-1 0,-1 1-1,1 0 1,0 0 0,0 0 0,0 0 0,0 0-1,0 0 1,0-1 0,0 1 0,0 0 0,0 0-1,-1 0 1,1 0 0,0 0 0,0 0 0,0 0-1,0 0 1,-1 0 0,-9-1 65,-9 5 22,-11 16-15,29-19-49,0 0 0,0-1-1,0 1 1,1 0 0,-1 0 0,0 0 0,1 0 0,-1 0 0,0 0 0,1 0 0,0 0 0,-1 0-1,0 1 1,1-2-18,1 1-1,-1-1 0,0 1 1,0-1-1,0 1 0,0-1 0,0 1 1,0-1-1,1 0 0,-1 1 1,0-1-1,0 1 0,1-1 1,-1 0-1,0 1 0,1-1 1,-1 0-1,0 1 0,1-1 0,-1 0 1,0 1-1,1-1 0,-1 0 1,1 0-1,-1 0 0,0 1 1,1-1-1,-1 0 0,1 0 0,-1 0 1,1 0-1,0 0 0,14 3 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15947,'3'1'1441,"1"2"-1441,-1-4-200,2-7 2456,1-10-2152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19748,'-1'6'1240,"5"-6"-1728,1 0 496,0 3-184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1185 20772,'-1'-7'1297,"5"-2"-1705,10-13 400,4 1 472,5-18-504</inkml:trace>
  <inkml:trace contextRef="#ctx0" brushRef="#br0" timeOffset="1">1188 57 19724,'-21'16'1304,"3"-10"-1320,4-9-288,14-8 200,8-4 192,16-8-216,5-3-88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1 703 19508,'6'-8'1472,"-5"8"-1648,-1-1-320,4-5 1024,2-2-263,14-15-442</inkml:trace>
  <inkml:trace contextRef="#ctx0" brushRef="#br0" timeOffset="1">1388 95 20596,'3'-10'1289,"-5"0"-1585,-4 3-152,11-4 151,5-1-1343,18-2 1216,6-1-296,12-1-304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12299,'-5'-24'3096,"4"17"-692,-2 18-1239,-3 32-811,1 0 1,4 79-1,1-51-151,4 216 146,3-199-265,21 110 0,-28-205-241,0 0 0,0-1 1,1 1-1,2-9 0,1-5 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13899,'-4'10'850,"0"0"0,1 0 0,-4 12-1,-8 70-24,0 2 143,8-105-24,6-2-794,1 0 1,0-1 0,1 1-1,1 0 1,4-21-1,-3 16-149,0 0 0,0-23-1,-3 41 1,0 0-1,0 0 0,0 1 0,0-1 0,0 0 0,0 0 0,0 0 0,0 0 0,0 0 0,0 0 0,0 0 0,0 0 0,0 0 0,0 0 0,0 0 0,0 0 0,-1 0 0,1 0 0,0 0 0,0 0 0,0 0 0,0 0 0,0 0 0,0 0 0,0 0 0,0 0 1,0 0-1,0 0 0,0 0 0,0 0 0,0 0 0,0 0 0,0 0 0,0 0 0,0 0 0,0 0 0,-1 0 0,1 0 0,0 0 0,0 0 0,0 0 0,0 0 0,0 0 0,0 0 0,0 0 0,0 0 0,0 0 0,0 0 0,0-1 0,0 1 0,-5 10-5,-3 11-16,7-17 77,0-1-1,0 1 0,1 0 0,0-1 0,-1 1 1,1-1-1,1 1 0,-1 0 0,0-1 0,1 1 1,0-1-1,1 6 0,-2-9-46,0-1 1,0 1-1,0 0 1,0 0-1,0 0 0,0 0 1,0 0-1,0 0 1,1 0-1,-1-1 0,0 1 1,0 0-1,0 0 1,0 0-1,0 0 1,0 0-1,0 0 0,0 0 1,0 0-1,1 0 1,-1 0-1,0 0 0,0 0 1,0-1-1,0 1 1,0 0-1,0 0 0,0 0 1,1 0-1,-1 0 1,0 0-1,0 0 1,0 0-1,0 0 0,0 0 1,0 0-1,1 0 1,-1 0-1,0 0 0,0 1 1,0-1-1,0 0 1,0 0-1,0 0 0,1 0 1,-1 0-1,0 0 1,0 0-1,0 0 1,0 0-1,0 0 0,5-19 193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45 14363,'0'0'28,"2"-6"523,0-1 0,0 1 0,-1-1 0,1-11 0,-9 26 2119,-1 11-2394,-5 33-195,2 1-1,2 0 0,-1 65 1,13-102-49,-3-16-29,0 1 1,0-1-1,0 0 0,0 0 1,1 1-1,-1-1 0,0 0 1,0 0-1,0 0 1,1 0-1,-1 0 0,0 1 1,0-1-1,1 0 0,-1 0 1,0 0-1,0 0 0,1 0 1,-1 0-1,0 0 1,0 0-1,1 0 0,-1 0 1,0 0-1,1 0 0,-1 0 1,0 0-1,0 0 1,1 0-1,-1 0 0,1 0 1,1-2 15,1 0 0,0 0 0,-1 1 1,0-2-1,1 1 0,-1 0 1,0 0-1,2-3 0,8-10 45,0-1-1,-2 0 1,0 0-1,-1-1 1,10-25-1,-14 31-52,-1 0 0,-1 0 0,0-1 1,-1 0-1,0 1 0,-1-1 0,0 0 0,0 0 0,-3-22 0,1 32-11,1 1-1,0-1 0,-1 0 1,1 0-1,-1 0 1,1 1-1,-1-1 0,0 0 1,0 1-1,0-1 1,-2-2-1,3 3-1,-1 1 1,1-1-1,-1 1 0,1 0 1,-1-1-1,0 1 0,1 0 1,-1-1-1,1 1 0,-1 0 1,0 0-1,1-1 1,-1 1-1,0 0 0,1 0 1,-1 0-1,0 0 0,1 0 1,-1 0-1,1 0 0,-1 0 1,-1 0-1,0 1-2,0 0-1,0 0 1,0 1-1,0-1 1,0 0-1,0 1 1,1-1-1,-1 1 1,1-1-1,-1 1 1,1 0 0,-1-1-1,1 1 1,0 0-1,0 0 1,0 0-1,-1 2 1,-5 13-10,2 1 0,0-1 1,0 1-1,2-1 0,0 1 1,1 0-1,1 0 0,1 0 1,0 0-1,4 19 0,-4-35 15,0 0 0,0-1 0,0 1 0,0-1 0,1 1 0,-1-1 1,1 0-1,-1 1 0,1-1 0,-1 1 0,1-1 0,0 0 0,0 1 0,-1-1 0,1 0 0,0 0 0,3 2 0,-4-3 2,1 0-1,-1 0 1,1 0-1,0 0 1,-1 0-1,1 0 1,0 0-1,-1 0 0,1 0 1,0 0-1,-1-1 1,1 1-1,-1 0 1,1 0-1,0-1 1,-1 1-1,1-1 1,-1 1-1,1 0 1,-1-1-1,1 1 1,-1-1-1,0 1 1,1-1-1,-1 1 1,1-2-1,4-5 18,0-1 0,-1 0 0,0 0 0,4-11 0,-6 13-14,1-2-5,0 0-1,0 0 1,0 0 0,-1-1 0,-1 1 0,1-1 0,-1 0 0,-1-12 0,0 21-2,0-1-1,0 1 1,0 0 0,0 0-1,0 0 1,0-1 0,0 1-1,0 0 1,0 0 0,0 0-1,0 0 1,0 0-1,0-1 1,0 1 0,0 0-1,-1 0 1,1 0 0,0 0-1,0 0 1,0-1 0,0 1-1,0 0 1,-1 0-1,1 0 1,0 0 0,0 0-1,0 0 1,0 0 0,-1 0-1,1 0 1,0 0 0,0 0-1,0 0 1,0 0-1,-1 0 1,1 0 0,0 0-1,0 0 1,0 0 0,-1 0-1,1 0 1,0 0 0,0 0-1,0 0 1,0 0-1,-1 0 1,1 0 0,0 0-1,0 0 1,0 0 0,0 1-1,0-1 1,-1 0 0,1 0-1,0 0 1,0 0-1,0 0 1,0 1 0,-9 9-38,1 2-53,1 1-1,0 1 1,1-1-1,1 1 1,-5 17-1,-14 75-1353,21-91 1219,1 0 0,0 22 1,4-23-217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16452,'-3'4'392,"0"0"1,1 1 0,-1-1-1,1 1 1,0-1 0,1 1-1,-1 0 1,1-1 0,-1 7 0,-8 51-109,9-56-184,-3 15 1,4-16 673,3-18-14,-2 9-689,-1 0 15,4-9 17,-2 0 1,2-25 0,-4 48-157,0 1 0,1 0 0,0-1 0,1 1-1,0-1 1,5 14 0,-7-23 42,0-1 0,0 0 1,0 0-1,0 1 0,0-1 0,0 0 0,1 0 0,-1 1 1,0-1-1,0 0 0,0 0 0,0 1 0,0-1 0,1 0 1,-1 0-1,0 0 0,0 1 0,0-1 0,1 0 0,-1 0 1,0 0-1,0 0 0,1 0 0,-1 1 0,0-1 0,0 0 1,1 0-1,-1 0 0,0 0 0,0 0 0,1 0 0,-1 0 1,0 0-1,0 0 0,1 0 0,-1 0 0,0 0 0,1 0 1,-1 0-1,0 0 0,0 0 0,1 0 0,-1-1 0,0 1 1,0 0-1,1 0 0,-1 0 0,0 0 0,0 0 0,0-1 1,1 1-1,-1 0 0,0 0 0,0 0 0,0-1 0,0 1 1,1 0-1,-1 0 0,0-1 0,0 1 0,0-1 1,7-15-234,-4 2 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0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12459,'5'-1'321,"-1"0"1,1 0 0,-1 0-1,1 0 1,-1 1 0,1 0 0,-1 0-1,1 0 1,7 2 0,44 11 304,-39-9-531,24 7 67,23 6 125,1-2 0,112 10 0,-18-24 593,227-28 1,-22-1-148,-29 23-588,167-7-102,-99-20-29,347-13 42,-561 44-836,-190 1 607,-2-2-82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12739,'2'0'91,"-1"-1"0,0 0 0,1 1 0,-1-1 0,1 1 0,-1 0 0,1-1 1,-1 1-1,1 0 0,-1 0 0,1 0 0,2 0 0,2 0 24,410-29 754,66-8-519,-299 9 8,-11 1 319,201-5-1,-48 31-294,111-2-282,56 10-25,-260 2 106,-149-12 50,144-21 0,-96 7 320,27 5-361,-165 5-474,-15 0 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8346,'-14'12'2459,"14"-11"-2340,0-1 0,0 1 0,0-1-1,0 0 1,-1 1 0,1-1 0,0 0 0,0 1-1,0-1 1,0 1 0,0-1 0,0 0-1,0 1 1,0-1 0,0 1 0,1-1-1,-1 0 1,0 1 0,0-1 0,0 0 0,0 1-1,0-1 1,1 0 0,-1 1 0,0 0-1,3 1 251,0 0 1,-1 0-1,1 0 0,0 0 0,0-1 0,0 1 0,5 1 0,0 1-1065,7 1 724,0 1 0,1-2 0,29 6 0,-27-7-11,0 1 0,23 8 0,58 25-1,197 46-1,-226-70-12,0-3-1,0-3 1,130-4-1,301-33 33,-2-25-28,-334 30 20,290-5 0,-188 37-18,220-4 9,-359-8 3,-1 6 1,202 26-1,-197-8 90,207 5-1,-293-23-48,0 2 1,86 18-1,-127-20-38,60 17-116,-61-17 252,0 1 0,0-1 0,0 1 0,0 0 0,0 0 0,-1 0 0,1 1-1,-1-1 1,0 1 0,0 0 0,0 0 0,0 0 0,3 3 0,-5-1 252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80 12491,'-11'-7'271,"0"1"-1,-1 0 1,0 1 0,0 0 0,0 1 0,-1 1 0,1-1 0,-1 2 0,0 0-1,0 1 1,0 0 0,0 1 0,-16 1 0,17 1-119,1 0 0,-1 1 1,1 0-1,0 0 0,0 1 0,1 1 1,-1 0-1,1 0 0,0 1 0,0 1 1,1-1-1,0 1 0,0 1 0,1 0 0,-9 10 1,2 1-17,0 1 0,2 0 0,0 1 0,2 0 0,0 1 0,1 1 0,2 0 1,0 0-1,-7 38 0,8-24-88,2 1 1,1-1-1,2 1 1,2-1-1,7 59 1,-3-69-55,1 1 0,1-1 0,2 0 0,0 0 0,2-1 0,1-1 0,1 1 0,1-2 1,1 0-1,27 35 0,-31-47-16,1 0 1,-1 0-1,2-1 1,0-1-1,0 0 0,1-1 1,0 0-1,0-1 1,1 0-1,0-1 1,0-1-1,1 0 1,0-1-1,0-1 1,0 0-1,1-1 1,-1 0-1,1-2 1,0 0-1,18-1 1,-25 0 8,0-1 0,0-1 0,0 1 0,0-1 0,0-1 1,0 0-1,-1 0 0,1-1 0,-1 0 0,0 0 1,0-1-1,0 0 0,-1 0 0,9-9 0,-5 4 11,-2-1 0,0 0 0,0-1 0,-1 0 0,0 0 0,-1-1 0,-1 0 0,8-20 0,3-15 44,-3 0 0,-2-1 1,10-83-1,-15 48 39,-4-116 0,-5 145-36,-10-65 1,9 104-57,0 0 1,-1 1-1,0 0 0,-1 0 0,-1 0 1,-1 0-1,0 1 0,0 0 0,-11-13 1,16 23-24,-1 1 0,0-1 0,0 1 0,-1 0 0,1 0 0,-1 0 0,1 0 0,-1 1 0,0 0 0,0-1 0,0 1 0,0 1 0,-1-1 0,1 1 0,-5-2 0,5 3-2,1 0 1,-1-1 0,0 1-1,0 1 1,0-1-1,0 1 1,1-1 0,-1 1-1,0 0 1,0 0-1,1 1 1,-1-1 0,1 1-1,-1 0 1,1 0 0,0 0-1,0 0 1,-5 4-1,-17 18-189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65 12915,'-8'-6'265,"0"0"-1,0 0 1,0 1 0,-1 0 0,1 0 0,-1 1-1,0 1 1,-18-6 0,23 8-194,-1 0-1,1 0 1,0 1-1,-1-1 1,1 1-1,0 0 1,-1 0 0,1 1-1,0-1 1,0 1-1,-1 0 1,1 0-1,0 1 1,0-1-1,0 1 1,0 0 0,0 0-1,0 0 1,1 0-1,-1 1 1,1-1-1,-6 6 1,1 1-6,1 1 1,0 0-1,1 0 0,0 0 0,0 1 1,1 0-1,-6 21 0,-18 87 96,11-16-144,5 0 0,4 2 0,6 114 0,5-171-52,1-1 0,15 72 0,-14-104 15,-1 0 0,2 0 0,0 0 1,1-1-1,0 1 0,1-1 0,1-1 0,0 0 0,1 0 1,0 0-1,18 18 0,-20-25 8,0-1 1,0 1-1,1-1 0,-1 0 1,1-1-1,0 0 0,1 0 1,-1-1-1,1 0 1,-1 0-1,1-1 0,0 0 1,0-1-1,0 0 0,0 0 1,0-1-1,0 0 0,0-1 1,0 0-1,0 0 0,0-1 1,14-4-1,-9 1 25,-1 0 0,0-1 0,-1-1 1,1 1-1,-1-2 0,0 0 0,-1 0 0,0-1 0,-1-1 0,1 1 1,-2-2-1,1 1 0,13-22 0,-9 7 68,-2 0-1,0-1 1,-1 0-1,-2-1 1,0 0 0,-2 0-1,-2-1 1,0 0 0,2-52-1,-7 26 45,-1 1 0,-3 0 0,-3 0 0,-16-69 0,11 74-182,-2 0 1,-1 1-1,-3 1 1,-2 0-1,-2 1 0,-39-60 1,58 101 15,0-1 0,0 0 0,-1 1 0,1-1 0,-1 1 0,0 0 0,0 0 0,0 1 0,-1-1 0,1 1 0,-1 0 1,0 0-1,0 0 0,0 1 0,0 0 0,-10-3 0,-7 4-139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1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10730,'-6'0'195,"0"1"-1,0 0 1,0 0-1,0 1 1,0 0-1,1 0 1,-1 0 0,1 1-1,-1 0 1,1 0-1,0 0 1,0 0-1,0 1 1,1 0-1,-1 0 1,1 0-1,0 1 1,-7 9-1,-2 4-171,1 1 0,1 0 0,-17 38 0,13-16 209,0 0 0,3 1 0,2 0 0,-7 59-1,10-42 51,4 1 0,6 97-1,-1-125-240,2 0-1,1-1 1,2 1-1,1-1 1,1-1-1,18 41 1,-21-58-41,1 0 0,0-1 0,0 0 1,1-1-1,1 1 0,0-2 0,0 1 0,1-1 1,0-1-1,1 0 0,0 0 0,1-1 0,0 0 0,0-1 1,0-1-1,26 10 0,-26-12-33,0 0 1,0-1-1,1 0 0,-1-1 0,0 0 1,24-1-1,-30-1 15,-1-1-1,0 0 0,0 0 1,1 0-1,-1-1 1,0 0-1,0 0 1,-1 0-1,1 0 1,0-1-1,-1 0 0,1 0 1,-1 0-1,0-1 1,0 1-1,0-1 1,-1 0-1,7-8 0,-2 0-7,0-1 0,-2 1 0,1-1 0,6-21 0,15-61 147,-16 54-12,19-68 447,-5-1-1,23-217 0,-48 306-541,-1 0 1,0 1-1,-2-1 0,-1 1 0,0-1 1,-1 1-1,-10-27 0,10 36-96,0 1 0,-1 0-1,0 0 1,-1 0 0,0 0-1,0 1 1,-1 0 0,0 0-1,-1 1 1,0 0 0,0 0 0,-1 1-1,0 0 1,0 1 0,-11-6-1,16 10 15,1 0 0,-1 0 0,0 1 0,0-1 0,0 1 0,0 0 0,0 0 0,0 1 0,0-1 0,0 1 0,0 0 0,0 0 0,0 0 0,0 0 0,0 1 0,0 0 0,0 0 0,0 0 0,0 0 0,0 1 0,-5 2 0,-20 14-351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10618,'4'-2'324,"-1"1"0,1-1 0,0 1 0,-1 0 0,1 0 0,0 1 0,0-1 0,-1 1 0,1 0 0,5 0-1,-4 0-165,202 0 1079,8-1-1172,-155-2-2,441-16 452,488-35 883,-569 36-1336,-216 16-51,153-29 27,-206 14-36,-47 7-18,525-48 374,-557 49-326,77-20 1,-82 14-12,102-9 1,28 15-50,49-3 544,-232 11-314,-9 1-16,-1 0-1,0 0 1,1-1 0,-1 1 0,0-1 0,1 0 0,5-2-1,-9 2 34,-1 1-249,1 1 0,0-1 0,-1 0 0,1 1-1,0-1 1,0 0 0,-1 0 0,1 0 0,0 0 0,0 0 0,-1 0-1,1 0 1,0 0 0,1 0 0,-3-20-337,-1 3 135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2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10658,'-3'7'672,"0"8"860,3-15-1487,0 0 0,0 1 0,0-1 0,0 0 1,0 1-1,0-1 0,1 0 0,-1 1 0,0-1 1,0 0-1,0 1 0,1-1 0,-1 0 0,0 0 1,1 1-1,-1-1 0,0 0 0,0 0 0,1 0 1,-1 1-1,0-1 0,1 0 0,-1 0 0,1 0 1,-1 0-1,0 0 0,1 0 0,-1 0 0,0 0 1,1 0-1,-1 0 0,0 0 0,1 0 0,-1 0 1,1 0-1,-1 0 0,0 0 0,1 0 0,19-1 357,-1 1-1,1 0 0,-1 2 0,1 0 1,-1 1-1,24 8 0,86 14 200,-90-20-223,69 20 1,5 16-14,57 16-154,-139-49-200,0-1-1,1-1 1,52 1-1,235-21-11,-25-1 103,14 27 25,93 1-90,-19-44-45,-2-24 29,8-2-24,-236 45 123,228 12 0,-378 0-128,3-1-11,0 1-1,1 0 0,-1 1 1,0-1-1,0 1 0,-1 0 1,1 0-1,0 1 0,0 0 1,0-1-1,8 6 0,-13-7 0,0 0-1,1 1 0,-1-1 0,0 0 1,1 0-1,-1 0 0,0 0 1,1 0-1,-1 0 0,0 0 1,1 0-1,-1 0 0,0 0 1,1 0-1,-1 0 0,0 0 1,1 0-1,-1 0 0,0 0 1,1 0-1,-1-1 0,0 1 0,1 0 1,-1 0-1,0 0 0,1 0 1,-1-1-1,0 1 0,0 0 1,1 0-1,-1-1 0,0 1 1,0 0-1,1-1 0,-1 1 1,0 0-1,0 0 0,0-1 1,0 1-1,0 0 0,1-1 1,-1 1-1,0 0 0,0-1 0,0 1 1,0-1-1,0 1 0,0 0 1,0-1-1,0 0 0,2-21-109,-2 21 90,0-26-227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13675,'3'-4'162,"0"1"0,0 0 0,0 0 0,1 0 0,0 0 1,-1 1-1,1-1 0,0 1 0,0 0 0,0 0 0,0 1 0,1-1 0,5-1 0,8-1 302,38-3-1,-14 3 90,-6-4 303,59-22 0,-57 17-429,55-12 0,-82 23-411,0 0-1,1 1 1,-1 1 0,1-1 0,0 2-1,-1 0 1,1 0 0,-1 1-1,15 4 1,12 11 5,-37-17-19,1 1 0,-1-1 0,0 1 1,1 0-1,-1-1 0,0 1 1,0 0-1,0 0 0,0 0 1,0 0-1,0 0 0,0 0 1,0 0-1,0 1 0,0-1 1,-1 0-1,1 0 0,0 1 0,-1-1 1,1 0-1,-1 1 0,1-1 1,-1 3-1,-1-3 1,0 0 1,0 0-1,0 0 1,-1 0-1,1 0 1,0-1-1,-1 1 1,1 0-1,-1-1 1,1 1-1,0-1 1,-1 0-1,1 1 1,-1-1-1,1 0 1,-1 0-1,1 0 0,-3 0 1,-4 1 13,-192 37 122,-30 5-109,202-40-33,-36 0 1,63-5-30,5 0 16,8-2-4,22 0-12,65 2 0,-68 3 11,1-2 1,53-7-1,-48-1 9,-1-1 0,0-2 0,49-23 0,-122 42-4,-33 13 171,0-4 0,-1-2 0,-86 4 0,148-18-180,8-2-75,14-4-219,25-5-27,-5 4 190,2 0-70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14059,'35'26'4587,"10"7"-3253,-27-23-1267,1-1-1,-1 0 0,1-2 1,1 0-1,-1-1 1,1-1-1,0-1 0,0-1 1,1-1-1,-1 0 0,0-2 1,1 0-1,-1-2 1,1 0-1,-1-1 0,0-1 1,0 0-1,-1-2 0,1-1 1,-1 0-1,19-11 1,-5-5-108,-32 23 36,0-1 1,0 0 0,0 0-1,0-1 1,0 1-1,0 0 1,0 0-1,0 0 1,0-1 0,0 1-1,-1 0 1,1-1-1,0 1 1,-1-1 0,0 1-1,1-1 1,-1 1-1,0-1 1,1 1 0,-1-1-1,0 1 1,0-1-1,-1-1 1,1 2 2,-1 0 0,1 0 0,-1 1 1,0-1-1,0 0 0,1 0 0,-1 1 0,0-1 1,0 1-1,0-1 0,0 1 0,0-1 0,0 1 0,0-1 1,0 1-1,0 0 0,0 0 0,0-1 0,0 1 1,0 0-1,0 0 0,0 0 0,0 0 0,0 0 0,-2 1 1,-28 3-3,-4 4-9,-19 5 22,0-3 0,-1-2 0,-59 1 0,40-9 32,75 3-36,9 4-2,14 6 5,-4-4-11,-1-1-1,1-1 0,1-1 0,-1-1 1,1 0-1,0-2 0,0-1 1,0 0-1,0-1 0,0-2 0,0 0 1,0-1-1,28-6 0,-48 8 5,1 0 0,-1-1 1,0 1-1,0 0 0,0 0 0,0 0 0,0-1 0,0 1 0,0-1 0,0 1 0,0-1 0,0 1 1,0-1-1,0 1 0,0-1 0,0 0 0,1-1 0,-3 2 1,1-1 0,0 1 0,-1-1 0,1 1 0,-1-1 0,1 1 0,-1 0 0,1-1 0,-1 1 0,0 0 0,1-1 0,-1 1 0,1 0 0,-1 0 0,0-1 0,1 1 0,-1 0 0,0 0 0,-1 0 0,-43-6 32,-272-27-803,304 29 114,13 4 642,0-1 0,0 1 0,0 0-1,0-1 1,0 1 0,0 0 0,0-1-1,1 1 1,-1 0 0,0-1 0,0 1-1,0 0 1,0-1 0,0 1-1,0 0 1,1-1 0,-1 1 0,0 0-1,0 0 1,0-1 0,1 1 0,-1 0-1,0 0 1,1-1 0,-1 1 0,0 0-1,0 0 1,1 0 0,-1-1 0,0 1-1,1 0 1,-1 0 0,0 0 0,1 0-1,-1 0 1,0 0 0,1 0-1,19-12-347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13315,'7'-29'5545,"-9"45"-4079,-26 279 1503,23-208-2766,-2 262 91,8-336-569,0 1 1,1-1 0,4 16-1,-4-30-216,2-6 157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15923,'4'5'632,"-1"0"0,0 0-1,0 0 1,0 0 0,-1 1-1,5 11 1,2 6-117,5 7-427,2-1 1,0-1-1,2 0 0,1-2 0,2 0 0,29 29 0,-47-52-143,0 0 0,0 0 0,0-1 0,1 0 0,6 4 0,-9-5-6,0-1 0,-1 0 0,1 0 0,0 1 0,0-1 0,-1 0 0,1 0 0,0 0 0,0 0 0,0 0 0,-1 0 0,1 0 0,0 0 0,0-1 0,-1 1 0,1 0 0,0 0 0,0 0 0,-1-1 0,1 1 0,0-1 0,-1 1 0,1 0 0,0-1 0,-1 1 0,1-1 0,-1 1 0,1-1 0,0 0 0,-1 1 0,0-1 0,1 0 0,-1 1 0,1-1 0,-1 0 0,0 1 0,1-1 0,-1-1 0,7-16-370,1-5-142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18644,'-3'9'739,"1"0"1,-1 0-1,2 0 0,-1 1 1,1 16-1,-2 10 25,-16 79-1303,-5-2-1,-60 176 1,81-281 466,3-7 32,-1 1 0,0-1 1,0 1-1,1-1 0,-1 1 1,1 0-1,0-1 1,-1 1-1,1 0 0,0 0 1,0-1-1,0 4 1,6-6-388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20284,'5'4'1761,"7"-4"-1249,2 0-208,7 5 768,4 1-288,1 2-312,3 3-128,-2-2-176,2-2-71,-1 1-394,-2-5-319,-5-3-544,-1-4 952,2-12-192,-4-2-152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18108,'-2'6'440,"1"1"-1,0-1 1,1 0 0,0 1-1,0-1 1,0 1 0,0-1 0,1 0-1,0 1 1,1-1 0,-1 0-1,1 0 1,1 0 0,-1 0 0,5 8-1,-1-3-336,0 0-1,1 0 1,0-1 0,1 0-1,0-1 1,18 18 0,-23-25-125,0 1-1,0-1 1,0 0 0,0 1 0,1-2 0,-1 1 0,1 0 0,-1-1 0,1 1 0,0-1 0,0 0 0,-1 0 0,1-1 0,0 1 0,0-1 0,0 0 0,0 0 0,4-1 0,-2 0-119,0 0 0,-1-1 0,1 0 1,-1 0-1,1-1 0,-1 1 0,0-1 0,0-1 0,0 1 0,8-8 0,5-6-928,-2-2 0,1 0-1,-2-1 1,18-30 0,-22 31 158,-1 6-1,-2-1 0,0 0 0,10-24 0,-40 134 6820,10-40-4643,-75 341-52,83-379-1427,0 0 0,0 28-1,6-25-311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17732,'-3'0'2000,"-2"9"-1200,-1 4-352,0 5 1281,1 0-513,2 2-608,2 0-272,2 0-496,2-3-256,2-6-464,0-2-280,-1-9 856,-1-3-232,0-5-193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19460,'0'9'1881,"-5"-1"-1273,2-1-248,-1 1 592,2-3-360,2-18-424,3-10-312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15371,'0'0'124,"1"0"1,-1 1-1,0-1 0,0 0 0,1 1 0,-1-1 0,0 0 0,0 1 0,1-1 1,-1 0-1,0 0 0,1 0 0,-1 1 0,0-1 0,1 0 0,-1 0 0,0 0 1,1 0-1,-1 0 0,1 1 0,-1-1 0,0 0 0,1 0 0,-1 0 1,0 0-1,1 0 0,-1 0 0,1 0 0,-1-1 0,0 1 0,1 0 0,-1 0 1,0 0-1,1 0 0,-1 0 0,1 0 0,-1-1 0,0 1 0,0 0 0,1 0 1,-1-1-1,0 1 0,1-1 0,19-9 1458,1-6-1120,0-1 0,0-1-1,-2-1 1,0 0-1,26-38 1,68-119-412,-78 116 116,-34 58-165,1 0-1,-1 0 1,0 0-1,1 0 1,-1 1-1,1-1 1,0 0-1,2-2 1,4 5-4,-3 11-4,0 21 2,2 46-1,-7-57-350,2-1-1,0 1 0,1-1 0,1 1 0,13 38 0,-15-56 245,-1-1 0,1 0 0,0 0 0,0 0 0,0 0-1,5 5 1,6 2-414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17620,'5'3'2400,"-5"1"-1424,-6 10-375,-2 4 1527,-3 5-848,-1 3-287,3 3-473,1 1-224,4-6-320,1-1-192,3-8-352,0-2-209,4-9-567,2-4 1704,-4-11-704,-2-5-176,-5-13 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22213,'-4'0'2320,"-4"2"-1688,2-4 1161,9-1-1601,5-1-592,1-4 400,-2 0-208,-4 2-176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17412,'4'15'921,"0"-1"0,0 0-1,1 1 1,1-2 0,9 17 0,-5-9-268,9 26 1,-11-20-531,-2 0 1,-1 1 0,-2-1-1,0 1 1,-2-1 0,-1 1-1,-1 0 1,-1 0 0,-7 31-1,-2-10-417,-1 0 0,-3 0 0,-2-2-1,-25 52 1,18-50 29,2-10-106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2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15675,'5'-7'473,"1"1"-1,1-1 1,-1 1-1,1 0 0,0 1 1,0 0-1,1 0 1,0 0-1,-1 1 1,2 0-1,-1 1 0,0-1 1,1 2-1,-1-1 1,1 1-1,0 1 0,0-1 1,0 2-1,-1-1 1,16 2-1,-23-1-442,1 0 0,-1 0-1,0 0 1,0 0 0,1 0-1,-1 1 1,0-1 0,0 0 0,1 1-1,-1-1 1,0 1 0,0 0 0,0-1-1,0 1 1,0 0 0,0 0-1,0-1 1,0 1 0,0 0 0,0 0-1,0 0 1,-1 0 0,1 0 0,0 0-1,-1 0 1,1 1 0,-1-1-1,1 0 1,-1 0 0,1 0 0,-1 1-1,0-1 1,0 0 0,1 0-1,-1 1 1,0-1 0,0 0 0,0 0-1,0 1 1,-1-1 0,1 0 0,0 0-1,-1 3 1,-2 4 10,1-1 0,-1 1 0,-1-1 0,1 1 0,-8 10 0,-16 19 81,-53 59 0,32-41-78,47-54-43,-1 0 0,1 1 0,0-1 0,0 0 0,0 1 0,0-1 1,0 1-1,0-1 0,0 1 0,1 0 0,-1-1 0,0 1 0,1 0 0,-1-1 1,1 1-1,0 0 0,0 0 0,-1-1 0,1 3 0,1-2-1,0-1 0,0 0-1,0 0 1,0 0 0,0 0-1,0 0 1,0 0 0,0 0-1,0 0 1,1 0 0,-1 0-1,0-1 1,1 1 0,-1 0-1,0-1 1,1 1 0,-1-1-1,0 0 1,1 1 0,-1-1-1,3 0 1,187 50-558,-188-49 545,0-1 0,-1 0 0,1 0 0,0 1 0,0-2 0,-1 1 0,1 0 0,0 0 0,0-1 0,-1 0 0,1 1 0,0-1 0,-1 0 0,1 0 0,-1-1 0,1 1 0,-1 0 0,0-1 0,1 0 0,-1 1 0,0-1 0,3-3 0,4-5 2,-1 0 1,-1 0-1,12-19 1,-11 16 4,53-101-278,-58 108 214,-3 7 46,0-1 0,0 0 0,0 0-1,0 0 1,0 0 0,0 0 0,0 0 0,0 0-1,-1 0 1,1 0 0,0 0 0,0 0 0,0 0-1,0-1 1,0 1 0,0 0 0,0 0 0,-1 0 0,1 0-1,0 0 1,0 0 0,0 0 0,0 0 0,0 0-1,0 0 1,0 0 0,0 0 0,0 0 0,0 0-1,0-1 1,0 1 0,-1 0 0,1 0 0,0 0-1,0 0 1,0 0 0,0 0 0,0 0 0,0 0-1,0-1 1,0 1 0,0 0 0,0 0 0,0 0-1,0 0 1,0 0 0,0 0 0,0 0 0,0-1-1,0 1 1,0 0 0,0 0 0,0 0 0,0 0-1,1 0 1,-1 0 0,0 0 0,0 0 0,0 0-1,0-1 1,0 1 0,0 0 0,0 0 0,0 0 0,-12 6-143,0 0-70,-9-5-178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696 164 11346,'-2'-12'545,"-2"-1"0,1 1 0,-1 0 0,-1 1 0,0-1-1,-1 1 1,-11-18 0,14 25-405,-1 0 0,1 0 0,-1 0 0,1 0 0,-1 1-1,0 0 1,-1 0 0,1 0 0,0 0 0,-1 0 0,0 1 0,1 0 0,-1 0-1,0 0 1,0 1 0,0-1 0,0 1 0,0 1 0,-1-1 0,-9 0 0,0 3-107,-1 0 0,1 0 0,0 1 0,0 1 0,0 1 0,-18 7 0,-3 5-52,-42 25 0,57-30 12,1 1 0,1 1 0,0 0 0,1 2 0,1 0 0,0 1-1,1 0 1,1 1 0,1 1 0,0 1 0,1 0 0,2 0 0,0 1 0,1 1 0,-13 40 0,7 1-29,4 0 0,2 1 0,-3 92 0,24 195-44,-4-271 83,4-1 1,3-1 0,28 89-1,-32-134 2,2-1 0,2 0 0,0 0 0,2-2 0,2 1 0,0-2 0,2-1 0,2 0 0,43 43 0,-55-61-5,0-1 0,1-1 0,0 0 0,1 0 0,-1-1 0,2-1 0,-1 0 0,1-1 0,-1 0 1,1-1-1,1 0 0,-1-1 0,0 0 0,1-1 0,0-1 0,-1 0 0,1-1 0,0-1 0,-1 0 1,1 0-1,0-2 0,-1 0 0,0 0 0,0-1 0,0 0 0,0-2 0,12-6 0,4-4-13,0-1-1,-2-2 1,0 0 0,-1-2-1,-1-1 1,-1-1-1,-2-1 1,0-1-1,-1-1 1,-2 0 0,0-2-1,-2 0 1,-1-1-1,18-48 1,-16 25 34,-3 0 1,-2-1 0,-2-1-1,3-57 1,-2-219 333,-13 284-293,-2 0 0,-16-85-1,14 107-73,-2 1-1,0 0 1,-2 0-1,-1 1 1,0 0-1,-2 0 1,-16-22-1,-36-39-1173,-83-82 0,124 141 737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55 14195,'-19'-5'1472,"1"1"0,-23-1 0,83 14 3035,27-7-2970,132-11 0,67-28-3059,-247 34 1096,5 0-2024,-41 9 1652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14875,'-2'2'221,"0"-1"-1,0 1 0,0 0 1,0 0-1,0 0 0,0 0 1,1 1-1,-1-1 1,1 0-1,-2 6 0,3-8-160,-1 1 0,1-1 0,0 0 0,0 1 0,0-1 0,1 1 0,-1-1 0,0 1 0,0-1 0,0 1 0,0-1 0,0 0 0,0 1-1,1-1 1,-1 1 0,0-1 0,0 0 0,1 1 0,-1-1 0,0 0 0,0 1 0,1-1 0,-1 0 0,0 0 0,2 1 0,19 5 1400,32-1 203,-22-3-759,54 11 0,-77-11-833,0 0-1,-1 0 0,1 1 0,-1 0 0,1 0 0,-1 1 0,0 0 0,0 0 0,-1 1 0,1-1 1,10 12-1,-14-12-62,-1-1-1,1 1 1,0 0 0,-1 1 0,0-1 0,0 0 0,0 1 0,-1-1 0,0 1 0,0-1-1,0 1 1,0 0 0,0-1 0,-1 1 0,0 0 0,0 0 0,0-1 0,-1 1 0,-1 5 0,-1 6-1,-2 1 1,0-1 0,-1 0 0,-8 16 0,-9 14 14,-2-2-1,-39 54 1,-71 77 56,5-7 31,127-164-106,-2 2 3,1-1-1,1 1 0,-1 0 0,1 1 0,-5 10 0,8-16-5,0 0 0,-1 0 0,1 0 0,0 0 0,0 0-1,0-1 1,0 1 0,0 0 0,0 0 0,0 0-1,0 0 1,0 0 0,1 0 0,-1 0 0,0-1 0,1 1-1,-1 0 1,0 0 0,1 0 0,0 1 0,0-1-2,1 0-1,-1 0 1,0-1 0,1 1 0,-1 0 0,0 0 0,1-1 0,-1 1 0,1-1 0,-1 1 0,1-1 0,0 0 0,-1 1 0,1-1-1,2 0 1,92 4-64,-34-3 49,69 12 0,-77-2-132,84 30-1,-76-21-546,-58-18 620,1 0-1,-1-1 0,1 1 1,0-1-1,0-1 0,-1 1 0,1 0 1,0-1-1,0 0 0,0-1 1,-1 1-1,1-1 0,0 1 0,0-1 1,-1-1-1,10-3 0,9-11-316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6521 570 14059,'-31'0'435,"-173"-5"1076,168 1-1516,1-1-1,-1-1 1,-56-19-1,-52-30-343,-58-18 258,120 53 282,0 4 0,-97-7 0,-171 6 310,115 7-369,-470-67 77,543 55-92,-1 8 0,0 7 0,-223 19 0,-629 138-414,793-104-63,2 9 0,2 10 0,-275 121 0,404-144 391,1 4 1,2 4 0,2 3 0,3 4-1,-80 73 1,110-83 8,1 3 0,3 2 0,2 1 0,2 3 0,3 1-1,3 2 1,2 2 0,-27 66 0,48-96-32,3 2 0,1-1-1,1 1 1,1 1 0,2 0 0,2 0 0,1 0-1,2 0 1,1 0 0,1 0 0,2 0-1,2 0 1,1 0 0,1 0 0,2-1 0,1-1-1,17 36 1,-5-19 29,3-1 0,2-1 0,1-2 0,3 0 0,2-2 0,1-1 0,2-2 0,2-2 0,2-1-1,1-2 1,1-2 0,76 44 0,-28-29 112,2-3-1,1-5 1,3-4-1,134 32 0,411 46 189,90-63-199,7-56-94,-311-14-5,611-105 0,-775 70-25,-2-10 0,-4-13 0,267-116 0,-56-40 18,-348 161-20,190-150 0,-227 151 26,132-145 0,-163 155 39,-3-2 1,-3-3 0,44-84 0,-72 116 3,-1-1 1,-3 0-1,0-2 0,-3 1 1,-1-2-1,8-53 0,-15 64 2,-2 0-1,0 0 1,-2 0-1,0-1 1,-2 1-1,-1 1 0,-2-1 1,0 0-1,-19-48 1,4 29 3,-2 2 1,-2 1-1,-1 0 1,-3 2-1,-1 2 1,-2 0-1,-2 2 1,-1 2-1,-52-42 1,5 15-162,-3 4 0,-2 3 0,-144-66 0,147 82-229,-2 4 0,-1 3 0,-1 5 0,-142-26 0,85 32-67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15043,'-2'15'6002,"-4"33"-3254,-4 26-2158,-12 182-248,22-255-336,0 1-1,0-1 0,0 0 1,0 1-1,0-1 0,0 1 1,0-1-1,1 1 0,-1-1 1,1 0-1,-1 1 1,1-1-1,0 2 0,-1-2-1,1-1-1,-1 0 1,0 0-1,1 0 1,-1 1-1,0-1 1,1 0-1,-1 0 1,0 0-1,1 0 1,-1 0-1,0 0 1,1 0-1,-1 1 1,1-1-1,-1 0 0,0 0 1,1 0-1,-1 0 1,0-1-1,1 1 1,-1 0-1,0 0 1,1 0-1,-1 0 1,1 0-1,-1 0 1,0-1-1,0 1 1,1 0-1,0-1 1,4-2 38,-1-1-1,1-1 1,0 1 0,6-9 0,-4 5-12,200-200 651,-207 208-681,7-6 13,0 0-1,0 0 0,1 1 0,13-8 1,-20 13-13,0-1 1,1 1-1,-1-1 1,0 1-1,0-1 1,1 1-1,-1 0 0,0 0 1,1 0-1,-1 0 1,0 0-1,1 0 1,-1 0-1,0 0 1,1 0-1,-1 1 1,2 0-1,-2-1-2,0 1 0,0 0-1,0 0 1,0 0 0,0 0-1,0 0 1,0 0 0,0 0-1,-1 0 1,1 0 0,0 0-1,-1 1 1,1-1 0,-1 0-1,1 1 1,-1-1 0,0 0-1,1 1 1,-1-1 0,0 2 0,2 15-37,-1-1 0,0 0 1,-2 0-1,0 0 1,-4 21-1,-2-6-44,-17 56 0,23-88 82,1 1 0,-1 0-1,1-1 1,0 1 0,0 0 0,-1 0-1,1-1 1,0 1 0,0 0-1,0-1 1,0 1 0,0 0 0,0 0-1,0-1 1,0 1 0,0 0 0,0 0-1,0-1 1,1 2 0,8-6-8,16-20 8,31-45-3,-33 39-39,52-53 0,-74 83 39,-1-1 0,1 0 0,-1 1 0,1-1 0,-1 1 0,1-1 0,-1 1 0,1 0 0,0-1 0,-1 1 0,1-1 0,0 1 0,-1 0 0,1 0 0,0-1 0,-1 1 0,1 0 0,0 0 0,0 0 0,-1 0 0,1 0 0,0 0 0,0 0 0,0 0 0,0 0 0,-1 1 1,1 0-1,-1-1 0,1 1 1,-1-1-1,1 1 1,-1 0-1,1-1 1,-1 1-1,0 0 0,0-1 1,1 1-1,-1 0 1,0 0-1,0-1 0,0 1 1,0 0-1,0 0 1,0 0-1,-4 48-89,3-42 76,-23 149-88,23-155 61,1-1 0,0 1 0,0 0 0,0 0 1,-1 0-1,1 0 0,0 0 0,0 0 0,1 0 0,-1 0 0,0 0 0,0 0 1,0 0-1,1 0 0,-1 0 0,0 0 0,1 0 0,-1 0 0,1 0 0,-1 0 1,1-1-1,0 2 0,0-2-8,0 1 1,0-1-1,0 0 1,0 0-1,0 0 1,0 0-1,0 0 0,0-1 1,0 1-1,0 0 1,0 0-1,0-1 1,0 1-1,0 0 1,0-1-1,0 1 1,0-1-1,-1 1 0,1-1 1,0 0-1,1 0 1,15-11-307,4-2-128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15571,'-26'47'2662,"14"-29"-953,-15 38 0,24-50-1551,1 0 0,0 0 0,1 1 0,0-1 0,0 0 0,0 1 0,0-1 0,1 0 0,0 1 0,2 11 0,-1-16-148,-1 0 1,0 0-1,1 0 0,0 0 1,-1 0-1,1 0 0,0 0 1,0 0-1,0 0 0,0-1 1,0 1-1,1 0 1,-1-1-1,0 1 0,1 0 1,-1-1-1,1 0 0,0 1 1,-1-1-1,4 1 0,-3 0-5,2-1 0,-1-1 0,0 1 0,0 0 0,0-1 0,0 1-1,0-1 1,0 0 0,1 0 0,-1 0 0,0-1 0,4 0 0,6-2 4,0-1 0,0-1 0,0 0 0,-1 0 0,13-8 0,58-40 67,-56 35-29,-1 1 0,43-19 0,-68 35-44,0 0 0,1 1-1,-1-1 1,1 0 0,0 1 0,-1 0-1,1-1 1,-1 1 0,1 0 0,0 0-1,-1 0 1,1 0 0,-1 0 0,1 0-1,0 0 1,-1 1 0,1-1 0,2 1-1,-3 0 5,0 0-1,0 0 0,0 0 0,0 0 0,0-1 1,0 1-1,-1 0 0,1 1 0,0-1 0,-1 0 0,1 0 1,-1 0-1,1 0 0,-1 0 0,1 1 0,-1-1 1,0 0-1,1 2 0,-1 7 67,0-1 1,0 1-1,-1 0 0,-4 18 1,4-22-24,-8 51 745,17-62-233,2-7-431,1-2-79,0 0-1,0 0 1,2 2 0,-1-1-1,2 2 1,26-19 0,-39 29-56,0 0 1,1 0 0,-1 1 0,1-1-1,-1 0 1,1 1 0,0-1 0,-1 1 0,1-1-1,-1 1 1,1 0 0,0-1 0,-1 1-1,1 0 1,0 0 0,-1 0 0,1 1-1,0-1 1,-1 0 0,1 1 0,-1-1-1,1 1 1,0-1 0,-1 1 0,1 0 0,-1-1-1,1 1 1,-1 0 0,0 0 0,1 0-1,-1 0 1,0 0 0,0 1 0,0-1-1,0 0 1,0 0 0,0 1 0,0-1-1,0 1 1,0-1 0,-1 1 0,1-1 0,-1 1-1,1-1 1,-1 1 0,1 2 0,2 13-136,0 0 0,-2 1 0,0-1 0,0 1 0,-2-1 0,0 1 1,-7 28-1,2-42-528,1-4 232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20180,'-12'-17'1761,"4"14"-1249,3 4-320,1 9 2560,4 0-2295,6 1-209,1-3 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 19268,'-38'9'520,"0"2"0,1 2 0,1 1 0,0 2 0,-57 34 0,-155 122 884,100-50-794,122-98-639,1 2 0,1 1 0,-27 40 1,48-63 5,-1 1-37,0 1 1,0 0-1,1 1 0,0-1 0,-3 8 0,6-12 38,0-1-1,-1 0 0,1 0 0,0 0 0,0 1 0,-1-1 0,1 0 0,0 0 0,0 1 0,1-1 0,-1 0 0,0 0 0,0 1 0,1-1 0,-1 0 0,0 0 0,1 0 0,-1 0 0,1 0 0,0 1 0,-1-1 0,1 0 0,0 0 0,-1 0 0,1 0 0,0-1 0,0 1 1,0 0-1,0 0 0,0 0 0,0-1 0,0 1 0,0-1 0,0 1 0,1-1 0,-1 1 0,2 0 0,9 2-174,1-1 1,0 0-1,0-1 0,0 0 1,22-2-1,7 1-175,-13 0 205,-1 2-1,0 1 1,0 1 0,33 10 0,-54-12 182,0 0-1,-1 0 0,1 1 1,-1 0-1,0 0 0,0 0 1,0 1-1,0 0 0,-1 0 1,1 1-1,-1-1 0,0 1 1,-1 0-1,1 1 0,-1-1 1,0 1-1,0 0 0,-1 0 1,1 0-1,-1 0 0,-1 1 1,4 12-1,-3-4 95,-1 0 0,-1 0 0,-1 0-1,0 0 1,-1-1 0,-1 1 0,0 0 0,-1 0-1,0-1 1,-1 1 0,-10 22 0,-9 14 674,-50 83 0,63-117-614,-53 86 483,63-103-659,0 0 0,0 1 0,0-1 1,0 0-1,0 0 0,0 0 0,-1 0 0,1 0 0,0 1 0,0-1 1,0 0-1,0 0 0,0 0 0,0 0 0,0 1 0,0-1 0,0 0 1,0 0-1,0 0 0,0 0 0,0 1 0,0-1 0,0 0 0,0 0 1,0 0-1,0 0 0,0 1 0,0-1 0,0 0 0,0 0 0,0 0 1,0 0-1,0 1 0,0-1 0,1 0 0,-1 0 0,0 0 0,0 0 1,0 0-1,0 0 0,0 1 0,0-1 0,1 0 0,-1 0 0,0 0 1,0 0-1,0 0 0,0 0 0,1 0 0,-1 0 0,0 0 0,0 0 1,0 0-1,0 0 0,1 0 0,-1 0 0,0 0 0,0 0 0,0 0 1,0 0-1,1 0 0,-1 0 0,0 0 0,0 0 0,16-3-239,-12 2 162,1 0 32,0 1 1,0-1-1,0 1 0,0 0 1,0 0-1,0 0 1,0 1-1,0-1 1,0 1-1,0 1 0,0-1 1,0 1-1,0-1 1,-1 2-1,1-1 0,-1 0 1,1 1-1,-1 0 1,0 0-1,0 0 0,0 0 1,0 1-1,-1-1 1,5 8-1,-2-2 55,0 0 1,-1 1-1,0 0 0,0 0 1,-1 1-1,-1-1 0,0 1 0,0 0 1,-1-1-1,1 20 0,-2-2 132,-1 1-1,-1 0 0,-9 52 0,-28 85 643,10-53-260,26-105-631,0 0 1,1-1-1,0 1 0,1 0 0,-1 0 0,1 0 1,1 0-1,-1 0 0,2 0 0,-1-1 0,1 1 1,0 0-1,0-1 0,1 1 0,0-1 0,0 0 1,7 10-1,10 16-846,42 60 740,-53-83 211,0 1-1,0-1 1,1-1 0,0 0 0,1 0 0,13 8 0,33 14-59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17092,'-18'13'2631,"-15"16"-2165,1 1 1,1 1-1,2 1 1,2 2-1,0 1 1,3 1-1,1 1 1,1 1-1,-18 48 1,33-70-416,2 1 0,0-1 0,-4 26-1,8-39-48,0 0 0,1 0 0,0 0 0,-1 0-1,1 0 1,0 0 0,1 0 0,-1 0-1,0 1 1,1-2 0,0 1 0,0 0 0,0 0-1,0 0 1,0 0 0,0 0 0,1-1-1,-1 1 1,1-1 0,0 1 0,0-1 0,0 1-1,0-1 1,0 0 0,0 0 0,1 0-1,2 1 1,4 1-39,1 0-1,-1-1 0,1-1 1,0 1-1,0-2 1,0 1-1,11-1 0,-8 0-27,-1 1-1,1 0 1,-1 0 0,13 5-1,-20-5 43,1 0 0,-1 0-1,0 1 1,0 0 0,0 0-1,0 0 1,-1 1 0,1 0 0,-1 0-1,0 0 1,0 0 0,0 0-1,-1 1 1,5 7 0,-4-5 3,-1 1 1,0 0-1,0 0 1,0 0-1,-1 1 1,-1-1-1,1 0 1,0 16-1,-3 4 28,-1 1 1,-1-1-1,-1-1 1,-14 51-1,-7-2 433,-40 88 0,-5 13 1357,69-176-1780,1 1 0,-1 0 1,1 0-1,-1 0 0,1-1 1,0 1-1,0 0 0,0 0 1,0 0-1,0 0 0,0 0 1,1 0-1,-1-1 1,1 1-1,-1 0 0,2 3 1,3 10-102,-1 20-44,-1 1 0,-1 0-1,-6 58 1,3-72 101,-17 203-99,-1 32-1106,19-234 1022,0-23 203,0 0 0,1 0 1,-1 0-1,0 0 1,0 0-1,0 0 0,0 0 1,0 1-1,0-1 1,0 0-1,0 0 1,0 0-1,0 0 0,0 0 1,1 0-1,-1 0 1,0 0-1,0 0 0,0 0 1,0 0-1,0 0 1,0 0-1,0 0 1,1 0-1,-1 0 0,0 0 1,0 0-1,0 0 1,0 0-1,0 0 0,0 0 1,1 0-1,-1 0 1,0 0-1,0 0 1,0 0-1,0 0 0,0 0 1,0 0-1,0 0 1,1 0-1,-1 0 1,0 0-1,0 0 0,0 0 1,0-1-1,0 1 1,0 0-1,0 0 0,0 0 1,0 0-1,0 0 1,0 0-1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5286 485 10258,'-10'-3'116,"-1"-1"1,1-1-1,0 0 0,0 0 0,0-1 0,1-1 0,0 1 0,0-1 1,1-1-1,-9-9 0,5 6 100,-1-1-1,0 2 1,-23-15 0,19 16 50,-1 1-1,0 1 1,-36-9 0,-60-6 235,-2-1-413,-183-70-121,-27-6-139,217 74 188,-2 5 0,0 5 0,-206-1 0,-314 49 341,239-7 103,347-24-398,-292 19 302,4 25-258,231-23-130,2 4 0,1 5-1,1 4 1,-175 91 0,174-69-28,-173 136 0,-61 106-49,285-251 95,-74 98 1,100-114 7,1 1 1,1 0 0,2 2-1,-21 56 1,19-26 24,2 0-1,4 1 1,-12 126 0,20-63 39,11 141 1,-1-212-53,2 0 0,3-1 0,3 0 0,20 61 0,-18-79-7,2 0-1,1-1 0,2-1 1,2-1-1,2-1 1,38 48-1,-16-32-6,3-2 0,1-3 0,2-1 0,3-3 0,79 50 0,-36-36-8,2-4 0,161 60 0,-158-77 1,192 41 1,118-20 12,-228-48 6,1-8 1,-1-8-1,248-41 0,535-174 43,-961 220-55,349-106 17,-6-27 6,-229 78-2,-2-5 0,-3-5 0,107-83 0,182-182 282,-284 220-152,125-151 1,-228 242-123,-1 0 0,-1 0 0,-1-2 0,-1 0 0,14-32 0,-21 41 18,-1-1-1,-1 0 1,0-1-1,-1 1 1,-1-1 0,-1 0-1,0 1 1,0-1-1,-2 0 1,-2-20 0,-4 4 56,0 0 1,-2 0 0,-2 1 0,-1 0-1,-25-47 1,-95-137 174,-217-260-250,298 417-55,-2 2 1,-3 3-1,-2 2 0,-2 3 0,-110-68 1,115 86-48,-2 3 1,-1 2 0,-1 2-1,-1 3 1,0 3 0,-88-13-1,42 16-158,-1 5-1,-212 10 1,134 13 66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14611,'2'2'232,"0"0"0,1 1 0,-1-1 0,0 1 0,0-1 0,0 1-1,0 0 1,-1 0 0,1 0 0,-1 0 0,2 6 0,0-2 152,79 175 2817,58 83-3656,-131-245-20,-9-20 459,0 0-1,0 0 0,0 0 0,0 0 1,0 0-1,0 0 0,0 1 1,0-1-1,0 0 0,0 0 0,0 0 1,0 0-1,0 0 0,0 0 0,0 0 1,0 1-1,0-1 0,0 0 0,0 0 1,-1 0-1,1 0 0,0 0 0,0 0 1,0 0-1,0 0 0,0 0 0,0 0 1,0 0-1,0 1 0,0-1 0,0 0 1,-1 0-1,1 0 0,0 0 0,0 0 1,0 0-1,0 0 0,0 0 1,0 0-1,0 0 0,-1 0 0,1 0 1,0 0-1,0 0 0,0 0 0,0 0 1,0 0-1,0 0 0,0 0 0,-1 0 1,1-1-1,0 1 0,0 0 0,0 0 1,0 0-1,0 0 0,0 0 0,0 0 1,0 0-1,0 0 0,0 0 0,-1 0 1,1 0-1,0-1 0,0 1 0,-27-24-1485,5 0 1310,1 0-1,2-2 0,0 0 0,2-1 0,0 0 1,-23-58-1,39 82 324,0 0 0,0 0 0,0-1 0,0 1 0,1 0 0,-1-1 0,1 1 0,0-1 0,0 1 0,0 0 0,1-1 0,0-4 0,0 6-57,0 0 0,-1 1 0,1-1 0,0 1 0,0-1 0,0 1-1,1 0 1,-1-1 0,0 1 0,0 0 0,1 0 0,-1 0 0,0 0 0,1 0 0,-1 0 0,1 0-1,0 1 1,-1-1 0,1 0 0,0 1 0,-1-1 0,1 1 0,0 0 0,0-1 0,1 1 0,20-2 136,-1-2 0,1 0 0,-1-2 0,35-13-1,-48 14-171,0 1-1,0-1 0,0-1 0,-1 1 0,0-1 0,0-1 0,-1 0 0,0 0 0,0 0 0,0-1 0,-1 0 0,10-17 0,-9 13 132,-2 0 0,0 0 0,0 0 0,-1-1 0,4-18 0,-6 23-4,-1 0 1,0 0 0,-1 0-1,0 0 1,0 0-1,0 0 1,-1 0-1,-1 1 1,1-1-1,-4-10 1,5 17-144,0 1 1,0-1 0,-1 0-1,1 0 1,0 0-1,0 1 1,0-1-1,-1 0 1,1 1 0,-1-1-1,1 0 1,0 1-1,-1-1 1,1 0-1,-1 1 1,1-1 0,-1 1-1,0-1 1,1 1-1,-1-1 1,1 1-1,-1-1 1,0 1 0,0 0-1,-1-1 1,2 1-17,-1 1 1,0-1-1,1 1 1,-1 0-1,0-1 1,1 1 0,-1 0-1,1 0 1,-1-1-1,1 1 1,-1 0-1,1 0 1,0-1-1,-1 1 1,1 0 0,0 0-1,-1 2 1,-6 44-268,7-17-65,4 44 0,-3-64 251,1 1 0,0-1-1,0 0 1,1 0 0,1 0 0,-1-1 0,11 19-1,-13-27 70,-1 1 0,1-1 0,0 0 0,0 1 0,-1-1 0,1 0 0,0 0 0,0 0 0,1 0 0,-1 0 0,0 0 0,0 0 0,0 0 0,1 0 0,-1 0 0,0-1 0,1 1 0,-1 0 0,1-1 0,-1 1 0,1-1 0,-1 0 0,1 1 0,-1-1 0,1 0 0,-1 0 0,1 0 0,-1 0 0,1 0 0,-1 0 0,1-1 0,-1 1 0,1 0 0,-1-1 0,1 1 0,-1-1 0,1 0 0,-1 1 0,0-1 0,1 0 0,-1 0 0,0 0 0,0 0 0,0 0 0,2-2 0,3-3 11,0-1 0,0 0-1,0-1 1,-1 1 0,0-1 0,5-12 0,59-145 383,-69 163-380,1 1 0,0-1 0,0 1 0,0-1 0,0 1 0,0-1 0,0 1 0,0 0 0,1 0 0,1-2 0,-3 3-7,1 0 0,-1-1 0,1 1 1,-1 0-1,1 0 0,-1 0 0,1-1 0,-1 1 1,1 0-1,-1 0 0,1 0 0,-1 0 0,1 0 0,-1 0 1,1 0-1,-1 0 0,1 0 0,-1 1 0,1-1 1,-1 0-1,1 0 0,0 1 0,2 1-13,0 0-1,-1 1 0,1-1 1,-1 1-1,0-1 1,0 1-1,4 6 0,14 15-207,-17-23 200,0 1 0,0-1 1,0 1-1,0-1 0,1 0 0,-1 0 0,1-1 0,-1 1 0,0-1 0,1 0 0,-1 0 0,1 0 0,-1 0 0,1 0 0,-1-1 0,1 1 1,-1-1-1,0 0 0,1 0 0,-1-1 0,0 1 0,0-1 0,3-1 0,11-6-34,-1-1 0,29-23-1,-36 26 55,26-24 61,-25 21 6,0 1-1,1 0 0,0 1 1,14-8-1,-24 15-58,0 1 0,-1 0 0,1-1 0,0 1 0,-1 0 0,1 0 0,0 0 0,-1-1 0,1 1 0,0 0 0,0 0 0,-1 0 0,1 0 0,0 0 0,0 0 0,-1 1 0,1-1 0,0 0 0,-1 0 0,1 0 0,0 1 0,-1-1 0,1 0 0,0 1 0,-1-1-1,1 1 1,-1-1 0,1 1 0,0-1 0,-1 1 0,1-1 0,-1 1 0,1-1 0,-1 1 0,0-1 0,1 2 0,12 30 109,-4-8-129,-9-23 13,1 1 1,0-1-1,0 0 0,0 1 0,0-1 0,0 0 0,0 0 1,0 0-1,0 0 0,1 0 0,-1 0 0,0 0 0,1 0 1,-1 0-1,1 0 0,-1-1 0,1 1 0,-1-1 0,1 1 0,-1-1 1,3 1-1,-1-1 2,-1 0 0,1-1 0,0 1 1,0 0-1,-1-1 0,1 0 0,-1 0 1,1 0-1,-1 0 0,1 0 0,3-2 1,5-5 8,0 0 1,-1 0 0,-1-1-1,10-10 1,-18 18-13,45-53 70,-32 35-46,1 2-1,31-29 0,-45 45-24,-1 1 0,1-1 0,0 1 0,0-1 0,-1 1 0,1-1 0,0 1 0,0-1 0,-1 1-1,1 0 1,0 0 0,0-1 0,0 1 0,0 0 0,0 0 0,0 0 0,-1 0 0,1 0 0,0 0 0,0 0-1,0 0 1,0 0 0,0 1 0,-1-1 0,1 0 0,0 0 0,0 1 0,0-1 0,-1 1 0,1-1 0,0 0-1,0 1 1,-1 0 0,1-1 0,0 1 0,-1-1 0,1 1 0,-1 0 0,1-1 0,-1 1 0,1 0 0,-1 0-1,1-1 1,-1 1 0,0 0 0,1 0 0,-1 1 0,4 6-11,-1 1-1,0-1 1,2 16 0,-3-14-4,1 1-4,-3-9-28,0 0 0,0 0 0,0 0 0,1 0 0,-1 0 0,1 0 0,-1 0 0,1 0 0,0 0 0,0 0 0,0-1 0,0 1 0,0 0 0,2 2 0,-2-4 14,-1 0-1,1 0 1,-1 0 0,1-1-1,-1 1 1,1 0-1,-1 0 1,0 0 0,1-1-1,-1 1 1,1 0 0,-1-1-1,0 1 1,1 0 0,-1-1-1,0 1 1,1 0 0,-1-1-1,0 1 1,0-1 0,1 1-1,-1-1 1,0 1 0,0-1-1,0 1 1,1-1 0,-1 1-1,0-1 1,0 1 0,0-1-1,6-20-176,0-12-149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38 261 15963,'-1'9'636,"0"9"458,1-17-1060,0-1 0,1 1 0,-1-1-1,0 1 1,1-1 0,-1 1 0,0-1-1,1 1 1,-1-1 0,1 1 0,-1-1-1,1 0 1,-1 1 0,1-1 0,-1 0-1,1 1 1,-1-1 0,1 0 0,0 0-1,-1 1 1,1-1 0,-1 0-1,1 0 1,0 0 0,-1 0 0,1 0-1,-1 0 1,2 0 0,5 0-40,-1 0 0,1 0 0,0-1 0,-1 0 0,1-1-1,-1 1 1,1-1 0,-1 0 0,9-5 0,-13 6 72,0 0-1,0 0 1,0 0 0,0 0-1,0 0 1,0-1 0,0 1-1,0-1 1,0 1 0,-1-1-1,1 0 1,-1 0-1,1 0 1,-1 0 0,0 0-1,0 0 1,0 0 0,0 0-1,0 0 1,0 0 0,0-1-1,-1 1 1,1 0 0,-1-1-1,0 1 1,0 0-1,0-1 1,0 1 0,0-5-1,-1 6-18,1 0 0,0-1 0,-1 1-1,1 0 1,0-1 0,-1 1-1,0 0 1,1-1 0,-1 1-1,0 0 1,0 0 0,0 0 0,1 0-1,-1 0 1,0 0 0,-1 0-1,1 0 1,0 0 0,0 0 0,0 1-1,0-1 1,-1 0 0,1 1-1,0-1 1,-1 1 0,1-1-1,0 1 1,-1 0 0,1-1 0,-1 1-1,1 0 1,0 0 0,-1 0-1,1 0 1,-1 0 0,0 1-1,-2 0-26,0-1 0,0 1-1,1 0 1,-1 1-1,0-1 1,1 1-1,0 0 1,-1-1-1,1 2 1,0-1-1,0 0 1,-3 3-1,-2 5-29,0 0 0,1 0 0,0 1 0,1 0 0,0 0 0,0 0 0,1 1-1,1 0 1,0 0 0,1 0 0,0 1 0,1-1 0,0 1 0,1-1 0,1 24 0,0-33 3,0 1 0,1-1 0,-1 0 0,1 0 0,0 0 0,0 0 0,0 0 0,0 0 0,0 0 0,1 0 0,-1 0 0,1 0 0,0-1 0,0 1 0,0-1 0,0 1 0,0-1 0,1 0 0,-1 0 0,1 0 0,-1 0 0,1 0 0,0-1 0,3 3 0,-1-3-1,0 1 1,0-1 0,0 0-1,-1 0 1,1-1 0,0 0 0,0 1-1,0-2 1,0 1 0,0 0-1,0-1 1,0 0 0,0 0-1,0-1 1,6-2 0,0-1 4,1-1 0,-1 0 0,0-1 0,0 0 0,-1-1 0,0 0 0,0-1 0,-1 0 0,0 0 0,-1-1 0,0 0 0,0-1-1,10-19 1,-10 14 89,0 0-1,-2 0 0,1-1 0,-2 0 0,0 0 0,-1 0 0,-1-1 0,0 1 0,-1-27 0,-2 50-63,1 0 0,-1 0 1,1-1-1,0 1 0,0 0 0,1 0 1,0-1-1,3 7 0,-5-11-25,1 1-1,-1-1 1,1 0 0,0 0-1,0 1 1,0-1 0,-1 0-1,1 0 1,0 0 0,0 0-1,1 0 1,-1 0 0,0 0-1,0-1 1,0 1 0,1 0-1,-1-1 1,0 1 0,0-1-1,1 1 1,-1-1 0,1 1-1,-1-1 1,0 0 0,1 0-1,-1 0 1,1 0 0,-1 0-1,1 0 1,-1 0 0,0 0-1,1-1 1,-1 1 0,1 0-1,-1-1 1,0 1 0,3-2-1,5-3-8,-1 0 0,0-1 0,0 0 0,0 0 0,12-14 0,16-12 4,-35 31 9,0 0 0,0 0 0,0 0 0,0 1-1,0-1 1,0 0 0,0 1 0,0-1 0,0 1 0,0-1-1,0 1 1,1-1 0,-1 1 0,0 0 0,0 0 0,0-1-1,1 1 1,-1 0 0,0 0 0,0 0 0,0 0 0,1 1-1,-1-1 1,0 0 0,0 0 0,0 1 0,0-1 0,1 1-1,-1-1 1,2 2 0,0 1 2,-1 0 0,1 0 0,-1 1 0,0-1-1,1 1 1,-2-1 0,4 7 0,-3-5-2,0 0-1,0-1 0,1 0 1,0 1-1,4 4 1,-7-8-2,1-1 0,0 1 0,0 0 0,0-1 0,0 1 0,0 0 0,0-1 0,0 1 0,0-1 0,0 1 0,0-1 0,0 0 0,0 0 0,0 1 0,0-1 0,0 0 0,0 0 0,0 0 0,0 0 0,0 0 0,0 0 0,1 0 0,-1-1 0,0 1 0,0 0 0,0 0 0,0-1 0,1 0 0,5-3-138,0 0-1,0 0 1,-1 0 0,1-1-1,-1-1 1,0 1 0,9-11-1,34-48-636,-18 15 460,2-9-86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17588,'-1'-1'64,"0"1"0,1 0 1,-1 0-1,0 0 0,1 0 1,-1 0-1,1 0 0,-1 0 0,0 0 1,1 0-1,-1 1 0,0-1 1,1 0-1,-1 0 0,0 1 0,1-1 1,-1 0-1,1 1 0,-1-1 1,1 0-1,-1 1 0,1-1 1,-1 1-1,1-1 0,-1 1 0,1-1 1,-1 1-1,1-1 0,0 1 1,-1-1-1,1 1 0,0 0 0,0-1 1,-1 1-1,1-1 0,0 1 1,0 1-1,-10 25 645,10-27-695,-7 26 320,1 0 0,1 0 1,-1 33-1,5-46-342,1 0 0,0 1 1,1-1-1,0 0 0,1 0 0,1 0 0,0 0 1,7 16-1,-9-26 0,0 0 1,1 0 0,-1 0 0,1 0 0,0-1-1,0 1 1,0 0 0,0-1 0,0 0-1,1 1 1,-1-1 0,1 0 0,-1 0-1,1-1 1,0 1 0,0 0 0,0-1 0,0 0-1,5 2 1,1-1-27,0-1 0,0 0 0,0 0-1,0-1 1,13-1 0,6 0-36,-26 1 68,0 0 0,-1 0 1,1 0-1,0 0 1,-1 0-1,1 0 1,0 1-1,-1-1 1,1 1-1,0-1 0,-1 1 1,1 0-1,-1 0 1,1-1-1,-1 1 1,1 0-1,1 2 0,-2-2 13,0 0-1,-1 0 1,1 0-1,-1 1 1,1-1-1,-1 0 0,1 0 1,-1 0-1,1 1 1,-1-1-1,0 0 1,0 1-1,0-1 0,0 0 1,0 0-1,0 1 1,0-1-1,0 2 1,-1 1 47,-1 1 0,1-1 0,-1 0 1,1 0-1,-1 0 0,0 0 0,-1 0 0,1 0 1,-1 0-1,0-1 0,0 1 0,-3 2 0,-1 0 81,1-1 0,-1 0-1,0 0 1,-1-1 0,1 0-1,-12 5 1,16-8-170,1 0 0,-1 0 0,0 0 0,0 0 0,0-1 0,0 1 0,1-1 0,-1 1 0,0-1 0,0 0 0,0 0 0,0-1 1,0 1-1,0-1 0,0 1 0,0-1 0,1 0 0,-1 0 0,0 0 0,0 0 0,-4-4 0,6 4-82,0 0-1,0-1 1,0 1 0,0-1-1,0 1 1,0-1 0,0 0 0,0 1-1,1-1 1,-1 0 0,1 0-1,-1 1 1,1-1 0,0 0 0,0 0-1,0 0 1,0 0 0,0 1-1,0-1 1,0 0 0,1 0 0,-1 0-1,1 1 1,-1-1 0,1 0-1,0 0 1,-1 1 0,1-1 0,0 1-1,0-1 1,0 1 0,0-1-1,1 1 1,-1-1 0,0 1 0,2-1-1,20-15-931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104 310 12059,'6'-9'637,"0"0"1,0-1 0,6-15 0,-11 23-513,-1 0 0,1 1-1,0-1 1,-1 0 0,1 0 0,-1 0-1,1 0 1,-1 0 0,0 0 0,0 0-1,0 0 1,0 0 0,0 0 0,0-1-1,-1 1 1,1 1 0,-1-1 0,1 0 0,-1 0-1,0 0 1,0 0 0,0 0 0,0 0-1,0 1 1,0-1 0,-3-2 0,3 3-55,0 0 0,0 0 0,0 1 0,0-1 0,0 0 0,0 1 0,0-1 0,0 1 1,0 0-1,0-1 0,0 1 0,-1 0 0,1 0 0,0 0 0,0 0 0,0-1 0,-1 2 1,1-1-1,0 0 0,0 0 0,-2 1 0,0 0 27,0 0 1,0 0-1,0 0 1,1 1-1,-1-1 1,0 1-1,-4 4 0,-1 1 17,1 0 0,0 0 0,1 1 0,-7 10 0,8-11-105,1 0 1,0 1-1,1-1 0,-1 1 1,1 0-1,1 0 1,-3 13-1,4-19-17,1 0 0,0 0-1,0 0 1,-1 0 0,1 0-1,0 0 1,1 0 0,-1 0 0,0 0-1,0 0 1,1 0 0,-1 0 0,1 0-1,0-1 1,0 1 0,0 0 0,-1 0-1,1-1 1,1 1 0,-1 0 0,0-1-1,0 1 1,1-1 0,-1 0-1,1 1 1,-1-1 0,1 0 0,-1 0-1,1 0 1,0 0 0,0 0 0,-1 0-1,1 0 1,0-1 0,0 1 0,0-1-1,2 1 1,10 1-52,-1-1-1,1 0 1,0-1 0,26-3-1,60-14-153,-56 8 155,-11 4 72,-14 2 260,0 0 0,0-1 0,0-1 0,27-11 0,-45 15-230,0 1 1,-1 0 0,1 0-1,-1-1 1,1 1-1,-1 0 1,1-1-1,-1 1 1,1 0-1,-1-1 1,1 1-1,-1-1 1,1 1-1,-1-1 1,0 1-1,1-1 1,-1 1 0,0-1-1,1 1 1,-1-1-1,0 1 1,0-1-1,0 0 1,1 1-1,-1-1 1,0 1-1,0-1 1,0 0-1,0 1 1,0-1-1,0 1 1,0-1 0,0 0-1,-1 1 1,1-1-1,0 1 1,0-1-1,0 0 1,-1 1-1,1-1 1,0 1-1,0-1 1,-1 1-1,1-1 1,-1 1-1,1-1 1,0 1 0,-1-1-1,1 1 1,-1 0-1,1-1 1,-2 0-1,-4-4 343,-1-1 0,0 1 1,-10-5-1,3 2 28,-74-60 951,77 59-1321,0-1-1,1-1 1,0 0-1,1 0 0,-12-19 1,20 29-75,0-1 0,0 1 1,0 0-1,0-1 0,1 1 0,-1 0 1,1-1-1,-1 1 0,1-1 0,0 1 1,-1 0-1,1-1 0,0 1 0,0-1 1,0 1-1,0-1 0,0 1 0,0-1 0,0 1 1,1-1-1,-1 1 0,1-1 0,-1 1 1,1-1-1,-1 1 0,1 0 0,0-1 1,0 1-1,-1 0 0,1 0 0,0-1 1,0 1-1,0 0 0,2-1 0,4-2-250,-1 0-1,0 0 0,1 1 0,0 0 1,14-3-1,-3 0 262,32-12-449,10-2-124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17644,'5'3'277,"0"1"0,0-1 0,-1 1 0,1 0 0,-1 1 1,0-1-1,0 1 0,-1-1 0,1 1 0,-1 0 0,3 8 0,10 11 412,-7-12-532,-2-1-64,1-1-1,0 0 1,1 0-1,14 12 1,-21-20-59,1 0-1,-1 0 1,1-1-1,0 1 1,-1-1 0,1 1-1,0-1 1,0 0 0,0 0-1,0 0 1,0-1-1,1 1 1,-1-1 0,0 1-1,0-1 1,0 0 0,0 0-1,0-1 1,1 1-1,-1-1 1,0 1 0,0-1-1,4-2 1,1-1 55,0 0 0,0-1 0,0 0 0,-1 0 0,0 0 0,0-1 0,-1 0 0,7-9 0,45-60 645,-41 51-478,2-4-40,-14 20-152,0-1 0,1 1 0,0 0 0,15-13 0,-20 20-60,-1 1 0,1-1 0,0 0 0,-1 1 0,1-1 0,0 1 0,0 0-1,0-1 1,0 1 0,-1 0 0,1-1 0,0 1 0,0 0 0,0 0 0,0 0 0,0 0 0,0 0 0,0 0 0,0 0-1,-1 0 1,1 0 0,0 0 0,0 0 0,0 1 0,0-1 0,0 0 0,0 1 0,-1-1 0,1 0 0,0 1-1,0-1 1,-1 1 0,1-1 0,0 1 0,0 0 0,-1-1 0,1 1 0,-1 0 0,1-1 0,-1 1 0,1 0 0,-1 0-1,1 0 1,-1-1 0,0 1 0,1 1 0,4 8-13,-1-1 1,-1 1-1,4 14 0,-2-9-44,-3-9-44,0 0-1,0 0 1,1 0 0,0-1-1,0 1 1,1-1-1,4 6 1,-7-10 1,0 1 1,1-1-1,0 1 0,-1-1 0,1 1 1,0-1-1,0 0 0,0 0 0,0 0 1,0 0-1,0 0 0,0-1 0,0 1 1,0-1-1,0 1 0,0-1 0,1 0 1,-1 0-1,0 0 0,0 0 0,0 0 1,0 0-1,1 0 0,3-2 0,0 0-34,-1 0 0,1-1 0,0 1-1,-1-2 1,1 1 0,-1 0 0,0-1-1,7-6 1,17-22-605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161 221 16748,'-55'40'2322,"39"-29"-1775,0-1 0,1 2 0,1 0 1,-16 17-1,29-27-536,-1 0 0,1-1 1,0 1-1,-1 0 0,1 0 0,0 0 0,0 0 0,0 0 1,0 0-1,1 0 0,-1 0 0,1 0 0,-1 0 0,1 0 1,0 0-1,-1 1 0,1-1 0,0 0 0,1 0 1,-1 0-1,0 1 0,1-1 0,-1 0 0,2 2 0,-1-2-22,0 0 0,0-1 0,0 1 0,0 0-1,1-1 1,-1 1 0,1-1 0,-1 0 0,1 0 0,0 1-1,-1-1 1,1 0 0,0 0 0,0-1 0,0 1-1,-1 0 1,1 0 0,0-1 0,0 0 0,0 1-1,0-1 1,0 0 0,0 0 0,0 0 0,0 0 0,3 0-1,3-1 5,-1 0-1,1-1 1,-1 1-1,1-2 1,-1 1-1,1-1 1,-1 0-1,0 0 1,-1-1-1,1 0 1,0 0-1,6-6 1,6-7 270,-1 0 0,23-27 0,-8 6 424,-32 37-633,1-1-1,-1 1 1,0-1-1,1 1 1,-1 0-1,1 0 1,-1 0-1,1 0 1,0 0-1,-1 0 1,1 0-1,2 0 1,-2 1-26,-1 0-1,0 0 1,0 0 0,0 0 0,1 0-1,-1 1 1,0-1 0,0 0 0,0 1 0,0-1-1,0 1 1,1-1 0,-1 1 0,0 0-1,0-1 1,0 1 0,-1 0 0,1 0-1,2 1 1,0 1-18,1 0-1,0-1 0,0 1 1,0-1-1,0 0 0,0 0 1,0 0-1,1 0 0,-1-1 1,0 0-1,1 0 0,0 0 1,-1 0-1,1-1 0,-1 0 1,1 0-1,0 0 0,-1 0 1,1-1-1,-1 0 0,1 0 1,7-2-1,8-4-40,-1-1-1,-1-1 1,32-19 0,-47 26 21,106-69-531,26-15-1956,-133 85 2314,0 0-1,0 0 1,0 1-1,0-1 0,0 0 1,1 1-1,-1 0 1,0-1-1,0 1 1,0 0-1,1 0 0,2 1 1,-4-1-16,1 0 1,0 0 0,0 0-1,0 0 1,0 0 0,0 0-1,0 0 1,-1-1-1,1 1 1,0-1 0,0 1-1,0-1 1,1-1-1,32-25-718,-11 5 322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88 689 13603,'-7'6'516,"-1"1"-1,1 1 1,0-1 0,1 1 0,0 1 0,0-1-1,1 1 1,-7 14 0,8-17-121,0 2-102,2-6-198,0 1 1,1 0-1,-1 0 0,1-1 1,-1 1-1,1 0 1,0 0-1,0 1 0,0-1 1,1 0-1,-1 0 1,1 0-1,-1 4 0,2-6-83,-1-1-1,1 0 0,-1 1 0,1-1 0,-1 0 0,1 1 1,-1-1-1,1 0 0,-1 0 0,1 0 0,-1 1 1,1-1-1,-1 0 0,1 0 0,-1 0 0,1 0 1,0 0-1,-1 0 0,1 0 0,-1 0 0,1 0 0,-1 0 1,1 0-1,0 0 0,-1-1 0,1 1 0,-1 0 1,1 0-1,-1 0 0,1-1 0,-1 1 0,1 0 1,-1-1-1,0 1 0,1 0 0,-1-1 0,1 0 0,21-14-169,10-13-707,50-58-1,-4 4-712,-77 82 1579,-1-1-1,1 0 1,-1 1 0,1-1-1,-1 1 1,1-1-1,-1 1 1,1 0-1,0-1 1,-1 1-1,1-1 1,0 1-1,-1 0 1,1 0 0,0-1-1,-1 1 1,1 0-1,1 0 1,-2 0 14,1 0 1,-1 1-1,0-1 0,0 0 1,0 1-1,1-1 1,-1 0-1,0 1 1,0-1-1,0 1 0,0-1 1,0 0-1,0 1 1,0-1-1,0 1 1,0-1-1,0 0 0,0 1 1,0-1-1,0 0 1,0 1-1,0-1 1,0 1-1,0-1 0,-11 37 1105,7-28-821,3-4-135,-1 2 185,0 0 1,0 1-1,-1 15 1,3-22-292,0 0 0,0 0 0,0 1 0,0-1 0,0 0 1,0 0-1,0 1 0,1-1 0,-1 0 0,0 0 1,1 0-1,-1 1 0,1-1 0,-1 0 0,1 0 1,0 0-1,-1 0 0,1 0 0,0 0 0,0 0 1,0 0-1,-1 0 0,1 0 0,0-1 0,0 1 1,0 0-1,1 0 0,-1-1 0,0 1 0,0-1 1,2 1-1,3 0 49,-1 0 0,0-1 0,1 0-1,-1 0 1,1 0 0,-1-1 0,1 0 0,-1 0 0,0 0 0,1 0 0,-1-1 0,10-4 0,1-3 62,0 1-1,26-20 1,-20 10-119,-1-1 1,0 0-1,-1-2 0,-2 0 0,0-2 0,-1 1 0,-1-2 0,23-47 1,-11 9-337,-2 0 0,27-106-1,-34 88-20,-17 70 246,-1 1 0,0-1 0,0 0 1,-1 0-1,-1 1 0,-1-11 0,2 20 58,0 0 1,0-1-1,0 1 0,0 0 1,0 0-1,0-1 0,0 1 1,0 0-1,0 0 0,0-1 1,0 1-1,0 0 0,0 0 1,0-1-1,0 1 1,0 0-1,-1 0 0,1-1 1,0 1-1,0 0 0,0 0 1,0 0-1,-1-1 0,1 1 1,0 0-1,0 0 0,-1 0 1,1 0-1,0 0 0,0 0 1,0-1-1,-1 1 0,1 0 1,0 0-1,0 0 0,-1 0 1,1 0-1,0 0 1,0 0-1,-1 0 0,1 0 1,0 0-1,-1 0 0,1 0 1,0 0-1,0 0 0,-1 0 1,1 0-1,0 1 0,0-1 1,0 0-1,-1 0 0,1 0 1,-1 1-1,-10 10 41,-5 10 118,1 2 1,1 0 0,2 0-1,0 1 1,1 1-1,1 0 1,2 0-1,0 1 1,2 0-1,1 0 1,1 0-1,-1 49 1,6-59-116,0 1 1,2 0-1,0-1 0,1 1 1,0-1-1,2 0 0,0-1 1,12 25-1,-14-32-138,1 0 1,0 0-1,0-1 0,1 1 1,0-1-1,0 0 1,0 0-1,1-1 0,0 0 1,0 0-1,1-1 0,0 0 1,0 0-1,0-1 0,0 0 1,17 5-1,-22-8 68,0 0-1,0 0 0,0-1 1,-1 0-1,1 1 1,0-1-1,0 0 1,0 0-1,0-1 1,0 1-1,0-1 1,0 1-1,-1-1 1,1 0-1,0 0 0,-1 0 1,1 0-1,0-1 1,3-1-1,-3-2-37,1 1 1,0-1-1,-1 0 0,0 0 0,2-6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141 363 18004,'-1'-1'107,"-1"-1"-1,0 1 1,0-1 0,0 1 0,0 0-1,0 0 1,0 0 0,0 0 0,0 0-1,0 0 1,-1 0 0,1 1 0,0-1-1,-1 1 1,1 0 0,0 0-1,-1 0 1,1 0 0,-3 0 0,1 1-12,1 0 0,-1 0 1,1 0-1,0 1 0,0-1 0,0 1 1,-1 0-1,1 0 0,1 0 1,-1 0-1,-4 5 0,1-2-21,1 2 1,0-1-1,0 0 0,1 1 1,-1 0-1,1 0 0,1 0 0,0 1 1,0-1-1,-4 14 0,6-12-77,0 0-1,0 0 1,1 0-1,0 0 1,0 0-1,3 13 0,-3-20 2,1 1 0,0-1 0,-1 0 0,1 0 0,0 0 0,0 1 0,0-1 0,0 0 0,1 0 0,-1 0 0,1 0 0,-1-1 0,3 3 0,-3-3 5,0 0-1,1 0 0,-1-1 1,1 1-1,0 0 0,-1-1 1,1 1-1,-1-1 0,1 1 1,0-1-1,-1 0 0,1 0 1,0 0-1,-1 0 1,1 0-1,0 0 0,-1 0 1,1-1-1,0 1 0,-1 0 1,3-2-1,4-1 26,1-1 1,-1 0-1,0-1 1,0 1-1,0-2 1,-1 1-1,1-1 0,-1 0 1,-1-1-1,10-10 1,1-4 90,-1 0 0,20-38 0,-11 14 215,29-79 1,-43 92-166,-1 1 0,-2-1 0,8-56 0,-14 51-31,-5 24-67,1 13-52,-2 7-16,-2 21-43,0 1-1,3 0 1,0 0 0,2 48-1,1-72 34,0 20-40,6 48 0,-5-68 43,0 0-1,0 0 0,0 0 1,0 0-1,1 0 0,0 0 1,0 0-1,0 0 0,1-1 1,-1 1-1,1-1 0,0 0 1,1 0-1,-1 0 0,8 7 0,-8-10 4,0 1 0,-1-1-1,1 0 1,0 0 0,0 0 0,0 0-1,0 0 1,0-1 0,0 0-1,0 1 1,0-1 0,0 0-1,0 0 1,0-1 0,0 1-1,0 0 1,0-1 0,0 0-1,-1 0 1,1 0 0,0 0-1,0 0 1,4-3 0,2-2-2,1 0 0,-2 0 1,1-1-1,-1 0 0,10-11 0,0-4 14,-1 0-1,-1-1 0,-1 0 1,-2-1-1,0-1 0,11-31 0,-16 44-21,-8 12 11,0-1 0,0 1-1,0 0 1,0 0-1,0 0 1,0 0-1,1 0 1,-1 0-1,0 0 1,0 0-1,0 0 1,0 0-1,0 0 1,0 0 0,1 0-1,-1 0 1,0 0-1,0 0 1,0 1-1,0-1 1,0 0-1,0 0 1,0 0-1,1 0 1,-1 0 0,0 0-1,0 0 1,0 0-1,0 0 1,0 0-1,0 0 1,0 1-1,0-1 1,0 0-1,0 0 1,0 0 0,0 0-1,0 0 1,0 0-1,1 0 1,-1 1-1,0-1 1,0 0-1,0 0 1,0 0-1,0 0 1,0 0-1,0 0 1,0 1 0,1 26-38,-1-20 39,1 21-32,1 42-75,-1-64 95,0 0-1,0 1 0,0-1 0,1 0 0,0 0 1,0 0-1,1-1 0,3 9 0,-5-13-1,-1 0 0,1 0 1,-1-1-1,1 1 0,0 0 0,-1 0 1,1 0-1,0 0 0,-1 0 0,1-1 0,0 1 1,0 0-1,0-1 0,0 1 0,0-1 0,0 1 1,0-1-1,0 1 0,0-1 0,0 0 0,0 1 1,0-1-1,0 0 0,0 0 0,0 0 1,0 0-1,0 0 0,1 0 0,-1 0 0,0 0 1,0 0-1,0 0 0,0-1 0,0 1 0,0 0 1,0-1-1,0 1 0,0-1 0,0 1 1,0-1-1,0 0 0,0 1 0,-1-1 0,1 0 1,0 0-1,0 1 0,-1-1 0,1 0 0,0-1 1,4-4-93,-1 1 0,-1-1 0,1 1 0,-1-1 0,0 0 0,4-12 0,3-27-99,-4-9-50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20012,'-6'17'1417,"3"-2"-1233,3-4-224,8-7 120,10-4-464,10-7-521,4-4 697,2-4-240,-1-2-152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11354,'-16'23'1127,"-36"56"2184,47-70-2938,0 1 1,1-1-1,0 1 0,0 0 1,1 1-1,-3 14 0,6-23-340,0 0 0,0-1 0,0 1-1,0 0 1,0 0 0,0-1 0,0 1-1,1 0 1,-1-1 0,1 1 0,-1 0-1,1-1 1,0 1 0,0-1 0,-1 1-1,1-1 1,0 1 0,0-1 0,1 0-1,-1 1 1,0-1 0,0 0 0,0 0-1,1 0 1,-1 0 0,1 0 0,-1 0-1,1 0 1,2 0 0,4 3 14,1-1 1,1 0-1,-1-1 1,12 2-1,-2-1-33,42 9 3,-34-7-39,0 0 0,-1 2 0,39 15 0,-63-21 29,1 0 1,-1 0-1,0 0 0,0 1 0,1-1 0,-1 1 0,-1-1 1,1 1-1,0 0 0,0 0 0,0-1 0,-1 1 0,2 3 1,-3-4 2,1 0 1,-1 0-1,0 0 1,1 0-1,-1 0 0,0 0 1,0 0-1,0 0 1,0 0-1,0 0 1,0 0-1,0 1 1,0-1-1,-1 0 1,1 0-1,0 0 1,-1 0-1,1 0 1,-1 0-1,1 0 1,-1 0-1,1-1 1,-1 1-1,1 0 1,-1 0-1,0 0 1,0 0-1,1-1 1,-1 1-1,-2 1 1,-4 4 33,-1 0 1,0-1 0,0 0-1,0 0 1,-1-1 0,1 0-1,-1 0 1,0-1 0,0 0-1,-1 0 1,1-1 0,-1-1-1,-10 1 1,18-2-63,0 0 1,1 0-1,-1 0 0,0 0 1,1-1-1,-1 1 1,1-1-1,-1 1 0,0-1 1,1 1-1,-1-1 0,1 0 1,-1 0-1,1 0 0,0 0 1,-1 0-1,1 0 0,0 0 1,0 0-1,-2-3 0,1 1 5,1 0-1,-1 0 0,1 1 0,0-1 0,0 0 0,1 0 1,-1-1-1,0 1 0,1 0 0,0-4 0,0-34-182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8 259 17612,'-7'146'3798,"7"-127"-3670,1 0 0,1 0 0,0 0 1,2 0-1,6 22 0,-8-34-125,1 0 0,0-1 1,0 0-1,0 0 0,1 0 0,0 0 0,0 0 1,0-1-1,1 0 0,0 0 0,0 0 0,0 0 1,0-1-1,1 0 0,0 0 0,0 0 1,10 4-1,-4-4-5,0 1 1,0 0-1,-1 1 0,0 1 1,0-1-1,-1 2 1,0-1-1,0 1 1,-1 1-1,13 15 0,-11-13 49,-10-11-40,-1 0 0,0 0 0,1 0 0,-1 0 0,0 0 0,0 0 0,1 0 0,-1 0 1,0 0-1,1 0 0,-1 0 0,0 0 0,1 0 0,-1 0 0,0 0 0,1 0 0,-1 0 0,0 0 1,0 0-1,1 0 0,-1 0 0,0 0 0,0-1 0,1 1 0,-1 0 0,1 0 0,0-3 26,1 1 0,-1 0 0,0-1-1,0 1 1,1 0 0,-2-1 0,1 1-1,0-1 1,0-2 0,27-142 699,-18 81-636,-10 65-97,0 0 0,0 1 0,0-1 0,0 0 0,0 1 0,0-1 0,0 1 0,1-1 0,-1 0 1,0 1-1,0-1 0,0 0 0,1 1 0,-1-1 0,0 1 0,1-1 0,-1 1 0,0-1 0,1 1 0,-1-1 0,1 1 0,-1-1 0,1 1 0,-1 0 0,1-1 0,-1 1 0,1 0 0,-1-1 1,1 1-1,-1 0 0,2-1 0,14 11-54,-5-3 53,-2-1 3,0-2 0,1 1 0,-1-1-1,1-1 1,0 1 0,0-2 0,0 1 0,0-2-1,0 1 1,1-1 0,-1-1 0,15-1-1,-20 1 16,-1 0-1,1-1 0,-1 0 0,0 0 1,0 0-1,0 0 0,1-1 0,-1 1 1,0-1-1,-1 0 0,1 0 0,0-1 0,-1 1 1,1-1-1,-1 0 0,0 0 0,1 0 1,-2 0-1,1 0 0,0-1 0,-1 0 0,1 1 1,-1-1-1,0 0 0,0 0 0,-1 0 1,1 0-1,-1 0 0,0-1 0,0 1 1,1-8-1,-2 10-10,0 1 1,0-1-1,0 0 1,1 1-1,-2-1 1,1 1-1,0-1 1,0 0-1,0 1 1,-1-1 0,1 1-1,-1-1 1,0 1-1,1-1 1,-1 1-1,0-1 1,-1-1-1,1 2-3,1 1-1,0 0 1,-1 0-1,1-1 1,0 1 0,-1 0-1,1 0 1,0 0-1,-1 0 1,1-1-1,-1 1 1,1 0 0,0 0-1,-1 0 1,1 0-1,-1 0 1,1 0 0,-1 0-1,1 0 1,0 0-1,-1 0 1,1 0-1,-1 1 1,0-1 0,-13 13 13,10-5-29,0 1-1,0 0 0,1 0 0,0 0 0,0 0 0,1 0 0,1 1 0,-1-1 0,2 0 1,-1 1-1,2 18 0,-1-26-42,0-1-1,0 1 1,1-1 0,-1 1 0,0-1 0,0 1-1,1-1 1,-1 1 0,1-1 0,0 1 0,-1-1 0,1 1-1,0-1 1,0 0 0,0 1 0,-1-1 0,2 0-1,-1 0 1,0 0 0,0 0 0,0 0 0,2 1-1,-2-1 15,0-1 0,0 0 0,0 0 0,1 0 0,-1 0 0,0 0 0,0 0-1,0-1 1,0 1 0,1 0 0,-1-1 0,0 1 0,0 0 0,0-1 0,0 1 0,0-1-1,0 0 1,0 1 0,0-1 0,0 0 0,0 0 0,-1 1 0,1-1 0,0 0-1,0 0 1,-1 0 0,1 0 0,0 0 0,-1 0 0,1 0 0,0-2 0,12-21-506</inkml:trace>
  <inkml:trace contextRef="#ctx0" brushRef="#br0" timeOffset="1">561 0 17244,'1'10'864,"-1"-3"-560,2 1-328,6-5 216,-2-3-144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14747,'5'40'1799,"0"52"0,-5-65-1234,1 0 0,1 0 0,2-1-1,1 1 1,8 29 0,-11-53-540,-1 1 1,0-1-1,1 0 1,0 0-1,0 0 1,0 0-1,0 0 1,0 0-1,0-1 0,1 1 1,-1-1-1,1 1 1,4 1-1,0 1-125,0-2 0,1 1 0,16 5 0,7 2-243,-30-10 358,1-1-1,0 1 1,0 0-1,-1 0 0,1 0 1,-1 0-1,1 0 1,-1 0-1,1 1 1,-1-1-1,1 0 1,-1 1-1,0-1 1,0 1-1,0-1 0,0 1 1,0 0-1,0-1 1,0 1-1,-1 0 1,1 0-1,-1 0 1,1-1-1,-1 1 0,0 0 1,1 0-1,-1 0 1,0 0-1,0 0 1,0 0-1,-1 0 1,1 0-1,0-1 1,-1 1-1,1 0 0,-1 0 1,0 0-1,1-1 1,-3 4-1,0 0 154,0 0 0,0 0 0,0 0-1,-1 0 1,0 0 0,0-1 0,0 0-1,0 0 1,-1 0 0,0 0 0,-7 4-1,2-3 69,1 0 0,-1-1-1,-18 4 1,25-7-308,0 0 0,1 0 0,-1-1 0,0 0 0,0 1 0,0-1 0,0 0 1,0 0-1,0 0 0,0-1 0,0 1 0,0-1 0,0 0 0,0 0 0,1 0 0,-1 0 0,0 0 0,-2-2 0,4 2 37,0 0 0,0 0 0,1 0 1,-1 0-1,0 0 0,1 0 0,-1 0 0,0 0 0,1-1 0,0 1 0,-1 0 0,1 0 0,0-1 0,-1 1 0,1 0 0,0-1 0,0 1 0,0 0 0,0 0 0,0-1 0,1 1 0,-1-2 0,8-19-550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1 543 17276,'0'1'79,"1"-1"1,0 0 0,-1 1-1,1-1 1,-1 1 0,1 0-1,-1-1 1,1 1 0,-1-1-1,1 1 1,-1 0 0,1-1 0,-1 1-1,0 0 1,0-1 0,1 1-1,-1 0 1,0 0 0,0-1-1,0 1 1,0 0 0,0 0-1,0-1 1,0 1 0,0 0-1,0 0 1,0 1 0,-1 32 560,0-23-71,1 3-277,0 0 0,0 0-1,2 0 1,0 0 0,4 18-1,-5-30-275,-1 1-1,1 0 0,0-1 0,0 1 1,0-1-1,0 0 0,1 1 0,-1-1 1,1 0-1,-1 1 0,1-1 1,0 0-1,-1 0 0,1 0 0,0-1 1,1 1-1,-1 0 0,0-1 1,0 1-1,1-1 0,-1 0 0,1 0 1,-1 0-1,1 0 0,-1 0 0,1-1 1,-1 1-1,1-1 0,0 1 1,0-1-1,-1 0 0,1 0 0,0 0 1,4-1-1,-1-1-10,0 0 1,0 0-1,-1 0 1,1 0-1,-1-1 1,1 0-1,-1 0 1,0 0-1,0-1 0,0 0 1,-1 0-1,1 0 1,-1 0-1,0-1 1,0 1-1,-1-1 1,5-8-1,-2 4-31,-2 0 0,1-1 0,-1 1 0,-1-1 0,0 0 0,0 0-1,-1 0 1,0 0 0,1-16 0,-3 25 15,0 0 0,0 0 0,0 0 0,0 0 0,0 0 0,0 0 0,0 0 0,0 0 0,0 0 0,0 0 0,0 0 0,-1 0 0,1 0 0,0 0 1,-1 0-1,1 0 0,-1 0 0,1 0 0,-1 1 0,0-1 0,1 0 0,-1 0 0,0 1 0,0-1 0,1 0 0,-1 1 0,-2-2 0,2 2-2,0 0 0,0 0 1,0 0-1,0 0 1,0 1-1,0-1 0,0 0 1,0 0-1,0 1 0,0-1 1,0 1-1,0-1 0,0 1 1,0 0-1,0-1 0,0 1 1,0 0-1,0-1 1,0 1-1,1 0 0,-1 0 1,0 0-1,1 0 0,-1 0 1,0 1-1,-4 6-34,1 0 1,0 0-1,1 0 0,0 0 1,0 1-1,-2 15 0,4-19 35,0 0-1,0 0 0,1 0 0,-1 0 1,1 0-1,1 0 0,-1 0 0,1 0 0,0 0 1,0 0-1,0 0 0,1 0 0,2 5 1,-3-8-2,0-1 1,0 1 0,0-1 0,1 1 0,-1-1-1,0 0 1,1 0 0,-1 0 0,1 0-1,-1 0 1,1 0 0,-1 0 0,1 0 0,0-1-1,-1 1 1,1-1 0,0 1 0,0-1-1,0 1 1,-1-1 0,1 0 0,0 0 0,0 0-1,0 0 1,-1 0 0,1-1 0,0 1-1,0 0 1,0-1 0,-1 1 0,1-1 0,2-1-1,4-1-82,-1-1 0,0 0 0,0 0 0,0 0 0,0-1 0,7-6 0,4-7-160,0-1-1,-1-1 0,-2 0 0,0-1 1,0-1-1,-2 0 0,-1-1 0,-1 0 0,9-29 1,0-8-554,-2-2 1,13-95 0,-27 137 547,0 0 138,-1-1-1,-1 1 1,0-1-1,-2 1 1,-1-22-1,1 42 141,0-1 0,0 0 0,-1 1-1,1-1 1,0 0 0,0 1 0,0-1-1,-1 1 1,1-1 0,0 0-1,-1 1 1,1-1 0,0 1 0,-1-1-1,1 1 1,-1-1 0,1 1 0,0-1-1,-2 0 1,2 1 1,0 0 1,-1 0-1,1 0 0,0 1 1,-1-1-1,1 0 0,-1 0 1,1 0-1,0 0 0,-1 0 1,1 0-1,0 0 0,-1 1 1,1-1-1,0 0 0,-1 0 1,1 1-1,0-1 1,-1 0-1,1 0 0,0 1 1,0-1-1,-1 0 0,1 1 1,0-1-1,0 0 0,0 1 1,-1-1-1,1 0 0,0 1 1,0-1-1,0 1 0,-5 12 308,0 0 1,1 0-1,1 0 0,-3 19 0,-4 62 1639,8-78-1642,-1 14-155,2-1 0,0 1 0,2 0 0,2-1 0,0 1 0,2-1 1,1 0-1,1 0 0,23 54 0,-22-70-742,-8-21 203,-6-21 275,-9-19 426,5 19 649,-12-56 0,22 84-961,-1 1 0,1 0 0,0-1 0,0 1 0,0 0 0,0-1 0,0 1 0,0 0 0,0-1 0,0 1 0,0 0 0,0 0 0,0-1-1,0 1 1,0 0 0,0-1 0,0 1 0,0 0 0,0-1 0,0 1 0,0 0 0,1-1 0,-1 1 0,0 0 0,0 0 0,0-1 0,1 1 0,-1 0-1,0 0 1,0-1 0,0 1 0,1 0 0,-1 0 0,0-1 0,1 1 0,-1 0 0,0 0 0,0 0 0,1 0 0,-1 0 0,0 0 0,1-1-1,-1 1 1,0 0 0,1 0 0,-1 0 0,0 0 0,1 0 0,-1 0 0,0 0 0,1 0 0,-1 1 0,1-1 0,23 10 239,-9-3-185,-4-4-102,0-1-1,-1 0 1,1-1-1,0 0 1,-1-1-1,1 0 1,0-1-1,0 0 1,-1 0-1,1-1 1,0-1-1,-1 0 1,0 0-1,0-1 1,0 0-1,17-10 1,-11 4-10,0 0 0,0-1-1,-1-1 1,-1 0 0,0-1 0,-1-1 0,0 0 0,18-26 0,-30 39 43,-1 0 0,1 0 1,0 0-1,-1 0 0,1 0 1,0 0-1,-1 0 1,1 0-1,-1 0 0,0 0 1,1 0-1,-1 0 1,0 0-1,0 0 0,0 0 1,1 0-1,-1 0 1,0-1-1,-1 0 0,1 2 4,-1 0 0,0 0-1,0 1 1,1-1 0,-1 0 0,0 1-1,0-1 1,1 1 0,-1-1-1,1 0 1,-1 1 0,0 0-1,1-1 1,-1 1 0,1-1-1,-1 1 1,1 0 0,-1-1-1,1 1 1,0 0 0,-1-1-1,1 1 1,0 0 0,0 0 0,-1-1-1,1 2 1,-8 16 111,0 0 1,1 0-1,1 1 0,-5 27 1,9-32-52,0-1 1,0 1-1,2 0 1,-1-1-1,2 1 1,0-1-1,3 18 1,-3-28-71,-1-1 0,1 1-1,0 0 1,0 0 0,0-1 0,1 1 0,-1-1 0,1 1 0,-1-1 0,1 0 0,0 1 0,0-1 0,0 0-1,0 0 1,0 0 0,3 2 0,-3-3-35,-1-1 0,1 1 0,-1-1-1,1 1 1,-1-1 0,1 0 0,0 0 0,-1 0-1,1 1 1,0-2 0,-1 1 0,1 0 0,-1 0 0,1 0-1,0-1 1,-1 1 0,1-1 0,-1 1 0,1-1 0,-1 0-1,1 1 1,-1-1 0,0 0 0,1 0 0,-1 0-1,0 0 1,0 0 0,1 0 0,-1-1 0,1 0 0,4-6-42,0 1 0,0-1 0,-1 0 0,0 0 0,-1 0 0,1-1 1,2-9-1,7-37-343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19524,'0'21'1913,"-1"2"-1449,-5-5-440,2 1 848,-2-13-568,-3-6-112,-6-12-232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87 104 15395,'0'-12'829,"-2"-39"886,2 49-1588,-1 0-1,1 0 0,-1 0 1,1 0-1,-1 0 0,0 0 1,0 0-1,0 0 0,0 0 1,0 0-1,0 0 0,0 0 1,-1 1-1,1-1 0,-1 0 0,1 1 1,-1-1-1,1 1 0,-4-2 1,5 3-66,-1-1 0,0 1 0,1 0 0,-1 0 0,0-1 0,1 1 0,-1 0 0,0 0 0,1 0 0,-1 0 0,0 0 0,0 0 0,1 0 0,-1 0 0,0 0 0,1 0 0,-1 0 0,0 1 0,1-1 0,-1 0 0,0 0 0,1 1 0,-1-1 0,0 0 0,0 1 0,-1 1 2,1-1 0,0 1-1,0-1 1,-1 1-1,1-1 1,0 1-1,0-1 1,0 1-1,-1 3 1,-1 3 22,1 1 1,0-1-1,-2 12 1,0 16-61,1 1 0,2 0 0,1 0 0,7 47 0,3-20 21,28 100 0,-22-110 13,2-1-1,3-1 1,2-1 0,2-1-1,2-1 1,65 86 0,-77-116 0,1-1 0,1 0 0,1-1 0,0-1 0,2 0 0,35 21 0,-55-37-54,0 0-1,0 0 1,0 0 0,0 0-1,0 0 1,0 0-1,0 0 1,0 0 0,0 0-1,0 0 1,0 0-1,0-1 1,0 1 0,0 0-1,0 0 1,0 0-1,0 0 1,0 0 0,0 0-1,0 0 1,0 0-1,0 0 1,0 0 0,0 0-1,1 0 1,-1 0-1,0 0 1,0 0 0,0 0-1,0 0 1,0 0-1,0 0 1,0 0 0,0 0-1,0 0 1,0 0-1,0 0 1,0 0 0,0 0-1,1 0 1,-1 0-1,0 0 1,0 0 0,0 0-1,0 0 1,0 0 0,0 0-1,0 0 1,0 0-1,0 0 1,-7-10 64,-13-11-143,-19-5-882,0 1 1,-2 2 0,-62-25 0,46 22-226,-55-33 0,110 57 1269,0 1-1,0 0 1,0-1 0,0 1-1,0-1 1,0 0 0,0 1-1,0-1 1,0 0 0,1 0-1,-1 0 1,1-1 0,0 1-1,0 0 1,-1 0 0,1-1-1,-1-3 1,2 4 15,0 0 0,1 0 0,-1 0 0,0 0 1,1 0-1,-1 0 0,1 0 0,-1 1 0,1-1 0,0 0 0,0 0 0,0 0 0,0 1 1,0-1-1,0 1 0,0-1 0,1 0 0,-1 1 0,0 0 0,1-1 0,-1 1 1,1 0-1,2-2 0,15-8 191,0 0 1,1 1-1,0 1 1,0 1-1,43-11 1,39-16-291,-47 8 26,-4-7-43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17788,'-5'1'1820,"2"9"-1361,-2 41 406,2 1 0,6 94 0,30 106-819,-24-206-47,16 51-1,-21-84-11,1 0 0,0 0 0,1-1-1,0 1 1,1-1 0,0-1 0,1 1-1,15 15 1,-21-24-33,1 0-1,0-1 1,0 1-1,0-1 1,0 0 0,1 0-1,-1 0 1,0 0-1,1-1 1,0 1-1,-1-1 1,1 0 0,0 0-1,-1 0 1,1-1-1,0 1 1,0-1-1,0 0 1,0 0 0,-1 0-1,1 0 1,0-1-1,0 0 1,0 0 0,-1 0-1,1 0 1,0 0-1,-1-1 1,0 0-1,1 1 1,5-5 0,7-7-72,1 0 1,-2-1-1,0 0 1,15-18 0,20-31-273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17564,'-20'48'1848,"3"8"-1344,-2 13-232,4 3 961,3 2-681,0-5-168,4-13-416,2-5-352,3-19 1640,-3-9-1224,-3-22 32,-4-5 16</inkml:trace>
  <inkml:trace contextRef="#ctx0" brushRef="#br0" timeOffset="1">1 222 15299,'13'6'1441,"10"4"-841,3 2-208,13 3 520,4 0-120,7-1-168,4-2-232,-1-4-672,-2-5 408,-8-7-176,-5-12-72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17684,'1'7'1264,"7"6"-1024,4 4-96,10 6 440,4 6-160,10 13-120,3 0-8,2 12-7,-4 4 7,-4 8-16,-3 3-8,-12 3 16,-9 0-240,-18-6 16,-11-2-8,-14-12-56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6 341 18684,'0'0'44,"0"0"0,0 0 1,-1 0-1,1 0 0,0 0 0,-1 0 0,1-1 1,0 1-1,0 0 0,0 0 0,-1 0 0,1 0 1,0 0-1,0 0 0,-1 0 0,1-1 0,0 1 1,0 0-1,0 0 0,-1 0 0,1-1 0,0 1 1,0 0-1,0 0 0,0 0 0,0-1 0,0 1 1,-1 0-1,1 0 0,0-1 0,0 1 1,0 0-1,0 0 0,0-1 0,0 1 0,0 0 1,0 0-1,0-1 0,0 1 0,0 0 0,0 0 1,0-1-1,0 1 0,0 0 0,1 0 0,-1-1 1,0 1-1,0 0 0,0 0 0,0-1 0,9-16 266,-8 16-195,19-32 655,2 1 1,1 0-1,44-44 0,-62 70-736,1 1-1,-1 0 1,1 1 0,0-1 0,1 1 0,-1 0-1,1 1 1,-1 0 0,15-5 0,-18 7-27,0 0 0,1 1 0,-1 0 0,0-1 0,1 1 0,-1 0 0,1 0 0,-1 1-1,0-1 1,1 1 0,-1 0 0,0 0 0,1 0 0,-1 0 0,0 0 0,0 1 0,0-1 0,0 1 0,0 0 0,0 0 0,-1 0 0,1 0 0,-1 1 0,3 2 0,6 8 12,0 0 1,9 18-1,-15-21-7,1-1-1,0 0 1,1 0-1,0 0 1,0-1 0,1 0-1,0-1 1,13 10 0,-19-16 4,1 1 0,-1-1 0,0 0 0,1 0 0,-1-1 0,1 1 0,-1 0 0,1-1 0,0 0 0,-1 1 0,1-1 0,0 0 0,-1 0 0,1-1-1,-1 1 1,1 0 0,0-1 0,-1 0 0,1 1 0,-1-1 0,1 0 0,-1 0 0,0-1 0,1 1 0,-1 0 0,0-1 0,0 1 0,0-1 0,0 0 0,0 0 0,0 0 0,2-3 0,3-5 105,0 1 1,0-1-1,-1-1 0,0 1 0,8-21 1,-2-9-195,12-68 0,-24 109 67,0-1-1,1 0 1,-1 0 0,0 0-1,0 0 1,0 0-1,0 0 1,0 0-1,0 0 1,0 0 0,1 0-1,-1 0 1,0 0-1,0 0 1,0 1-1,0-1 1,0 0 0,0 0-1,1 0 1,-1 0-1,0 0 1,0 0-1,0 0 1,0-1-1,0 1 1,1 0 0,-1 0-1,0 0 1,0 0-1,0 0 1,0 0-1,0 0 1,0 0 0,0 0-1,1 0 1,-1 0-1,0 0 1,0 0-1,0-1 1,0 1 0,0 0-1,0 0 1,0 0-1,0 0 1,10-14-384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14483,'0'1'95,"0"0"0,0 0 0,0 1 0,0-1 0,0 0 0,0 0 0,0 1 0,0-1 0,1 0 0,-1 0 0,0 1 0,1-1 0,-1 0 0,1 0 0,-1 0 0,1 0 0,0 0 0,-1 0 0,1 0-1,0 0 1,0 0 0,0 0 0,0 0 0,0 0 0,0 0 0,0-1 0,0 1 0,0 0 0,0-1 0,0 1 0,0-1 0,1 1 0,-1-1 0,0 1 0,0-1 0,1 0 0,-1 0 0,0 0 0,0 0 0,1 0 0,-1 0 0,0 0 0,0 0 0,1 0 0,-1 0 0,0-1 0,2 0 0,4-1 246,1 0 0,-1-1 0,0 0 0,0 0 1,0-1-1,10-7 0,4-5-61,0-1-1,-2-2 1,0 0-1,-1 0 1,-1-2 0,-1 0-1,-1-1 1,-1-1 0,0 0-1,-2-1 1,-1 0 0,-1-1-1,-1 0 1,-1-1 0,5-32-1,-11 44-231,0 1 0,-2-1 0,0-15 0,0 26-41,-1-1 1,1 0-1,-1 1 1,0-1-1,1 1 0,-2-1 1,1 1-1,0-1 1,-1 1-1,1 0 0,-1 0 1,0 0-1,0 0 0,0 0 1,-1 0-1,-2-3 1,4 5-10,-1 0 0,1 0 0,-1 0 0,1 0 0,-1 1 0,1-1 1,-1 0-1,0 1 0,1-1 0,-1 1 0,0-1 0,1 1 0,-1 0 0,0 0 1,0 0-1,1 0 0,-1 0 0,0 0 0,-3 1 0,1 0-6,0 0-1,0 1 1,1-1-1,-1 1 1,0 0-1,1 0 1,0 1-1,-5 3 1,-5 6-33,1 0 1,0 2-1,-11 15 0,19-24 31,-18 25-39,1 2 1,1 0-1,2 1 0,1 1 1,2 1-1,2 0 1,1 1-1,1 0 0,2 1 1,-6 60-1,14-86 35,1-1-1,0 1 1,0 0 0,1-1-1,1 1 1,0-1 0,0 1-1,1-1 1,0 0 0,9 18-1,-9-22 6,1 0 0,-1 0-1,2-1 1,-1 1-1,0-1 1,1 0 0,0 0-1,1 0 1,-1-1 0,1 0-1,-1 0 1,1 0-1,1-1 1,-1 1 0,0-1-1,1-1 1,9 3-1,-4-2-113,1-1-1,0 0 1,0-1-1,0 0 1,0-1-1,0 0 1,0-1 0,0-1-1,-1 0 1,1-1-1,22-7 1,-20 4-90,-1 0-1,-1 0 1,1-1 0,-1-1 0,0-1 0,0 0 0,-1 0 0,-1-1 0,18-19 0,5-14-436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 16323,'0'-9'2009,"0"14"-1137,-7 5-384,-7 12 1585,-3 9-841,-1 13-600,-4 6-208,-1 12-288,-1 0-56,1 0-48,1-7-40,4-8-272,1-7-184,2-14-504,4-9 56,2-17 624,3-12-209,-5-21-199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18236,'12'3'1672,"8"3"-1072,0 3-224,9 2 801,7 3-289,8 1-384,2 2-168,3-2-672,0 1-400,-3-10 648,-2-3-160,-7-5-120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18548,'0'9'2080,"-2"-1"-1415,11-8-257,5-3 1232,17-8-784,2-6-328,7-7-880,5-2-504,-1-8 768,2-4-160,-5-3-192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 15347,'6'-11'1282,"-5"8"-943,1 0 0,-1 0 0,1 1 0,0-1 0,0 1 1,4-5-1,-7 20 2385,-31 65-1087,6-18-1517,8-14-416,2 1 0,2 1 0,2 0 1,-9 73-1,22-119-912,0-6 895,3-10 83,-4-14-380</inkml:trace>
  <inkml:trace contextRef="#ctx0" brushRef="#br0" timeOffset="1">3 137 15843,'-3'0'1769,"5"4"-977,4-3-272,9 4 1112,7 1-431,10 3-425,5 0-152,8 3-304,1 2-280,2 0-832,-4 0 768,-1-7-152,-6-2-112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70 237 17780,'-2'-1'1928,"1"5"-1192,-2 7-368,1 1 1761,-1 5-1081,1 2-888,2 2-376,2 1-512,1-3-152,2-3-296,1-6 423,-2-7 265,2-3-328,-1-6-16</inkml:trace>
  <inkml:trace contextRef="#ctx0" brushRef="#br0" timeOffset="1">10 14 18500,'-5'-8'1904,"2"4"-1400,2 2 593,5 8-2298,6-4 873,0-1-272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1018 14035,'3'1'150,"0"-1"0,0 1 0,-1-1 0,1 0 0,0 0 0,0 0 0,0 0 0,0-1 0,-1 1 0,1-1 0,0 0 0,0 1 0,-1-1 0,1 0 0,0-1 0,-1 1 0,0 0 0,1-1 0,2-2 0,-2 2 8,250-153 3974,-87 51-3064,781-492 371,-849 527-1399,18-10-703,-175 120-1654,32-25 1765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12779,'17'-11'932,"0"1"1,0 1-1,1 1 0,0 0 1,1 1-1,26-6 0,-37 10-670,1 1-1,0 0 0,0 0 1,-1 1-1,16 0 0,-23 1-214,1 0 0,-1 0 0,1 0 0,-1 1 0,1-1 0,-1 0 0,1 1 0,-1-1 0,1 1 0,-1 0 0,0-1 0,1 1 0,-1 0 0,0 0 0,0 0 0,0 0 0,2 1 0,-2 0-10,-1-1 1,1 1-1,0-1 1,0 1 0,-1 0-1,1 0 1,-1-1-1,0 1 1,1 0-1,-1 0 1,0-1 0,0 1-1,0 0 1,0 0-1,-1 0 1,1-1 0,0 1-1,-1 2 1,-5 13 78,-1 0 1,0 0-1,-2-1 1,1 0-1,-2-1 1,-13 18 0,-4 8 44,1-2-11,-23 38 51,44-68-187,0 1 1,1-1-1,0 1 1,1 1-1,0-1 1,-2 13-1,5-22-10,-1 0-1,1 1 1,0-1-1,0 0 0,0 0 1,0 1-1,0-1 0,0 0 1,1 1-1,-1-1 0,0 0 1,1 0-1,-1 0 1,1 1-1,-1-1 0,1 0 1,-1 0-1,1 0 0,0 0 1,0 0-1,-1 0 0,1 0 1,2 2-1,-1-2 3,1 0-1,-1 0 1,0 0 0,0 0-1,1 0 1,-1 0-1,1-1 1,-1 1 0,1-1-1,-1 0 1,5 1-1,5-2 30,1 0-1,-1-1 0,24-5 1,-29 5-8,11-2 133,0 0-1,-1-2 0,0 0 0,0 0 0,0-2 0,26-16 0,-41 23-106,0-1 0,-1 1 0,0-1 0,1 0-1,-1 1 1,0-1 0,1 0 0,-1 0 0,0 0 0,0 0-1,-1 0 1,1 0 0,0 0 0,-1 0 0,1 0-1,-1-1 1,0 1 0,0 0 0,1 0 0,-2 0 0,1 0-1,0-1 1,0 1 0,-1 0 0,1 0 0,-1 0-1,1 0 1,-1 0 0,0 0 0,0 0 0,0 0 0,0 0-1,0 0 1,-1 0 0,1 0 0,-2-1 0,1 0-149,0 0-1,-1 0 1,1 1 0,-1-1 0,1 0 0,-1 1 0,0 0 0,0-1 0,0 1 0,0 0-1,-1 1 1,1-1 0,0 1 0,-1-1 0,1 1 0,-1 0 0,1 0 0,-1 1 0,0-1-1,-6 0 1,-6 8-877,10-8 310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14083,'-2'21'2200,"2"7"-951,0 1-497,0 1 2016,2 2-1271,1-3-481,4-1-216,1-8-560,1-5-304,0-12-728,2-3-264,-2-17 824,-3-4-184,-3-17-168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16700,'-1'-1'1920,"-1"1"-1000,4 3 721,2-1-1553,4-1 216,6-1-256,1-1-128,10-9-112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15051,'3'3'220,"-1"0"1,0 0-1,1 1 0,-1-1 0,-1 1 0,1-1 0,0 1 0,1 7 1,5 9 107,47 106 1059,17 38 59,53 181-1,-109-289-1271,-3 1 0,-1 0 0,-4 0 0,-2 1 0,-2 0 0,-3 0 1,-9 82-1,-2-71-103,-3-1 0,-3-1 0,-40 106 0,34-119 82,-2-1 0,-3-2-1,-2 0 1,-60 79 0,43-74-52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16299,'-4'4'326,"0"1"0,0 0 0,0 0-1,1 1 1,0-1 0,0 1-1,-3 11 1,-12 47 556,14-49-574,-10 53-111,3 1 1,3-1 0,3 2-1,3-1 1,3 0-1,3 1 1,22 118-1,-19-157-147,1 0 0,1-1 0,2 0 0,1 0 0,1-1 0,2 0 0,1-2 0,24 34 0,-31-48-78,2-1 1,-1 0-1,2 0 0,0-1 1,0-1-1,1 0 0,0 0 1,0-1-1,1-1 0,0-1 1,1 0-1,0 0 0,0-2 1,0 1-1,1-2 0,0 0 1,0-1-1,20 1 0,-12-5-15,0 0 0,-1-1 0,1-2-1,-1 0 1,1-2 0,27-10 0,57-22-161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16908,'-2'-3'260,"0"-1"0,0 0 0,1 0 0,0 1 0,0-1 1,0 0-1,0 0 0,1 0 0,-1-1 0,1 1 0,0 0 1,0 0-1,0 0 0,1 0 0,0 0 0,1-6 0,0 7-113,-1 0 0,1 0 0,0 0 0,0 0 0,1 0 0,-1 0 0,1 1 0,-1-1 0,1 1 0,0 0 0,0 0 0,0 0 0,0 0 0,0 0-1,0 0 1,0 1 0,1 0 0,-1-1 0,5 0 0,5-1-21,-1 1-1,0-1 0,1 2 1,0 0-1,-1 0 1,1 1-1,0 1 0,20 3 1,-29-3-109,0 0 0,0 0 1,0 1-1,0-1 1,0 1-1,-1 0 0,1 0 1,0 0-1,-1 0 0,1 1 1,-1-1-1,0 1 1,3 3-1,-4-3-10,0-1 1,-1 1-1,1 0 1,-1 0-1,0 0 1,1 0-1,-1 0 1,-1 0-1,1 0 1,0 0-1,-1 1 1,1-1-1,-1 0 1,0 0-1,0 1 1,-1-1-1,1 0 1,-1 0-1,0 4 1,-5 13 13,-1-1-1,0 0 1,-2 0 0,0-1-1,-15 22 1,14-22-17,-1-1 1,2 1-1,1 1 1,0 0-1,-8 29 1,16-46-6,-1 1 0,0 0 0,1 0 0,0-1 1,-1 1-1,1 0 0,0 0 0,1 0 0,-1-1 1,0 1-1,1 0 0,0 0 0,-1-1 1,1 1-1,0 0 0,1-1 0,-1 1 0,0-1 1,3 4-1,-2-4-5,0 0 1,0 0-1,1-1 0,-1 1 1,1-1-1,-1 1 1,1-1-1,-1 0 0,1 1 1,0-2-1,0 1 1,0 0-1,0 0 0,-1-1 1,5 1-1,6-1-37,-1 0 1,1-1-1,-1 0 0,0-1 1,1-1-1,-1 0 0,17-6 1,-6-1 162,-1-1 1,0-1-1,0 0 1,-2-2-1,23-18 1,1-4-53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3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2449 126 11418,'4'-3'272,"-1"0"-1,0 0 1,1 0 0,-1-1-1,0 1 1,-1-1-1,1 0 1,-1 0-1,1 0 1,-1 0-1,2-7 1,-3 9-183,-1 0 0,1 0 0,-1 0 1,0 0-1,0 0 0,0 0 0,0 1 1,0-1-1,-1 0 0,1 0 1,0 0-1,-1 0 0,1 1 0,-1-1 1,0 0-1,0 0 0,0 1 0,1-1 1,-1 0-1,-1 1 0,1-1 0,0 1 1,0 0-1,-1-1 0,1 1 1,0 0-1,-1 0 0,0 0 0,1 0 1,-1 0-1,-2-1 0,-6-3-45,0 1-1,0 1 1,0 0-1,0 0 1,0 1-1,-1 0 0,1 1 1,0 0-1,-13 1 1,-100 10-469,96-7 351,-74 10-61,0 4 0,2 5 0,0 4 0,2 5 0,-167 76 1,51 5 162,-234 162 0,388-231-49,1 1 1,2 4-1,-70 77 1,48-36-71,-88 133 1,135-176 78,3 3 0,2 0 0,3 1 1,1 1-1,-25 93 0,30-75 38,3 1 1,4 0-1,2 1 1,2 73-1,6-133-15,0 0 0,1 1-1,0-1 1,1 0 0,0 0-1,7 19 1,-7-26-9,-1 0 0,1-1 0,0 1 1,0-1-1,1 0 0,-1 0 0,0 0 0,1 0 1,0 0-1,0 0 0,0-1 0,0 1 1,0-1-1,0 0 0,1 0 0,-1 0 0,1 0 1,0-1-1,-1 1 0,1-1 0,0 0 0,6 1 1,7 0 11,0-1 1,-1 0 0,1-2 0,0 0 0,26-5 0,86-26 105,-26-2 150,149-73-1,87-73 189,-272 141-380,251-138 174,-218 122-223,-3-4 0,-2-4 0,95-84 0,23-46-12,-154 133 8,72-96 0,-62 63 229,104-186 1,-168 269-196,0-1-1,-1 0 1,0 1 0,0-1-1,2-18 1,-5 24-30,0 0 1,-1 0-1,0 0 0,0 1 1,0-1-1,-1 0 0,0 0 1,0 0-1,0 0 1,0 1-1,-1-1 0,0 1 1,0-1-1,0 1 0,-5-8 1,1 5 14,0 1 1,-1-1-1,1 1 1,-2 0-1,1 1 1,0-1-1,-1 1 1,0 1-1,0 0 1,-1 0-1,1 0 1,-1 1-1,-9-2 1,-20-5 127,-67-7 1,84 14-148,-71-5-79,64 7-344,1-1-1,-1-1 1,1-2 0,-47-13-1,50 7-10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36 11883,'-10'-1'615,"6"0"-433,0 1 0,1-1 1,-1 1-1,0 0 1,0 0-1,1 0 1,-1 1-1,0-1 0,0 1 1,1 0-1,-1 0 1,0 0-1,1 0 0,-6 4 1,8-5-148,1 0 1,0 0-1,0 0 1,-1 1 0,1-1-1,0 0 1,0 0-1,-1 1 1,1-1-1,0 0 1,0 0-1,0 1 1,0-1-1,-1 0 1,1 1-1,0-1 1,0 0-1,0 1 1,0-1-1,0 0 1,0 1-1,0-1 1,0 0-1,0 1 1,0-1-1,0 0 1,0 0-1,0 1 1,0-1-1,0 0 1,0 1-1,0-1 1,1 0-1,-1 1 1,0-1-1,0 0 1,13 10 595,20 1-137,-32-10-434,32 7 271,0-1 0,51 3 0,70-4-55,-109-5-213,584-11 133,-1-30-164,-217 12-24,-335 23-4,385-5-168,-458 10 164,22 2-31,-24-2 36,0 0 0,-1 0 0,1 0 0,0 1-1,-1-1 1,1 0 0,0 0 0,-1 0 0,1 0 0,-1 1 0,1-1-1,0 0 1,-1 1 0,1-1 0,-1 0 0,1 1 0,-1-1-1,1 1 1,-1-1 0,1 1 0,-1-1 0,1 1 0,-1-1-1,0 1 1,1 0 0,-5 2 81,4-3-97,0 0-1,0 1 1,-1-1 0,1 0 0,-1 1-1,1-1 1,0 0 0,-1 0 0,1 1-1,-1-1 1,1 0 0,-1 0 0,1 0-1,0 1 1,-1-1 0,1 0 0,-1 0-1,1 0 1,-1 0 0,1 0 0,-1 0 0,1 0-1,-2 0 1,-1-20-172,4 8 62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289 132 17004,'2'-4'224,"-1"0"1,-1-1-1,1 1 1,-1 0-1,1-1 1,-1 1-1,0 0 1,-1-1-1,1 1 1,-1 0-1,0-1 1,0 1 0,0 0-1,0 0 1,-1 0-1,0 0 1,0 0-1,0 0 1,0 0-1,-1 1 1,1-1-1,-1 1 1,0-1-1,0 1 1,-4-3-1,3 3-106,-1 0 0,1 0 0,0 1 0,-1-1 0,0 1 0,1 1 0,-1-1 0,0 0 0,0 1 0,0 0 0,0 1 0,0-1 0,0 1 0,0 0 0,0 0-1,0 0 1,-1 1 0,1-1 0,0 1 0,0 1 0,-8 2 0,5 0-93,0 0 1,0 0-1,0 1 0,1 0 0,0 1 0,0-1 1,0 1-1,1 1 0,0-1 0,0 1 0,0 0 1,1 0-1,-8 16 0,7-11-33,0 0-1,1 0 0,0 1 1,1 0-1,0 0 1,1 0-1,0 1 1,0 20-1,2-30 1,1 1 0,0-1-1,1 0 1,-1 1 0,1-1-1,0 1 1,0-1 0,0 0-1,1 0 1,-1 1 0,1-1-1,0 0 1,5 6 0,-5-7 3,0-1 0,0 0 0,0 0 1,1 0-1,-1 0 0,1 0 0,-1-1 1,1 1-1,0-1 0,-1 0 0,1 1 0,0-1 1,0 0-1,0-1 0,0 1 0,0 0 1,0-1-1,0 0 0,0 0 0,0 0 1,3 0-1,4-2-4,1 1 1,-1-2-1,0 1 1,0-2-1,0 1 1,0-1-1,-1-1 1,1 0-1,16-11 1,7-8 12,34-33 0,-57 48-1,19-20 23,-20 19-23,-1 2 1,20-16-1,-28 24-3,0 0 0,0 0 0,0 0 0,0 0 0,0 0 0,1 0 0,-1 0 0,0 0 0,0 0 0,0 0 0,0 0 0,1 0 0,-1 0 0,0 0 0,0 0 0,0 0 0,0 0 0,0 0 0,1 0 0,-1 0 0,0 0 0,0 0 0,0 0 0,0 1 0,0-1 0,0 0 0,1 0 0,-1 0 0,0 0 0,0 0 0,0 0 0,0 0 0,0 0 0,0 1 0,0-1 0,0 0 0,0 0 0,1 0 0,-1 0 0,0 0 0,0 1 0,0-1 0,0 0 0,0 0 0,0 0 0,0 0 0,0 0 0,0 1 0,0-1 0,0 0 0,0 0 0,0 0 0,0 0 0,0 0 0,0 1 0,0-1 0,-1 0 0,1 0 0,-1 12 0,-14 49 1,8-38-14,1 1 0,1 0 1,-1 25-1,6-46-30,0 1 0,0-1 0,0 0 1,0 0-1,1 0 0,-1 0 0,1 0 1,0 0-1,0 0 0,0 0 0,0 0 0,1 0 1,1 3-1,-2-4 3,1-1 0,-1 0 0,0 1 1,0-1-1,1 0 0,-1 0 0,1 0 1,-1 0-1,1 0 0,-1 0 0,1-1 0,0 1 1,-1 0-1,1-1 0,0 0 0,-1 1 0,1-1 1,0 0-1,0 0 0,-1 0 0,1 0 0,0 0 1,0 0-1,3-1 0,24-9-231,4-10-94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19468,'6'-4'428,"1"0"-1,-1 0 1,1 1-1,1 0 1,-1 0 0,0 1-1,11-2 1,-16 3-378,0 1-1,0 0 1,0 0 0,1 1 0,-1-1 0,0 0 0,0 1-1,0-1 1,0 1 0,0-1 0,0 1 0,0 0 0,0 0-1,-1 0 1,1 0 0,0 0 0,0 0 0,-1 1 0,1-1-1,-1 1 1,1-1 0,-1 1 0,0-1 0,1 1 0,-1 0-1,0 0 1,0 0 0,0-1 0,0 1 0,-1 0 0,1 0-1,0 2 1,1 5-40,0 0 0,0 0 0,-2 1 0,1-1 0,-1 0 0,0 0 0,-1 0 0,0 0 0,0 0 0,-1 0 0,-3 11 0,-3 16 113,27-57 60,-4-5-103,-1-1 1,-1 0 0,-1-1 0,10-38 0,-22 65-80,1 0 0,-1 0 1,1 0-1,0 0 0,-1 0 1,1 0-1,0 1 0,0-1 1,-1 0-1,1 0 0,0 0 1,0 1-1,0-1 0,0 0 1,0 1-1,0-1 0,0 1 1,0-1-1,1 1 0,-1 0 1,0-1-1,0 1 0,0 0 1,0 0-1,0 0 0,1 0 1,-1 0-1,0 0 0,0 0 1,2 0-1,47 9-41,-23-4 11,-1-3 4,1-1 0,0-1 1,48-8-1,-63 7 27,-1-2 0,0 0 0,0 0 0,0-1 1,0 0-1,0-1 0,-1 0 0,0 0 0,0-1 0,0-1 0,11-10 0,-20 16-2,0 1 0,0-1 0,0 0 0,0 0 0,-1 0 0,1 0 0,0 0 0,-1 0 0,1 0 0,0 0 0,-1 0 0,0 0 0,1 0 0,-1 0 0,1 0 0,-1 0 0,0 0 0,0 0 0,0 0 0,0-1 0,1 1 0,-2 0 0,1 0 0,0-2 0,-1 2-1,1 0 0,-1 0 0,0 1 0,1-1 0,-1 1 1,0-1-1,0 1 0,0-1 0,1 1 0,-1 0 0,0-1 0,0 1 1,0 0-1,0-1 0,0 1 0,0 0 0,0 0 0,0 0 0,0 0 0,1 0 1,-1 0-1,0 0 0,0 0 0,0 0 0,0 1 0,0-1 0,0 0 0,0 1 1,0-1-1,1 0 0,-1 1 0,-1 0 0,-4 2-1,0 0 0,1 1 0,0-1 0,-1 1 0,1 0 0,1 0 0,-1 0 0,1 1-1,-1 0 1,1 0 0,1 0 0,-1 0 0,1 1 0,-3 6 0,-2 3 8,2 0-1,0 0 1,1 1 0,-4 21-1,7-26-14,1-1-1,0 1 1,1 0-1,0-1 1,0 1-1,1 0 1,4 16-1,-4-24-2,-1-1-1,1 1 0,0-1 0,0 0 1,0 1-1,0-1 0,1 0 1,-1 1-1,1-1 0,-1 0 0,1 0 1,0 0-1,-1-1 0,1 1 0,3 2 1,-3-3 4,0 0 1,0-1 0,1 1 0,-1-1-1,0 1 1,0-1 0,0 0 0,0 0 0,0 0-1,1 0 1,-1 0 0,0 0 0,0 0-1,0-1 1,0 1 0,0-1 0,0 0 0,0 0-1,0 1 1,0-1 0,3-3 0,27-18-99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 16412,'2'-6'1403,"-2"14"-796,-5 22-69,-49 195 2987,1-6-1470,51-206-1922,-8 41 395,10-49-479,0 0-1,-1-1 1,2 1 0,-1-1-1,0 1 1,1-1 0,0 1 0,0-1-1,2 6 1,-2-9-41,-1 1-1,1-1 1,0 0-1,-1 0 1,1 0-1,0 0 1,0 0-1,0 0 1,0-1-1,0 1 1,0 0-1,0 0 1,0-1-1,0 1 1,0 0-1,1-1 1,-1 1-1,0-1 1,0 0-1,1 1 1,-1-1-1,0 0 1,0 0-1,1 0 1,-1 0-1,3 0 1,2-1-21,0 1 0,1-2 0,-1 1 0,7-3 1,-11 3-1,87-33-316,-66 23 201,0 2 0,1 0 0,36-7 0,-57 15 113,-1 0 0,1 1-1,0-1 1,-1 1 0,1 0-1,0 0 1,-1 0 0,1 0-1,-1 1 1,1-1-1,0 0 1,-1 1 0,1 0-1,-1 0 1,1 0 0,-1 0-1,0 0 1,1 0 0,-1 1-1,0-1 1,0 1 0,0-1-1,0 1 1,0 0 0,0 0-1,0 0 1,1 3-1,-1-2 11,-1 0 0,0 1-1,0-1 1,0 1 0,-1-1-1,1 1 1,-1-1-1,0 1 1,1-1 0,-2 1-1,1 0 1,0-1 0,-1 1-1,0-1 1,1 1-1,-1-1 1,-1 0 0,1 1-1,-4 5 1,-1 2 60,-1 0 0,0 0 1,-1 0-1,0-1 0,-1 0 0,0-1 1,-1 1-1,0-2 0,0 0 1,-1 0-1,0-1 0,0 0 0,-21 9 1,15-9 23,1-1 0,-2 0 0,1-1 0,0-1 1,-1-1-1,0 0 0,0-1 0,0-1 0,-27-2 1,38 1-194,0-1-1,1-1 1,-1 1 0,0-1 0,0 0 0,1-1 0,-1 1 0,1-1 0,0-1 0,-6-3 0,9 5 62,2 1 1,-1-1-1,0 1 0,0-1 0,0 0 0,1 0 1,-1 0-1,1 0 0,0 0 0,-1 0 1,1 0-1,0 0 0,0 0 0,0-1 0,0 1 1,1 0-1,-1-1 0,1 1 0,-1-1 0,1 1 1,0 0-1,0-1 0,0 1 0,0-1 1,1 1-1,-1-1 0,0 1 0,1 0 0,0-1 1,0 1-1,-1 0 0,3-4 0,17-24-613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 19068,'-6'-2'877,"1"-1"0,-1 1 0,0 0 0,1 0 0,-11-1 1,9 3-827,0 1 0,1-1 0,-1 2 0,0-1 0,1 1 1,-1 0-1,1 0 0,-1 0 0,1 1 0,0 0 0,0 1 1,0-1-1,0 1 0,1 0 0,0 1 0,0-1 1,0 1-1,-5 6 0,3-4-50,1 2 0,0-1 0,0 0 0,1 1 0,0 0 0,1 1 1,-1-1-1,2 1 0,0-1 0,0 1 0,-3 16 0,6-24-1,0 1 0,0-1 0,0 0 0,0 0-1,0 0 1,0 0 0,0 1 0,1-1 0,-1 0 0,1 0 0,-1 0 0,1 0 0,0 0-1,0 0 1,0 0 0,0 0 0,0 0 0,3 2 0,-3-3-2,0 0 1,0 0 0,0-1-1,0 1 1,1-1-1,-1 1 1,0-1-1,1 1 1,-1-1 0,0 1-1,1-1 1,-1 0-1,1 0 1,-1 0-1,0 0 1,1 0-1,-1 0 1,1 0 0,-1-1-1,0 1 1,1 0-1,-1-1 1,0 1-1,1-1 1,-1 1 0,0-1-1,0 0 1,1 1-1,-1-1 1,1-1-1,3-2-7,0 0 0,0-1 1,0 0-1,0 0 0,-1 0 0,0 0 0,0 0 0,-1-1 0,1 0 0,-1 0 0,0 0 0,-1 0 0,4-12 0,-3 7 23,0-1 0,-1 0 0,0 0 0,0 0 0,-2 0-1,0-22 1,-7 7 109,7 26-119,-1 1 0,1 0-1,0-1 1,0 1 0,0-1-1,0 1 1,0 0 0,0-1-1,0 1 1,0 0 0,-1-1-1,1 1 1,0 0 0,0-1-1,-1 1 1,1 0 0,0-1-1,0 1 1,-1 0 0,1 0-1,0-1 1,-1 1 0,1 0-1,0 0 1,-1 0 0,1-1-1,0 1 1,-1 0 0,1 0-1,-1 0 1,1 0 0,0 0-1,-1 0 1,1 0 0,-1 0-1,1 0 1,0 0 0,-1 0-1,1 0 1,0 0 0,-1 0-1,1 0 1,-1 0 0,1 0-1,0 1 1,-1-1 0,1 0-1,0 0 1,-1 0 0,1 1-1,0-1 1,-1 0 0,1 0-1,0 1 1,0-1 0,-1 0-1,1 1 1,0-1 0,0 0-1,-1 1 1,1-1 0,0 0-1,0 1 1,0 0 0,-3 3 7,1 1 1,0-1 0,0 1-1,1 0 1,-1 0 0,1 0-1,0 0 1,0 0 0,1 0-1,0 0 1,0 0 0,0 1-1,0-1 1,1 0 0,1 8-1,0-6-14,0 0 0,0-1 0,0 1 0,1-1-1,0 1 1,0-1 0,1 0 0,-1 0-1,2-1 1,-1 1 0,5 5 0,-7-10-26,-1 1 1,1-1-1,-1 1 1,1-1 0,0 1-1,-1-1 1,1 0-1,0 0 1,0 0-1,0 0 1,0 0-1,0 0 1,0 0 0,0-1-1,1 1 1,-1-1-1,0 1 1,0-1-1,0 0 1,0 0-1,1 0 1,-1 0-1,0 0 1,0-1 0,0 1-1,0-1 1,1 1-1,-1-1 1,0 0-1,0 0 1,0 0-1,0 0 1,0 0 0,1-2-1,3-2-84,-1 1 0,-1-2 0,1 1 1,-1 0-1,0-1 0,0 0 0,0 0 0,-1 0 0,4-11 0,6-18-268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76 143 17508,'-26'124'3230,"-10"54"-208,30-136-2499,2 0-1,1 52 0,3-90-483,0 0 1,0 0-1,1-1 1,0 1-1,-1 0 1,4 6-1,-4-9-33,0-1 0,0 0 1,0 1-1,1-1 0,-1 0 0,0 1 0,0-1 0,1 0 0,-1 1 1,0-1-1,1 0 0,-1 1 0,0-1 0,1 0 0,-1 0 1,0 1-1,1-1 0,-1 0 0,1 0 0,-1 0 0,0 0 1,1 1-1,-1-1 0,1 0 0,0 0 1,0-1 0,0 1 1,0 0-1,0-1 0,-1 1 0,1-1 0,0 1 0,0-1 1,0 1-1,-1-1 0,1 1 0,0-1 0,-1 0 0,1 1 1,-1-1-1,2-1 0,36-55 216,-25 37-105,21-28 0,-29 42-99,1 0-1,0 0 0,1 0 0,0 1 1,0 0-1,0 0 0,14-7 0,52-23-12,86-54 0,-137 74 2,0-1-1,-1-1 1,0 0 0,-1-2 0,-2-1-1,0 0 1,25-37 0,-40 53-7,35-61 36,-35 58-31,0 0 0,0 0-1,0-1 1,-1 0 0,-1 1-1,1-1 1,0-10 0,-2 17-6,0-1 1,1 1-1,-1 0 1,0-1-1,0 1 0,0-1 1,-1 1-1,1-1 1,0 1-1,0 0 1,-1-1-1,1 1 1,-1 0-1,1-1 1,-1 1-1,0 0 0,0 0 1,1 0-1,-1-1 1,0 1-1,-1-1 1,1 1-1,0 1 1,-1 0-1,1-1 0,0 1 1,0 0-1,0-1 1,-1 1-1,1 0 1,0 0-1,0 0 0,-1 0 1,1 0-1,0 0 1,0 1-1,0-1 0,-1 0 1,1 0-1,0 1 1,-1 0-1,-7 3 2,1 0-1,0 1 1,0 0-1,1 0 1,-10 8 0,-29 27-1,2 3-1,1 1 1,2 2 0,3 2 0,-39 62 0,72-103-9,1 0 1,0 1-1,1-1 0,0 1 1,0 0-1,-3 12 0,6-18-4,-1 0 0,1 0 0,0-1 0,0 1 0,0 0 1,0 0-1,0 0 0,1 0 0,-1 0 0,0-1 0,1 1 0,-1 0 0,1 0 0,0 0 0,0-1 0,0 1 0,0-1 0,0 1 0,0 0 0,0-1 0,0 0 0,0 1 0,1-1 0,-1 0 0,1 1 0,-1-1 1,1 0-1,-1 0 0,1 0 0,-1 0 0,1-1 0,0 1 0,0 0 0,1 0 0,11 2-111,0-1 1,-1 0-1,1-1 1,0 0 0,0-1-1,0 0 1,-1-2-1,18-2 1,25-2-282,-54 6 395,1-1-1,-1 1 0,0 0 0,0 0 1,0 0-1,0 1 0,0-1 0,0 0 1,0 1-1,0 0 0,0-1 0,0 1 1,0 0-1,0 0 0,0 0 0,0 0 1,-1 0-1,1 0 0,2 3 0,-3-3 25,0 1-1,0 0 0,-1 0 0,1 0 1,0-1-1,-1 1 0,1 0 0,-1 0 1,0 0-1,1 0 0,-1 0 0,0 0 0,0 0 1,0 0-1,-1 0 0,1 0 0,0 0 1,-1 0-1,1 0 0,-2 3 0,-23 62 464,17-48-429,1 0 0,0 1 0,-4 21 0,12-26 321,-1-15-363,1 0 1,-1 1-1,0-1 1,0 0-1,0 0 0,1 1 1,-1-1-1,0 0 1,0 0-1,1 1 0,-1-1 1,0 0-1,1 0 1,-1 0-1,0 0 0,1 0 1,-1 0-1,0 1 1,0-1-1,1 0 1,-1 0-1,0 0 0,1 0 1,-1 0-1,1 0 1,2-1-1,0 0 1,0 0 0,0 0 0,0 0 0,0-1 0,-1 1-1,5-4 1,21-16 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92 108 17964,'6'-11'742,"0"0"-185,0 1 0,-1-1-1,0 0 1,-1 0 0,0 0 0,3-20 0,-38 97 2031,4 12-2511,3 0 0,-17 102 0,39-173-70,-1 9-6,0 1 1,0 22-1,3-34 4,0-1 0,0 0 0,1 0 0,-1 0 0,1 1 0,2 4 0,-3-7 2,1-1-1,-1 0 0,1 1 1,0-1-1,0 0 0,0 0 1,-1 1-1,1-1 0,0 0 0,1 0 1,-1 0-1,0 0 0,0 0 1,0 0-1,0 0 0,1-1 1,1 2-1,0-1 6,0-1 1,-1 1 0,1-1-1,0 1 1,-1-1 0,1 0-1,0 0 1,0-1-1,-1 1 1,1 0 0,0-1-1,-1 0 1,1 1 0,-1-1-1,1 0 1,2-2-1,41-26 134,-36 23-109,48-37-16,-2-2 0,-3-2-1,84-94 1,-131 134-222,-1 1 1,1-1-1,-1 0 0,-1-1 1,1 1-1,5-14 1,-10 21 186,0-1 1,1 1 0,-1-1-1,0 1 1,0-1 0,1 1-1,-1-1 1,0 1 0,0-1-1,0 1 1,0-1 0,0 1-1,0-1 1,0 0 0,0 1-1,0-1 1,0 1 0,0-1-1,0 1 1,0-1 0,0 1-1,-1-1 1,1 0 0,0 1-1,0-1 1,-1 1 0,1-1-1,0 1 1,-1 0 0,1-1-1,0 1 1,-1-1 0,1 1-1,-1 0 1,1-1 0,-1 1-1,1 0 1,0-1 0,-1 1-1,0 0 1,1 0 0,-1-1-1,1 1 1,-1 0 0,1 0-1,-1 0 1,1 0-1,-1 0 1,0 0 0,-18 3-502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14707,'-1'22'1913,"2"-1"-1169,11-4-328,4 1 1488,7-1-1160,6 0-152,3-2-856,2-4-1728,-4-13 1784,-2-4-272,-5-7-216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16532,'1'0'111,"0"1"0,-1-1 1,1 0-1,0 1 0,0-1 1,-1 1-1,1 0 0,0-1 1,-1 1-1,1 0 0,0-1 1,-1 1-1,1 0 1,-1 0-1,1-1 0,-1 1 1,0 0-1,1 0 0,-1 0 1,0 0-1,1-1 0,-1 1 1,0 0-1,0 0 1,0 0-1,0 0 0,0 1 1,0 34 1497,0-20-797,0 154 1386,0-167-2180,0-1 0,0 0 0,0 1 0,1-1 0,-1 0 0,1 0 0,0 0 0,-1 1 0,1-1 0,0 0 0,0 0 0,0 0 0,1 0 0,1 3 0,-2-5-12,0 1-1,0-1 0,0 1 0,0 0 1,0-1-1,0 0 0,0 1 0,0-1 0,0 0 1,0 1-1,1-1 0,-1 0 0,0 0 1,0 0-1,0 0 0,0 0 0,0 0 0,1 0 1,-1 0-1,0-1 0,0 1 0,0 0 1,0-1-1,0 1 0,0-1 0,0 1 0,0-1 1,0 1-1,0-1 0,1-1 0,17-12 29,0-1 1,-1 0-1,29-33 0,-26 25-56,31-25 1,-52 47 13,1 0 0,-1 1 1,1-1-1,-1 1 0,1-1 1,0 0-1,-1 1 0,1 0 1,0-1-1,-1 1 0,1-1 1,0 1-1,0 0 0,0 0 1,-1-1-1,1 1 0,0 0 1,0 0-1,0 0 0,-1 0 1,1 0-1,0 0 0,0 0 1,0 0-1,-1 0 0,3 1 1,-3-1 1,1 1 0,0 0 1,-1 0-1,0 0 0,1 0 1,-1 0-1,1 0 1,-1 0-1,0 0 0,0 0 1,1 0-1,-1 0 0,0 0 1,0 0-1,0 0 1,0 0-1,-1 2 0,0 7-173,0 1 0,-6 18 0,-6 12-644,12-39 614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60 15891,'0'-2'113,"0"1"-1,0 0 1,0-1-1,0 1 0,0 0 1,0 0-1,-1-1 1,1 1-1,0 0 0,-1 0 1,1-1-1,-1 1 1,0 0-1,1 0 0,-1 0 1,0 0-1,1 0 1,-1 0-1,0 0 0,0 0 1,0 0-1,0 0 0,0 1 1,0-1-1,0 0 1,0 1-1,-1-1 0,1 0 1,0 1-1,0 0 1,0-1-1,-1 1 0,1 0 1,0-1-1,-1 1 1,1 0-1,0 0 0,0 0 1,-1 0-1,1 0 1,0 0-1,-1 1 0,0-1 1,-3 1 110,-1 0 0,1 1 0,0-1 0,0 1 0,-1 0 0,2 0 0,-1 1 0,0-1 1,-6 5-1,1 2-110,1 0 1,0 0 0,0 1 0,1 0 0,0 0-1,-11 20 1,15-23-111,0 1 0,1-1-1,-1 1 1,1 0 0,1 0 0,0 0-1,0 0 1,0 0 0,1 0 0,1 1-1,-1 12 1,1-19-2,0-1-1,1 1 0,-1 0 1,0 0-1,1 0 1,0 0-1,-1 0 1,1-1-1,0 1 1,0 0-1,0-1 1,0 1-1,0 0 0,0-1 1,0 1-1,0-1 1,1 0-1,-1 1 1,1-1-1,2 2 1,-2-2-1,1 0 0,0 0 0,0 0 1,0 0-1,0 0 0,0-1 0,-1 1 0,1-1 1,0 0-1,0 0 0,6-1 0,5-1-3,-1-1-1,0 0 1,-1-1-1,24-10 1,85-48-12,8-4 59,-125 64-41,2 0-3,-1 0 0,0 0 0,1 0 0,8-1 0,-14 2 0,1 1 1,0 0-1,-1 0 1,1 0-1,0 0 0,-1 0 1,1 0-1,-1 0 1,1 0-1,0 0 1,-1 1-1,1-1 0,0 0 1,-1 0-1,1 0 1,-1 1-1,1-1 1,-1 0-1,1 1 0,-1-1 1,1 0-1,-1 1 1,1-1-1,-1 1 0,1-1 1,-1 1-1,1-1 1,-1 1-1,0-1 1,1 1-1,-1-1 0,0 1 1,0 0-1,1-1 1,-1 1-1,0-1 1,0 1-1,0 0 0,0-1 1,0 1-1,0 0 1,0-1-1,0 1 1,0 0-1,0-1 0,0 1 1,0-1-1,0 1 1,-1 0-1,-11 54 15,8-38 3,-4 30 0,8-46-18,-1-1 0,1 1 1,0 0-1,0 0 0,0 0 1,0 0-1,0 0 0,0 0 1,0 0-1,0 0 0,0 0 1,1 0-1,-1 0 0,0 0 1,0 0-1,1-1 0,-1 1 1,1 0-1,-1 0 0,1 0 0,-1 0 1,1-1-1,0 1 0,-1 0 1,1-1-1,0 1 0,-1 0 1,1-1-1,0 1 0,0-1 1,0 1-1,-1-1 0,1 1 1,0-1-1,0 0 0,0 0 1,0 1-1,0-1 0,0 0 1,0 0-1,0 0 0,0 0 0,0 0 1,0 0-1,0 0 0,-1 0 1,1 0-1,0 0 0,0-1 1,0 1-1,0 0 0,1-1 1,6-2-13,0 0 0,0 0 0,0-1 0,10-6 0,116-81-133,-66 42 47,-52 41 70,-16 8 28,0 0 0,0 0 0,0 0 0,0 0 0,0 0 0,1 0 0,-1 0 0,0 0-1,0 0 1,0 0 0,0 0 0,0 0 0,1 0 0,-1 0 0,0 0 0,0 0 0,0 0 0,0 0 0,0 1 0,1-1 0,-1 0 0,0 0 0,0 0 0,0 0 0,0 0 0,0 0 0,0 0 0,0 1 0,0-1 0,0 0-1,0 0 1,1 0 0,-1 0 0,0 0 0,0 1 0,0-1 0,0 0 0,0 0 0,0 0 0,0 0 0,0 0 0,0 1 0,0-1 0,0 0 0,0 0 0,0 0 0,-11 28 35,7-19-24,0 0 18,0 1 0,1-1 1,0 1-1,0 0 0,-2 19 0,5-26-22,-1-1 1,1 1-1,0-1 1,1 1 0,-1-1-1,0 0 1,1 1-1,-1-1 1,1 1-1,0-1 1,0 0 0,0 0-1,0 1 1,0-1-1,0 0 1,0 0 0,1 0-1,-1 0 1,1 0-1,0-1 1,-1 1 0,1 0-1,0-1 1,0 1-1,0-1 1,0 0-1,0 1 1,1-1 0,-1 0-1,3 1 1,3 0 0,0-1 1,0 1-1,0-1 1,0 0-1,0-1 0,0 0 1,0 0-1,0-1 1,0 0-1,0-1 0,-1 1 1,11-4-1,11-6 2,49-22 1,-75 31-9,52-31 14,-55 34-15,1-1-1,-1 0 1,0 1-1,1-1 1,-1 1 0,1-1-1,-1 1 1,0-1 0,1 1-1,-1 0 1,0-1 0,0 1-1,0-1 1,1 1 0,-1 0-1,0-1 1,0 1 0,0-1-1,0 1 1,0 0 0,0-1-1,0 1 1,0 0-1,0-1 1,0 1 0,-1 1-1,2 9 14,0-10-13,0 0 1,-1 0 0,1 0-1,0 0 1,0 0 0,-1 0-1,1 0 1,0 0 0,0 0-1,0 0 1,0 0 0,0-1-1,0 1 1,0-1 0,1 1-1,-1 0 1,0-1 0,0 0-1,0 1 1,1-1 0,-1 0-1,0 0 1,3 1 0,-1-1 3,0-1 0,0 1 0,1-1 0,-1 0 0,0 0 0,0 0 1,0 0-1,0 0 0,4-3 0,1-1 11,0 0-1,-1 0 1,0-1-1,0 0 1,0 0-1,6-9 1,-8 8 0,0-1 0,-1 1 0,0-1 0,0 0 0,-1 0 0,0-1 0,-1 1 0,1-1 0,-1 1 0,-1-1 0,0 0 0,0 0 0,-1 1 1,0-1-1,-1 0 0,1 0 0,-2 0 0,1 1 0,-6-18 0,6 26-58,1 0 1,0-1-1,0 1 1,0 0-1,0-1 1,-1 1-1,1 0 1,0-1-1,0 1 0,0 0 1,0-1-1,0 1 1,0 0-1,0-1 1,0 1-1,0 0 1,0-1-1,0 1 1,0 0-1,0-1 0,0 1 1,0 0-1,0-1 1,1 1-1,-1 0 1,0-1-1,0 1 1,0 0-1,0-1 0,1 1 1,-1 0-1,0 0 1,0-1-1,1 1 1,-1 0-1,0 0 1,0 0-1,1-1 1,-1 1-1,0 0 0,1 0 1,-1 0-1,0 0 1,1 0-1,-1-1 1,0 1-1,1 0 1,-1 0-1,0 0 0,1 0 1,-1 0-1,0 0 1,1 0-1,0 0 1,25 4-299,-18-2 42,15 1-298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14147,'-14'5'1896,"6"2"-1167,11-1-297,6-1 1488,21 1-864,6-1-256,19-5-239,7 0-129,14-2-112,4 1-32,1-2-392,-2-2-368,-11-3 424,-10 2-88,-20 2-88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16091,'25'15'1393,"3"-2"-873,1 2-184,7 3 520,1 4-192,-2 4-120,-4 1-64,-8 4-119,-11-2-57,-17 5-128,-10 1-16,-22 3-16,-4 1-48,-9 0-248,-1-2-256,5-8 368,5-6-72,12-12-56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13459,'-3'0'615,"-21"-1"1280,17-3-887,13-3 722,-1 4-1503,1 0 0,-1 0 1,1 1-1,0 0 0,0 0 1,0 1-1,0-1 0,7 1 0,54-3 397,-56 4-510,311 22 914,-113-3-897,180-4-56,-9-1-292,833-9-584,-1154-11 1005,-56 4 66,-9-1-170,-9 0-137,-168-18-2080,124 14 1683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226 296 11787,'10'-22'984,"-1"-1"0,-1 0 1,9-37-1,-14 46-393,-1 0-1,0 0 0,-1 0 1,-1-1-1,0 1 0,-1 0 1,-4-21-1,4 33-487,1 0 0,-1-1-1,1 1 1,-1 0 0,0 0 0,0 0 0,0 0-1,0 0 1,-1 1 0,1-1 0,0 0 0,-1 0 0,-1-1-1,2 2-69,0 1-1,0-1 1,0 1-1,0-1 1,0 1 0,0 0-1,0 0 1,0-1-1,1 1 1,-1 0-1,0 0 1,0 0-1,0 0 1,0 0-1,0 0 1,0 0-1,0 0 1,0 1-1,0-1 1,0 0-1,0 0 1,0 1 0,0-1-1,0 1 1,1-1-1,-1 1 1,0-1-1,0 1 1,0-1-1,1 1 1,-1 0-1,0 0 1,1-1-1,-2 2 1,-3 5 48,0-1 0,0 1 1,0 0-1,1 0 0,0 1 0,1-1 1,-4 11-1,-16 60 129,21-70-195,-9 45 31,1 1 1,3 0-1,2 0 0,4 80 1,5-61-24,4-1 0,31 131 0,-19-132-9,-9-34-60,-1 1-1,8 70 1,-18-107 38,0 0 1,0 0-1,1 0 0,-1 0 1,0 0-1,-1 0 0,1 0 1,0 0-1,0 0 1,0 0-1,-1 0 0,1 0 1,0 0-1,-1 0 1,0 2-1,1-3-2,-1 0 0,1 0 0,0 0-1,-1 1 1,1-1 0,0 0 0,-1 0 0,1 0 0,0 0 0,-1 0-1,1 0 1,0 0 0,-1 0 0,1 0 0,0 0 0,-1 0 0,1 0-1,0 0 1,-1 0 0,1-1 0,0 1 0,-1 0 0,1 0 0,0 0-1,-1 0 1,1-1 0,0 1 0,0 0 0,-1-1 0,-3-2-92,1 0 1,0 0-1,0 0 1,0-1-1,0 0 1,-2-4 0,-40-75-1933,-49-130 0,77 173 1618,5 13 258,5 11 201,1 0 1,0 0-1,-6-27 1,12 43-15,0-1-1,0 0 1,0 0-1,0 1 1,0-1 0,-1 0-1,1 0 1,0 1 0,1-1-1,-1 0 1,0 0 0,0 1-1,0-1 1,0 0-1,1 0 1,-1 1 0,0-1-1,1 0 1,-1 0 0,0 1-1,1-1 1,-1 1-1,1-1 1,-1 0 0,1 1-1,-1-1 1,1 1 0,0-1-1,-1 1 1,1-1-1,0 1 1,-1 0 0,1-1-1,0 1 1,-1 0 0,1-1-1,0 1 1,0 0 0,-1 0-1,1 0 1,1 0-1,4-1 136,1 1-1,-1 1 0,0-1 0,10 3 0,1-1-18,14 0-196,0-1 0,-1-2 0,1-1 0,35-7 0,-10-3-53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15331,'-20'37'1513,"-1"9"-1065,-5 7-112,1 7 368,9 7-136,-1 1-16,8-1-120,2-1-64,9-13-160,4-2-64,6-11-80,4-4-120,5-11-392,5-8-200,6-14 544,5-8-112,3-10-88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402 162 17732,'-35'35'1440,"-13"8"-944,-5 4-184,-3 9 400,3 0-71,4 1-169,5-5-64,13-12-280,8-4-192,15-11-592,7-8 440,2-17 88,1-6-113,-2-14-95</inkml:trace>
  <inkml:trace contextRef="#ctx0" brushRef="#br0" timeOffset="1">10 339 13539,'17'10'2136,"4"3"-1159,7 0-417,4 2 2216,12 2-1888,4 1-231,2-1-689,4-2-513,1-5 497,-1-4-160,-9-8-136</inkml:trace>
  <inkml:trace contextRef="#ctx0" brushRef="#br0" timeOffset="2">572 44 14667,'-2'-5'389,"-2"-24"1052,3 29-1412,1 0 0,0-1 0,0 1 0,0 0 0,0-1 0,0 1 0,1-1 0,-1 1 0,0 0 0,0-1 0,0 1 0,0 0 0,0-1 0,0 1 0,1 0 0,-1-1 0,0 1 0,0 0 0,0-1 0,1 1 0,-1 0 0,0-1 0,1 1 0,-1 0 0,0 0 0,0 0 0,1-1 0,-1 1 0,0 0 0,1 0 0,-1 0 0,1 0 0,-1-1 0,0 1 0,1 0 0,-1 0 0,0 0 0,1 0 0,-1 0 0,1 0 0,-1 0 0,0 0 0,1 0 0,-1 0 0,0 0 1,1 1-1,-1-1 0,1 0 0,-1 0 0,0 0 0,1 0 0,-1 1 0,0-1 0,1 0 0,-1 0 0,0 0 0,0 1 0,1-1 0,-1 0 0,0 1 0,17 10 396,-1 2 0,-1-1 1,0 2-1,-1 0 0,16 20 1,-22-25-321,5 5 14,-1 1 0,0 1 0,-1 0 0,-1 0 0,15 32 0,-21-38-90,-1 0 0,0 0 1,0 0-1,-1 0 0,0 1 0,-1-1 0,0 1 0,-1-1 0,0 1 0,-1-1 0,0 1 1,-4 16-1,-1-4-45,-2 0-1,-1-1 1,-1 1 0,-1-2 0,0 1 0,-2-2 0,-16 21-1,-8 6-329,-74 71-1,50-62 201,11-21-58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14203,'-14'4'1496,"6"3"-832,2-1-223,7-2 1119,7 1-624,9-4-232,7 1-112,13-2-184,8-5-175,8-1-514,5-3-263,2-6 456,-2-5-120,-4-8-128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15411,'0'2'88,"-1"0"-1,1 0 0,0-1 1,-1 1-1,1 0 0,0 0 0,0 0 1,1 0-1,-1-1 0,0 1 1,1 0-1,-1 0 0,1 0 1,-1-1-1,1 1 0,0 0 1,0-1-1,0 1 0,0-1 1,0 1-1,0-1 0,0 1 1,0-1-1,0 0 0,1 1 0,1 0 1,5 5 140,1-1 1,0 0 0,14 7-1,-11-7 100,28 13 226,25 15 50,-61-31-580,1 0 1,0 0-1,-1 1 1,0 0-1,0-1 1,0 1-1,0 1 0,-1-1 1,0 0-1,4 6 1,-6-7-17,0 0 0,0-1 1,-1 1-1,1 0 0,0 0 1,-1 0-1,0-1 0,0 1 0,0 0 1,0 0-1,0 0 0,0 0 1,-1 0-1,1-1 0,-1 1 1,0 0-1,0 0 0,0-1 0,0 1 1,0 0-1,-1-1 0,1 1 1,-4 3-1,-4 5 49,-1 0 0,1 0 0,-19 14-1,14-13 2,-41 36 140,18-16-428,-43 47-1,66-59 160,11-6-73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14827,'1'-6'454,"0"3"-320,0 1 0,-1 0 1,1-1-1,-1 1 0,0 0 0,1-1 0,-1 1 1,0-1-1,0 1 0,-1-1 0,1 1 0,0 0 1,-1-1-1,0 1 0,1 0 0,-2-4 0,1 6-97,1 0 0,0 0-1,0 0 1,0 0 0,-1 0-1,1 0 1,0 0 0,0 0-1,0 0 1,-1 0 0,1 0-1,0 0 1,0 0 0,0 0 0,-1 0-1,1 0 1,0 0 0,0 0-1,0 0 1,-1 0 0,1 0-1,0 0 1,0 0 0,0 0-1,0 0 1,-1 0 0,1 0-1,0 1 1,0-1 0,0 0-1,0 0 1,-1 0 0,1 0-1,0 0 1,0 1 0,0-1-1,0 0 1,0 0 0,0 0-1,0 0 1,-1 1 0,1-1-1,0 0 1,-4 12 365,0 18-291,1 0 1,1 0-1,2 0 0,5 50 1,-5-77-117,1 15 39,1-1 1,1 0 0,0 0-1,1 0 1,8 22 0,-10-36 5,-1 0-1,1 1 1,-1-1 0,1 0 0,0 0 0,0 0 0,1 0-1,-1-1 1,1 1 0,-1 0 0,1-1 0,0 0 0,0 0 0,0 0-1,0 0 1,0 0 0,0 0 0,0-1 0,1 0 0,-1 1-1,1-1 1,-1 0 0,1-1 0,-1 1 0,1-1 0,0 0 0,-1 1-1,1-2 1,-1 1 0,1 0 0,0-1 0,4-1 0,6-1 127,1-1 0,-1-1 0,0-1 0,-1 0 0,1 0 0,-1-2 0,0 1 0,-1-2 0,18-14 0,-8 3 49,-1-1-1,-1 0 1,31-43-1,-52 78-123,-5 13-80,3-17-7,-2 10-3,-5 34 0,10-51 1,-1 1 0,1 0 0,0 0 0,0-1 0,0 1 0,0 0 0,1 0 0,-1 0 0,1-1 0,0 1 0,0 0 0,1-1 0,-1 1 0,1-1 0,-1 0 0,4 5 0,-3-6 1,0 0-1,1-1 1,-1 1-1,1 0 0,-1-1 1,1 1-1,-1-1 1,1 0-1,0 0 1,0 0-1,-1 0 1,1-1-1,0 1 1,0-1-1,0 1 0,0-1 1,0 0-1,0 0 1,0-1-1,0 1 1,0 0-1,0-1 1,-1 0-1,1 0 1,0 0-1,0 0 0,-1 0 1,4-2-1,5-2 14,-1-1 0,0 0 0,1-1 0,-2 0 0,15-13 0,12-19 53,-33 36-70,-1 0 0,0 0 0,0 0-1,-1 0 1,1 0 0,0 0 0,-1-1 0,0 1 0,0-1 0,0 1 0,0 0 0,0-6 0,-1 8-2,0 1 1,0 0-1,0-1 1,0 1-1,0 0 1,0-1-1,0 1 1,0 0 0,0 0-1,0-1 1,0 1-1,0 0 1,0-1-1,0 1 1,0 0-1,0-1 1,0 1-1,-1 0 1,1 0-1,0-1 1,0 1-1,0 0 1,0-1-1,-1 1 1,1 0-1,0 0 1,0 0-1,-1-1 1,1 1-1,0 0 1,-1 0-1,-7 5-40,-6 15-12,12-16 41,1 1 0,-1 0 1,1-1-1,0 1 0,0 0 1,0 0-1,1 0 0,-1 0 0,1-1 1,0 1-1,1 0 0,-1 0 0,2 5 1,-1-8-71,0 1 0,0-1 0,0 0 0,0 1 0,0-1 0,1 0 0,-1 0 0,1 0 0,-1 0 0,1 0 0,0 0 0,0 0 0,0-1 0,0 1 0,0 0 0,0-1 1,0 0-1,1 0 0,-1 1 0,0-1 0,1-1 0,-1 1 0,1 0 0,-1-1 0,1 1 0,3 0 0,1-1-137,0 0-1,0 0 0,0-1 1,0 1-1,0-1 1,0-1-1,0 0 1,0 0-1,0 0 1,10-5-1,12-9-679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16043,'-5'-15'1865,"5"14"-1827,0 1 0,0 0 0,0 0 0,0 0 0,0 0 0,-1 0 1,1 0-1,0 0 0,0 0 0,0 0 0,0 0 0,-1 0 0,1 0 1,0 0-1,0 0 0,0 0 0,0 0 0,-1 0 0,1 0 0,0 0 1,0 0-1,0 0 0,0 0 0,0 0 0,-1 0 0,1 0 0,0 0 1,0 0-1,0 0 0,0 1 0,0-1 0,0 0 0,-1 0 0,1 0 1,0 0-1,0 0 0,0 0 0,0 1 0,0-1 0,0 0 0,0 0 1,0 0-1,0 0 0,-2 3 169,1-1 1,0 1-1,0-1 1,0 1-1,1-1 0,-1 1 1,1-1-1,-1 6 1,0 4-56,1 1 1,0 0-1,1-1 1,4 17-1,-5-26-146,1 0 0,0 0 1,0 0-1,0 0 0,0 0 0,0 0 0,1 0 0,-1-1 1,1 1-1,0-1 0,0 1 0,0-1 0,0 1 1,0-1-1,0 0 0,1 0 0,-1 0 0,1-1 1,0 1-1,-1 0 0,1-1 0,0 0 0,3 2 0,1-2 5,1 0 0,-1 0 0,0 0-1,1-1 1,-1 0 0,0-1 0,1 0-1,-1 0 1,0 0 0,0-1 0,1 0-1,-1 0 1,-1-1 0,1 0-1,9-5 1,9-6 50,-2-2-1,36-28 1,-21 9 93,-29 26-55,-1 0-1,2 1 0,-1 0 0,14-8 0,-23 16-87,1 0 0,-1 1-1,0-1 1,1 0 0,-1 0-1,0 0 1,1 0 0,-1 1-1,0-1 1,1 0-1,-1 0 1,0 1 0,0-1-1,1 0 1,-1 1 0,0-1-1,0 0 1,0 1 0,1-1-1,-1 0 1,0 1 0,0-1-1,0 1 1,0-1 0,0 0-1,0 1 1,0-1-1,0 0 1,0 1 0,0-1-1,0 1 1,0-1 0,0 0-1,0 1 1,0-1 0,0 0-1,0 1 1,0 21 125,0-21-106,-1 9 20,1 0 0,0-1 1,1 1-1,0 0 0,2 9 0,-2-16-40,0 0 1,0 0-1,1 0 1,-1 0-1,1-1 1,-1 1-1,1 0 0,0-1 1,0 1-1,0-1 1,0 0-1,1 1 1,-1-1-1,0 0 0,1-1 1,0 1-1,-1 0 1,1-1-1,5 3 1,0-1-1,1 0-1,0-1 1,0 0 0,0-1 0,0 1 0,0-2 0,0 1 0,0-1 0,17-2 0,4-3-113,47-14-1,-37 8-72,-40 11 167,1 0 1,-1 0 0,0 0 0,1-1-1,-1 1 1,0 0 0,1 0 0,-1 0-1,1 0 1,-1 0 0,0 0 0,1 0 0,-1 0-1,0 0 1,1 0 0,-1 0 0,1 0-1,-1 0 1,0 0 0,1 0 0,-1 1 0,0-1-1,1 0 1,-1 0 0,0 0 0,1 0-1,0 1 1,-5 9-62,-22 19 181,15-17-40,3-3-9,-21 29 164,27-36-187,0 1-1,1 0 0,-1 0 0,1 0 1,-1 0-1,1 0 0,0 0 1,1 0-1,-1 0 0,0 1 1,0 5-1,2-8-49,-1 0 1,0 0 0,0 0-1,1 0 1,-1 0-1,0 0 1,1 0-1,-1 0 1,1 0-1,-1 0 1,1 0-1,0 0 1,-1-1-1,1 1 1,0 0-1,0 0 1,0-1-1,-1 1 1,1 0-1,0-1 1,0 1-1,0-1 1,0 1 0,0-1-1,0 0 1,0 1-1,0-1 1,0 0-1,0 1 1,0-1-1,0 0 1,0 0-1,0 0 1,1 0-1,-1 0 1,0 0-1,0-1 1,1 1-1,1-1-78,0 1-1,0 0 1,0-1-1,0 0 1,0 0-1,0 0 1,0 0-1,0 0 1,-1-1-1,1 1 1,0-1-1,3-2 1,-5 2 66,0 1 0,0 0 1,0 0-1,0-1 1,-1 1-1,1-1 1,0 1-1,-1 0 1,1-1-1,-1 1 0,1-1 1,-1-2-1,1-32-398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17724,'-8'-7'1744,"2"3"-1112,2 0-392,1 1 160,0 0 585,6 4-793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93 11250,'17'-8'1026,"39"-19"1013,-52 25-1706,-1 0-1,1 0 1,-1 0 0,0-1 0,0 1-1,0-1 1,0 0 0,-1 0-1,1 0 1,-1 0 0,0-1-1,3-3 1,-5 6-261,0 1-1,1-1 1,-1 1 0,0 0-1,0-1 1,0 1 0,1-1-1,-1 1 1,0-1 0,0 0-1,0 1 1,0-1 0,0 1-1,0-1 1,0 1 0,0-1-1,0 1 1,0-1 0,0 1-1,-1-1 1,1 1 0,0-1-1,0 1 1,0-1 0,-1 1-1,1-1 1,0 1 0,0-1-1,-1 0 1,0 1-7,0-1 0,0 1 0,0 0 1,0-1-1,0 1 0,0 0 0,0 0 0,0 0 0,0 0 0,0 0 0,0 0 0,0 0 1,0 0-1,-2 0 0,-34 11 785,16 0-767,0 1 0,1 0 0,0 1 0,1 2-1,0 0 1,2 0 0,0 2 0,0 0 0,2 1 0,-22 32 0,34-44-86,-1 0 0,1 0-1,0 1 1,0-1 0,1 1 0,0 0-1,-2 9 1,3-14-5,1 1 0,0-1 0,0 0 0,0 0 0,0 0 0,0 0 0,0 1 0,1-1 0,-1 0 0,1 0 0,-1 0 0,1 0 0,0 0 0,0 0 0,0 0 0,0 0 0,0 0 0,0 0 0,1-1 0,-1 1 0,0 0 1,1-1-1,0 1 0,-1-1 0,1 1 0,0-1 0,2 1 0,4 2-117,0-1 0,1 0 0,-1 0 1,0-1-1,1-1 0,0 1 0,-1-1 0,1 0 1,14-2-1,0 0-270,-1-1-1,38-8 1,-33 3 191,-1-1 0,0-1 1,35-17-1,8-17-359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15963,'-8'9'1625,"-8"8"-1145,-9 9-168,1 6 1112,-1 14-864,1 6-168,2 9-96,7 0-47,7 2-73,7-3-64,8-8-104,9-5-104,13-13-344,6-7-265,11-14-1967,1-9 2288,12-13-328,2-11-257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329 108 15987,'-12'20'1753,"-6"6"-1161,-7 9-224,1 5 952,-4 7-616,-1 5-103,1 2-233,2-1-64,-1-8-192,2-7-224,2-11-440,2-7-257,4-17 649,3-6-160,2-23-96</inkml:trace>
  <inkml:trace contextRef="#ctx0" brushRef="#br0" timeOffset="1">29 143 14635,'12'14'1849,"-1"4"-1097,7 3-312,2 6 1272,8 6-960,4 4-128,5 3-560,3-2-248,4-4 1681,3-4-1449,-5-7 32,-5-7 40</inkml:trace>
  <inkml:trace contextRef="#ctx0" brushRef="#br0" timeOffset="2">576 1 17076,'15'21'1560,"3"13"-1032,2 2-208,5 13 584,1 3-199,-8 8-193,-3 4-280,-15 2-632,-9-1-321,-29-1 593,-14-3-136,-14-6-128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17524,'0'0'52,"0"-1"1,1 1 0,-1 0 0,0 0-1,1 0 1,-1 0 0,0 0 0,1 0-1,-1 0 1,0 0 0,1 0 0,-1 0-1,0 0 1,1 0 0,-1 0-1,0 0 1,1 0 0,-1 0 0,0 0-1,1 0 1,-1 0 0,0 1 0,1-1-1,-1 0 1,0 0 0,0 0 0,1 1-1,-1-1 1,0 0 0,0 0 0,1 1-1,-1-1 1,0 0 0,0 0-1,1 1 1,5 15 185,-4-11-55,15 48 226,-2 1 0,-2 1 1,-3 1-1,-2-1 0,-3 1 0,-2 1 1,-5 71-1,-18 48-64,26-258 546,7 0-906,3 1-1,4 1 0,41-104 1,-55 168-145,2 0 1,0 0 0,1 1-1,0 1 1,17-20 0,-23 30 90,0 1 0,0 0 0,1 0 0,-1 0 0,1 0 0,0 1 0,0-1 1,0 1-1,0 0 0,0 0 0,7-2 0,-9 4 22,1-1 0,0 1 0,0 0 1,-1 0-1,1 0 0,0 0 0,0 1 0,-1-1 0,1 1 1,0-1-1,-1 1 0,1 0 0,-1 0 0,1 0 1,-1 1-1,1-1 0,-1 0 0,0 1 0,1 0 0,2 2 1,-3-2 31,0-1 0,0 0 1,0 1-1,-1-1 0,1 1 0,-1 0 1,1 0-1,-1-1 0,0 1 1,1 0-1,-1 0 0,0 0 1,0 0-1,-1 0 0,1 1 1,0-1-1,-1 0 0,1 0 1,-1 0-1,1 1 0,-1-1 1,0 0-1,0 0 0,0 1 0,-1-1 1,1 0-1,0 0 0,-1 1 1,1-1-1,-1 0 0,0 0 1,0 0-1,0 0 0,0 0 1,0 0-1,0 0 0,-1 0 1,1 0-1,-3 2 0,-4 4 42,1-2 0,-1 1-1,0-1 1,-1 0 0,1-1 0,-1 0-1,-14 6 1,-11 3-92,1-2-1,-1-1 0,-65 10 0,87-21-57,12 0 120,0 0 0,0 0 0,1 0 0,-1 0 0,0 0 0,0 0-1,0 0 1,0 0 0,0 0 0,0-1 0,0 1 0,0 0 0,0 0 0,0 0 0,0 0 0,0 0 0,0 0-1,0 0 1,0 0 0,0-1 0,0 1 0,0 0 0,0 0 0,0 0 0,0 0 0,0 0 0,0 0-1,0 0 1,0 0 0,0-1 0,0 1 0,0 0 0,0 0 0,0 0 0,0 0 0,0 0 0,0 0 0,0 0-1,0 0 1,0 0 0,-1 0 0,1 0 0,0-1 0,0 1 0,0 0 0,0 0 0,0 0 0,0 0 0,0 0-1,0 0 1,0 0 0,0 0 0,-1 0 0,1 0 0,0 0 0,0 0 0,0 0 0,0 0 0,0 0-1,0 0 1,16-7-209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21004,'0'8'1681,"0"-5"-1297,-1-3-152,1 3 448,0-2-544,1 2-992,2-1 800,3-5-232,2-3-120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43 16508,'-15'33'1504,"-6"5"-1168,-8 5-112,-2 3 592,-1 4-416,0 1-96,4-7-64,4-3-48,4-13-336,3-7-184,5-11 1849,1-10-1465,6-11 72,4-11 56</inkml:trace>
  <inkml:trace contextRef="#ctx0" brushRef="#br0" timeOffset="1">31 1 15251,'0'30'1577,"3"4"-833,5 1-256,7 3 808,4 1-328,8-4-264,5-2-119,7-3-529,1-4-344,2-8 280,0-1-112,-9-7-81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15027,'6'8'2121,"9"-5"-1241,10-1-416,3-1 2321,10 1-2481,2 1 1424,-2-3-1392,-3 0 56,-4-16-120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16780,'1'-6'1504,"11"1"-1016,7 1-208,11 4 560,10 0-128,14 1-328,6 2-231,11 0-698,4 0 2010,5-3-1425,0 0 56,-8-6 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5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 17068,'4'-6'571,"12"-16"1577,-15 22-2132,-1 0 0,0 0 0,0 0 0,0 0 0,0 0 0,0 0 0,0 0 0,0 0 0,0 0 0,0 0 0,1 0 0,-1 0 0,0 0-1,0 0 1,0 0 0,0-1 0,0 1 0,0 0 0,0 0 0,1 0 0,-1 0 0,0 0 0,0 0 0,0 1 0,0-1 0,0 0 0,0 0 0,1 0 0,-1 0 0,0 0 0,0 0 0,0 0 0,0 0 0,0 0 0,0 0 0,0 0 0,0 0 0,0 0 0,1 0 0,-1 1 0,0-1 0,0 0 0,0 0 0,0 0 0,0 0 0,0 0 0,0 0 0,0 0 0,0 0 0,0 1 0,0-1 0,0 0 0,0 0 0,0 0 0,0 19 803,-50 267 158,44-246-1137,-2 4-588,3 0 1,-1 80-1,6-121 616,1 1-1,-1-1 1,1 1 0,-1-1-1,1 1 1,0-1 0,2 5 0,-2-8 81,-1 1 1,0 0 0,1-1 0,-1 1 0,1-1 0,-1 1 0,1-1-1,-1 1 1,1-1 0,0 1 0,-1-1 0,1 1 0,-1-1-1,1 0 1,0 1 0,-1-1 0,1 0 0,0 0 0,0 1-1,-1-1 1,1 0 0,0 0 0,-1 0 0,1 0 0,0 0 0,0 0-1,-1 0 1,1 0 0,0 0 0,0-1 0,-1 1 0,1 0-1,0 0 1,-1-1 0,1 1 0,0 0 0,-1-1 0,1 1-1,0-1 1,-1 1 0,1 0 0,-1-1 0,1 1 0,0-2 0,7-5-424,-1 1 1,1-2 0,-1 1-1,-1-1 1,0 0 0,9-14 0,30-63-1901,-30 56 1642,71-148-865,-37 51 6831,-55 146-4641,2 2 1,1-1-1,0 0 1,2 0-1,0 1 1,4 31-1,25 143-2272,-28-181-44,0-15 1692,0 0-1,-1 1 1,1-1 0,-1 0-1,1 0 1,0 0 0,-1 0 0,1 0-1,-1 0 1,1 0 0,0 0-1,-1 0 1,1 0 0,-1 0-1,1 0 1,0 0 0,-1 0-1,1 0 1,-1 0 0,1 0 0,0 0-1,-1 0 1,1-1 0,0 1-1,-1 0 1,1 0 0,0 0-1,-1-1 1,1 1 0,0 0-1,-1-1 1,1 1 0,0 0-1,0-1 1,-1 1 0,1 0 0,0-1-1,-18-16-809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19204,'18'12'1496,"11"-7"-1176,8 1-143,12-1 359,5-1-424,7-2-640,-1-1 239,-5-2 153,-6-2-152,-14-5-128</inkml:trace>
  <inkml:trace contextRef="#ctx0" brushRef="#br0" timeOffset="1">1 242 15259,'26'3'1793,"12"2"-1041,2-5-272,9 0 728,0-2-840,8 1 16,-2-1-16,-6 2-368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15051,'-1'0'91,"-1"0"0,1 0 0,-1 0 0,1 0-1,-1 0 1,1 1 0,-1-1 0,1 0 0,0 1 0,-1-1 0,1 1-1,-1 0 1,1-1 0,0 1 0,0 0 0,-1 0 0,1 0 0,0 0-1,0 0 1,0 0 0,0 0 0,0 0 0,0 0 0,-1 3-1,-20 37 669,20-36-577,-12 29 246,2 1 1,-10 45 0,-10 77 202,27-127-520,-12 71 176,-8 177-1,25-256-277,0 1 0,5 25 0,-4-41-106,1 0 1,-1 0 0,1 0 0,1 0 0,-1-1-1,1 1 1,0 0 0,1-1 0,-1 0-1,9 10 1,-11-14 70,0-1 0,0 0 0,0 0 0,0 0 0,0 0 0,0 0 0,0-1 0,0 1-1,0 0 1,0 0 0,1-1 0,-1 1 0,0-1 0,1 1 0,-1-1 0,0 0 0,1 1 0,-1-1 0,0 0-1,1 0 1,-1 0 0,1 0 0,-1 0 0,0 0 0,1 0 0,-1 0 0,1-1 0,-1 1 0,0-1 0,1 1 0,-1-1-1,0 1 1,0-1 0,1 0 0,-1 1 0,0-1 0,0 0 0,0 0 0,0 0 0,2-2 0,15-21-373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2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11899,'1'0'75,"-1"0"0,1 1 0,-1-1 0,0 0 0,1 1 0,-1-1 0,0 0 0,1 1 0,-1-1 0,0 1 0,0-1 0,1 0 0,-1 1 0,0-1 0,0 1 0,0-1 0,1 1 0,-1-1 0,0 1 0,0-1 0,0 0 0,0 1 0,0-1 0,0 1 0,0-1 0,0 1 0,0-1 0,0 1 0,0-1 0,-1 2 0,-2 18 650,-11 27 513,-1-1 0,-3 0 0,-42 77 0,-7 15-761,35-65-1792,32-73 1300,0 0 0,0 0 0,0 0 0,0 0 0,0 0 0,0-1 0,0 1 0,0 0 0,-1 0 0,1 0 0,0 0 0,0 0 0,0 0 0,0 0 0,0 0 0,0 0 0,0 0 0,0 0 0,0 0 0,0 0 0,0 0 0,0 0 0,0 0 0,0 0 0,0 0 0,0 0 0,0 0 0,0 0 0,0 0 0,-1 0 0,1 0 0,0 0 0,0 0 0,0 0 1,0 0-1,0 0 0,0 0 0,0 0 0,0 0 0,0 0 0,0 0 0,0 0 0,0 0 0,0 0 0,0 0 0,0 1 0,0-1 0,0 0 0,0 0 0,0 0 0,0 0 0,0 0 0,0 0 0,0 0 0,0 0 0,0 0 0,-1-9-294,4-14-37,4-10-244</inkml:trace>
  <inkml:trace contextRef="#ctx0" brushRef="#br0" timeOffset="1">27 229 13331,'-2'-17'1360,"-1"13"-880,0 4-200,2 9 769,1 5-193,4 7-312,2 3-168,5 1-192,3 1 0,6-3-224,4-2-216,5-10-736,2-6 880,-4-10-168,3-6-112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16404,'-2'31'1392,"4"16"-944,5 7-176,12 10 488,4 2-120,1 6-184,1 0-112,-10 0-136,-6 4-31,-17 4-258,-8 4-247,-24 5 480,-12 0-184,-10-1-32,-9-3-32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14195,'1'2'242,"0"0"0,0 0-1,0 0 1,1 0 0,-1 0 0,1 0 0,-1-1-1,1 1 1,-1 0 0,1-1 0,0 1 0,0-1 0,0 0-1,0 1 1,0-1 0,0 0 0,0 0 0,1-1-1,-1 1 1,0 0 0,0-1 0,1 1 0,-1-1-1,0 0 1,1 0 0,2 0 0,8 1 245,1-2 0,-1 0 0,18-3 1,-24 2-244,177-31 1942,-75 11-1453,165-11 1,121 45-843,-328-7-132,-43-4-102,-13-1-660,1 1-1,-1 0 1,13 3-1,-15 0-764,-5-10 693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15755,'2'-3'1561,"-1"8"-1177,-1 10-200,-3 9 744,-2 15-360,-1 4-224,2 6-256,-2 1-56,0 1 8,1-4-8,2-4-120,0-5-136,1-9-288,2-4-88,0-10-328,3-4 688,2-13-208,1-4-169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15251,'-10'34'1353,"-3"8"-913,-3 4-176,6 5 416,1-1-96,4-4-160,3-4-104,4-9-272,3-2-160,1-11-408,1-6 1112,-1-13-608,-3-1-24,-3-11-40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16027,'-3'0'1705,"3"-3"-961,8-2-248,5 0 776,10 1-111,5-1-305,7 1-176,6-1-272,7 2-104,5 3-168,3 0-144,2 0-384,-2 0-232,-2 0 1720,-4-3-1144,-2-3-8,-5-2-24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14603,'-3'6'1328,"0"11"-799,-2 4-193,2 8 552,0 7-144,1 6-288,2 6-56,2 2-464,1-4-256,1-12 288,6-10-88,0-14-64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 11987,'9'-6'640,"-6"4"248,-7 6-72,-5 4-435,-7 10 195,0 0-1,1 0 0,1 2 1,-16 29-1,-38 91-108,52-101-336,2 1 0,-12 53 0,22-73-76,0 1-1,2-1 1,0 1-1,1 0 1,1 0-1,5 33 1,-5-49-61,1 0 1,0-1 0,1 1 0,-1-1-1,1 1 1,0-1 0,0 0-1,0 1 1,1-1 0,0 0 0,-1-1-1,1 1 1,1 0 0,-1-1-1,0 0 1,1 0 0,0 0-1,-1 0 1,1 0 0,0-1 0,1 0-1,-1 0 1,0 0 0,1 0-1,-1 0 1,8 1 0,3-1-68,1 0 1,-1-1 0,1 0-1,-1-1 1,1-1 0,29-5-1,14-5-80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15891,'-4'26'1337,"-19"16"-929,-8 4-176,-4 10 456,-2 4-224,-1 3-120,0-5-24,6-6-200,1-8-120,10-10-464,-1-10 1224,5-13-744,5-5 16,4-6 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14275,'20'31'1608,"5"-1"-1079,5 3-217,10-1 696,4 1-488,2-2-376,0-8-344,-3-6 296,-9-10-200,-4-2-112</inkml:trace>
  <inkml:trace contextRef="#ctx0" brushRef="#br0" timeOffset="1">476 1 13203,'22'41'1496,"-9"5"-944,6 7-144,2 3 705,-1 2-385,-5 1-88,-7 0-136,-5-4-104,-15-3-168,-11 0-248,-18-5 744,-8-4-656,-3-11 40,-2-6 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16460,'33'2'1520,"10"-8"-1016,5-3-216,8-7 592,2 1-200,5 0-496,0 1-216,-11-1-520,-9 1-152,-14 5 488,-11-4-168,-15-2-152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16604,'25'11'1648,"13"-8"-1040,5 0-248,8-3 648,4-2-151,3-2-914,3-4 1754,-3-4-1497,-1-7 8,-7-7-40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6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286 116 13387,'1'-6'274,"0"-1"0,-1 1 1,0 0-1,-1 0 0,1 0 1,-1 0-1,0 0 0,-1 0 0,1 0 1,-4-8-1,3 11-168,1 0 1,-1 1-1,0-1 0,1 1 1,-1-1-1,0 1 1,-1 0-1,1 0 0,0 0 1,-1 0-1,1 0 1,-1 0-1,0 1 0,1-1 1,-1 1-1,0 0 0,0-1 1,0 2-1,0-1 1,0 0-1,0 0 0,-4 1 1,0-1-38,1 2 0,0-1 0,0 1 0,0 0-1,0 0 1,0 0 0,0 1 0,0 0 0,1 0 0,-1 1 0,1-1 0,-1 1 0,1 0 0,0 1 0,0-1 0,0 1 0,1 0 0,-9 9 0,2-1-38,1 0 1,0 1-1,1 0 0,0 1 1,1 0-1,-7 17 0,9-17-1,1 1-1,0 0 1,1 1 0,0-1-1,1 1 1,1-1-1,1 1 1,0 0-1,3 28 1,-2-37 10,1 1-1,1 0 1,0-1 0,0 0-1,0 1 1,1-1 0,0 0-1,0 0 1,1 0 0,0-1-1,0 1 1,0-1 0,1 0-1,0 0 1,0-1 0,1 1-1,-1-1 1,1 0 0,0-1-1,1 1 1,13 6 0,-11-7 40,0-1 1,1 0-1,-1 0 1,1-1-1,0 0 1,0-1-1,0 0 1,0-1-1,0 0 1,0 0-1,0-1 1,-1 0-1,1-1 1,0 0 0,0-1-1,-1 0 1,15-6-1,-18 7-27,0-1 0,-1 0 0,1-1 0,0 1 0,-1-1 0,0 0 0,0-1 0,0 1 0,0-1 0,-1 0 0,0 0 0,0 0 0,0 0-1,0-1 1,-1 0 0,0 0 0,0 0 0,-1 0 0,0 0 0,0 0 0,0-1 0,-1 1 0,0-1 0,0 1 0,0-1 0,-2-11 0,0 7-86,-1 0-1,0 0 1,-1 0 0,0 1-1,0-1 1,-2 1 0,1 0-1,-1 0 1,-1 0-1,1 0 1,-2 1 0,-11-14-1,6 11-167,0-1 0,0 2 0,-1 0 0,-1 0 0,1 2 0,-2-1 0,-25-11 0,10 8-316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17660,'28'13'1120,"10"3"-1024,0 2-56,11-10 184,12 1-72,5-3-192,0-3-64,-8-3-248,-7-3-144,-19-5 392,-9-2-80,-18 0-72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14187,'19'16'1808,"7"-4"-1087,13-6-305,6-2 1272,10-4-1256,5 2-440,2-5 264,0 0-88,-4-6-248</inkml:trace>
  <inkml:trace contextRef="#ctx0" brushRef="#br0" timeOffset="1">671 0 11979,'20'17'1552,"2"1"-816,1-1-304,-1 6 1625,-5 2-1249,-7 7-136,-3 1-80,-15 7-160,-10 2-72,-10-3-56,-6 3-32,-1-3-72,-2 0-152,5-6-520,3-2 2017,12-8-1497,10-5 88,8-5 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17716,'-7'183'2798,"0"-3"-1919,15 66 270,-10-233-666,2-13-471,0 0 1,0 0-1,-1 0 0,1 1 0,0-1 1,0 0-1,0 0 0,0 0 0,0 0 0,0 0 1,-1 0-1,1 0 0,0 0 0,0 0 0,0 0 1,0 0-1,0 0 0,0 0 0,-1 0 1,1 0-1,0 0 0,0 0 0,0 0 0,0 0 1,0 0-1,0 0 0,-1 0 0,1-1 0,0 1 1,0 0-1,0 0 0,0 0 0,0 0 0,0 0 1,0 0-1,0 0 0,0 0 0,-1 0 1,1-1-1,0 1 0,0 0 0,0 0 0,0 0 1,0 0-1,0 0 0,-10-25 710,7 5-659,0 1 1,2-1-1,0 0 0,1 0 0,1 1 1,0-1-1,2 0 0,0 1 0,2-1 0,0 1 1,1 0-1,1 1 0,13-28 0,-13 34-93,0 0 0,1 1 0,0 0 0,0 0-1,2 0 1,-1 1 0,1 1 0,20-15 0,-20 17 2,-1 1 0,1 1 0,1 0 0,-1 0 0,1 1 0,-1 1 0,1 0 0,0 0 0,0 1 0,1 0 0,17 0 0,-23 2-7,0 0 1,0 1 0,-1-1 0,1 1 0,0 0 0,-1 1 0,1 0 0,-1-1-1,1 2 1,-1-1 0,5 3 0,-9-4 21,1 0 0,-1 0 0,0 0 0,1 0 0,-1 1 0,0-1 0,0 0 0,0 0 0,0 1 0,0-1 0,-1 1 0,1-1 0,0 0 0,0 1 1,-1 0-1,1-1 0,-1 3 0,0-2 6,0 0 1,0 0-1,0 1 1,0-1-1,-1 0 1,1 0-1,-1 0 1,1 0-1,-1 1 1,0-1-1,0 0 1,0 0-1,0-1 1,0 1-1,-1 0 1,-1 2-1,-4 4 2,-1 1 0,0-2 0,-1 1 0,0-1 0,0-1 0,0 0 0,-13 7 0,-75 32-1,84-40-12,1 0-35,3-1-89,-1 1 0,1-2 1,-1 1-1,0-2 0,0 1 1,0-1-1,-11 0 0,20-1 135,1-1 0,0 0 0,-1 0 0,1 0 0,-1 0-1,1 0 1,-1 0 0,1 0 0,-1-1 0,1 1 0,0 0 0,-1 0 0,1 0 0,-1 0-1,1 0 1,0-1 0,-1 1 0,1 0 0,-1 0 0,1-1 0,0 1 0,-1 0 0,1-1-1,0 1 1,0 0 0,-1-1 0,3-15-258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15251,'31'25'1657,"10"-15"-921,5-7-288,12-9 960,5-3-536,9-9-264,3-1-295,-5-2-690,-2 0-311,-24 1 544,-15 3-160,-24 6-136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14067,'23'15'1984,"2"-6"-1079,9-1-289,2-4 1096,7-1-656,2-1-87,0-7-521,4-2-464,-3-10 128,-6-6-128,-9-17-160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27 15699,'15'-3'724,"-12"3"-493,1-1 1,0 1-1,0-1 1,0 0 0,-1-1-1,1 1 1,0-1-1,4-3 1,-7 5-211,-1 0 0,0 0 0,0 0 1,0 0-1,0 0 0,0 0 0,1 0 0,-1 0 1,0 0-1,0 0 0,0 0 0,0 0 1,0 0-1,0 0 0,0-1 0,1 1 1,-1 0-1,0 0 0,0 0 0,0 0 0,0 0 1,0 0-1,0-1 0,0 1 0,0 0 1,0 0-1,0 0 0,0 0 0,0 0 1,0 0-1,0-1 0,0 1 0,0 0 0,0 0 1,0 0-1,0 0 0,0 0 0,0-1 1,0 1-1,0 0 0,0 0 0,0 0 0,0 0 1,0 0-1,0-1 0,0 1 0,0 0 1,0 0-1,-1 0 0,1 0 0,0 0 1,0 0-1,-11-4 956,-18 2 316,11 4-1118,1 0 0,0 0 1,-1 2-1,1 0 0,1 1 0,-1 1 0,1 0 0,0 1 1,0 1-1,1 1 0,-22 15 0,27-16-193,0 0 0,1 0 1,0 1-1,1 0 0,0 1 0,0 0 0,-9 16 0,13-19 22,0 1-1,1 0 0,0 0 0,0 0 0,1 0 1,0 1-1,0-1 0,1 1 0,0-1 0,0 1 1,2 13-1,-1-17-1,1 0 1,-1 0-1,1 0 1,1 0-1,-1 0 0,1-1 1,-1 1-1,2-1 1,-1 1-1,0-1 1,1 0-1,0 1 0,-1-1 1,2-1-1,4 6 1,-3-4-36,1-1 1,-1 0-1,1 0 1,0-1-1,0 0 0,0 0 1,1 0-1,-1-1 1,1 0-1,8 2 1,0-2-58,1 0 0,-1-1 0,1 0 0,-1-1 0,1-1 1,0-1-1,-1 0 0,0-1 0,21-6 0,-14 1 4,30-14 0,18-18-155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16043,'-3'26'1689,"3"3"-993,2 0-296,1 2 1104,2-1-663,4 3-393,3-3-384,5-8 520,3-4-488,0-6-88,-2-3-8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16259,'-17'19'1393,"-1"10"-1009,-5 6-184,-3 9 968,0 4-688,1 8-320,4 1-48,7 1-48,5-3-16,6-3-24,3-4-8,12-8-88,5-7-168,9-14-328,2-12 488,7-16-96,3-6-64</inkml:trace>
  <inkml:trace contextRef="#ctx0" brushRef="#br0" timeOffset="1">731 104 16532,'0'8'1440,"-14"12"-992,-6 6-200,-9 12 776,-4 4-304,-4 6-448,0 3-112,0-2-40,-1-2-40,3-5-23,6-4-170,4-10-527,2-9 1761,4-14-1081,2-5 16,4-14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16195,'31'6'1737,"10"5"-1073,4-2-288,11 1 784,3 3-272,2-4-928,-5-1 169,-5-2-129,-5-2-129,-9-4-111</inkml:trace>
  <inkml:trace contextRef="#ctx0" brushRef="#br0" timeOffset="1">574 0 17004,'8'23'1872,"4"5"-1256,7 4-208,5 3 825,4 10-505,-1 4-64,-7 3-216,-4 1-104,-15 5-168,-9 2-144,-18 6-704,-10-3 624,-6-19-64,-1-6-48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16708,'-1'19'1776,"1"7"-1032,1-5-296,3 7 928,-1 4-311,1 5-377,1 1-152,-2-3-568,0-1-256,-2-11-600,2-6 1696,-1-11-928,-2-5-48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16179,'9'-1'399,"-1"0"0,0-1 0,0 0 0,0 0 0,0-1 0,0 0 0,-1 0 0,8-5 0,17-7 846,2 2-22,58-14-1,-81 24-1146,-1 1 0,1 1 0,0 0 0,0 0-1,0 1 1,0 0 0,0 1 0,-1 0 0,1 1 0,11 3 0,-19-4-74,0 0 0,0 0 0,-1 0 0,1 0 0,0 1 0,0-1 0,-1 1 0,1-1 0,-1 1 0,0 0 0,1 0 0,-1 0 0,0 1 0,0-1 0,0 0 0,-1 1 0,1-1 0,0 1 0,-1 0 0,0 0 0,0-1 0,1 1 0,-2 0 0,1 0 0,0 0 0,-1 0 0,1 0 0,-1 0 0,0 0 0,0 0 0,0 0 0,-1 5 0,0 0 0,-1-1 0,0 1 0,-1 0 0,1-1 0,-1 0-1,-1 0 1,0 0 0,0 0 0,0 0 0,0-1 0,-10 10 0,-1-1 6,-24 18 0,6-5-1322,29-21 767,13-13 197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16492,'0'20'845,"0"-1"0,-5 29 0,-1 19 358,6-64-1171,0 5 256,0 0-1,1 1 1,-1-1-1,4 10 0,-4-18-260,0 0 0,0 0 0,0 0-1,0 0 1,0-1 0,0 1 0,0 0 0,0 0-1,0 0 1,1 0 0,-1 0 0,0 0 0,0 0-1,0 0 1,0 0 0,0 0 0,0 0 0,1 0-1,-1 0 1,0 0 0,0 0 0,0 0 0,0 0-1,0 0 1,0 0 0,1 0 0,-1 0 0,0 0-1,0 0 1,0 0 0,0 0 0,0 0 0,0 0-1,0 0 1,1 0 0,-1 0 0,0 1-1,0-1 1,0 0 0,0 0 0,0 0 0,0 0-1,0 0 1,0 0 0,0 0 0,0 0 0,1 1-1,-1-1 1,0 0 0,0 0 0,0 0 0,0 0-1,0 0 1,0 0 0,0 1 0,0-1 0,0 0-1,2-10 521,-1-15-107,0 0 0,-2-1 0,-1 1 0,-2 0 0,-10-43 0,9 57-461,3 15-51,6 18-69,-1-17 110,-1 1 0,1-1 0,0 0 0,1 0 0,-1 0 0,1 0 0,0-1 0,0 1 0,1-1 0,-1 0 0,1 0 0,0 0 0,0-1 0,0 0 0,1 0 0,-1 0 0,1-1 0,-1 1 0,1-1 0,0-1 0,0 1 0,0-1 0,0 0 0,9 0 0,-7-1 20,1 0 1,-1-1-1,1 0 0,-1 0 1,0-1-1,0 0 0,0-1 1,0 0-1,0 0 0,0 0 0,0-1 1,-1 0-1,0-1 0,0 0 1,0 0-1,-1 0 0,8-8 1,-9 7 18,6-6 4,-8 12-9,-4 7-4,-5 15-6,-5 32-1,10-45 7,0-1-1,0 1 1,1 0 0,1-1 0,-1 1 0,1-1-1,3 9 1,-4-15-8,1 0 0,-1-1-1,1 1 1,-1 0 0,1-1 0,0 1 0,0-1-1,0 1 1,0-1 0,0 1 0,0-1 0,1 0-1,-1 0 1,0 0 0,1 1 0,-1-1 0,1 0-1,-1-1 1,1 1 0,-1 0 0,4 1 0,-4-2-46,1 0 0,-1 0 0,0 0 0,1 0 0,-1 0 0,1 0 0,-1 0 1,0 0-1,1 0 0,-1-1 0,0 1 0,1-1 0,-1 1 0,0-1 1,0 1-1,1-1 0,-1 0 0,0 1 0,0-1 0,0 0 0,0 0 1,0 0-1,0 0 0,0 0 0,0 0 0,0 0 0,-1 0 0,1-1 1,1-1-1,1-4-44,0 0 1,0-1-1,0 0 1,-1 1-1,0-1 1,1-9-1,1-32-386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18260,'1'7'1472,"5"-4"-1064,3 2-344,5 0-64,6-1 1889,5 1-1633,4-1-8,3-1-96</inkml:trace>
  <inkml:trace contextRef="#ctx0" brushRef="#br0" timeOffset="1">322 154 15587,'-6'18'1489,"-6"-1"-969,-2 1-192,-1 5 608,-2 2-136,3 1-296,2-2-88,3-4-176,1 0-72,9-5-71,7-2-33,6-6-96,3-2-193,4-7-495,2-2 208,-2-5 336,4-2-128,-7-6-96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15315,'5'2'610,"-1"1"-1,0-1 0,1 0 0,-1 0 1,1-1-1,0 0 0,8 2 1,-7-2-446,0 0 0,-1-1 1,1 0-1,0 0 0,-1 0 1,1-1-1,0 0 0,0 0 0,-1 0 1,1 0-1,-1-1 0,0 0 1,1-1-1,-1 1 0,0-1 1,0 0-1,0 0 0,5-5 1,-9 8-122,-1-1 1,1 0 0,0 0-1,0 1 1,-1-1-1,1 0 1,0 0 0,-1 0-1,1 0 1,-1 0-1,1 0 1,-1 0 0,1 0-1,-1 0 1,0 0 0,1 0-1,-1 0 1,0 0-1,0 0 1,0-2 0,0 3-11,-1-1 1,1 0 0,0 1-1,-1-1 1,1 0 0,0 1 0,-1-1-1,1 0 1,-1 1 0,1-1-1,-1 1 1,0-1 0,1 1 0,-1-1-1,0 1 1,1-1 0,-1 1-1,0 0 1,1-1 0,-2 0 0,-2 0 24,1 0 0,-1 1 1,1-1-1,-1 1 0,1-1 1,-1 1-1,1 0 0,-1 0 1,1 0-1,-7 2 0,-1 1-22,0 1 0,0 0 0,1 1 0,-1 1-1,1-1 1,0 1 0,-10 9 0,14-10-39,0 0 1,0 1 0,0 0 0,0 0-1,1 0 1,0 1 0,1 0 0,0 0-1,0 0 1,-6 15 0,9-20-1,0 1-1,0-1 1,1 0 0,-1 1-1,1-1 1,-1 1 0,1-1-1,0 0 1,0 1 0,0-1-1,1 1 1,-1-1 0,0 1-1,1-1 1,0 0 0,-1 1-1,1-1 1,0 0 0,0 0-1,2 3 1,0-2-79,-1 0-1,1 0 0,0 0 1,0 0-1,0-1 1,0 1-1,1-1 1,-1 0-1,1 0 0,-1 0 1,6 1-1,8 3-286,1-2 0,-1 0 0,1 0 0,26 0 0,4-1-87,2-2-160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17780,'26'-2'1504,"17"-13"-1064,9-3-176,13-1 560,0-1-167,0 3-465,-6 2-216,-11 7-328,-10 4-161,-20 4-359,-15 4-304,-21 3 760,-11-1-304,-12 4 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15691,'-3'18'1761,"15"-10"-817,11-5-296,13-5 872,9-2-151,7-5-353,6-1-120,3 0-528,2-1-416,-8 2-272,-7 1 304,-18-7-168,-4-3-88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18460,'-1'8'398,"0"1"0,0 0 0,1 0 0,0 0 1,0 0-1,1-1 0,3 14 0,-1-3 134,-1 4-298,-2-16-192,1 1 0,-1 0 0,1 0 0,1-1 0,0 1 0,0-1 0,0 1 0,1-1 0,4 8 1,-7-15-25,0 1 1,1-1 0,-1 1 0,1-1-1,-1 1 1,1-1 0,-1 0-1,1 1 1,0-1 0,-1 1 0,1-1-1,0 0 1,-1 0 0,1 1 0,-1-1-1,1 0 1,0 0 0,0 0 0,-1 0-1,1 0 1,0 0 0,-1 0 0,1 0-1,0 0 1,-1 0 0,1 0 0,0 0-1,-1-1 1,1 1 0,0 0 0,-1 0-1,1-1 1,-1 1 0,1 0 0,0-1-1,19-17 445,-19 18-442,23-29 705,25-38 0,-28 37-217,32-37 0,-53 67-507,4-4 23,-1 0 1,1 1-1,0-1 0,9-5 0,-13 9-24,1 0 0,-1-1 0,1 1 0,0 0 0,-1-1 0,1 1-1,-1 0 1,1 0 0,0 0 0,-1 0 0,1 0 0,0-1 0,-1 1 0,1 0 0,0 0-1,-1 1 1,1-1 0,0 0 0,-1 0 0,1 0 0,0 0 0,-1 1 0,1-1 0,0 0-1,-1 0 1,1 1 0,-1-1 0,1 1 0,-1-1 0,1 0 0,-1 1 0,1-1 0,-1 1 0,1-1-1,-1 1 1,1-1 0,-1 1 0,0 0 0,1-1 0,-1 1 0,0-1 0,0 1 0,1 0-1,-1-1 1,0 1 0,0 0 0,0 1 0,11 44-40,-10-35 31,1-1 0,0-1 0,0 1 0,1 0 0,1-1 0,0 1 0,9 16 0,-12-25 8,0 1 0,1-1 0,-1 0 0,0 0 0,1 0-1,-1 0 1,1 0 0,0 0 0,-1 0 0,1 0 0,-1-1 0,1 1-1,0 0 1,0-1 0,-1 0 0,1 1 0,0-1 0,0 0-1,0 0 1,-1 0 0,1 0 0,0 0 0,0-1 0,0 1 0,3-1-1,5-3-153,0 1 0,1-1-1,12-7 1,3-1-994,4 4 469,-15 4 220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 18012,'0'0'85,"-1"0"1,0 0 0,0-1-1,0 1 1,0 0-1,0 0 1,0 0-1,0 1 1,0-1 0,0 0-1,1 0 1,-1 0-1,0 1 1,0-1-1,0 0 1,0 1 0,0-1-1,1 1 1,-1-1-1,0 1 1,0-1 0,1 1-1,-1 0 1,0-1-1,1 1 1,-1 0-1,0 0 1,-16 24 617,16-24-628,-8 14 33,-15 32-1,22-40-98,-1-1 0,1 1 1,0 0-1,1 0 0,-1 0 0,1 0 0,0 13 0,1-19 0,0-1-1,0 0 1,0 1 0,0-1 0,0 1-1,0-1 1,0 1 0,0-1 0,1 1-1,-1-1 1,0 0 0,0 1-1,0-1 1,0 1 0,0-1 0,1 1-1,-1-1 1,0 0 0,0 1 0,1-1-1,-1 0 1,0 1 0,1-1 0,-1 0-1,0 1 1,1-1 0,-1 0 0,0 0-1,1 0 1,-1 1 0,1-1-1,-1 0 1,1 0 0,-1 0 0,0 0-1,1 0 1,-1 1 0,1-1 0,-1 0-1,1 0 1,-1 0 0,1 0 0,-1 0-1,0-1 1,1 1 0,-1 0 0,1 0-1,-1 0 1,1 0 0,-1 0-1,0-1 1,2 1 0,19-15 297,-11 5-165,-2 0 0,1 0 0,9-16 0,-12 16-80,0 1 0,1 0 0,0 0 1,1 1-1,14-13 0,-22 20-56,1 1-1,0 0 0,0 0 1,-1-1-1,1 1 0,0 0 0,0 0 1,-1 0-1,1 0 0,0 0 1,0 0-1,-1 0 0,1 0 1,0 0-1,0 0 0,-1 0 0,1 0 1,0 0-1,0 1 0,-1-1 1,1 0-1,0 1 0,-1-1 1,1 0-1,0 1 0,-1-1 1,1 1-1,-1-1 0,1 1 0,-1-1 1,2 2-1,19 24 55,-11-13-33,-6-9-22,0-1 0,0 1 0,0-1 0,1 0 0,-1 0 0,1 0 0,0-1 0,0 1 0,0-1 0,0 0 1,1-1-1,-1 1 0,0-1 0,1 0 0,6 0 0,-8-1 22,-1 0-1,0 0 1,1 0 0,-1-1 0,1 1-1,-1-1 1,0 0 0,1 0 0,-1 0 0,0 0-1,0-1 1,0 1 0,0-1 0,0 0-1,0 0 1,0 0 0,-1 0 0,1 0-1,-1-1 1,1 1 0,-1-1 0,0 0 0,0 1-1,0-1 1,2-4 0,-3 4-13,-1 1 0,1 0-1,0-1 1,-1 1 0,1 0 0,-1-1 0,0 1 0,1-1-1,-1 1 1,-1-1 0,1 1 0,0-1 0,0 1 0,-1 0-1,0-1 1,1 1 0,-1 0 0,0-1 0,0 1 0,0 0 0,0 0-1,-1 0 1,1 0 0,-1 0 0,1 0 0,-1 0 0,1 0-1,-1 0 1,0 1 0,0-1 0,0 1 0,0 0 0,0-1-1,0 1 1,-1 0 0,1 0 0,0 0 0,-1 1 0,1-1 0,0 0-1,-1 1 1,1-1 0,-1 1 0,1 0 0,-4 0 0,33 5-2761,-13-6 2329,1 0-1,18-5 0,11-2-436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16243,'-25'22'1659,"10"-10"-556,-25 26 1,37-35-947,1 0 0,-1 0-1,1 0 1,0 0 0,0 0 0,0 0 0,0 1 0,0-1-1,1 1 1,0 0 0,0-1 0,0 1 0,0 0 0,0 0-1,1 5 1,1-3-106,0 0 0,1 0 0,0 0 0,1-1 0,-1 1 0,1 0 0,0-1 0,1 0 0,-1 0 0,6 7 0,9 14-208,-11-12 42,0 1-1,-1 0 1,-1 0-1,-1 1 1,0-1-1,0 1 0,-2 0 1,0 0-1,-1 0 1,0 0-1,-2 0 1,0 0-1,-4 25 1,4-37 103,0 0 0,-1-1 0,1 1 0,-1 0 0,1-1 0,-1 1 0,0-1 0,-1 0-1,1 0 1,-5 5 0,7-7 13,-1-1 0,0 1 0,1 0 0,-1-1 0,0 1-1,0-1 1,0 0 0,0 1 0,1-1 0,-1 1 0,0-1-1,0 0 1,0 0 0,0 0 0,0 0 0,0 1 0,0-1-1,0 0 1,-1-1 0,1 1 2,0-1-1,-1 1 1,1-1 0,0 1-1,0-1 1,-1 0 0,1 0-1,0 0 1,0 0-1,0 0 1,0 0 0,0 0-1,0 0 1,0 0 0,0 0-1,0-3 1,-2-1 2,0-1-1,1 0 1,0 0 0,0 0 0,0 0-1,1 0 1,0 0 0,0 0-1,1-1 1,-1 1 0,1 0 0,2-11-1,0 2-12,0 1-1,1-1 0,1 1 0,7-18 0,-3 16-15,0 0-1,0 0 1,2 1-1,0 0 1,0 1 0,2 0-1,13-13 1,100-82 122,-77 70 266,-49 41 183,-2 27 145,3-28-688,0 0 1,0 1-1,0-1 0,0 0 1,1 0-1,-1 1 1,0-1-1,1 0 0,-1 0 1,1 1-1,0-1 0,-1 0 1,1 0-1,0 0 1,0 0-1,0 0 0,-1 0 1,1 0-1,0 0 1,0 0-1,1-1 0,-1 1 1,0 0-1,0-1 0,0 1 1,0 0-1,3 0 1,4 1 13,0-1 0,0 0 0,0 0 0,0 0 0,0-1 0,0-1 0,12-1 0,61-14 61,-40 7-38,0 5 43,-32 4-182,0-1 1,0 0-1,16-3 0,-23 3 29,1 0 1,0 0-1,-1 0 0,1-1 0,-1 1 0,1-1 0,-1 1 0,0-1 0,1 0 0,-1 0 0,0 0 0,0 0 0,0 0 0,-1 0 0,1 0 0,1-4 0,5-12-211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18404,'3'20'1840,"3"-3"-1392,9-10-208,4 1 833,8-3-1473,4-1 600,4-4-272,2 0-144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110 430 14627,'-4'5'450,"-1"-1"1,1 0-1,-1 1 0,1-2 0,-1 1 1,0-1-1,-1 1 0,-5 2 0,6-4-257,0 0-1,1 0 0,0 1 0,-1 0 0,1 0 0,0 0 1,1 0-1,-1 1 0,0 0 0,1-1 0,0 1 1,0 0-1,-4 7 0,7-10-173,0-1 1,-1 1-1,1-1 1,0 1-1,-1-1 1,1 1-1,0 0 1,0-1-1,0 1 1,-1 0-1,1-1 1,0 1-1,0 0 1,0-1-1,0 1 1,0 0-1,0-1 0,0 1 1,1 0-1,-1-1 1,0 1-1,0-1 1,0 1-1,1 0 1,-1-1-1,0 1 1,1-1-1,-1 1 1,0 0-1,1-1 1,0 1-1,0 0 9,0-1 1,1 1-1,-1-1 0,1 1 0,-1-1 1,1 1-1,-1-1 0,1 0 0,-1 0 0,1 0 1,-1 0-1,1 0 0,1-1 0,5 0 50,0 0 0,1-1 0,14-6 0,-4 0-47,-1-1 0,-1-1 0,27-19 0,-41 28-37,0-1 0,0 1 1,1 0-1,-1 0 1,0 0-1,0 1 1,1-1-1,4 1 0,7-2 10,9-6 12,-1-1 1,0-1 0,0-1-1,-1-1 1,0-1-1,-1-1 1,35-29-1,-35 23 70,0-1-1,-1 0 1,-1-1-1,-1-2 1,-1 1-1,19-36 1,-31 51-25,-1-1 0,1 1 1,-2-1-1,1 0 0,-1 0 1,-1 0-1,1 0 0,-2-1 1,1 1-1,-1 0 0,-1-17 1,0 25-50,0 0 0,0-1 0,0 1 0,0 0 1,0 0-1,-1 0 0,1-1 0,0 1 0,-1 0 0,1 0 1,-1 0-1,1 0 0,-1 0 0,0 0 0,0 0 0,1 0 0,-1 0 1,0 0-1,0 0 0,0 0 0,0 0 0,0 1 0,0-1 1,0 0-1,0 1 0,0-1 0,0 1 0,-1-1 0,1 1 0,0 0 1,0-1-1,0 1 0,-1 0 0,1 0 0,0 0 0,0 0 1,-1 0-1,0 0 0,-3 1 10,1 0 1,-1 0 0,1 0-1,0 0 1,0 1 0,-1 0-1,1 0 1,0 0-1,-6 5 1,-2 2 39,1 0-1,0 1 1,1 0 0,1 1-1,-1 0 1,2 1-1,-1 0 1,2 0 0,-8 16-1,12-22-36,0 0 0,0 0 0,1 1 0,-1 0 0,2-1 0,-1 1 0,1 0 0,0 0 0,0 0 0,1-1 0,0 1 0,0 0 0,0 0 0,1 0 0,0 0 0,1 0 0,0-1 0,0 1 0,0 0 0,1-1 0,3 7 0,-3-9-98,-1 0 0,1 0 1,0-1-1,0 1 0,1-1 1,-1 0-1,1 0 1,0 0-1,-1-1 0,1 1 1,0-1-1,1 0 0,-1 0 1,0 0-1,1-1 0,-1 0 1,1 1-1,-1-1 1,1-1-1,-1 1 0,1-1 1,0 0-1,-1 0 0,1 0 1,0-1-1,-1 1 0,9-3 1,25-15-335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 20724,'1'-1'116,"-1"0"0,1 0 0,0 0-1,-1 0 1,1 0 0,-1 0-1,0 0 1,1 0 0,-1 0 0,0 0-1,0 0 1,0 0 0,1 0-1,-1 0 1,0 0 0,0 0 0,-1-1-1,1 1 1,0-1 0,-1 1-59,1 1-1,-1-1 1,1 1 0,0-1 0,-1 1 0,0-1 0,1 1 0,-1 0 0,1-1 0,-1 1 0,1 0-1,-1-1 1,0 1 0,1 0 0,-1 0 0,0 0 0,1-1 0,-1 1 0,0 0 0,1 0 0,-1 0-1,-1 0 1,-3 1 159,0-1-1,0 1 1,0 0 0,0 0-1,0 1 1,-9 3-1,1 1-126,1 1 0,-1 0 0,1 1 0,1 1 0,-1-1 0,-18 20 0,25-22-108,-1 0-1,1 0 1,1 1 0,-1-1-1,1 1 1,0 0 0,0 0-1,1 1 1,0-1 0,0 1-1,1-1 1,0 1 0,-2 14-1,4-20-24,0 0 1,0 0-1,0 0 0,0 0 0,0 0 0,0 0 0,1 0 0,-1 0 1,1 0-1,-1 0 0,1 0 0,0 0 0,0 0 0,0 0 1,0-1-1,0 1 0,0 0 0,0 0 0,0-1 0,1 1 0,-1-1 1,1 1-1,-1-1 0,1 0 0,0 0 0,-1 0 0,1 1 1,0-2-1,0 1 0,0 0 0,0 0 0,0 0 0,0-1 0,0 1 1,0-1-1,2 0 0,6 1-56,-1 0 0,0-1 0,1-1-1,-1 0 1,0 0 0,15-4 0,31-10-284,8-5-120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48 18292,'-11'5'455,"0"0"-1,0 1 1,1 1 0,0 0-1,0 0 1,1 1-1,0 0 1,0 0 0,-7 11-1,12-15-366,1 1 0,0 0-1,0 0 1,0 0-1,0 0 1,1 1 0,0-1-1,0 1 1,-1 6-1,3-8-73,-1 0-1,1 0 0,0 0 0,0 0 1,0-1-1,1 1 0,-1 0 0,1 0 1,0 0-1,0-1 0,0 1 0,1 0 1,-1-1-1,5 7 0,-4-7-8,-1 0 0,1-1 0,0 1 0,0-1 0,1 1 1,-1-1-1,0 0 0,1 0 0,0 0 0,-1 0 0,1 0 0,0-1 0,0 1 0,0-1 0,0 0 0,0 0 0,0 0 0,0 0 1,1-1-1,-1 1 0,0-1 0,0 0 0,1 1 0,-1-2 0,0 1 0,0 0 0,0-1 0,1 1 0,-1-1 0,0 0 0,0 0 0,4-2 1,0 0 38,-1 0 0,1 0 0,0-1 0,-1 0 0,0 0 1,0-1-1,0 0 0,0 0 0,-1 0 0,0-1 0,0 0 0,8-12 1,-9 11 42,-1-1 0,0 0 0,0 0 0,-1 0 0,0 0 1,0 0-1,-1 0 0,0 0 0,0-1 0,-1 1 0,0 0 1,-3-16-1,3 21-119,-1-1 0,1 1 1,-1 0-1,0-1 0,0 1 1,0 0-1,-1 0 0,1-1 1,-1 1-1,1 0 0,-1 0 1,0 1-1,0-1 0,-1 0 1,1 1-1,0-1 0,-1 1 1,0 0-1,1 0 0,-1 0 1,0 0-1,0 0 0,0 0 1,0 1-1,-1 0 0,1-1 1,0 1-1,-1 0 0,1 1 1,0-1-1,-1 1 0,-5-1 1,26 1-4117,31-6 2486,-17-2 533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16820,'-1'0'72,"1"-1"1,0 1 0,-1-1 0,1 1 0,-1 0 0,1-1-1,0 1 1,-1 0 0,1-1 0,-1 1 0,1 0 0,-1-1-1,1 1 1,-1 0 0,1 0 0,-1 0 0,1 0-1,-1-1 1,1 1 0,-1 0 0,1 0 0,-1 0 0,1 0-1,-1 0 1,1 0 0,-1 0 0,1 1 0,-1-1 0,1 0-1,-1 0 1,1 0 0,-1 0 0,0 1 0,-20 5 1182,19-6-1181,1 1-1,-1-1 1,1 1-1,0 0 1,-1-1-1,1 1 1,0 0-1,0 0 0,-1 0 1,1 0-1,0 0 1,0 0-1,0 0 1,0 0-1,0 0 1,0 0-1,1 1 1,-1-1-1,0 0 1,1 1-1,-1-1 1,1 1-1,-1-1 1,1 0-1,0 1 1,-1-1-1,1 1 1,0 2-1,1-2-49,-1 0-1,1 0 0,0 0 1,0 0-1,0 0 0,1 0 1,-1 0-1,0 0 0,1-1 1,-1 1-1,1-1 0,-1 1 1,1-1-1,0 1 0,0-1 1,0 0-1,-1 0 0,1 0 1,3 1-1,55 20-64,2 0-293,-56-20 241,-1 1 0,1 0 0,-1 0 1,1 1-1,-1 0 0,0-1 0,7 9 0,-11-11 80,0 0-1,-1 0 1,1 0 0,0 1-1,-1-1 1,1 0-1,-1 0 1,0 0-1,1 1 1,-1-1 0,0 0-1,0 0 1,1 1-1,-1-1 1,0 0-1,0 0 1,0 1-1,-1-1 1,1 0 0,0 1-1,0-1 1,-1 0-1,1 0 1,-1 0-1,1 1 1,-1-1-1,1 0 1,-1 0 0,0 0-1,0 0 1,1 0-1,-1 0 1,0 0-1,0 0 1,0 0-1,0-1 1,-2 2 0,-5 5 71,0-1 0,0 0 1,-15 7-1,19-11-19,-13 8 86,-45 23 662,56-31-772,0 1 0,-1-1 0,1 0 0,-1-1 0,1 1 0,-1-1 0,1 0 0,-8-1 0,13 0-40,0 0 1,0 0 0,0 0 0,0 0 0,0 0 0,0 0 0,0-1 0,0 1 0,0 0-1,0-1 1,0 1 0,0-1 0,0 1 0,0-1 0,1 0 0,-1 1 0,0-1 0,0 0-1,0 1 1,1-1 0,-1 0 0,1 0 0,-2-1 0,1 0 3,1 0 0,-1 0 1,0 0-1,1-1 0,-1 1 0,1 0 1,0 0-1,0 0 0,0-1 0,0-3 1,5-20-296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19628,'6'71'2375,"31"141"-1,-9-118-2112,12 49-58,-38-108-168,-1-35-37,-1 1 1,0-1-1,0 1 1,0-1-1,0 1 1,-1-1-1,1 1 0,0-1 1,0 1-1,0-1 1,0 1-1,0-1 1,-1 1-1,1-1 1,0 1-1,0-1 1,-1 1-1,1-1 1,0 1-1,-1-1 1,1 0-1,0 1 1,-1-1-1,1 0 1,-1 1-1,1-1 1,-1 0-1,1 0 0,-1 1 1,1-1-1,-1 0 1,1 0-1,-1 0 1,1 1-1,-1-1 1,1 0-1,-1 0 1,1 0-1,-1 0 1,1 0-1,-1 0 1,1 0-1,-1 0 1,1-1-1,-1 1 1,1 0-1,-1 0 0,1 0 1,-1 0-1,1-1 1,-1 1-1,1 0 1,-1-1-1,1 1 1,0 0-1,-1-1 1,1 1-1,-1 0 1,1-1-1,-1 0 1,-11-9-57,-1-1 0,2-1 0,-1 0 0,-16-24 0,7 9-37,-78-92-187,98 119 284,0-1 1,0 0 0,1 0 0,-1 0 0,0 0 0,1 0 0,-1 0 0,0 0 0,1 0 0,-1 0 0,1 0 0,0 0 0,-1 0 0,1-1 0,0 1 0,0 0 0,0-2 0,0 3-5,0-1 1,0 1-1,1-1 1,-1 1-1,0-1 1,1 1-1,-1-1 1,0 1-1,1 0 1,-1-1-1,1 1 1,-1-1-1,1 1 1,-1 0-1,1 0 1,-1-1-1,1 1 1,-1 0 0,1 0-1,-1-1 1,1 1-1,-1 0 1,1 0-1,1 0 1,6-1-63,0 1 0,0 0 1,0 1-1,9 1 0,-1 0-189,17-1-217,27 3-1526,66-5-1,-109 0 1675,-1-1 0,1-1-1,-1 0 1,0-1 0,0 0 0,0-2-1,-1 0 1,30-15 0,-43 19 489,1 0 0,0-1-1,-1 1 1,1 0 0,-1-1 0,0 0 0,0 0 0,0 1 0,0-1 0,2-4-1,-4 6-71,1 0-1,-1 0 1,1 0 0,-1 1-1,0-1 1,0 0-1,1 0 1,-1 0-1,0 0 1,0 0-1,0 0 1,0 1-1,0-1 1,0 0-1,0 0 1,0 0-1,0 0 1,0 0-1,-1 0 1,1 0-1,0 1 1,-1-1 0,1 0-1,0 0 1,-1 0-1,1 1 1,-1-1-1,1 0 1,-1 1-1,0-1 1,1 0-1,-1 1 1,0-1-1,1 1 1,-1-1-1,0 1 1,0-1-1,0 1 1,1-1-1,-1 1 1,0 0 0,0-1-1,0 1 1,-1 0-1,-1 0 60,1-1 0,-1 1 1,0 0-1,0 0 0,0 1 0,1-1 0,-1 1 0,0-1 1,0 1-1,1 0 0,-1 0 0,0 0 0,1 0 0,-1 0 0,1 1 1,-1-1-1,1 1 0,0 0 0,0 0 0,-2 2 0,-1 0-95,0 1 0,0 0-1,0 0 1,1 1 0,0-1-1,0 1 1,-3 7 0,6-11-76,0 0 1,0 0 0,-1 1 0,2-1 0,-1 1-1,0-1 1,0 1 0,1-1 0,-1 1-1,1 0 1,0-1 0,0 1 0,0-1 0,0 1-1,0 0 1,1-1 0,-1 1 0,1-1 0,-1 1-1,1-1 1,0 1 0,0-1 0,0 1 0,1-1-1,-1 0 1,0 0 0,1 0 0,0 0-1,-1 0 1,1 0 0,0 0 0,0 0 0,4 2-1,5 3-229,1-1 0,0 0 0,0-1-1,1-1 1,21 6 0,17 6-202,-51-16 463,1 0-1,0 1 0,-1-1 0,1 0 0,0 0 0,-1 1 1,1-1-1,0 1 0,-1-1 0,1 0 0,-1 1 0,1-1 0,-1 1 1,1-1-1,-1 1 0,1 0 0,-1-1 0,1 1 0,-1-1 1,0 1-1,1 0 0,-1 0 0,0 0 17,0 0 0,0-1 0,0 1 0,-1-1 0,1 1 0,0-1 0,-1 1 0,1-1 0,0 1 0,-1-1 0,1 0-1,0 1 1,-1-1 0,1 1 0,-1-1 0,1 0 0,-1 1 0,1-1 0,-1 0 0,1 0 0,-2 1 0,-34 9 973,9-5-432,-1-2 0,-53-1 0,70-4-504,9 0-10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4 485 13419,'-3'4'1865,"10"-4"-987,19-3-255,-19 1-279,631-80 3675,113-19-3716,-328 1-199,-12-38 30,-377 125-296,0 1 0,1 3 0,0 0 0,0 2 0,1 2 0,38-1 0,-74 5-53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4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13219,'18'6'800,"13"-2"-760,-1 1-32,7-8-32,6 1-728,0-7 696,-3-2-72,-7-1-64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13411,'0'1'53,"-1"0"0,1 0 0,0 1 0,0-1-1,0 0 1,0 0 0,0 0 0,0 0 0,0 0 0,0 0 0,1 0 0,-1 0 0,0 0 0,1 0 0,-1 0 0,1 0-1,-1 0 1,1 0 0,-1-1 0,1 1 0,-1 0 0,1 0 0,0 0 0,0-1 0,-1 1 0,1 0 0,0-1 0,0 1-1,0 0 1,0-1 0,0 1 0,0-1 0,1 1 0,5 2 109,-1 0 0,2-1 0,11 3 0,35 6 218,1-2 0,66 1 0,115-7-88,-153-4-216,757-34 107,-90 0 65,-69 14 914,151-1 187,-20 39-574,-678-10-736,0-5 0,220-25-1,-348 22-112,6 0-210,0-1-1,0 0 0,0-1 1,-1-1-1,17-6 0,-28 10 280,0 0 0,0 0-1,1-1 1,-1 1 0,0 0-1,0 0 1,0 0 0,1-1-1,-1 1 1,0 0 0,0 0-1,0 0 1,0-1 0,0 1-1,0 0 1,0 0 0,1-1-1,-1 1 1,0 0 0,0 0-1,0 0 1,0-1 0,0 1-1,0 0 1,0 0 0,0-1-1,0 1 1,0 0 0,0 0-1,-1-1 1,1 1 0,0 0-1,0 0 1,0-1 0,0 1-1,0 0 1,0 0 0,-1-1-1,-6-7-215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12875,'0'0'65,"0"0"1,0 0-1,0 0 1,0 0-1,1 0 1,-1 0-1,0 0 1,0 0-1,0 1 0,0-1 1,0 0-1,0 0 1,0 0-1,0 0 1,0 0-1,0 0 1,0 0-1,1 0 1,-1 1-1,0-1 1,0 0-1,0 0 1,0 0-1,0 0 0,0 0 1,0 0-1,0 1 1,0-1-1,0 0 1,0 0-1,0 0 1,0 0-1,0 0 1,0 0-1,0 0 1,0 1-1,0-1 1,-1 0-1,1 0 1,0 0-1,0 0 0,0 0 1,0 0-1,0 0 1,0 0-1,0 1 1,0-1-1,0 0 1,0 0-1,0 0 1,-1 0-1,1 0 1,0 0-1,0 0 1,0 0-1,0 0 1,0 0-1,0 0 0,0 0 1,-1 0-1,1 0 1,0 0-1,0 0 1,0 0-1,0 0 1,0 0-1,-1 0 1,16-1 1536,20-8-587,-26 6-823,119-33 1511,-114 33-1631,1 1 1,-1 0-1,1 1 1,0 1-1,0 0 1,28 4-1,-62-6-40,0 0 1,-1 1-1,1 2 0,0-1 1,0 2-1,-30 6 0,26-3-29,0 1 0,0 1 0,0 1 0,1 1 0,-28 16 0,48-24-16,0 0 0,0 0 0,0 1 0,0-1 0,1 0 0,-1 1 0,0-1 0,-2 4 0,7-1-122,10-5 23,5-3-80,33-14 1,-39 13-74,-1 1 0,1 0 1,0 1-1,0 0 0,1 0 0,14 0 1,-24 1-7,-1-8-68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10050,'17'-9'1027,"6"-3"-34,-22 12-926,0 0 1,0-1-1,0 1 0,0 0 1,0 0-1,0 0 1,0 0-1,0 0 1,0 1-1,0-1 1,0 0-1,0 0 0,0 1 1,0-1-1,0 0 1,0 1-1,0-1 1,0 1-1,0 0 1,0-1-1,1 2 1,4 2 40,0 0 1,-1 0 0,1-1 0,1 0 0,-1 0 0,0-1-1,1 1 1,-1-2 0,1 1 0,-1-1 0,1 1-1,0-2 1,12 1 0,10-2 85,55-7 0,-59 5-48,32-4 39,11-3-33,2 4 1,-1 2-1,74 6 0,-121 0-151,48 6 3,-1-4-1,1-2 0,75-9 1,163-36 97,58-7 143,4 25-107,155-16-339,-313 21 484,362 12 0,-175-1-328,-186 0-87,79 26 183,-277-15-12,37 1 21,56-4 1,-32-1-654,-58 2 240,-1-1 1,0-1-1,19-4 0,-36 6 339,1 0 0,-1 0 0,1 0 0,-1 0 0,1 0 0,-1 0 0,1 0 0,-1-1 0,0 1 0,1 0 0,-1 0 0,1 0 0,-1-1 0,0 1 0,1 0-1,-1-1 1,0 1 0,1 0 0,-1 0 0,0-1 0,0 1 0,1-1 0,-1 1 0,0 0 0,0-1 0,1 1 0,-1-1 0,0-4-204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16027,'5'5'1569,"7"2"-905,-1 4-200,3 10 760,0 2-168,1 8-287,3 0-129,1-1-192,-1-1-80,2-7-136,3-5-56,1-10-88,1-1-128,2-10-520,4-4-312,1-9 728,-1-4-120,1-13-120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18012,'-8'7'1792,"-7"12"-1040,-5 12-264,-6 13 1065,-1 9-369,-7 12-440,-1 4-176,1 6-184,3-1-71,5-2-386,3-8-319,8-14 1233,1-8-841,5-19 8,2-8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19180,'0'2'217,"1"0"0,-1 1 0,0-1 0,0 0 0,0 0 0,0 0 0,0 1 0,-1-1 0,1 0 0,-1 0 0,1 0 0,-1 1 1,-1 2-1,0 3 385,-6 25 399,-8 47-250,14-71-741,1 0 0,1 0 1,0 0-1,0 0 0,1 0 0,3 15 0,-4-23-15,0 0 0,0 0 0,0 0 0,0 0 0,1 0 1,-1 0-1,0 0 0,1-1 0,-1 1 0,1 0 0,-1 0 0,1 0 0,-1 0 0,1-1 0,0 1 1,-1 0-1,1 0 0,0-1 0,0 1 0,-1-1 0,1 1 0,0-1 0,0 1 0,0-1 0,0 1 1,0-1-1,0 0 0,0 1 0,0-1 0,0 0 0,0 0 0,0 0 0,0 0 0,0 0 0,0 0 1,0 0-1,0 0 0,-1 0 0,1 0 0,0-1 0,0 1 0,2-1 0,0 0 48,0-1 0,1 0 0,-1 0 0,0 0 0,0 0 0,0 0 1,0 0-1,-1-1 0,1 0 0,2-3 0,2-4 45,0-1 0,9-21 0,-3 1 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19836,'-3'5'1913,"3"-1"647,1-13-2400,1-5-296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13 733 16211,'-9'11'1075,"6"-6"-385,4-5 498,169-144 2835,-126 104-3629,28-27-181,-3-3 0,-3-3 0,-3-3-1,51-84 1,-98 134-187,-2 0 1,15-40-1,-27 65-8,0 7-14,-2 9-2,-1 15-33,1 1-1,1 0 1,2-1 0,8 37 0,-7-49-71,0 0 0,2-1 1,0 0-1,1 0 0,1 0 1,0-1-1,1 0 1,16 20-1,-2-10-90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1 550 12539,'1'-24'230,"0"1"0,2-1 0,1 1 0,1 0 0,1 0-1,1 1 1,1 0 0,1 0 0,1 0 0,1 1 0,0 1 0,2 0 0,0 0 0,2 2 0,30-32 0,-39 43-158,2 1 0,-1 1 0,1-1 1,-1 1-1,1 0 0,1 1 0,-1 0 0,1 0 0,-1 1 0,1 0 0,0 0 1,16-1-1,-13 3-39,-1 0-1,1 2 1,0-1 0,-1 1 0,1 1 0,-1 0 0,1 1 0,20 7 0,-7 1-9,-1 0-1,-1 1 1,26 18 0,59 47 310,-102-72-293,8 5 68,0 0-1,0-1 1,1-1-1,1 0 0,-1-1 1,1-1-1,0-1 1,1 0-1,-1-1 0,1 0 1,0-2-1,0 0 1,0-1-1,0 0 0,0-1 1,0-1-1,0-1 0,-1-1 1,1 0-1,0-1 1,27-11-1,-11 2 126,-1-1-1,-1-2 1,38-25-1,-51 29-13,-1-1-1,0 0 0,-1-1 1,-1-1-1,0-1 1,20-28-1,-30 37-258,-2 0 0,1-1 1,-1 1-1,0-1 0,2-8 0,-3 8-352,0 0-1,1 1 0,0-1 0,1 1 0,4-8 1,3 1-295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13451,'-1'1'87,"0"-1"0,1 0 0,-1 0 0,0 0 0,0 0 0,1 1 0,-1-1 0,0 0 0,1 1 0,-1-1 0,0 0 0,1 1 0,-1-1 0,0 1 0,1-1 0,-1 1 0,1 0 0,-1-1 1,1 1-1,-1-1 0,1 1 0,0 0 0,-1-1 0,1 1 0,0 0 0,-1 0 0,1-1 0,0 1 0,0 1 0,0 0 27,0 0 1,0 0 0,1 0-1,-1 0 1,1 0-1,-1-1 1,1 1-1,0 0 1,0 0-1,0-1 1,2 4-1,2 2 143,0-1 0,0 1 0,1-1-1,11 9 1,-8-10-156,0 1 1,1-2-1,-1 1 0,1-1 0,0-1 1,0 0-1,0 0 0,0-1 0,0 0 1,1-1-1,16 0 0,0-1-16,1-1 1,0-1-1,33-8 0,140-49 253,-53 12-159,-117 40-135,-1 0 0,60-4-1,-73 12-40,0 0-1,0 0 0,0 2 0,0 0 0,0 1 1,0 1-1,-1 0 0,0 2 0,0-1 0,-1 2 1,1 0-1,-2 1 0,1 1 0,-1 0 0,-1 0 1,15 16-1,-19-16 17,0 0 0,-1 0 0,-1 1 1,0 0-1,0 0 0,-1 1 0,0 0 1,-1 0-1,-1 0 0,0 1 0,4 19 1,-4-13 5,-1 0 0,-2 1 0,1-1 0,-2 1 0,-1-1 1,0 1-1,-5 19 0,5-31-92,-1 0 1,-1 1-1,1-1 1,-5 8-1,6-14 62,1-1 0,-1 1 1,0-1-1,1 0 0,-1 1 0,0-1 0,0 0 0,0 1 1,0-1-1,-1 0 0,1 0 0,0 0 0,0 0 0,-1 0 1,1 0-1,0 0 0,-1-1 0,1 1 0,-1 0 0,1-1 1,-1 1-1,1-1 0,-1 0 0,0 1 0,1-1 0,-1 0 1,-1 0-1,-16-6-93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64 12891,'0'-3'156,"0"0"1,0 0 0,-1 0 0,0 1-1,1-1 1,-1 0 0,0 1-1,0-1 1,-1 0 0,1 1 0,0-1-1,-1 1 1,1 0 0,-1 0-1,0-1 1,0 1 0,0 0 0,0 0-1,0 1 1,0-1 0,-1 0-1,1 1 1,-1-1 0,1 1 0,-1 0-1,1 0 1,-1 0 0,0 0-1,1 0 1,-1 1 0,0-1 0,0 1-1,-3 0 1,0 0-64,0 0 0,0 1 0,0 0 0,0 0 0,0 0 0,1 1 0,-1 0 0,0 0 0,1 0 0,0 1 0,-1-1 0,1 1 0,0 1 0,0-1 0,-4 5 0,-6 8-49,0-1 1,2 2-1,0 0 0,1 1 1,1 0-1,0 0 0,2 1 0,-10 26 1,4-5-53,3 1 0,1 1 1,-6 48-1,12-55-11,2 0 0,1 0 0,3 38 1,-1-60 8,2-1 0,-1 1 0,2-1 0,0 0 0,0 0 0,1 0 0,0-1 0,1 1 0,1-1 0,0 0 0,0 0 0,9 11 0,-11-17 5,0-1 1,1 0-1,-1 0 1,1 0 0,0 0-1,0-1 1,0 1-1,0-1 1,1-1 0,-1 1-1,1-1 1,10 3-1,-7-3 12,-1-1 0,1 0 0,0 0 0,-1-1-1,1 0 1,-1-1 0,1 0 0,11-2-1,-3-2 54,1-1-1,-1 0 0,0-1 0,-1-1 0,0 0 0,0-1 0,-1-1 1,16-13-1,-10 5 112,-1-1 0,0 0 0,-2-1 0,0-1 0,-2-1 0,0-1 0,-1 0 1,13-31-1,-20 37-56,0 0 0,-2-1 0,0 1 1,-1-2-1,-1 1 0,0 0 0,-1-1 1,-2 0-1,0 0 0,0 0 0,-2 1 0,-5-36 1,4 47-169,1 0 0,-1 0 0,0 0 0,-1 0 0,0 0 0,0 0 0,0 0 0,-1 1 0,0 0 0,0 0 0,-1 0 0,1 0 0,-1 0 0,-1 1 0,1 0 0,-1 0 0,0 1 1,0 0-1,0 0 0,0 0 0,-1 0 0,0 1 0,0 0 0,1 1 0,-2-1 0,1 2 0,0-1 0,0 1 0,-1 0 0,1 0 0,0 1 0,-1 0 0,-8 1 0,6 0-74,0 0 0,1 1-1,-1 1 1,1 0 0,0 0 0,-11 5-1,-8 8-420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 10234,'-3'-2'167,"1"1"0,-1 0 0,0 0-1,0 0 1,0 0 0,0 1 0,-1-1 0,1 1 0,0 0-1,0-1 1,0 2 0,0-1 0,0 0 0,0 1 0,0-1-1,0 1 1,0 0 0,0 0 0,0 0 0,0 0-1,0 0 1,0 1 0,1 0 0,-5 3 0,-4 2 30,1 0 0,1 1 1,0 0-1,-16 19 0,10-7-37,1 0 0,1 1 0,0 1 0,2 0 0,1 1-1,1 0 1,-9 34 0,4 0 196,-14 116-1,15 57-156,13-203-195,2 0 0,1-1 0,1 1 0,1 0 0,1-1 0,14 38 0,-17-59 18,-1 1-1,1 0 1,0-1 0,0 0 0,0 0 0,1 0 0,0 0 0,0 0-1,0-1 1,0 1 0,1-1 0,7 5 0,-8-7 17,-1 0 1,1-1 0,-1 0-1,1 1 1,0-1-1,0 0 1,0-1 0,-1 1-1,1-1 1,0 0-1,0 0 1,0 0-1,0 0 1,0 0 0,0-1-1,-1 0 1,1 0-1,0 0 1,-1 0 0,1-1-1,4-1 1,11-7 182,-1-1 1,1-1 0,-2 0 0,0-1-1,0-1 1,20-23 0,-3 1 292,48-70 1,-43 47-218,-2-1 0,32-70 1,-55 99-248,-2-1 0,-1 1 0,-1-2 0,-1 0 0,-2 0 0,4-50 0,-11 73-86,0 0-1,0 0 1,-1 0 0,0 1-1,0-1 1,-1 0 0,-1 1-1,1-1 1,-8-14 0,7 18-48,0 1 0,0 0 1,-1 0-1,1 0 1,-1 0-1,0 1 1,-1-1-1,1 1 1,-1 0-1,0 0 1,0 1-1,0 0 1,0 0-1,-1 0 1,1 0-1,-10-2 0,-6-1-360,0 2-1,0 0 1,0 1-1,-1 1 0,1 1 1,-1 1-1,0 1 0,-41 8 1,9 1-514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2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50 238 11122,'8'-7'5090,"43"-37"-2797,187-128-406,-237 172-1886,-1 0-1,1-1 0,0 1 0,-1 0 0,1-1 0,-1 1 0,1 0 1,-1-1-1,1 1 0,-1-1 0,1 1 0,-1-1 0,1 1 0,-1-1 1,1 1-1,-1-1 0,0 0 0,1 1 0,-1-1 0,0 1 0,1-2 1,-13-1-20,-24 8-26,10 3 36,1 0-1,0 2 1,1 0 0,0 2-1,0 1 1,1 1-1,1 1 1,0 0-1,1 2 1,-35 36-1,40-27-13,16-26 21,-1 1 0,1-1 0,0 0 1,0 1-1,0-1 0,0 0 0,0 1 0,0-1 0,0 0 0,0 1 0,0-1 0,0 1 0,0-1 0,0 0 0,0 1 0,0-1 0,0 0 0,0 1 0,0-1 1,0 1-1,0-1 0,1 0 0,-1 1 0,0-1 0,0 1 0,1-1-2,0 0-1,-1 0 1,1 0 0,0 1 0,0-1 0,-1 0-1,1 0 1,0 0 0,-1 0 0,1 0 0,0 0-1,0 0 1,-1 0 0,1-1 0,0 1 0,-1 0-1,1 0 1,1-1 0,20-9-383,0 0 0,0-2-1,36-26 1,-34 22-88,28-20-230,-40 26 275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25 260 14659,'-1'-1'2725,"1"1"-2647,5-10 781,10-6-236,2 1 0,0 1 0,31-20 0,62-30-384,-96 56-148,37-18-30,-27 15-21,-1-1 0,37-27 1,-53 31 36,-15 7-31,-16 7 5,-28 15-23,1 3-1,1 1 0,1 3 1,2 2-1,-57 46 0,99-72-34,0 0-1,1 0 1,-1 0-1,-6 10 1,60-41-1025,43-31-246,-73 44 886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4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 13699,'1'-1'106,"-1"0"0,0-1 0,0 1 0,1 0 0,-1 0 0,0 0-1,0-1 1,0 1 0,-1 0 0,1 0 0,0 0 0,0-1 0,-1 1 0,1 0 0,-1-2 0,0 3-62,0 0 0,1 0 0,-1 1 0,1-1 1,-1 0-1,1 1 0,-1-1 0,1 0 0,-1 1 0,1-1 1,-1 1-1,1-1 0,0 0 0,-1 1 0,1-1 0,0 1 0,-1-1 1,1 1-1,0 0 0,0-1 0,-1 1 0,-19 46 1124,1 26-437,3 1 0,-10 122 0,9 156-259,16-308-407,0 0-161,-2 51-2657,1-102 1557,1-14 437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4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13611,'-8'31'360,"2"-1"0,0 1-1,2 0 1,2 1 0,0-1 0,3 0 0,0 1 0,2-1-1,1 0 1,11 42 0,-13-65-301,1 0 0,0-1 0,0 1 0,0-1 0,1 0 0,8 12 0,-12-18-28,1 1 1,0-1-1,0 0 1,1 1-1,-1-1 1,0 0-1,0 0 0,1 1 1,-1-1-1,1 0 1,-1 0-1,1-1 1,-1 1-1,1 0 0,0 0 1,-1-1-1,1 1 1,0-1-1,-1 0 1,1 1-1,0-1 1,0 0-1,-1 0 0,1 0 1,0 0-1,0 0 1,-1 0-1,1-1 1,0 1-1,-1-1 1,1 1-1,0-1 0,-1 1 1,1-1-1,0 0 1,-1 0-1,1 0 1,0-1-1,7-5 161,-1 0 1,0-1-1,0 1 0,-1-2 0,10-13 0,29-53 482,-32 51-599,81-151-3119,-68 123 2634,-3 8-434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4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1888 10762,'-21'25'2363,"9"-17"-860,11-9-1424,1 1 0,0 0 0,-1 0 1,1 0-1,0 0 0,0-1 0,-1 1 0,1 0 0,0 0 0,0-1 0,-1 1 0,1 0 0,0-1 0,0 1 0,-1 0 0,1 0 0,0-1 0,0 1 0,0-1 0,0 1 1,0 0-1,0-1 0,-1 1 0,1 0 0,0-1 0,0 1 0,0 0 0,0-1 0,0 1 0,0 0 0,1-1 0,-1 1 0,0-1 0,0 1 0,0-1 0,2-12 308,1 0-1,0 0 1,1 1-1,0-1 0,1 1 1,0 0-1,8-12 1,7-17 128,-20 40-510,170-408 1754,-130 300-1548,45-211 1,-14-83-331,-31 169-361,-31 183 212,0 6-400,-2-1 0,1-55 1,-12 75-2033,4 16 2038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2106 12491,'190'-298'4326,"-23"-1"-2177,-22-12-1061,-25 49-843,-73 169-231,3 3-1,63-85 1,-73 121-27,2 2 1,3 2 0,2 1-1,62-49 1,-55 59-63,2 2-1,1 3 1,2 2 0,1 3 0,68-22 0,-95 39 21,1 2-1,1 1 1,0 2 0,51-4-1,-29 8 14,0 2-1,59 8 1,540 30-26,-414-41 67,541 11 24,116 16-15,-519-6-42,-368-16 30,0 1 0,0 0-1,0 1 1,0 0 0,15 6 0,-24-7 5,0-1 0,-1 1 0,1-1 0,0 1 0,0 0 0,-1 0 0,1 0 0,-1 1 0,0-1 0,0 0 1,0 1-1,0-1 0,0 1 0,0 0 0,-1 0 0,1 0 0,-1 0 0,0 0 0,0 0 0,0 0 0,0 0 0,0 0 1,-1 0-1,0 1 0,1 3 0,-2 13 39,-1 0 1,-1 0 0,-7 26-1,3-12 9,-58 255 28,51-239 185,-2-1-1,-3 0 1,-41 76-1,52-111-168,-1 0 0,0-1 0,-2 0 0,1-1 0,-15 13 0,-11 3 180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15291,'14'6'1945,"1"3"-1217,5 3-304,-2-4 1448,10 7-1104,-1-2-175,9 2-193,2 0-152,3-9-448,1-3-248,2-10-88,-1-5 415,-3-18-119,-1-2-88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16636,'-23'43'1528,"-8"11"-976,-2 2-224,-2 12 592,-1 1-200,3 1-279,2-1-233,7-8-440,-1-4-313,8-13 425,5-4-112,4-17-96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175 319 17732,'-12'25'1784,"-7"4"-1328,-11 6-232,-1 3 1321,2 8-1193,1 0-160,12-3-88,6-3-72,17-14-80,8-8-88,9-13-336,7-8-321,3-16 633,1-5-112,2-17-72</inkml:trace>
  <inkml:trace contextRef="#ctx0" brushRef="#br0" timeOffset="1">302 1 19988,'-15'3'2009,"9"0"-1297,1-3-304,0 0 1776,8-3-2648,8 2 200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18228,'6'-10'1816,"-6"13"-1192,-3 4-264,-3 9 1169,0 2-617,-2 10-456,0 4-152,2 5-304,3-1-176,2-7-472,1-1-264,3-13 16,3-6 608,0-9-241,3-6-191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19284,'-3'18'1865,"-14"11"-1393,-12 16-216,-6 4 960,-4 12-824,-1 3-56,1-1-184,0-3-136,9-10-184,2-7-88,8-15-312,4-9-240,2-16 552,0-6-152,3-18 40</inkml:trace>
  <inkml:trace contextRef="#ctx0" brushRef="#br0" timeOffset="1">42 50 15891,'16'17'1665,"1"7"-913,3 2-248,5 8 656,2 1-136,2 5-199,2 0-129,0-2-512,-1-4-392,-2-5 672,-1-6-456,-5-5-64,-2-7-16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4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128 319 16179,'-23'35'2297,"0"0"-1329,0-2-456,0 0 2561,6 2-2329,2-1-168,12-5-248,3-6-168,12-4-136,6-6-88,8-8-200,3-4-336,2-8-1560,1-9 1872,-4-5-233,-1-10-191</inkml:trace>
  <inkml:trace contextRef="#ctx0" brushRef="#br0" timeOffset="1">135 2 20820,'-10'-1'1897,"4"4"-1537,6 1-248,6 2 568,4-4-352,6-1-88,2-2-304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13179,'0'1'174,"0"0"0,1 1 0,-1-1 1,1 0-1,0 1 0,-1-1 0,1 0 0,0 0 1,0 0-1,0 1 0,0-1 0,0 0 1,0 0-1,0 0 0,0 0 0,0-1 0,2 2 1,24 15 820,-22-14-817,13 6 7,1 0 0,1-1-1,0-1 1,0-1 0,0 0 0,0-2 0,1 0 0,0-2 0,0 0 0,0-1-1,31-3 1,23-6 569,137-33 0,-133 23-263,4 4-133,1 2 1,0 5 0,102 3 0,252 38 778,-287-9-835,-134-21-279,-1 0 0,0 2 0,0 0 1,0 1-1,-1 0 0,27 17 0,-37-19-12,1 0 1,-1-1-1,0 2 0,0-1 0,0 0 0,-1 1 1,0 0-1,0 0 0,0 0 0,-1 1 0,0-1 0,0 1 1,-1 0-1,0 0 0,0 0 0,1 11 0,0 6 44,-2 1 0,-1-1 0,-4 37 0,1-17 25,3-41-218,0 1 0,0 0 1,1-1-1,-1 1 0,1 0 0,1 5 1,-2-8-8,1 0 1,-1 0-1,1 0 1,-1 0-1,1 0 1,-1 0-1,1 0 1,-1 0-1,1 0 1,0 0-1,0 0 0,-1-1 1,1 1-1,0 0 1,0-1-1,0 1 1,0 0-1,0-1 1,0 1-1,0-1 1,0 1-1,0-1 1,0 0-1,2 1 1,3-1-722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17388,'16'-17'841,"2"2"0,0 0 0,37-24 1,-41 31-635,0 1 1,1 0 0,0 1-1,0 1 1,1 0-1,24-3 1,42-1-133,1 4 1,126 9-1,-156-3-54,-1 1-25,91 15 1,-123-13 18,0 1 0,0 1 0,0 1 1,-1 1-1,0 0 0,0 2 0,24 15 0,-16-8 145,2 0 0,0-2-1,1-2 1,0 0-1,1-2 1,1-1-1,-1-2 1,2-1-1,-1-2 1,0-1-1,1-1 1,37-2-1,-27-3-36,1-1-1,-1-3 0,0-1 0,-1-2 1,0-2-1,0-2 0,-1-2 0,64-33 1,-15-1 146,-33 16-164,3 3 0,81-30 0,-89 44-90,-32 11 15,0-1-1,0-1 0,0 0 1,-1-2-1,25-15 1,-43 24-37,0-1 0,0 0 0,0 1 1,0-1-1,0 0 0,0 0 0,0 0 1,0 0-1,0 0 0,0 1 0,0-2 1,-1 1-1,1 0 0,0 0 0,-1 0 1,1 0-1,-1 0 0,1 0 1,-1-1-1,0 1 0,0 0 0,1 0 1,-1-1-1,0 1 0,0 0 0,0 0 1,0-1-1,0 1 0,0 0 0,-1 0 1,1-1-1,0 1 0,-1 0 0,1 0 1,-1 0-1,1-1 0,-1 1 0,0 0 1,1 0-1,-1 0 0,-1-1 0,-1-1-149,0 0 0,0 0 0,0 0 0,-1 0 0,1 1 0,-1-1 0,0 1 0,0 0-1,0 0 1,0 1 0,-5-2 0,-9-2-296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61 16460,'0'-1'95,"-1"-1"0,1 1 0,0 0 0,0-1 1,-1 1-1,1 0 0,-1 0 0,1-1 1,-1 1-1,0 0 0,1 0 0,-1 0 0,0 0 1,0 0-1,0 0 0,0 0 0,0 0 1,0 0-1,0 0 0,0 1 0,0-1 0,0 0 1,0 1-1,0-1 0,0 1 0,-1-1 1,1 1-1,0-1 0,-1 1 0,1 0 1,0 0-1,0 0 0,-1-1 0,1 1 0,0 0 1,-1 1-1,1-1 0,0 0 0,-1 0 1,1 1-1,0-1 0,0 0 0,-3 2 0,0 0 33,-1 0-1,1 0 0,-1 1 0,1 0 0,0-1 1,0 2-1,0-1 0,0 0 0,1 1 1,-6 6-1,1 2-55,1 0-1,0 1 1,0 0 0,-6 21 0,11-29-72,0 1 0,0 0 0,1 0 0,0-1 0,0 1 0,0 0 0,1 0 0,0 0 0,0 0 0,0 0 0,1 0 0,0 0 0,3 10-1,-3-14 8,0 0 0,1 0 0,-1 1 0,1-1 0,0 0 0,-1-1 0,1 1 0,0 0 0,0 0 0,0-1 0,0 1 0,0-1 0,1 0 0,-1 1 0,0-1 0,1 0 0,-1-1 0,1 1 0,-1 0 0,1-1 0,-1 1 0,1-1-1,-1 0 1,1 0 0,0 0 0,4 0 0,3-1 20,1 0-1,0-1 0,-1 0 0,0 0 1,15-6-1,-1-3 116,0 0 0,-1-1 0,0-2 0,-1 0 0,-1-2 0,0 0 0,-1-1 0,-1-1 0,34-40 0,-47 50-34,-1-1 1,1 0-1,-1 1 0,-1-2 0,6-12 1,-9 11 184,-5 10 5,-8 14-45,4-1-219,2 0 0,0 0 0,0 1 0,1 0 0,1 0 0,-5 23 0,7-28-68,0 0 0,1 0-1,1 1 1,-1-1 0,1 0 0,0 1 0,1-1-1,0 0 1,1 1 0,0-1 0,0 0-1,4 10 1,-4-15-40,0 1-1,-1-1 1,1-1 0,1 1-1,-1 0 1,0 0 0,1-1 0,0 1-1,-1-1 1,1 0 0,0 0-1,0 0 1,0 0 0,0-1-1,1 1 1,-1-1 0,5 2-1,1-1-39,-1 0 1,1-1-1,0 0 0,0 0 0,16-2 1,17-3-338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17836,'-11'4'390,"1"-1"1,0 1 0,0 1-1,1 0 1,-1 0 0,1 1-1,0 0 1,0 1-1,1 0 1,-13 13 0,20-19-360,1-1 0,-1 1 0,1-1 0,-1 1 0,0 0 1,1-1-1,0 1 0,-1 0 0,1-1 0,-1 1 0,1 0 1,0 0-1,0-1 0,-1 1 0,1 0 0,0 0 0,0 0 0,0 0 1,0-1-1,0 1 0,0 0 0,0 0 0,0 0 0,0-1 1,0 1-1,0 0 0,1 0 0,-1 1 0,1-1-12,0-1 0,1 1 1,-1 0-1,0 0 0,0-1 0,0 1 0,0-1 0,1 1 0,-1-1 0,0 1 0,0-1 1,1 0-1,-1 0 0,0 1 0,3-1 0,6 0-88,1 0-1,-1-1 1,13-2 0,1-3-228,0 0-1,-1-2 1,0 0-1,-1-2 1,0-1 0,29-17-1,-55 33 65,0 1 250,-1 1-1,1 0 0,0-1 0,-3 11 1,6-16-24,1-1 0,-1 1 0,1 0 0,0 0 0,-1 0 0,1 0 0,0 0 0,0 0 0,0 0 0,0 0 1,-1-1-1,1 1 0,0 0 0,1 0 0,-1 0 0,0 0 0,0 0 0,0 0 0,1 0 0,-1 0 0,0 0 0,1-1 0,-1 1 0,0 0 1,1 0-1,-1 0 0,1-1 0,0 1 0,-1 0 0,1 0 0,0-1 0,-1 1 0,1-1 0,0 1 0,0-1 0,-1 1 0,1-1 1,0 1-1,0-1 0,0 0 0,0 1 0,0-1 0,-1 0 0,1 0 0,0 1 0,0-1 0,0 0 0,2 0 0,1 0-45,1 0 0,-1 0 0,1-1 0,-1 1 0,1-1 0,-1 0 0,0 0 0,1-1 0,-1 1 0,7-4 0,38-26-106,-2-3-48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15443,'-16'27'987,"1"0"0,1 1 1,1 1-1,2 0 0,-16 60 0,17-35-488,1 1-1,-1 81 1,10-113-473,0-16-14,0 0 1,0 0-1,0 0 1,-1 0-1,0 0 1,0 0-1,0 0 1,-1 0-1,-5 11 1,7-18-14,0 1-1,0-1 1,0 0 0,-1 0 0,1 0-1,0 1 1,0-1 0,-1 0-1,1 0 1,0 0 0,0 0 0,-1 0-1,1 0 1,0 1 0,0-1 0,-1 0-1,1 0 1,0 0 0,-1 0-1,1 0 1,0 0 0,0 0 0,-1 0-1,1 0 1,0 0 0,0 0 0,-1 0-1,1 0 1,0-1 0,-1 1-1,1 0 1,0 0 0,0 0 0,-1 0-1,1 0 1,0-1 0,0 1 0,0 0-1,-1 0 1,1 0 0,0-1-1,0 1 1,0 0 0,-1 0 0,1 0-1,0-1 1,0 1 0,0 0 0,0 0-1,0-1 1,0 1 0,-8-16-80,7 15 75,-13-38-237,1-1 1,-11-67 0,23 102 231,0 1 1,0-1 0,1 0-1,-1 1 1,1-1-1,1 0 1,0-8 0,0 11-7,-1 1 0,1 0 0,-1 0 0,1-1 1,0 1-1,0 0 0,-1 0 0,1 0 0,0 0 0,0 0 1,0 0-1,0 0 0,0 0 0,1 1 0,-1-1 0,0 0 1,0 1-1,0-1 0,1 1 0,-1-1 0,0 1 1,1-1-1,-1 1 0,0 0 0,1 0 0,-1 0 0,0 0 1,1 0-1,-1 0 0,1 0 0,1 0 0,130 15-417,-92-15 249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15995,'-16'9'826,"-1"0"0,1 2 0,1 0 0,-26 23 0,37-29-695,-1 0 0,1 0 0,-1 1 0,1-1 0,1 1 0,-1 0 0,1 0 0,0 0 0,1 0 1,-1 0-1,1 1 0,0-1 0,1 1 0,0 0 0,0-1 0,0 14 0,1-18-106,0 1-1,0-1 1,0 1 0,0-1 0,1 0-1,-1 0 1,1 1 0,0-1 0,0 0 0,0 0-1,0 0 1,0 1 0,0-1 0,1 0-1,-1-1 1,0 1 0,1 0 0,0 0 0,-1-1-1,3 3 1,0-2-14,-1-1 0,0 1 0,1 0 0,-1-1 0,1 0 0,0 0 0,-1 0 0,1 0 0,0-1 0,-1 1 0,8-1 0,-2-1-20,1 1 1,-1-2 0,1 1 0,-1-1-1,0-1 1,0 0 0,0 0 0,0-1-1,12-6 1,-13 5 15,-1 0 0,0-1 0,0 0 0,-1 0-1,10-12 1,-14 16 10,1-1 0,-1 0 1,0 0-1,0-1 0,0 1 0,-1 0 0,1 0 0,-1-1 0,0 1 0,0-1 1,0 1-1,0-1 0,-1 0 0,1 1 0,-1-1 0,0-6 0,0 10-11,0-1-1,-1 1 1,1-1-1,0 1 1,0-1-1,0 1 1,0-1-1,0 1 1,-1-1-1,1 1 1,0-1-1,0 1 1,-1-1-1,1 1 1,0-1-1,-1 1 1,1-1-1,-1 1 1,1 0-1,0-1 1,-1 1-1,1 0 1,-1-1-1,1 1 1,-1 0-1,1 0 1,-1-1-1,1 1 1,-1 0-1,0 0 1,1 0-1,-1 0 1,1 0-1,-1 0 1,1 0-1,-1 0 1,1 0-1,-1 0 1,0 0-1,1 0 1,-1 0-1,1 0 1,-1 0-1,1 0 1,-1 1-1,0 0 1,-1-1 11,-1 2 0,1-1 0,0 0 0,0 0 0,1 1 0,-1-1 1,0 1-1,0 0 0,1-1 0,-4 5 0,4-3-49,-1 1 1,0-1-1,1 1 1,0-1-1,0 1 1,0 0-1,0 0 0,1 0 1,-1 0-1,1-1 1,0 1-1,0 0 1,1 0-1,-1 0 0,1 0 1,-1 0-1,1-1 1,1 1-1,-1 0 1,0-1-1,1 1 0,0-1 1,0 1-1,0-1 1,0 0-1,0 0 1,1 0-1,-1 0 0,1 0 1,0 0-1,0-1 1,0 0-1,5 4 1,32 10-184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 16315,'3'-12'1506,"-5"10"-121,-10 19 329,-10 32-799,3 0 0,1 1-1,-16 80 1,5 55-579,14-77 26,24-137 32,2 1-1,21-39 1,-22 46-306,-10 20-87,92-172-140,-81 155 73,1 1 0,1 0 0,0 0 1,2 1-1,-1 1 0,2 0 0,20-14 1,-30 25 37,0 1 0,0 0 0,0 0 0,8-2 1,-12 4 16,-1 0 1,1 1 0,-1-1 0,1 1 0,-1 0 0,1-1 0,0 1 0,-1 0 0,1 0 0,-1 0 0,1 0 0,0 0 0,-1 0 0,1 0 0,-1 1 0,1-1 0,0 0 0,-1 1 0,1 0 0,-1-1 0,0 1 0,1 0-1,1 1 1,-3-2 6,0 0-1,0 1 1,1-1-1,-1 1 0,0-1 1,0 1-1,0-1 1,0 1-1,0-1 0,1 1 1,-1-1-1,0 1 0,0-1 1,0 1-1,0-1 1,0 1-1,-1-1 0,1 1 1,0-1-1,0 0 1,0 1-1,0-1 0,-1 1 1,1-1-1,0 1 1,0-1-1,-1 0 0,1 1 1,0-1-1,0 1 0,-1-1 1,1 0-1,-1 1 1,1-1-1,-15 11-43,-13 5-391,-1-2-1,-1-1 1,0-1 0,0-1-1,-1-2 1,-49 8 0,79-17-157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96 16884,'3'-4'403,"0"0"-1,0 0 1,0 0 0,-1 0 0,0-1 0,0 1 0,0-1 0,0 1 0,-1-1 0,2-6 0,-3 9-311,0 1-1,0-1 1,0 1 0,0-1 0,0 1 0,0-1 0,-1 1 0,1-1 0,0 1-1,-1-1 1,1 1 0,-1 0 0,0-1 0,0 1 0,1-1 0,-1 1-1,0 0 1,0 0 0,0 0 0,0 0 0,0-1 0,0 1 0,-1 0 0,1 1-1,0-1 1,0 0 0,-1 0 0,1 0 0,-1 1 0,1-1 0,0 1-1,-1-1 1,1 1 0,-1 0 0,1-1 0,-1 1 0,-1 0 0,-6-1 8,1 1-1,-1 0 1,1 0 0,-1 1 0,0 0 0,1 0 0,-1 1 0,1 0 0,0 0 0,0 1 0,0 0 0,0 1 0,-11 6-1,8-4-99,1 1-1,0 0 1,0 0-1,1 1 1,0 0-1,1 0 1,-1 1-1,2 1 1,-8 10-1,13-18-4,0 1-1,1-1 0,0 1 0,-1 0 1,1 0-1,0-1 0,0 1 0,1 0 1,-1 0-1,0 0 0,1 0 0,0 0 1,0 0-1,0 0 0,0 0 0,1 6 1,0-8 1,-1 1 1,1-1 0,0 1 0,0-1-1,0 0 1,0 1 0,0-1-1,0 0 1,0 0 0,1 0-1,-1 0 1,0 0 0,1 0-1,-1 0 1,0 0 0,1-1 0,-1 1-1,1 0 1,-1-1 0,1 1-1,0-1 1,-1 0 0,1 1-1,-1-1 1,1 0 0,0 0-1,-1 0 1,1 0 0,0-1-1,-1 1 1,1 0 0,1-1 0,5 0-1,-1-1 1,1 0-1,0-1 0,-1 0 1,0 0-1,0 0 1,0-1-1,0 0 1,0 0-1,-1-1 1,9-7-1,-5 3 19,0-1-1,-1 0 0,0 0 1,-1-1-1,13-21 1,-9 6 15,-11 25-27,-1 0 1,1-1-1,-1 1 0,1 0 0,-1-1 0,0 1 0,0 0 0,0-1 0,1 1 0,-1-1 1,0 1-1,-1 0 0,1-1 0,0 1 0,0 0 0,-1-1 0,0-1 0,1 3-2,0 0 0,0 0 0,0-1 0,0 1 0,-1 0 0,1 0-1,0 0 1,0-1 0,0 1 0,-1 0 0,1 0 0,0 0 0,0 0 0,0 0 0,-1 0-1,1-1 1,0 1 0,0 0 0,-1 0 0,1 0 0,0 0 0,0 0 0,-1 0 0,1 0-1,0 0 1,0 0 0,-1 0 0,1 0 0,0 0 0,-1 0 0,1 0 0,0 1 0,0-1-1,0 0 1,-1 0 0,1 0 0,0 0 0,-10 11 17,-2 13 2,11-22-19,0 0 0,0 0 1,0 0-1,1 0 0,-1 0 0,1 0 0,-1 1 0,1-1 0,0 0 0,0 0 0,0 0 0,0 0 0,1 1 0,-1-1 0,0 0 1,1 0-1,-1 0 0,1 0 0,0 0 0,0 0 0,0 0 0,0 0 0,0 0 0,0 0 0,1-1 0,-1 1 0,0 0 1,1-1-1,-1 1 0,1-1 0,2 2 0,0-1-3,0 0 0,0-1 1,0 1-1,0-1 0,1 0 1,-1 0-1,0 0 0,1-1 1,-1 0-1,1 0 0,-1 0 1,0 0-1,1 0 0,7-3 1,4-1-44,-1-1 1,0-1 0,16-8-1,-18 8-64,1 0 0,0 0 0,28-6 0,-41 12 98,1 0-1,-1 0 1,1 0-1,0 0 1,-1 0-1,1 0 1,-1 0 0,1 1-1,-1-1 1,1 1-1,-1-1 1,1 1-1,-1-1 1,0 1-1,1 0 1,-1-1 0,0 1-1,1 0 1,-1 0-1,0 0 1,0 0-1,0 0 1,0 1-1,0-1 1,0 0 0,0 0-1,0 1 1,-1-1-1,1 0 1,0 1-1,-1-1 1,2 3-1,-1-1 9,0 0 0,1 0 0,0 0 0,0 0-1,0-1 1,0 1 0,0-1 0,3 3-1,0-2 10,1 1 0,-1-2-1,0 1 1,1-1 0,0 0 0,-1 0-1,1 0 1,0-1 0,0 0-1,0 0 1,0 0 0,8-1 0,10-1-66,42-6 1,-40 3-35,5 0-34,-20 1 38,0 1 1,1 1-1,-1 0 0,0 0 0,1 1 0,-1 0 0,1 1 0,15 4 0,-6 7-75,-20-12 136,-1 1-1,1 0 1,0 0 0,0-1-1,0 1 1,0 0-1,0-1 1,0 1 0,0-1-1,0 1 1,0-1-1,0 0 1,0 1 0,0-1-1,0 0 1,0 0-1,1 1 1,-1-1 0,0 0-1,0 0 1,0-1-1,0 1 1,0 0 0,0 0-1,1 0 1,-1-1-1,0 1 1,0-1-1,0 1 1,0-1 0,0 1-1,0-1 1,0 1-1,0-1 1,0 0 0,-1 1-1,1-1 1,0 0-1,0 0 1,-1 0 0,2-1-1,6-6-140,0-1 0,12-19-1,4-9-183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18468,'-16'17'561,"0"0"-1,2 1 1,0 1-1,1 0 1,1 1 0,0 0-1,2 1 1,1 0-1,0 1 1,-9 35 0,12-23-360,2-1 1,1 1 0,2 40 0,-2 20-583,3-93 336,0 0-1,1 0 0,-1 0 0,-1 0 0,1 1 0,0-1 1,0 0-1,0 0 0,0 0 0,-1 0 0,1 0 1,-1 0-1,1 0 0,-1 0 0,1 0 0,-1 0 0,1 0 1,-1 0-1,0 0 0,-1 1 0,1-2 0,1 0 0,-1 0 0,0 0 0,0 0 0,1-1 0,-1 1 0,0 0 0,1 0 0,-1-1 0,0 1 0,1 0 0,-1-1 0,1 1 0,-1-1 0,1 1 0,-1-1 0,1 1 0,-1-1 0,1 1 0,-1-1 1,1 1-1,-1-2 0,-5-7-377,0-1 0,-7-16 0,-5-14 528,3 0 1,-20-72 0,35 110-68,-1 1 0,1 0-1,0 0 1,-1 0 0,1 0 0,0 0-1,0-1 1,0 1 0,0 0 0,0 0 0,0 0-1,0-1 1,0 1 0,0 0 0,1 0-1,-1 0 1,0 0 0,1-1 0,-1 1 0,1 0-1,-1 0 1,1 0 0,0 0 0,-1 0-1,1 0 1,0 0 0,0 1 0,-1-1 0,2-1-1,1 1-8,-1 1-1,1-1 1,0 1-1,-1 0 1,1-1-1,0 1 0,-1 0 1,1 1-1,-1-1 1,1 0-1,0 1 1,3 1-1,19 3 152,0 0 1,0-1-1,37 0 1,-16-6-179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16019,'-11'5'399,"1"0"-1,0 1 1,0 1-1,0-1 1,1 2-1,-10 9 0,17-15-387,-1 1-1,1 0 1,0 0-1,0 0 0,0 0 1,0 0-1,1 0 1,-1 1-1,1-1 0,0 1 1,-1-1-1,2 1 0,-1-1 1,0 1-1,1 0 1,0-1-1,0 1 0,0 0 1,0-1-1,0 1 1,1-1-1,0 1 0,-1 0 1,3 3-1,-2-3-46,1 1 0,1-1 1,-1 0-1,0 0 0,1 0 0,0 0 0,0-1 0,0 1 0,1-1 1,-1 1-1,1-1 0,5 3 0,6 4-337,33 16 1,-19-12 119,-29-13 273,1-1 1,0 0-1,0 1 0,-1-1 1,1 0-1,0 1 0,0-1 1,-1 1-1,1-1 1,-1 1-1,1-1 0,0 1 1,-1 0-1,1-1 1,-1 1-1,1 0 0,-1-1 1,0 1-1,1 0 1,-1 0-1,0-1 0,1 1 1,-1 0-1,0 0 0,0-1 1,0 1-1,0 0 1,1 0-1,-1 0 0,0 0 1,-1-1-1,1 1 1,0 0-1,0 0 0,0 0 1,0-1-1,-1 1 1,1 0-1,0 0 0,-1-1 1,1 1-1,0 0 0,-1 0 1,1-1-1,-1 1 1,1-1-1,-1 1 0,0 0 1,1-1-1,-1 1 1,0-1-1,1 1 0,-1-1 1,-1 1-1,-4 4 259,-1-1 0,0 1-1,-1-1 1,-9 4 0,-4 1 150,-1-1-1,0-1 1,-1-1 0,1-1 0,-33 3-1,43-7-422,-1 0 0,0-1-1,0-1 1,1 0 0,-1 0-1,0-2 1,1 1 0,0-2-1,-1 0 1,1 0 0,-16-9 0,-21-17-81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5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20836,'4'-4'2209,"-1"1"-1561,2 1-768,1 0 1296,0 2-800,-1 0-240,-4 2-352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459 107 14891,'2'-5'247,"0"-1"0,0 0 0,-1 0-1,1 0 1,-1 0 0,-1 0 0,1 0 0,-1 0-1,0 0 1,-1-7 0,1 11-183,-1 1 0,1-1 0,-1 0 1,1 1-1,-1-1 0,1 1 0,-1-1 0,0 0 0,0 1 1,0 0-1,0-1 0,0 1 0,0 0 0,0-1 0,0 1 0,0 0 1,-1 0-1,1 0 0,-1 0 0,1 0 0,-1 0 0,1 0 1,-1 1-1,1-1 0,-1 1 0,1-1 0,-1 1 0,0-1 1,1 1-1,-1 0 0,0 0 0,1 0 0,-1 0 0,0 0 1,0 0-1,1 0 0,-1 0 0,0 1 0,-2 0 0,-3 1 31,1 0 0,0 0 0,0 1 0,0 0 0,0 0 0,0 0 0,0 1 0,1 0 0,-1 0 0,1 0 0,0 0-1,1 1 1,-1 0 0,1 0 0,0 0 0,-6 11 0,2-4-33,2 1-1,0 0 1,0 0-1,1 1 1,1-1-1,-5 27 1,5-13-18,2 1 1,1-1-1,1 1 1,4 31-1,24 113 16,-9-62-26,-13-71-27,-1-14 6,-1 0 0,-2 1 0,0-1 0,-3 44 0,1-68-15,0 0 1,0 1 0,0-1-1,-1 0 1,1 1-1,0-1 1,-1 0 0,1 1-1,0-1 1,-1 0-1,0 0 1,1 1 0,-1-1-1,0 0 1,1 0-1,-1 0 1,0 0 0,0 0-1,0 0 1,0 0-1,0 0 1,0 0-1,0-1 1,0 1 0,-1 0-1,1-1 1,0 1-1,0 0 1,-1-1 0,1 0-1,0 1 1,-1-1-1,1 0 1,0 0 0,-1 1-1,1-1 1,0 0-1,-1-1 1,1 1 0,0 0-1,-1 0 1,1 0-1,0-1 1,-2 0 0,-5-2-132,0 0 0,0-1 1,0 1-1,1-2 1,-12-7-1,-34-28-1293,2-3 0,-53-57 0,102 98 1378,-2-1 10,1 0 0,0-1 0,1 1 0,-1 0 0,0-1 0,1 0 0,-3-6 0,5 10 46,0 0 0,0-1 0,-1 1 1,1 0-1,0-1 0,0 1 1,0 0-1,0-1 0,0 1 0,1 0 1,-1-1-1,0 1 0,0 0 0,0 0 1,0-1-1,0 1 0,0 0 1,0-1-1,1 1 0,-1 0 0,0 0 1,0-1-1,0 1 0,0 0 0,1 0 1,-1-1-1,0 1 0,0 0 1,1 0-1,-1 0 0,0-1 0,1 1 1,-1 0-1,0 0 0,0 0 0,1 0 1,-1 0-1,0 0 0,1 0 1,-1 0-1,0 0 0,1 0 0,0 0 1,19-1 376,-12 1-241,-5 0-90,55-2 521,72-11 1,-112 10-615,1-1 1,-1-1 0,0 0-1,0-2 1,-1 0-1,0-1 1,33-20 0,-3-8-89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17692,'-9'8'170,"1"1"1,0 0 0,1 1 0,0 0-1,1 0 1,-1 0 0,2 1-1,0-1 1,0 1 0,1 1 0,0-1-1,1 1 1,1-1 0,-1 1-1,2 0 1,-1 22 0,3-11-108,1 0 1,1 0-1,1 0 1,1 0-1,1-1 1,1 0-1,1 0 1,0-1-1,2 0 1,19 30 0,-27-47-107,1 0 0,0 0 0,0 0 1,0-1-1,0 1 0,1-1 1,-1 0-1,1 0 0,6 4 1,-8-6-22,0 0-1,0 0 1,0 0 0,0-1 0,1 1 0,-1-1-1,0 1 1,1-1 0,-1 1 0,0-1 0,0 0-1,1 0 1,-1 0 0,0-1 0,1 1 0,-1 0-1,0-1 1,0 0 0,1 1 0,-1-1 0,2-1 0,4-3-40,0 0 0,-1-1 1,0 0-1,0 0 0,-1 0 1,7-9-1,19-24-428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15075,'0'3'161,"1"-1"-1,-1 1 0,1-1 0,-1 1 1,0-1-1,0 1 0,0-1 0,0 1 1,-1 0-1,1-1 0,-1 1 1,-1 4-1,-14 35 563,6-17-48,-6 33 266,-14 84-1,45-209 209,8-4-1170,-22 68 31,-1 0-1,1 0 1,-1 0 0,0 0-1,0 0 1,0-1 0,0 1 0,-1 0-1,1 0 1,-1 0 0,0 0-1,0 0 1,0 1 0,0-1-1,0 0 1,-1 0 0,1 1-1,-3-4 1,2 5 1,0-1 0,0 0 0,0 1 0,0-1 0,0 1 0,-1 0 0,1 0 0,0 0 0,-1 0 0,1 0 0,-1 0 0,1 0 0,-1 1 0,1 0 0,-1-1 0,1 1 0,-1 0 0,1 0 0,-1 0 0,0 1 0,1-1 0,-4 1 0,-4 2 24,0 0 0,1 0 0,0 1 0,-1 0 0,1 0 0,1 1 0,-14 10-1,16-12 5,1 1-1,1 0 1,-1 0-1,1 0 0,-1 1 1,1-1-1,1 1 0,-1 0 1,1 0-1,-1 1 0,1-1 1,1 1-1,-4 9 1,5-13-15,1 0 1,-1 1 0,1-1 0,0 0 0,0 0 0,0 0 0,0 1 0,0-1 0,0 0 0,0 0 0,1 1 0,-1-1 0,1 0 0,0 0-1,0 0 1,0 0 0,0 0 0,0 0 0,0 0 0,0 0 0,0 0 0,1-1 0,-1 1 0,1 0 0,0-1 0,-1 1 0,1-1-1,2 2 1,-1-1 4,0-1 0,1 0 0,-1 0 0,0 0 0,0 0 0,1 0 0,-1 0 0,0-1 0,1 0 0,-1 1-1,0-1 1,1-1 0,-1 1 0,1 0 0,-1-1 0,0 0 0,1 0 0,5-2 0,-1-1 4,0 0 1,1-1-1,-1-1 1,-1 1 0,1-1-1,-1 0 1,0-1-1,-1 0 1,10-11-1,-9 9 2,0-1 0,-1 0 1,0-1-1,0 1 0,-1-1 0,-1 0 0,5-15 0,-8 14 16,-6 16 18,-8 19-5,10-11-56,0 0 0,1 0 0,0 0 1,0 23-1,2-29-17,0-1 0,0 1 0,1-1 0,-1 0 1,2 1-1,-1-1 0,0 0 0,1 1 0,0-1 1,0 0-1,1 0 0,-1-1 0,5 6 0,-6-8-49,0-1-1,1 1 0,-1-1 0,0 0 0,1 1 1,0-1-1,-1 0 0,1 0 0,0 0 1,-1 0-1,1 0 0,0-1 0,0 1 0,0 0 1,0-1-1,0 1 0,0-1 0,0 0 1,0 0-1,0 0 0,0 0 0,0 0 1,0 0-1,0 0 0,0-1 0,0 1 0,-1-1 1,1 1-1,2-2 0,1 0-23,-1 0 1,0 0-1,0-1 0,0 0 1,0 0-1,-1 0 0,1 0 1,-1 0-1,0-1 0,0 1 1,4-6-1,10-21-459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17380,'24'31'2170,"-6"-14"-1906,3 3-41,0 1-1,-2 1 0,33 49 0,-47-64-203,-1 0 0,-1 0 0,1 1 0,-1-1 0,-1 1 0,1 0 0,-1 0 0,-1 0 0,1 0 0,-2 0 0,1 0 0,-1 1 0,0-1 0,0 0 0,-1 0 0,0 0 0,-1 0 0,0 0 0,-4 10 0,-2 2 4,-1-1 0,-1 0 0,-1-1 0,0 0 0,-28 31 0,28-35-116,-2-1-1,0-1 1,0 0 0,-1-1 0,-1 0 0,1-1-1,-24 11 1,2-9-54,4-8-65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11122,'-7'9'1473,"7"-1"-585,6 0-280,9-2 1640,8 0-1231,8 2-209,7 1-64,9-5-168,5 3-88,0-6-248,-3-2-192,-6-6-496,-1-3 448,-16-4-80,-11 0-80</inkml:trace>
  <inkml:trace contextRef="#ctx0" brushRef="#br0" timeOffset="1">0 184 15243,'17'17'1905,"7"-6"-1161,10-13-264,4-3 752,7-4-248,-2-1-151,-5-6-729,0 2-440,-10-4 344,-13-2-120,-9 5-153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17428,'0'0'134,"-1"0"0,1 1 0,-1-1 0,1 0 0,-1 1 0,1-1 1,0 0-1,-1 1 0,1-1 0,-1 0 0,1 1 0,0-1 0,-1 1 0,1-1 1,0 1-1,0-1 0,-1 1 0,1-1 0,0 1 0,0-1 0,0 1 1,0-1-1,0 1 0,-1-1 0,1 1 0,0 0 0,0-1 0,0 1 0,1-1 1,-1 1-1,0-1 0,0 1 0,0-1 0,0 1 0,0-1 0,1 1 0,-1-1 1,0 1-1,0-1 0,1 1 0,8 23 1264,-4-16-1329,0 0 0,1 0 1,0-1-1,0 1 0,0-2 0,1 1 0,0-1 0,1 0 0,-1 0 0,1-1 0,0 0 0,1 0 1,-1-1-1,1 0 0,11 3 0,-11-4-249,-1-1 1,1-1 0,0 0-1,0 0 1,0-1 0,0 0-1,0 0 1,0-1 0,0 0-1,0-1 1,0 0 0,0 0-1,-1-1 1,1 0 0,-1 0-1,10-6 1,-5 1-518,0 0-1,-1-1 1,0 0-1,-1-1 1,15-16-1,44-59-3634,-39 44 3733,-96 145 7200,33-45-6032,4 1 0,1 1 0,4 2 0,-18 71 0,39-125-847,0-1 1,0 1 0,-1 0 0,-1-1 0,0 0 0,0 0 0,0 0 0,-7 10 0,-5-3-321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19004,'0'18'1624,"-2"8"-1167,-4 3-209,-1 5 584,-1 4-256,-1 3-200,3-1-72,0-5-192,-1-5-88,6-12-264,-1-3-176,2-13-504,0 2 776,2-19-136,1-8-120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20484,'0'0'1593,"-2"0"-1225,0 1-192,2 2 464,0 0-520,4-1-112,-1 1-152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16676,'-3'3'1776,"3"-1"-992,3-1-256,8 3 961,1-3-201,5 1-376,3-1-168,4-1-280,4-1-224,-1-4-496,1 2-432,-4-3 592,-4-2-144,-1 4-144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17060,'-9'10'1196,"0"0"0,-11 17 0,-26 54 51,33-57-983,9-17-229,-25 47 408,-25 65 1,48-103-362,0 0 1,2 0-1,-1 0 1,2 1 0,0 0-1,1 0 1,1-1-1,1 1 1,2 21-1,-2-32-104,1 0 0,0 0 0,1 0-1,0-1 1,0 1 0,0-1-1,0 1 1,1-1 0,0 0-1,0 0 1,0 0 0,1 0-1,-1-1 1,1 1 0,1-1 0,-1 0-1,7 5 1,-6-6 40,1 0-1,-1 0 1,1 0 0,0-1 0,0 0-1,0 0 1,0 0 0,0-1 0,1 0-1,-1 0 1,0-1 0,1 0-1,-1 0 1,0 0 0,1-1 0,7-1-1,34-11-106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26 13507,'0'-1'163,"0"-1"1,-1 1 0,1 0-1,0 0 1,-1 0-1,1 0 1,-1 0-1,1-1 1,-1 1 0,0 0-1,1 0 1,-1 0-1,0 0 1,0 1 0,0-1-1,0 0 1,0 0-1,0 0 1,0 1-1,0-1 1,0 0 0,-2 0-1,1 0 63,-1 1 0,1-1 0,-1 1 0,1 0 0,0 0 0,-1 0 0,1 0 0,-1 0 0,1 0 0,-5 2 0,-1 0 109,0 1 0,0 0 0,0 0 1,0 1-1,-11 8 0,11-7-237,1 0 0,1 1 0,-1-1 0,1 1 0,0 1 0,0-1 0,1 1 1,-1 0-1,2 1 0,-1-1 0,1 1 0,-5 13 0,8-20-85,1 0 1,0 0-1,0-1 1,-1 1-1,1 0 1,0 0-1,0 0 0,0 0 1,0 0-1,0 0 1,0 0-1,0-1 1,0 1-1,0 0 1,1 0-1,-1 0 0,0 0 1,1-1-1,-1 1 1,0 0-1,1 0 1,-1 0-1,1-1 1,-1 1-1,2 1 0,-1-2 4,0 1 0,0 0 0,0-1-1,1 1 1,-1-1 0,0 0 0,1 1-1,-1-1 1,0 0 0,1 0 0,-1 1-1,0-1 1,1 0 0,1-1-1,5 0 24,-1 0 0,1-1 0,-1 0-1,0 0 1,7-4 0,5-3-16,0-1 1,-1-1 0,-1 0-1,1-1 1,-2-1-1,0-1 1,-1 0 0,26-31-1,-49 56 9,1 0-1,0 1 1,1 0 0,-8 20-1,12-28-23,1 1 0,-1-1-1,1 1 1,1 0 0,-1 0-1,1 0 1,-1-1 0,2 7-1,-1-9-16,0 0 0,1 0 0,-1 1 1,1-1-1,0 0 0,0 0 0,0 0 0,0 0 0,0 0 0,0 0 0,0 0 0,1 0 0,-1-1 0,1 1 1,-1 0-1,1-1 0,0 1 0,2 1 0,-1-1-34,1-1-1,0 1 1,-1-1 0,1 1 0,0-1 0,0 0 0,0-1-1,0 1 1,0-1 0,-1 0 0,1 0 0,0 0 0,0 0-1,0-1 1,6 0 0,11-6-134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14531,'0'25'1921,"-3"-1"-1153,-5 5-280,2 1 1624,-2 5-1288,2 2-175,2-1-209,4-1-112,0-5-168,6-3-32,0-7-240,1-2-272,1-5-473,-2-7 737,-4-6-120,-1-3-104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15227,'-10'-3'1585,"15"6"-761,4-1-256,10-1 1048,7-1-432,9 0-359,2-3-81,2-1-464,4-1-256,-3-2-696,-6-1 648,-10 0-232,-4 1-104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1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18164,'-1'12'732,"0"0"0,-1 0 0,-5 17 1,-2 18 263,7-33-850,-1 10 63,0 1 0,1 0 0,1 0 0,2 0 0,5 41 0,-4-61-198,-1 0 1,1 0-1,0 0 1,0 0-1,0-1 1,1 1-1,-1-1 1,1 1-1,0-1 1,1 0-1,-1 0 0,1 0 1,-1-1-1,9 7 1,1-2-46,1 0 1,0-1 0,23 9 0,-2-1-63,-33-14 87,0-1 0,0 1 0,0 0 0,-1 1 0,1-1 0,0 0 0,-1 0 0,1 1 0,-1-1 0,1 1 0,-1-1 0,2 3 0,-2-3 11,-1 0 0,0 0 0,1 0 0,-1 0 0,0 0 0,1 0 0,-1 0 0,0 0 0,0 0 0,0 0 0,0 0 0,0 0 0,0 0 0,0 0 0,0 0 0,0 0 0,-1 0 0,0 2 0,0 0 26,0-1-1,-1 0 0,0 0 1,1 0-1,-1 1 0,0-1 1,0-1-1,0 1 0,0 0 1,-1 0-1,1-1 0,0 0 0,-1 1 1,1-1-1,-1 0 0,1 0 1,-6 1-1,-4 1 75,-1-1 0,0 0 0,1-1 1,-1 0-1,0-1 0,0-1 0,0 0 0,-14-3 0,-8-3-317,-57-20 1,89 26 152,-2-1-221,-1 0 1,1 0-1,0 0 0,-1-1 1,-6-4-1,11 6 248,1 1 0,0 0 0,0 0 0,0 0 0,0 0 0,0 0 0,-1 0 0,1 0-1,0 0 1,0 0 0,0 0 0,0 0 0,0-1 0,0 1 0,0 0 0,-1 0 0,1 0 0,0 0 0,0 0 0,0 0 0,0-1 0,0 1 0,0 0 0,0 0 0,0 0 0,0 0 0,0 0 0,0-1 0,0 1 0,0 0 0,0 0 0,0 0 0,0 0 0,0 0 0,0-1 0,0 1-1,0 0 1,0 0 0,0 0 0,0 0 0,0 0 0,0-1 0,0 1 0,0 0 0,1 0 0,-1 0 0,0 0 0,0 0 0,0 0 0,0-1 0,0 1 0,0 0 0,0 0 0,1 0 0,-1 0 0,0 0 0,0 0 0,0 0 0,0 0 0,16-4-875,19 4 57,1 1-63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 17396,'12'-3'1600,"-12"10"-1056,-6 7-224,-14 10 977,-8 4-433,-4 9-472,-3 1-120,-2 3-88,2-1-16,4-6-56,4-4-24,7-8-272,3-5-272,8-13-480,3-4-1873,3-10 2361,1-10-360,1-12-336</inkml:trace>
  <inkml:trace contextRef="#ctx0" brushRef="#br0" timeOffset="1">22 66 13547,'12'3'1600,"2"10"-720,3 0-279,4 4 1375,4 3-856,5 3-312,3 2-119,3-1-601,-2 1-449,3-4 401,-2-3-136,2 1-192</inkml:trace>
  <inkml:trace contextRef="#ctx0" brushRef="#br0" timeOffset="2">533 299 16964,'-9'8'1424,"1"1"-944,5 3-216,0 0 640,3 2-264,-1-2-544,1-1-288,1-6 248,1-4-48,7 1-160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18956,'-6'9'1952,"5"-6"-879,1-6 383,1 2-696,4-7-1280,2-3 696,7-4-288,0-5-160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12883,'9'13'1624,"6"13"-680,2 8-328,3 12 1401,3 8-889,-3 8-136,-5 6-71,-10 2-249,-5 2-120,-17 1-232,-9-2-32,-17-2-312,-9-5-408,-5-3 408,-2-6-64,2-7-72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252 137 16980,'6'-9'564,"0"0"0,0 0 0,-1-1-1,-1 1 1,6-16 0,-9 23-447,-1-1 0,1 0 0,-1 0-1,1 0 1,-1 1 0,0-1 0,0 0-1,0 0 1,0 0 0,-1 0-1,0-4 1,0 6-25,0-1-1,1 0 1,-1 1-1,0-1 1,0 1-1,0-1 0,0 1 1,-1 0-1,1 0 1,0-1-1,0 1 1,-1 0-1,1 0 1,-1 0-1,1 0 1,-1 0-1,1 1 1,-1-1-1,0 0 1,-2 0-1,0 0-43,1 0 1,-1 1-1,0-1 1,0 1-1,0 0 1,0 0-1,0 1 1,0-1-1,1 1 0,-1 0 1,0 0-1,0 0 1,1 0-1,-1 0 1,0 1-1,1 0 0,0 0 1,-1 0-1,1 0 1,0 0-1,0 1 1,0-1-1,-4 5 0,1 0-41,-1 0 0,1 1 0,0 0 0,1 0 0,0 0 0,0 1 0,1 0-1,-5 13 1,4-7-3,2 1 0,0 0 0,0 0 0,2 0 0,0 0-1,1 0 1,2 21 0,23 115 15,-14-97-1,49 203-58,-52-241-112,-6-15-83,-5-9 0,-24-47-932,-54-79 0,-12-22-202,93 153 1394,-1 1 0,0 0-1,0-1 1,1 1-1,-1-1 1,1 1-1,-1-1 1,1 1-1,0-1 1,-1 0 0,1 1-1,0-3 1,1 4 2,-1 0 0,0-1 0,1 1 0,-1 0 0,1-1 0,-1 1 0,1 0 0,0-1 0,-1 1 0,1 0 0,-1 0 0,1 0 0,-1 0 0,1-1 0,0 1 0,-1 0 0,1 0 0,-1 0 0,1 0 0,0 0 0,-1 1 0,1-1 0,-1 0 0,1 0 0,0 0 0,-1 0 0,1 1 0,-1-1 0,1 0 0,-1 1 0,1-1 0,0 1 0,9 2 117,0 0-1,0-1 1,0 0-1,1 0 1,-1-1 0,0-1-1,14 0 1,-19 0-130,1-1 0,-1 0 1,0 0-1,1-1 1,-1 1-1,0-1 1,0 0-1,0 0 0,0-1 1,0 0-1,-1 0 1,1 0-1,-1 0 0,0 0 1,7-8-1,5-12-59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20148,'0'10'1833,"-3"0"-1449,-1 10-136,4 5 752,5 11-528,3 6-96,2 5-176,3 4-16,4-1-288,-1-5-416,1-10 472,2-5-64,2-11-80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22 16612,'0'-1'122,"0"0"1,0-1 0,1 1-1,-1 0 1,0 0 0,-1 0-1,1 0 1,0 0 0,0 0-1,0 0 1,-1 0 0,1 0-1,-1-2 1,0 2-76,1 1-1,0 0 1,0-1 0,-1 1-1,1 0 1,0-1 0,-1 1-1,1 0 1,-1 0 0,1-1-1,0 1 1,-1 0 0,1 0-1,-1 0 1,1 0 0,-1-1-1,1 1 1,0 0 0,-1 0-1,1 0 1,-1 0 0,1 0-1,-1 0 1,-1 1 75,-1-1 0,1 1 0,0 0 0,0 0-1,1 0 1,-1 0 0,0 0 0,0 0 0,0 0 0,1 1 0,-1-1-1,0 1 1,-1 2 0,-7 8 223,1 1 0,1 0 0,0 0 0,1 1 0,-10 25-1,-20 77 627,-5 60 8,38-149-851,1 0 1,1 1-1,1-1 1,4 45-1,-2-67-185,-1-1-1,1 1 0,0-1 1,0 1-1,1-1 0,-1 1 1,1-1-1,0 0 0,0 0 1,0 0-1,1 0 0,-1 0 1,1 0-1,0-1 1,0 1-1,0-1 0,1 0 1,-1 0-1,1 0 0,0 0 1,-1-1-1,1 1 0,0-1 1,1 0-1,-1 0 0,0-1 1,1 1-1,-1-1 1,1 0-1,-1 0 0,1 0 1,-1-1-1,1 0 0,0 1 1,5-2-1,1 0-85,-1-1 1,1 0-1,-1-1 0,0 0 1,18-8-1,11-8-449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17516,'-4'-1'198,"0"0"0,0 0 1,0 1-1,0-1 0,0 1 1,0 0-1,0 0 0,0 1 1,0-1-1,0 1 0,0 0 0,0 0 1,0 0-1,0 1 0,1-1 1,-1 1-1,0 0 0,1 0 1,0 0-1,-1 1 0,-3 3 1,3-3-112,1 0 1,-1 0-1,1 0 1,0 0-1,0 1 1,0-1 0,1 1-1,-1 0 1,1 0-1,0 0 1,0 0-1,0 0 1,1 1 0,-1-1-1,1 0 1,0 1-1,0-1 1,0 9-1,1-12-66,0 0 0,0 0 0,0 0-1,0 0 1,1 0 0,-1 0 0,0 0-1,0 0 1,1 0 0,-1 0 0,1 0-1,-1 0 1,1 0 0,-1 0-1,1 0 1,-1-1 0,1 1 0,0 0-1,0 0 1,-1-1 0,1 1 0,0 0-1,0-1 1,0 1 0,0-1 0,1 1-1,0 0 15,0-1-1,1 1 1,-1-1-1,1 0 1,-1 1-1,1-1 0,-1 0 1,1-1-1,-1 1 1,5-1-1,2-2 51,1 0 1,-1 0-1,0-1 1,13-7-1,-6 1-5,-1 0-1,-1-2 1,0 0 0,0 0-1,-1-1 1,-1-1 0,20-26-1,-44 57 46,1 1 0,-16 33-1,24-45-114,0 0-1,1 1 0,0-1 1,0 1-1,0 0 1,1-1-1,0 1 1,0 0-1,1 0 0,0 0 1,0 0-1,2 11 1,-2-17-46,1 1 1,-1-1 0,1 1 0,-1-1 0,1 1 0,0-1-1,-1 1 1,1-1 0,0 0 0,0 1 0,0-1 0,0 0-1,0 0 1,0 0 0,0 0 0,0 0 0,1 0 0,-1 0 0,0 0-1,1 0 1,-1 0 0,1-1 0,-1 1 0,0-1 0,1 1-1,0-1 1,-1 1 0,1-1 0,-1 0 0,1 0 0,2 0-1,-1 0-40,1-1-1,0 1 0,0-1 1,-1 0-1,1 0 0,0-1 1,-1 1-1,1-1 0,-1 0 1,1 0-1,-1 0 0,4-3 1,17-17-351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14323,'-2'9'486,"0"0"0,1 0 0,0 1 0,0-1 0,1 0-1,0 1 1,1-1 0,0 0 0,2 10 0,5 15 782,13 35-1,-10-36-913,-4-12-179,-1 0 0,-2 1 0,0-1 1,-1 1-1,-1 0 0,-1 0 0,-3 32 0,1-42-205,-1 0 1,-1-1-1,0 1 0,0 0 1,-1-1-1,-1 0 1,0 0-1,0 0 0,-1-1 1,0 0-1,-1 0 1,0 0-1,-1-1 0,0 0 1,-10 9-1,12-13-23,-1 1 1,1-1-1,-1 0 0,-1-1 0,1 0 0,0 0 0,-1 0 0,0-1 0,0 0 1,0-1-1,0 0 0,-1 0 0,-7 1 0,-10-7-192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2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19860,'-22'-3'1953,"2"4"-1241,10 1-304,11-1 824,10 2-184,14-1-383,7-1-193,7 1-256,4 3-88,3-5-320,2 0-288,-4 1-657,-3 1-263,-13 1 1056,-10-2-248,-15 1-272</inkml:trace>
  <inkml:trace contextRef="#ctx0" brushRef="#br0" timeOffset="1">79 123 12467,'-32'15'2032,"7"-1"-992,14-3-288,7-2 2049,16-1-1449,7-1-151,14-5-289,4 0-128,7-4-208,1-3-136,1 1-160,0-4-312,-5-3 88,-1 5-40,-10 2-40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42 100 13419,'-12'9'1275,"8"-7"-901,1 1-1,0-1 0,0 1 1,0 0-1,0-1 0,0 1 1,0 1-1,-2 3 1,5-7-309,0 1 0,1-1 0,-1 0 1,0 1-1,0-1 0,1 1 0,-1-1 1,0 0-1,1 1 0,-1-1 0,0 0 1,1 0-1,-1 1 0,1-1 1,-1 0-1,0 0 0,1 0 0,-1 1 1,1-1-1,-1 0 0,1 0 0,-1 0 1,0 0-1,1 0 0,-1 0 0,1 0 1,-1 0-1,1 0 0,-1 0 1,1 0-1,0 0 0,19 0 363,-20 0-380,93-7 779,138-29 0,-150 21-859,294-60-2154,-335 64 1711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51 8242,'-11'10'1205,"9"-8"-899,-1 1 1,0-1-1,1 1 1,-1-1 0,1 1-1,0 0 1,0-1-1,0 1 1,0 0 0,1 1-1,-1-1 1,1 0-1,-2 6 1,3-9-216,1 1-1,-1 0 1,1 0 0,-1-1 0,1 1 0,-1 0-1,1-1 1,-1 1 0,1 0 0,-1-1-1,1 1 1,0-1 0,0 1 0,-1-1-1,1 0 1,0 1 0,0-1 0,-1 0 0,1 1-1,0-1 1,0 0 0,0 0 0,-1 0-1,1 0 1,0 1 0,0-1 0,0 0-1,0-1 1,1 1 0,32 0 634,-28-1-531,241-26 1850,-175 18-1737,25-3-204,256-45 1924,-314 46-1772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5 207 13579,'-1'0'57,"1"0"0,0 1 1,-1-1-1,1 0 0,0 1 0,0-1 0,-1 1 1,1-1-1,0 0 0,0 1 0,0-1 1,-1 1-1,1-1 0,0 1 0,0-1 0,0 0 1,0 1-1,0-1 0,0 1 0,0-1 1,0 1-1,0-1 0,0 1 0,0-1 0,0 1 1,0-1-1,0 0 0,0 1 0,1-1 1,-1 1-1,0-1 0,0 1 0,1-1 0,-1 0 1,0 1-1,0-1 0,1 0 0,-1 1 1,0-1-1,1 0 0,-1 1 0,0-1 0,1 0 1,-1 0-1,1 1 0,-1-1 0,0 0 1,1 0-1,-1 0 0,1 0 0,-1 0 0,1 1 1,-1-1-1,1 0 0,-1 0 0,0 0 1,2 0-1,36 0 1045,-25-1-755,88-8 836,110-23 0,-76 9-877,-37 10-220,-22 4-167,-1-4 0,107-32 0,-173 42 333,-1 0 0,0 0-1,13-8 1,-19 10-237,0 0 0,0-1 0,-1 1 0,1 0 0,-1-1 0,1 1 0,-1-1 1,1 1-1,-1-1 0,0 0 0,0 0 0,0 1 0,0-1 0,0 0 0,0 0 0,-1 0 0,1 0 0,0 0 0,-1 0 0,1-3 0,-2-18 133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16980,'1'1'1672,"4"6"-912,1-4-200,6 0 785,7-2-153,10-1-240,3-1-112,11-4-304,0-3-280,7 1-824,1-4 1600,2 0-1032,-2-2-48,-8-4-24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17428,'0'0'62,"0"0"1,0 0 0,0 0 0,0 1-1,0-1 1,0 0 0,0 0 0,0 0-1,0 0 1,0 1 0,0-1-1,0 0 1,0 0 0,0 0 0,0 0-1,0 0 1,0 1 0,0-1-1,0 0 1,0 0 0,0 0 0,0 0-1,0 0 1,0 1 0,0-1 0,0 0-1,1 0 1,-1 0 0,0 0-1,0 0 1,0 0 0,0 0 0,0 1-1,0-1 1,0 0 0,1 0-1,-1 0 1,0 0 0,0 0 0,0 0-1,0 0 1,1 0 0,8-2 1032,16-13-572,-20 12-149,29-21-278,0 0-1,-2-3 1,-1 0 0,-1-2 0,-2-1 0,-1-2 0,40-59 0,-56 73-158,-1 0 0,-1 0 1,10-27-1,-15 34 93,-5 22 38,-2 10 0,3 14 19,0 0 0,9 52 0,21 72-72,-14-78-290,-9-51 214,0-5-31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42 184 13939,'0'-3'257,"0"1"-1,1-1 1,0 1 0,-1-1 0,1 1-1,0 0 1,0-1 0,0 1-1,1 0 1,-1 0 0,0-1 0,1 1-1,0 0 1,-1 1 0,1-1-1,0 0 1,0 0 0,0 1 0,4-3-1,6-4 550,0 1-1,18-7 0,-15 7-383,23-12 86,1 1 1,1 3-1,1 1 0,0 2 0,72-12 0,-110 24-505,0-1 0,0 1-1,1 0 1,-1 0 0,0 0 0,1 1-1,-1-1 1,0 1 0,5 1 0,-7-1-4,0-1 1,0 1-1,0 0 1,0-1-1,-1 1 1,1 0-1,0-1 1,0 1-1,-1 0 1,1 0-1,0 0 1,-1 0-1,1 0 1,-1 0-1,1 0 1,-1-1-1,0 1 1,1 1-1,-1-1 1,0 0-1,0 0 1,1 0-1,-1 0 1,0 0-1,0 0 1,0 0-1,0 0 1,-1 0-1,1 0 1,0 0-1,-1 2 1,-1 4-6,0 0 0,-1-1 1,0 1-1,0 0 0,0-1 0,-1 0 0,0 0 0,0 0 1,-1 0-1,-7 7 0,-8 7-21,-28 21-1,48-41 28,-60 44-7,-96 53-1,18-13-15,134-82 4,0 1-1,0 1 1,0-1 0,0 0 0,-7 9 0,11-12 14,0 0-1,0 0 0,-1 1 1,1-1-1,0 1 0,0-1 1,0 0-1,-1 1 0,1-1 1,0 1-1,0-1 0,0 0 1,0 1-1,0-1 0,0 1 1,0-1-1,0 0 1,0 1-1,0-1 0,0 1 1,0-1-1,0 1 0,0-1 1,0 0-1,0 1 0,1-1 1,-1 0-1,0 1 0,1 0 1,0 0-10,0-1 0,0 1 0,1 0 1,-1 0-1,0-1 0,1 1 0,-1-1 1,0 1-1,1-1 0,-1 0 0,1 0 1,-1 0-1,1 1 0,1-1 0,13 1-88,5 0-61,1 1 0,39 9 0,-53-9 165,-1 1 1,0 0-1,0 0 1,-1 0-1,1 1 0,0 0 1,-1 0-1,0 0 0,0 1 1,0 0-1,-1 1 0,6 6 1,10 19 110,-18-25-79,0 0 1,0 0 0,1-1-1,0 0 1,0 0 0,0 0 0,0 0-1,1-1 1,0 1 0,8 5 0,-11-10-17,1 1 0,-1-1 0,1 1 0,-1-1 0,1 0 1,-1 0-1,1 0 0,-1 0 0,1 0 0,-1 0 0,1-1 1,-1 1-1,1-1 0,-1 0 0,0 0 0,1 0 0,-1 0 1,0 0-1,0 0 0,1-1 0,-1 1 0,0-1 0,-1 1 1,1-1-1,3-3 0,6-7 47,-1 1 1,-1-1-1,9-14 1,-13 19-12,-1 1-7,34-54 310,-35 55-286,0-1 0,0 0 0,-1 0 0,0 0 0,0 0 0,0 0 0,-1 0 0,2-11 0,-3 16-74,-1 1 0,1 0 0,0 0 1,0-1-1,0 1 0,0 0 0,0-1 0,0 1 0,0 0 0,0 0 0,-1-1 0,1 1 0,0 0 0,0-1 1,0 1-1,-1 0 0,1 0 0,0 0 0,0-1 0,-1 1 0,1 0 0,0 0 0,0 0 0,-1 0 0,1 0 1,0-1-1,0 1 0,-1 0 0,1 0 0,-1 0 0,1 0-7,0 0 0,0 0 0,-1 0-1,1 0 1,0 0 0,0 0 0,0 0 0,0 0 0,-1 0 0,1 0-1,0 0 1,0 0 0,0 0 0,0 0 0,0-1 0,-1 1 0,1 0-1,0 0 1,0 0 0,0 0 0,0 0 0,0 0 0,0 0 0,0-1-1,-1 1 1,1 0 0,0 0 0,0 0 0,0 0 0,0 0-1,0 0 1,0-1 0,0 1 0,0 0 0,0 0 0,0 0 0,0 0-1,0-1 1,0 1 0,0 0 0,0 0 0,0 0 0,0 0 0,0-1-1,0 1 1,0 0 0,0 0 0,0 0 0,0 0 0,0 0 0,0-1-1,1 1 1,-1 0 0,0 0 0,0 0 0,0 0 0,0 0 0,0-1-1,8-6-216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11434,'-22'0'2245,"0"2"0,-30 4 0,48-3 211,12-1-1387,15 0-273,281-2 1486,-4-19-4004,-264 12 992,-23 3 332,-13 4 387,0 0 0,0 0 0,0 0 0,0 0 0,0 0 0,0 0 0,0 0 1,0 0-1,0 0 0,-1 0 0,1 0 0,0 0 0,0 0 0,0 0 0,0 0 1,0 0-1,0 0 0,0 0 0,0 0 0,0 0 0,0-1 0,0 1 0,0 0 1,0 0-1,0 0 0,-1 0 0,1 0 0,0 0 0,0 0 0,0 0 0,0 0 0,0 0 1,0 0-1,0 0 0,0-1 0,0 1 0,0 0 0,0 0 0,0 0 0,0 0 1,0 0-1,0 0 0,0 0 0,0 0 0,0 0 0,0 0 0,0-1 0,0 1 0,0 0 1,1 0-1,-1 0 0,0 0 0,0 0 0,0 0 0,-24-3-540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14851,'1'1'82,"-1"0"0,0-1 0,1 1-1,-1-1 1,1 1 0,-1-1 0,1 1 0,-1-1-1,1 1 1,-1-1 0,1 1 0,-1-1-1,1 0 1,-1 1 0,1-1 0,0 0 0,-1 0-1,1 1 1,0-1 0,-1 0 0,1 0 0,0 0-1,-1 0 1,1 0 0,1 0 0,27 3 221,-20-2 6,56 5 1348,83 19 0,-129-21-1508,0 2 0,-1 0-1,1 1 1,-1 0 0,0 2 0,-1 0 0,0 1 0,31 24-1,-45-32-134,1 1-1,-1 0 0,0 0 0,0 1 0,0-1 0,-1 1 0,1-1 0,-1 1 0,0 0 0,0 0 1,0 0-1,0 0 0,-1 0 0,1 0 0,-1 0 0,0 1 0,-1-1 0,1 0 0,-1 1 1,0-1-1,0 1 0,0-1 0,0 0 0,-1 1 0,0-1 0,0 0 0,0 1 0,-3 5 1,-2 2 7,0 0 0,-1 0 0,-1-1 0,0 0 0,0-1 0,-1 0 0,-1 0 0,1-1 0,-17 13 1,-17 9 73,-47 26 0,84-53-86,-52 29 58,6-3-9,1 3 1,-46 37-1,90-64-48,1 0 0,-1 0 0,2 0 1,-1 1-1,1-1 0,0 1 0,-5 8 0,9-13-5,1 0 0,-1 0 0,0 0-1,0 0 1,1 0 0,-1 0-1,1 0 1,-1 1 0,1-1 0,0 0-1,0 0 1,0 0 0,0 0-1,1 1 1,-1-1 0,0 0 0,1 0-1,-1 0 1,1 0 0,0 0-1,0 0 1,0 0 0,0 0 0,0 0-1,0-1 1,1 1 0,-1 0-1,0-1 1,1 1 0,-1-1 0,1 1-1,2 1 1,17 12 25,1-2 1,45 22-1,-5-3-13,-4 0 57,114 44 0,-135-63-122,1-2-1,1-1 1,-1-2-1,56 4 0,-88-11-1,0 0-1,0-1 1,0 0-1,0 0 1,0-1-1,0 0 1,0 0-1,0 0 1,0 0-1,0-1 1,0 0-1,-1-1 0,1 1 1,-1-1-1,1 0 1,-1 0-1,5-4 1,20-22-194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15331,'-6'1'3926,"3"0"-3661,-1 0 1,0 1-1,1-1 1,-1 1-1,1-1 1,-1 1-1,-4 3 1,-5 7-112,0 1 1,0 0 0,2 0-1,-20 29 1,-32 66 70,51-86-161,-14 26 97,-34 90 0,52-116-106,1 1 0,1 0-1,1 0 1,1 0-1,2 1 1,-1 37 0,4-50-34,0 0 1,1 0-1,1 0 1,-1 0-1,2-1 1,-1 1 0,2-1-1,-1 0 1,1 0-1,1-1 1,0 1 0,0-1-1,10 11 1,-11-15-53,-1 0 0,1-1 1,-1 1-1,1-1 0,0 0 0,1-1 1,-1 1-1,1-1 0,0 0 1,-1 0-1,1-1 0,0 0 1,1 0-1,-1 0 0,0-1 0,1 0 1,-1 0-1,0 0 0,1-1 1,-1 0-1,1 0 0,-1-1 1,12-2-1,-10 1-3,0-1 0,-1 0 0,13-6 0,19-18-162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18444,'0'-5'1784,"6"8"-1368,-1 11-184,1 1 873,5 7-521,2-1-192,7 6-256,0 1-56,6 0 8,2-2 0,-1-6-104,2-2-224,2-6-512,-2-6 1272,-1-6-576,-1-4-40,-4-6-80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16476,'-14'20'1704,"-1"3"-944,-2 6-280,0 5 744,-1 4-183,1 11-273,-1 0-152,4 0-264,2 2-176,2-7-504,1-1-304,6-13-480,2-8 904,5-22-201,5-8-143</inkml:trace>
  <inkml:trace contextRef="#ctx0" brushRef="#br0" timeOffset="1">405 202 17380,'4'0'1840,"-7"5"-1160,-3 6-288,-3 4 1185,0 5-553,-3 9-496,-1 5-176,3 5-224,0 4-40,6-6-16,1-2-32,3-7-384,0-7-304,4-16 552,6-10-72,0-18-88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18284,'-1'-6'2296,"-4"4"-1495,2 1 1831,5 1-1872,2 0-560,-1 1-496,2-1 296,-5 3-176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16444,'-3'-2'1824,"0"2"-1040,3 2-288,5 1 1057,7 0-305,9 2-304,7-1-208,12 1-328,4-2-32,8 0-408,2-2-440,-1-1 456,-2 0-96,-11 0-88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32 16476,'-3'-3'302,"0"0"1,0 0 0,0 1-1,0 0 1,-1 0 0,1-1-1,0 2 1,-1-1 0,0 0-1,1 1 1,-1 0 0,0 0-1,0 0 1,0 0 0,-6 0-1,-3 0 6,0 0 0,0 1-1,-20 2 1,24 0-260,-1 0-1,1 0 1,-1 1 0,1 0 0,0 0-1,0 1 1,-12 7 0,16-8-5,0 0 0,0 1 0,1-1 0,-1 1-1,1 0 1,0 0 0,0 0 0,0 1 0,1-1 0,-1 1 0,1 0 0,0 0 0,-3 10 0,5-14-18,0 1 0,1 0 0,-1 0 0,1 0 0,-1 0 0,1 0 0,0-1 1,0 1-1,0 0 0,0 0 0,0 0 0,0 0 0,1 0 0,-1 0 0,0-1 0,1 1 1,0 0-1,-1 0 0,1 0 0,0-1 0,0 1 0,1 2 0,1-2 12,-1 0-1,1 1 1,-1-1-1,1 0 1,0-1 0,-1 1-1,1 0 1,0-1-1,0 0 1,0 1-1,7 0 1,2 1 47,0-1 0,1-1-1,-1 0 1,1 0 0,22-3 0,-14-1-14,-1 0-1,-1-2 1,1 0 0,37-16 0,-49 17-68,1 0 1,-1 0-1,0-1 0,-1 0 0,1 0 1,-1-1-1,0 0 0,0 0 1,0 0-1,-1-1 0,0 0 1,-1-1-1,7-9 0,-12 17-4,0-1 0,1 0-1,-1 1 1,1-1 0,-1 0-1,0 0 1,1 0 0,-1 1 0,0-1-1,0 0 1,0 0 0,0 0 0,0 0-1,0 1 1,0-1 0,0 0-1,0 0 1,0 0 0,0 0 0,-1-1-1,1 2 2,0-1-1,-1 1 1,1 0-1,-1-1 1,1 1-1,-1 0 1,1 0-1,-1-1 1,1 1-1,-1 0 0,1 0 1,-1 0-1,1-1 1,-1 1-1,0 0 1,1 0-1,-1 0 1,1 0-1,-1 0 1,1 0-1,-1 0 1,0 1-1,-3-1-3,1 1 0,0 0 0,0 0-1,0 0 1,0 0 0,0 1 0,0-1 0,-5 4 0,5-3 4,1 1 1,-1-1-1,1 1 1,0-1-1,-1 1 1,1 0-1,0 0 1,1 0-1,-1 0 1,0 0-1,1 0 1,0 0-1,0 0 1,0 1-1,0-1 0,0 0 1,0 1-1,1-1 1,0 1-1,0-1 1,0 1-1,0-1 1,1 5-1,0-4-52,0 0 0,1-1 0,-1 1 0,1 0 0,0-1 0,0 1-1,0-1 1,0 1 0,1-1 0,0 0 0,-1 0 0,1 0 0,0 0 0,0-1-1,1 1 1,-1-1 0,0 0 0,1 0 0,5 3 0,-1-2-19,0-1 1,0 1-1,0-2 1,0 1-1,8 0 0,4-1-209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16716,'0'6'321,"0"-1"1,0 0 0,-1 0-1,0 0 1,0 0 0,0 0-1,0 0 1,-1 0 0,0 0-1,0 0 1,0-1 0,-3 5-1,-3 8 261,-30 68 336,13-34-588,-24 78-1,44-114-317,1 0-1,1 0 1,0 0 0,1 1-1,1 0 1,0-1 0,1 1 0,1 0-1,5 29 1,-4-38-47,-1 0 0,2-1 1,-1 1-1,1-1 0,0 0 1,0 0-1,1 0 0,0 0 0,0-1 1,0 1-1,1-1 0,-1 0 0,1 0 1,1-1-1,-1 1 0,1-1 1,-1 0-1,8 3 0,-3-2-16,0-1 0,0 0 1,1-1-1,0 0 0,-1 0 0,1-1 0,0-1 1,0 0-1,0 0 0,17-2 0,36-5-178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16604,'-3'9'1504,"1"6"-1032,2 6-224,0 1 584,3 4-120,2-3-256,1 0-207,0-3-362,-1-2-191,-1-4-464,-1-3 280,-6-16-24,-1-6 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13091,'0'3'1912,"1"0"-1016,8 2-239,4 0 1775,5-1-1328,7 1-152,7-2-231,1 0-201,4-3-688,1 0-200,-5-5 344,-3 1-120,-8-1-136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18684,'1'7'273,"0"1"0,0 0 1,-1-1-1,0 1 0,0-1 0,-1 1 1,-1 7-1,-1 12 284,-10 190 587,13-210-1126,0 0-1,0 0 1,1 0-1,0 0 0,3 12 1,-3-17-12,0 0 0,-1 0 1,1 0-1,0 0 0,0-1 1,0 1-1,0 0 0,1-1 1,-1 1-1,0-1 0,1 1 1,-1-1-1,1 1 0,-1-1 1,1 0-1,0 0 0,0 0 1,-1 0-1,1 0 0,0 0 1,0-1-1,0 1 0,4 0 1,20 2 48,-1-1 0,52-2 0,-51-1-48,-1 0 1,1 2-1,29 5 0,-53-6-8,0 1 0,0-1-1,-1 0 1,1 1 0,0 0-1,0-1 1,-1 1 0,1 0-1,0 0 1,-1 0 0,1 0-1,-1 0 1,1 0 0,-1 0-1,0 1 1,1-1 0,1 2 0,-3-2-1,0-1 1,0 1 0,0 0 0,1-1 0,-1 1 0,0-1 0,0 1 0,0 0 0,0-1 0,0 1 0,0 0 0,0-1 0,0 1 0,0-1 0,0 1-1,-1 0 1,1-1 0,0 1 0,0-1 0,-1 2 0,0-1 1,0 1-1,0-1 0,0 1 1,-1-1-1,1 1 1,0-1-1,-1 0 0,1 0 1,-4 2-1,-7 4 64,-1 0 1,0-2-1,0 1 0,0-1 0,-1-1 0,0-1 0,1 0 0,-22 2 1,17-4 44,-1 0 1,1-1-1,0-1 1,0 0-1,0-2 1,-21-5 0,34 7-223,0-1 1,0 0 0,1 0 0,-1 0 0,-5-5 0,9 7 88,1-1-1,-1 1 1,0 0-1,1-1 1,-1 1-1,1-1 1,-1 0-1,1 1 1,0-1-1,-1 1 1,1-1 0,-1 0-1,1 1 1,0-1-1,-1 0 1,1 1-1,0-1 1,0-1-1,0 1 14,0 1 0,0-1 0,1 0 0,-1 1 0,0-1 0,1 1 0,-1-1 0,0 0 0,1 1 0,-1-1 0,1 1 0,-1-1 0,1 1 0,-1 0 0,1-1 0,0 1 0,-1-1 0,1 1 0,-1 0 0,1-1 0,0 1 0,-1 0 0,1 0 0,1-1 0,25-4-371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 18540,'-1'-1'126,"0"1"1,1 0-1,-1-1 1,0 1-1,0 0 0,0-1 1,0 1-1,0 0 1,0 0-1,1 0 1,-1 0-1,0-1 0,0 2 1,0-1-1,0 0 1,0 0-1,0 0 0,0 0 1,0 0-1,0 1 1,1-1-1,-1 0 1,0 1-1,0-1 0,0 1 1,1-1-1,-1 1 1,0-1-1,0 1 1,0 0-1,-31 23 1321,26-18-925,-71 57 280,-80 85 0,153-144-970,-11 11-496,14-15 604,1 0 0,0 0 0,0 0 0,-1 0 1,1 0-1,0 0 0,-1 0 0,1 1 0,0-1 0,-1 0 0,1 0 0,0 0 0,-1 0 0,1 0 1,0-1-1,-1 1 0,1 0 0,0 0 0,0 0 0,-1 0 0,1 0 0,0 0 0,-1 0 1,1-1-1,0 1 0,0 0 0,-1 0 0,1 0 0,0-1 0,0 1 0,-1 0 0,1 0 0,0-1 1,0 1-1,0 0 0,0 0 0,-1-1 0,1 1 0,0 0 0,0 0 0,0-1 0,0 1 1,0 0-1,0-1 0,0 1 0,0 0 0,0-1 0,0 1 0,0 0 0,0-1 0,0 1 0,0 0 1,0-1-1,0 1 0,0 0 0,0-1 0,0-44-1650,0 14 678</inkml:trace>
  <inkml:trace contextRef="#ctx0" brushRef="#br0" timeOffset="1">48 10 15507,'14'17'1953,"1"1"-1161,5 2-232,2 3 864,5 0-311,4-2-97,1-1-752,2-1-480,-5-7 320,-2-3-104,4-1-184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63 213 14947,'-3'12'2009,"-8"11"-1033,2 0-408,-2 3 1600,1 3-1023,2 2-377,0 0-344,7-4-856,-1-5-352,2-12 624,3-7-152,2-10-137</inkml:trace>
  <inkml:trace contextRef="#ctx0" brushRef="#br0" timeOffset="1">40 0 19908,'0'0'1681,"-1"3"-1225,1 2-216,1 0 736,2 1-392,2-2-1088,2-4 592,-3-1-168,0-5-88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17156,'1'26'1600,"5"4"-952,5 4-224,1 9 592,2 3-119,1 6-201,-5-2-128,-7 1-224,-6-1-80,-13 1-144,-7 1-64,-10-3 16,-2 2-80,-7-4-440,4-1-392,3-12 720,4-5-120,8-17-88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11410,'39'77'2069,"-3"1"0,38 122 0,-66-171-1942,-2 2 0,-1-1 0,-1 0 0,0 36 0,-5-44-81,0 0 0,-1 0 0,-2 0 0,0 0 1,-1-1-1,-14 36 0,10-35-252,-2 0 0,0 0 0,-2-1 0,0-1 0,-1 0 0,-1-1 0,-1-1 0,-1 0 0,0-1 0,-1 0 0,-1-2 0,-38 24 0,-4-6-312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5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387 457 13739,'0'-1'210,"1"0"1,0 0-1,0 0 0,0-1 0,-1 1 1,1 0-1,-1 0 0,1-1 1,-1 1-1,1 0 0,-1-1 1,0 1-1,0 0 0,1-1 1,-1 1-1,0 0 0,0-1 0,-1 1 1,1-1-1,0 1 0,-1-3 1,0 2 33,0 0 1,0 0-1,-1 0 1,1 0 0,0 0-1,-1 0 1,1 1-1,-1-1 1,0 0 0,0 1-1,-3-3 1,-2 0 37,0 0 1,0 1 0,0-1 0,0 2-1,-1-1 1,-14-3 0,13 6-279,0-1 0,1 1 0,-1 1 1,0 0-1,0 0 0,1 0 1,-1 1-1,1 1 0,-1-1 0,1 1 1,0 1-1,0-1 0,1 2 0,-1-1 1,1 1-1,-1 0 0,2 0 0,-1 1 1,0 0-1,1 0 0,0 0 1,1 1-1,0 0 0,0 0 0,0 1 1,1-1-1,0 1 0,0 0 0,-3 10 1,6-16-10,1-1 0,-1 0 1,1 1-1,0-1 1,-1 1-1,1-1 0,0 1 1,0-1-1,0 1 1,0 0-1,0-1 0,0 1 1,0-1-1,1 1 1,-1-1-1,0 1 0,1-1 1,-1 0-1,1 1 1,1 1-1,-1-2 3,0-1 0,0 1 0,-1 0 1,1-1-1,1 1 0,-1-1 0,0 1 0,0-1 0,0 1 0,0-1 0,0 0 1,0 0-1,0 0 0,0 1 0,1-1 0,-1 0 0,0 0 0,0 0 1,0-1-1,2 1 0,4-2 5,0 1-1,0-2 1,-1 1 0,1-1 0,-1 0 0,0 0-1,9-6 1,5-6 54,0-1 0,-2-1 1,0 0-1,-1-1 0,-1-1 0,0-1 0,-2 0 0,13-23 0,-17 26 0,-2 1-1,0-1 1,-1 0 0,-1-1-1,0 0 1,-1 0 0,-1 0-1,-1 0 1,-1-1 0,0 1-1,-2-28 1,0 42-46,0-1 0,-1 0 1,0 1-1,0-1 0,0 1 0,0-1 1,-1 1-1,0-1 0,0 1 0,0 0 1,0 0-1,-1 0 0,1 0 0,-1 1 1,0-1-1,0 1 0,-1-1 0,-4-3 1,4 4-7,-1 1 1,0-1-1,1 1 1,-1 0-1,0 0 1,0 1-1,0 0 0,0 0 1,-1 0-1,1 0 1,0 1-1,0 0 1,0 0-1,-1 0 1,1 0-1,-6 2 1,-8 3-75,0 0 0,0 1 1,1 1-1,-1 0 0,2 2 1,-1 0-1,1 1 0,1 0 0,-1 2 1,2 0-1,0 0 0,0 2 1,-24 29-1,26-21 431,13-21-364,0-1 1,0 0 0,0 1 0,-1-1 0,1 0 0,0 1 0,0-1 0,0 1 0,0-1-1,0 0 1,0 1 0,0-1 0,0 0 0,0 1 0,0-1 0,0 0 0,0 1-1,0-1 1,1 0 0,-1 1 0,0-1 0,0 0 0,0 1 0,0-1 0,1 0 0,-1 1-1,0-1 1,0 0 0,0 0 0,1 1 0,-1-1 0,0 0 0,1 0 0,-1 0 0,0 1-1,0-1 1,1 0 0,-1 0 0,0 0 0,1 0 0,-1 0 0,0 0 0,1 1-1,-1-1 1,1 0 0,-1 0 0,0 0 0,1 0 0,-1 0 0,0 0 0,1 0 0,-1-1-1,0 1 1,1 0 0,16-1-135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5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16396,'1'13'1576,"-5"12"-928,-4 6-216,-3 10 664,1 6-183,-3 10-241,4 1-80,2 2-240,-1-2-104,5-7-128,1-7-80,2-10-256,2-8-224,-1-13-320,-1-11-257,-1-4 745,-7-13-184,-4-16-168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7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16211,'-4'-12'1825,"2"5"-1105,4 2-272,8 2 880,6 3-71,11-2-401,7 2-208,10-1-312,4-2-104,5 1-48,1-1-128,-4 0-456,-2-1-328,-13-1 608,-6-1-136,-15 4-96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18900,'11'6'1704,"12"-9"-1167,4 0-233,10 0 720,3 3-296,3 0-960,-1 3 1632,-3-2-1256,-6-1-8,6-3-16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14851,'36'4'844,"1"-2"0,0-2 0,67-7 1,-44 2-72,-38 3-553,810-42 3181,-775 44-3405,-6 0-269,0-1-1,-1-3 1,77-15 0,-109 11 940,-11 3-447,-7 5-222,0 0 0,0 0 1,0 0-1,0 0 0,0 0 0,0-1 0,0 1 1,0 0-1,0 0 0,1 0 0,-1 0 1,0 0-1,0 0 0,0 0 0,0 0 0,0-1 1,0 1-1,0 0 0,0 0 0,0 0 0,0 0 1,0 0-1,0 0 0,-1 0 0,1 0 0,0-1 1,0 1-1,0 0 0,0 0 0,0 0 1,0 0-1,0 0 0,0 0 0,0 0 0,0 0 1,0 0-1,0 0 0,0-1 0,0 1 0,-1 0 1,1 0-1,0 0 0,0 0 0,0 0 0,0 0 1,0 0-1,0 0 0,0 0 0,0 0 1,-1 0-1,-9-3-74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328 375 17220,'1'-2'160,"-1"1"0,1 0 0,0-1 0,-1 1 0,1-1 0,-1 1 0,1 0 0,-1-1 0,0 1 0,1-1 0,-1 1 0,0-1 0,0 1 0,0-1 0,0 0 0,0 1 0,-1-1 0,1 1 0,0-1 0,-1 1 0,1 0 0,-2-3 0,1 2 9,-1 0 1,1 0-1,-1 0 0,0 0 1,0 0-1,0 0 1,0 0-1,0 1 1,0-1-1,0 1 0,-1 0 1,-2-2-1,-3 0 52,-1 0-1,1 0 1,-1 1-1,1 0 0,-1 1 1,-17-1-1,14 2-231,0 1 0,1 0 0,-1 1-1,1 0 1,-1 1 0,1 1 0,0 0 0,0 0-1,1 1 1,-1 0 0,1 1 0,-14 9-1,19-11-17,0 1 0,-1-1 0,2 1 0,-1-1 0,0 1 0,1 1 0,0-1 0,0 1 0,1-1 0,0 1 0,-1 0-1,2 0 1,-1 1 0,1-1 0,0 0 0,0 1 0,1-1 0,0 1 0,0 0 0,1-1 0,0 1 0,1 13-1,-1-17 24,0 1 1,1-1-1,0 1 0,0-1 0,0 0 0,0 1 0,0-1 0,1 0 0,0 0 0,-1 0 0,1 0 0,0 0 0,1 0 0,-1 0 1,0-1-1,1 1 0,-1-1 0,1 1 0,0-1 0,0 0 0,0 0 0,0 0 0,0-1 0,0 1 0,1-1 0,-1 0 0,0 0 0,1 0 1,-1 0-1,7 0 0,0 0 24,-1-1 0,0 0 1,0-1-1,0 0 1,0 0-1,0-1 1,0 0-1,0-1 0,0 0 1,-1 0-1,9-5 1,-4 1 66,0 0 0,0-2 1,-1 1-1,0-2 0,-1 1 0,0-2 0,0 0 1,-1 0-1,-1 0 0,0-1 0,-1-1 1,0 1-1,0-2 0,8-22 0,-11 25-39,-2-1 0,1 0-1,-2 0 1,1 1 0,-2-2-1,1 1 1,-2 0 0,0 0-1,0 0 1,-1 0-1,0 0 1,-1 0 0,-1 0-1,0 0 1,0 0 0,-1 1-1,-1 0 1,-8-17 0,5 16-122,0-1 0,-1 1 1,0 1-1,-1-1 0,0 2 1,-14-12-1,20 19-49,0-1 0,0 1 0,0 0 0,-1 0 0,1 0 0,-1 1 0,0-1 0,0 1 0,0 0 0,0 1 0,0-1 0,0 1-1,0 0 1,-1 0 0,1 1 0,0-1 0,-1 1 0,1 0 0,0 1 0,-7 1 0,8-1-17,1 0 0,0 1 0,0-1-1,0 1 1,0 0 0,0 0 0,0 0 0,1 0-1,-1 1 1,0-1 0,1 1 0,0-1-1,0 1 1,0 0 0,0 0 0,0 0 0,-1 4-1,-1 0-73,2 0 0,-1 1-1,1-1 1,0 1 0,0 0-1,0 12 1,1 21-652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 16428,'-1'0'66,"0"-1"1,0 0 0,0 1 0,0-1 0,0 1 0,-1 0 0,1-1 0,0 1 0,0 0 0,-1 0 0,1-1 0,0 1 0,0 0 0,-1 0 0,1 0 0,0 1-1,0-1 1,-1 0 0,1 0 0,-2 1 0,-1 0 63,-20 2 128,1 1 1,-1 0 0,1 2-1,-41 17 1,48-17-228,1 2-1,0 0 1,0 1-1,0 0 1,1 1-1,1 1 1,-18 16-1,26-21-23,1-1 0,0 1 0,0 0 0,0 0 0,-4 9 0,7-13-4,0 0 0,1 0 0,-1 0 0,1-1 0,-1 1 0,1 0 0,0 0 0,-1 0 0,1 0 0,1 4 0,-1-6 0,0 1 0,0 0 0,1 0 0,-1 0 0,0 0 0,1 0 0,-1 0-1,1-1 1,-1 1 0,1 0 0,-1 0 0,1-1 0,0 1 0,-1 0 0,1-1 0,0 1 0,0-1 0,-1 1 0,1-1 0,0 1 0,0-1 0,0 0 0,1 1 0,3 0 13,1 0 0,-1 0 1,0 0-1,1-1 1,-1 0-1,1 0 1,-1-1-1,1 1 1,-1-1-1,0 0 1,1-1-1,7-2 1,10-5 185,30-16 0,-25 11 360,42-31-1,-58 36-233,-1 0 1,0 0 0,0-1 0,-1-1 0,16-20 0,-20 18 260,-6 13-576,0 0-1,0 0 0,0 0 0,0 0 0,0 0 0,0 0 0,0-1 1,0 1-1,0 0 0,0 0 0,0 0 0,0 0 0,0 0 0,0 0 0,0 0 1,0 0-1,0 0 0,0 0 0,0 0 0,0 0 0,0-1 0,-1 1 1,1 0-1,0 0 0,0 0 0,0 0 0,0 0 0,0 0 0,0 0 1,0 0-1,0 0 0,0 0 0,0 0 0,0 0 0,-1 0 0,1 0 0,0 0 1,0 0-1,0 0 0,0 0 0,0 0 0,0 0 0,0 0 0,0 0 1,0 0-1,0 0 0,-1 0 0,1 0 0,0 0 0,0 0 0,0 0 1,0 0-1,0 1 0,0-1 0,0 0 0,0 0 0,0 0 0,0 0 0,0 0 1,0 0-1,-19 17 537,14-9-556,0 0-1,0 0 1,1 1 0,0 0 0,0 0 0,1 0-1,1 0 1,-1 0 0,1 0 0,1 1 0,0-1-1,0 16 1,1-21-66,0 0-1,0 1 1,0-1-1,1 0 1,-1 1-1,1-1 1,1 0-1,-1 0 1,0 0-1,1 0 1,0 0-1,0 0 1,0 0 0,0 0-1,1-1 1,-1 1-1,1-1 1,0 0-1,0 0 1,0 0-1,1 0 1,-1 0-1,1-1 1,-1 1-1,1-1 1,0 0-1,0 0 1,0-1-1,5 2 1,36 4-335,8-7-128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13307,'15'3'2072,"8"5"-1072,14-5-335,6 0 1927,10 0-1560,4 0-71,2 0-297,3-1-240,-10-1-552,-6 2-296,-16 0 832,-8 0-472,-19 0-48,-8 2-64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8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15179,'21'12'2145,"13"-2"-1153,15-6-336,12-3 1272,8-1-719,3-1-129,-2-7-1232,4-3 552,-21-4-280,-4-2-144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 13523,'-17'-6'5779,"31"9"-1810,29 8-1744,-32-8-2001,13 4 93,31 4 0,-49-10-307,1 0-1,-1-1 1,1 0-1,-1 0 1,1 0-1,-1-1 1,1 0-1,-1 0 1,1-1-1,5-2 1,-11 4-9,-1 0 0,1 0 0,-1 0 0,1 0 0,-1-1 0,1 1 0,-1 0 0,0 0 0,1 0 0,-1 0 0,1-1 0,-1 1 0,0 0 0,1 0 0,-1-1 0,0 1 0,1 0 0,-1-1 0,0 1 0,1 0 0,-1-1 0,0 1 0,0-1 0,1 1 0,-1 0 0,0-1 0,0 1 0,0-1 0,0 1 0,1-1 0,-1 1 0,0 0 0,0-1 0,0 1 0,0-1 0,0 1 0,0-1 0,0 0 0,-1 0 0,0 0 0,0 0 0,0 0 0,-1 0 0,1 0 0,0 0 0,0 0-1,-1 0 1,1 1 0,0-1 0,-3 0 0,-41-13 0,-1 3 264,-1 3 0,-86-6 1,146 17-239,0 0 1,-1 1-1,1 1 0,-1 0 1,13 7-1,11 4-714,2 0-2254,-35-15 2280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17316,'-4'-3'1560,"4"0"-952,3-1-184,11 4 712,6 2-95,12 1-273,8 0-128,10-1-152,5 1-64,2-2-232,-2-1-216,-3 2-648,-6-2-320,-12 0 808,-8-3-192,-25 3-152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15731,'-2'10'1561,"10"-2"-921,9-2-224,12-3 632,6 0-128,14-3-496,5 0-360,8 0 1577,0-4-1433,3-1-24,3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4 305 10626,'0'1'66,"-1"1"-1,1-1 0,-1 1 1,1-1-1,-1 1 1,1-1-1,0 1 0,0-1 1,0 1-1,0-1 0,0 1 1,0 0-1,0-1 1,1 1-1,-1-1 0,1 1 1,-1-1-1,1 1 1,-1-1-1,1 1 0,0-1 1,-1 0-1,1 1 0,0-1 1,0 0-1,0 0 1,0 0-1,1 1 0,-1-1 1,0 0-1,0 0 0,1-1 1,-1 1-1,0 0 1,1 0-1,-1-1 0,1 1 1,2 0-1,10 5 137,1-1 1,1-1-1,-1 0 0,1-1 0,22 2 1,84-2 147,-95-3-284,522-38 345,-410 23-290,1459-120 1546,-1330 116-1616,898-51 97,-1087 68-150,457-21-32,-5-37 111,-507 57-95,-1 2-1,1 0 1,0 1 0,36 6-1,-40-4-90,-7-1-167,0 0 0,1-1 0,-1-1 1,0 0-1,0-1 0,0 0 0,0-1 1,25-8-1,-21 3-123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27 14531,'-4'-3'133,"0"0"0,0 1 0,0-1 0,0 1 1,0 0-1,0 0 0,0 0 0,-1 0 0,1 1 0,-1 0 0,1 0 0,-1 0 0,0 0 0,1 1 0,-1 0 1,0 0-1,0 0 0,1 0 0,-1 1 0,0 0 0,-4 1 0,-3 1 105,1 1 0,-1 0 0,1 0 0,0 1 0,0 0 0,-20 14 0,21-12-114,2 0 0,-1 1-1,1 0 1,0 0-1,1 1 1,0 0 0,0 0-1,1 1 1,0 0-1,-8 19 1,12-24-85,-1 1 1,2-1-1,-1 1 1,1 0-1,0 0 1,0-1-1,0 1 1,1 0-1,0 0 1,0 0-1,0 0 0,1 0 1,0 0-1,0 0 1,1-1-1,0 1 1,-1 0-1,2-1 1,-1 0-1,1 1 1,0-1-1,4 6 1,-1-4-13,0-1 0,0 0 0,1 0 0,0-1 0,0 0 0,0 0 0,1 0 0,-1-1 0,1 0 0,0-1 0,0 1 0,1-2 0,-1 1 0,1-1 0,-1 0 0,1-1 0,0 0 1,-1-1-1,1 1 0,0-2 0,9 0 0,-11 0 3,1 0 1,-1 0-1,1-1 0,-1 1 1,0-2-1,1 1 0,-1-1 1,0 0-1,0 0 1,-1-1-1,1 0 0,-1 0 1,0-1-1,0 0 1,0 0-1,-1 0 0,0-1 1,0 0-1,0 0 1,0 0-1,-1 0 0,0-1 1,-1 1-1,5-12 1,-6 14-14,-1-2 1,0 1 0,0 0-1,0 0 1,0 0 0,-1 0-1,0-1 1,0 1 0,0 0-1,0 0 1,-1 0 0,0-1-1,0 1 1,-1 0 0,1 0-1,-1 0 1,0 1 0,-1-1-1,1 0 1,-1 1 0,0-1-1,0 1 1,0 0 0,0 0-1,-1 0 1,0 1 0,0-1-1,0 1 1,0 0 0,-6-4-1,1 2-87,0 0-1,0 0 0,0 1 0,-1 1 1,1-1-1,-1 1 0,0 1 0,0 0 1,0 0-1,0 1 0,0 1 0,0-1 1,0 2-1,-20 2 0,-11 7-278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413 450 12587,'4'-3'373,"0"0"0,0 0 0,0 0 0,-1 0 0,1-1 1,-1 1-1,0-1 0,0 0 0,-1 0 0,1 0 0,-1 0 1,4-8-1,-6 10-242,1 0 1,-1 0-1,1 0 1,-1 0 0,0 0-1,0 0 1,0 0-1,0 0 1,0 0 0,-1-1-1,1 1 1,-1 0 0,1 0-1,-1 0 1,0 0-1,0 1 1,1-1 0,-1 0-1,-1 0 1,1 0-1,0 1 1,0-1 0,-1 0-1,1 1 1,-1 0-1,1-1 1,-1 1 0,1 0-1,-1-1 1,0 1-1,0 0 1,-2-1 0,-7-3 157,0 0 0,0 1-1,0 0 1,-1 1 0,0 0 0,-21-2 0,10 3-49,-1 1-1,-36 3 0,47 0-233,1 0-1,-1 0 0,1 1 1,0 1-1,0 0 0,1 1 1,-1 0-1,1 1 0,0 0 0,0 1 1,-18 16-1,23-19-23,1 1 0,0 0-1,0 0 1,0 0 0,1 1 0,0 0-1,0 0 1,0 0 0,1 0 0,0 1-1,0-1 1,1 1 0,-1 0-1,1 0 1,1 0 0,0 0 0,0 0-1,0 0 1,1 0 0,-1 0 0,2 0-1,1 10 1,-2-14 8,1 1-1,0-1 0,-1 0 1,1 0-1,1 0 1,-1 0-1,0 0 0,1 0 1,0 0-1,0-1 1,-1 1-1,2-1 1,-1 1-1,0-1 0,0 0 1,1 1-1,3 1 1,-3-2 0,1 0 1,1 0-1,-1 0 1,0-1-1,0 1 1,1-1 0,-1 0-1,0-1 1,1 1-1,-1-1 1,6 0-1,4-1 0,-1 0-1,0-1 0,1-1 0,-1 0 0,-1-1 0,1 0 0,17-9 0,-13 3 55,0 0 0,0-1-1,-1 0 1,0-2-1,-1 0 1,-1 0-1,0-2 1,-1 1 0,-1-2-1,0 0 1,-1 0-1,17-35 1,-21 38 24,-2 0 0,0-1 0,0 0 0,-2 0 1,0 0-1,0-1 0,-1 1 0,0-16 0,-2 20-18,-1-1 0,0 1 0,0-1-1,-1 1 1,-1 0 0,0-1 0,0 1 0,-1 0 0,0 1-1,0-1 1,-12-16 0,12 20-65,0 0 0,-1 0 0,0 1 0,0 0 0,-1-1-1,1 2 1,-1-1 0,0 1 0,-1 0 0,1 0 0,-1 0 0,1 1 0,-1 0 0,0 0-1,0 1 1,-1 0 0,1 0 0,-10 0 0,11 1-100,0 1 1,0 0-1,0 0 1,1 1-1,-1 0 0,0 0 1,0 0-1,0 1 0,0 0 1,1 0-1,-1 0 1,1 1-1,0 0 0,-1 0 1,1 0-1,1 1 1,-1-1-1,0 1 0,1 0 1,0 1-1,0-1 0,-6 10 1,3-4-181,2 0-1,-1 1 1,2 0 0,-1 0 0,1 1-1,1-1 1,0 1 0,1-1 0,0 1-1,1 0 1,0 0 0,2 24 0,3 12-492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17964,'6'-7'933,"9"-7"458,-13 15-838,-7 10 165,-8 14-274,2 1-1,0 0 0,-11 47 0,-12 85-441,28-124-104,1 0-1,2 0 1,1 1-1,1-1 1,5 39 0,1-58-573,-2-13 421,-2-8 46,-2-7-138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16379,'3'-3'1585,"10"3"-873,6 5-208,12-1 752,10 2-167,10 1-281,9-1-104,5 0-144,4-2-160,-4 1-664,-6 0-288,-10-4-608,-12 1 944,-13-2-200,-7 0-193</inkml:trace>
  <inkml:trace contextRef="#ctx0" brushRef="#br0" timeOffset="1">77 198 14803,'0'15'1705,"17"-4"-809,9-7-264,15-4 960,9 0-344,12-1-239,2-1-209,0 2-904,-3 0-424,-10 0 536,-5-3-176,-14 2-184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15411,'48'0'1785,"17"-8"-921,15-4-296,16-2 776,9-1-119,9 1-337,3 0-208,7 5-368,-3 5-168,-8 4-416,-6 1-64,-14 5-80,-7 0-48,-16-2-217,-7-3-279,-21-6 616,-12-4-168,-19-3 216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329 640 14179,'9'-6'637,"1"0"-1,-1-1 1,0-1 0,0 1-1,-1-1 1,0-1-1,9-12 1,-13 16-378,-1 1 0,0-1 0,0 0 0,0 0 1,-1 0-1,0-1 0,0 1 0,0-1 0,-1 1 0,1-1 0,-1 1 0,0-1 1,-1 0-1,0 1 0,0-1 0,-1-9 0,0 11-199,0 1 0,0-1 0,-1 1 0,1-1-1,-1 1 1,0 0 0,0 0 0,0 0 0,0 0 0,-1 0 0,1 0-1,-1 1 1,0-1 0,0 1 0,0-1 0,0 1 0,0 0 0,0 1-1,-1-1 1,1 0 0,-1 1 0,1 0 0,-1 0 0,-4-1 0,-3-1-64,-1 1 1,0 0 0,0 1-1,1 0 1,-1 1 0,-17 2 0,17 0-39,0 0 0,0 1 0,0 0 0,0 1 0,0 1 0,1 0 0,0 0 0,0 1 0,0 0 0,1 1 0,-19 16 0,24-19 30,1 0 0,-1 0-1,1 1 1,0-1-1,1 1 1,-1 0 0,1 1-1,0-1 1,0 0-1,0 1 1,1 0 0,0 0-1,0-1 1,0 1 0,1 0-1,0 0 1,0 1-1,1-1 1,-1 0 0,1 0-1,1 0 1,-1 0-1,1 1 1,0-1 0,3 9-1,-3-12 13,0-1-1,0 1 1,0-1 0,0 1-1,0-1 1,1 1 0,-1-1-1,1 0 1,-1 0 0,1 0-1,0 0 1,0 0 0,0 0-1,0 0 1,0 0 0,1-1-1,-1 1 1,0-1-1,5 2 1,-3-2 6,0 0 1,0 0-1,0-1 1,0 1-1,0-1 0,0 0 1,0 0-1,0-1 1,0 1-1,0-1 0,0 0 1,4-1-1,5-3 44,-1 0 0,1 0 0,-1-1 0,-1-1 0,1 0 0,19-17 0,-18 12 35,0-1 1,-1-1 0,-1 0-1,0 0 1,-1-1 0,0 0 0,-1-1-1,-1 0 1,-1 0 0,0-1-1,-1 0 1,-1 0 0,-1-1 0,0 0-1,2-26 1,-5 30-72,0-1-1,-1 1 0,-1 0 1,0 0-1,0 0 1,-2 0-1,0 1 1,0-1-1,-1 1 0,-1-1 1,0 1-1,-1 1 1,0-1-1,-1 1 1,-1 0-1,0 0 1,0 1-1,-1 0 0,-1 1 1,-13-13-1,16 17-89,0 1-1,-1 0 0,1 0 1,-1 1-1,0 0 0,0 1 1,0 0-1,-1 0 0,-11-3 1,15 5-13,-1 1 0,0-1-1,1 1 1,-1 0 0,0 0 0,1 0 0,-1 1 0,1 0 0,-1 0 0,1 1-1,-1-1 1,1 1 0,0 0 0,-1 1 0,-6 3 0,4 0-98,0 1 0,1-1 0,-1 1 0,1 0 0,1 1 1,-1-1-1,1 2 0,1-1 0,-1 0 0,1 1 0,1 0 0,-6 16 0,5-12 65,1 0-1,1 0 1,0 0-1,1 1 0,0 0 1,1-1-1,0 1 1,3 24-1,6 3-136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18340,'-42'170'3829,"28"-124"-3125,3-1 0,-10 76 0,20-119-696,1 0 0,0 0 0,0-1-1,0 1 1,0 0 0,0 0 0,0 0-1,0-1 1,0 1 0,1 0 0,-1 0 0,1-1-1,-1 1 1,1 0 0,0-1 0,-1 1-1,1 0 1,0-1 0,0 1 0,0-1 0,0 0-1,1 1 1,-1-1 0,0 0 0,1 0 0,-1 0-1,3 2 1,0-1-15,1-1 0,-1 0 0,1 0 0,-1 0-1,1-1 1,0 0 0,0 0 0,-1 0 0,8-1 0,47-7-210,-32 4 54,36-2-1,-56 6 129,0 0 0,0 1 0,0-1 0,-1 1-1,1 1 1,0-1 0,-1 1 0,1 0-1,-1 0 1,10 6 0,-15-8 47,0 1-1,1 0 1,-1-1 0,0 1 0,0 0-1,0 0 1,1 0 0,-1 0 0,0 0-1,0 0 1,0 0 0,0 0 0,-1 1-1,1-1 1,0 0 0,0 0-1,-1 1 1,1-1 0,-1 1 0,1-1-1,-1 0 1,1 4 0,-2-4 18,1 1 1,0 0-1,-1-1 1,1 1-1,-1 0 0,0-1 1,1 1-1,-1-1 1,0 1-1,0-1 1,0 1-1,0-1 1,0 1-1,-1-1 0,1 0 1,-2 2-1,-3 2 110,0-1 0,-1 1-1,0-1 1,0 0 0,0-1-1,0 1 1,-9 1-1,3-2-113,0 0-1,-1-1 0,0 0 0,1-1 1,-1-1-1,0 0 0,1-1 1,-1 0-1,1-1 0,-1-1 0,1 0 1,0-1-1,0 0 0,0-1 0,0 0 1,-16-11-1,27 15-99,1 0 0,-1 0-1,1 0 1,-1-1 0,1 1 0,0 0 0,0-1 0,-1 1 0,1-1 0,0 1-1,1-1 1,-1 0 0,0 1 0,0-1 0,0-3 0,0 4 49,1 0 1,0 0-1,0 0 1,0 0-1,1 0 0,-1 0 1,0 0-1,0 0 1,1 0-1,-1 0 1,0 0-1,1 0 0,-1 0 1,1 0-1,-1 0 1,1 0-1,-1 0 1,1 1-1,0-1 0,-1 0 1,1 0-1,0 1 1,0-1-1,0 1 1,-1-1-1,1 0 0,0 1 1,0 0-1,1-1 1,18-6-575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18660,'-12'9'1672,"12"-3"-1088,11-1-199,20-5 719,8 0-136,10 0-400,6 0-144,8 0-352,1 0-328,-7 0-624,-8 1-264,-21 5 856,-12 1-224,-19-1-209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09:5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16796,'24'18'1760,"14"-12"-984,8-3-280,9-3 704,4-3-47,0-1-873,-1-3-256,-12-5 128,-10-5-112,-17-3-208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307 136 13219,'5'-11'688,"0"-1"1,-1 0-1,0 0 1,3-23-1,-7 33-567,0-1-1,1 1 1,-1-1-1,-1 1 0,1-1 1,0 1-1,0-1 1,-1 1-1,0 0 0,1-1 1,-1 1-1,0 0 0,0-1 1,-2-1-1,2 2-21,0 1-1,-1 0 1,1 0-1,-1-1 0,1 1 1,-1 0-1,1 0 1,-1 0-1,0 0 0,1 1 1,-1-1-1,0 0 1,0 1-1,0-1 0,1 1 1,-1 0-1,0 0 1,0 0-1,0-1 1,0 2-1,-2-1 0,0 0-28,0 1-1,0 0 0,0 0 1,1 0-1,-1 1 0,0-1 0,1 1 1,-1 0-1,1 0 0,0 0 1,0 0-1,-1 0 0,1 1 1,1 0-1,-1-1 0,-3 6 0,-3 2-10,1 1 0,1 0 0,-11 20 0,7-7-2,1 2 1,1-1-1,1 1 0,1 1 0,1-1 0,2 1 1,1 0-1,0 36 0,3-26 42,1 0 0,3 0 0,1 0 0,1-1-1,18 56 1,-10-53 7,18 39-1,-26-66-99,0 0-1,1 0 1,0 0-1,1-1 1,1 0-1,18 19 1,-15-23-130,-5-11-292,-7 2 331,1 0 1,-1 0 0,0 1 0,1-1-1,-1 0 1,0 0 0,0 0 0,0 0 0,-1 1-1,1-1 1,0 0 0,-1-2 0,-5-13-488,0 0-1,0 0 1,-2 1 0,0 0 0,-12-18 0,-58-71-3158,-12 5 350,26 38 5370,64 62-1870,-1-1 1,0 0-1,0 1 0,1-1 0,-1 0 0,0 1 0,1-1 1,-1 0-1,1 0 0,-1 1 0,1-1 0,-1 0 0,1 0 1,0 0-1,-1 0 0,1-1 0,0 1-51,0 1-1,0 0 0,0-1 1,1 1-1,-1 0 0,0-1 1,0 1-1,0 0 0,1-1 1,-1 1-1,0 0 0,0 0 1,1-1-1,-1 1 0,0 0 1,1 0-1,-1-1 0,0 1 1,1 0-1,-1 0 0,0 0 1,1 0-1,-1 0 0,1-1 1,-1 1-1,0 0 0,1 0 1,34 0 2254,-29 0-2255,37 3 872,-1 0 19,77-5 0,-108 2-860,0-2-1,0 0 1,0 0-1,0-1 0,-1 0 1,1-1-1,-1 0 1,0-1-1,0 0 1,0-1-1,17-12 1,5-13 14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10562,'2'1'108,"-1"0"0,1-1 0,0 1-1,0-1 1,0 0 0,0 1 0,0-1-1,0 0 1,0 0 0,0 0 0,0-1-1,0 1 1,0 0 0,0-1 0,-1 1-1,4-2 1,31-16 630,-18 9-454,1 1-166,0 1 0,1 0 0,0 2 0,0 0 0,0 2 0,0 0 0,41 0 0,-25 4-31,-1 2 1,0 1-1,62 16 1,-28-4-58,140 13 0,74-17-19,-39-2-24,-162-4-18,304 16-124,2-27 69,99-37 49,257-14-59,-338 46 37,346-18 37,-86-29 56,449-27 89,-1014 79-101,437-12 652,-537 17-666,0 0 0,1 0 0,-1 0 0,0 0 0,0 0 0,0 0 0,0 0 0,1 0 0,-1 0 0,0-1 0,0 1 0,0 0 0,0-1 0,0 1 0,2-2 0,-12-3 20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16740,'-2'1'119,"0"-1"0,0 0 0,0 1 0,0 0 0,0-1 1,0 1-1,1 0 0,-1 0 0,0 0 0,1 0 0,-1 0 1,0 1-1,1-1 0,-2 2 0,-20 23 94,22-25-141,-16 22 329,1 1 0,1 1-1,1 0 1,2 1 0,0 0 0,-12 43 0,10-16 149,1 0 1,-7 81-1,10 29 348,10-144-872,1-1 1,1 0 0,0 0 0,2 0 0,0-1 0,12 33 0,-14-45-135,0-1 0,0 1 1,1-1-1,-1 0 1,1 0-1,0 0 1,0 0-1,1 0 1,-1-1-1,1 0 1,0 0-1,-1 0 1,2 0-1,-1 0 1,0-1-1,0 1 1,1-1-1,-1 0 1,1-1-1,0 1 1,8 1-1,-5-2-72,0-1 1,0 0-1,0 0 0,1 0 1,-1-1-1,0 0 0,0-1 1,0 0-1,0 0 1,-1-1-1,1 0 0,10-5 1,25-18-711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16339,'-2'1'97,"0"-1"0,0 1 0,0 0 0,0 0 0,0-1 0,0 1 0,0 0 0,0 1 0,1-1 0,-1 0 0,0 0 0,1 1 0,-1-1 0,1 1 0,-1 0 0,1-1 0,0 1 0,0 0 0,0 0 0,0-1 0,0 1 0,0 0 0,0 0 0,0 3 0,-4 9 262,0 0 0,-2 18 0,6-28-205,-5 25 274,1 0 1,2 0-1,1 0 0,1 0 0,1 0 1,8 50-1,-7-73-350,0-1 0,0 0 1,1 0-1,0 1 0,0-1 0,0 0 0,0-1 1,1 1-1,6 8 0,-7-11-47,0 1-1,0-2 1,1 1-1,-1 0 1,0 0-1,1-1 1,-1 1 0,1-1-1,0 0 1,-1 0-1,1 0 1,0 0 0,0 0-1,-1 0 1,1-1-1,0 1 1,0-1-1,0 0 1,5 0 0,3-2 5,0 0 1,0 0 0,-1-1-1,1-1 1,-1 0 0,12-6-1,-14 6-30,0 1-1,0-1 0,0 1 0,0 0 1,1 1-1,-1 0 0,1 1 0,0-1 1,0 2-1,13-1 0,-21 1-8,1 0-1,0 1 1,-1-1-1,1 0 1,-1 1-1,1-1 1,-1 1-1,1-1 1,-1 1-1,1 0 1,-1 0-1,1 0 1,-1 0-1,0 0 1,0 0-1,1 0 1,-1 0-1,0 0 1,0 0-1,0 1 1,1 2-1,-1-2 2,0 0 0,-1 1 1,1-1-1,-1 0 0,1 1 0,-1-1 0,0 0 0,0 1 0,0-1 0,0 1 0,-1-1 0,1 0 0,-1 4 0,-2 1 26,0 1 1,0 0-1,0-1 1,-1 0-1,0 0 0,0 0 1,-10 12-1,3-9 27,1-1 0,-2 0 1,1 0-1,-2-1 0,1-1 0,-1 0 0,0 0 1,0-2-1,0 1 0,-1-2 0,0 0 1,0 0-1,0-2 0,-26 3 0,40-5-105,-1 0 0,0 0 0,1 0-1,-1 0 1,0 0 0,1 0 0,-1 0-1,0 0 1,0 0 0,1 0 0,-1 0 0,0 0-1,1-1 1,-1 1 0,1 0 0,-1 0 0,0-1-1,1 1 1,-1 0 0,1-1 0,-1 1 0,1-1-1,-1 1 1,1-1 0,-1 1 0,1-1 0,-1 1-1,1-1 1,-1 1 0,1-1 0,0 0 0,-1 0-1,1-1 0,0 1 0,0 0-1,0-1 1,0 1 0,0 0-1,1-1 1,-1 1-1,0 0 1,1 0 0,-1-1-1,1 1 1,-1 0 0,1 0-1,0 0 1,-1 0 0,3-2-1,12-12-609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11891,'5'3'351,"0"0"1,0 0-1,-1 1 1,1 0 0,-1-1-1,0 2 1,0-1 0,3 6-1,12 11 1312,1-1-983,0 0 0,-2 1 0,-1 1 0,24 39 0,-33-48-531,-1 2 0,-1-1 1,0 1-1,-1 0 0,-1 0 0,0 1 0,-1-1 1,-1 1-1,1 26 0,-3-22-72,-2 1 1,-1-1-1,0 0 0,-1 0 1,-1 0-1,-1-1 0,-1 0 1,-1 0-1,0 0 0,-1-1 1,-22 32-1,18-32 9,-2 1-1,0-2 1,0 0-1,-2 0 1,0-2 0,0 0-1,-2-1 1,0-1-1,0-1 1,-25 12 0,0-7 31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15563,'-6'4'1673,"6"4"-881,3-5-240,11-4 864,8-4-175,11-4-257,12-2-168,4-1-344,3-2-208,3 0-584,-3 1-344,-8 2 576,-12 2-168,-15 4-136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13083,'5'15'1872,"6"-7"-1000,12-6-263,7-4 1479,10-10-1120,3 1-64,6-3-600,-2-2-432,-1-3 264,3-4-128,-7-6-184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16468,'2'15'1624,"5"4"-1168,4 1-200,3 0 592,4 1-296,5-1-88,3-8-392,2-3-208,1-9-512,3-3-168,-5-9 624,-1-5-184,-3-6-176</inkml:trace>
  <inkml:trace contextRef="#ctx0" brushRef="#br0" timeOffset="1">341 1 16460,'-9'14'2609,"1"2"-1884,1 1 0,1-1 0,1 1 0,-7 35 0,-4 74-214,12-82-252,-2 23-89,-27 171-2577,32-233 1952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17172,'-6'17'1688,"6"-1"-1056,0-3-248,6 6 1049,-2-1-521,4 7-416,3-1-152,-2-1-136,3 0-40,-3-6-408,1-2-296,-6-9-208,2-6 608,0-7-144,1-9-120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19252,'-11'-8'2009,"8"6"-1249,-1-1 2272,10 3-2472,-2 0-383,3 0-1154,-3-3 921,8 3-184,2 0-112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15275,'7'6'2177,"4"2"-1169,1-4-296,5 1 1385,9 0-817,5-4-152,7-4-320,2-2-216,3-4-592,0-3-512,-4-3-2584,0 3 2752,-6 2-377,-5 3-303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14155,'2'1'196,"-1"0"1,1 1-1,-1-1 1,1 1-1,-1-1 1,1 1-1,-1 0 1,0 0-1,0-1 0,0 1 1,0 0-1,0 0 1,0 0-1,-1 0 1,1 0-1,-1 0 1,1 0-1,-1 1 0,0-1 1,0 4-1,1 5 241,-2 1 0,-3 19 0,2-14-118,-7 51 438,2-29-420,2 1 1,2-1 0,2 1 0,5 58-1,-4-94-372,1 0 0,0 0 0,0 0 0,0 0-1,0-1 1,0 1 0,1 0 0,0 0-1,0-1 1,0 1 0,0-1 0,0 0-1,1 0 1,-1 1 0,1-1 0,0-1 0,0 1-1,0 0 1,0-1 0,0 0 0,1 1-1,-1-1 1,1-1 0,0 1 0,-1 0-1,1-1 1,0 0 0,0 0 0,0 0 0,0 0-1,0-1 1,0 0 0,0 1 0,0-1-1,7-1 1,4-1-91,1 0 1,0-1-1,18-5 0,11-6-294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3542 421 10338,'-491'-116'-1347,"134"26"92,262 71 1212,-173-13 1,165 31-57,0 4-1,1 5 1,-102 21 0,-299 85 700,375-81 164,1 7 0,-158 71 0,225-82-651,1 3 0,1 2 0,2 2 0,2 3 0,2 2 0,-73 73 0,83-68-138,2 1 1,1 2-1,-37 65 1,59-84-13,0 1 0,2 0 0,2 1 1,1 1-1,1 0 0,1 1 0,-5 42 1,13-54-13,0 0 1,2 0 0,0 1-1,2-1 1,0 0 0,1 0 0,2 0-1,12 39 1,-6-34-61,0-1 1,2-1-1,1 0 1,0-1-1,2-1 0,24 28 1,-9-16-92,1-2-1,2-1 1,46 32 0,-20-21-79,80 42 0,249 104-272,10-25 395,-284-122 137,2-5 0,1-4 0,1-6 0,211 20 1,-137-36 90,1-8 1,277-31-1,-238-4-251,378-101 0,853-326-445,-336 20-1260,-1065 409 1619,63-39 1,-91 46 437,-1 0 1,-1-3 0,37-36 0,-54 45 51,0 0 0,-1-1 0,-2 0 0,0-1 0,0 0 1,-2-1-1,10-24 0,-15 28 29,0-1 0,-1 0 0,-1 1 0,-1-2 0,-1 1 0,0 0 0,-1 0 0,0-1 0,-2 1 0,-3-25 0,1 27-113,0 0 0,-1 1 1,0-1-1,-1 1 0,-1 0 0,0 1 0,-1-1 1,-13-18-1,8 15-136,-2 0 1,1 2-1,-2 0 1,0 0-1,-25-17 0,-5 2-331,0 3-1,-2 1 1,-1 3-1,-51-18 1,-338-111-1694,-9 22 1754,372 109 420,-201-52 575,-3 13 0,-2 13 0,-2 11 0,-478 2 0,533 41-819,-252 41 0,237-5-97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13859,'-27'10'2358,"24"-10"-2099,0 1 0,1 0 0,-1-1 0,0 1 0,0 0 0,1 1 0,-1-1 0,0 0 0,1 1 0,-1 0 0,1-1 0,0 1-1,0 0 1,0 0 0,-3 3 0,-3 8 198,0 0 0,1 0-1,1 1 1,0 0 0,1 0-1,-5 19 1,10-31-437,-1-1 1,1 0-1,0 1 1,-1-1-1,1 0 0,0 1 1,0-1-1,0 1 1,0-1-1,0 0 1,1 1-1,-1-1 0,0 0 1,1 1-1,-1-1 1,0 0-1,1 0 0,0 1 1,-1-1-1,1 0 1,0 0-1,-1 0 0,1 0 1,0 0-1,0 0 1,0 0-1,0 0 0,0 0 1,0 0-1,0 0 1,1-1-1,-1 1 0,0 0 1,0-1-1,0 1 1,1-1-1,-1 1 1,0-1-1,1 0 0,-1 0 1,0 1-1,1-1 1,-1 0-1,2 0 0,3-1-10,0 1 0,-1-1 0,1 1 0,0-2 0,-1 1 0,1-1 0,-1 1 0,0-1 0,10-6 0,-6 2 2,1 0 0,-1-1 0,-1 0 1,1-1-1,-1 0 0,0-1 0,7-9 0,-11 12 5,0 0-1,0 0 1,0-1-1,-1 1 0,0-1 1,0 0-1,-1 0 0,0 0 1,0 0-1,0 0 1,-1 0-1,1-9 0,-4 11 80,-2 11-49,-4 14 8,6-9-47,0-1 0,1 1 0,0-1 0,0 1 1,1-1-1,0 1 0,4 15 0,-4-23-51,0-1-1,1 0 0,-1 1 1,1-1-1,0 0 0,0 0 1,0 0-1,0 0 0,0 1 1,0-2-1,1 1 0,-1 0 1,1 0-1,-1 0 0,1-1 1,0 1-1,-1 0 0,1-1 1,0 0-1,0 1 0,0-1 1,0 0-1,0 0 1,1 0-1,-1 0 0,0-1 1,0 1-1,1-1 0,-1 1 1,0-1-1,1 0 0,-1 0 1,0 0-1,1 0 0,-1 0 1,0 0-1,1-1 0,-1 1 1,0-1-1,3 0 0,22-10-229,2-9-87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15987,'4'17'1785,"1"0"-1201,1 3-208,2 4 832,3 4-456,-1-2-111,1 3-249,1 0-112,-1-5-128,-2-2-64,-1-7-360,-1-3-264,-5-7-1297,-2-4 1593,-3-1-232,-3-7-192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13691,'-3'7'1696,"4"-6"-744,7-1-303,6-1 1791,4-1-1224,6-4-415,6 1-105,3-1-688,1-5-448,-2-8 488,-6-6-152,-9-4-208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18116,'-5'8'718,"2"-1"-231,-1-1 0,1 1 1,1 0-1,-1 0 1,-2 14-1,5-19-445,-1-1-1,1 1 1,0 0-1,0-1 1,1 1-1,-1 0 1,0-1-1,0 1 1,1 0-1,-1-1 1,1 1-1,0 0 1,-1-1-1,1 1 1,0-1-1,0 1 1,0-1-1,0 0 1,0 1-1,0-1 1,0 0-1,1 0 1,-1 0-1,0 0 1,1 0-1,-1 0 1,1 0-1,-1 0 1,1 0-1,-1-1 1,4 2-1,7 1 3,0 0 0,1-1 0,-1 0-1,1-1 1,-1 0 0,20-2 0,-14 1-14,0 0-1,30 5 1,-43-4-29,0 0 0,0 0 0,0 1-1,0-1 1,0 1 0,-1 1 0,1-1 0,-1 1 0,0-1 0,1 1 0,-1 0 0,0 1-1,6 6 1,-8-7 4,-1-1-1,1 1 1,0 0-1,-1-1 0,0 1 1,1 0-1,-1 0 1,0 0-1,-1 0 0,1 0 1,0 0-1,-1 0 1,0 0-1,0 1 0,0-1 1,0 0-1,0 0 1,-1 0-1,1 0 0,-1 0 1,0 0-1,0 0 1,0 0-1,0 0 0,0 0 1,-1 0-1,-1 3 1,-1 0 62,-1 1 0,1-1 0,-1 0 0,0 0 0,0-1 0,-1 0 0,0 0 1,0 0-1,0 0 0,-7 3 0,3-3-24,1-1-1,0-1 1,-1 0 0,0 0 0,1-1-1,-1 0 1,0-1 0,0 0 0,0-1 0,0 0-1,0 0 1,0-1 0,0 0 0,-17-5-1,26 6-90,1 0 1,-1 0-1,1 0 0,-1 0 0,1 0 0,-1 0 0,1 0 0,-1 0 0,1-1 1,-1 1-1,1 0 0,-1 0 0,1-1 0,-1 1 0,1 0 0,-1 0 0,1-1 1,0 1-1,-1-1 0,1 1 0,-1 0 0,1-1 0,0 1 0,0-1 1,-1 1-1,1-1 0,0 1 0,0-1 0,-1 1 0,1-1 0,0 1 0,0-1 1,0 1-1,0-1 0,0 1 0,0-1 0,0 1 0,0-1 0,0 1 0,0-1 1,0 1-1,0-1 0,0 1 0,0-1 0,1 1 0,-1-1 0,0 1 0,0-1 1,1 1-1,-1-1 0,0 1 0,0-1 0,1 1 0,-1-1 0,1 1 0,-1 0 1,0-1-1,1 1 0,29-20-1438,-28 19 1478,23-12-875</inkml:trace>
  <inkml:trace contextRef="#ctx0" brushRef="#br0" timeOffset="0.99">528 1 17700,'0'0'1904,"-2"0"-1168,-4 1-304,-3 9 961,-2 3-241,-4 6-472,-2 4-248,-1 7-248,1 2-56,-1 4-64,1-1-24,1-6-208,4-3-248,5-9-408,-1-7-328,2-11 872,0-10-224,0-10-185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17060,'6'-1'1520,"5"-1"-936,3 2-176,7 2 664,4 2-183,4 4-353,3 1-56,0 5-328,-1 0-304,-1 3-696,-2-1 760,-10-5-176,-2-2-121</inkml:trace>
  <inkml:trace contextRef="#ctx0" brushRef="#br0" timeOffset="1">498 51 18236,'3'6'1864,"0"3"-1336,-3 2-264,0 3 1329,0 4-993,3 5-264,-2 1-272,1 2-120,-1-3-208,2-3-160,-1-9-376,-2-9-80,3-9 599,-3-9-215,-5-10-136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17572,'-2'0'1672,"2"3"-1080,0 0-248,2 1 761,1 1-233,3-2-568,2-1-424,-1-2 200,-4 0-88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15803,'99'111'5300,"-72"-84"-4594,-2 1 1,0 1-1,21 35 0,-40-54-676,-1 1-1,0 1 1,-1-1 0,0 0 0,-1 1 0,-1 0 0,0 0 0,0 0-1,-1 0 1,0 0 0,-1 0 0,-1 0 0,0 0 0,-1 0-1,-5 23 1,-2-3-429,-1-1-1,-2-1 1,0 0-1,-30 49 0,15-36-31,-33 42 0,17-35-102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 17052,'-4'-2'138,"0"1"0,-1 0-1,1 0 1,-1 0 0,0 1 0,1 0 0,-1 0 0,0 0 0,1 0 0,-1 1 0,0-1 0,1 1 0,-1 0 0,1 1 0,0-1 0,-1 1 0,1 0 0,0 0 0,0 0 0,0 1 0,0-1 0,0 1 0,1 0-1,-1 0 1,1 0 0,-4 5 0,-2 2-40,0 1 0,1 0 0,0 0 0,0 1 0,2 0 0,-1 0-1,-7 22 1,9-16-95,1 1 0,0 0 0,1 0 0,1 0 0,1 0 0,1 0 0,0 0 0,2 0 0,0 0 0,1 0 0,1 0 0,0 0 0,2-1 0,0 0 0,10 19 0,-5-13-1,1-1 0,1 0-1,1 0 1,1-2-1,1 0 1,1 0-1,1-2 1,1 0 0,0-1-1,32 22 1,-47-37-85,1 0 1,0 0 0,0 0 0,-1-1-1,11 4 1,-15-6 59,0 0 1,0 0-1,0 0 0,1 0 1,-1 0-1,0 1 0,0-1 0,0 0 1,1 0-1,-1 0 0,0 0 1,0 0-1,0 0 0,1 0 0,-1 0 1,0 0-1,0 0 0,1 0 1,-1 0-1,0 0 0,0-1 0,0 1 1,1 0-1,-1 0 0,0 0 1,0 0-1,0 0 0,1 0 0,-1 0 1,0-1-1,0 1 0,0 0 1,0 0-1,1 0 0,-1 0 0,0-1 1,0 1-1,0 0 0,0 0 1,0 0-1,0-1 0,0 1 0,0 0 1,0 0-1,1 0 0,-1-1 1,0 1-1,0 0 0,0 0 0,0-1 1,0 1-1,0 0 0,0 0 1,-1 0-1,1-1 0,0 1 0,0 0 1,0 0-1,0 0 0,0-1 1,0 1-1,-7-14-233,-7-6-94,-6-6-115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43 850 10818,'-23'-11'1713,"10"3"-705,6 1-336,12-1 1905,9 0-1193,12 1-304,4-2-144,7-2-272,3 0-159,4-4-793,1 0 976,2-4-584,-1-1-32,-6-9-112</inkml:trace>
  <inkml:trace contextRef="#ctx0" brushRef="#br0" timeOffset="1">383 0 17884,'-6'2'1440,"6"12"-976,0 5-168,6 8 512,0 3-183,7 10-233,2 1-24,5 5-304,3-3-344,-3-3-1329,1-8 1433,-4-14-216,0-10-144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16556,'0'13'1224,"-6"11"-920,-5 5-80,4 11 400,-2 9-96,2 8-24,1 4-32,6 3-112,6-1-31,7-4-65,1-3-32,5-11-280,4-8-256,5-12-497,3-7 273,-1-15 336,7-3-144,3-18-128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1882 294 8226,'-14'-4'219,"-129"-30"896,120 30-1189,0 2 0,0 0-1,0 1 1,-33 4 0,-2 6-144,0 2 0,1 3 0,-101 38 0,-157 88 1089,284-125-718,-99 45 553,-118 59 658,192-88-1061,2 2-1,-66 51 1,91-60-267,1 2 0,1 0 0,2 2 0,0 1 0,2 1-1,-31 53 1,42-61-59,0 0 0,2 1 0,1 1 0,0-1 0,2 2 0,1-1 0,0 1-1,2 0 1,1 0 0,0 47 0,5-57 2,-1 0 0,2-1 0,0 1 0,0 0 0,2-1 0,0 0 0,0 0 0,10 17 0,-4-12-33,1-1-1,1 0 1,0-1 0,1-1 0,18 18 0,5-2-35,2-2 0,1-1 0,1-2 0,61 30 0,-10-14 88,2-3 0,2-5-1,0-4 1,185 33 0,-52-30 0,235 3 0,824-21 81,-722-17 52,-497 1-93,769-4-54,-2-55-881,-25-81 340,-479 42 534,-286 80 18,-2-1 0,0-2 1,-1-2-1,-1-2 0,42-33 1,-76 51 48,0 1 1,-1-1-1,0 0 1,0-1-1,-1 0 1,0 0-1,0 0 1,0-1-1,-1 0 1,-1 0-1,6-16 1,-5 9 125,-1-1 0,-1 0 1,-1-1-1,0 1 0,-2-33 0,-1-45 386,-6-155-591,5 231-38,0 0 1,-1 0-1,0 0 0,-2 0 0,0 1 0,-2-1 0,1 1 0,-2 1 1,-1 0-1,0 0 0,-1 0 0,-1 1 0,0 1 0,-1 0 1,-22-21-1,-18-10 113,-2 3 1,-74-46 0,-131-53 429,150 91-768,-3 5 1,-149-40-1,-253-21-1034,-7 34 725,-404-1 640,620 70 77,-318 38 0,-915 197 322,926-86 298,476-102-573,2 6 0,-174 90-1,210-85-141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16812,'-2'3'227,"0"0"1,0 0-1,1 0 1,-1 0 0,1 0-1,0 0 1,0 1-1,0-1 1,0 1 0,1-1-1,-1 6 1,1 43 1140,1-32-641,-1-1-435,1-1 0,1 1 0,1 0 0,0-1-1,7 22 1,-8-35-264,-1-1 0,1 0 0,-1 0 0,1 0 0,1 0 0,-1 0 0,0 0 0,1 0 0,0-1 0,0 1 0,0-1 0,0 0 0,1 0 0,-1 0 0,1 0 0,-1-1 0,1 1 0,0-1 0,0 0 0,0 0 0,1 0 0,-1-1 0,0 0 0,1 0 0,-1 0 0,1 0 0,5 0 0,32-5 35,1 1-44,-42 3-19,0 0 1,-1 0-1,1 0 1,0 0-1,-1 0 1,1 0-1,0 0 1,-1 1-1,1-1 1,-1 0-1,1 0 1,0 1-1,-1-1 1,1 0-1,-1 1 1,1-1-1,-1 1 1,1-1-1,-1 1 1,1-1-1,-1 1 1,1-1-1,-1 1 1,0-1-1,1 1 1,-1 0-1,0-1 1,1 1-1,-1-1 1,0 1-1,0 0 1,0-1-1,0 1 1,0 0-1,1-1 1,-1 1-1,0 0 1,0-1-1,-1 1 1,1 0-1,0-1 1,0 1-1,0 0 1,0-1-1,-1 1 1,1 0-1,0-1 1,0 1-1,-1-1 1,1 1-1,0 0 1,-1-1-1,0 1 1,-1 4 3,-1 0 1,0-1 0,0 1 0,-1-1 0,-4 5 0,-7 4-81,0-1 0,-1-1 0,0 0 1,-1-1-1,0-1 0,-1-1 0,0 0 1,-24 6-1,38-12-70,0-1 0,0 0 0,0 0-1,0-1 1,-7 1 0,11-1 131,-1 0 0,0 0 0,0 0 1,1 0-1,-1 0 0,0-1 0,0 1 0,1 0 1,-1 0-1,0-1 0,0 1 0,1 0 0,-1-1 0,1 1 1,-1-1-1,0 1 0,1-1 0,-1 1 0,1-1 0,-1 1 1,1-1-1,-1 0 0,1 1 0,-1-1 0,1 0 0,0 1 1,-1-1-1,1 0 0,0 1 0,0-1 0,0 0 0,-1 0 1,1 1-1,0-1 0,0-1 0,1-21-382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16716,'2'5'1568,"-2"4"-1200,1 9-184,4 4 808,2 5-520,0 7-160,3 6-152,1 6 0,0 6 17,-4 0-17,-4 4 0,-3 4-8,-12 0-128,-2 0-216,-9-5-457,-1-6 593,-5-14-136,1-9-72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19060,'8'-2'2129,"10"1"-1457,10-7-296,5 0 904,4-1-472,6 1-232,0 1-536,-2-1-464,-7 5-808,-11 2 40,-12 2 816,-10 5-280,-10 5-265</inkml:trace>
  <inkml:trace contextRef="#ctx0" brushRef="#br0" timeOffset="1">75 267 16203,'12'9'1825,"14"-9"-969,7-9-320,11-6 864,3-1-151,9-4-481,0-1-536,2-2 0,-3 5-80,-4 2-176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8 284 12059,'-6'3'1472,"5"-5"-928,4-9-136,6-1 840,9-6-311,5-1-33,11-4-168,6 0-80,7-1-136,4 1-40,5 3-240,3 2-152,-1 1-368,-2 2-200,0-1-312,-9 1 576,-6 0-184,-2-1-144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10370,'11'-3'1312,"0"-6"-831,2-3-177,4-2 1192,2-4-1000,2 1-96,7 0-184,-4-3 744,7 2-808,1 1 73,-1-2-1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7562,'5'-8'-553,"1"-4"570,-1 1 39,-1-3-40,2 0-401,1 2 129,-4 1 352,-2 2 473,-1 0 439,-3 3-2072,-3-2 1088,-3 4 256,-2-1-128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709 182 9770,'-51'-40'1704,"23"16"-665,-1 2 1,0 2-1,-63-33 1,85 49-981,-1 0 0,0 1 0,0 0 0,-1 1 0,1 0 0,-1 0 0,1 1 0,-1 0 0,1 1 0,-1 0 0,1 0 0,-1 0 0,0 1 0,1 1 0,0-1 0,-1 1 0,1 1 0,0 0 0,0 0 0,0 0 0,-13 8 0,10-2-48,0-1 0,0 1-1,1 1 1,0 0-1,-13 16 1,-39 63 3,36-50-28,4-7 17,1 1 0,-27 60 0,42-79 9,1 0 1,0 1-1,2-1 0,-1 1 0,2 0 1,0 0-1,1 0 0,0 0 1,1 0-1,2 17 0,2-6 11,1 0 0,1 0 1,1 0-1,2-1 0,0 0 0,2-1 0,0 0 0,2-1 0,1 0 0,31 40 0,-34-49 22,2-1 0,-1 0 0,2 0 0,0-1 0,0-1 0,1 0 0,1-1 0,-1-1 0,2 0-1,-1-1 1,1-1 0,0-1 0,1 0 0,-1-1 0,1-1 0,29 3 0,-5-5 34,0-1 1,0-2-1,0-2 1,0-2-1,-1-1 0,1-2 1,-1-3-1,-1-1 1,0-1-1,55-28 0,-81 33-48,0-1 0,-1 0 0,0-1 0,0 0-1,-1-1 1,-1-1 0,0 0 0,0 0 0,-1-1-1,-1 0 1,0-1 0,-1 0 0,0 0-1,8-25 1,-9 21 42,-1-1 0,-2 0 0,0 0-1,0 0 1,-2-1 0,0 1 0,-2-1-1,0 1 1,-1-1 0,-1 1 0,-8-37-1,6 41-48,-1-1-1,-1 1 0,-1 0 0,0 0 0,-1 1 1,0 0-1,-1 0 0,-1 1 0,0 0 0,-20-20 1,-1 6-69,0 2 1,-1 1-1,-42-23 1,65 41 12,-70-47-1508,71 46 1373,0 0 0,0-1 0,0 1 0,1-2 0,0 1 0,-10-16 0,0-11-338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 17972,'-2'3'3048,"5"-3"-2543,3-5 1223,4 0-648,3-2-224,7-1-344,3 2-159,9-3-217,1 1-200,3 0-561,1 1-407,0-4 864,1-3-168,5-15-160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16564,'0'14'1728,"-3"4"-1224,-5 8-208,-3 3 808,-1 12-512,-3 4-127,1 2-177,-1 1-88,1-2-120,2-5-24,1-7-88,2-7-184,1-13-585,4-8 345,-2-17 288,-4-5-136,3-14-88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17396,'6'0'2112,"5"1"-1264,1 7-288,7 1 1201,2 5-641,5 1-208,3 5-280,2-1-151,3-1-521,-1-3-441,-1-4-711,1-3 1024,-7-7-216,-8-2-176</inkml:trace>
  <inkml:trace contextRef="#ctx0" brushRef="#br0" timeOffset="1">570 135 16235,'12'11'2033,"-6"9"-1097,-3 3-368,2 4 1825,-2 4-1265,1 6-488,2-1-88,4 1-496,-1-6-240,0-7-512,3-4-360,-3-12 816,-1-7-168,1-13-200</inkml:trace>
  <inkml:trace contextRef="#ctx0" brushRef="#br0" timeOffset="2">538 7 23997,'0'0'3441,"6"0"-3441,-3-3 192,6-1-184,-4 4-216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575 123 6353,'-52'-14'721,"1"-3"-489,2-1-128,3 0 880,0-1-880,-3 1-96,-10 7-352,-6 4 296,-13 7-24,-1 7-40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17252,'283'10'799,"1"-21"-259,421 0 245,-104 45-316,364 8 276,-366-46-369,253 0-280,1047-40-546,-1893 44 444,429-23-272,-3 22 273,-268 17 44,-162-16 16,-2 0-30,0 0 1,0 0 0,0 0-1,0 1 1,0-1-1,1 0 1,-1 0-1,0 0 1,0 0-1,0 0 1,0 0-1,0 0 1,1 0 0,-1 0-1,0 0 1,0 0-1,0 0 1,0 0-1,1 0 1,-1 0-1,0 0 1,0 0 0,0 0-1,0 0 1,1 0-1,-1 0 1,0 0-1,0 0 1,0 0-1,0 0 1,1 0 0,-1 0-1,0 0 1,0 0-1,0 0 1,0 0-1,0-1 1,0 1-1,1 0 1,-1 0 0,0 0-1,0 0 1,0 0-1,0-1 1,0 1-1,0 0 1,0 0-1,0 0 1,0 0-1,0 0 1,0-1 0,1 1-1,-1 0 1,0 0-1,0 0 1,0 0-1,0-1 1,0 1-1,-1 0 1,-2-6 277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13035,'0'1'53,"0"-1"0,0 1 0,0-1 0,0 1 0,0-1 0,1 0 0,-1 1 0,0-1 0,0 1 0,0-1 1,1 0-1,-1 1 0,0-1 0,1 0 0,-1 1 0,0-1 0,1 0 0,-1 0 0,0 1 0,1-1 0,-1 0 0,0 0 0,1 0 0,-1 1 0,1-1 1,-1 0-1,0 0 0,1 0 0,-1 0 0,1 0 0,-1 0 0,1 0 0,17 1 268,-13-1-57,1068 6 1886,1248-4-2005,-1088-26-125,210-62-57,826-38 288,-1991 115-213,362-15-6,-5-21 6,-443 25-19,265-24-115,0 23-541,-355 20 504,-12 0-24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17724,'13'14'1624,"6"1"-984,4 0-216,3-4 553,6-2-81,11 2-128,1-5-168,5 0-248,0-3-64,-1-3-264,-6 2-184,-6-1-624,-6 1 1288,-14 2-560,-4-2-64,-11-2-56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16339,'-8'6'1569,"9"-1"-809,9-1-200,8-2 688,8-2-55,12-5-249,10-1-112,8-5-408,7 1-400,-2 0 1208,5 4-1072,-3 6-64,-2 6-24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16572,'0'-1'174,"1"-1"0,-1 1 1,1-1-1,-1 1 1,1 0-1,0-1 1,-1 1-1,1 0 1,0-1-1,0 1 1,0 0-1,0 0 1,0 0-1,0 0 1,0 0-1,1 0 1,-1 0-1,0 0 1,0 0-1,1 1 0,2-2 1,35-14 1466,-32 14-1167,18-6 515,30-6 0,-46 12-848,-1 0 0,1 1-1,-1 1 1,1-1-1,-1 1 1,1 1 0,13 2-1,-21-3-131,0 0 0,0 0 0,0 0 0,0 1 0,0-1 0,0 0 0,0 1 0,0-1 0,0 1 0,0-1 0,-1 1 0,1 0 0,0-1 0,0 1-1,0 0 1,-1-1 0,1 1 0,0 0 0,-1 0 0,1 0 0,-1 0 0,1 0 0,-1-1 0,1 1 0,-1 0 0,0 0 0,1 0 0,-1 0 0,0 0 0,0 0 0,0 0 0,0 1 0,0-1 0,0 0 0,0 0 0,0 0 0,0 0-1,0 0 1,0 0 0,-1 0 0,1 0 0,0 0 0,-1 1 0,-2 4-8,0 0 0,0 0 0,-1-1 0,1 1 0,-8 7 0,-101 108-314,6-7-214,88-93 266,1 1 1,1 1 0,-18 36-1,31-55 173,1 0 0,1 0 0,-1 0 0,1 1 0,-1-1 0,1 0 0,0 1 0,1-1 0,-1 8-1,1-10 44,0 0-1,1-1 1,-1 1-1,1 0 1,-1 0-1,1 0 1,0 0-1,-1-1 1,1 1-1,0 0 1,0-1-1,1 1 1,-1-1-1,0 1 1,0-1-1,1 1 0,-1-1 1,1 0-1,-1 0 1,1 1-1,-1-1 1,1-1-1,2 2 1,19 10 122,-1 2 0,-1 0 1,0 0-1,27 27 0,-42-35 155,1 0 0,0 0 0,0-1 0,15 9 0,-19-13-153,-1 1 1,1-1-1,0 0 0,0-1 0,-1 1 1,1 0-1,0-1 0,0 0 0,0 1 1,0-1-1,0 0 0,0 0 0,-1-1 1,1 1-1,0-1 0,0 1 0,0-1 1,-1 0-1,6-2 0,0-2 50,0-1 1,0 1-1,-1-1 1,0-1-1,0 1 1,0-1-1,-1 0 0,0-1 1,0 0-1,7-13 1,-3 3 25,-1 0 1,-1-1-1,12-38 1,-18 49-181,8-33 82,-10 38-150,1 1 0,-1 0 1,0-1-1,0 1 0,0-1 0,0 1 0,-1 0 1,1-1-1,-1 1 0,1 0 0,-1-1 1,0 1-1,-2-4 0,-5-1-473,7 0 198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15915,'48'1'5250,"43"1"-3003,48 2-1707,8-4-395,-63 0-3236,-95-6 1995,-5 4 286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13315,'2'1'204,"-1"0"1,1 0-1,-1 0 0,1-1 1,0 1-1,0-1 0,-1 1 1,1-1-1,0 0 0,-1 0 1,1 0-1,0 0 0,0 0 1,0 0-1,2-1 0,3 1 361,-2 0-112,92 3 3886,-84-1-4095,-1-1 0,1 2-1,-1 0 1,0 0 0,20 9 0,-30-11-222,1 0 0,-1 0 0,1 1 0,-1-1 0,1 1 0,-1 0 0,0-1 1,0 1-1,0 0 0,0 0 0,0 0 0,-1 1 0,1-1 0,-1 0 0,1 1 0,-1-1 1,0 1-1,0-1 0,1 4 0,-1-1-9,0-1 0,-1 0 0,0 0 0,0 0 0,0 0 0,-1 0 0,1 1 0,-1-1 0,0 0 0,0 0 0,-3 6 0,-5 8 5,0 0 0,-1-1 1,-1 0-1,-17 20 0,23-31 6,-67 80 154,-37 53 335,107-137-491,1-1 1,0 1-1,0 0 0,0 0 0,0 0 1,0 0-1,0 0 0,0 0 0,1 1 1,-1-1-1,1 0 0,-1 3 0,2-4-9,-1 0 0,0 0 0,1 0 0,-1-1 0,0 1 0,1 0-1,-1 0 1,1 0 0,-1-1 0,1 1 0,0 0 0,-1-1 0,1 1-1,0 0 1,-1-1 0,1 1 0,0-1 0,0 1 0,0-1 0,-1 0 0,1 1-1,0-1 1,0 0 0,0 1 0,0-1 0,0 0 0,0 0 0,-1 0-1,1 0 1,2 0 0,110 7 601,-15-1-238,117 33-733,-191-34-161,-4-2 316,1-3-98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17364,'12'12'2184,"2"2"-1360,3 1-280,5 0 1057,4 4-457,1-1-192,5-1-464,0 0-256,4-7-440,0 0-288,0-9-696,-4-1-1481,-2-12 2161,-2-2-384,-1-7-344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17940,'-8'6'1688,"-4"5"-1056,0 6-248,1 10 921,-3 7-337,-4 15-360,-4 6-128,-1 9-144,0 2-56,2 3-88,-2-2 0,0-8-336,3-7-368,5-13-192,4-8 592,3-13-168,5-4-88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76 242 19220,'4'8'2129,"-2"4"-1481,-4 6-264,-2 5 1184,-6 6-728,1 4-248,-1 0-528,-3 1-216,3-5-496,0-3-288,3-11 1352,1-5-624,7-15-648</inkml:trace>
  <inkml:trace contextRef="#ctx0" brushRef="#br0" timeOffset="1">97 23 18988,'3'-7'2377,"-1"2"-1561,-2 0-352,0 2 1536,0 2-1016,-3-1-1192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0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468 922 6889,'-71'44'373,"9"-7"-158,-67 53-1,110-74-186,0 1 1,2 0 0,0 1 0,1 1-1,0 0 1,2 1 0,-17 30-1,22-33-25,1 0 0,1 1 0,0-1-1,1 1 1,1 1 0,0-1 0,2 1 0,0 0-1,1 0 1,1 0 0,1 0 0,1 0-1,0 0 1,1 0 0,1 0 0,1-1 0,1 1-1,0-1 1,2 0 0,0 0 0,1-1-1,0 0 1,22 32 0,-9-22-17,2 0 0,0-1 0,2-2 0,0 0 0,30 20 0,-16-17-1,2-1 1,1-1-1,46 18 0,10-5-63,0-3 0,174 34 0,652 105 221,-816-156-52,1217 155 500,-927-149-1785,538-36 0,184-86 321,-847 71 1386,117-17 322,-6-26-69,-319 53-599,-1-2-1,0-3 0,70-36 1,-101 42-103,-1-2-1,0-1 1,-2-2 0,0-1-1,-2-1 1,0-1-1,31-37 1,-46 44-7,0 0 0,-1-1 0,-1 0 0,0-1 0,-2 0 0,0-1 0,-1 0 0,-1 0 0,-1-1 0,-1 0 0,6-42 0,-10 33 23,0 1 1,-2 0 0,-1-1-1,-1 1 1,-2 0 0,-1 0-1,-1 1 1,-13-35 0,-4 2-69,-3 0 0,-2 2 0,-3 1-1,-2 1 1,-3 2 0,-2 1 0,-2 3 0,-3 1 0,-1 2 0,-3 2 0,-2 2 0,-2 3 0,-1 2 0,-77-43-1,7 18 6,-3 5-1,-256-80 1,-286-18 91,-478 8-1261,-10 102 172,760 54 893,1 18 0,2 17 0,-459 110 0,344-15 56,393-98-2,1 5 1,-136 74 0,140-49 4,108-67 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15515,'-8'0'241,"0"1"-1,0 0 1,1 0-1,-1 0 1,0 1-1,1 1 1,-1-1-1,1 1 1,0 0-1,0 1 1,-8 4-1,6-1-81,-1 0 1,1 1-1,0 0 0,0 0 0,1 1 0,-12 16 0,5-2-52,1 1 0,1 0-1,1 1 1,1 0-1,-11 44 1,8-17-3,2 1-1,3 1 1,2 0 0,3 0 0,2 0-1,2 0 1,2 1 0,15 76 0,-12-102-498,2-1 0,2 0 0,12 29 0,-15-43 207,1 0 0,0-1 0,1 1 0,1-1-1,0-1 1,1 0 0,16 17 0,14 4-409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15179,'0'5'2521,"4"-2"-1289,10-5-464,4-1 2529,13 0-1945,1 0-216,13 3-487,2 0-353,5 3-960,0 0 1520,0-3-864,-3 0-64,-3-3-8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26 18244,'0'-1'105,"0"0"0,0 0 0,0 0 0,0 0 0,-1 0 0,1 0 0,0 0 0,0 0 0,-1 1 0,1-1 0,-1 0 0,1 0 0,-1 0 0,1 1 0,-1-1 0,1 0 0,-1 0 0,1 1 0,-1-1 0,0 0 1,0 1-1,1-1 0,-1 1 0,0-1 0,0 1 0,0-1 0,1 1 0,-1 0 0,0-1 0,0 1 0,0 0 0,0 0 0,0 0 0,0 0 0,-1 0 0,-37-4 1654,27 5-1641,-1 0 0,1 1 1,0 0-1,-1 0 0,1 2 0,0 0 1,0 0-1,1 1 0,-1 0 1,1 1-1,0 0 0,-13 11 0,16-11-125,0 0-1,0 1 1,1 0-1,0 0 0,1 1 1,-1-1-1,1 1 0,1 1 1,0-1-1,0 1 1,0 0-1,1 0 0,1 0 1,0 1-1,0-1 1,-2 11-1,5-17 7,-1 0 0,1-1 0,0 1 0,-1 0 1,1 0-1,0-1 0,1 1 0,-1 0 0,0-1 0,1 1 0,0 0 0,-1-1 0,1 1 0,0 0 1,0-1-1,1 1 0,-1-1 0,0 0 0,1 1 0,0-1 0,-1 0 0,1 0 0,0 0 0,0 0 1,0 0-1,0-1 0,0 1 0,1-1 0,-1 1 0,0-1 0,1 0 0,4 2 0,-1-1 1,0-1 0,0 0 0,0-1 0,0 1 0,0-1 0,0 0 0,0 0 0,0-1 0,0 0 0,0 0 0,0 0 0,-1-1 0,1 0-1,7-3 1,1-2 23,0-1 0,0 0-1,-1-1 1,0 0 0,-1-1-1,0-1 1,0 0 0,-1 0-1,0-1 1,-2-1 0,1 0-1,-1 0 1,-1-1 0,11-23-1,-18 27 81,-7 14 5,-8 14 2,9-9-121,2 0 0,-1 0 0,1 0 1,1 0-1,-1 0 0,2 1 1,-1-1-1,1 1 0,1 16 0,0-23 12,0 1 0,1 0 0,-1 0 0,1 0 0,0-1 0,0 1 0,1 0 0,-1-1 0,1 1 0,0-1 0,3 6 0,-3-7 11,0 0 0,0 0 0,0 0 1,0 0-1,0-1 0,0 1 0,0-1 0,1 0 1,-1 1-1,1-1 0,-1 0 0,1 0 0,-1-1 1,1 1-1,0 0 0,-1-1 0,1 0 0,3 1 1,27-2-13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15275,'-3'-2'3265,"3"4"-2689,0 4 2297,-2 3-1609,2 8-584,0 1-216,0 7-344,0 1-48,4 3-80,-1 2-120,0-8-344,0 0-312,-3-10 1744,0-7-1032,0-7-32,-5-5-40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0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13027,'3'4'1976,"9"5"-760,4-2-415,2-1 2175,4 0-1503,10-2-441,1 1-144,1-5-680,1-2-384,-1-7-784,0-3-1841,-4-8 2305,-2-3-416,-7-3-384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16668,'-1'14'1194,"-1"0"0,-3 17 0,3-21-684,0 0 0,0 0 0,2 0 1,-1 1-1,2 14 0,-1-22-474,1 0 0,0 0-1,0 0 1,0 0 0,0 0 0,0 0-1,1 0 1,-1 0 0,1 0-1,0-1 1,0 1 0,0-1 0,0 1-1,0-1 1,0 0 0,1 1 0,-1-1-1,1-1 1,0 1 0,0 0-1,4 2 1,-6-4-35,12 6-17,-1 1 1,1 0-1,-1 1 1,20 16-1,-30-22 23,1 0 0,-1 1-1,0-1 1,0 0 0,0 1 0,0 0-1,-1-1 1,1 1 0,-1 0 0,1 0-1,-1 0 1,0 0 0,0 0 0,0 0-1,-1 0 1,1 0 0,-1 0 0,0 1-1,1-1 1,-2 0 0,1 0 0,0 0-1,0 0 1,-1 1 0,0-1 0,0 0-1,0 0 1,-1 3 0,-1-1 69,1 0-1,-1 0 1,0 0 0,0-1-1,0 0 1,-1 1 0,1-1-1,-1 0 1,0-1 0,0 1-1,-1-1 1,1 1 0,-1-1-1,1-1 1,-1 1 0,0-1-1,0 0 1,0 0 0,-1 0-1,1-1 1,0 1 0,-1-1-1,1-1 1,-1 1 0,1-1-1,-1 0 1,1 0 0,-1 0-1,1-1 1,0 0 0,-1 0-1,1 0 1,0-1 0,-8-3-1,8 3-233,1-1 0,-1 0 0,1 1 0,0-2 0,0 1 0,0 0 0,1-1 0,-1 1 0,1-1 0,0 0 0,0 0 0,0-1 0,0 1 0,1-1 0,-4-7 0,5 10-66,0-1 1,0 1 0,0-1-1,1 0 1,-1 1 0,1-1-1,-1 0 1,1 0-1,0 1 1,0-1 0,0 0-1,0 0 1,0 0 0,1 1-1,0-1 1,-1 0-1,1 1 1,0-1 0,2-3-1,8-6-1184</inkml:trace>
  <inkml:trace contextRef="#ctx0" brushRef="#br0" timeOffset="1">386 337 25613,'-4'7'-24,"-5"7"-136,-1-2-408,7-7-144,-1-2-456,-2-9-921,1-8 1593,-1 3-368,4-11-312</inkml:trace>
  <inkml:trace contextRef="#ctx0" brushRef="#br0" timeOffset="2">353 138 16596,'15'6'1880,"0"2"-1008,5-1-328,8 4 1017,1 1-425,6 5-344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72 166 14227,'-4'21'1912,"-7"8"-999,2-3-401,-2 6 1920,2 1-1416,3-1-439,1-5-377,2-2-760,0-7 1736,2-13-1168,-1-5 8,2-17-16</inkml:trace>
  <inkml:trace contextRef="#ctx0" brushRef="#br0" timeOffset="1">17 8 18364,'6'-1'7682,"-6"2"-7170,-3-2-528,-1 1-24,-4-2-80,1-3-96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14915,'-8'3'1945,"4"1"-1137,5 4-112,5 1 1120,5 2-407,4 3-105,10 1-296,2 2-128,4 3-216,1 0-79,-1-2-361,-4 2-280,-1-2-801,-3-2-359,-11-9 944,2-1-200,-6-6-192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14947,'-5'5'5710,"-8"13"-3408,-6 7-2049,-190 226-343,144-171-1263,53-64 1078,9-9-110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 18596,'0'0'45,"-1"0"0,1 0 0,0 0-1,0 0 1,0 0 0,0 0 0,0 0 0,0-1 0,0 1 0,0 0-1,-1 0 1,1 0 0,0 0 0,0 0 0,0 0 0,0 0-1,0 0 1,0 0 0,0 0 0,0 0 0,0-1 0,0 1 0,0 0-1,0 0 1,-1 0 0,1 0 0,0 0 0,0 0 0,0 0 0,0-1-1,0 1 1,0 0 0,0 0 0,0 0 0,0 0 0,0 0 0,0 0-1,0 0 1,0-1 0,0 1 0,1 0 0,-1 0 0,0 0 0,0 0-1,0 0 1,0 0 0,0-1 0,-13 9 467,-7 14-165,0 1 1,2 0 0,0 1 0,2 1 0,1 1 0,-13 28 0,14-25-343,1 2 0,2-1 1,0 2-1,3-1 0,-7 38 0,13-50-69,-1 1 0,2-1 0,1 0-1,0 1 1,2-1 0,0 1 0,1-1-1,1 0 1,12 36 0,-12-45-57,1 0 1,0 0-1,1-1 1,0 0-1,0 0 1,1 0-1,0-1 1,1 0-1,0 0 1,0 0-1,1-1 1,0-1-1,0 0 0,0 0 1,1 0-1,0-1 1,0-1-1,0 0 1,16 4-1,10 1-412,0-2 0,0-2-1,0-1 1,59-1 0,13-5-147,10-5-20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7978 513 7138,'-549'-92'1460,"8"-41"-82,70 15-426,-8 27-395,-360 20-419,-5 64 127,311 25-67,-621 103 0,366 32-229,21 78 61,677-197-31,1 5 0,2 3 0,2 4 0,3 4 0,-103 80 0,148-99-95,2 2-1,1 1 1,2 2-1,2 1 0,1 1 1,1 2-1,3 1 1,1 0-1,2 2 1,-18 50-1,27-57-120,2 0 0,1 1 0,2 0 0,2 0-1,1 1 1,2 0 0,1 0 0,2 0 0,2 0 0,1 0 0,2-1-1,2 1 1,14 44 0,-6-40 64,1 0-1,3-2 1,1 0 0,2-2-1,2 0 1,1-1-1,2-2 1,1 0 0,2-2-1,1-2 1,42 34-1,-16-21 59,3-2-1,1-3 0,2-3 0,1-3 0,1-2 1,79 25-1,701 183-232,-741-213 321,1564 298-65,-676-238 130,4-51 295,315-39 158,-3-92 564,-714-1-295,-420 56-454,230-84 0,132-107 170,-401 160-497,227-159-1,-301 186-35,265-212-630,-289 223 659,-1-2 1,-2-1 0,-2-2-1,-1-1 1,-2-2 0,26-50-1,-47 77 117,0 0 0,-2 0 0,0-1 0,-1 0-1,0 0 1,-1 0 0,-1 0 0,-1-1 0,0 1 0,-1-1 0,-1 0 0,0 1-1,-1-1 1,-1 1 0,-1-1 0,0 1 0,-1 0 0,-13-31 0,1 13 63,-2 0 1,-1 1-1,-2 1 0,-1 0 1,-2 2-1,-1 1 1,-1 1-1,-1 1 1,-47-35-1,-7 3-106,-2 4-1,-129-64 0,79 54-26,-268-88 0,-158 8 34,16 50-410,-5 26-909,238 32 926,70 5-50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15579,'-2'1'111,"1"-1"0,0 1-1,0 0 1,0 0 0,0 0-1,0 0 1,0 0 0,0 0-1,1 0 1,-1 0 0,0 0-1,0 0 1,1 1 0,-1-1-1,1 0 1,-1 0 0,1 1-1,0-1 1,-1 0 0,1 1-1,0-1 1,0 0 0,0 1-1,0-1 1,0 0 0,0 1-1,0-1 1,1 2 0,1 8 276,0-1-1,6 19 1,-2-12 39,11 48 302,0-4-56,-2 2-1,9 85 1,-23-127-602,0-1 0,-1 1 0,-1 0 0,-1-1 1,-1 1-1,-1-1 0,0 0 0,-2 0 0,0-1 0,-2 1 1,-13 26-1,7-22-109,-1 0 1,-1-2-1,0 0 0,-30 29 1,31-36 126,0-1 0,-1-1 0,-1-1 0,0 0 0,0-1 0,-31 13 0,39-20-89,0-1 1,0 0 0,-14 3-1,-21-4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0:1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14091,'8'18'1672,"5"8"-751,4 4-313,3 6 1232,3 6-584,0 5-151,-2 4-105,-4 5-272,-8 4-120,-13 3-208,-11 1-64,-16 6-136,-9 1-32,-13 1-408,-6-2-400,-5-4 552,-3 0-64,6-10-88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16195,'-3'-6'2815,"7"13"-1982,5 14 359,2-1 0,13 22 0,64 77-727,-26-36-288,-45-60-439,48 73 735,-56-78-2546,15 33 0,-24-51 2043,0 0 1,0 1 0,0-1 0,0 0 0,0 0 0,0 0-1,0 0 1,0 0 0,0 1 0,0-1 0,0 0 0,0 0-1,0 0 1,0 0 0,0 1 0,0-1 0,-1 0 0,1 0-1,0 0 1,0 0 0,0 0 0,0 0 0,0 0-1,0 1 1,0-1 0,-1 0 0,1 0 0,0 0 0,0 0-1,0 0 1,0 0 0,0 0 0,-1 0 0,1 0 0,0 0-1,0 0 1,0 0 0,0 0 0,-1 0 0,1 0 0,0 0-1,0 0 1,0 0 0,0 0 0,0 0 0,-1 0 0,1 0-1,0 0 1,0 0 0,0 0 0,0 0 0,-1 0-1,1 0 1,0 0 0,0-1 0,-10-3-1035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2 257 15059,'-2'1'2457,"5"-2"-676,9-6 270,19-11-406,18-21-239,45-47 0,-8-6-2518,-84 90 1031,12-10-421,-8 11 109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23 262 19948,'6'17'1777,"-6"2"-1249,-3 3-240,0 8 744,0 5-296,1 2-544,-1-1-192,-1-4-376,1-3-176,1-7-416,1-5-216,1-16 727,-2-1-191,-1-21 32</inkml:trace>
  <inkml:trace contextRef="#ctx0" brushRef="#br0" timeOffset="1">40 14 21813,'0'-1'2352,"0"-1"-1680,-3 2 873,3-1-2001,0-5-2641,-6 3 1040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14115,'19'38'1935,"2"-1"0,35 46 0,-11-17-704,-29-41-975,-1 1 1,-1 1-1,-2 0 0,0 1 0,8 33 0,-14-41-200,-2 1-1,-1 1 1,0-1 0,-2 0-1,0 1 1,-2-1 0,0 1-1,-4 20 1,-2-8-99,-1-1-1,-2 0 1,-1 0 0,-2-1 0,-1-1-1,-1 0 1,-2-1 0,0-1-1,-2-1 1,-38 43 0,55-68 86,-7 6-64,1 1-1,-12 17 1,12-9-122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18868,'5'9'2112,"10"0"-1407,9-4-249,7-2 1216,15-2-920,4 1-48,7-2-304,0 0-223,-5-2-458,-5 2-287,-15 2-656,-9 1-704,-18 2 1440,-7-1-329,-10 2-255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15539,'9'18'1809,"8"-3"-1153,9-7-248,6-5 984,11-3-720,-1-4-312,7-4-752,0-1 504,-1-1-176,-4-2-144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1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 18916,'-8'-2'203,"-1"1"-1,1 0 1,-1 0-1,0 1 1,1 0-1,-1 1 1,1-1-1,-1 2 1,1-1-1,-1 1 1,-9 4-1,13-3-114,0-1 0,-1 1 0,1 0 0,0 0 0,1 1 0,-1 0 0,1 0-1,-1 0 1,1 0 0,0 0 0,1 1 0,-1 0 0,1 0 0,0 0 0,0 0 0,-4 11 0,2-2 52,2-1 0,-1 0 0,2 1 1,0 0-1,0-1 0,2 1 0,-1 0 0,2 0 0,0 0 1,0-1-1,2 1 0,7 26 0,-8-33-67,1 1 0,0-1 1,0 0-1,1 0 0,0 0 0,1 0 0,-1-1 0,1 1 0,0-1 1,9 8-1,-9-11-30,0 1 0,0-1 1,-1 0-1,2 0 0,-1-1 0,0 1 1,1-1-1,-1 0 0,1-1 1,-1 1-1,1-1 0,0 0 0,-1-1 1,1 1-1,10-2 0,-6 0-5,0-1-1,1 0 0,-1-1 0,0 0 1,0 0-1,-1-1 0,1-1 1,-1 0-1,0 0 0,0 0 1,0-1-1,-1-1 0,13-12 1,-12 11 13,-1-1-1,0 0 1,0 0 0,-1 0 0,0-1 0,-1 0 0,0-1 0,-1 1 0,0-1 0,0 0 0,5-22 0,-9 28-34,0 0 0,-1 1 0,1-1 0,-1 0-1,0 0 1,0 0 0,-1 0 0,0 1 0,1-1 0,-1 0 0,-1 1 0,1-1 0,-1 1 0,0-1 0,0 1-1,0-1 1,0 1 0,-1 0 0,0 0 0,0 1 0,0-1 0,0 0 0,-1 1 0,1 0 0,-1 0 0,0 0 0,0 0-1,0 0 1,0 1 0,0 0 0,-1 0 0,1 0 0,-1 0 0,1 1 0,-1 0 0,1 0 0,-10-1 0,5 0-173,-1 1 0,1 1 0,0-1 0,0 1 0,0 1 0,0 0 0,-1 0 0,1 1 0,1 0 0,-1 1 0,0 0 0,-13 6 1,7 3-326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13643,'-17'18'1856,"3"1"-1024,12-2-159,9-2 1119,16-3-432,6-1-71,15-8-273,10-3-136,7-6-232,5-5-288,3-4-792,1-2-384,-9 0 696,-4 2-176,-10 1-192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4086 228 10394,'-37'-37'1479,"-60"-46"-1,81 71-1270,-1 1 0,0 0 1,-1 2-1,0 0 0,-1 1 0,-36-11 0,11 9-62,-2 3-1,1 1 0,-1 2 0,-48 2 0,-188 21 92,171-9-213,-337 5 11,-1-25-25,398 8-8,-64 0-15,-133 14 0,183-5-31,1 4-1,0 2 1,-99 35 0,55-5-90,3 4-1,-130 78 1,103-42-27,-144 119 0,219-154 141,2 2 1,2 2-1,3 3 0,2 1 1,2 3-1,-67 115 1,85-122 10,2 2 1,2 0 0,3 2 0,2 1 0,3 0 0,2 1 0,3 0 0,-7 117 0,17-123-1,2-1 0,3 1-1,2 0 1,21 86-1,-15-97 3,1 0 0,3-1 0,1-1 0,1 0 0,3-2-1,28 40 1,-14-30-5,2-2-1,3-2 0,1-1 1,2-2-1,2-3 1,1-1-1,2-2 1,61 32-1,-14-16-15,1-5 0,3-4 0,166 45 0,-72-39-142,342 38 0,206-38-517,277-21 320,-317-10 214,-471-10 153,1510 27 26,-1-92-4,-247-97-553,-1340 138 299,-150 18 230,721-94-1038,-14-52 596,-577 107 563,-1-6 0,140-69 0,-174 65-22,-2-4-1,-2-4 0,102-82 0,-134 87-59,-2-3 0,-2-3 0,-2-2 0,47-68 0,-79 94-156,0 0-1,-3-1 1,-1-2 0,-1 0-1,18-58 1,-27 66-71,-2 0 0,-1 0 0,-1-1-1,-2 0 1,-1 1 0,-1-1 0,-2 0 0,-4-36 0,-9-9-278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15923,'4'13'1745,"8"-4"-1153,13-5-168,7-1 656,12-3-264,8-4-111,7-4-553,2-1-360,-5-3 280,-2 0-88,-14 4-152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3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13539,'0'-1'2144,"7"-6"-1071,12-6-281,5-1 1808,10-3-1287,7 0-137,8 2-272,5-2-288,4 6-904,0 1-368,5 5 568,-3 3-176,-2-1-136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15771,'6'8'1529,"24"-5"-921,12 0-240,7-16 824,12-3-536,15-6-88,3 1-71,2 2-209,0 2-152,-17 7-288,-6 2-184,-18 10-417,-6 5-119,-22 4 624,-11-3-160,-16 1-184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15019,'-9'27'1681,"9"-5"-1033,20-11-120,9-2 648,15-9-208,8 0-120,13-6-223,2-2-225,5-1-616,-5-4-360,-4 3 495,-6-9-167,-16-7-144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16948,'29'11'1472,"1"1"-1072,1-1-192,1 1 424,3 4-24,-7 5-224,-5 4-184,-16 13-216,-7 6-48,-10 17-8,-12 2 16,-13 9-24,-6 2-48,-5-3-336,1 1 1969,1-10-1425,0-9 120,13-15 48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27 197 13083,'15'-22'1408,"2"0"1,0 1 0,2 0-1,34-29 1,-44 43-1089,0 0 1,0 1 0,0 0 0,1 1-1,0 0 1,0 0 0,1 1-1,-1 1 1,1 0 0,0 0-1,0 1 1,0 0 0,0 1-1,14 0 1,-21 1-275,0 0 1,0 0-1,0 0 0,0 1 0,0 0 1,-1 0-1,1 0 0,0 0 0,0 1 1,-1-1-1,1 1 0,-1 0 1,1 0-1,-1 0 0,0 1 0,0-1 1,0 1-1,0-1 0,4 6 0,-4-4-30,-1 0-1,0 1 1,0-1 0,0 0-1,0 1 1,-1-1-1,0 1 1,0 0-1,0-1 1,0 1-1,-1 0 1,0 0-1,0-1 1,0 1-1,-1 0 1,0 5 0,-3 6-7,0 1 0,-1-1 1,-1-1-1,-1 1 0,0-1 1,-1 0-1,0-1 0,-1 1 1,-1-2-1,0 1 0,-1-2 1,-15 15-1,-19 15 33,-97 70 0,129-103-39,-8 6-1,13-11-6,1 1 0,0 0 0,0 0 0,1 1 0,-1 0 0,1 0 0,0 1 0,-4 6 0,9-11 0,0-1 0,1 0 0,-1 0-1,1 1 1,-1-1 0,1 0-1,-1 0 1,1 1 0,0-1 0,0 1-1,0-1 1,-1 0 0,1 1 0,1-1-1,-1 0 1,0 1 0,0-1 0,0 0-1,1 1 1,0 1 0,0 0-5,1-1 0,-1 0-1,1 1 1,-1-1 0,1 0 0,0 0 0,0 0 0,0 0-1,4 3 1,2 0-18,1 0-1,-1 0 1,1 0-1,17 5 1,8-1-17,1-1 0,0-2 1,70 4-1,-59-6 19,-42-4 24,-1 0 0,0 0 1,1 0-1,-1 0 1,0 0-1,1-1 1,-1 0-1,0 1 0,0-1 1,1 0-1,-1-1 1,0 1-1,0 0 1,0-1-1,0 0 1,-1 0-1,5-3 1,-2 0-1,0 0 0,-1-1 0,1 0 1,-1 0-1,-1 0 0,1 0 0,3-9 1,-4 8-26,15-36-688,-16 39 632,-1 0 0,0 1 1,0-1-1,0 0 0,-1 0 1,1 0-1,-1 0 0,0 1 1,-1-7-1,1 10 71,0 0 1,0 0-1,0 0 0,0 0 0,0 0 1,0-1-1,0 1 0,0 0 1,0 0-1,0 0 0,0 0 0,0 0 1,0 0-1,0-1 0,0 1 0,0 0 1,0 0-1,0 0 0,0 0 0,0 0 1,0 0-1,0-1 0,0 1 0,0 0 1,0 0-1,0 0 0,0 0 0,0 0 1,-1 0-1,1 0 0,0 0 1,0 0-1,0-1 0,0 1 0,0 0 1,0 0-1,0 0 0,-1 0 0,1 0 1,0 0-1,0 0 0,0 0 0,0 0 1,0 0-1,0 0 0,-1 0 0,1 0 1,0 0-1,0 0 0,0 0 0,0 0 1,0 0-1,0 0 0,-1 0 0,1 0 1,-1 3-393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16267,'-3'7'1109,"1"-1"-1,0 1 1,0-1-1,0 1 0,0 9 1,-8 58-997,6-38 326,-4 22-384,2-1 0,3 1 0,6 71 0,-2-121-56,0 0 1,0 0 0,1 0 0,0 0-1,0 0 1,7 13 0,-8-19 3,0 0 1,0-1 0,0 1-1,0 0 1,0-1-1,1 1 1,-1-1-1,0 1 1,1-1-1,0 0 1,-1 0-1,1 1 1,0-1-1,-1 0 1,1 0-1,0-1 1,0 1-1,0 0 1,0-1 0,0 1-1,0-1 1,0 1-1,0-1 1,0 0-1,0 0 1,0 0-1,0 0 1,0 0-1,0-1 1,0 1-1,-1 0 1,5-2-1,6-3 59,-1-1 0,0 0 0,0-1 0,-1 0 0,0 0-1,0-1 1,0 0 0,-1-1 0,11-13 0,-5 6 175,28-22 0,-43 37-228,1 1 0,-1-1 0,1 1 0,0-1 0,-1 1 0,1-1 0,0 1 0,-1 0 0,1-1 0,0 1 0,0 0 0,-1 0 0,1-1 0,0 1 0,0 0 0,-1 0 0,1 0 0,0 0 0,0 0 0,0 0 0,-1 0 1,1 0-1,0 1 0,0-1 0,-1 0 0,2 1 0,-1 0-3,1 0 1,-1 0-1,0 0 1,0 0 0,-1 0-1,1 0 1,0 0-1,0 0 1,0 1-1,-1-1 1,1 0 0,-1 1-1,1 1 1,2 9-11,-1-1 0,0 0 0,0 13 0,-1-12 10,-1-11-6,0 1 1,0-1-1,0 1 1,0-1-1,0 1 1,1-1-1,-1 1 0,1-1 1,-1 1-1,1-1 1,-1 1-1,1-1 1,0 0-1,0 1 1,-1-1-1,1 0 1,0 0-1,0 0 1,0 0-1,1 1 1,-1-2-1,0 1 1,0 0-1,1 0 0,1 1 1,0-2-1,-1 1-1,1-1 1,0 0 0,0 0-1,0 0 1,-1-1 0,1 1 0,0-1-1,0 0 1,-1 1 0,1-1-1,0 0 1,2-2 0,69-32-13,18-8 14,-80 39-22,0 0 0,1 0 1,-1 1-1,1 1 0,22-2 1,-33 4 12,1 0 1,0 0-1,-1 1 0,1-1 1,-1 0-1,1 1 1,-1 0-1,1-1 1,-1 1-1,1 0 1,-1 0-1,0 1 0,1-1 1,-1 0-1,0 1 1,0-1-1,0 1 1,0 0-1,3 3 1,-2 0-11,1 0 0,-1 1 0,0-1 0,-1 0 1,1 1-1,3 11 0,-6-16 26,0 0 0,1-1-1,-1 1 1,1-1 0,-1 1 0,1-1 0,-1 1 0,1-1 0,-1 1-1,1-1 1,-1 1 0,1-1 0,0 0 0,-1 1 0,1-1 0,-1 0-1,1 1 1,0-1 0,0 0 0,-1 0 0,1 0 0,0 0 0,-1 0-1,1 0 1,0 0 0,0 0 0,-1 0 0,1 0 0,0 0-1,-1 0 1,1 0 0,0-1 0,-1 1 0,1 0 0,0-1 0,-1 1-1,1 0 1,0-1 0,-1 1 0,1-1 0,33-19 168,-29 16-136,11-6 47,0 0 1,32-13 0,-43 21-98,1 0 0,0 0 0,0 0 1,-1 1-1,1 0 0,0 0 0,0 1 1,0-1-1,0 1 0,0 1 0,0-1 0,11 3 1,-15-2-9,0 0 1,0 0 0,0 0 0,0 0-1,-1 0 1,1 1 0,0-1 0,-1 0-1,1 1 1,-1 0 0,1-1 0,-1 1-1,0 0 1,0 0 0,0-1-1,0 1 1,0 0 0,0 0 0,0 0-1,-1 0 1,1 1 0,-1-1 0,1 0-1,-1 0 1,0 0 0,0 0 0,0 0-1,0 0 1,0 1 0,0-1-1,-1 0 1,0 3 0,1-3 23,-1 0 1,1 0 0,-1 0-1,1 0 1,-1 0-1,0 0 1,1 0-1,-1-1 1,0 1 0,0 0-1,0 0 1,-1-1-1,1 1 1,0 0-1,-1-1 1,1 1 0,-1-1-1,1 0 1,-1 0-1,0 1 1,0-1-1,1 0 1,-1 0 0,0 0-1,0-1 1,0 1-1,0 0 1,0-1-1,0 0 1,0 1 0,0-1-1,0 0 1,-4 0-1,-12-5 2,-2-4 14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19108,'2'0'2889,"-1"-3"-1345,2 3-976,1 0-184,-3 1-440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13627,'0'1'110,"0"0"1,0 0-1,0 0 1,0-1-1,1 1 1,-1 0-1,0 0 1,1-1-1,-1 1 1,0 0-1,1-1 1,-1 1-1,1 0 1,-1-1-1,1 1 1,0-1-1,-1 1 1,1-1-1,-1 1 1,1-1-1,0 1 1,0-1-1,-1 0 1,1 1-1,0-1 1,-1 0-1,1 0 1,0 0-1,0 1 1,0-1-1,-1 0 1,2 0-1,28 0 2324,-17-3-2036,0-1 0,0 0 0,-1 0 1,1-1-1,-1-1 0,0 0 0,-1-1 0,20-14 1,-18 11-193,0 0 1,-1-1 0,0-1-1,-1 1 1,-1-2 0,17-25-1,-25 34-137,1 0 0,-1 0-1,0-1 1,-1 1 0,1-1-1,-1 1 1,0-1 0,0 1-1,-1-1 1,1 0 0,-1 0 0,0 1-1,0-1 1,-1 0 0,0-5-1,0 8-39,1 0-1,-1 1 1,1-1-1,-1 1 1,0-1-1,0 1 0,0-1 1,1 1-1,-1 0 1,-1-1-1,1 1 1,0 0-1,0 0 1,0 0-1,-1 0 1,1 0-1,0 0 0,-3-1 1,2 1-6,-1 0-1,1 1 1,-1-1 0,1 1 0,-1 0-1,0-1 1,1 1 0,-1 0-1,0 1 1,1-1 0,-1 0 0,1 1-1,-1-1 1,1 1 0,-4 1-1,-5 3 4,0 0-1,0 1 0,0 0 0,1 1 0,0 0 0,0 0 1,1 1-1,0 0 0,0 1 0,-14 19 0,10-11-22,0 1 0,2 1 0,0 0-1,1 0 1,-9 28 0,16-40-52,1-1 1,0 1 0,0-1-1,1 1 1,0 0 0,1-1-1,-1 1 1,1 10 0,1-14-33,-1-1 1,1 0-1,-1 0 1,1 0-1,0 0 1,0 0-1,0 0 1,0 0-1,0 0 1,0 0-1,0 0 1,1-1-1,-1 1 1,1 0-1,-1-1 1,1 1-1,0-1 1,-1 0-1,1 1 1,0-1-1,0 0 1,0 0-1,0 0 1,0 0-1,0-1 1,0 1-1,0-1 1,0 1-1,4 0 1,4 0-98,0 0-1,1-1 1,-1 0 0,0-1 0,14-2-1,21-6-554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74 15771,'1'-3'278,"0"0"-1,0 0 1,0 0-1,0 0 1,-1 0-1,0 0 0,0 0 1,0-1-1,0 1 1,0 0-1,0 0 1,-1 0-1,1 0 0,-1 0 1,-2-4-1,3 5-154,-1 1 0,0 0-1,0-1 1,0 1 0,0 0 0,0 0-1,0 0 1,-1-1 0,1 1-1,0 1 1,0-1 0,-1 0 0,1 0-1,-1 0 1,1 1 0,-1-1-1,1 1 1,-1-1 0,1 1 0,-1-1-1,1 1 1,-1 0 0,0 0-1,1 0 1,-1 0 0,1 0 0,-1 0-1,0 0 1,1 1 0,-1-1-1,1 1 1,-3 0 0,0 0-81,0 1 0,1 0-1,-1-1 1,0 1 0,1 1 0,-1-1 0,1 0 0,0 1 0,0 0 0,0 0 0,0 0-1,0 0 1,0 0 0,1 0 0,0 1 0,0-1 0,0 1 0,0 0 0,-2 5-1,1-1-53,1 0 0,0-1-1,0 1 1,0 0-1,1 0 1,0 0 0,1 0-1,0 0 1,1 9-1,-1-15 9,0 0-1,1 0 0,-1 0 1,1 1-1,0-1 0,-1 0 1,1 0-1,0 0 0,0-1 1,0 1-1,1 0 1,-1 0-1,0 0 0,1-1 1,-1 1-1,1-1 0,-1 1 1,1-1-1,2 2 0,-1-1 0,1-1 0,-1 1 0,1-1 0,0 1-1,0-1 1,0 0 0,0-1 0,-1 1 0,8 0 0,4-1-19,-1-1-1,0-1 1,0 0 0,24-7 0,37-17-76,-57 18 83,-1 2 1,2 0-1,34-7 0,-52 13 20,0 0 0,0 0 0,0 0 0,0 0 0,0 0-1,0 0 1,0 1 0,0-1 0,0 0 0,-1 0 0,1 1 0,0-1 0,0 0-1,0 1 1,0-1 0,-1 1 0,1-1 0,0 1 0,0 0 0,-1-1-1,1 1 1,0 0 0,-1-1 0,1 1 0,-1 0 0,1 0 0,-1 0 0,1-1-1,-1 1 1,0 0 0,1 0 0,-1 0 0,0 0 0,0 0 0,0 0-1,1 0 1,-1-1 0,0 1 0,0 0 0,0 0 0,0 0 0,-1 1 0,1 7 62,-1 0 1,0-1 0,-4 14-1,3-13-4,0 1 3,1-5-14,0 0 0,0-1 0,1 1-1,-1 0 1,1 6 0,0-11-43,0 1 0,0-1 0,0 0 1,0 0-1,0 0 0,0 0 0,0 0 0,0 0 1,0 1-1,0-1 0,0 0 0,0 0 1,0 0-1,0 0 0,0 0 0,0 0 0,0 1 1,1-1-1,-1 0 0,0 0 0,0 0 1,0 0-1,0 0 0,0 0 0,0 0 0,0 0 1,0 1-1,0-1 0,1 0 0,-1 0 0,0 0 1,0 0-1,0 0 0,0 0 0,0 0 1,0 0-1,1 0 0,-1 0 0,0 0 0,0 0 1,0 0-1,0 0 0,0 0 0,0 0 0,1 0 1,-1 0-1,0 0 0,0 0 0,7-6 185,5-10 23,-5-4-47,0 0-1,-1 0 1,-1 0 0,2-22 0,6-23-10,-13 65-167,1-1-1,-1 0 1,0 1-1,1-1 0,-1 1 1,1-1-1,-1 0 1,1 1-1,0-1 0,-1 1 1,1-1-1,0 1 1,-1 0-1,1-1 0,0 1 1,-1 0-1,1-1 1,0 1-1,-1 0 0,1 0 1,0 0-1,0 0 1,0 0-1,-1-1 0,1 1 1,0 0-1,0 1 0,-1-1 1,2 0-1,32 5-712,-13-2 147,-5-2 416,1-1 0,0-1 0,17-3 0,24-10-235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6623 337 11322,'-1606'-207'1446,"993"137"-1497,-720 10-1,-744 137-284,2062-76 299,-781 66-1798,614-42 1332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18020,'25'2'1259,"0"-2"0,0 0-1,41-6 1,-45 2-965,1 0-1,-1-1 1,0-2 0,-1 0-1,1-1 1,-1 0-1,32-21 1,-46 25-248,-1 0 0,0 0-1,0 0 1,0-1 0,0 0 0,-1 0-1,0 0 1,0-1 0,0 1 0,-1-1 0,0 0-1,5-12 1,-7 15-25,0 0 1,0 0-1,-1 0 0,1 0 0,-1 0 1,0-1-1,0 1 0,0 0 0,0 0 0,-1-1 1,1 1-1,-1 0 0,1 0 0,-1 0 1,0 0-1,-1 0 0,1 0 0,0 0 1,-1 0-1,0 1 0,1-1 0,-1 0 1,0 1-1,-1-1 0,1 1 0,0 0 1,-1 0-1,-3-3 0,3 3-5,-1-1 1,0 1-1,0-1 1,0 1-1,0 0 0,0 1 1,0-1-1,-1 1 1,1 0-1,0 0 0,-1 0 1,1 1-1,-1-1 1,-7 1-1,5 1-7,1 0-1,0 0 1,-1 1-1,1 0 1,0 0 0,0 0-1,0 1 1,1 0 0,-9 5-1,1 1-11,1 1-1,0 1 1,0 0-1,1 1 1,0 0-1,1 0 1,-13 21-1,15-21 2,1 2 0,0-1 0,1 1 0,0 0 0,1 0 0,-5 24 0,9-33-33,1-1-1,-1 1 1,1 0-1,0 0 1,0-1-1,1 1 1,-1 0-1,1 0 1,0-1 0,3 10-1,-2-12-39,-1 1 1,1 0-1,-1 0 0,1-1 1,0 1-1,0-1 0,0 0 1,1 1-1,-1-1 0,1 0 1,-1 0-1,1-1 0,-1 1 0,1 0 1,0-1-1,0 0 0,6 2 1,3 0-111,0-1-1,0 0 1,0-1 0,0 0 0,1-1 0,-1-1 0,0 0 0,0 0 0,0-1-1,15-5 1,32-9-480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17260,'0'0'97,"0"1"1,0-1 0,0 1-1,0-1 1,0 1 0,0-1-1,0 1 1,0-1-1,0 1 1,0-1 0,0 1-1,0-1 1,0 1 0,0-1-1,-1 1 1,1-1 0,0 1-1,0-1 1,0 1 0,-1-1-1,1 0 1,0 1-1,-1-1 1,1 1 0,0-1-1,-1 0 1,1 1 0,-1-1-1,1 0 1,0 1 0,-1-1-1,1 0 1,-1 0 0,1 1-1,-2-1 1,-25 19 539,16-12-462,-24 23 1185,31-25-310,23-21-619,2-2-333,0-1 303,-19 18-301,-4 4-15,-11 11 14,-3 2-4,0-2 1,-24 17-1,19-16 38,-20 20 0,27-22-62,1 1-1,-12 17 1,21-25-56,0-1 1,1 1 0,0 0-1,0 0 1,0 0 0,1 0-1,0 0 1,0 1-1,-2 10 1,4-16-17,0 0 0,0 1 0,0-1 0,0 0 0,0 0 0,0 0-1,0 1 1,0-1 0,0 0 0,0 0 0,1 0 0,-1 1 0,1-1 0,-1 0 0,1 0 0,-1 0 0,1 0 0,-1 0 0,1 0 0,0 0 0,0 0 0,0 0 0,-1 0-1,1-1 1,0 1 0,0 0 0,0 0 0,0-1 0,0 1 0,1-1 0,-1 1 0,0-1 0,0 1 0,0-1 0,0 0 0,0 0 0,1 1 0,-1-1 0,0 0-1,0 0 1,0 0 0,1 0 0,1-1 0,3 1-6,0-1 1,1 0-1,-1 0 0,0 0 0,0-1 0,0 0 0,9-5 1,9-7 6,0-1 1,-1-1 0,-1-1-1,0-1 1,-1-1 0,-1-1-1,-1-1 1,-1 0 0,17-28-1,-143 219-21,69-107 29,3 2 0,-32 76 1,-35 145 26,89-248-352,41-94 36,3 1 0,68-92 0,93-91 118,-66 87 163,-25 12 64,-123 187 5,10-21-50,10-19-13,-15 28 141,-24 72 0,42-107-139,-1 0-1,1 0 1,-1 0-1,1 1 1,0-1 0,0 0-1,-1 1 1,1-1-1,0 0 1,0 1 0,0-1-1,0 0 1,1 1-1,-1-1 1,0 0 0,0 0-1,1 1 1,-1-1-1,1 0 1,-1 0 0,2 3-1,-1-4 2,0 1-1,0-1 0,0 1 1,0-1-1,0 1 0,0-1 1,0 0-1,0 0 1,0 1-1,0-1 0,0 0 1,0 0-1,1 0 0,-1 0 1,0 0-1,0 0 1,0-1-1,0 1 0,0 0 1,1-1-1,8-2 31,-1-1 1,-1 0-1,1 0 1,12-9-1,14-13 34,-2-2 0,-1-2 0,-1 0-1,47-62 1,-73 88-47,-3 7-9,-5 9 8,-3 7-134,0 1 1,2 0-1,0 0 0,-2 36 0,6-55 73,-1 1-1,1-1 1,0 0-1,0 1 1,0-1-1,0 0 1,0 0 0,1 1-1,-1-1 1,0 0-1,1 1 1,-1-1-1,1 0 1,-1 0-1,1 1 1,-1-1-1,1 0 1,0 0 0,0 0-1,-1 0 1,1 0-1,0 0 1,0 0-1,0 0 1,0 0-1,0-1 1,0 1 0,1 0-1,-1-1 1,0 1-1,0 0 1,0-1-1,1 1 1,-1-1-1,2 0 1,2 1-3,0-2-1,0 1 1,0 0 0,0-1 0,0 0-1,0 0 1,-1-1 0,8-2-1,20-9-401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50 17260,'-2'-2'195,"1"1"0,-1 0 0,0-1-1,1 1 1,-1 0 0,0 0 0,0 0 0,1 1 0,-1-1 0,0 0 0,0 1 0,0-1 0,0 1 0,0 0 0,0-1 0,-2 1 0,-2 0 108,1 0 0,-1 0 1,1 0-1,-11 3 0,4 0-1,1 1 0,0 1 0,-1 0-1,2 0 1,-1 1 0,1 1 0,0 0 0,-18 15 0,20-15-243,1 0 0,0 0 1,0 1-1,1 0 0,0 1 0,0-1 1,1 1-1,0 0 0,0 1 1,-5 16-1,9-25-50,1 0 0,-1 1 0,1-1-1,-1 0 1,1 1 0,0-1 0,-1 1 0,1-1 0,0 0 0,0 1 0,0-1 0,0 1 0,0-1 0,1 1 0,-1-1-1,0 1 1,1-1 0,-1 0 0,1 1 0,-1-1 0,1 0 0,-1 1 0,1-1 0,0 0 0,0 0 0,0 0 0,0 0-1,0 0 1,0 0 0,0 0 0,0 0 0,0 0 0,0 0 0,0 0 0,1 0 0,-1-1 0,0 1 0,1-1-1,-1 1 1,0-1 0,1 1 0,-1-1 0,1 0 0,-1 0 0,1 0 0,-1 0 0,1 0 0,1 0 0,5 0 6,0-1 0,1 0 0,-1 0 0,0-1 0,0 0 0,16-5 1,-7-2-39,0 0 1,-1-1 0,0 0 0,0-1 0,-1-1 0,0-1 0,-1 0 0,-1-1 0,0 0 0,-1-1 0,-1 0 0,0-1-1,-1 0 1,0-1 0,9-24 0,-18 32-62,-7 15 47,-9 13 9,1 1-86,2 1 1,1 0 0,0 0-1,2 1 1,0 0 0,1 1-1,-6 32 1,13-53 33,1 0 0,0 0 0,-1 0-1,1 0 1,0 0 0,0 0 0,0-1 0,0 1 0,0 0 0,1 0 0,-1 0-1,1 0 1,-1 0 0,1 0 0,-1-1 0,1 1 0,0 0 0,0 0 0,0-1 0,1 2-1,-1-2 19,1 0-1,-1-1 1,0 1-1,0-1 1,1 1-1,-1-1 0,0 1 1,1-1-1,-1 0 1,0 0-1,1 0 1,-1 0-1,0 0 0,1 0 1,-1 0-1,0 0 1,1 0-1,-1-1 1,0 1-1,1 0 1,0-1-1,8-4-172,0 1 0,-1-1 1,0 0-1,0-1 0,14-11 0,25-25-781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40 13643,'10'-13'482,"8"-12"2246,-17 24-1886,-4 3-6,-11 14 681,-19 21-758,3 2 1,1 2-1,2 0 0,2 2 0,1 1 1,-32 87-1,53-124-756,0 1 0,1 0-1,0 0 1,0 0 0,0 0 0,1 0 0,0 0 0,1 0 0,0 0 0,1 11 0,-1-19-10,0 0-1,0 0 1,0 1 0,0-1-1,0 0 1,0 1 0,0-1 0,0 0-1,0 0 1,0 0 0,1 1 0,-1-1-1,0 0 1,0 0 0,0 1 0,0-1-1,0 0 1,0 0 0,1 0 0,-1 1-1,0-1 1,0 0 0,0 0 0,0 0-1,1 0 1,-1 1 0,0-1 0,0 0-1,1 0 1,-1 0 0,0 0 0,0 0-1,1 0 1,-1 0 0,0 0 0,0 0-1,1 0 1,-1 0 0,0 0 0,0 0-1,1 0 1,-1 0 0,0 0 0,0 0-1,1 0 1,-1 0 0,0 0-1,0 0 1,0 0 0,1-1 0,12-13-285,6-22-100,38-95-485,-56 128 874,0 1 0,0 0 0,0-1 0,1 1 0,-1 0 0,0 0 0,1 0 0,-1 0 1,1 0-1,2-2 0,-3 4 7,0-1 0,-1 1 0,1 0 0,0 0 0,0 0 0,-1-1 0,1 1 0,0 0 0,0 0 0,-1 0 0,1 0 0,0 1 0,0-1 0,-1 0 0,1 0 0,0 0 0,0 1 0,-1-1 0,1 0 0,0 1 0,-1-1 0,1 0 1,0 1-1,-1-1 0,1 1 0,-1-1 0,1 1 0,-1-1 0,1 1 0,-1 0 0,1-1 0,-1 1 0,1-1 0,-1 1 0,1 1 0,3 5 9,1-1 0,1 0 0,-1 0-1,1 0 1,0-1 0,0 1 0,1-1 0,0-1 0,-1 1 0,1-1-1,1-1 1,-1 1 0,1-1 0,-1 0 0,1-1 0,0 0 0,0 0 0,0-1-1,0 0 1,0 0 0,0-1 0,1 0 0,-1 0 0,0-1 0,0 0-1,0-1 1,9-2 0,-5 0-5,-1 0-1,1-1 1,-1-1-1,19-12 1,-24 14-2,-1 0 1,0 0-1,0-1 1,0 1-1,-1-1 1,1 0-1,-1 0 1,0-1-1,-1 1 1,6-11-1,-8 8 16,-6 8 0,-9 11 34,4 0 31,1 1-1,1 0 1,0 1-1,1-1 0,0 1 1,1 1-1,1-1 1,0 1-1,0 0 0,1 0 1,1 1-1,1-1 1,-1 16-1,3-28-78,0-1 0,0 1 0,0 0 0,0-1 0,0 1 0,0-1-1,1 1 1,-1-1 0,0 1 0,1-1 0,0 1 0,-1-1 0,1 1 0,0-1 0,0 0 0,0 1-1,0-1 1,0 0 0,0 0 0,0 0 0,0 1 0,0-1 0,0 0 0,3 1 0,-2-2-55,-1 0 0,1 1 0,-1-1 0,1 0 0,0 0 0,-1 0 0,1 0 0,0 0 0,-1-1 0,1 1 0,0 0 0,-1-1 0,1 1 0,-1-1 0,1 0 0,-1 1 0,1-1 0,-1 0 0,0 0 0,1 0 0,-1 0 0,0 0 0,0 0 0,2-2 0,6-7-79,-1 0 1,0 0-1,-1-1 1,12-22 0,8-21-294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17060,'-9'8'2312,"-5"6"-1288,-3 1-456,5-1 2025,3-2-1721,9 0-1312,6-3 728,7-1-480,4 0-192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12987,'-7'0'860,"-1"1"0,1-1 0,0 2 0,-1-1 0,1 1 0,0 0 0,0 1 0,-12 5 0,9-2-438,0 0 0,0 1 0,0 0 0,1 0-1,-9 9 1,5-2-205,1-1 0,0 2-1,1 0 1,1 0-1,1 1 1,-16 33 0,23-44-135,0 2 0,0-1 0,0 0 0,0 0 0,1 1 0,0-1 0,1 1 0,0-1 0,0 0 0,1 12 0,-1-16-57,1 0-1,-1 0 1,1 0 0,0 0 0,-1 0 0,1 0 0,0-1 0,0 1 0,0 0-1,1-1 1,-1 1 0,0-1 0,0 1 0,1-1 0,2 3 0,-2-3-15,1 0 1,-1 0 0,1 0 0,-1 0 0,0 0 0,1-1 0,-1 1-1,1-1 1,0 1 0,-1-1 0,1 0 0,-1 0 0,1 0 0,0-1-1,2 0 1,2 0-7,-1-1 0,0 0 0,1 0 0,-1-1 0,0 0 0,0 0 0,0 0 0,-1-1 0,1 1 0,-1-1 0,0-1 0,0 1 0,0-1 0,0 0 0,4-7 0,-1 1-5,0 0-1,-1-1 1,0 0 0,-1 0 0,-1-1-1,7-19 1,-11 27 4,1 1 1,0 0 0,0 1-1,0-1 1,0 0-1,0 0 1,1 1-1,-1 0 1,1-1-1,0 1 1,0 0-1,1 0 1,-1 1-1,0-1 1,1 1 0,0-1-1,-1 1 1,1 0-1,0 1 1,0-1-1,0 1 1,0-1-1,1 1 1,-1 0-1,0 1 1,0-1-1,1 1 1,-1 0-1,0 0 1,1 0 0,-1 1-1,0-1 1,0 1-1,1 0 1,-1 0-1,0 1 1,0-1-1,0 1 1,4 2-1,-6-2-6,1-1 1,-1 1-1,0-1 0,0 1 0,0 0 0,0 0 0,-1 0 0,1 0 0,0 0 0,-1 1 0,1-1 1,-1 0-1,0 1 0,0-1 0,0 1 0,0-1 0,0 1 0,-1 0 0,1-1 0,-1 1 0,0 0 1,0-1-1,0 1 0,0 0 0,0-1 0,0 1 0,-1 0 0,0 4 0,1-7 4,0 0 0,0 0 1,0 0-1,-1 0 0,1 0 0,0 1 0,0-1 0,0 0 0,0 0 0,0 0 0,0 0 0,0 0 0,1 1 0,-1-1 0,0 0 0,0 0 1,0 0-1,0 0 0,0 0 0,0 1 0,0-1 0,0 0 0,0 0 0,0 0 0,0 0 0,0 0 0,0 0 0,1 0 0,-1 1 1,0-1-1,0 0 0,0 0 0,0 0 0,0 0 0,0 0 0,1 0 0,-1 0 0,0 0 0,0 0 0,0 0 0,0 0 0,0 0 0,1 0 1,8-2 15,10-8-19,-11 4-48,0 1 1,1 0-1,0 1 1,0 0-1,0 0 0,0 1 1,0 0-1,1 1 1,-1 0-1,14-2 1,-22 4 34,1 0 0,-1 0 0,0 0 1,1 0-1,-1 1 0,0-1 0,1 0 1,-1 0-1,0 1 0,0-1 0,0 1 1,1-1-1,-1 1 0,0 0 0,0-1 1,0 1-1,0 0 0,0 0 0,0 0 1,0 0-1,0 0 0,0 0 0,1 1 1,-1 1-11,0 0 0,1 0 0,-1 0-1,-1-1 1,1 1 0,0 0 0,-1 0 0,1 1 0,-1 4 0,0 5 62,-1 0 0,-1 0-1,-5 23 1,39-79-1876,-13 13 1471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17972,'-4'0'374,"0"1"0,-1 0 0,1 0 0,0 0 0,0 0 0,0 1 0,0 0 0,1-1 0,-1 2 0,0-1 0,1 0 0,-1 1 0,1-1 0,-4 5 0,2-2-250,-1 1 0,1-1-1,0 2 1,0-1 0,1 0 0,-7 12 0,9-15-136,1 1-1,-1-1 0,1 1 1,0-1-1,0 1 1,0-1-1,1 1 0,-1 0 1,1-1-1,0 1 1,0 0-1,0-1 0,0 1 1,2 5-1,-2-6-23,1-1-1,1 0 1,-1 0-1,0 1 1,1-1-1,-1 0 1,1 0-1,-1-1 1,1 1-1,0 0 1,0-1-1,0 1 1,0-1-1,0 1 1,0-1-1,0 0 1,0 0-1,1 0 1,-1 0-1,0 0 1,1 0-1,3 0 1,49 5-917,7 1 232,-59-6 717,1-1 0,-1 1 0,1 1 0,-1-1-1,1 0 1,-1 1 0,0 0 0,1 0 0,-1 0 0,0 0 0,0 0 0,-1 1 0,4 2 0,-5-4 39,-1 0 1,1 0-1,0 0 0,-1 0 1,1 0-1,-1 0 0,1 0 1,-1 0-1,1 0 0,-1 0 1,0 0-1,0 0 0,1 0 1,-1 0-1,0 0 0,0 0 1,0 0-1,0 1 0,0-1 1,0 0-1,-1 0 0,1 0 1,-1 1-1,0 1 49,0-1 0,0 0 0,-1 0 0,1 1 0,-1-1 0,1 0 0,-1 0 0,0-1 0,-3 4 0,-4 2 244,-1-1 0,1 0 0,-17 7 1,16-8-312,-1 0-1,1-1 1,-1-1 0,0 0 0,0 0 0,0-1 0,-1 0 0,1-1 0,0 0 0,-1-1 0,1 0 0,-21-4 0,29 4-39,1-1 0,-1 0 0,1 0 0,0 0 0,-1 0 1,1-1-1,-4-2 0,-10-16-293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16828,'0'-2'222,"0"0"0,0 0 0,1 0 0,-1 0 0,0-1 0,1 1 0,-1 0 0,1 0 0,0 0 0,-1 0 0,1 0 0,0 0 0,0 0 0,0 1 0,1-1 0,-1 0 0,0 0 0,1 1 0,-1-1 0,1 1 0,0-1 0,-1 1 0,1 0 0,0 0 0,0-1 0,0 1 0,0 1 0,0-1 0,0 0 0,2 0 0,8-5 42,1 1-1,0 0 0,-1 1 0,1 1 1,1 0-1,-1 1 0,0 0 0,1 1 1,17 0-1,-29 2-257,1-1 0,-1 0 0,0 0 0,0 1 0,0-1 0,0 1 0,1 0 0,-1 0 0,0-1 0,0 1-1,0 0 1,-1 1 0,1-1 0,0 0 0,0 1 0,0-1 0,-1 1 0,1-1 0,-1 1 0,0 0 0,1 0 0,-1-1 0,0 1 0,0 0 0,0 0 0,0 0 0,0 0 0,0 0 0,-1 1 0,1-1 0,-1 0 0,0 0-1,1 5 1,-1 4-5,0 0 0,-1 0 0,-1 0-1,1 0 1,-6 15 0,-24 74-4,20-69 2,1 1 0,-8 44 0,17-75-1,1 1 0,-1-1 0,1 0 0,0 1 0,0-1 0,0 1 0,0-1-1,0 1 1,0-1 0,0 1 0,0-1 0,0 1 0,1-1 0,-1 1 0,1-1 0,-1 0-1,1 1 1,0-1 0,-1 0 0,1 1 0,0-1 0,1 2 0,-1-3 0,1 1 0,-1-1 0,0 0 0,0 1 0,0-1 0,1 0 0,-1 0 0,0 0 0,0 0 0,1 0 0,-1 0 0,0 0 0,1 0 0,-1 0 0,0-1 0,0 1 0,0 0 0,1-1 0,-1 1 0,1-2 0,8-3-8,-1 0 0,0-1 0,0 0 0,12-10 0,11-16-1,0-1 0,-2-1 0,-2-2-1,30-49 1,-46 70-38,-11 14 48,-1 1-1,0 0 1,0 0 0,0 0 0,0 0-1,0 0 1,0 0 0,0 0-1,0-1 1,0 1 0,0 0 0,0 0-1,0 0 1,0 0 0,0 0-1,0 0 1,1 0 0,-1 0 0,0 0-1,0 0 1,0 0 0,0-1-1,0 1 1,0 0 0,0 0 0,1 0-1,-1 0 1,0 0 0,0 0-1,0 0 1,0 0 0,0 0 0,0 0-1,0 0 1,1 0 0,-1 0-1,0 0 1,0 0 0,0 0 0,0 0-1,0 0 1,0 1 0,0-1-1,1 0 1,-1 0 0,0 0 0,0 0-1,0 0 1,0 0 0,0 0-1,0 0 1,0 0 0,0 0 0,0 0-1,1 1 1,-1-1 0,0 0-1,0 0 1,0 8-32,0-8 30,-8 55-142,-2 8 34,10-57 111,0-1 0,0 0 0,0 1-1,1-1 1,-1 0 0,1 1 0,0-1 0,4 10 0,-4-14 7,-1 0 0,1 1 0,0-1 0,-1 0 0,1 0 0,0 1 1,0-1-1,0 0 0,0 0 0,0 0 0,0 0 0,0 0 1,0 0-1,0-1 0,1 1 0,-1 0 0,0 0 0,1-1 1,-1 1-1,0-1 0,1 1 0,1-1 0,0 0 8,0 1 1,0-2-1,0 1 0,-1 0 0,1 0 0,0-1 0,0 0 1,0 0-1,-1 1 0,5-3 0,4-3 41,-1 0 0,0 0 0,0-1 1,11-9-1,-4 0 40,0 0 0,0-2 0,-2 0 0,0 0 0,-1-1 1,-1-1-1,-1 0 0,-1-1 0,0-1 0,9-29 0,-19 47-76,0 0-1,0 1 0,-1-1 1,1 0-1,-1 0 1,-1-6-1,1 10-16,0-1-1,0 1 1,0 0 0,0-1-1,0 1 1,0 0 0,0-1-1,0 1 1,0 0 0,0-1-1,0 1 1,0 0 0,-1 0-1,1-1 1,0 1 0,0 0-1,0 0 1,-1-1 0,1 1 0,0 0-1,0 0 1,-1-1 0,1 1-1,0 0 1,0 0 0,-1 0-1,1 0 1,0-1 0,-1 1-1,0 0-1,0 1 0,1-1 0,-1 1 0,0-1 0,0 0-1,1 1 1,-1-1 0,0 1 0,1 0 0,-1-1 0,0 1 0,1-1-1,-1 1 1,1 0 0,-1 0 0,0 1 0,-3 5-7,0 0 1,0 0-1,1 0 0,0 0 1,1 1-1,0-1 0,0 1 1,0 0-1,1 0 0,0 0 1,1 9-1,0-15 1,0 1 1,0-1-1,0 1 1,0-1-1,1 1 0,0-1 1,-1 0-1,1 1 0,0-1 1,0 0-1,0 0 0,0 1 1,1-1-1,-1 0 1,1 0-1,1 2 0,-1-3 2,0 1-1,0-1 1,0 0-1,0 0 1,0-1 0,0 1-1,0 0 1,1-1-1,-1 1 1,0-1-1,0 1 1,0-1-1,1 0 1,-1 0-1,0 0 1,0 0-1,1-1 1,-1 1 0,0-1-1,0 1 1,3-2-1,6-2-8,1 0-1,-1-1 1,-1 0 0,1 0-1,-1-2 1,0 1-1,0-1 1,11-11 0,-5 4-19,-2-1 1,0-1 0,23-32 0,-30 28-112,-9 17 10,-6 12 19,-2 7 29,0 0 0,1 1-1,-12 32 1,18-42 81,0 1 1,1 0-1,0 0 1,0 0 0,1 1-1,0-1 1,1 0-1,0 1 1,0-1 0,0 0-1,3 12 1,-2-19 5,-1 1 0,1 0 0,-1 0 0,1-1 0,0 1 0,0 0 1,0-1-1,0 1 0,0-1 0,0 1 0,0-1 0,0 1 0,1-1 1,-1 0-1,0 0 0,1 0 0,-1 0 0,1 0 0,3 2 0,-2-2-95,0 0 0,0 0 0,0-1 0,0 1 0,0-1-1,0 0 1,1 0 0,-1 0 0,0 0 0,6-1 0,0-1-165,0 0 1,-1-1 0,1 0-1,-1-1 1,1 1-1,-1-2 1,10-6 0,4-4-327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18932,'-1'15'468,"-2"1"0,0 0 0,0-1 0,-2 1 0,0-1 0,-10 20 0,2 0 170,-1 3-267,-49 142 911,53-144-1079,1 0 1,-8 74-1,18-95-192,-1-15-11,0 0 1,0 0-1,0 0 1,0 0-1,0 0 0,0 0 1,0 0-1,0 1 0,0-1 1,0 0-1,0 0 0,0 0 1,0 0-1,0 0 1,0 0-1,0 0 0,0 0 1,0 0-1,0 0 0,1 0 1,-1 0-1,0 0 1,0 1-1,0-1 0,0 0 1,0 0-1,0 0 0,0 0 1,0 0-1,0 0 1,1 0-1,-1 0 0,0 0 1,0 0-1,0 0 0,0 0 1,0 0-1,0 0 0,0 0 1,0 0-1,0 0 1,1 0-1,-1 0 0,0 0 1,0-1-1,0 1 0,0 0 1,0 0-1,0 0 1,0 0-1,0 0 0,0 0 1,0 0-1,1 0 0,8-21 25,1-24-16,-8 30-13,2 0 0,-1 0 0,9-19 0,-10 30-3,0-1 0,0 1 0,1-1 0,0 1 0,0 0 0,0 0 1,1 0-1,-1 0 0,1 0 0,0 1 0,0 0 0,0 0 0,0 0 1,5-2-1,141-59-113,-103 46 97,83-44 0,-102 46 32,40-34 0,-57 42 0,-1-1-1,-1-1 0,0 1 0,0-2 1,-1 1-1,11-18 0,-18 25-6,1 1 1,-1-1-1,0 0 0,0 0 0,0 0 0,0 0 0,-1 0 1,1 0-1,-1 0 0,0 0 0,0 0 0,0 0 0,0 0 0,0 0 1,-2-5-1,2 6-2,-1 1 0,1-1-1,-1 1 1,0-1 0,0 1 0,0 0 0,0-1 0,0 1 0,0 0 0,0 0-1,0 0 1,0 0 0,-1 0 0,1 0 0,0 0 0,-1 0 0,1 0 0,-1 0-1,1 1 1,-1-1 0,1 1 0,-1-1 0,1 1 0,-1 0 0,0-1 0,1 1-1,-1 0 1,1 0 0,-1 0 0,-2 1 0,-5 0-6,-1 0 1,1 2-1,0-1 1,0 1-1,0 0 1,0 1-1,1 0 1,-12 7-1,-64 46-55,62-40 31,-27 26 0,43-38 18,0 1 0,1 0 0,0 1 0,0-1 0,0 1 0,1 0 0,0 0 0,1 0 0,-4 9 0,7-14 7,-1 0-1,1-1 1,0 1-1,0 0 0,0 0 1,0 0-1,0 0 1,0-1-1,0 1 1,0 0-1,1 0 0,-1-1 1,1 1-1,-1 0 1,1 0-1,0-1 1,0 1-1,0 0 0,0-1 1,0 1-1,0-1 1,0 0-1,0 1 1,0-1-1,1 0 0,-1 0 1,1 1-1,2 0 1,5 4-17,-1-2 0,1 1 1,0-1-1,12 3 0,-6-1-21,-3-2 24,-1 1 0,0 1 0,0 0 1,-1 0-1,1 1 0,-1 1 0,9 9 0,-14-13 15,-1 0-1,0 1 0,-1-1 0,1 1 0,-1 0 0,0 0 0,0 1 0,-1-1 0,1 1 0,-1-1 0,0 1 0,-1 0 0,1 0 0,-1-1 0,-1 1 0,1 10 0,-1-14-19,1-1 1,-2 1-1,1 0 0,0 0 1,0 0-1,0-1 0,-1 1 1,1 0-1,-1-1 0,1 1 1,-1 0-1,0-1 1,0 1-1,-1 1 0,1-2-15,1 0-1,-1-1 1,0 1-1,1-1 1,-1 1 0,0-1-1,0 1 1,1-1-1,-1 0 1,0 1-1,0-1 1,0 0 0,0 0-1,0 0 1,1 0-1,-1 1 1,0-1 0,0 0-1,0 0 1,-1-1-1,-4 0-110,0-1 1,0 0-1,0 0 0,0-1 0,0 0 0,-6-4 0,6 3 242,-33-18-472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14771,'10'14'960,"9"-8"-976,4-5-40,7 1 849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11666,'0'-1'251,"1"8"-76,-1 25 10,-1 50 5,3 1128 1573,-1-1117-1590,-16 1016 598,-6-863-723,-1 50-257,21-281 105,2-20 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22965,'-8'21'917,"-17"35"-1,-3 4-650,4 6 33,-16 73 0,33-109-230,2 0-1,1 0 1,1 1-1,3 59 0,0-85-52,1-1 0,-1 1 0,1-1 0,0 1 0,1-1 0,-1 1 0,5 6 0,-6-10-13,0-1-1,0 0 1,0 1 0,1-1-1,-1 1 1,0-1 0,1 0-1,-1 1 1,0-1-1,1 0 1,-1 1 0,0-1-1,1 0 1,-1 0 0,0 1-1,1-1 1,-1 0-1,1 0 1,-1 0 0,1 0-1,-1 0 1,1 1-1,-1-1 1,0 0 0,1 0-1,-1 0 1,1 0 0,0 0-1,0-1 1,1 0 1,-1 0-1,0 0 0,0 0 0,0 1 1,0-1-1,0-1 0,0 1 0,0 0 1,-1 0-1,1 0 0,0 0 1,0-1-1,-1 1 0,1-2 0,7-15 0,-1-1 0,-1 0 0,0-1 0,3-29-1,-3 7-184,0-47 0,-6 82 112,0 1 0,0-1 1,-1 0-1,-1-7 0,1 12-212,-1 6 173,1 6 40,2-7 70,-1 0 0,1 0 0,0-1-1,0 1 1,0 0 0,0 0-1,0-1 1,1 1 0,-1 0-1,1-1 1,0 1 0,0-1 0,0 0-1,0 0 1,0 0 0,0 0-1,1 0 1,-1 0 0,1 0 0,-1-1-1,1 1 1,0-1 0,-1 0-1,1 0 1,0 0 0,0 0 0,0 0-1,0-1 1,0 1 0,0-1-1,6 0 1,0 0 54,1 0 0,0-1 0,-1-1-1,1 1 1,-1-2 0,1 1 0,-1-1 0,16-8-1,-11 4 15,0-1-1,-1-1 0,0-1 0,-1 0 1,1 0-1,-2-1 0,0-1 0,13-16 0,-8 6-14,0 0-1,-2-1 1,-1-1-1,11-27 1,-24 51-54,3-6 2,0 1-1,-1-1 0,0 0 1,0 1-1,-1-1 1,0 0-1,0 0 1,0 0-1,0 0 1,-1-7-1,0 12-2,0 0 0,0 1 0,0-1 0,0 0 0,0 1 0,0-1-1,0 0 1,-1 0 0,1 1 0,0-1 0,0 0 0,0 1 0,-1-1 0,1 1 0,0-1 0,-1 0 0,1 1 0,-1-1-1,1 1 1,-1-1 0,1 1 0,-1-1 0,1 1 0,-1-1 0,1 1 0,-1-1 0,1 1 0,-1 0 0,0 0 0,1-1 0,-1 1-1,0 0 1,0-1 0,-1 2-2,0-1 0,1 1 0,-1-1 0,0 1 0,1-1 0,-1 1 0,0 0-1,1 0 1,-1 0 0,1 0 0,-1 0 0,-1 2 0,-6 6-19,0 0 1,-14 19 0,7-5 3,1 0 0,1 1 0,-15 34 1,26-51 19,0 0 1,0 0-1,1 0 1,0 1-1,0-1 1,1 0-1,0 1 1,0 0 0,1-1-1,0 1 1,0-1-1,1 1 1,0 0-1,0-1 1,1 1-1,0-1 1,3 9-1,0-9 6,0 0 1,0 0-1,0-1 0,1 1 0,0-1 0,0 0 0,1-1 0,-1 1 0,1-1 0,0-1 1,1 1-1,14 5 0,-2-1-73,1 0 0,1-2 0,38 8 0,-41-12-22,1 0 0,0-1 0,-1-1 0,36-3 0,-47 1 68,-1 1 1,1-2 0,-1 1 0,0-1-1,0 0 1,0-1 0,0 0 0,0 0-1,0 0 1,0-1 0,-1 0 0,0 0 0,0-1-1,0 1 1,8-10 0,-12 12 40,-1 1 0,1-1-1,-1 0 1,1 0 0,-1 0 0,0 0 0,0 0 0,0 0 0,0 0 0,0 0 0,0 0 0,-1-1 0,1 1-1,-1 0 1,1-1 0,-1 1 0,0 0 0,0 0 0,0-1 0,0 1 0,0 0 0,-1-1 0,1 1-1,-1 0 1,-1-4 0,1 4 2,-1 0 0,1 0-1,-1 0 1,0 1 0,0-1 0,0 0-1,0 1 1,0-1 0,0 1-1,0 0 1,-1-1 0,1 1 0,0 0-1,-1 0 1,1 1 0,-1-1-1,1 1 1,-1-1 0,1 1 0,-1 0-1,1-1 1,-6 2 0,1-1-20,0 1 0,-1 0 0,1 1 1,0-1-1,0 1 0,0 1 1,0-1-1,0 1 0,1 1 0,-1-1 1,1 1-1,-9 6 0,13-8-6,-1 0-1,0 0 1,1 1-1,-1-1 0,1 1 1,0-1-1,0 1 1,0 0-1,0-1 1,0 1-1,0 0 0,1 0 1,0 0-1,-1 1 1,1-1-1,0 0 1,1 0-1,-1 1 1,0-1-1,1 0 0,0 1 1,0-1-1,0 1 1,0-1-1,1 0 1,-1 1-1,1-1 1,2 7-1,-2-7-58,1 1-1,0-1 1,0 1 0,1-1-1,-1 0 1,1 0 0,-1 0-1,1 0 1,0 0-1,0-1 1,1 1 0,-1-1-1,0 0 1,1 0 0,-1 0-1,1 0 1,0 0 0,0-1-1,-1 0 1,1 0 0,6 1-1,1 0-67,0-1 1,1 0-1,-1-1 0,0 0 0,0-1 1,17-3-1,18-8-298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19972,'-6'30'1031,"-1"5"-464,2 1 0,1 0 1,1 49-1,5-53-532,2 1 0,1-1 0,2 0 0,1-1 0,1 1 0,2-2 0,1 1 0,2-2 0,28 48 0,-22-43-1375,-45-47-2222,-2-8 2696,-3-4-248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14851,'0'0'72,"0"0"0,0 0 0,0 0-1,0-1 1,0 1 0,0 0 0,0 0-1,-1 0 1,1-1 0,0 1 0,0 0-1,0 0 1,0 0 0,0-1 0,0 1 0,0 0-1,0 0 1,0 0 0,0-1 0,0 1-1,0 0 1,0 0 0,0 0 0,0-1 0,0 1-1,0 0 1,1 0 0,-1 0 0,0-1-1,0 1 1,0 0 0,0 0 0,0 0 0,0 0-1,0-1 1,1 1 0,-1 0 0,0 0-1,12-3 1917,26 6 149,-16 0-1571,5-4-529,0-2 0,0 0 1,38-10-1,79-29-4534,25-7-769,-122 38 5579,-29 6 408,0 0 1,0 2-1,1 0 1,37-1 0,-55 4-652,1 0 1,0 0 0,-1 1 0,1-1 0,-1 0 0,1 1 0,0-1 0,-1 1 0,1 0 0,-1-1 0,1 1 0,-1 0 0,0 0 0,1 0-1,-1 0 1,0 0 0,1 0 0,-1 0 0,0 0 0,0 1 0,0-1 0,0 0 0,0 1 0,-1-1 0,1 1 0,0-1 0,-1 1-1,1-1 1,0 1 0,-1 0 0,0-1 0,1 1 0,-1-1 0,0 1 0,0 0 0,0-1 0,0 1 0,-1 2 0,0 8 73,-1 0 0,0-1 0,-1 1 0,-6 15 0,4-12-88,-8 22 40,7-19 9,-1 0 0,2 0 0,1 1 0,0-1 1,1 1-1,0 27 0,2-45-92,1 0 1,0 0-1,1 0 0,-1 0 1,0 0-1,0 0 0,0-1 1,1 1-1,-1 0 0,0 0 1,1 0-1,-1 0 0,1 0 1,-1 0-1,1-1 0,-1 1 1,1 0-1,-1 0 0,1-1 1,0 1-1,0 0 0,-1-1 1,1 1-1,0-1 0,0 1 1,0-1-1,0 1 0,-1-1 1,1 1-1,0-1 0,0 0 1,0 0-1,0 1 1,0-1-1,0 0 0,0 0 1,0 0-1,0 0 0,0 0 1,0 0-1,0 0 0,0-1 1,0 1-1,0 0 0,0 0 1,1-2-1,6 0 56,0-1 1,-1-1-1,0 1 0,11-8 0,26-20 51,-1-2-1,-2-2 1,38-41 0,27-23-124,-106 98 3,0 1-1,0 0 0,0 0 1,0-1-1,1 1 1,-1 0-1,0 0 1,0-1-1,0 1 1,0 0-1,1 0 0,-1 0 1,0-1-1,0 1 1,0 0-1,1 0 1,-1 0-1,0 0 1,0 0-1,1-1 0,-1 1 1,0 0-1,0 0 1,1 0-1,-1 0 1,0 0-1,1 0 0,-1 0 1,0 0-1,0 0 1,1 0-1,-1 0 1,0 0-1,1 0 1,-1 0-1,0 0 0,0 0 1,1 0-1,-1 1 1,0-1-1,0 0 1,1 0-1,-1 0 1,0 0-1,0 0 0,0 1 1,1-1-1,-1 0 1,0 0-1,0 0 1,0 1-1,1-1 1,-1 0-1,0 0 0,0 1 1,0-1-1,0 15-33,0-14 33,-4 22-19,2-1 0,0 1 0,2 0 0,3 39 0,-2-57 38,0 1-1,0-1 1,1 0 0,0 1 0,0-1-1,0 0 1,0 0 0,1 0-1,0 0 1,7 8 0,-7-10 6,0 0 0,0-1 0,0 1 0,1-1 1,-1 1-1,1-1 0,-1 0 0,1-1 0,0 1 1,0-1-1,0 1 0,0-1 0,0 0 0,0-1 0,0 1 1,7-1-1,-4 0 31,0-1 0,0 0-1,0 0 1,0 0 0,0-1 0,-1 0 0,1-1 0,-1 0-1,1 0 1,-1 0 0,0 0 0,0-1 0,0 0 0,-1-1-1,0 1 1,1-1 0,-1 0 0,-1 0 0,6-8 0,-5 7 19,0 0 0,-1-1 1,1 0-1,-2 1 1,1-1-1,-1-1 0,0 1 1,0 0-1,-1-1 1,0 0-1,0 1 0,-1-1 1,0 0-1,0 0 1,-1 0-1,-1-15 0,0 19-32,0 0 0,0 1 0,0-1-1,-1 1 1,1-1 0,-1 1 0,0-1-1,0 1 1,0 0 0,0 0 0,-4-3-1,5 4-24,-1 1 1,1 0-1,-1 0 0,1 0 0,-1-1 0,1 1 0,-1 0 0,0 1 0,0-1 1,1 0-1,-1 1 0,0-1 0,0 0 0,0 1 0,0 0 0,0 0 1,1-1-1,-1 1 0,0 0 0,0 1 0,0-1 0,0 0 0,-3 1 1,4-1-38,1 0 1,-1 1 0,0-1 0,1 0 0,-1 0-1,1 1 1,-1-1 0,1 0 0,-1 1 0,1-1-1,-1 0 1,1 1 0,-1-1 0,1 1 0,-1-1-1,1 1 1,0-1 0,-1 1 0,1-1 0,0 1-1,-1-1 1,1 1 0,0-1 0,0 1 0,0 0-1,-1-1 1,1 1 0,0 0 0,0-1 0,0 1 0,0-1-1,0 1 1,0 0 0,0-1 0,0 1 0,1-1-1,-1 1 1,0 0 0,0-1 0,0 1 0,1-1-1,-1 1 1,0 0 0,0-1 0,1 1 0,-1-1-1,1 1 1,-1-1 0,0 0 0,1 1 0,-1-1-1,1 1 1,-1-1 0,1 0 0,1 1 0,5 1-197,0-1 0,0 0 0,0-1 0,0 0 1,1 0-1,-1 0 0,9-3 0,-9 2 71,29-4-423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16516,'-10'-2'2296,"3"1"-2050,0 0 0,-1 1 0,1-1 0,-1 1 0,1 1 0,-1 0 0,1 0 0,-1 0 0,1 1 0,0 0 0,0 0 0,0 1 1,0 0-1,0 0 0,1 1 0,-10 6 0,6-4-200,0 1 0,1 0 0,0 1 1,1 0-1,-1 0 0,2 1 0,-1 0 1,1 0-1,-11 20 0,16-25-29,1-1 0,-1 0 1,1 1-1,0-1 0,0 0 0,0 1 0,1-1 1,-1 1-1,1 0 0,0-1 0,0 1 0,0-1 1,0 1-1,1-1 0,0 6 0,0-6 5,0-1-1,1 1 1,-1-1-1,0 1 1,1-1 0,0 0-1,-1 0 1,1 0-1,0 0 1,0 0-1,0 0 1,0 0 0,0 0-1,1-1 1,-1 1-1,1-1 1,-1 0-1,1 0 1,-1 0 0,5 2-1,6 0 68,0-1 0,0 0 1,1-1-1,-1 0 0,0-1 0,1 0 0,-1-2 0,0 1 0,0-1 1,0-1-1,0 0 0,0-1 0,0-1 0,-1 0 0,0 0 0,0-1 1,0-1-1,16-12 0,-26 17-58,1 0 0,-1 0 0,0 0 0,1 0 0,-1-1 0,0 1 0,-1-1 1,1 1-1,0-1 0,-1 0 0,1 0 0,-1 0 0,0 0 0,0 0 0,0 0 0,0 0 0,-1 0 0,1 0 0,-1 0 1,0-4-1,0 4-48,-1-1 0,0 0 1,0 1-1,0-1 0,-1 1 1,1 0-1,-1-1 0,0 1 1,0 0-1,0 0 0,0 0 1,0 0-1,-1 0 0,0 1 1,1-1-1,-6-3 0,-7-5-252,0 1-1,-1 1 1,-18-9 0,27 15 197,-20-12-326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1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17756,'9'-8'598,"1"0"1,0 1-1,1 0 1,-1 0-1,24-9 1,-26 13-316,1 0-1,-1 0 1,0 1-1,1 0 1,0 0 0,0 1-1,-1 0 1,1 1 0,11 0-1,-18 1-256,0-1-1,0 0 0,0 1 1,1 0-1,-1-1 0,0 1 1,0 0-1,0 0 1,-1 0-1,1 0 0,0 1 1,0-1-1,0 0 1,-1 1-1,1-1 0,-1 1 1,1 0-1,-1-1 0,0 1 1,0 0-1,0 0 1,0 0-1,0 0 0,0 0 1,0 0-1,0 0 0,-1 0 1,1 0-1,-1 0 1,1 4-1,0 7-38,-1 1-1,0-1 1,-1 0 0,-2 16-1,-1 5 32,4-31-19,0 0 1,0 0-1,0 0 1,0 0-1,1 0 1,-1 0-1,1 0 1,0-1-1,0 1 1,0 0-1,0 0 1,0 0-1,0-1 1,1 1-1,0-1 1,-1 1-1,1-1 1,0 0 0,0 1-1,0-1 1,0 0-1,5 3 1,-4-3 1,2 0 1,-1-1 0,0 1 0,0-1 0,0 1 0,1-1 0,-1-1 0,1 1 0,-1-1 0,1 1-1,-1-1 1,1 0 0,-1-1 0,7 0 0,5-3 53,1-1-1,-1 0 1,-1-1-1,1 0 1,-1-2-1,-1 1 1,1-2-1,-1 0 1,-1-1-1,1 0 1,-2-1-1,1 0 1,-2-1-1,0-1 1,0 0-1,9-14 1,-17 22-3,0-1 0,0 1 0,-1-1 1,0 1-1,0-1 0,0 0 0,0 0 1,-1 0-1,0 0 0,0 0 0,-1 0 0,0 0 1,0-7-1,-1 10-33,1 0-1,-1 1 1,1-1 0,-1 1 0,0-1 0,0 0 0,0 1 0,0 0 0,-1-1 0,1 1-1,-1 0 1,1 0 0,-1 0 0,0 0 0,0 0 0,0 0 0,0 0 0,0 0-1,0 1 1,0-1 0,-1 1 0,1 0 0,-1 0 0,1 0 0,-1 0 0,1 0-1,-1 0 1,1 1 0,-1-1 0,0 1 0,-2-1 0,-2 1-23,1 0 0,-1 0 0,1 0-1,0 1 1,-1 0 0,1 0 0,0 0 0,-1 1 0,-6 3 0,12-5-34,-1 1-1,0-1 1,1 1 0,-1 0 0,1 0 0,-1-1-1,1 1 1,0 0 0,-1 1 0,1-1-1,0 0 1,-1 0 0,1 0 0,0 1-1,0-1 1,0 1 0,0-1 0,1 1 0,-1-1-1,0 1 1,1-1 0,-1 1 0,1 0-1,-1-1 1,1 1 0,0 0 0,-1 0-1,1-1 1,0 1 0,0 0 0,1-1 0,-1 1-1,0 0 1,0 0 0,1-1 0,-1 1-1,2 2 1,0 0-128,0-1 1,0 0-1,1 0 0,-1 0 1,1-1-1,-1 1 0,1-1 1,0 1-1,0-1 0,0 0 1,0 0-1,0 0 0,1 0 1,-1-1-1,1 1 0,-1-1 1,1 0-1,-1 0 0,1 0 1,6 0-1,7 1-397,1 0-1,34-1 1,-4-5-376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34 16275,'-6'0'198,"0"0"-1,1 0 1,0 1-1,-1 0 1,1 0-1,-1 1 1,1-1-1,0 1 1,0 0-1,0 1 1,0-1-1,0 1 1,1 0-1,-1 0 1,1 1-1,-6 4 1,5-3-67,0-1 1,1 1-1,-1 0 1,1 0-1,0 0 1,1 0-1,-1 1 1,1-1-1,0 1 1,0 0-1,1 0 1,0 0-1,-3 11 1,5-16-117,0 0 1,0 0 0,0 0-1,0 0 1,0 0-1,0 0 1,0 0-1,0 0 1,1 0 0,-1 0-1,0 0 1,1-1-1,-1 1 1,0 0-1,1 0 1,-1 0 0,1 0-1,-1 0 1,1 0-1,0-1 1,-1 1-1,1 0 1,0 0-1,0-1 1,-1 1 0,1-1-1,0 1 1,0-1-1,0 1 1,0-1-1,0 1 1,0-1 0,0 0-1,0 1 1,0-1-1,0 0 1,0 0-1,0 0 1,0 0-1,0 0 1,1 0 0,6 0 11,1 0 0,0-1 0,-1 0 0,9-2 0,-6 1-29,37-7-62,55-6-118,-93 14 157,1 0-1,0 1 0,0 1 0,0 0 0,0 1 0,0-1 0,12 5 1,-20-5 52,0 1-1,0-1 1,0 0 0,0 1 0,0-1 0,0 1 0,-1 0 0,1 0-1,-1 0 1,1 0 0,-1 1 0,0-1 0,0 0 0,0 1 0,0 0 0,0 0-1,-1-1 1,1 1 0,-1 0 0,1 0 0,-1 0 0,0 0 0,0 1-1,-1-1 1,1 0 0,-1 0 0,0 0 0,1 1 0,-1-1 0,-1 0 0,1 0-1,0 1 1,-2 4 0,2-3 635,3-5-198,7-12 38,10-23-33,-14 15-299,0-1 0,-1 0 1,4-39-1,-9 60-171,0-1-1,0 1 1,0-1-1,0 1 1,0-1-1,0 1 1,0-1-1,0 1 1,0-1-1,1 0 1,-1 1-1,0-1 1,0 1-1,0-1 1,1 1 0,-1-1-1,0 1 1,1 0-1,-1-1 1,0 1-1,1-1 1,-1 1-1,0 0 1,1-1-1,-1 1 1,1 0-1,-1-1 1,1 1-1,-1 0 1,1 0-1,-1-1 1,1 1-1,-1 0 1,1 0 0,-1 0-1,1 0 1,-1 0-1,1 0 1,0 0-1,-1 0 1,1 0-1,-1 0 1,1 0-1,-1 0 1,1 0-1,0 0 1,29 17-73,-12-7 42,-9-6 28,1-1 0,-1-1 0,1 0-1,0 0 1,0-1 0,-1 0-1,1 0 1,0-1 0,0-1-1,0 0 1,0 0 0,-1-1 0,16-4-1,-18 4 9,1-1 0,-1 1 0,0-1 0,0-1 0,-1 0-1,1 0 1,-1 0 0,1 0 0,-1-1 0,-1 0 0,1 0 0,-1-1 0,0 0-1,0 0 1,0 0 0,-1 0 0,0-1 0,3-7 0,-4 3 5,-8 12 3,-11 16 4,10-7 3,1 0 0,-1 0-1,2 1 1,-1 0 0,-4 19 0,8-25-10,0 0 1,0 0 0,0 0 0,1 0 0,0 0-1,0 0 1,0 0 0,0 0 0,1 0 0,0 0-1,0 0 1,0 0 0,1 0 0,0-1 0,3 8-1,-4-10-44,1 0 0,0 0 0,0 0 0,0 0 0,0 0 0,0 0 0,0-1 0,0 1 0,1-1 0,-1 1 0,1-1-1,-1 0 1,1 0 0,-1 0 0,1 0 0,0 0 0,-1-1 0,1 1 0,0-1 0,0 0 0,-1 0 0,1 0 0,0 0-1,0 0 1,-1-1 0,1 1 0,0-1 0,-1 1 0,1-1 0,4-2 0,0 0-60,-1 1 0,0-1 0,0 0 0,0-1 0,0 1 0,0-1 0,-1 0 0,0-1 0,0 1 0,0-1 0,7-10 0,11-25-326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15827,'-7'14'2217,"-1"4"-1369,3 1-376,4 1 2409,5 1-2561,6-3-552,6-7 304,1-8-168,5-4-192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300 469 17812,'-1'-4'225,"0"0"0,0 0 0,0 0 0,0 0 0,-1 0-1,0 0 1,0 0 0,0 1 0,0-1 0,0 1 0,-1 0 0,1-1 0,-1 1 0,0 0 0,0 0 0,0 1 0,0-1 0,-1 1 0,1-1 0,-1 1 0,0 0 0,1 1 0,-1-1 0,0 1-1,0-1 1,0 1 0,0 0 0,-5 0 0,1-1-130,0 1 0,0 1 0,-1-1 0,1 1 0,0 1 0,0-1 0,0 2 0,0-1 0,0 1-1,0 0 1,0 0 0,0 1 0,-11 6 0,10-4-90,1 1 0,0 0 1,0 0-1,1 1 0,0 0 0,-12 15 0,16-18-7,0-1 1,0 1-1,1 0 0,0 0 0,0 0 0,0 0 1,0 0-1,1 1 0,-1-1 0,1 1 1,0-1-1,1 1 0,-1-1 0,1 1 0,-1-1 1,2 1-1,-1 6 0,1-9 1,0 0 0,0 0 0,-1 0 0,1 0 0,0 0-1,0 0 1,1 0 0,-1-1 0,0 1 0,1 0 0,-1-1 0,1 1 0,-1-1 0,1 0-1,0 1 1,-1-1 0,1 0 0,0 0 0,0 0 0,0 0 0,0 0 0,0 0 0,0-1-1,0 1 1,0-1 0,0 0 0,1 1 0,-1-1 0,0 0 0,0 0 0,0 0 0,0 0-1,3-1 1,3 0-20,1 0-1,-1-1 1,1 0 0,-1 0-1,0-1 1,0 0-1,10-6 1,1-2-100,0-2 0,-1-1 0,-1 0 0,-1-1-1,0-1 1,-1 0 0,0-1 0,14-23 0,-31 63-372,1-19 456,-4 11-40,2 2-1,-2 15 0,4-29 16,1 0-1,0 0 1,-1-1-1,1 1 1,0 0 0,1 0-1,-1 0 1,0-1-1,1 1 1,0 0 0,-1 0-1,1-1 1,0 1-1,0-1 1,1 1 0,-1-1-1,0 1 1,1-1-1,3 5 1,-3-7-36,-1 1-1,1 0 1,0 0-1,-1 0 1,1-1 0,0 1-1,0-1 1,0 0-1,-1 1 1,1-1 0,0 0-1,0 0 1,0 0-1,0 0 1,-1-1-1,1 1 1,0 0 0,0-1-1,-1 1 1,1-1-1,0 0 1,0 1 0,-1-1-1,1 0 1,-1 0-1,1 0 1,-1 0-1,3-2 1,4-4-613,0 0-1,0 0 1,11-14-1,-4 2-260,-2 0 1,0-1-1,0-1 0,12-31 0,32-96-201,-45 113 1199,-1 6 749,-1-2 0,-1 1 0,6-46 0,-16 57 475,-2 12-393,-1 8 808,-4 10-1131,2 1 0,0 0-1,0 0 1,1 0 0,-7 23 0,3-6-38,-3 1-74,2 0 0,1 1 0,2 0 0,1 1 0,-4 57-1,10-82-349,0 0 0,0 0 0,1 0 0,0 1 0,2 6 0,-3-11-65,1-1 1,0 0-1,0 0 1,0 1-1,0-1 1,1 0-1,-1 0 1,1 0-1,-1 0 1,1-1-1,-1 1 1,1 0-1,0-1 1,0 1-1,0-1 1,0 1-1,0-1 1,0 0-1,4 2 1,4-1-186,0 0 0,0 0 0,0-1 0,0 0 0,0-1 0,1 0 0,-1 0 1,0-1-1,18-4 0,-15 2-14,0 1 0,0 1 0,1 0 0,-1 1 0,15 2 0,-27-2 210,1 0 1,-1 0 0,1 1-1,0-1 1,-1 0 0,1 1 0,-1-1-1,1 1 1,-1-1 0,0 1-1,1 0 1,-1 0 0,0 0 0,1 0-1,-1-1 1,0 2 0,0-1-1,0 0 1,0 0 0,0 0 0,0 0-1,0 1 1,0-1 0,0 0-1,-1 1 1,1-1 0,0 1 0,-1-1-1,1 1 1,-1-1 0,0 1-1,1-1 1,-1 1 0,0 0 0,0-1-1,0 1 1,0-1 0,0 1-1,-1-1 1,1 1 0,0 0 0,-1-1-1,0 3 1,-2 2 200,1 1 0,-1-1-1,0 0 1,-1 0 0,1-1 0,-1 1 0,-1-1-1,-8 10 1,6-9-109,0 0-1,0-1 1,-1 0 0,1 0-1,-1 0 1,0-1-1,-1 0 1,1-1-1,-1 0 1,0 0 0,0-1-1,-17 2 1,22-3-94,0-1 0,0 0 0,0 0 0,0 0 0,0-1 0,0 0-1,0 1 1,0-1 0,0-1 0,0 1 0,1 0 0,-1-1 0,0 0 0,1 0 0,-1 0 0,1 0 0,0-1 0,-1 1 0,1-1 0,1 0 0,-1 0 0,0 0 0,1 0 0,-1 0 0,1-1 0,0 1-1,0-1 1,0 1 0,1-1 0,-3-7 0,-3-14-22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19844,'-3'12'2145,"-6"12"-1489,-13 18-224,-1 7 1360,-3 10-928,0 4-215,2 1-281,2 2-48,9-9-128,2-8-96,8-16-416,3-7-392,6-13 584,5-9-80,7-5-97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93 16940,'7'5'365,"-1"0"1,1-1-1,0 1 1,1-2-1,-1 1 1,0-1-1,1 0 1,0 0-1,0-1 1,0 0-1,0-1 1,0 0-1,0 0 1,0 0-1,15-2 1,-14 0-239,0 0 1,0 0 0,0-1-1,0 0 1,0 0 0,0-1-1,0 0 1,-1-1-1,0 0 1,1 0 0,-1-1-1,-1 0 1,14-11 0,-19 14-85,0 0 0,-1 0 0,1-1 0,0 1 0,-1 0 0,1-1 0,-1 1 0,0-1 0,0 0 0,0 1 0,0-1 0,0-5 0,0 7-24,-1 0 0,0 0 0,0-1 0,0 1 0,0-1 0,0 1 0,0 0 0,-1 0 0,1-1 0,0 1 0,-1 0 0,1-1 0,-1 1 0,1 0 0,-1 0 0,0 0 0,1-1 0,-1 1 0,0 0 0,0 0 0,0 0 0,0 0 0,0 0 0,0 1 0,0-1 0,0 0 0,0 0 0,-2 0 0,-3-2 26,-1 1 0,1 0 0,-1 1-1,1-1 1,-1 1 0,0 1-1,0-1 1,1 1 0,-1 0-1,0 1 1,0 0 0,-11 2 0,5 1-20,-1 0 1,1 0 0,-1 1 0,1 1 0,-13 8 0,15-8-6,0 2 0,0 0 0,1 0 0,0 1 0,0 0 0,-13 18 0,20-24-8,0 1 1,1 0 0,0 0 0,0 0-1,0 0 1,0 0 0,0 1-1,1-1 1,0 0 0,-1 6-1,2-7-2,0-1-1,0 1 1,0 0-1,0-1 1,1 1-1,-1-1 0,1 1 1,0 0-1,-1-1 1,1 1-1,0-1 0,1 0 1,-1 1-1,0-1 1,1 0-1,-1 0 1,1 0-1,3 4 0,-1-3-62,1 1-1,-1 0 0,1-1 0,0 0 1,0 0-1,1 0 0,-1-1 0,0 0 0,1 0 1,0 0-1,-1-1 0,10 2 0,8 0-453,42-1-1,-53-2 527,49-2-304,3-7-122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12499,'14'4'283,"0"0"0,0-1 0,0 0 0,1-2 0,17 1 0,-12 0-126,611 10 404,2-44-427,-601 30-119,650-38 591,0 22 212,-324 22-559,465-14-101,-808 9-25,-7 1-334,0-1 1,0 0 0,12-3 0,-18 3 66,1 1 0,-1-1 0,1 0 0,-1-1-1,0 1 1,0 0 0,0-1 0,0 1 0,0-1 0,0 0 0,0 1 0,0-1 0,-1 0 0,4-4 0,2-5-337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291 122 13707,'-4'-10'564,"0"0"1,0 0 0,-1 0-1,-1 1 1,1 0-1,-1 0 1,-12-14-1,14 20-345,1 0-1,0 0 1,-1 0-1,1 1 1,-1-1-1,0 1 0,0 0 1,0 0-1,0 1 1,0-1-1,0 1 1,0 0-1,-1 0 0,1 0 1,0 0-1,-1 1 1,1 0-1,-1 0 1,1 0-1,0 0 0,-7 2 1,0 1-5,0 0-1,1 1 1,-1 1-1,1 0 1,0 0-1,1 1 1,-1 0 0,1 1-1,0 0 1,1 0-1,0 1 1,-11 13 0,18-21-211,0 1 1,1-1 0,-1 1 0,1 0 0,-1-1 0,0 1 0,1 0 0,-1-1 0,1 1-1,0 0 1,-1 0 0,1 0 0,0-1 0,-1 1 0,1 0 0,0 0 0,0 0 0,0 0-1,0 0 1,0-1 0,-1 1 0,2 0 0,-1 0 0,0 0 0,0 0 0,0 0 0,0-1-1,1 1 1,-1 0 0,0 0 0,0 0 0,1-1 0,-1 1 0,1 0 0,-1 0 0,1-1-1,-1 1 1,1 0 0,0-1 0,-1 1 0,1-1 0,0 1 0,-1-1 0,2 1 0,3 2-26,1 0 0,0 0 1,0-1-1,0 0 0,8 1 1,-3 0-54,65 18-408,-35-11 44,0 2-1,-1 1 0,48 24 0,-85-36 432,0 1 0,-1-1 0,1 1 0,-1 0 0,1-1 0,-1 1 0,0 0 0,0 0 0,0 1 0,0-1 0,0 0 0,1 4 0,-2-5 25,-1 0 0,1 0 0,-1 1 1,0-1-1,0 0 0,0 0 1,0 1-1,0-1 0,0 0 0,0 0 1,0 1-1,0-1 0,-1 0 0,1 0 1,0 0-1,-1 1 0,1-1 1,-1 0-1,1 0 0,-1 0 0,0 0 1,1 0-1,-1 0 0,0 0 1,0 0-1,0 0 0,0 0 0,0-1 1,0 1-1,0 0 0,-1 0 0,-9 7 147,1-2-1,-1 0 0,-1 0 0,1-1 1,-1 0-1,0-1 0,-15 3 0,-5 1 276,-51 3 0,76-10-432,-59 2-684,62-3 628,0 0 0,1 0 0,-1-1 1,0 1-1,0-1 0,0 0 0,1 0 0,-1-1 0,0 1 0,1-1 1,-1 1-1,1-1 0,-5-3 0,3-7-310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314 127 17444,'2'-1'94,"0"0"1,-1 0-1,1 0 1,-1-1-1,1 1 1,-1 0-1,1-1 0,-1 0 1,0 1-1,0-1 1,0 0-1,0 1 1,0-1-1,0 0 1,0 0-1,-1 0 1,1 0-1,0 0 1,-1 0-1,0 0 0,1 0 1,-1 0-1,0 0 1,0 0-1,0 0 1,-1 0-1,1 0 1,0 0-1,-1 0 1,1 0-1,-1 0 1,0 1-1,1-1 1,-1 0-1,0 0 0,0 0 1,0 1-1,-1-1 1,1 0-1,0 1 1,0-1-1,-1 1 1,1 0-1,-1-1 1,0 1-1,1 0 1,-4-2-1,-6-3 117,0 0 1,1 0-1,-2 1 1,1 1-1,-1 0 0,1 1 1,-1 0-1,0 0 1,0 1-1,0 1 0,-1 0 1,1 1-1,0 0 0,-17 3 1,24-3-209,-1 1-1,0 0 1,1 1 0,-1 0-1,1 0 1,-1 0 0,1 0-1,0 1 1,0 0 0,0 0-1,0 0 1,1 0 0,-1 1-1,1 0 1,0 0 0,0 0-1,0 1 1,1-1 0,-1 1 0,1 0-1,0 0 1,0 0 0,1 0-1,0 0 1,0 1 0,0-1-1,0 1 1,1 0 0,0-1-1,0 1 1,0 11 0,1-14-7,0 1 1,0-1-1,0 0 1,0 1-1,1-1 1,-1 1-1,1-1 1,0 0-1,0 1 1,0-1-1,0 0 1,1 0-1,-1 0 1,1 0 0,0 0-1,0 0 1,0 0-1,0-1 1,3 3-1,-1-2-6,0 0 0,0 0 0,0-1 0,0 0 0,0 0 0,0 0 0,1 0 0,-1-1 0,1 0 0,0 0 0,-1 0 0,8 0 0,3 0-29,0-1 0,0-1 1,-1-1-1,1 0 0,0-1 1,0 0-1,26-10 0,-24 6 33,-1-1 0,0 0 0,0-1 1,-1-1-1,0 0 0,-1-1 0,0-1 0,20-20 0,-33 31 19,0 0 0,0 0 0,0 0 0,0-1 0,0 1 0,0 0 0,-1 0 0,1-1 0,0 1 0,-1 0 0,1-1 0,-1 1 0,1 0 1,-1-1-1,1-2 0,-2 4 0,0 1 0,0-1 0,0 0 0,0 1 0,1-1 0,-1 0 1,0 1-1,0-1 0,0 1 0,1-1 0,-1 1 0,0 0 0,1-1 1,-1 1-1,0 0 0,1-1 0,-1 1 0,1 0 0,-1 0 0,1-1 1,-1 1-1,1 0 0,-1 1 0,-3 5 8,0-1 1,0 1-1,1 0 1,0 1-1,0-1 1,1 0-1,0 1 1,0-1-1,1 1 1,0 0-1,0-1 0,0 1 1,1 0-1,2 13 1,-1-15-76,0-1 0,0 0 1,0 0-1,1 0 0,0 0 0,0 0 0,0-1 1,1 1-1,-1-1 0,1 1 0,0-1 1,1 0-1,-1 0 0,1 0 0,-1-1 1,1 1-1,0-1 0,1 0 0,-1 0 0,0 0 1,1-1-1,9 5 0,-1-3-30,-1-1 0,1 0-1,1 0 1,-1-1 0,21 0 0,22-1-223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69 18556,'-27'-16'1421,"12"7"-613,0 0 1,0 1 0,-32-11 0,42 18-735,-1-1 1,1 1-1,-1 0 0,1 1 1,-1-1-1,1 1 0,-1 0 1,1 1-1,-1-1 0,1 1 1,-1 0-1,1 1 0,0-1 1,0 1-1,-1 0 1,-6 4-1,5-2-49,1 0 0,1 0 0,-1 1 0,1 0 0,-1 0 0,1 0-1,1 1 1,-1 0 0,1-1 0,0 2 0,0-1 0,-3 9 0,5-11-31,0 0 0,0 0 0,1 0 0,0 0 0,0 1 0,0-1 0,0 0 0,0 0 1,1 1-1,0-1 0,0 0 0,0 1 0,1-1 0,-1 0 0,1 1 0,0-1 0,0 0 0,1 0 0,-1 0 0,1 0 0,3 7 0,-3-9-2,1 0-1,-1 1 0,0-1 0,1 0 1,-1 0-1,1 0 0,0-1 1,0 1-1,0-1 0,-1 1 1,1-1-1,1 0 0,-1 0 1,0 0-1,0-1 0,0 1 0,0-1 1,1 0-1,-1 0 0,0 0 1,0 0-1,0 0 0,1-1 1,-1 1-1,0-1 0,5-2 0,3 0-14,-1 0 0,1-1-1,-1-1 1,0 0-1,0 0 1,13-11 0,-9 6 1,-1-1 1,0-1 0,20-25-1,-28 30 29,1 1 0,-1-2-1,-1 1 1,0-1 0,0 1-1,0-1 1,-1 0 0,0 0-1,3-14 1,-7 7 5,0 15-12,1 0 1,0 0-1,0 0 1,-1 0-1,1 0 1,0 0-1,-1 0 1,1 0-1,0 0 0,0 0 1,-1 0-1,1 0 1,0 0-1,-1 0 1,1 0-1,0 1 1,0-1-1,-1 0 1,1 0-1,0 0 0,0 0 1,-1 0-1,1 1 1,0-1-1,0 0 1,0 0-1,-1 0 1,1 1-1,0-1 1,-18 24 14,11-11-12,1 1 0,0-1 0,0 1 0,2 1 0,0-1 0,0 1 0,1-1 0,1 1 0,1 0 0,0 18 1,1-31 4,0 0 0,1 0 0,-1 0 0,0 0 0,1 0 0,0 0 0,-1 0 0,1 0 0,0-1 0,0 1 0,0 0 0,0-1 0,1 1 0,-1 0 0,0-1 0,1 1 0,-1-1 0,1 0 0,-1 1 1,1-1-1,0 0 0,-1 0 0,1 0 0,0 0 0,0 0 0,0-1 0,0 1 0,-1-1 0,1 1 0,0-1 0,0 1 0,0-1 0,0 0 0,0 0 0,0 0 0,3-1 0,4 1 23,1-1 0,-1-1 0,1 0 0,-1 0 0,1-1 0,9-4 0,16-10 85,0-1-1,50-35 0,-54 33-106,-28 18-9,21-11-3,-23 13 2,-1 0 1,1 0-1,-1 0 0,1 0 0,-1 0 0,1 0 0,-1 0 0,1 0 0,-1 0 0,1 1 0,0-1 0,-1 0 0,1 0 0,-1 0 0,1 1 0,-1-1 0,1 0 0,-1 0 0,0 1 0,1-1 0,-1 0 0,1 1 1,-1-1-1,0 1 0,1-1 0,-1 1 0,0-1 0,1 0 0,-1 1 0,0-1 0,0 1 0,1-1 0,-1 1 0,0 0 0,0-1 0,0 1 0,0-1 0,0 1 0,0-1 0,0 1 0,0 0 0,1 34-37,-2-30 40,1-1-1,-1 1 1,1-1-1,0 1 1,1-1-1,-1 0 1,1 1-1,0-1 1,0 0-1,0 1 1,1-1-1,3 7 1,-4-9 6,0-1 0,0 0 1,1 0-1,-1 0 0,1 0 1,-1 0-1,1 0 0,-1 0 1,1-1-1,-1 1 0,1-1 1,0 1-1,-1-1 0,1 1 1,0-1-1,0 0 0,-1 0 1,1 0-1,0 0 0,0 0 0,-1 0 1,1 0-1,0-1 0,-1 1 1,1 0-1,0-1 0,2-1 1,8-2 38,-1-1 1,21-11-1,-20 10-10,-7 3-30,76-35 124,-70 34-119,-1 0-1,0 1 1,1 1-1,0 0 1,0 0-1,13 0 1,-21 2-13,-1 0 0,1 0 1,-1 0-1,0 1 1,1-1-1,-1 1 1,1 0-1,-1-1 1,0 1-1,0 0 1,1 0-1,-1 1 1,0-1-1,0 0 1,0 1-1,0-1 1,0 1-1,-1 0 1,1-1-1,0 1 1,-1 0-1,1 0 1,-1 0-1,0 0 1,0 0-1,1 1 1,-1-1-1,-1 0 0,1 1 1,0-1-1,-1 0 1,1 1-1,-1-1 1,1 1-1,-1 3 1,0-5-37,0 0-1,0 0 1,0 0 0,0 0-1,0 0 1,0 0 0,0 0-1,1 0 1,-1 0 0,0 0-1,1 0 1,-1 0 0,1 0 0,-1 0-1,1 0 1,0-1 0,-1 1-1,1 0 1,0 0 0,-1-1-1,1 1 1,0 0 0,0-1-1,0 1 1,-1-1 0,1 1 0,0-1-1,0 1 1,0-1 0,0 0-1,0 1 1,0-1 0,0 0-1,0 0 1,0 0 0,0 0-1,0 0 1,0 0 0,0 0 0,0 0-1,0 0 1,2-1 0,5-1-185,0-1 1,-1 1-1,1-2 1,11-6-1,-3 2 436,24-9-638,9-2-108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188 318 16107,'4'-3'348,"-1"0"-1,0 0 1,0 0-1,-1 0 1,1-1-1,-1 1 1,1-1-1,-1 1 1,0-1-1,3-8 1,-5 11-242,0-1-1,1 1 1,-1-1 0,0 1-1,0-1 1,0 1-1,0-1 1,0 1 0,-1 0-1,1-1 1,0 1 0,-1-1-1,1 1 1,0 0 0,-1-1-1,0 1 1,1 0 0,-1-1-1,0 1 1,0 0-1,0 0 1,0 0 0,0 0-1,0 0 1,0 0 0,0 0-1,0 0 1,0 0 0,0 0-1,-1 1 1,1-1-1,0 0 1,-1 1 0,1-1-1,-3 0 1,-2 0-8,0 0 1,0 0-1,0 0 1,-1 1-1,1 0 0,0 0 1,0 0-1,0 1 1,0 0-1,0 0 0,0 1 1,0-1-1,0 1 1,0 1-1,0-1 0,1 1 1,0 0-1,-1 0 0,1 1 1,-8 6-1,8-6-97,0 0 0,0 0-1,0 0 1,1 1 0,0-1 0,0 1-1,0 0 1,1 0 0,-1 1 0,1-1-1,0 1 1,1 0 0,-1-1 0,1 1-1,1 0 1,-1 0 0,1 0 0,0 1-1,0-1 1,0 9 0,1-14 0,1 1-1,-1 0 1,1 0 0,-1 0 0,1 0-1,-1-1 1,1 1 0,0 0-1,0 0 1,0-1 0,0 1 0,0-1-1,0 1 1,1-1 0,-1 0 0,0 1-1,1-1 1,-1 0 0,1 0 0,-1 0-1,1 0 1,0 0 0,-1 0-1,1 0 1,0-1 0,0 1 0,-1 0-1,1-1 1,0 0 0,0 1 0,3-1-1,3 0 3,0 1-1,-1-2 0,1 1 1,0-1-1,-1 0 0,14-5 1,-3 0 3,0-1 1,-1-1-1,0-1 0,0 0 1,-1-1-1,0-1 0,-1-1 1,0 0-1,23-25 1,-14 11 5,-1-1 1,-2-1-1,0-1 1,21-43 0,-38 65-11,19-41 13,-21 44-14,-1 1-1,0-1 1,0 1-1,0-1 1,-1 1-1,1-1 1,-1 0-1,0 1 1,0-1-1,0 0 1,-1-4 0,1 7-1,0 1 0,0 0 0,0-1 0,0 1 0,0 0 0,0-1 0,0 1 0,-1 0 0,1-1 0,0 1 0,0 0 0,0 0 0,0-1 1,-1 1-1,1 0 0,0 0 0,0-1 0,-1 1 0,1 0 0,0 0 0,0 0 0,-1-1 0,1 1 0,0 0 0,-1 0 0,1 0 0,0 0 1,-1 0-1,1 0 0,0 0 0,0 0 0,-1 0 0,1 0 0,0 0 0,-1 0 0,1 0 0,0 0 0,-1 0 0,-15 9 5,-11 20 1,17-13-3,1 1 0,0 0 0,2 0 1,0 0-1,0 1 0,-7 36 0,12-42-43,0 1 0,0-1-1,1 1 1,1-1 0,0 0-1,1 1 1,0-1 0,1 1-1,0-1 1,1 0 0,7 18-1,-8-24-42,1-1 0,0 0 0,0 1 0,0-2 0,1 1 0,-1 0 0,1-1 0,0 1 0,1-1 0,-1 0 0,1-1 0,0 1 0,0-1-1,0 0 1,0 0 0,0 0 0,1-1 0,-1 0 0,1 0 0,0 0 0,0-1 0,0 0 0,-1 0 0,1 0 0,0-1 0,0 0 0,0 0-1,0 0 1,0-1 0,11-2 0,41-18-494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20092,'-15'12'411,"1"1"-1,0 1 1,1 0-1,0 1 1,2 0-1,-1 1 1,2 1-1,0-1 1,1 2-1,1-1 1,0 1-1,1 0 1,2 1-1,-8 37 1,12-50-364,0 0 0,1 0 1,-1 0-1,2 1 0,-1-1 1,1 0-1,-1 0 0,2 0 1,-1 0-1,4 8 0,-4-11-38,0 0 1,1 0-1,0-1 0,0 1 1,0 0-1,0-1 0,0 0 1,0 1-1,0-1 0,1 0 1,-1 0-1,1 0 0,0 0 1,0-1-1,-1 1 0,1-1 1,0 0-1,0 1 0,1-2 0,-1 1 1,4 1-1,13 0-103,-1-1 0,1-1 0,0 0 0,-1-1 0,1-2 0,30-6 0,-26 4-95,0 1 0,0 1-1,37 1 1,-57 2 157,1 0 0,0 1-1,-1 0 1,1 0 0,-1 0-1,1 1 1,-1-1 0,0 1 0,1 0-1,-1 0 1,0 1 0,0-1-1,5 5 1,-7-5 36,0 0 0,0 0 0,0 1 1,-1-1-1,1 0 0,-1 0 0,0 1 0,1-1 0,-1 1 0,0-1 0,0 1 0,-1 0 0,1-1 1,-1 1-1,1 0 0,-1-1 0,0 1 0,0 0 0,0 0 0,0-1 0,0 1 0,-1 0 1,1 0-1,-2 4 0,-1 0 66,0 0 1,0 0 0,-1 0 0,0-1-1,0 0 1,-1 1 0,1-1-1,-1-1 1,-1 1 0,1-1-1,-1 0 1,0 0 0,0 0 0,0-1-1,-1 0 1,1 0 0,-1-1-1,0 1 1,-10 2 0,5-2 13,-1 0 0,0-1 0,1 0 1,-1-1-1,0 0 0,0-1 0,0-1 1,0 0-1,0-1 0,-22-3 0,30 3-154,-1-1 0,1 1 1,0-1-1,0 0 0,0 0 0,0 0 0,1 0 0,-1-1 0,1 0 1,-1 0-1,1 0 0,0-1 0,0 0 0,0 1 0,1-1 0,-1-1 1,1 1-1,0 0 0,0-1 0,0 1 0,1-1 0,0 0 0,0 0 1,0 0-1,-2-10 0,0-22-396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18964,'-5'3'1800,"5"0"-783,12 0 143,5-1-128,14 2-288,2 1-144,10 1-272,3 0-31,6-1-257,2-1-232,-1-4-609,-2 0-343,-8-8 896,-5-2-200,-11 1-208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16788,'15'13'1864,"8"-2"-1224,15-8-240,8-1 752,16-4-367,5-1-113,3-6-328,2 0-304,-4-2-808,-7-3 1248,-12 0-560,-8 2-48,-15 0-104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15931,'-7'20'1609,"5"3"-1201,-4-5-208,6 2 832,-1 0-576,-1 5-104,-7 2-200,-2 7-88,-13 10-8,-7 5-16,-9 6 32,-4 2-48,-4 1-224,1-3-288,4-6 416,8-8-40,10-19-96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14547,'-9'-21'2209,"2"10"-1089,7 13-472,3 16 2361,6 7-1705,6 5-384,5 4-208,9 4-408,5 2-96,7 0-72,2-3 0,6-8-152,-2-3-208,-1-6-720,-3-2 832,0-3-120,-6-3-88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61 13483,'-1'-4'359,"-1"1"0,1 0 1,-1 0-1,0-1 0,0 1 0,0 1 1,-1-1-1,1 0 0,-1 1 0,1-1 1,-1 1-1,0-1 0,0 1 0,0 0 1,-5-2-1,1 1-158,0 1 1,0-1 0,0 1-1,0 1 1,0 0 0,-1 0-1,1 0 1,0 1 0,-1 0-1,1 0 1,0 0 0,0 1-1,-1 1 1,1-1 0,0 1-1,0 0 1,0 1 0,0 0-1,1 0 1,-1 0 0,1 1-1,0 0 1,0 0 0,0 0-1,-9 10 1,5-5-206,0 1 1,1 1-1,1-1 0,0 1 1,0 1-1,1 0 1,0 0-1,1 0 0,1 1 1,0 0-1,0 0 0,-4 26 1,8-36-33,0 1 1,1-1 0,-1 0 0,1 1-1,0-1 1,0 0 0,0 1 0,0-1-1,1 1 1,-1-1 0,1 0 0,0 1-1,0-1 1,0 0 0,0 0 0,1 0 0,-1 0-1,1 0 1,0 0 0,0 0 0,0-1-1,0 1 1,1 0 0,-1-1 0,0 0-1,1 0 1,0 0 0,0 0 0,-1 0-1,1 0 1,0-1 0,0 1 0,1-1 0,-1 0-1,0 0 1,0 0 0,5 1 0,52 11-498,45 14-41,-95-23 574,1 0 0,-1 1 0,0 0 0,0 0 0,0 1 0,-1 0 0,11 9 0,-18-13 39,0 0 1,1 0 0,-1 0-1,0 0 1,0 0-1,0 0 1,0 1 0,-1-1-1,1 1 1,-1-1 0,1 1-1,-1 0 1,0 0-1,0-1 1,0 1 0,-1 0-1,1 0 1,0 0 0,-1 0-1,0 0 1,0 0-1,0 0 1,0 0 0,0 0-1,-1 0 1,1-1-1,-1 1 1,0 0 0,0 0-1,0 0 1,0 0 0,0-1-1,-1 1 1,1-1-1,-1 1 1,1-1 0,-3 3-1,-3 2 149,1 0-1,-1-1 1,0 0 0,-1 0-1,1-1 1,-1 0-1,0 0 1,-1 0-1,1-1 1,-14 4-1,7-3 90,0-2 0,-1 1-1,-24 1 1,33-5-246,0 1 0,0-1 1,0-1-1,0 1 1,0-1-1,0-1 1,0 1-1,0-1 0,-13-5 1,18 6-83,1 0 0,-1 1 0,1-1 0,0 0 1,0 0-1,-1 0 0,1 0 0,0 0 0,0 0 0,0 0 1,0 0-1,0 0 0,0-1 0,0 1 0,0 0 0,0-2 1,1 2-17,0 0-1,-1 0 1,1 1 0,0-1 0,0 0 0,0 0 0,1 0 0,-1 0 0,0 0 0,0 1 0,0-1 0,1 0 0,-1 0 0,0 0 0,1 1-1,-1-1 1,0 0 0,1 1 0,-1-1 0,1 0 0,0 0 0,3-3-91,-1 1 1,1 0-1,0 1 0,0-1 0,0 1 1,0-1-1,0 1 0,1 0 1,4-1-1,30-8-568,9 0-196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11594,'-1'2'109,"1"0"0,0 0 0,0 0 0,0 0 0,0 0 0,0 0 0,0 0 0,0 0 0,1 0 0,-1 0 0,1 0 0,-1 0 0,1 0 0,0 0 0,0-1-1,0 1 1,0 0 0,0-1 0,0 1 0,0 0 0,0-1 0,1 1 0,-1-1 0,1 0 0,-1 0 0,1 1 0,3 1 0,4 2 233,1 1 0,0-2 0,20 8 0,-19-8-285,52 17 277,1-2 0,123 18 0,136-5-71,-217-23-250,-100-9-12,1 1 2,0-1 0,0 1 1,1 0-1,-1 0 0,0 1 0,0 0 0,11 5 0,-17-7 0,-1 0-1,1 1 0,-1-1 0,1 1 1,-1-1-1,0 1 0,1-1 1,-1 1-1,1-1 0,-1 1 0,0-1 1,0 1-1,1-1 0,-1 1 0,0 0 1,0-1-1,0 1 0,1-1 1,-1 1-1,0 0 0,0-1 0,0 1 1,0 0-1,0-1 0,0 1 0,0-1 1,-1 1-1,1 0 0,0 0 1,-12 19 70,-11 2 66,-1-1-1,0-2 1,-43 28 0,8-7 85,-16 15-29,2 3 0,2 3 0,-96 109 0,93-76-214,59-74-41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18996,'-1'0'119,"-1"1"1,1-1-1,-1 1 1,1 0-1,0 0 0,-1 0 1,1 0-1,0 0 1,0 0-1,0 0 0,-1 0 1,1 0-1,0 1 1,1-1-1,-1 0 0,0 1 1,0-1-1,0 1 1,1-1-1,-1 1 0,1-1 1,-1 1-1,1 1 1,-10 39 1248,9-38-1333,1-1-1,0 0 0,0 0 0,0 0 0,0 1 1,1-1-1,-1 0 0,1 0 0,0 0 0,0 0 1,0 0-1,0 0 0,0 0 0,4 5 1,-4-7-35,0 0 0,0 0 0,0 0 0,0 0 1,0-1-1,0 1 0,0 0 0,1 0 0,-1-1 1,0 1-1,1-1 0,-1 1 0,0-1 0,1 0 0,-1 1 1,1-1-1,-1 0 0,1 0 0,-1 0 0,0 0 1,1 0-1,-1 0 0,1-1 0,-1 1 0,0 0 1,1-1-1,-1 1 0,0-1 0,1 1 0,-1-1 1,0 0-1,1 1 0,-1-1 0,1-1 0,28-23 34,-27 22-27,0-1 0,0 1-1,0 0 1,1 0-1,-1 0 1,1 1 0,0-1-1,0 1 1,0 0 0,0 0-1,0 0 1,5-1-1,-8 3-6,0 0 0,0 0 0,-1 1-1,1-1 1,0 0 0,0 0 0,-1 0 0,1 1-1,0-1 1,-1 0 0,1 1 0,0-1-1,-1 1 1,1-1 0,-1 1 0,1-1-1,-1 1 1,1-1 0,-1 1 0,1 0-1,-1-1 1,1 1 0,-1-1 0,0 1-1,1 0 1,-1 0 0,0-1 0,1 2-1,5 26-7,-5-20 6,11 83 204,-3 0 0,-5 1 0,-8 116 0,-6-126 251,9-74-364,-1 1-1,0 0 1,-1-1-1,0 0 0,-1 0 1,1 0-1,-6 8 1,8-14-69,0 0 1,-1-1-1,1 1 1,-1 0-1,1-1 1,-1 1 0,1-1-1,-1 0 1,0 1-1,0-1 1,0 0 0,0 0-1,0 0 1,0-1-1,0 1 1,0 0-1,0-1 1,0 1 0,0-1-1,0 1 1,-1-1-1,1 0 1,0 0 0,0 0-1,0-1 1,0 1-1,-1 0 1,1-1 0,0 1-1,0-1 1,0 0-1,0 0 1,0 1-1,0-1 1,-3-3 0,-4-1 26,0-1 0,1-1-1,0 1 1,0-1 0,0 0 0,-6-10 0,5 8-25,2-1 0,0 0 0,0-1 0,1 1 0,0-1 0,0 0 0,1-1 0,1 1 0,-3-15 0,5 20-171,1 0 0,0 0 0,1-1 0,-1 1 0,1 0 0,1-1 0,-1 1 0,1 0 0,0 0 0,1-1 0,-1 1 0,1 0 1,0 0-1,1 1 0,-1-1 0,1 0 0,1 1 0,-1-1 0,7-6 0,10-12-1207,1 1 0,42-35 0,-12 21 88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 16444,'1'-1'160,"-1"-1"1,1 1-1,-1 0 1,1-1-1,-1 1 1,0 0-1,1-1 1,-1 1-1,0-1 1,0 1-1,0 0 1,0-1-1,0 1 1,-1-2-1,1 3-89,0-1 0,-1 1-1,1 0 1,0 0 0,0 0 0,-1 0 0,1 0-1,0 0 1,-1-1 0,1 1 0,0 0 0,-1 0-1,1 0 1,0 0 0,-1 0 0,1 0 0,-1 0-1,1 0 1,0 0 0,-1 0 0,1 1 0,0-1-1,-1 0 1,1 0 0,0 0 0,0 0 0,-1 0-1,1 1 1,0-1 0,-1 0 0,1 0 0,0 1-1,-1-1 1,-5 5 448,0 0 0,0 0 0,-8 9 0,13-13-496,-31 39 214,29-37-251,1 1-1,0-1 1,1 0-1,-1 1 1,1-1-1,-1 1 1,1 0-1,0-1 0,1 1 1,-1 0-1,0 4 1,1-7 5,1 0 0,-1 0 0,0 0 0,1 1 0,-1-1 0,1 0 0,-1 0 0,1 0 1,0 0-1,-1 0 0,1 0 0,0 0 0,0-1 0,0 1 0,-1 0 0,1 0 0,0-1 0,0 1 1,0 0-1,0-1 0,1 1 0,-1-1 0,0 1 0,0-1 0,2 1 0,35 8-116,-29-7 82,-9-2 42,14 2-58,1 2 0,-1 0 1,-1 0-1,1 1 0,13 7 0,-25-11 62,1 1-1,0-1 0,-1 1 0,0 0 1,1 0-1,-1 0 0,0 0 0,0 0 1,0 0-1,0 1 0,0-1 0,0 0 1,-1 1-1,1 0 0,-1-1 0,0 1 1,0 0-1,0 0 0,0 0 0,0-1 1,-1 1-1,1 0 0,-1 0 0,0 0 0,0 0 1,0 0-1,0 0 0,0 0 0,-1 0 1,1 0-1,-2 3 0,0 0 45,-1 0-1,1-1 1,-1 1-1,0-1 1,-1 0-1,1 0 1,-1 0 0,0 0-1,0-1 1,-1 1-1,1-1 1,-1 0-1,0 0 1,0-1-1,0 0 1,-1 0 0,1 0-1,-1 0 1,0-1-1,-6 2 1,7-2-53,0 0 0,0-1 0,-1 1 0,1-1 0,-1 0 0,1-1 0,-1 0 0,1 0-1,-1 0 1,1 0 0,-1-1 0,1 0 0,-1 0 0,1 0 0,-1-1 0,1 1 0,0-2 0,0 1 0,0 0 0,0-1 0,0 0 0,-5-4 0,-11-16-110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14763,'2'1'205,"0"1"0,0 0 0,-1 0 0,1 1 0,-1-1 0,0 0 0,1 0 0,-1 1 0,0-1 0,0 1 0,0-1-1,-1 1 1,1-1 0,-1 1 0,1 4 0,1 46 1452,-2-41-832,-3 160 1575,1 85-1435,2-256-953,-1-1 1,1 1-1,0-1 0,0 1 1,0 0-1,0-1 0,0 1 1,0-1-1,0 1 0,0-1 1,0 1-1,1-1 0,-1 1 1,0-1-1,0 1 0,0-1 1,1 1-1,-1-1 0,0 1 1,1-1-1,-1 1 0,0-1 1,1 1-1,-1-1 0,0 0 1,1 1-1,0-1 8,0-1-1,-1 0 1,1 1 0,0-1 0,-1 0 0,1 1 0,-1-1-1,1 0 1,-1 0 0,1 1 0,-1-1 0,0 0 0,1 0-1,-1 0 1,0 0 0,0 0 0,1-1 0,4-25 182,-1 0 0,0 0 0,-2-34 0,6-43-48,-8 103-156,0 1-1,0 0 0,0 0 0,0 0 0,0 0 0,0-1 0,0 1 1,0 0-1,0 0 0,0 0 0,0 0 0,0-1 0,0 1 0,0 0 1,0 0-1,0 0 0,0 0 0,0-1 0,0 1 0,1 0 0,-1 0 1,0 0-1,0 0 0,0 0 0,0 0 0,0-1 0,0 1 0,0 0 1,1 0-1,-1 0 0,0 0 0,0 0 0,0 0 0,0 0 0,1 0 1,-1 0-1,0 0 0,0 0 0,0 0 0,0 0 0,1 0 0,-1 0 1,0 0-1,0 0 0,1 0 0,7 7-132,10 22-149,-14-22 184,3 7-85,2-1 1,-1-1 0,2 1-1,21 20 1,-28-30 150,1 1 1,0-1-1,0 0 0,1-1 1,-1 1-1,0-1 0,1 0 1,0 0-1,0 0 0,-1 0 1,1-1-1,0 0 0,0 0 1,0 0-1,0-1 0,0 0 1,0 0-1,0 0 0,6-1 1,-1-1 25,-1-1 0,1 0 0,-1-1 1,0 0-1,0 0 0,0-1 0,-1 0 0,1 0 1,-1-1-1,-1 0 0,1-1 0,9-10 1,-10 10 29,0-1 1,0 0-1,-1-1 1,0 1-1,-1-1 1,0 0-1,0-1 1,-1 1-1,0-1 1,-1 0-1,4-17 1,-7 26-20,0 0 0,1 0 0,-1 1 0,0-1 0,0 0 0,0 0 0,0 0 0,0 1 0,0-1 0,0 0 0,0 0 0,0 0 0,0 1 0,-1-1 1,1 0-1,0 0 0,-1 0 0,1 1 0,0-1 0,-1 0 0,1 1 0,-1-2 0,0 2-1,1 0 0,-1 0 0,0 0 0,1 0 0,-1 0 0,1 0 1,-1 0-1,0 0 0,1 0 0,-1 0 0,1 0 0,-1 0 0,1 0 0,-1 0 0,0 1 0,1-1 1,-1 0-1,1 1 0,-1-1 0,1 0 0,-1 1 0,0-1 0,-3 3 5,1 0 1,-1 1-1,0-1 0,1 1 1,0 0-1,-4 4 0,-2 10-5,0 0 0,0 0 0,2 0 0,0 1-1,1 1 1,1-1 0,1 1 0,-2 23-1,6-42 0,-1 0-1,1 1 0,0-1 0,0 1 0,0-1 0,0 1 1,0-1-1,0 1 0,0-1 0,0 1 0,1-1 0,-1 1 1,0-1-1,1 0 0,-1 1 0,1-1 0,0 0 0,-1 1 1,1-1-1,0 0 0,0 0 0,0 0 0,0 1 1,1 0-1,0-2 1,0 1 1,0-1 0,0 0 0,0 0-1,0 0 1,0 0 0,0 0 0,0 0-1,0-1 1,0 1 0,0-1 0,0 1-1,0-1 1,0 0 0,-1 0 0,1 0-1,0 1 1,1-3 0,80-44 18,21-12-61,-90 53-8,0 0-1,0 1 1,0 0-1,0 1 1,28-3-1,-36 6 20,-1 1 0,0-1-1,1 1 1,-1 1 0,0-1 0,1 1-1,-1 0 1,0 0 0,0 0 0,0 1-1,0 0 1,0 0 0,0 0-1,8 6 1,-9-5 5,-1-1 0,0 2-1,0-1 1,0 0 0,0 1-1,-1-1 1,1 1 0,-1 0-1,0 0 1,0 0 0,0 0 0,-1 0-1,0 0 1,1 0 0,-1 1-1,-1-1 1,2 9 0,-3 24-65,2 6 274,-1-43-174,0 0-1,0 1 0,0-1 1,0 0-1,0 1 0,0-1 1,0 1-1,0-1 0,0 0 0,1 1 1,-1-1-1,0 0 0,0 1 1,0-1-1,0 0 0,1 1 1,-1-1-1,0 0 0,0 0 0,1 1 1,-1-1-1,0 0 0,0 0 1,1 1-1,-1-1 0,0 0 1,1 0-1,-1 0 0,0 1 0,1-1 1,-1 0-1,1 0 0,11-6 213,12-21 52,-21 24-235,2-3 17,11-15 120,22-19 1,-34 35-180,1 1 0,-1 0 0,1 1 0,0-1-1,0 1 1,0 0 0,1 0 0,-1 1 0,1-1 0,10-2 0,-14 5-5,-1 0 0,1 0 0,0 0 0,-1 0 0,1 0 0,0 0 0,-1 1 0,1-1 0,-1 1 0,1-1 0,0 1 0,-1-1 1,1 1-1,-1 0 0,0 0 0,1 0 0,-1 0 0,0 0 0,1 0 0,-1 0 0,0 0 0,0 1 0,0-1 0,0 0 0,0 1 0,0-1 0,-1 0 0,1 1 1,1 2-1,1 5-39,1 0 0,-1 0 0,3 17 0,-5-21 23,0-1 26,0 1 0,0-2 0,0 1 0,1 0 0,-1 0 0,3 4 0,-3-7 6,-1-1 0,0 1 1,1 0-1,-1-1 0,1 1 0,0-1 0,-1 1 1,1-1-1,0 1 0,-1-1 0,1 1 0,0-1 1,-1 0-1,1 1 0,0-1 0,-1 0 0,1 0 1,0 0-1,0 1 0,0-1 0,-1 0 0,1 0 1,0 0-1,0 0 0,0 0 0,-1 0 0,1 0 1,0-1-1,0 1 0,-1 0 0,1 0 1,0-1-1,0 1 0,-1 0 0,1-1 0,0 1 1,0-1-1,8-5 84,-1 0 0,-1 0 1,1-1-1,8-10 0,-10 11-31,0 0 0,1-1 0,0 2 0,0-1 0,12-7 0,-18 13-63,0-1 0,-1 1 0,1 0 1,0-1-1,0 1 0,0 0 0,0-1 1,-1 1-1,1 0 0,0 0 0,0 0 1,0 0-1,0 0 0,0 0 0,0 0 1,0 0-1,-1 0 0,1 0 0,0 0 1,0 1-1,0-1 0,0 0 0,0 1 1,-1-1-1,1 1 0,0-1 0,0 0 1,-1 1-1,1 0 0,0-1 0,-1 1 1,1-1-1,0 1 0,-1 0 0,1 0 1,-1-1-1,1 1 0,-1 0 0,0 0 1,1-1-1,-1 1 0,0 0 0,1 0 1,-1 0-1,0 0 0,0 0 0,0 0 1,0 1-1,2 7-216,-2-1 0,1 0-1,-2 17 1,1-23 98,0 2 3,0 0 0,0-1 0,0 1 0,-1-1 0,0 1 0,1-1 0,-1 1 0,0-1 0,-1 1 0,1-1 0,-1 0 0,0 1 0,1-1 0,-1 0 0,-1 0 0,-2 3 0,-3-4-390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6 158 15251,'-1'0'66,"1"0"-1,0 0 0,-1 0 1,1 0-1,0-1 1,0 1-1,-1 0 0,1 0 1,0 0-1,0-1 0,-1 1 1,1 0-1,0 0 1,0-1-1,-1 1 0,1 0 1,0-1-1,0 1 0,0 0 1,0 0-1,0-1 1,-1 1-1,1 0 0,0-1 1,0 1-1,0 0 1,0-1-1,0 1 0,0 0 1,0-1-1,0 1 0,0 0 1,0-1-1,0 1 1,1 0-1,-1-1 0,0 1 1,0 0-1,0-1 0,0 1 1,0 0-1,1-1 1,5-15 940,1 5-667,1 0 0,1 1 0,0 0 1,0 1-1,1 0 0,0 0 0,0 1 0,1 0 0,0 1 0,0 0 0,1 0 0,0 2 0,25-9 0,-34 13-326,1 0 0,0 0 0,0 0 0,0 1 0,0 0 0,-1-1 0,1 2 0,0-1 1,0 0-1,0 1 0,0 0 0,0 0 0,-1 0 0,7 2 0,-8-2-68,0 0 1,-1 1-1,1-1 0,0 0 0,-1 0 1,1 1-1,-1-1 0,0 1 0,0-1 1,1 1-1,-1 0 0,0 0 1,0-1-1,-1 1 0,1 0 0,0 0 1,0 0-1,-1 0 0,0 0 0,1 0 1,-1 0-1,0 0 0,0 0 1,0 0-1,0 0 0,0 0 0,0 0 1,0 0-1,-2 3 0,-6 13-800,7-16 772,0 0 1,0 0-1,0 0 1,0 1-1,1-1 1,-1 0-1,0 0 1,1 0-1,-1 3 1,6 1-444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60 15811,'1'-2'189,"-1"-1"-1,0 1 1,0 0-1,0 0 1,0 0-1,0-1 1,-1 1-1,1 0 0,0 0 1,-1 0-1,0 0 1,0 0-1,0 0 1,0 0-1,0 0 1,0 0-1,0 0 1,0 0-1,-1 0 0,1 1 1,-1-1-1,1 1 1,-1-1-1,0 1 1,1-1-1,-1 1 1,0 0-1,0 0 1,0 0-1,0 0 0,0 0 1,0 1-1,0-1 1,-1 0-1,1 1 1,0 0-1,0-1 1,0 1-1,-1 0 1,1 0-1,0 0 0,0 1 1,0-1-1,-3 1 1,-2 1-94,1 0 1,-1 0-1,0 1 0,1 0 1,0 0-1,0 1 1,0 0-1,0 0 0,0 0 1,1 1-1,-1 0 1,1 0-1,1 0 0,-1 0 1,-5 9-1,4-5-99,0 1-1,0-1 1,1 1-1,1 0 1,0 0-1,0 0 1,1 1-1,0 0 1,-2 13 0,5-21-36,-1 0 0,1 0 1,0 0-1,0 0 0,0 0 1,0 0-1,1 0 1,-1 0-1,1 0 0,-1-1 1,1 1-1,0 0 0,0 0 1,0 0-1,1-1 1,-1 1-1,1-1 0,-1 1 1,1-1-1,0 0 0,3 4 1,-1-4-72,0 0 0,0 1 0,0-2 1,0 1-1,0 0 0,0-1 0,0 0 0,0 0 0,1 0 1,-1 0-1,0-1 0,1 1 0,8-2 0,6 0-97,0-1 0,0-1 0,30-8 0,16-8-401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 17836,'-4'-1'162,"1"0"0,0 1 1,-1-1-1,1 0 0,0 1 0,-1 0 0,1 0 1,-1 0-1,1 0 0,-1 1 0,1-1 1,0 1-1,-1 0 0,-3 1 0,1 1 3,0-1 0,1 1 0,-1 0 0,0 1 0,1 0 0,0 0-1,-5 5 1,1-1-105,1 0 0,1 1 0,0 0-1,0 1 1,0 0 0,1 0 0,1 0-1,-5 12 1,8-17-68,0 0 0,1 1 1,0-1-1,0 0 0,0 1 0,0-1 1,1 1-1,0 8 0,1-13 6,-1 0 0,0 0 0,0 0 0,0 0 0,1 0 0,-1 0 0,1 0 0,-1 0-1,1 0 1,-1 0 0,1 0 0,-1 0 0,1 0 0,0 0 0,0-1 0,-1 1 0,1 0 0,0-1 0,1 2 0,0-1 0,0-1 1,-1 1-1,1-1 0,0 0 1,-1 0-1,1 1 1,0-1-1,-1 0 0,1 0 1,0-1-1,-1 1 0,1 0 1,0-1-1,-1 1 1,1 0-1,2-2 0,9-3-1,-1 0-1,0-1 0,0-1 0,19-14 0,41-39 55,-31 26-24,-38 32-25,-1 0 1,0 0-1,1 0 0,0 0 1,-1 1-1,1 0 0,0-1 1,0 1-1,5-1 0,-7 2-2,0 0 1,0 0-1,0 0 0,-1 0 0,1 0 0,0 0 0,0 0 0,0 1 1,-1-1-1,1 0 0,0 0 0,0 1 0,-1-1 0,1 1 1,0-1-1,-1 1 0,1-1 0,0 1 0,-1-1 0,1 1 1,-1 0-1,1-1 0,-1 1 0,1 0 0,-1-1 0,0 1 0,1 0 1,-1-1-1,0 1 0,1 0 0,-1 0 0,0 0 0,0-1 1,0 1-1,0 0 0,0 0 0,0 0 0,0 1 0,2 14 9,-2 1 0,0-1 0,-4 28 0,0 21 225,4-63-214,0-1 0,0 1 0,0 0 0,0 0 0,0-1 1,1 1-1,-1 0 0,1-1 0,-1 1 0,1 0 0,0-1 0,-1 1 1,1-1-1,0 1 0,0-1 0,2 3 0,-2-3 1,0-1 0,0 1-1,0 0 1,0-1 0,0 1-1,0-1 1,0 0 0,1 1 0,-1-1-1,0 0 1,0 0 0,0 1 0,0-1-1,1 0 1,-1 0 0,0 0 0,0-1-1,2 1 1,4-2 67,1-1 0,-1 1-1,0-1 1,0 0 0,11-8 0,16-10 112,-15 8-148,0 1-1,1 1 1,0 1 0,0 1-1,1 1 1,26-7-1,-45 14-55,1 1 1,-1-1-1,1 1 0,-1 0 0,1 0 0,-1 0 0,1 0 0,-1 1 1,0-1-1,1 0 0,-1 1 0,1 0 0,3 1 0,-5-1 0,1 0 0,-1 0 0,1 0 0,-1 0 0,0 0 0,0 1 0,0-1-1,0 0 1,0 1 0,0-1 0,0 0 0,0 1 0,-1-1 0,1 1-1,1 2 1,-1 4-12,0 1 0,0-1 0,0 0 0,-1 1 0,0-1 0,-3 12 0,2 1 0,1-21 17,0 1 0,-1-1 0,1 1 0,0-1 0,0 0 0,0 1 0,0-1 0,0 1 0,0-1 0,0 1 0,0-1 0,1 1 0,-1-1 0,0 1 0,0-1 0,0 0 0,0 1 0,1-1 0,-1 1 0,0-1 0,0 0 0,1 1 0,-1-1 0,0 1 0,1-1 0,-1 0 0,0 0 0,1 1 0,-1-1 0,0 0 0,1 1 0,-1-1 0,1 0 0,1 0 3,-1 0 0,0 0 0,0 0 0,1 0 0,-1-1 0,0 1 0,0 0 0,1-1 0,-1 1 0,0-1 0,0 1 0,2-2 0,34-26 96,-34 25-91,6-5 13,-4 3-15,0 0 0,0 1-1,1-1 1,-1 1 0,1 0-1,0 1 1,0-1 0,1 1-1,-1 1 1,8-4 0,-13 7-19,0-1 0,0 0 0,0 0 0,0 0 0,0 1 0,0-1 0,0 0 1,-1 1-1,1-1 0,0 1 0,0-1 0,-1 1 0,1-1 0,0 1 0,0 0 0,-1-1 0,1 1 0,-1 0 0,1-1 1,-1 1-1,1 0 0,-1 0 0,1 0 0,-1-1 0,0 1 0,1 0 0,-1 0 0,0 0 0,0 0 0,0 0 1,1 0-1,-1 0 0,0 1 0,2 35-772,-2-33 721,0 7-131,0-8-39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9 251 14715,'-1'2'187,"-7"23"2915,12-17-1499,11-7-314,-2-5-864,-1 0 0,0 0-1,0-2 1,0 1 0,-1-1-1,0-1 1,0 0 0,16-14-1,-4 2 31,-2-2-1,31-36 1,-15 7-32,-35 46-399,0 0-1,0 1 0,0-1 1,0 0-1,-1 0 1,1 0-1,-1 0 1,0 0-1,-1-1 0,1 1 1,-1 0-1,0-5 1,0 9-19,0-1 0,0 0 0,0 0 0,0 0 0,0 1 0,0-1 1,0 0-1,-1 0 0,1 1 0,0-1 0,0 0 0,-1 0 0,1 1 0,-1-1 1,1 0-1,-1 1 0,1-1 0,-1 1 0,1-1 0,-1 1 0,1-1 0,-1 1 1,0-1-1,1 1 0,-1-1 0,0 1 0,1 0 0,-2-1 0,0 1 2,0 0 0,0 0-1,0 0 1,1 0-1,-1 0 1,0 0 0,0 0-1,0 1 1,0-1-1,1 1 1,-4 1 0,-4 2 2,1 0 1,-1 1 0,-10 8-1,8-4-3,0 0 0,0 1-1,1 0 1,1 1-1,-1 0 1,-9 16-1,15-21-61,0 1 0,1-1 0,-1 0 0,2 1 0,-1 0 0,1-1 0,0 1-1,0 0 1,1 0 0,-1 0 0,2 0 0,-1 1 0,1-1 0,1 11 0,-1-15-36,1-1 1,0 0-1,-1 1 0,1-1 1,0 0-1,0 0 1,0 0-1,0 1 1,0-1-1,1 0 1,-1 0-1,1-1 0,-1 1 1,1 0-1,0 0 1,-1-1-1,1 1 1,0-1-1,0 0 1,0 1-1,5 1 0,-2-1-14,1-1-1,-1 1 0,1-1 1,0 0-1,0 0 1,0-1-1,-1 0 0,7 0 1,33-5-597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 17156,'-30'-3'2930,"25"2"-2703,0 0 0,0 1 0,0 0 0,0-1 0,0 2 0,0-1 0,0 1 0,-7 1 0,-2 3 7,0 0 0,0 2 0,0-1 0,1 2 0,0 0 0,0 0 0,1 1 0,0 1 0,0 0 0,1 1 0,1 0 0,0 0 0,-13 19 0,22-28-231,0-1 0,0 1 0,0 0-1,-1-1 1,1 1 0,1 0-1,-1 0 1,0 0 0,0 0 0,1 0-1,-1 0 1,1 0 0,0 0-1,0 0 1,-1 0 0,1 0 0,0 0-1,1 0 1,-1 0 0,0 0-1,1 0 1,-1 0 0,1 0 0,-1 0-1,1 0 1,0 0 0,2 3 0,-2-4-9,1 1 1,0 0 0,0-1 0,0 0 0,0 1 0,0-1 0,0 0 0,1 0 0,-1 0 0,0-1 0,0 1 0,1 0 0,-1-1 0,1 0 0,-1 1 0,0-1 0,1 0-1,-1 0 1,1 0 0,-1-1 0,0 1 0,1 0 0,2-2 0,5 0-9,1-1 1,-1-1-1,0 0 0,0 0 1,-1-1-1,1 0 0,-1-1 1,15-11-1,1-5-13,33-37 0,-16 14 48,-42 45-21,0 0 0,0 0 0,0 0 0,0 0 0,1 0 0,-1 0 0,0 0 0,0 1 0,0-1 0,0 0 0,0 0 0,0 0 0,1 0 0,-1 0 0,0 0 0,0 0 0,0 0 0,0 0 0,0 0 0,0 0 0,0 0 0,0 1 0,1-1 0,-1 0 0,0 0 0,0 0 0,0 0 0,0 0 0,0 0 0,0 0 0,0 1 0,0-1 0,0 0 0,0 0 0,0 0 0,0 0 0,0 0 0,0 0 0,0 1 0,0-1 0,0 0 0,0 0 0,0 0 0,0 0 0,0 0 0,0 0 0,0 1 0,0-1 0,0 0 0,0 0 0,0 0 0,-1 0 0,2 17-11,-4 19-171,2-27-162,0-1 0,1 1 0,0 0 0,1-1 0,1 11 0,-1-17 204,-1 0-1,0-1 0,1 1 0,0 0 0,-1 0 1,1 0-1,0 0 0,0-1 0,0 1 1,0 0-1,0-1 0,0 1 0,0-1 0,1 1 1,-1-1-1,0 0 0,1 1 0,-1-1 1,1 0-1,0 0 0,-1 0 0,1 0 0,0 0 1,0-1-1,0 1 0,-1-1 0,1 1 1,0-1-1,4 1 0,19-1-1019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26 16219,'0'-1'102,"0"-1"-1,0 1 1,0 0-1,0 0 0,0 0 1,0 0-1,0-1 1,-1 1-1,1 0 0,0 0 1,-1 0-1,1 0 1,-1 0-1,1-1 0,-1 1 1,1 0-1,-1 0 1,0 0-1,-1-1 0,1 2-37,0-1 0,1 1-1,-1 0 1,0 0 0,0-1-1,1 1 1,-1 0 0,0 0-1,0 0 1,0 0 0,1 0-1,-1 0 1,0 0 0,0 1-1,0-1 1,1 0 0,-1 0-1,0 1 1,0-1 0,1 0-1,-2 1 1,-4 3 162,0 0 0,1 0 0,-1 0-1,1 1 1,-6 6 0,-10 13 84,0 0 1,-29 47-1,49-70-300,0 0 0,1 0 0,-1 0-1,1 0 1,-1 1 0,1-1 0,-1 0 0,1 0 0,0 0 0,-1 0-1,1 0 1,0 1 0,0-1 0,0 2 0,0-3-5,0 0 0,1 1 0,-1-1-1,0 0 1,0 1 0,0-1 0,1 0 0,-1 1 0,0-1 0,0 0 0,1 1 0,-1-1 0,0 0 0,1 0-1,-1 0 1,0 1 0,1-1 0,-1 0 0,0 0 0,1 0 0,-1 0 0,1 1 0,-1-1 0,0 0 0,1 0 0,-1 0-1,1 0 1,5 0 22,-1-1-1,0 1 1,0-1-1,1 0 1,4-2-1,3 0-37,-2 1-2,0 0 0,0 1-1,0 0 1,0 1 0,0 0-1,0 1 1,0 0 0,11 3-1,-19-3 21,0 0 0,0 0 0,0 0 0,0 0 0,-1 0 0,1 1 0,0-1 0,-1 1 0,1 0 0,-1 0 0,0 0 0,1 0 0,-1 0 0,0 0 0,0 0 0,-1 1 0,1-1 0,0 1 0,-1 0 0,1-1 0,-1 1 0,0 0 0,0 0 0,0 0 0,0 0 0,-1 0 0,1 0 0,-1 0 0,0 0 0,0 0 0,0 0 0,0 0 0,-1 5 0,0-3 103,0 1 1,0-1-1,-1 0 1,0 0-1,0 0 1,0 0-1,-1 0 0,0 0 1,0 0-1,0-1 1,0 1-1,-1-1 1,1 0-1,-1 0 1,0-1-1,-7 6 1,9-7-124,0-1 0,0 1 0,-1-1 1,1 0-1,-1 1 0,1-1 0,-1 0 1,1 0-1,-1-1 0,0 1 1,1 0-1,-1-1 0,0 0 0,1 1 1,-1-1-1,0 0 0,0-1 0,1 1 1,-1 0-1,0-1 0,1 1 1,-1-1-1,0 0 0,1 0 0,-1 0 1,1 0-1,0-1 0,-1 1 0,1-1 1,0 1-1,0-1 0,0 0 1,0 0-1,-3-2 0,3 1-39,1 1 0,-1 0 0,0-1 0,1 1 0,-1-1 0,1 0 0,0 1 0,0-1 0,0 0 0,0 0 0,0-4 0,3-10-444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19396,'9'-12'1729,"-6"5"-1257,-1 6-216,-2 7 864,0 6-368,-2 10-488,2 1-208,-3 3-320,3 0-192,-1-6-296,-1-5-176,2-11-1257,2-4 1657,-1-10-280,2-7-232</inkml:trace>
  <inkml:trace contextRef="#ctx0" brushRef="#br0" timeOffset="1">48 0 18980,'-7'18'1456,"-4"1"-1104,3-2-288,5-1 120,3-2-616,6-5 424,8-6-208,9-9-152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13267,'347'-421'1940,"-320"386"-1705,146-215 1291,-162 229-1337,-7 14-96,-1 0 1,1 1 0,0-1-1,0 1 1,1 0 0,0 1-1,0-1 1,8-7 0,-13 13-92,0 0 0,0 0 0,0 0 1,0 0-1,1 0 0,-1 0 0,0 0 0,0 0 1,0 0-1,0 0 0,0 0 0,0 0 1,0 0-1,0 0 0,0 0 0,0 0 0,1 0 1,-1 0-1,0 0 0,0 0 0,0 0 0,0 0 1,0 0-1,0 0 0,0 0 0,0 0 0,0 0 1,0 0-1,1 0 0,-1 0 0,0 0 0,0 0 1,0 0-1,0 0 0,0 0 0,0 0 0,0 0 1,0 0-1,0 0 0,0 1 0,0-1 0,0 0 1,0 0-1,0 0 0,0 0 0,1 0 0,-1 0 1,0 0-1,0 0 0,0 0 0,0 0 1,0 1-1,0-1 0,0 0 0,0 0 0,0 0 1,0 11 31,-5 21-97,3-15 39,-2 41-175,3 0-1,7 66 0,-2-45 124,-1-10-14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17676,'0'0'97,"0"-1"0,-1 0 1,1 0-1,-1 1 1,1-1-1,-1 0 0,1 1 1,-1-1-1,0 0 0,1 1 1,-1-1-1,0 1 0,1-1 1,-1 1-1,0 0 0,0-1 1,1 1-1,-1 0 0,0-1 1,0 1-1,0 0 1,1 0-1,-1 0 0,0-1 1,-1 1-1,1 1-10,0-1 0,0 1 1,0-1-1,0 1 0,0-1 0,0 1 0,0 0 0,0-1 1,0 1-1,0 0 0,1 0 0,-1 0 0,0 0 1,0 0-1,1 0 0,-1 1 0,-4 6 213,1 0 0,1 0 1,-5 15-1,7-21-261,-7 26 128,1 0 0,-6 54-1,12-66-153,0 1-1,1 0 0,0 0 1,2 0-1,0 0 0,6 22 1,-7-35-10,0 1 0,1-1 1,0 0-1,0 0 0,0 0 0,0 0 1,1 0-1,0 0 0,0 0 1,0-1-1,0 1 0,0-1 1,1 0-1,-1 0 0,1 0 0,5 2 1,-3-2-2,-1 0 0,1-1-1,1 0 1,-1 0 0,0 0 0,0-1 0,1 0 0,-1 0 0,0-1 0,13 0 0,-10 0 8,0-1 0,0-1 1,0 1-1,0-1 0,0-1 0,0 0 1,-1 0-1,1-1 0,-1 0 1,0 0-1,0-1 0,0 0 1,-1 0-1,0-1 0,0 0 0,10-11 1,-14 11 25,-6 7 7,-8 7 8,5-1-34,1 1-1,-1 0 0,1 0 1,1 0-1,-1 0 0,1 1 0,1 0 1,0 0-1,-5 18 0,8-23-13,-1-1 0,0 1-1,1-1 1,0 1 0,0 0-1,0-1 1,0 1 0,0 0-1,1-1 1,0 1 0,-1 0-1,1-1 1,1 1 0,-1-1-1,0 0 1,1 1 0,0-1-1,0 0 1,0 0 0,0 0-1,0 0 1,1 0 0,-1-1-1,1 1 1,0-1 0,0 1-1,-1-1 1,5 2-1,6 3-3,-1-1-38,-1 1 0,1 0 0,-2 0 0,11 10 0,-17-14 22,-1 1 0,1 0 0,-1 0 0,0 1-1,0-1 1,-1 1 0,1-1 0,-1 1 0,0 0 0,0 0 0,-1 0 0,1 0 0,0 9-1,0 4 108,-1 1-1,-1-1 0,-1 1 0,0-1 0,-2 1 0,0-1 0,-1 0 0,-1 0 0,0-1 0,-1 1 1,-1-1-1,-1 0 0,-1-1 0,0 0 0,-17 22 0,25-36-48,0-1 0,0 1 0,-1-1 0,1 0 0,0 1 1,-1-1-1,1 0 0,-1 0 0,0 0 0,1 0 0,-1 0 0,0 0 0,0-1 0,-2 2 0,3-2-17,-1 0 0,1-1 0,0 1-1,0 0 1,0 0 0,0 0 0,-1-1 0,1 1-1,0-1 1,0 1 0,0-1 0,0 1 0,0-1-1,0 1 1,0-1 0,0 0 0,0 0-1,0 0 1,0 1 0,0-1 0,1 0 0,-1 0-1,0 0 1,0-2 0,-4-5 33,1 0 0,1 0 0,-1 0-1,1-1 1,1 1 0,-1-1 0,-1-17 0,-2-66 11,6 84-64,-1-15-69,1 1 1,1-1 0,2 0-1,5-27 1,-6 42-103,0 0 0,1 0 0,0 0-1,0 1 1,1-1 0,0 1 0,0 0 0,0 0-1,1 1 1,0-1 0,1 1 0,-1 0 0,1 0-1,0 1 1,10-7 0,3 1-153,1 1 0,27-11-1,-43 19 262,55-23-609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18036,'-11'161'6416,"2"-53"-4402,9-106-1984,0 0 0,-1 0 1,1 0-1,0 0 0,0 0 1,1-1-1,-1 1 0,0 0 1,1 0-1,-1 0 0,1 0 1,-1 0-1,1 0 0,0-1 1,0 1-1,0 0 0,0 0 0,0-1 1,0 1-1,0-1 0,2 2 1,0-1-15,0-1-1,0 0 1,0 0 0,0 0 0,0 0-1,0 0 1,0-1 0,0 1 0,0-1 0,0 0-1,0 0 1,6-1 0,40-4-4,17-2-35,-60 7 14,1 0 0,-1 0 0,0 1 1,1 0-1,-1 0 0,0 0 0,11 5 1,-15-6 5,0 1 1,0 0 0,0 0-1,-1 0 1,1 0 0,0 0-1,-1 0 1,1 0 0,-1 0-1,1 1 1,-1-1 0,0 0 0,1 1-1,-1-1 1,0 1 0,0 0-1,0-1 1,0 1 0,0 0-1,-1 0 1,1-1 0,0 1 0,-1 0-1,1 0 1,-1 0 0,0 0-1,0 0 1,0 0 0,0 0-1,0 0 1,0 0 0,0 0 0,0 0-1,-1-1 1,1 1 0,-1 0-1,0 0 1,1 0 0,-1 0-1,0-1 1,0 1 0,-2 2 0,-1 3 6,-1 0 0,-1 0 1,1 0-1,-1-1 1,0 1-1,0-2 1,-1 1-1,-10 6 1,6-5 15,0-1 1,0 0-1,-1-1 0,0-1 1,0 0-1,-1 0 0,-23 3 1,28-6-153,0 0 0,0-1 0,0 0 0,-1 0 0,1 0 1,0-1-1,0-1 0,0 0 0,0 0 0,1 0 0,-1-1 0,0 0 1,-10-6-1,16 8 68,0 0 0,0 0 0,1 0 1,-1 0-1,1-1 0,-1 1 0,1 0 0,-1-1 1,1 1-1,0-1 0,-1 1 0,1-1 0,0 0 1,0 0-1,0 1 0,0-1 0,1 0 0,-1 0 1,0 0-1,1 0 0,0 0 0,-1 0 0,1 0 1,0 0-1,0 0 0,0 0 0,0 0 0,0 0 1,0 0-1,1 0 0,-1 0 0,1 0 0,0 0 1,-1 0-1,1 1 0,2-4 0,20-20-781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83 251 15235,'6'-1'416,"0"0"0,0 0-1,0 0 1,0-1 0,0 0 0,-1 0-1,1 0 1,-1-1 0,1 0-1,-1 0 1,0 0 0,0 0 0,0-1-1,-1 0 1,1 0 0,-1 0-1,0-1 1,0 0 0,4-6 0,-2 2-100,1-1 1,-2 0-1,1 0 1,-1 0-1,-1-1 1,0 1-1,-1-1 1,0 0 0,3-16-1,-6 23-270,0 0 1,1 0-1,-1 0 1,-1 1-1,1-1 0,0 0 1,-1 0-1,0 1 0,0-1 1,0 1-1,-2-6 0,2 8-33,0 0 0,0-1-1,1 1 1,-1 0-1,0 0 1,0 0-1,-1 0 1,1 0 0,0 0-1,0 0 1,0 1-1,0-1 1,-1 0 0,1 0-1,0 1 1,-1-1-1,1 1 1,-1 0-1,1-1 1,-1 1 0,1 0-1,0 0 1,-1 0-1,1 0 1,-1 0-1,1 0 1,-1 0 0,1 0-1,-1 0 1,1 1-1,-2 0 1,-3 1 10,-1 0 0,1 1 0,0 0 0,0 0 0,0 1 0,1 0 0,-1 0 0,1 0 0,0 0 0,0 1 0,-5 6 0,-4 6-15,1 0 1,-13 22-1,17-26-20,1 0 0,1 0 0,0 1 0,1 0 0,1 0 0,0 1 0,0-1 0,2 1 0,0 0 0,1 0 0,-1 17 0,3-30-42,0 1 0,0 0 0,0-1 0,1 1-1,-1-1 1,1 1 0,-1-1 0,1 1 0,0-1 0,0 1 0,0-1-1,0 0 1,1 1 0,-1-1 0,1 0 0,-1 0 0,1 0-1,0 0 1,0 0 0,0 0 0,3 1 0,-2-1-35,1 0 0,-1-1 0,1 1 1,0-1-1,0 0 0,-1 0 0,1 0 1,0-1-1,0 1 0,0-1 0,0 0 0,0 0 1,0-1-1,4 0 0,0 0 3,0-1 0,0 0 0,-1 0 1,9-4-1,52-26-468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18660,'-37'10'1283,"0"1"0,1 2-1,-58 30 1,62-25-1038,1 1 1,0 1-1,-50 44 0,81-64-245,-4 3-9,1 0 1,-1 1-1,1-1 1,0 0 0,-4 8-1,6-10 7,1-1 0,0 1 0,0-1-1,-1 1 1,1-1 0,0 1 0,0-1 0,0 1 0,0-1 0,0 1-1,0-1 1,0 1 0,0-1 0,0 1 0,0-1 0,0 1-1,0 0 1,0-1 0,1 1 0,-1-1 0,0 1 0,1 0-2,0 0 0,0 0 1,-1 0-1,1-1 0,0 1 1,0 0-1,0-1 0,0 1 1,0-1-1,0 1 0,0-1 1,0 1-1,0-1 0,2 1 1,17 3-60,1-1 1,32 2 0,12 2-14,-60-7 72,117 25-205,-110-22 175,-1 1 0,0 0-1,-1 0 1,1 1 0,-1 1 0,0 0 0,0 0 0,14 13 0,-22-18 49,0 1 0,0-1 0,-1 1 0,1 0 0,-1 0 1,1 0-1,-1 0 0,0 0 0,1 0 0,-1 0 0,0 1 0,-1-1 1,1 0-1,0 1 0,-1-1 0,1 0 0,-1 1 0,0-1 0,0 1 0,1-1 1,-2 0-1,1 1 0,0-1 0,0 1 0,-1-1 0,0 0 0,1 1 1,-1-1-1,0 0 0,0 0 0,0 1 0,0-1 0,-1 0 0,1 0 0,0 0 1,-1 0-1,0-1 0,1 1 0,-1 0 0,0-1 0,0 1 0,-3 1 1,-6 4 50,-1 0 1,-1-1 0,1-1-1,-1 0 1,0 0 0,0-1-1,0-1 1,-1 0 0,1-1-1,-1-1 1,1 0 0,-1-1-1,0 0 1,1-1 0,-26-5-1,36 6-171,0-1-1,1 0 1,-1 0 0,1 0-1,-1 0 1,1-1-1,-1 1 1,-3-4-1,6 5 89,-1 0 1,1-1-1,-1 1 0,1-1 1,-1 0-1,1 1 0,0-1 1,-1 1-1,1-1 0,0 0 0,-1 1 1,1-1-1,0 0 0,0 1 1,-1-1-1,1 0 0,0 1 1,0-1-1,0 0 0,0 1 1,0-1-1,0 0 0,0 0 1,0 1-1,0-1 0,1 0 0,-1 1 1,0-1-1,0 0 0,1 1 1,-1-1-1,0 0 0,1 1 1,-1-1-1,0 1 0,1-1 1,-1 1-1,1-1 0,-1 1 0,2-2 1,23-14-531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2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 17892,'-8'4'381,"1"1"-1,0 0 1,1 0 0,-1 0 0,1 1 0,0 0 0,0 0-1,1 0 1,0 1 0,0 0 0,0 0 0,1 0-1,-6 14 1,8-15-347,-1 0-1,1 0 1,1-1 0,-1 1-1,1 0 1,0 1-1,0-1 1,1 0-1,-1 0 1,1 0-1,1 0 1,-1 0 0,1 1-1,0-1 1,1 0-1,0 0 1,-1-1-1,2 1 1,2 7-1,-3-11-8,0 1-1,0 0 1,0 0-1,1-1 0,-1 1 1,1-1-1,-1 0 1,1 0-1,0 0 0,0 0 1,0 0-1,0 0 0,0-1 1,0 1-1,0-1 1,1 0-1,-1 0 0,0-1 1,1 1-1,-1 0 1,1-1-1,-1 0 0,1 0 1,-1 0-1,1 0 1,-1-1-1,0 1 0,1-1 1,-1 0-1,4-1 0,4-2 96,0 0-1,0-1 0,0 0 0,-1 0 0,1-1 0,-2-1 0,17-12 0,-17 11 8,0-1 0,-1-1 1,0 1-1,0-1 1,-1-1-1,0 1 0,-1-1 1,0-1-1,5-13 0,-9 20-78,-1-1-1,1 1 1,-1 0-1,0-1 1,0 1-1,-1-1 1,0 1-1,0-1 1,0 1-1,-2-8 1,2 10-32,-1-1 0,-1 1 0,1-1-1,0 1 1,-1 0 0,0-1 0,0 1 0,0 0 0,0 0 0,0 0-1,0 1 1,-1-1 0,0 0 0,1 1 0,-1 0 0,-6-4 0,7 4-84,-1 0 1,0 1-1,0-1 1,0 1-1,0 0 1,0 0-1,0 0 1,0 0-1,-1 1 1,1-1-1,0 1 1,-1 0-1,1 0 1,0 0-1,0 0 1,-1 0 0,1 1-1,0 0 1,0-1-1,0 1 1,-1 0-1,1 1 1,0-1-1,1 0 1,-4 3-1,6-4 43,0 0 0,0 0 0,1 0 0,-1 0-1,0 0 1,0 0 0,1 0 0,-1 0 0,0 0 0,0 0-1,0 0 1,1 1 0,-1-1 0,0 0 0,0 0 0,1 0-1,-1 0 1,0 0 0,0 1 0,0-1 0,0 0-1,1 0 1,-1 0 0,0 1 0,0-1 0,0 0 0,0 0-1,0 0 1,0 1 0,1-1 0,-1 0 0,0 0 0,0 1-1,0-1 1,0 0 0,0 0 0,0 1 0,0-1 0,0 0-1,0 0 1,0 1 0,0-1 0,0 0 0,0 0 0,-1 1-1,1-1 1,0 0 0,0 0 0,0 1 0,0-1 0,0 0-1,0 0 1,-1 0 0,1 1 0,0-1 0,0 0 0,0 0-1,0 0 1,-1 0 0,1 0 0,0 1 0,0-1 0,-1 0-1,1 0 1,0 0 0,0 0 0,-1 0 0,1 0 0,2 0-60,1 1 0,0-1 0,-1-1 0,1 1 0,-1 0 0,1-1 0,4-1 0,28-12-644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19092,'0'14'1752,"0"10"-1055,-3 7-217,0 15 784,-3 10-200,0 21-288,0 4-159,0 6-161,1-1-96,5-8-136,0-5-96,5-14-504,4-13-368,5-30 639,1-13-103,6-27-96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18236,'6'-7'338,"0"1"-1,0 1 1,1-1 0,-1 1 0,1 0 0,0 1-1,1 0 1,-1 0 0,1 0 0,0 1-1,9-3 1,-14 5-250,0 0 1,1 0-1,-1 1 0,1-1 0,-1 1 1,1 0-1,0 0 0,-1 0 0,1 0 1,-1 0-1,1 1 0,-1 0 0,1 0 0,-1 0 1,0 0-1,1 0 0,-1 1 0,0-1 1,0 1-1,0 0 0,0 0 0,0 0 1,0 0-1,-1 1 0,1-1 0,-1 1 0,1 0 1,2 4-1,-1 0-50,-1 0 1,1 1-1,-2-1 0,1 1 1,-1-1-1,0 1 1,-1 0-1,1 0 0,-2-1 1,1 1-1,-1 0 0,-1 12 1,-3 12-20,-13 54 1,11-60 18,4-18-28,1-2 0,-1 0-1,1 0 1,0-1-1,1 1 1,0 11-1,0-16-4,0 0 0,0 0-1,0 0 1,1 0-1,-1 0 1,0 0 0,1 0-1,-1 0 1,1 0-1,-1 0 1,1 0 0,0 0-1,-1-1 1,1 1-1,0 0 1,-1 0 0,1-1-1,0 1 1,0 0-1,0-1 1,0 1 0,0-1-1,0 1 1,-1-1-1,1 1 1,0-1 0,0 0-1,1 0 1,-1 1-1,0-1 1,0 0 0,0 0-1,0 0 1,0 0-1,0 0 1,0 0 0,0 0-1,2-1 1,6-1 24,0 0 1,0-1-1,0 0 1,-1 0-1,1-1 0,-1 0 1,0 0-1,0-1 1,0 0-1,-1-1 1,9-6-1,11-13 119,33-38 0,-41 43-21,30-46-1,-45 59-103,1 0 0,-1-1 0,0 1 0,-1-1 0,0 0 0,0 0 0,-1 0 0,0-1 0,0 1 0,1-13 0,-3 20-22,0 1 0,0 0 0,0 0 0,0-1 0,0 1 0,0 0 0,0-1 0,0 1 0,1 0 1,-1-1-1,0 1 0,0 0 0,0-1 0,-1 1 0,1 0 0,0-1 0,0 1 0,0 0 0,0-1 0,0 1 0,0 0 1,0 0-1,0-1 0,-1 1 0,1 0 0,0-1 0,0 1 0,0 0 0,-1 0 0,1-1 0,0 1 0,0 0 0,-1 0 1,1 0-1,0-1 0,0 1 0,-1 0 0,1 0 0,0 0 0,-1 0 0,1 0 0,0 0 0,-1 0 0,1 0 0,0 0 0,-1-1 1,1 1-1,0 0 0,-1 1 0,1-1 0,0 0 0,-1 0 0,1 0 0,0 0 0,-1 0 0,1 0 0,0 0 0,-1 1 1,-13 12-2,12-9-6,0 0 0,0 0 0,0 1 1,0-1-1,1 1 0,0-1 0,0 1 1,0-1-1,1 1 0,-1-1 0,1 1 1,0 0-1,0-1 0,2 9 0,-2-11 2,1 1-1,0-1 1,-1 0-1,1 0 1,0 0-1,0 1 1,0-1-1,1 0 1,-1 0-1,0 0 1,1-1-1,-1 1 1,1 0-1,0 0 0,-1-1 1,1 1-1,0-1 1,0 0-1,0 1 1,0-1-1,0 0 1,1 0-1,-1 0 1,0 0-1,0-1 1,1 1-1,-1-1 1,0 1-1,1-1 1,2 0-1,4 0 1,-1-1 1,1 0-1,0-1 1,-1 1-1,1-2 1,-1 1-1,0-1 0,0-1 1,0 1-1,0-1 1,13-9-1,-3 0 1,0 0-1,-1-1 0,22-24 1,-28 26 21,18-25 0,-26 32-8,0 1 0,0-1-1,-1 0 1,0 0 0,0 0-1,0 0 1,0 0 0,-1-1-1,1-7 1,-2 12-6,0 0 0,1-1 1,-1 1-1,0 0 0,0-1 0,-1 1 0,1-1 0,0 1 0,0 0 1,-1-1-1,1 1 0,0 0 0,-1-1 0,0 1 0,1 0 1,-1 0-1,0-1 0,1 1 0,-1 0 0,0 0 0,0 0 1,0 0-1,0 0 0,0 0 0,0 0 0,0 0 0,-1 1 0,1-1 1,0 0-1,0 1 0,-1-1 0,1 1 0,-2-1 0,-1 0 7,0 0 0,0 1 0,0 0 0,0 0-1,0 0 1,1 0 0,-1 1 0,0-1-1,0 1 1,0 0 0,-5 3 0,-2 1-9,1 0 0,-1 1 0,1 0 1,0 1-1,1 0 0,0 1 0,0 0 0,1 0 0,0 1 1,0 0-1,1 0 0,0 1 0,0 0 0,1 0 1,1 1-1,0-1 0,0 1 0,1 0 0,0 1 0,1-1 1,-2 13-1,5-20-69,-1-1 0,1 0 0,0 0 0,0 0 0,0 0 0,1 1 0,-1-1 0,1 0 0,-1 0 0,1 0 0,0 0 0,0 0 0,1 0 0,-1 0 0,0 0 0,4 3 0,-4-4-83,1 0 0,1 0 0,-1-1 0,0 1 1,0-1-1,1 1 0,-1-1 0,1 0 0,-1 0 0,1 0 1,-1 0-1,1 0 0,0-1 0,-1 1 0,1-1 0,0 0 1,-1 0-1,1 0 0,4 0 0,5-2-124,1 0 0,-1 0-1,0-1 1,0 0 0,16-8 0,28-10-847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157 280 18308,'-14'3'832,"1"2"1,1-1-1,-1 1 1,1 1-1,-20 12 0,27-15-674,1 0 0,-1 0 0,1 1 0,0 0 0,0 0 0,0 0-1,0 0 1,0 1 0,1-1 0,0 1 0,0 0 0,0 0 0,1 0-1,0 0 1,-4 11 0,6-15-156,0 0 0,0-1 1,-1 1-1,1 0 0,0 0 0,0-1 0,0 1 0,0 0 0,0 0 1,0 0-1,0-1 0,1 1 0,-1 0 0,0 0 0,0-1 1,0 1-1,1 0 0,-1-1 0,0 1 0,1 0 0,-1-1 0,1 1 1,-1 0-1,1-1 0,-1 1 0,1 0 0,1 0-3,-1-1 0,0 1 0,1-1 0,-1 1-1,0-1 1,0 0 0,1 0 0,-1 1 0,1-1 0,-1 0 0,0 0-1,1 0 1,1-1 0,5 0-6,-1-1-1,0 0 0,0 0 1,11-5-1,4-5 19,-1 0 0,0-1-1,-1-1 1,0-1 0,-1-1 0,-1-1-1,25-29 1,-24 23 111,-1-1 0,-1-1 1,-1 0-1,-1-1 0,20-52 0,-31 69-67,-3 6-27,1 0 0,-1 0 0,0 0 0,0-1 0,0 1 1,0 0-1,0-1 0,-1 1 0,0-1 0,1 1 0,-1 0 0,-1-5 0,1 7-22,0 1 0,0 0 0,0 0 0,0-1 0,-1 1 0,1 0-1,0-1 1,0 1 0,0 0 0,0 0 0,-1-1 0,1 1 0,0 0 0,0 0 0,-1-1 0,1 1-1,0 0 1,0 0 0,-1 0 0,1 0 0,0-1 0,-1 1 0,1 0 0,0 0 0,0 0 0,-1 0 0,1 0-1,0 0 1,-1 0 0,1 0 0,0 0 0,-1 0 0,1 0 0,0 0 0,-1 0 0,1 0 0,0 0-1,-1 0 1,1 0 0,0 0 0,-1 1 0,1-1 0,0 0 0,0 0 0,-1 0 0,1 0 0,0 1 0,-15 10 120,6 0-89,-1 0 0,2 0 0,-1 1 1,2 0-1,-1 1 0,-5 13 0,1 3 5,-16 51 0,19-48-98,2-1 0,-6 60 1,12-80 30,0 0 0,1 0 0,0 0 0,1 0 0,1 0 0,-1-1 0,2 1 0,-1 0 0,1-1 1,1 0-1,0 0 0,6 11 0,-9-19 23,0 0-1,1 0 1,-1 0 0,1-1-1,-1 1 1,1-1 0,-1 1 0,1-1-1,0 1 1,-1-1 0,1 0-1,0 0 1,0 0 0,0 0 0,0 0-1,0 0 1,0-1 0,1 1-1,-1 0 1,0-1 0,0 0 0,0 0-1,0 0 1,1 0 0,-1 0-1,0 0 1,4-1 0,-1-1-22,-1 1 0,0-1 0,0-1 0,0 1 0,5-4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12955,'134'-26'3576,"-31"6"-2706,73-17-49,180-14 0,-287 46-921,0 2 0,0 4 0,0 3 0,0 3 0,122 28 0,-107-10-201,26 7-318,-95-29 433,1 0 0,0-1 1,0-1-1,32-1 0,-45 0 165,0 0 1,0-1-1,0 1 0,1-1 0,-1 0 1,0 0-1,0 0 0,0 0 0,0 0 0,0-1 1,-1 1-1,1-1 0,0 0 0,-1 0 1,1 0-1,-1 0 0,0 0 0,4-5 0,9-20-247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2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13051,'3'2'103,"-1"0"0,0 0 0,1-1-1,-1 1 1,1-1 0,0 1 0,0-1 0,-1 0 0,1 0 0,0-1 0,0 1 0,0 0 0,0-1 0,0 0-1,5 0 1,6 0 65,-1-1 0,18-4 0,-14 2 149,243-44 1127,157-21-861,-37 39-522,45-5-1477,-385 29 1184,-8 0-67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2523 14827,'219'-147'1686,"-90"58"-1414,243-164 147,197-131-254,-147 106-134,607-383 387,-520 339 261,-187 115 15,-287 186-619,48-33-4,-73 46-65,0-1 0,0 0 1,-1 0-1,0-1 0,9-13 1,-5-1 5,-13 23-14,0 0 0,1 0 0,-1 0 0,0 0 0,-1 0 0,1 0 0,0 1 0,0-1 1,0 0-1,0 0 0,-1 0 0,1 0 0,0 1 0,-1-1 0,0-1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8146,'46'-9'5181,"-2"9"-4563,0 1 1,57 9-1,1 0-465,462 1 193,-3-1 327,-255 12-406,538 23-140,655-55-46,-1153 4-82,66-1 2,1003 2 60,726-2-17,-1670-17 31,735-25-2,-849 41-54,782-21-71,0-24 453,-141-26 985,-959 73-1118,-39 6-271,0 0-1,0 0 0,1 0 1,-1 0-1,0 0 1,0 0-1,0 0 1,1 0-1,-1 0 1,0 0-1,0 0 0,0 0 1,0-1-1,1 1 1,-1 0-1,0 0 1,0 0-1,0 0 1,0 0-1,0-1 0,1 1 1,-1 0-1,0 0 1,0 0-1,0 0 1,0-1-1,0 1 1,0 0-1,0 0 0,0 0 1,0 0-1,0-1 1,0 1-1,0 0 1,0 0-1,0 0 0,0-1 1,0 1-1,0 0 1,0 0-1,0 0 1,0-1-1,0 1 1,0 0-1,0 0 0,0 0 1,0-1-1,0 1 1,0 0-1,-1 0 1,1 0-1,0 0 1,0 0-1,0-1 0,0 1 1,0 0-1,-1 0 1,-9-10-20,9 8 19,-17-16-35,0-7-53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0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6 210 9578,'-1'1'170,"0"1"-1,0 0 1,1 0-1,-1 0 1,0 0-1,1-1 0,0 1 1,-1 0-1,1 0 1,0 0-1,0 0 1,0 0-1,0 0 1,1 0-1,0 4 1,0-5-74,-1 1-1,1-1 1,0 0 0,1 1-1,-1-1 1,0 0 0,0 1 0,0-1-1,1 0 1,-1 0 0,1 0-1,-1 0 1,1-1 0,-1 1 0,1 0-1,-1 0 1,1-1 0,2 1-1,8 2 116,0 0-1,0-1 1,-1-1-1,1 0 0,22-1 1,61-10 259,685-64 68,1491-17-433,-646 21 39,-285 42 122,1 46-223,263 91-59,-50-19 29,-1208-87 21,575-5 22,-861 2-40,-59 0-18,-1 0 1,0 0 0,1 0 0,-1 0 0,0 0 0,1 0-1,-1 0 1,0-1 0,1 1 0,-1 0 0,0 0-1,1 0 1,-1 0 0,0 0 0,0-1 0,1 1 0,-1 0-1,0 0 1,0 0 0,1-1 0,-1 1 0,0 0-1,0 0 1,0-1 0,1 1 0,-1 0 0,0-1 0,0 1-1,0 0 1,0-1 0,0 1 0,1 0 0,-1-1-1,0 1 1,0 0 0,0-1 0,0 1 0,0 0-1,0-1 1,0 1 0,0 0 0,-1-1 0,1 1 0,0 0-1,0-1 1,0 1 0,0 0 0,0-1 0,0 1-1,-1 0 1,1 0 0,0-1 0,0 1 0,0 0 0,-1 0-1,1-1 1,0 1 0,-1 0 0,1-2-5,-10-19-10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35 136 9906,'-2'-1'474,"0"1"-1,0 0 1,0 0 0,-1 0-1,1 1 1,0-1-1,0 0 1,0 1 0,0 0-1,0-1 1,0 1-1,0 0 1,0 0 0,-4 2-1,7-2-328,0-1-1,0 1 1,0-1-1,0 0 0,0 1 1,0-1-1,0 0 1,0 1-1,0-1 0,0 0 1,0 0-1,0 0 1,2 0-1,25-1 485,1-2-1,-1 0 1,29-8 0,83-27 97,-95 25-493,34-11-40,84-22-846,-151 41-439,-6 2 726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3:1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46 375 10970,'-45'11'3266,"81"-17"8,-13 2-2764,0-2 1,29-10-1,37-21 30,-1-3 0,-2-4-1,-2-4 1,153-116-1,-213 145-656,-22 18-132,-2 2-41,-13 11-313,4-6 362,-4-4-74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13099,'-9'-1'708,"-1"0"1,1 0-1,-1 1 1,1 0-1,0 1 0,-1 0 1,1 0-1,-15 5 1,24-6-666,0 0 0,-1 0 1,1 0-1,0 0 0,-1 0 1,1 0-1,-1 1 0,1-1 0,0 0 1,0 0-1,-1 0 0,1 0 0,0 1 1,-1-1-1,1 0 0,0 0 1,0 1-1,-1-1 0,1 0 0,0 0 1,0 1-1,-1-1 0,1 0 1,0 1-1,0-1 0,0 0 0,0 1 1,0-1-1,-1 0 0,1 1 1,0-1-1,0 0 0,0 1 0,0-1 1,0 0-1,0 1 0,0-1 1,0 0-1,0 1 0,0-1 0,1 1 1,-1-1-1,0 0 0,0 1 1,0-1-1,0 0 0,0 1 0,1-1 1,-1 0-1,0 0 0,0 1 0,1-1 1,-1 0-1,0 0 0,0 1 1,1-1-1,-1 0 0,0 0 0,1 0 1,-1 1-1,0-1 0,0 0 1,1 0-1,-1 0 0,1 0 0,-1 0 1,1 0-1,24 11 613,9-6-328,1-1-1,0-2 0,0-1 1,49-6-1,21 0-58,93 9-200,54-2-9,156-21 27,-91 6 15,-204 11-99,-2-4-12,46 0 20,-135 7-14,0 1 0,0 0-1,0 2 1,-1 0 0,24 9 0,0 2 194,-44-14-119,-2-4-305,0 1 0,0 0 0,0 0 0,0 0 0,-1 0 0,1 0 0,-1 0 0,1 1 0,-1-1 0,1 0 0,-1 1 0,0-1 0,0 1 0,0 0 0,0-1 0,0 1 0,-4-1 0,6 2 223,-14-8-785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1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11202,'8'-3'490,"-1"0"-1,1 1 0,0-1 1,0 2-1,0-1 0,0 1 0,0 0 1,0 1-1,14 0 0,5-1 81,489-10 3252,3 23-2735,-22 0-947,-397-10-136,-31 1-37,0-3 0,112-15 0,-181 15 0,1 0 0,-1 0 0,1 0 0,0 0 0,-1 0 0,1 0 1,-1 0-1,1 0 0,-1 0 0,1 0 0,-1 0 0,1-1 0,-1 1 0,1 0 0,-1 0 0,1-1 0,-1 1 0,1 0 0,-1-1 0,1 1 0,-1-1 0,0 1 0,1 0 0,-1-1 0,0 1 0,1-1 0,-1 1 0,1-2 0,-2 2-39,1-1 0,-1 0 0,1 0 0,-1 0 0,0 0 0,1 1-1,-1-1 1,0 0 0,1 1 0,-1-1 0,0 0 0,0 1 0,0-1 0,0 1 0,-1-1 0,-3-2-282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74 11707,'-6'4'1362,"-11"8"3016,17-5-2977,12-2-1394,16-1 302,0-2 0,0 0 0,44-5 0,-31 2-97,416-25 969,253 1-1506,-688 28 181,-20-1-15,-14 0 61,-347-17-76,241 5 186,11 2-1,-185-10-16,207 17-22,-121 13 0,111 2-21,81-11 33,0 1 0,0 0 0,0 1 1,-19 10-1,31-15 12,1 1 0,0-1 1,0 1-1,0 0 1,0-1-1,0 1 0,0 0 1,0 0-1,0 0 0,0 0 1,0 0-1,1 0 1,-2 1-1,2-1 2,0-1-1,0 0 1,0 0-1,0 1 1,0-1 0,0 0-1,0 1 1,0-1 0,0 0-1,0 1 1,0-1-1,0 0 1,0 0 0,1 1-1,-1-1 1,0 0 0,0 0-1,0 1 1,0-1-1,1 0 1,-1 0 0,0 1-1,0-1 1,0 0 0,1 0-1,-1 0 1,0 1 0,0-1-1,1 0 1,-1 0-1,0 0 1,1 0 0,3 2-5,-1-1 1,1-1-1,0 1 0,-1 0 1,1-1-1,0 0 1,4 0-1,349-27-31,-114 4 50,336-4-217,-516 23-21,-58 2-3,-13 0 129,-16 0 8,-345 16 254,108-2 270,15-2-238,277-12-981,0-2 1,54-12-1,-32-2 432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4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78 432 10738,'-6'0'203,"-1"-1"0,1 0 0,0-1 0,-1 1 0,1-1 0,0 0 0,0-1 0,-6-3-1,11 5-145,-1 0 0,1 1 0,0-1 0,0 0 0,0 0 0,0 0 0,0 0 0,1 0 0,-1 0 0,0 0 0,0 0 0,1 0-1,-1 0 1,0-1 0,1 1 0,-1 0 0,1 0 0,-1-2 0,1 1 7,1 0 0,-1 0 0,0 1 0,0-1 0,1 0 0,-1 0 0,1 1 0,-1-1 1,1 0-1,0 1 0,0-1 0,0 1 0,0-1 0,0 1 0,0-1 0,0 1 0,2-3 0,3-1 29,-1 1 1,1-1-1,0 1 0,0 0 0,1 0 0,-1 1 1,1-1-1,0 2 0,-1-1 0,1 1 0,10-3 1,12 0 62,44-4 0,-60 8-116,284-14 298,53-5-281,63-41-54,-89 11 3,626-45-12,-81 77 82,-1 22 45,-327 0-89,505 8-146,-530-5 64,848-40-46,-550 28 161,-675 7-487,197-22 0,-235 8 271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4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5020 726 9074,'-67'-36'2246,"-143"-56"0,36 18-1588,61 25-612,-3 4-1,-141-34 1,-250-35 156,229 55 1,191 40-191,-319-68 65,-1 25-33,324 55-47,0 4 1,0 4-1,0 3 0,0 3 0,1 5 0,0 2 0,-110 37 1,-378 164-28,475-170 23,3 4 0,2 3 0,-151 118 0,167-106-12,3 3 0,-115 140 0,160-173 12,1 1 0,2 1 0,2 1 0,1 1-1,2 0 1,-26 82 0,36-88 1,0 0 0,3 1-1,0 0 1,2 0-1,2 0 1,1 0 0,1 0-1,2 0 1,11 52-1,15 16-16,5 0 0,50 104 0,-26-65 22,12 38-11,159 348 2,-201-477 33,3-1-1,1-2 0,2-1 1,46 46-1,-28-39 49,3-2 0,102 71 1,-53-55 9,3-4 1,2-6 0,193 72 0,-105-60-69,3-7 1,3-10 0,1-9 0,354 28 0,-413-66 20,1-7 1,-1-5 0,183-36-1,416-136 104,-641 149-129,-1-5 0,-2-4-1,-1-4 1,110-69 0,-125 60 31,82-69 1,-124 87 11,-2-2 0,-1-2 0,54-71 0,-48 48 49,-3-1-1,-2-3 0,-3-1 0,-4-2 0,-2-1 0,-3-1 1,-4-2-1,27-134 0,-35 89-43,-5 0-1,-5-1 1,-6 0 0,-5 1-1,-5-1 1,-5 1 0,-43-165-1,41 220-64,-2 1 1,-4 1-1,-2 1 0,-50-86 0,51 107-74,-1 2 1,-2 1-1,-2 1 1,-1 2-1,-1 0 0,-2 3 1,-53-40-1,40 39-11,-1 1-1,-2 2 1,0 3-1,-2 2 1,-1 1-1,0 4 1,-56-13-1,-76-2-161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15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51 16155,'0'1'92,"0"-1"-1,0 1 0,0 0 0,1-1 0,-1 1 0,0-1 0,0 1 0,1-1 0,-1 1 0,0-1 0,1 1 0,-1-1 0,1 1 0,-1-1 0,0 1 0,1-1 1,-1 0-1,1 1 0,-1-1 0,1 0 0,-1 1 0,1-1 0,0 0 0,-1 0 0,1 1 0,-1-1 0,1 0 0,0 0 0,-1 0 0,1 0 0,-1 0 0,2 0 1,24 1 921,-20-2-659,159-11 2008,3 0-1863,-4 12-366,35-2-62,-186 1-68,-17 0-5,-24 1-3,-131 2 143,-255-27 0,386 21-110,15 1-17,-1 1-1,1 0 1,-1 2 0,0-1-1,0 2 1,-14 1 0,27-2-11,1 0 0,-1 0 0,0 0 0,1 0 1,-1 0-1,0 1 0,1-1 0,-1 0 0,0 0 0,1 1 1,-1-1-1,0 0 0,1 1 0,-1-1 0,1 1 0,-1-1 1,1 0-1,-1 1 0,1 0 0,-1-1 0,1 1 0,-1-1 1,1 1-1,0-1 0,-1 1 0,1 0 0,0-1 0,-1 2 1,1-1-1,0 0 0,1 1 0,-1-1 1,0 0-1,1 0 0,-1 0 0,1 0 1,-1 0-1,1 0 0,0 0 0,-1 0 1,1 0-1,0 0 0,0-1 1,1 2-1,4 3 1,-1 0 0,1-1-1,0 0 1,13 6 0,3-2-22,0-1 0,1 0 0,0-2 1,0-1-1,0-1 0,1-1 0,-1-1 0,39-3 0,3-4-383,119-27 0,8-17-754,-186 50 1018,-8 3 92,-9 3 23,-49 17 115,-1-4 0,-1-1 0,-77 10 0,47-16 386,-150 1 0,229-13-447,9 1-27,1-1 0,-1 0 1,0 0-1,1 0 0,-1 0 0,0-1 0,0 1 0,1-1 0,-1 0 0,-5-3 0,9 4-5,1-1 0,-1 1-1,1 0 1,-1-1-1,1 1 1,-1-1 0,1 1-1,-1 0 1,1-1 0,0 1-1,-1 0 1,1 0 0,-1-1-1,1 1 1,0 0 0,-1 0-1,1 0 1,0 0 0,-1 0-1,1 0 1,0 0 0,-1 0-1,1 0 1,1 0-1,30-3-24,121-5-137,-6 2-287,148-27 0,-262 23 43,-33 10 402,1 0-1,-1 0 1,0 0 0,0 0 0,0 0-1,0 0 1,1 0 0,-1 0 0,0 0-1,0 0 1,0 0 0,0 0 0,1 0-1,-1 0 1,0-1 0,0 1 0,0 0-1,0 0 1,0 0 0,0 0 0,1 0-1,-1 0 1,0 0 0,0-1 0,0 1-1,0 0 1,0 0 0,0 0 0,0 0-1,0-1 1,0 1 0,0 0 0,0 0-1,0 0 1,0 0 0,0-1 0,0 1-1,0 0 1,0 0 0,0 0 0,0 0-1,0-1 1,0 1 0,-17-3-259,-27 3 207,-1 3 0,1 1 1,-59 14-1,56-10 91,-84 18 120,-89 12 59,214-37-270,-37 1-215,42-2 267,-1 0 1,0 0 0,1 0-1,-1-1 1,1 1 0,-1 0-1,1-1 1,-1 1 0,0-1 0,1 0-1,0 0 1,-1 1 0,1-1-1,-1 0 1,1 0 0,0 0 0,0-1-1,0 1 1,0 0 0,0 0-1,-2-2 1,-3-15-113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16820,'9'44'1008,"-9"7"-960,-4 2-80,-3 15-192,1 2-248,-4-1 400,-3-5-72,-2-12-64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16307,'-1'1'131,"0"-1"-1,0 1 0,0-1 0,0 1 0,0 0 0,0 0 0,0-1 0,0 1 0,0 0 0,0 0 0,0 0 0,1 0 0,-1 0 1,0 0-1,1 0 0,-1 0 0,1 0 0,-1 0 0,1 1 0,-1-1 0,1 0 0,0 0 0,-1 0 0,1 1 0,0 0 0,-7 43 144,7-41-213,-39 309-215,33-180-689,12-148-535,-5-2 1026,4-2 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51 157 11034,'-1'-2'272,"1"1"0,-1 0 0,1 0 0,-1 0 0,1-1 0,-1 1-1,1 0 1,0-1 0,0 1 0,0 0 0,0-1 0,0 1 0,0 0-1,0-1 1,0 1 0,0 0 0,0-1 0,1 1 0,-1 0 0,1 0-1,-1-1 1,1 1 0,-1 0 0,1 0 0,0 0 0,1-2 0,1 1 127,0 0 1,1 1 0,-1-1-1,0 1 1,1 0 0,-1 0 0,1 0-1,6 0 1,-3-1-621,53-12 422,-1-4-1,78-33 0,-78 28-154,-58 23-50,-1 0 0,1 0-1,-1 0 1,1 0 0,-1-1-1,1 1 1,-1 0 0,1 0 0,-1 0-1,1 0 1,-1 1 0,1-1-1,-1 0 1,1 0 0,0 0 0,-1 0-1,1 0 1,-1 1 0,0-1-1,1 0 1,-1 0 0,1 1 0,-1-1-1,1 0 1,-1 1 0,1 0-1,9 17-65,2 29 10,-10-39 53,71 405 60,-73-413-53,4 21 23,0 1 0,10 30 0,-14-51 6,0 0 0,0 0 0,-1 0 0,1 0-1,0 0 1,-1 0 0,1 0 0,-1 0-1,1 0 1,-1 0 0,0 0 0,1 0 0,-1-1-1,0 1 1,0 0 0,1 0 0,-1-1 0,0 1-1,0 0 1,0-1 0,0 1 0,0-1-1,0 0 1,0 1 0,-2 0 0,-35 15 1,32-14-3,-215 75 541,189-68-439,-1-2 1,0-1-1,0-1 0,0-2 1,-35-2-1,66-1-173,0 0-1,0 0 0,0 0 1,0 0-1,0-1 1,1 1-1,-1-1 0,0 1 1,0-1-1,1 0 0,-1 1 1,-3-3-1,5 2 2,0 1 0,-1-1 0,1 1 0,0-1 0,0 0 0,-1 1 0,1-1 0,0 0 0,0 1 0,0-1 0,0 0 0,0 1 0,-1-1 0,1 0 0,1 1 0,-1-1 0,0 0 0,0 1 0,0-1 0,0 1 0,0-1 0,1 0 0,-1 1 1,0-1-1,0 1 0,1-1 0,-1 0 0,0 1 0,1-1 0,-1 1 0,1-1 0,-1 1 0,1-1 0,-1 1 0,1 0 0,-1-1 0,1 1 0,0-1 0,13-10-335,3-2-112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12571 592 9890,'-21'-8'486,"0"0"1,0 2-1,-1 0 0,0 2 1,-26-3-1,-10-2-59,3 1-280,1 3 1,-1 2 0,0 2-1,0 3 1,0 2 0,-58 13-1,-430 77-105,115-4-35,-117 22-1,530-109-6,-951 184 21,10 46-6,-171 75-233,881-243 167,-115 43-137,-390 173 1,-319 212-173,-106 110 377,829-422 17,-316 178 96,70-3-16,124-43-59,20 25-53,306-225-6,-174 179 0,303-278 4,-358 394 1,313-335-2,4 2 0,3 3 0,-78 158 0,117-208-8,1 1-1,2 1 1,1 0-1,1 0 1,-6 48 0,13-61-2,0 0 1,1 0-1,0 0 1,2-1 0,0 1-1,0 0 1,2 0-1,0-1 1,1 0 0,1 0-1,12 25 1,0-10-10,2-1 1,1-1-1,1 0 0,1-2 1,52 47-1,-7-18-29,92 60 0,-93-73 28,1-4 0,3-3 0,0-3 0,3-3 0,128 34 0,-79-35-28,2-6 0,226 12 1,-115-29-8,0-11 1,254-37-1,-185-5 7,334-98 1,1277-470-174,-1163 340 97,-11-23 54,-350 132-23,422-190-258,345-213-355,-227 55 586,-770 420 187,828-540 631,-725 436-329,369-358-1,-92-41 284,-407 422-314,216-373 0,-299 454-317,-4-2 1,-4-3 0,-4-1 0,40-162 0,-72 231 52,-2-1 0,-2-1 0,-1 1 0,-1-1 0,-2 1 0,-6-55 0,4 70-28,-2 0 0,0 0-1,0 1 1,-2 0 0,0-1-1,-1 2 1,-1-1 0,0 1-1,-1 0 1,0 1 0,-2 0-1,1 0 1,-2 1 0,-14-13-1,8 12-39,0 0 0,-2 1 0,1 2 0,-1 0 0,-1 1 0,0 0 0,0 2 0,-1 1 0,0 0 0,-29-3 0,-6 1-111,-1 3-1,-108 2 1,44 10-271,-202 38 0,-115 53-89,248-48 318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1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343 778 12339,'3'-14'851,"0"0"1,-2-1 0,0 1 0,-2-26 0,-10-57 898,4 59-1451,-1 1 0,-2 0 0,-2 1 0,-1 0 0,-25-47 0,15 41-92,-2 2-1,-1 1 1,-63-70-1,71 88-192,10 11-33,-1 0 1,0 0-1,0 1 1,-1 1 0,-14-10-1,24 18 6,0 0-1,1 0 0,-1 0 1,0 0-1,0 0 0,0 0 1,0 0-1,0 0 1,0 0-1,0 0 0,0 0 1,0 0-1,0 0 0,0 0 1,0 0-1,0 1 1,0-1-1,0 0 0,0 0 1,0 0-1,0 0 0,0 0 1,0 0-1,0 0 1,0 0-1,0 0 0,0 0 1,0 0-1,0 0 1,0 0-1,0 0 0,0 1 1,0-1-1,0 0 0,0 0 1,0 0-1,0 0 1,0 0-1,0 0 0,-1 0 1,1 0-1,0 0 0,0 0 1,0 0-1,0 0 1,0 0-1,0 0 0,0 0 1,0 0-1,0 0 0,0 0 1,0 0-1,0 0 1,0 0-1,0 0 0,0 0 1,-1 0-1,1 0 1,0 0-1,0 0 0,5 11-957,11 13-414,-9-15 801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7 383 11634,'-1'0'191,"0"-1"0,1 0-1,-1 0 1,1 1 0,-1-1-1,1 0 1,0 0 0,-1 0-1,1 0 1,0 0 0,-1 0-1,1 0 1,0 1 0,0-1-1,0 0 1,0 0 0,0 0-1,0 0 1,0 0-1,0 0 1,0 0 0,1 0-1,-1 0 1,0 0 0,0 0-1,1-1 1,16-25 880,-6 9-479,-5 4-394,-1 1-1,0-1 1,-1 1-1,0-1 1,-2-1 0,2-17-1,-3-86 187,-1 103-385,0 11-4,-1 1-1,1-1 1,0 0 0,1 0 0,-1 0-1,1 1 1,0-1 0,0 0 0,0 0-1,3-6 1,-3 9-3,0-1 0,1 1 0,-1-1 0,0 1 0,1 0 0,-1 0 0,1 0-1,0 0 1,-1 0 0,1 0 0,0 0 0,0 1 0,-1-1 0,1 1 0,0-1 0,0 1 0,0 0 0,0-1-1,0 1 1,0 0 0,-1 0 0,1 0 0,4 1 0,92 13-700,-71-8 384,1-2 0,45 1 0,-37-8 73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13955,'9'-12'6681,"-17"38"-4796,2 4-1750,-18 58 0,14-59-151,-10 58 1,20-86-11,-1 0 1,1 0-1,0 0 1,0 0-1,0 0 1,0 0-1,0 0 1,0 0-1,0 0 1,0 0-1,0 0 1,0 0-1,1 0 1,-1 0-1,0 0 1,1 0-1,-1 0 1,0 0-1,2 1 1,-2-2-36,1 0 0,-1 0 0,1 1-1,0-1 1,-1 0 0,1 0 0,-1 0 0,1 0 0,-1 0 0,1 0 0,-1 0 0,1 0 0,-1 0 0,1 0 0,0 0 0,-1-1 0,1 1 0,-1 0 0,1 0 0,-1 0 0,1-1 0,-1 1 0,1 0 0,0-1 0,3-2-280,-1 0 0,1 0 1,0-1-1,-1 1 0,0-1 0,5-6 1,-2-4-330,-1 0-35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13891,'2'2'237,"0"-1"0,0 0 0,0 1 0,1-1 0,-1 0 0,0 0 0,0-1 0,1 1 0,-1 0 0,0-1 0,1 1 0,2-1 0,32 2 843,-34-2-924,26-2 453,0-1 0,49-11 1,-36 6-414,-15 6-120,-27 2 71,-15-19 489,13 15-568,0 1 0,0-1 0,0 0 0,0 0 0,1 0 0,-1 0 0,1 0 1,0 0-1,0 0 0,1 0 0,-1-6 0,1-2 18,1 1 0,3-20 0,-2 20 27,-1 1-1,0-1 1,-1-18 0,0 25-67,-1 0-1,0 0 1,0-1 0,0 1 0,0 0-1,-1 0 1,1 0 0,-1 0 0,0 0 0,-1 1-1,1-1 1,-1 1 0,1-1 0,-1 1-1,0 0 1,0 0 0,0 0 0,-1 0 0,1 1-1,-1-1 1,1 1 0,-1 0 0,0 0-1,0 0 1,0 1 0,0-1 0,0 1 0,0 0-1,-1 0 1,1 0 0,0 1 0,-1 0-1,1 0 1,0 0 0,0 0 0,-7 1 0,-11 4-196,10-1-196,1-2 0,-1 1-1,0-2 1,-22 1 0,8-6-15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9498,'-10'0'226,"-12"0"420,1 0 0,-39 7 0,52-5-510,1-1 1,0 2-1,0-1 1,0 1-1,0 0 0,1 1 1,-1-1-1,1 1 1,0 1-1,0-1 0,-10 11 1,2 0-25,1 1-1,0 1 1,2 0 0,0 1-1,1 0 1,1 0 0,0 1 0,1 0-1,2 1 1,0 0 0,-5 27-1,7-21-30,1 0 0,1 0 0,1-1 0,1 1 1,1 0-1,2 0 0,1 0 0,11 41 0,-9-46-66,2 0 0,0 0 1,1-1-1,1 0 1,1-1-1,1 0 0,1 0 1,23 26-1,-28-38-7,-1 1 0,1-2-1,1 1 1,-1-1 0,1 0 0,0-1-1,1 1 1,16 5 0,-18-9 10,0 1 1,0-2-1,0 1 1,0-1-1,0 0 1,0-1-1,1 0 0,-1 0 1,0-1-1,0 0 1,0 0-1,11-4 1,-3-1 72,-1 0 1,0-1-1,-1 0 1,1-1-1,-2-1 1,1 0-1,-1-1 1,0-1-1,-1 0 1,-1 0-1,0-1 1,15-20-1,-12 13 110,-1-1-1,-1 0 1,-1-1 0,-1 0-1,0-1 1,-2 0 0,0-1-1,4-25 1,-9 28-78,0 0 1,-1 0-1,-1 0 0,-1-1 0,-1 1 1,-1 0-1,-1 0 0,-9-38 0,9 48-203,0 0-1,-1 0 1,0 1-1,0-1 1,-1 1-1,0 0 1,-1 1-1,0-1 1,0 1-1,-1 0 0,0 0 1,-1 1-1,1 0 1,-1 0-1,0 1 1,-1 0-1,0 1 1,0 0-1,-10-5 1,11 8-187,0 0 0,1 0 0,-1 0 1,0 1-1,0 0 0,0 1 1,0 0-1,0 0 0,0 1 0,0 0 1,0 0-1,0 1 0,-8 2 0,3 2-386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15787,'1'-32'5342,"-2"44"-4154,-4 38-877,1-14-280,1 1 0,4 65 0,8-63 219,-3-23-630,-5-13-450,0-4-624,0-10 1173,4-1 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14179,'-1'0'146,"1"1"0,0-1 0,0 1 1,-1-1-1,1 1 0,0-1 0,0 1 0,0-1 0,0 1 1,0 0-1,0-1 0,0 1 0,0-1 0,0 1 0,0-1 1,0 1-1,0-1 0,0 1 0,0 0 0,0-1 0,0 1 0,1-1 1,-1 1-1,0-1 0,0 1 0,1-1 0,-1 1 0,0-1 1,1 0-1,-1 1 0,0-1 0,1 1 0,0-1 0,0 1-60,0-1-1,0 0 0,1 0 1,-1 0-1,0 0 0,0 0 1,0 0-1,1 0 0,-1 0 1,0-1-1,0 1 0,0 0 1,0-1-1,1 1 0,-1-1 1,1 0-1,46-31 1427,-38 25-1291,1-1-1,0 2 1,15-9 0,-13 10-187,0-1-1,0 2 1,1 0-1,-1 1 1,1 0-1,0 1 1,0 0-1,0 1 1,21 1-1,-34 1-35,1-1 0,-1 0 1,0 1-1,0-1 0,1 1 0,-1 0 0,0-1 1,0 1-1,0 0 0,0 0 0,0 0 0,0 0 1,0 0-1,0 0 0,0 0 0,0 0 0,-1 0 1,1 0-1,0 1 0,-1-1 0,1 0 0,-1 0 1,1 1-1,-1-1 0,0 0 0,1 1 0,-1-1 1,0 3-1,1 5 4,-1 1 1,0-1 0,-1 12-1,0-9-4,-3 49 12,2-34-6,0 0 0,2 0 0,1 0 0,6 40-1,-2-38-335,-29-38-3958,-6-2 2772,9 6 691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15955,'4'-14'192,"0"0"-1,1 0 0,1 1 0,0 0 0,1 0 0,1 0 0,0 1 0,1 0 1,0 0-1,0 1 0,1 0 0,1 1 0,0 0 0,0 0 0,1 2 0,0-1 1,1 1-1,23-10 0,-24 12-106,1 2 0,-1-1 0,1 2 1,-1-1-1,1 2 0,0 0 0,0 0 0,1 1 0,14 1 1,-23 1-83,-1-1 1,1 1 0,0 0 0,0 0 0,-1 0 0,1 1 0,-1-1 0,1 1 0,-1 0 0,1 0 0,-1 1 0,0 0 0,0-1-1,0 1 1,-1 0 0,1 1 0,-1-1 0,0 1 0,1-1 0,-2 1 0,1 0 0,0 0 0,-1 1 0,0-1 0,0 0 0,0 1-1,2 7 1,-2-4-12,0 1 0,-1-1 0,0 1 0,0-1 0,-1 1 0,0-1 0,0 1 0,-3 10 0,-2 5-15,-12 35 0,0-3-23,17-54 33,-1 1-1,1-1 0,0 1 0,0-1 1,0 1-1,0-1 0,0 1 0,0 0 1,1-1-1,-1 1 0,1-1 0,0 1 1,-1-1-1,1 0 0,0 1 0,1-1 1,-1 0-1,0 0 0,1 1 0,1 1 1,4 3-82,0 0 1,0 0 0,17 11 0,5 5-136,-19-13 145,1 0 0,-2 1 0,1 0 0,-2 1 0,11 16 0,-17-24 78,0-1-1,0 1 1,-1-1 0,1 1 0,-1 0 0,0-1 0,0 1 0,0 0 0,0 0 0,-1 0 0,0 0 0,1 0 0,-1 0 0,-1 0-1,1 0 1,-1-1 0,1 1 0,-1 0 0,0 0 0,-1 0 0,1-1 0,0 1 0,-1 0 0,0-1 0,-2 4 0,-3 0 99,1 0 1,-1 0 0,-1 0-1,1-1 1,-1 0 0,0-1-1,0 0 1,-1 0 0,0-1-1,1 0 1,-1 0 0,-14 3-1,-4 0 344,0-1 0,-1-1-1,-30 1 1,35-4 122,-39-3 0,56 1-501,1 0 0,-1-1 0,0 0 0,1 0 0,-1-1 0,1 0 0,-1 0 0,1 0 0,0 0-1,0-1 1,0 0 0,-5-4 0,8 6-96,1 0 0,0 0 0,0 0 0,0 0 0,0-1 0,0 1 0,0 0 0,1 0-1,-1-1 1,0 1 0,1-1 0,-1 1 0,1-1 0,-1 1 0,1-1 0,-1 1 0,1-1-1,0 1 1,0-1 0,0 1 0,0-1 0,0 1 0,0-1 0,1 1 0,-1-1 0,1-2-1,0 1-11,0 1-1,1-1 0,-1 0 1,1 1-1,0-1 0,0 1 0,-1-1 1,2 1-1,-1 0 0,0 0 0,0 0 1,4-3-1,20-9-373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14355,'6'-2'1552,"5"-4"-799,1-1-241,5-4 952,1 0-344,6 2-288,3 0-87,0 3-249,4 1-104,-1 4-360,-1 1-240,0 1-664,1 1 976,-8-2-240,-6-2-113,-5-3-103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17100,'-15'75'3064,"-8"275"-3525,26-376-1493,-3-1 1465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13907,'32'-5'6570,"16"-12"-5692,-11 3-534,-4 3-259,-16 5-27,-1 1 0,1 0 0,1 1 0,-1 1 1,29-2-1,-45 5-58,0 0 1,0 0 0,-1 0 0,1 0-1,0 1 1,0-1 0,-1 0 0,1 0-1,0 1 1,-1-1 0,1 0-1,0 1 1,-1-1 0,1 1 0,0-1-1,-1 1 1,1-1 0,-1 1-1,1-1 1,-1 1 0,1 0 0,-1-1-1,0 1 1,1 0 0,-1-1-1,0 1 1,1 0 0,-1-1 0,0 1-1,0 0 1,0 0 0,1-1 0,-1 2-1,0 32 44,0-13-27,8 21 1,19 60 0,1 2-10,-28-103-8,5 21 4,0-1-1,-2 1 0,0 0 0,-2 0 0,-1 39 0,-1-57 25,1-1 1,-1 1 0,0 0 0,0-1-1,-1 0 1,1 1 0,-1-1-1,1 0 1,-1 0 0,0 0 0,0 0-1,0 0 1,-1 0 0,1 0-1,-6 4 1,3-4 40,0 0-1,0 0 1,0 0-1,0 0 1,-1-1-1,0 0 1,1 0-1,-12 2 1,-1-2 111,0 0 0,1-1 1,-1-1-1,0-1 0,-27-5 1,-40-16-463,93 11-4069,7-7 3670,4-11-368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16019,'7'-5'3740,"-6"12"-1625,0 2-2200,4 13-720,1-1 0,15 39-1,-19-47-148,-2-7 291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4:5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11194,'2'2'574,"0"-1"0,0 1 0,0 0-1,0-1 1,0 0 0,0 1-1,1-1 1,-1 0 0,1 0-1,2 0 1,26 4 1779,-26-5-2310,0 0 1,0 1-1,0 0 0,0 0 1,0 0-1,0 0 1,0 1-1,6 3 0,-8-3-58,0-1 0,0 1-1,0-1 1,0 0 0,0 0 0,0 0-1,1 0 1,-1-1 0,0 1-1,0-1 1,1 0 0,-1 0-1,0 0 1,1 0 0,-1-1 0,0 1-1,1-1 1,-1 0 0,0 0-1,0 0 1,0 0 0,0 0-1,0-1 1,0 0 0,0 1 0,0-1-1,-1 0 1,4-3 0,-2 1 103,-1 1 1,1-1 0,-1 0 0,0 0 0,0 0-1,0 0 1,-1-1 0,0 1 0,1-1-1,-2 1 1,1-1 0,0 0 0,-1 0-1,0 1 1,0-1 0,0 0 0,-1 0-1,0-7 1,-1 1 110,0 0 0,-1 0-1,0 1 1,-1-1 0,-6-16 0,8 26-154,0 0 0,0 0 0,0-1 1,0 1-1,0 0 0,0 0 0,0 0 1,0 1-1,0-1 0,-1 0 1,1 0-1,0 1 0,-1-1 0,1 0 1,-1 1-1,1 0 0,0-1 0,-1 1 1,1 0-1,-3-1 0,-34 0 343,29 1-292,-18 3 208,-10 2-674,35-5 336,0 0 0,1 0 0,-1 0-1,0 0 1,1-1 0,-1 1-1,0 0 1,1-1 0,-1 1-1,0-1 1,1 0 0,-1 1 0,1-1-1,-1 0 1,-1-2 0,-4-7-185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5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2 8818,'-45'1'581,"0"1"0,-72 14 0,95-11-368,0 0 0,1 2-1,0 0 1,0 1 0,0 2-1,1 0 1,-23 15 0,29-14-119,1 0-1,0 0 1,1 2 0,1-1 0,-1 2 0,-12 20 0,-49 95 93,65-113-159,-33 64 41,5 1 1,-29 93-1,51-129-43,3 1 0,1 0-1,3 1 1,2 0 0,0 81 0,9-63 32,3-1 1,23 103-1,-18-120-12,3 0-1,1-2 0,2 0 1,28 49-1,-33-72-13,0 0-1,2-1 1,1-1-1,0-1 1,2 0-1,0-1 0,1-1 1,0-1-1,36 23 1,-29-25-1,0 0 0,1-1 0,0-2 1,1 0-1,0-2 0,1-2 0,57 9 0,-37-11-10,-1-2 0,1-3 0,0-1 0,-1-3 0,1-1 0,93-25 1,-85 13-2,-2-3 0,0-2 1,-1-2-1,-2-3 0,71-47 1,-66 34 134,-2-3 0,-1-2 0,-3-2 0,-1-3 0,-3-2 0,-2-1 0,-3-3 0,-2-2 0,38-72-1,-61 98-49,-1-2-1,-2 0 0,-1-1 1,-2 0-1,-2 0 0,10-67 0,-16 74-77,-2 0-1,-1-1 1,-1 1-1,-1 0 0,-2 0 1,-1 0-1,-1 0 0,-1 1 1,-15-38-1,9 33-61,-2 0-1,-1 1 1,-2 1-1,0 0 1,-2 2-1,-2 0 1,0 1-1,-2 2 1,0 0 0,-2 1-1,-1 2 1,0 1-1,-2 1 1,-1 1-1,0 1 1,-1 2-1,0 1 1,-41-12 0,35 15-113,-77-12 1,48 20-47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6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12 759 12491,'-1'1'188,"-8"9"487,9-10-653,0 0-1,0 0 0,0 0 0,0 0 1,0 0-1,0 0 0,0-1 0,0 1 0,0 0 1,-1 0-1,1 0 0,0 0 0,0 0 0,0 0 1,0 0-1,0 0 0,0 0 0,0 0 0,0 0 1,0 0-1,0 0 0,0 0 0,0 0 0,-1 0 1,1 0-1,0 0 0,0 0 0,7-12 266,0 1-1,0 0 0,2 0 1,16-18-1,46-35 185,-23 24-221,3 3-1,102-56 0,123-41-116,-235 115-159,33-15-38,365-182-675,-362 168 395,-67 41 537,-11 4-162,-10 5-32,-3 1 38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6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11578,'-10'9'3255,"17"-2"-1031,3 0-2235,16 13 201,25 19-25,65 38 0,-97-66-158,1-1 0,1 0-1,-1-2 1,2 0 0,-1-2-1,1 0 1,25 2 0,7-3 43,-1-2 1,61-5 0,108-19 63,-104 9-99,131-14-40,277-21-154,-350 38 115,177 16 0,-93 15-43,69 5-140,1-25-3,96-43 169,-185 14 77,503-60-180,-388 43-111,-339 42 346,22-4 129,0 2 0,0 2 1,0 1-1,49 6 0,-86-4-150,0-1 0,1 1 1,-1-1-1,0 0 0,1 0 0,-1 0 0,0 0 0,1 0 1,-1 0-1,0-1 0,1 1 0,-1-1 0,0 0 0,0 1 1,4-3-1,9-9 210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6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14515,'-67'7'2054,"153"-1"357,271 42-1451,-259-32-905,-64-11-222,0 0-1,0-3 1,0-1 0,0-1-1,0-2 1,0-1 0,0-2 0,38-10-1,-20-1-82,-5 1-73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7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8818,'-22'40'4833,"25"-39"-4560,-1-1 0,1 1 0,-1-1 0,0 0 0,1 0 0,-1 0-1,6-1 1,-8 1-134,11 0 40,0 0 1,-1 1-1,1 0 1,-1 1-1,1 0 1,-1 1-1,11 4 1,70 34 66,-68-29-246,0-1-1,0-1 1,31 8-1,-25-12 10,1-1 0,55 1 0,62-10 36,-54 1-24,275 2 80,115-2-44,-175-17-45,10-1 3,-1 27 106,-215 4-39,155 11 304,0-21 250,-245-1-634,-9 0-31,1 1 0,0-1-1,-1 1 1,1 0 0,0 0 0,-1 0 0,1 0 0,-1 1 0,1 0-1,0 0 1,3 1 0,-7-2 15,0 0 0,0 0 1,0 0-1,0 0 0,0 0 0,0 0 0,0 0 0,0 0 1,-1 0-1,1 0 0,0 0 0,0 0 0,0 0 1,0 0-1,0 0 0,0 1 0,0-1 0,0 0 0,0 0 1,0 0-1,0 0 0,-1 0 0,1 0 0,0 0 0,0 0 1,0 0-1,0 0 0,0 1 0,0-1 0,0 0 1,0 0-1,0 0 0,0 0 0,0 0 0,0 0 0,0 0 1,0 0-1,0 1 0,0-1 0,0 0 0,0 0 1,0 0-1,0 0 0,0 0 0,0 0 0,0 0 0,1 0 1,-1 0-1,0 1 0,0-1 0,0 0 0,0 0 0,0 0 1,0 0-1,0 0 0,0 0 0,0 0 0,0 0 1,1 0-1,-12-2-169,1-6-89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78 15755,'4'-5'380,"0"1"0,0-1-1,0 1 1,-1-1 0,0 0-1,4-8 1,-6 12-314,-1 0 0,0 0 0,1 0 0,-1 0-1,0 0 1,1 0 0,-1 0 0,0 0 0,0 0 0,0 0-1,0 0 1,0 0 0,0 0 0,0 0 0,0 0 0,0 0-1,-1 0 1,1 0 0,0 0 0,-1 0 0,1 1 0,0-1-1,-1 0 1,1 0 0,-1 0 0,0 0 0,1 0 0,-1 1 0,0-1-1,1 0 1,-1 1 0,0-1 0,0 0 0,1 1 0,-1-1-1,0 1 1,0-1 0,0 1 0,0 0 0,0-1 0,0 1-1,0 0 1,0 0 0,0-1 0,0 1 0,0 0 0,0 0-1,-1 0 1,-10-1 121,0 1-1,0 0 1,0 0-1,1 1 0,-1 1 1,0 0-1,1 1 1,-1 0-1,1 0 0,0 1 1,-19 10-1,4 0-170,1 0 0,1 2 0,-39 33 0,35-24-6,1 2 0,0 0 0,3 2 0,0 1 0,2 1 0,-23 42-1,34-52-8,0 0-1,1 1 1,2 0-1,0 0 1,1 1-1,2 1 0,0-1 1,1 0-1,2 1 1,0 0-1,2 25 0,1-41-16,0 0 0,0 0 0,1 0 0,0 0 0,0 0 0,1-1-1,0 1 1,1-1 0,-1 0 0,1 0 0,1 0 0,-1-1-1,1 1 1,7 6 0,-10-11 7,1 1 0,0-1 0,0 0-1,0 1 1,1-1 0,-1-1 0,0 1 0,1 0 0,-1-1-1,1 0 1,0 0 0,-1 0 0,1 0 0,0 0-1,0-1 1,-1 0 0,1 0 0,0 0 0,0 0 0,0 0-1,-1-1 1,1 1 0,0-1 0,-1 0 0,1-1-1,0 1 1,-1 0 0,0-1 0,1 0 0,-1 0 0,4-2-1,0-2 17,0 0-1,0 0 1,0 0-1,0-1 1,-1 0 0,0 0-1,-1-1 1,0 0-1,0 1 1,0-2-1,-1 1 1,4-12-1,-3 6 19,-1-1-1,0 1 1,0-1-1,-2 0 0,0 0 1,0-29-1,-2 40-39,0-1-1,-1 0 0,1 0 0,-1 0 0,0 1 0,0-1 0,-1 0 1,-2-5-1,54 42-494,-40-27 415,2 0-1,-1-1 1,0 0-1,1-1 1,-1 0-1,21 2 1,-26-4 83,-1-1 1,0 0 0,0 0-1,0 0 1,0 0-1,1-1 1,-1 0-1,0 0 1,0-1-1,0 1 1,-1-1-1,1 0 1,0 0-1,-1-1 1,1 1-1,-1-1 1,8-6-1,-15 15 90,1-1 1,-1 1-1,1 0 0,1-1 0,-1 1 0,-1 12 0,-7 50 40,8-43-73,1 37 0,1-55-78,0 0 0,1-1 0,0 1 0,1-1 0,-1 1 0,1-1-1,0 0 1,1 1 0,-1-1 0,7 10 0,-8-16 1,-1 1 0,1 0 0,0 0 0,-1 0 0,1-1 0,0 1 0,0 0 0,0-1 0,0 1 1,-1 0-1,1-1 0,0 1 0,0-1 0,0 0 0,0 1 0,0-1 0,0 0 0,0 0 0,0 1 0,0-1 0,0 0 0,1 0 0,-1 0 0,0 0 0,1-1 0,1 1 4,-1-1 0,1 0 0,-1 0 0,0 0-1,1 0 1,-1 0 0,0-1 0,4-2 0,16-15-233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7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12003,'2'2'62,"-1"-1"1,1 1 0,0-1-1,-1 1 1,1-1 0,0 0-1,0 1 1,0-1 0,0 0 0,0 0-1,0-1 1,0 1 0,0 0-1,0-1 1,1 1 0,3 0-1,1 0 78,371 122 448,-305-97-544,-20-9-28,0-3 0,1-2 0,1-3 0,105 5 0,225-25 31,-170 0 21,-147 9-46,307-13 124,-254 4 7,131-29 1,207-83 372,-146 35-215,-249 72-278,1 3 0,71-4 0,-97 15-103,1 1 1,0 2-1,-1 2 1,70 14-1,-57-5 5,-3 0-21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8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10882,'21'0'3759,"145"-1"-924,10 5-1951,-37 1-365,215-24 142,-77 1-599,71 32-51,-139 0 2,676-7 4,-870-7-15,1293-29-60,-8 12-6,-1145 10 93,-189-6 889,28 12-784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8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5080 72 7522,'-461'-34'2547,"-10"-1"-1999,141 32-440,1 15-1,-561 92 1,-496 172 620,1256-243-628,1 5 0,-138 61 0,205-71-38,2 3-1,1 2 1,1 3-1,2 2 1,2 2-1,-54 53 1,79-64-50,1 0 1,1 2 0,-27 42 0,42-54-10,0 2 0,2-1 0,0 1 0,1 1 0,1-1 0,1 2 1,-4 24-1,6-16-19,1 0 0,2 0 0,1 0 0,1 0 0,1 0 1,2 0-1,2 0 0,9 35 0,-8-42 2,2-1-1,1 0 1,0-1-1,2 0 1,0 0-1,2-1 1,0-1 0,2 0-1,0-1 1,34 34-1,-5-16 7,2-1-1,2-2 0,54 30 1,163 71 38,-84-53 7,3-9 0,3-7 0,252 53 0,193-2 96,5-25-7,194-2-65,3-28-6,-460-36-32,640 42 12,381 29-38,-191-26-98,1-78 0,-931-13 116,-2-11 0,0-12 0,413-121 0,-235 19 43,-13-26-14,-367 139-37,-1-3 0,65-45 0,-106 60 3,-1 0 0,0-2-1,-2 0 1,0-2 0,-2-1-1,40-54 1,-54 64 5,-1 1 0,0-1 0,0 0 0,-2-1 0,0 0 1,-1 0-1,0 0 0,-2-1 0,4-25 0,-7 29 8,0-1 1,0 1 0,-1 0-1,0 0 1,-2 0-1,1 0 1,-1 0 0,-1 1-1,-1-1 1,1 1-1,-2 0 1,-11-20 0,-5 0 64,-1 2 0,-2 0 0,-52-49 0,-97-66 126,104 94-173,-3 4-1,-2 2 0,-1 4 1,-139-53-1,-341-81-237,455 147 120,-891-231-871,-17 56 492,-859-44 427,993 161 144,-4 44 59,-118 76 259,300 38-389,474-44-58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1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14843,'18'-7'1569,"3"1"-1097,4 0-184,4-1 520,6-3-232,2 0-88,3-1-160,-5 2-104,3 6-192,0 3-96,-1 1-256,1 5-144,2 5-352,0 0 640,-2 1-152,-1 0-120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13147,'9'11'1280,"7"-3"-688,1 0-160,6-4 625,3 4-177,7-4-128,2 1-80,7 0-184,-1 1-72,-1-2-456,1-2-288,-6-2 320,5 0-96,-8-17-64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3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7251 471 9458,'-13'-9'498,"-1"1"1,0 0-1,0 1 1,0 0-1,-1 1 0,-24-6 1,-95-10-55,-23-6 659,-384-58 335,300 56-1421,-745-88 724,952 115-720,-1294-85 197,636 58-199,287 22 7,-597 64 1,997-56-26,-487 69 60,381-48-55,1 6 1,-148 55-1,204-61-8,2 3 0,0 2 0,2 3 0,-57 41 0,76-46-4,1 2 1,1 0 0,1 2-1,1 1 1,2 2 0,1 0-1,-20 36 1,31-46-1,1 1 0,0 1 0,2 0 0,-13 46 0,20-60-15,1 1-1,1 0 0,0 0 1,0 0-1,1 0 0,0 0 1,1 0-1,0-1 0,0 1 1,1 0-1,1 0 1,0-1-1,0 1 0,0-1 1,7 11-1,4 3 3,1 0 1,1-1-1,2 0 1,0-2-1,1 0 0,29 23 1,137 94-85,-172-128 103,206 125-31,-179-114 21,0-2 0,0-2 0,80 20 0,-20-17-14,1-4 0,113 1-1,205-14 46,-377-3-20,693 16 70,5 14-99,1-32 26,36-41 65,-158 5-20,-560 37-42,713-45 15,-615 28 2,-1-6 1,288-87-1,-331 74 96,126-61 1,-202 81 6,-2-2 1,0-1-1,-1-2 1,-1-1 0,-2-2-1,0-1 1,33-38-1,-60 60-74,0 1-1,0-1 1,0 0-1,-1-1 1,0 1-1,0 0 1,-1-1-1,1 0 1,-1 0-1,0 1 1,1-12-1,-2 12-6,-1-1-1,0 1 0,-1 0 0,1-1 0,-1 1 1,0-1-1,-1 1 0,1 0 0,-1-1 1,0 1-1,0 0 0,0 0 0,-6-7 0,-28-41 100,-2 1-1,-3 1 0,-86-82 1,94 103-220,-1 1 0,-1 2 1,-2 1-1,-1 2 0,-57-27 1,40 27-167,-1 2 0,-1 2 0,-90-17-1,45 17-14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4203 454 11082,'3'-5'385,"0"0"-1,0 0 0,-1 0 0,0 0 1,0 0-1,-1 0 0,1-1 0,0-7 0,-2 12-364,0 1 0,0 0 0,-1-1-1,1 1 1,0 0 0,-1-1-1,1 1 1,0 0 0,0-1-1,-1 1 1,1 0 0,-1 0-1,1-1 1,0 1 0,-1 0 0,1 0-1,0 0 1,-1 0 0,1 0-1,-1-1 1,1 1 0,-1 0-1,1 0 1,0 0 0,-1 0-1,1 0 1,-1 0 0,-13 0 27,13 1-28,-22 0-27,0 0 0,0-2 0,0 0 0,0-1 0,-37-9 0,-116-47 275,-59-14 199,-200-2 543,-5 22-331,395 48-656,-136-19 122,56 6 78,-183-3 0,172 24-217,-88 0 15,155-6-9,-86-14 0,80 4 8,-162-21-1,188 29-23,0 2 1,-91 8 0,74 3-1,0 2 0,-99 32 0,-33 28-19,166-56 16,-1 1 0,2 1 0,-54 39 0,68-42-1,1 0 1,1 2-1,1 0 1,0 0-1,1 1 1,1 1-1,-13 23 1,-57 141-50,53-110 63,23-58-8,1 0 1,0 0 0,1 1 0,0-1-1,-2 25 1,6-30-3,0-1-1,0 1 1,1-1 0,0 1-1,0-1 1,1 1 0,0-1-1,1 0 1,0 0 0,0 0 0,5 10-1,8 10 3,2 1-1,0-2 0,2 0 1,41 42-1,-45-53 11,1-1-1,0-1 1,1-1-1,1 0 0,0-1 1,0-1-1,1-1 1,22 8-1,-3-6 19,0-1 0,63 8 1,83 0 60,33 5-41,114 9-38,4-26 19,-92-3 4,582 60-795,-757-57 479,1-3-1,80-5 1,137-25 201,31-1 139,-278 26-57,0-3 0,-1-1 0,45-11 0,-62 10 46,0-1-1,0-2 0,0 0 1,-1-1-1,-1-1 1,34-23-1,-34 19 52,-1-1-1,0-1 1,-1 0 0,-1-2 0,0 0-1,-2-1 1,0 0 0,-1-1-1,14-31 1,-22 40-66,0-1 0,-2 0 0,1 0 0,-2-1 0,0 1-1,0-1 1,-1 0 0,-1 1 0,0-1 0,-1 0 0,0 0 0,-2 0 0,1 0 0,-2 1-1,0-1 1,0 1 0,-1-1 0,-8-16 0,-5-4 14,-1 1 0,-2 1 0,-39-49 0,19 35-46,-65-60-1,84 88-363,-44-28-1,63 44 343,-1 0-1,1 1 0,0-1 0,-1 0 0,1-1 0,0 1 0,0 0 0,0 0 0,0-1 1,1 1-1,-3-6 0,-3-11-169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4458 436 9250,'-5'-6'317,"-1"-1"0,1 1 1,-1 0-1,0 1 0,-1-1 0,1 1 0,-1 0 0,0 1 1,-1 0-1,1 0 0,-1 0 0,1 1 0,-14-3 1,-12-3 206,-1 2 0,-36-3 1,16 2-268,-308-71-31,125 13 374,-157-34-30,258 82-425,-159 1 0,-3 0-106,248 12-17,-243-21 117,-3 23-30,-130 9-61,-42 2 257,364-2-227,-162 17 41,223-17-111,0 2 0,1 2 0,0 2 0,-43 18 1,67-22-13,0 1 1,1 1 0,0 0 0,0 1 0,1 1 0,1 1-1,0 0 1,1 1 0,0 0 0,1 1 0,0 1 0,2 0 0,0 1-1,0 0 1,2 0 0,0 1 0,1 0 0,1 1 0,1 0 0,0 0-1,1 0 1,2 1 0,0 0 0,-1 37 0,5-25 15,1 0 0,1 0 0,2 0 0,1-1 0,17 49 0,-15-58-4,1 0 0,1 0 1,1-1-1,1-1 0,1 1 0,1-2 1,1 0-1,0-1 0,1 0 0,1-2 1,1 0-1,0 0 0,26 15 0,-7-8 3,1-2 1,1-2-1,0-1 0,2-2 0,0-2 0,62 13 0,136 24-354,459 36-1,-58-39 366,-393-27 320,270-12 1,244-67 1300,-643 42-1586,145-37 0,-218 41 42,0-2 1,-2-3-1,0-1 0,-1-1 0,-1-3 0,50-35 0,-69 40 36,0 0-1,-2-2 0,0 0 0,-2-2 0,0 0 0,-1-1 0,-1 0 0,-1-2 0,-1 1 0,21-51 0,-32 65-112,0 0-1,0 0 0,-1-1 0,-1 1 0,1 0 0,-1-1 1,-1 1-1,0-1 0,0 1 0,-1-1 0,-2-10 0,1 13-84,0 0-1,0 0 1,-1 1-1,0-1 1,-1 0-1,1 1 1,-1 0-1,0 0 1,-1 0-1,1 0 1,-1 1-1,0-1 1,-1 1-1,-11-8 1,3 4-241,-1 0 1,0 1-1,0 1 0,0 0 1,-26-7-1,-84-15-988,53 18 682,0 6-75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4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12411,'69'230'2414,"-68"-229"-2401,-1 1 1,0-1 0,1 0 0,-1 0-1,1 1 1,0-1 0,-1 0 0,1 0-1,0 0 1,0 0 0,-1 0 0,1 0-1,0 0 1,0 0 0,0 0 0,0 0-1,1-1 1,-1 1 0,0 0 0,2 0-1,-2-1 22,0 1 0,1-1 0,-1 0 0,0-1 0,0 1 0,0 0 0,1 0 0,-1 0 0,0-1 0,0 1 0,0-1 0,0 1 0,0-1 0,0 1 0,1-1 0,-1 0 0,-1 1 0,3-2 0,3-5 190,1 1 0,-1-1 0,0-1 0,8-11 0,-13 16-210,14-20 186,-1-2-1,-1 0 1,14-40-1,20-85-19,-35 108-145,17-50-14,81-171-1,-97 234-6,-1 0 1,-2-1-1,0 0 1,6-38-1,-15 58-17,-1 9-5,0 0 0,0 0 1,0-1-1,0 1 0,1 0 1,-1 0-1,0 0 0,1 0 1,-1-1-1,1 1 0,-1 0 1,1 0-1,-1 0 0,1 0 1,0 0-1,0 0 0,-1 0 1,1 1-1,0-1 0,0 0 1,0 0-1,0 0 0,0 1 1,0-1-1,0 1 0,0-1 1,0 1-1,2-1 0,1-2-132,1 0-1,-1-1 1,1 1 0,-1-1-1,0 1 1,-1-1 0,5-6-1,3-4-114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61 498 14363,'-20'9'1126,"-18"9"1882,35-16-2176,5-2-21,19-9 644,126-54 564,162-72-879,-11-20-3345,-290 150 2090,21-12-1217,29-23 0,-52 35 1037,1-1 1,-1 0 0,0 0-1,0 0 1,0 0 0,-1-1-1,0 0 1,-1 0 0,7-14-1,-2-5-912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38 15139,'3'13'1769,"-3"4"-1201,-6 12-296,-3 3 1944,4 12-2176,0 4-256,5 5-440,0 2-616,-1-3 984,-5-1-224,-8-10-193</inkml:trace>
  <inkml:trace contextRef="#ctx0" brushRef="#br0" timeOffset="1">0 179 10914,'0'-3'147,"0"-12"297,1-1 0,1 1 0,5-24 0,-6 35-294,0-1-1,0 1 0,1 0 0,0 0 1,0 0-1,0 0 0,1 1 1,-1-1-1,1 0 0,0 1 1,0 0-1,0-1 0,0 1 0,0 1 1,1-1-1,0 0 0,5-2 1,2 0 29,0 1 0,0 0 0,0 1 0,1 0 0,0 1 0,-1 0-1,1 1 1,0 1 0,20 0 0,-7 2-36,1 1 0,-1 1 0,37 12 0,-49-12-134,0 0 0,-1 1 0,0 0 0,0 1 0,-1 1 0,0 0 0,0 0 0,0 1 0,-1 1 0,16 16 0,-20-17 2,0-1-1,-1 0 0,0 1 0,0 0 0,-1 1 1,0-1-1,0 1 0,-1-1 0,0 1 0,-1 0 0,0 0 1,0 0-1,-1 1 0,0-1 0,-1 0 0,0 10 1,-2-5 97,0-1 0,-1 0 0,0 1 0,0-1 1,-2-1-1,0 1 0,0 0 0,-1-1 1,-1 0-1,0-1 0,0 0 0,-1 0 1,-1 0-1,0-1 0,0 0 0,-1-1 0,-15 12 1,13-12 39,0 0 1,-1-1 0,0 0 0,-1-1-1,0 0 1,0-1 0,0-1-1,-1 0 1,0-1 0,0-1 0,0 0-1,0-1 1,0-1 0,-1 0-1,-17-2 1,29 1-232,-1-1 0,0 1 0,1-1 0,-1 0 0,1 0 0,-1-1 0,1 1 0,0-1 0,-1 0 0,1 0 0,0 0 0,0-1-1,-6-5 1,8 6-23,0-1-1,0 1 0,1-1 1,-1 0-1,1 1 0,-1-1 1,1 0-1,0 0 0,0 0 0,1 0 1,-1 0-1,0 0 0,1-1 1,0 1-1,0 0 0,0 0 1,0 0-1,0 0 0,1 0 0,-1 0 1,2-5-1,1-2-63,0 0-1,1 0 1,5-11 0,21-35-761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14627,'-16'-1'3034,"34"6"-668,84 9-500,139 22-887,-237-35-973,7 1 16,0 0 0,0 1 0,0 0 0,12 6 0,-22-8-18,1-1 0,-1 1 0,1 0 0,-1-1 0,1 1 0,-1 0 0,1 0 0,-1 0 0,0 0 0,0 0 1,1 1-1,-1-1 0,0 0 0,0 1 0,0-1 0,-1 0 0,1 1 0,0-1 0,0 1 0,-1-1 0,1 1 0,-1-1 0,1 1 0,-1 0 0,0-1 1,1 1-1,-1 0 0,0-1 0,0 1 0,0 0 0,-1-1 0,1 1 0,0 0 0,0-1 0,-1 1 0,0 1 0,-5 9 15,0-1 0,-1 0-1,-1 0 1,0 0 0,0-1-1,0-1 1,-13 11 0,-4 6 14,-7 9 165,-64 72-1155,79-86 453,1 0 0,2 1 1,-17 31-1,15-14 45,11-12-177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17252,'5'-24'1970,"-5"23"-1938,1 1-1,-1 0 1,0 0-1,0-1 0,0 1 1,0 0-1,0 0 1,0 0-1,0-1 0,1 1 1,-1 0-1,0 0 1,0 0-1,0 0 0,0 0 1,1-1-1,-1 1 1,0 0-1,0 0 0,0 0 1,1 0-1,-1 0 1,0 0-1,0 0 0,1 0 1,-1 0-1,0 0 1,0 0-1,0 0 1,1 0-1,-1 0 0,0 0 1,9 11 924,3 22-195,-2 0-1,9 48 1,-2-7-629,14 39 59,70 167-1,-91-258-131,-10-22-57,0-1-1,0 1 1,0 0-1,0 0 1,0 0-1,0 0 1,0 0 0,1 0-1,-1 0 1,0 0-1,0 0 1,0 0-1,0 0 1,0 0 0,0 0-1,0 0 1,0 0-1,0 0 1,0 0-1,0 0 1,1 0-1,-1 0 1,0 0 0,0 0-1,0 0 1,0 0-1,0 0 1,0 0-1,0 0 1,0 0-1,0 0 1,0 0 0,1 0-1,-1 0 1,0 0-1,0 0 1,0 0-1,0 0 1,0 0-1,0 0 1,0 0 0,0 0-1,0 0 1,0 0-1,0 1 1,0-1-1,0 0 1,0 0 0,0 0-1,0 0 1,1 0-1,-1 0 1,0 0-1,0 0 1,0 0-1,0 0 1,0 1 0,0-9 23,-7-28-14,-21-64 1,12 49-60,-5-18-36,-66-266-528,83 297 549,4 38 63,0 0-1,0-1 1,0 1 0,0 0 0,0 0 0,0 0-1,0-1 1,0 1 0,0 0 0,0 0 0,1-1 0,-1 1-1,0 0 1,0 0 0,0 0 0,0-1 0,0 1-1,0 0 1,0 0 0,0 0 0,1 0 0,-1-1 0,0 1-1,0 0 1,0 0 0,0 0 0,1 0 0,-1 0-1,0 0 1,0-1 0,0 1 0,1 0 0,-1 0 0,0 0-1,0 0 1,0 0 0,1 0 0,-1 0 0,0 0 0,14 12 19,20 28 4,53 49 0,-72-76 16,1 0 0,0-1 0,0-1 0,2 0 0,-1-1 0,34 13 0,-45-21 25,0 0-1,0 0 1,1-1 0,-1 0 0,1 0 0,-1-1 0,9 1 0,-12-2-15,0 1 0,0 0 0,0-1 0,0 1 0,0-1 1,0 0-1,0 0 0,0 0 0,-1-1 0,1 1 1,0-1-1,-1 1 0,1-1 0,-1 0 0,0 0 1,0 0-1,4-4 0,0-4 80,0 1 1,-1-1-1,0 1 0,-1-1 0,0-1 1,0 1-1,-1-1 0,-1 1 1,0-1-1,0 0 0,0-13 0,-1 1 24,-1 0-1,-1 0 1,-2 0-1,-5-30 1,5 41-148,0 0 0,-1 1-1,-8-19 1,11 27-74,-1 0 0,0 0-1,0 1 1,0-1 0,0 0-1,0 1 1,-5-5 0,6 6-14,0 0 0,0 1 0,-1-1 0,1 0 1,0 1-1,0-1 0,-1 1 0,1-1 1,0 1-1,0 0 0,-1-1 0,1 1 0,0 0 1,-1 0-1,1 0 0,0 0 0,-1 0 0,1 0 1,0 0-1,-2 1 0,2 0-23,-1-1 0,1 1-1,0-1 1,0 1 0,0 0-1,-1-1 1,1 1 0,0 0 0,0 0-1,0 0 1,0 0 0,1 0 0,-1 0-1,0 0 1,0 0 0,0 1 0,1-1-1,-1 0 1,1 0 0,-1 1-1,1-1 1,-1 0 0,1 0 0,0 1-1,0-1 1,0 3 0,-1 2-77,1 0-1,0 0 1,1 0-1,2 10 1,6 25-1035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206 153 15299,'1'-4'239,"0"-1"0,0 0 0,0 0 0,-1 0 0,0 1 0,0-1-1,0 0 1,0 0 0,-1 0 0,1 0 0,-4-8 0,3 10-89,0 0 1,-1 1-1,0-1 1,1 0 0,-1 1-1,0 0 1,0-1-1,0 1 1,0 0-1,0 0 1,-1 0-1,1 0 1,-1 1-1,1-1 1,-1 1-1,0-1 1,1 1 0,-1 0-1,0 0 1,-6-1-1,6 2-97,-1-1-1,1 1 0,0 0 1,-1 0-1,1 0 1,0 0-1,-1 1 0,1 0 1,0-1-1,-1 1 1,1 0-1,0 1 1,0-1-1,0 0 0,0 1 1,0 0-1,0 0 1,0 0-1,1 0 0,-1 0 1,1 0-1,-1 1 1,-1 2-1,-4 4-18,1 0 0,0 1 0,1-1 0,0 1 0,-7 17 0,7-11 15,0 0 0,1 0 0,-5 31 1,9-37-8,0-1 0,0 1 0,1-1 0,0 1 0,0-1 1,1 0-1,1 1 0,3 12 0,-4-19-2,-1-1 0,1 0 0,0 0 0,0 0 0,1 1 0,-1-1 0,0 0 0,1 0 0,-1-1 0,1 1 0,-1 0 0,1 0 0,0-1 0,0 1 0,0-1 0,0 0 0,0 1 0,0-1 0,0 0 0,0 0 0,1 0 0,-1 0 0,0-1 0,0 1 0,1-1 0,-1 1 0,1-1 0,-1 0 0,0 0 0,1 0 0,-1 0 0,1 0 0,-1-1 0,0 1 0,1-1 0,3-1 0,2-1 96,0 0 0,0 0 1,0-1-1,0 0 1,-1 0-1,0-1 0,0 1 1,0-2-1,7-6 0,-8 5-57,-1 0 1,1 0-1,-2-1 0,1 1 0,-1-1 0,0 0 1,-1-1-1,0 1 0,0 0 0,-1-1 0,3-16 0,9-30 181,-12 52-275,0 0 1,-1 0-1,1 0 1,0 1-1,1-1 1,-1 0-1,0 1 1,1-1-1,-1 1 1,1 0-1,0 0 0,0 0 1,0 0-1,0 0 1,0 1-1,0 0 1,0-1-1,1 1 1,-1 0-1,4 0 1,10-3-192,0 1 1,29-2-1,-40 5 160,-3-1 24,-1 1 0,1 0 0,0 0 0,-1 0 1,1 0-1,-1 0 0,1 1 0,0-1 0,-1 1 1,1 0-1,-1-1 0,1 1 0,-1 0 0,1 0 0,-1 1 1,0-1-1,0 1 0,1-1 0,-1 1 0,3 3 1,-2-1 6,-1-1 0,0 1 1,0 0-1,-1 0 1,1 0-1,-1 0 0,0 1 1,0-1-1,0 0 0,0 0 1,0 9-1,0 52 82,-1-65-61,0 0 0,0 0 0,0 1 1,1-1-1,-1 0 0,0 0 0,0 0 0,1 0 0,-1 0 0,0 0 1,0 0-1,1 0 0,-1 0 0,0 0 0,0 0 0,1 0 1,-1 0-1,0 0 0,0 0 0,1 0 0,-1 0 0,0-1 1,0 1-1,0 0 0,1 0 0,-1 0 0,0 0 0,0 0 1,0-1-1,1 1 0,-1 0 0,0 0 0,0 0 0,0-1 0,0 1 1,0 0-1,1 0 0,-1 0 0,0-1 0,0 1 0,0 0 1,0-1-1,11-10 109,32-62 223,-32 52-325,0 2 0,2-1 0,15-18-1,-28 38-16,0 0 0,0-1 0,1 1 0,-1-1 0,0 1 0,1-1 0,-1 1 0,0 0 0,1-1 0,-1 1-1,0 0 1,1-1 0,-1 1 0,1 0 0,-1 0 0,1 0 0,-1-1 0,1 1 0,-1 0 0,1 0 0,-1 0 0,1 0-1,-1 0 1,1 0 0,-1 0 0,1 0 0,-1 0 0,1 0 0,-1 0 0,1 0 0,-1 0 0,1 0 0,-1 0 0,1 0-1,-1 1 1,0-1 0,1 0 0,-1 0 0,1 1 0,-1-1 0,1 0 0,-1 1 0,0-1 0,1 0 0,-1 1 0,0-1 0,1 1-1,-1-1 1,0 0 0,0 1 0,1-1 0,-1 1 0,0-1 0,0 1 0,0-1 0,1 1 0,-1-1 0,0 2 0,10 39-120,-8-28 70,-1-8 48,0-1 0,1 1 0,0 0 0,0-1 0,0 1 0,3 4 0,-4-8 9,0 1-1,-1-1 1,1 0 0,0-1 0,0 1 0,0 0-1,0 0 1,0 0 0,0-1 0,0 1 0,1 0 0,-1-1-1,0 1 1,0-1 0,0 1 0,1-1 0,-1 0-1,0 1 1,0-1 0,1 0 0,-1 0 0,0 0 0,1 0-1,-1 0 1,0 0 0,1-1 0,-1 1 0,0 0-1,2-1 1,6-3 11,0 0 0,0-1 0,-1 0 0,0 0 0,0-1 0,0 0 0,0-1 0,12-13 0,-13 12-29,0 1 0,1 0 1,0 0-1,1 1 0,-1 0 1,1 0-1,14-6 0,-23 12 10,1-1-1,-1 1 0,1 0 1,0 0-1,-1-1 1,1 1-1,0 0 0,-1 0 1,1 0-1,0 0 0,-1 0 1,1 0-1,0 0 1,0 0-1,-1 0 0,1 0 1,0 0-1,-1 0 0,1 0 1,0 1-1,-1-1 1,1 0-1,-1 1 0,1-1 1,0 0-1,-1 1 1,1-1-1,-1 1 0,1-1 1,-1 0-1,1 1 0,0 0 1,6 24-53,-7-23 45,0-1-1,0 1 0,1 0 0,-1 0 0,0 0 1,1-1-1,-1 1 0,1 0 0,0-1 0,-1 1 0,1-1 1,0 1-1,0 0 0,0-1 0,0 0 0,0 1 0,1-1 1,1 2-1,-2-2-31,0-1 0,0 0 0,0 0 1,-1 0-1,1 0 0,0 0 0,0-1 0,0 1 0,0 0 1,0 0-1,-1 0 0,1-1 0,0 1 0,0 0 0,0-1 1,-1 1-1,1-1 0,0 1 0,-1-1 0,1 1 1,0-2-1,15-13 307,-15 14-189,44-52-188,-18 18-117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129 467 16315,'-11'5'911,"1"0"0,0 1 0,0 0 0,0 1-1,-15 13 1,19-16-656,2 1 1,-1 0-1,0 0 0,1 0 0,0 0 0,0 1 1,1 0-1,0-1 0,0 1 0,0 0 0,-3 9 1,6-13-248,-1 0 1,1 0 0,-1-1 0,1 1-1,0 0 1,0 0 0,-1 0 0,1 0-1,1 0 1,-1 0 0,0 0 0,0 0 0,1 0-1,-1 0 1,1 0 0,0-1 0,-1 1-1,1 0 1,0 0 0,0-1 0,0 1-1,0 0 1,0-1 0,1 1 0,-1-1-1,0 0 1,1 1 0,-1-1 0,1 0-1,0 0 1,-1 0 0,1 0 0,0 0-1,-1 0 1,1 0 0,0-1 0,2 2 0,0-2-16,-1 1 0,1-1 1,0 1-1,0-1 1,0 0-1,-1 0 1,1-1-1,0 1 0,0-1 1,0 0-1,-1 0 1,1 0-1,-1 0 1,1-1-1,-1 1 0,1-1 1,-1 0-1,5-3 1,0-3 6,0 1 0,-1-1 0,1-1 0,-2 1 0,1-1 0,-1 0 0,-1-1 0,7-14 0,-6 10 24,0-1 0,-1 0-1,-1 0 1,0-1 0,1-18-1,-4 33-10,-1-1-1,0 1 1,0 0-1,0-1 0,0 1 1,0 0-1,0 0 0,0-1 1,-1 1-1,1 0 1,0 0-1,-1-1 0,1 1 1,-1 0-1,1 0 1,-2-1-1,-4 1 148,-3 11-37,6-2-90,0-1 0,0 0 0,1 1 0,0 0 0,1-1 0,-1 1 0,1 0 0,1 0 0,0 0 0,0 0 0,2 13 0,-2-17-37,1-1 1,0 1 0,0-1-1,0 1 1,0-1 0,0 1-1,1-1 1,0 1-1,0-1 1,0 0 0,4 6-1,-4-8-5,0 1-1,0-1 1,-1 1-1,1-1 1,0 0-1,0 0 1,0 0-1,0 0 1,1 0-1,-1-1 1,0 1-1,0-1 1,0 1-1,1-1 1,-1 0-1,0 1 1,0-1-1,1-1 1,-1 1-1,0 0 1,3-1 0,0 0-20,1-1 0,-1 0 0,0-1 1,0 1-1,0-1 0,0 0 0,-1 0 1,1-1-1,-1 1 0,0-1 0,0 0 1,0 0-1,0 0 0,5-9 0,4-6-45,-1 0-1,12-26 1,-10 14 108,-2-1 0,-1 0 1,-2-1-1,-1 0 1,-2-1-1,-1 1 0,-1-1 1,-2-54-1,-2 75 25,-3-32 123,2 43-165,1-1-1,0 1 0,-1-1 0,0 1 1,0 0-1,1-1 0,-1 1 1,-1 0-1,1 0 0,0-1 0,0 1 1,-1 0-1,1 0 0,-3-1 1,3 2-13,1 1 1,-1-1 0,1 1 0,-1 0 0,1 0 0,-1-1-1,0 1 1,1 0 0,-1 0 0,1 0 0,-1 0 0,0 0-1,1 0 1,-1 0 0,1 0 0,-1 0 0,0 0 0,1 0-1,-1 0 1,0 0 0,1 0 0,-1 0 0,1 1 0,-1-1-1,1 0 1,-1 1 0,0-1 0,1 0 0,-1 1 0,1-1 0,0 0-1,-1 1 1,1-1 0,-1 1 0,1-1 0,-1 1 0,1-1-1,0 1 1,0-1 0,-1 1 0,1 0 0,0-1 0,-1 2-1,-11 29 83,11-29-84,-5 20-15,1 0 1,1 1-1,1-1 0,1 1 0,1 0 0,1 0 1,1 0-1,1-1 0,1 1 0,1 0 0,1-1 1,1 0-1,9 25 0,-11-39 8,-1-1 0,1 1 0,0-1 0,1 0 0,0 0 0,0-1 0,0 1 0,12 9 0,-14-14 9,-1 0 0,0 0 1,1 0-1,0-1 0,-1 1 0,1-1 1,0 0-1,0 0 0,-1 0 1,1 0-1,0 0 0,0-1 1,0 1-1,0-1 0,0 0 0,0 0 1,0 0-1,0 0 0,0 0 1,0-1-1,0 0 0,0 1 0,0-1 1,0 0-1,0 0 0,-1-1 1,5-1-1,1-3 29,1 0 1,-1 0-1,0 0 1,-1-1-1,0-1 1,0 1-1,0-1 1,-1-1-1,8-12 1,-7 9 6,-1-1 0,1 1 0,-2-1 1,0-1-1,-1 1 0,4-19 0,-7 14-17,-1 17-24,0 1 0,0 0 1,0 0-1,0 0 0,0 0 1,0 0-1,0 0 1,0 0-1,0-1 0,0 1 1,0 0-1,0 0 0,0 0 1,0 0-1,0 0 1,0 0-1,0 0 0,0 0 1,0-1-1,-1 1 0,1 0 1,0 0-1,0 0 1,0 0-1,0 0 0,0 0 1,0 0-1,0 0 0,0 0 1,0 0-1,0 0 0,-1 0 1,1-1-1,0 1 1,0 0-1,0 0 0,0 0 1,0 0-1,0 0 0,0 0 1,-1 0-1,1 0 1,0 0-1,0 0 0,0 0 1,0 0-1,0 0 0,0 0 1,0 0-1,-1 1 1,1-1-1,0 0 0,0 0 1,0 0-1,-1 1 0,0 1 1,0-1-1,0 1 1,0 0-1,0-1 0,0 1 1,1 0-1,-1-1 1,0 1-1,1 0 1,0 0-1,-1 0 0,1 2 1,0 5 6,0 1 1,0-1 0,1 1-1,0-1 1,1 1-1,-1-1 1,2 0 0,0 0-1,0 0 1,0 0-1,7 10 1,-9-16-84,1 1 1,0 0 0,1-1-1,-1 1 1,1-1-1,-1 0 1,1 0-1,0 0 1,0 0-1,0 0 1,1-1-1,-1 1 1,1-1-1,-1 0 1,1 0 0,0 0-1,-1-1 1,1 1-1,0-1 1,0 0-1,0 0 1,1-1-1,-1 1 1,0-1-1,0 1 1,0-1-1,8-1 1,-8-1-48,-1 1-1,1-1 1,-1 1 0,0-1 0,1 0-1,-1 0 1,0-1 0,0 1 0,-1-1-1,1 1 1,0-1 0,-1 0 0,1 0-1,-1 0 1,0 0 0,0 0 0,0-1-1,1-3 1,14-23-710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17524,'-15'10'1448,"7"0"-1136,1-4-112,7 0 224,1-5-424,8-2 128,1-4-128,5-1-160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12611,'8'2'564,"0"1"1,0 0-1,0 1 1,0 0-1,-1 0 1,0 0 0,9 8-1,-14-9-359,1 0 1,0 0-1,-1 0 1,0 1-1,1-1 1,-1 1-1,-1 0 0,1 0 1,0 0-1,-1-1 1,0 1-1,0 0 0,0 1 1,-1-1-1,1 0 1,-1 0-1,0 5 0,0 3 69,-1 1-1,0-1 0,-1 1 1,0-1-1,-7 19 0,-26 58 365,-1 5-114,35-92-496,0 0 0,1-1-1,-1 1 1,1 0 0,-1 0-1,1 0 1,0 0 0,0-1-1,0 1 1,0 0-1,0 0 1,0 0 0,1 0-1,-1 0 1,0-1 0,1 1-1,0 0 1,-1 0 0,1-1-1,1 3 1,-1-3 0,0-1 0,0 1 0,1 0 0,-1 0 0,0-1 0,1 1 0,-1-1 0,1 1 0,-1-1 0,1 1 0,-1-1 0,1 0 0,-1 0 1,1 0-1,-1 0 0,1 0 0,-1 0 0,0 0 0,1 0 0,-1-1 0,1 1 0,-1-1 0,1 1 0,1-2 0,11-2-244,0-2 1,0 0-1,0-1 0,-1-1 1,0 0-1,-1 0 0,1-1 1,-2-1-1,1 0 0,14-17 0,-24 24-5,0 1-1,0-1 1,-1 0-1,1 0 1,-1 0-1,0 0 1,0 0-1,0 0 1,0 0-1,0 0 1,0 0-1,-1 0 1,0 0-1,1-1 1,-1 1-1,-1 0 1,1 0-1,0-1 1,-2-2-1,-6-11-1079</inkml:trace>
  <inkml:trace contextRef="#ctx0" brushRef="#br0" timeOffset="1">10 213 13195,'0'11'1784,"7"-5"-792,5-4-359,8-2 1439,3-2-832,3-2-536,3-5-424,0-5-776,1-5 592,-6-11-248,-1-7-160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 18044,'-1'10'437,"1"0"0,0 0-1,0-1 1,1 1 0,0 0 0,3 11 0,-3-19-351,0 1 0,0 0 0,0-1 0,1 1 0,-1-1 0,1 1 0,-1-1 1,1 0-1,0 0 0,0 0 0,0 0 0,0 0 0,0 0 0,1 0 0,-1-1 0,0 1 0,1-1 0,0 1 0,-1-1 0,1 0 0,-1 0 0,1 0 0,0-1 1,0 1-1,4 0 0,5 0-1,0 0 1,-1-1 0,1 0-1,0-1 1,-1 0 0,1-1 0,-1-1-1,0 1 1,0-2 0,0 0-1,0 0 1,19-11 0,4-5 22,-2-2 1,45-38 0,-39 29 56,-37 30-151,0 1 0,0-1 0,0 0 0,1 0 0,-1 1 0,0-1 0,0 1 0,0-1 0,0 1 0,1-1 0,-1 1 0,0 0 0,0 0 0,1 0 0,-1-1 0,0 1 0,0 0 0,1 0 0,-1 1 0,2-1 0,22 14 458,-22-12-428,0 0 0,0 1-1,0-1 1,1-1-1,-1 1 1,1 0 0,5 1-1,4-1 1,0-1 0,1 0 0,-1 0 0,0-2 0,26-3 0,65-19-246,-96 21 52,0-1 0,0 0-1,-1 0 1,1 0 0,-1-1 0,14-9 0,-19 11 69,0 1 0,0-1 0,-1 0-1,1 1 1,0-1 0,-1 0 0,1 0-1,-1 0 1,0 0 0,1 0 0,-1-1 0,0 1-1,0 0 1,0-1 0,-1 1 0,1 0-1,-1-1 1,1 1 0,-1-1 0,0 1-1,0-1 1,0 1 0,0 0 0,0-1-1,-1 1 1,1-1 0,-1 1 0,0-3 0,-14-25-472,-7 1-165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15995,'0'1'59,"-1"-1"-1,1 0 1,0 0 0,0 0-1,0 0 1,0 0-1,-1 0 1,1 1-1,0-1 1,0 0-1,0 0 1,0 0-1,0 0 1,0 0-1,0 1 1,-1-1-1,1 0 1,0 0 0,0 0-1,0 1 1,0-1-1,0 0 1,0 0-1,0 0 1,0 1-1,0-1 1,0 0-1,0 0 1,0 0-1,0 0 1,0 1-1,0-1 1,0 0-1,1 0 1,-1 0 0,0 1-1,0-1 1,0 0-1,0 0 1,0 0-1,10 4 1276,20-4-154,-24 0-827,27-1-530,55-8 1,-32-2-2220,65-21 0,-118 33 4065,-6 6-470,-14 13 336,3-1-229,10-13-1102,1 0 0,0 1 0,0-1 1,0 1-1,1 0 0,0 0 0,0 0 0,1 0 0,0 1 0,0-1 1,1 14-1,1-10-119,0 0 1,1 0-1,1 0 1,-1 0-1,2-1 0,0 1 1,4 9-1,9 11-142,1-2-1,1 0 0,45 50 0,-51-63 3,7 7-93,22 34 0,-38-51 115,0 0-1,0 1 0,-1 0 0,1 0 1,-2 0-1,1 0 0,-1 0 1,0 1-1,-1-1 0,2 14 0,-3-17 67,-1 0 0,0 0 0,0 0 0,0 0 0,0 0 0,0 0 0,-1 0 0,0-1 0,0 1 0,0 0 0,0-1 0,0 0 0,-1 0 0,0 1 0,1-1 0,-1-1 0,0 1 0,0 0 0,-1-1 0,1 0 0,0 1 0,-1-1 0,0-1 0,1 1 0,-1 0 0,0-1-1,0 0 1,0 0 0,0 0 0,0 0 0,0-1 0,0 1 0,0-1 0,0 0 0,0 0 0,0-1 0,0 1 0,0-1 0,0 0 0,0 0 0,0 0 0,0-1 0,0 1 0,1-1 0,-5-3 0,2 1 7,1-1 0,-1 1 1,1-2-1,0 1 1,0 0-1,1-1 0,-1 0 1,1 0-1,1-1 0,-1 1 1,1-1-1,0 1 0,1-1 1,-1 0-1,1 0 0,1 0 1,-1 0-1,1-1 1,1 1-1,-1-15 0,2 11-32,0 1-1,1-1 1,0 1 0,0-1-1,1 1 1,0 0-1,1 0 1,0 0-1,1 1 1,0-1 0,1 1-1,0 0 1,13-15-1,41-37-916,-32 34 135,34-43-1,-41 39 330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29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17236,'7'-16'1995,"-1"5"2217,-5 11-4051,0 1-1,-1 0 1,1 0 0,-1 0-1,1 0 1,-1 0-1,1 0 1,-1 0-1,0 0 1,0 0-1,1 0 1,-1 0 0,0 0-1,0 0 1,0 2-1,18 82 261,3-1 0,4-1 0,45 100 1,-66-173-399,1 0 0,0 1 0,10 12 0,-15-22-19,0-1 0,0 1 1,1-1-1,-1 0 0,0 1 1,0-1-1,1 1 0,-1-1 1,0 0-1,1 1 0,-1-1 1,0 0-1,1 0 0,-1 1 1,0-1-1,1 0 1,-1 0-1,1 1 0,-1-1 1,1 0-1,-1 0 0,0 0 1,1 0-1,-1 0 0,1 1 1,-1-1-1,1 0 0,-1 0 1,1 0-1,-1 0 0,1-1 1,0 1-1,-1 0 2,1-1-1,-1 0 0,1 0 1,-1 0-1,1 1 1,-1-1-1,1 0 0,-1 0 1,0 0-1,1 0 1,-1 0-1,0 0 1,0 0-1,0-1 0,0-36 77,-8-20-230,-17-59-1,17 87-136,-1 1-1,-2 0 1,-24-47-1,34 75-122,4 7 269,7 10 28,-7-13 92,0 0 0,0 0 1,1 0-1,-1-1 1,1 1-1,-1-1 0,1 0 1,0 0-1,0 0 1,0-1-1,0 1 0,0-1 1,0 0-1,0 0 1,0-1-1,0 1 0,6-1 1,-4 0 7,-1-1 0,1 0 0,0 0 0,-1-1 0,0 1 0,1-1 0,-1-1 0,0 1-1,0-1 1,0 1 0,7-7 0,-1 0 35,0-1-1,-1 0 1,0 0-1,0-1 0,-2 0 1,1 0-1,-1-1 0,-1-1 1,9-20-1,-11 20 46,0 0 0,-1-1 0,0 1 0,-1-1 0,-1 0 0,-1 0 1,0-1-1,-1-19 0,-5 16 51,5 18-118,-1 0 1,1 0 0,0-1-1,0 1 1,-1 0 0,1 0-1,0-1 1,-1 1 0,1 0-1,0 0 1,-1 0 0,1 0-1,0-1 1,-1 1 0,1 0-1,0 0 1,-1 0 0,1 0-1,0 0 1,-1 0 0,1 0-1,-1 0 1,1 0 0,0 0-1,-1 0 1,1 0-1,-1 0 1,-1 1-2,1 1 0,-1-1 0,0 0 0,1 0 0,-1 1 0,0-1-1,1 1 1,0-1 0,-1 1 0,1 0 0,0-1 0,0 1 0,0 0 0,-1 3 0,-10 25-3,1 1 1,2 1-1,1 0 0,1 0 1,-4 58-1,11-89 3,-1 13 16,0 0 0,1 0 0,0 0 0,4 19-1,-4-30-15,0-1 0,0 1-1,1-1 1,0 0-1,-1 0 1,1 1-1,0-1 1,0 0-1,0 0 1,0 0-1,1 0 1,-1 0-1,0 0 1,1 0 0,-1 0-1,1-1 1,0 1-1,0 0 1,0-1-1,0 0 1,0 1-1,0-1 1,0 0-1,0 0 1,0 0 0,0 0-1,1 0 1,-1-1-1,0 1 1,1-1-1,-1 1 1,0-1-1,1 0 1,2 0-1,4-2-30,0 1 0,-1-1-1,1-1 1,-1 0 0,0 0-1,0-1 1,0 1 0,0-2-1,-1 1 1,0-1 0,13-11-1,7-8-167,35-39-1,-39 38 132,-9 12 160,-1 0 1,-1-1-1,-1-1 0,0 0 0,-1 0 0,12-24 0,-17 18 12,-5 21-104,0-1 1,0 1-1,0 0 1,0-1-1,0 1 1,0 0-1,-1-1 1,1 1 0,0 0-1,0-1 1,0 1-1,0 0 1,0 0-1,0-1 1,0 1-1,-1 0 1,1-1 0,0 1-1,0 0 1,0 0-1,-1-1 1,1 1-1,0 0 1,0 0-1,-1 0 1,1-1 0,0 1-1,-1 0 1,1 0-1,0 0 1,-1 0-1,1 0 1,0 0-1,0-1 1,-1 1 0,1 0-1,0 0 1,-1 0-1,1 0 1,0 0-1,-1 0 1,1 0-1,0 0 1,-1 1 0,1-1-1,0 0 1,-1 0-1,1 0 1,0 0-1,-1 0 1,1 0-1,0 1 1,0-1 0,-1 0-1,1 0 1,0 0-1,0 1 1,-1-1-1,-2 2 0,0 0 1,1 0-1,-1 1 0,0-1 0,1 1 0,0 0 0,-1-1 0,1 1 1,0 0-1,0 0 0,1 0 0,-1 0 0,1 1 0,-1-1 0,1 0 0,0 1 1,-1 6-1,1-1 14,-1 0 1,1 0-1,1 1 1,-1-1-1,3 17 1,-2-23-27,1 1 0,-1-1 0,1 1 0,0-1 0,0 1 0,0-1 1,1 0-1,-1 1 0,1-1 0,-1 0 0,1 0 0,0 0 0,0 0 0,1 0 0,-1-1 1,1 1-1,-1-1 0,1 1 0,0-1 0,0 0 0,0 0 0,0 0 0,0 0 0,0-1 1,1 0-1,-1 1 0,0-1 0,1 0 0,-1 0 0,1-1 0,6 1 0,1 0-339,1-1 0,-1-1-1,0 0 1,0-1 0,0 0-1,-1-1 1,1 0 0,0 0 0,12-7-1,22-13-304,-1-3-223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16652,'-13'5'1589,"0"0"1,1 2-1,-20 11 1,15-7-1037,1 1 0,-23 22 0,30-26-520,0 1 1,1 0-1,0 1 1,0 0-1,1 0 0,0 1 1,1 0-1,0 0 0,1 0 1,0 1-1,1 0 0,-4 16 1,7-25-16,1-1 1,-1 1 0,1 0-1,0-1 1,0 1 0,0 0 0,0 0-1,1-1 1,-1 1 0,1 0-1,-1-1 1,1 1 0,0 0-1,0-1 1,0 1 0,0-1-1,1 0 1,-1 1 0,1-1-1,2 3 1,-2-3-23,1 0 0,0 0 0,0 0 0,0 0 0,0 0-1,1-1 1,-1 1 0,0-1 0,1 0 0,-1 0 0,1 0 0,-1-1 0,6 1 0,6 0-242,-1-2 1,1 0-1,-1 0 1,0-1 0,1-1-1,19-6 1,0-3-511,0-1 1,60-34 0,-43 16-39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288 160 15555,'-8'46'1417,"-11"6"-1089,-8 11-128,1 7 520,6 7-408,3-2-32,10-3-312,3-3-272,6-13-168,3-7 384,-4-17-128,1-13-96</inkml:trace>
  <inkml:trace contextRef="#ctx0" brushRef="#br0" timeOffset="1">4 137 17204,'-1'-2'70,"1"0"1,-1-1 0,1 1 0,-1 0 0,1 0 0,0-1-1,-1 1 1,1-1 0,0 1 0,1 0 0,-1-1-1,0 1 1,1 0 0,-1 0 0,1-1 0,0 1 0,0 0-1,0 0 1,0 0 0,0 0 0,0 0 0,0 0-1,1 0 1,-1 0 0,1 0 0,-1 1 0,1-1-1,0 0 1,2-1 0,7-3 120,0 0 0,0 1 1,1 0-1,-1 0 0,1 2 0,18-4 0,78-10 248,-96 16-406,175-14 196,-156 14-215,1 2 1,0 1-1,58 12 1,-85-13-19,-1 0 0,1 1 0,-1-1 0,1 1 0,-1 0 0,0 0 0,1 0 0,-1 1 0,-1 0 0,1-1 0,0 2 0,4 3 0,-6-5 2,-1 1 0,1-1 0,-1 1-1,1-1 1,-1 1 0,0-1 0,0 1 0,0 0 0,-1-1 0,1 1-1,-1 0 1,1 0 0,-1-1 0,0 1 0,0 0 0,0 0 0,0 0-1,-1-1 1,1 1 0,-1 0 0,-1 4 0,-3 5 13,0 0 0,0-1 1,-1 0-1,-1 0 0,0-1 0,0 1 1,-16 15-1,-1 0 219,-42 32-1,52-46-114,-44 33 214,52-41-360,-1 0 0,0 0 0,0 0-1,0-1 1,0 0 0,-14 4 0,9-6 27,12-1 4,-1 0 0,1 0 0,0 0 0,0 0 0,0 0 0,-1 0 0,1 0 0,0 0 0,0 0 0,0 0 0,-1 0-1,1 0 1,0 0 0,0 0 0,0 0 0,0 0 0,-1 0 0,1 0 0,0 0 0,0 0 0,0 0 0,-1 0 0,1 0 0,0 0 0,0 0 0,0-1 0,0 1 0,-1 0 0,1 0 0,0 0 0,0 0 0,0 0 0,0 0 0,0-1 0,0 1 0,-1 0 0,1 0 0,0 0 0,0 0 0,0-1 0,0 1 0,0 0 0,0 0 0,0 0 0,0-1 0,0 1 0,0 0 0,0 0 0,0 0 0,0-1 0,0 1-1,0 0 1,0 0 0,0 0 0,14-16-106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90 153 19068,'-2'0'114,"1"-1"-1,0 1 1,0 0-1,0-1 1,-1 1-1,1 0 1,0 0-1,0 0 1,-1 0 0,1 0-1,0 0 1,0 1-1,0-1 1,-1 0-1,1 0 1,0 1-1,0-1 1,0 1 0,0-1-1,-1 1 1,1 0-1,0-1 1,0 1-1,0 0 1,1 0-1,-1 0 1,0-1 0,0 1-1,0 0 1,1 0-1,-1 0 1,-1 3-1,-3 3 306,1 1-1,0-1 0,-4 13 1,8-20-419,-8 23 157,2 0 1,0 0-1,2 1 0,1 0 0,0 0 1,2 0-1,1 0 0,2 25 0,-1-44-150,0 0-1,0 0 1,0 0 0,1-1-1,-1 1 1,1-1-1,0 1 1,5 6 0,-7-10-4,1 0 0,-1 0 1,1 0-1,-1-1 0,1 1 0,0 0 1,-1-1-1,1 1 0,0 0 1,0-1-1,-1 1 0,1-1 1,0 1-1,0-1 0,0 0 1,0 1-1,-1-1 0,1 0 1,0 1-1,0-1 0,0 0 1,0 0-1,0 0 0,0 0 1,0 0-1,0 0 0,0 0 1,0 0-1,0 0 0,-1-1 0,1 1 1,0 0-1,0 0 0,0-1 1,0 1-1,0-1 0,-1 1 1,1-1-1,0 1 0,0-1 1,-1 1-1,1-1 0,0 0 1,-1 1-1,1-1 0,0 0 1,-1 0-1,1 1 0,-1-1 1,0 0-1,1-1 0,2-2 25,0-1 0,0 0 0,-1 1 0,0-1 0,0 0 0,0-1 0,-1 1 0,1 0 0,-1 0 0,0-1 0,0-10 0,-1-5 80,-5-38 0,0 7 44,5 45-140,0 0 0,0 0 0,0-1 0,1 1 0,1 0 0,-1 0-1,1 0 1,0 0 0,4-7 0,-4 9-9,1 1-1,0 0 1,0 0 0,0 0-1,0 0 1,0 0 0,1 1-1,0 0 1,0-1 0,0 1-1,0 1 1,0-1 0,1 1-1,5-3 1,9-2-35,-1 1 0,1 1 0,1 1 0,-1 0 0,1 2 0,-1 0 0,1 1 0,0 1 0,-1 1 0,1 1 0,21 4 0,-37-5 16,-1-1 1,1 1-1,-1 0 0,0 0 0,1 0 1,-1 1-1,0-1 0,0 1 0,1 0 1,3 4-1,-5-5 6,-1 0 1,0 1-1,0-1 1,0 1-1,0 0 0,0-1 1,0 1-1,0 0 1,0 0-1,-1 0 0,1-1 1,-1 1-1,1 0 1,-1 0-1,0 0 0,0 0 1,0 0-1,0 0 1,0 0-1,0 0 1,-1 3-1,-2 10 1,-1-1 0,-6 16 0,-7 27 17,16-51-5,0-1-1,1 0 1,-1 0 0,1 0-1,0 0 1,1 0 0,-1 0 0,1 1-1,2 6 1,-2-11-2,-1 1 1,1 0-1,0 0 1,0-1-1,-1 1 1,1-1-1,0 1 1,1-1-1,-1 1 1,0-1-1,0 0 0,1 0 1,-1 1-1,0-1 1,1 0-1,-1 0 1,1 0-1,-1 0 1,1-1-1,0 1 1,-1 0-1,1-1 0,0 1 1,0-1-1,-1 0 1,1 1-1,0-1 1,0 0-1,0 0 1,-1 0-1,1 0 1,0 0-1,0-1 1,0 1-1,-1-1 0,1 1 1,2-2-1,3 0 5,0 0-1,-1-1 0,1 0 0,-1 0 1,0-1-1,0 0 0,0 0 0,6-6 1,-1-1 25,-1 0 0,0-1 0,-1 0 1,0-1-1,-1 0 0,-1 0 0,0-1 1,0 0-1,-1 0 0,3-16 1,-6 22 13,-1 0 0,0 0 0,-1 0 0,0 0 0,0-1 0,-1 1 0,0-1 0,0 1 0,-1 0 0,0-1 0,0 1 1,-1 0-1,0 0 0,-1 0 0,0 0 0,0 0 0,0 1 0,-1-1 0,-9-12 0,11 18-28,1-1-1,-1 1 1,0-1 0,0 1-1,-1 0 1,1 0 0,0 0-1,-1 0 1,1 0 0,-1 1-1,0-1 1,0 1-1,1-1 1,-1 1 0,0 0-1,0 0 1,0 0 0,-4 0-1,7 1-15,0 0-1,-1 0 0,1 1 0,0-1 0,-1 0 1,1 0-1,0 0 0,0 0 0,-1 0 1,1 1-1,0-1 0,0 0 0,-1 0 0,1 0 1,0 1-1,0-1 0,-1 0 0,1 0 0,0 1 1,0-1-1,0 0 0,0 0 0,-1 1 1,1-1-1,0 0 0,0 1 0,0-1 0,0 0 1,0 0-1,0 1 0,0-1 0,0 0 1,0 1-1,0-1 0,0 0 0,0 1 0,0-1 1,0 0-1,0 1 0,0-1 0,0 0 1,1 0-1,-1 1 0,0-1 0,0 0 0,0 1 1,0-1-1,1 0 0,-1 0 0,0 0 1,1 1-1,10 13-188,-9-12 92,0 0-1,1-1 1,-1 1-1,1-1 1,0 0 0,-1 0-1,1 0 1,0 0-1,0 0 1,0-1-1,0 0 1,0 1-1,-1-1 1,1 0-1,0 0 1,0 0 0,0-1-1,4 0 1,0-1-65,1 0 1,-1 0-1,0-1 1,0 0-1,12-7 1,2-4-343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220 105 13363,'-4'-5'658,"0"0"-1,0 1 1,0-1 0,-1 1 0,0 0 0,0 0-1,0 0 1,-1 1 0,-6-4 0,9 6-483,0 0 0,1 0 1,-1 0-1,0 1 1,0-1-1,0 1 0,1 0 1,-1 0-1,0 0 0,0 0 1,0 0-1,0 1 0,1-1 1,-1 1-1,0 0 0,0-1 1,1 1-1,-1 1 0,0-1 1,1 0-1,0 1 0,-1-1 1,-2 3-1,-3 4-79,0-1-1,0 1 1,1 0-1,0 0 1,1 1-1,0 0 0,0 0 1,1 0-1,0 1 1,-5 14-1,5-11-54,1 1 0,1-1 0,0 1-1,0-1 1,1 1 0,1 0 0,1 23-1,0-34-20,0-1 0,0 1 0,1 0 0,-1 0 0,1-1 0,0 1 0,0-1 0,0 1 0,0 0 0,0-1 0,0 0 0,1 1 0,-1-1 0,5 4 0,-5-5-3,0 0 1,0 0-1,1 0 1,-1 0-1,1-1 1,-1 1-1,1 0 1,-1-1-1,1 1 0,-1-1 1,1 0-1,-1 0 1,1 1-1,-1-1 1,1 0-1,0 0 1,-1 0-1,1-1 1,-1 1-1,1 0 1,-1 0-1,1-1 0,-1 1 1,1-1-1,-1 0 1,3-1-1,4-2 58,1-1-1,-1 0 0,0-1 1,-1 0-1,1 0 0,12-15 0,38-51 271,-39 46-215,-2 3-63,-8 10-50,0 1 0,1 0 1,0 1-1,18-16 1,-27 26-19,0 1 0,-1-1 0,1 1 0,0-1 0,-1 1 0,1 0 0,0-1 1,-1 1-1,1 0 0,0 0 0,0 0 0,-1-1 0,1 1 0,0 0 0,0 0 0,-1 0 1,1 0-1,0 0 0,0 0 0,-1 0 0,1 1 0,0-1 0,0 0 0,-1 0 1,1 1-1,1-1 0,-1 1-2,1 1 0,-1-1 0,1 0 0,-1 1 0,0-1 0,1 0 0,-1 1 0,0 0 0,0-1 0,1 3 0,3 6-53,-1 1 1,6 20 0,-9-26 16,25 83-806,-26-88 837,0 1 0,0-1 1,0 0-1,0 1 0,1-1 1,-1 1-1,0-1 0,0 1 1,0-1-1,0 0 0,0 1 1,1-1-1,-1 1 0,0-1 1,0 0-1,1 1 0,-1-1 1,0 0-1,1 1 0,-1-1 1,0 0-1,1 0 0,-1 1 1,0-1-1,1 0 0,-1 0 1,1 1-1,-1-1 0,0 0 1,1 0-1,-1 0 0,1 0 1,-1 0-1,1 0 0,-1 0 1,0 0-1,1 0 0,-1 0 1,1 0-1,-1 0 0,1 0 0,-1 0 1,1 0-1,-1 0 0,0 0 1,1-1-1,-1 1 0,1 0 1,-1 0-1,0 0 0,1-1 1,-1 1-1,0 0 0,1-1 1,-1 1-1,0 0 0,1-1 1,-1 1-1,0 0 0,0-1 1,1 1-1,-1-1 0,19-28-34,-16 25 37,8-15 24,-1-1 0,-1 0 0,-1 0 0,10-35 0,-18 54-23,0 0 1,0 1 0,0-1 0,0 1 0,0-1 0,0 0 0,0 1 0,0-1 0,1 0-1,-1 1 1,0-1 0,0 1 0,1-1 0,-1 1 0,0-1 0,1 1 0,-1-1 0,1 1-1,-1-1 1,1 1 0,-1-1 0,0 1 0,1 0 0,0-1 0,-1 1 0,1 0 0,-1-1-1,1 1 1,-1 0 0,1 0 0,0 0 0,-1-1 0,1 1 0,-1 0 0,1 0 0,0 0-1,-1 0 1,1 0 0,0 0 0,-1 0 0,1 0 0,-1 0 0,1 1 0,1-1-1,9 1 13,7-1 101,-1-1 1,0 0-1,0-1 1,0-1 0,0-1-1,-1 0 1,1-1-1,-1-1 1,0 0 0,-1-1-1,0-1 1,0-1-1,0 0 1,19-16 0,-39 36-25,1 0 1,0 1 0,1-1-1,0 1 1,0 0 0,2 0-1,-1 0 1,1 23 0,2-31-104,1 0 1,-1 0-1,1 0 0,-1 0 1,1 0-1,0 0 1,0-1-1,1 1 1,-1-1-1,1 1 0,0-1 1,0 0-1,0 0 1,0 0-1,0-1 0,1 1 1,-1-1-1,1 0 1,0 0-1,0 0 1,-1 0-1,1-1 0,0 1 1,7 0-1,-9-1-105,1 0-1,0-1 1,-1 1-1,1-1 1,0 0 0,-1 0-1,1 0 1,0 0-1,-1 0 1,1 0-1,0-1 1,-1 0-1,1 1 1,0-1-1,-1 0 1,1 0-1,-1 0 1,1-1-1,-1 1 1,0 0 0,0-1-1,1 0 1,-1 1-1,0-1 1,-1 0-1,1 0 1,0 0-1,0-1 1,-1 1-1,1 0 1,-1 0-1,0-1 1,0 1 0,0-1-1,0 1 1,0-1-1,0 0 1,0-3-1,1-21-714,-2-4-219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18532,'-4'-1'1648,"4"4"-1208,4 3-176,4 1 401,4 6-497,2-1 56,3 2-224,1 4-168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18124,'-3'0'327,"0"1"-1,0 0 1,0 0-1,0 0 1,0 0 0,0 1-1,0-1 1,1 1 0,-1-1-1,1 1 1,-1 0-1,1 0 1,-1 0 0,1 1-1,0-1 1,-2 4 0,-3 2 15,0 1 1,1 0 0,-6 12 0,9-16-262,1 1 0,0-1 0,0 0 0,0 0 0,1 1 0,0-1 0,0 1 0,0-1 0,0 11 0,2-15-62,-1 1-1,0 0 1,0 0 0,1-1-1,-1 1 1,1 0-1,-1-1 1,1 1 0,0 0-1,0-1 1,0 1 0,0-1-1,0 1 1,0-1-1,0 0 1,0 1 0,0-1-1,1 0 1,-1 0-1,0 0 1,1 0 0,-1 0-1,1 0 1,0 0-1,-1 0 1,1-1 0,-1 1-1,1-1 1,0 1 0,0-1-1,-1 0 1,1 1-1,2-1 1,3 0-23,0 0 0,0-1 0,0 0 0,0 0 0,0 0 0,0-1 0,-1 0 0,1 0 0,-1-1 0,1 0 0,-1 0 0,0 0 0,0-1 0,0 0 0,7-7 0,0 0-40,0-1 1,-1 0-1,0-1 0,-1 0 0,11-16 0,-28 37 260,1 1 1,0 0-1,0 0 0,1 1 0,0 0 0,1-1 1,0 1-1,-2 15 0,4-24-189,1 0-1,0 0 1,0 0 0,0 0-1,1 0 1,-1 0 0,0-1 0,0 1-1,1 0 1,-1 0 0,0 0-1,1 0 1,-1 0 0,1 0-1,-1 0 1,1 0 0,-1-1 0,1 1-1,0 0 1,-1-1 0,1 1-1,0 0 1,0-1 0,-1 1-1,2 0 1,0 0-1,0-1-1,0 1 1,0-1 0,0 1 0,0-1-1,0 0 1,0 0 0,0 0-1,0 0 1,0 0 0,3-1-1,5-1-25,0 0-1,-1-1 1,17-8-1,80-46-835,-105 56 828,1 1 0,-1-1 0,1 0 0,0 1-1,-1 0 1,1-1 0,0 1 0,0 0 0,-1 0 0,1 0 0,0 0 0,-1 0-1,1 0 1,0 1 0,-1-1 0,1 1 0,0-1 0,-1 1 0,1-1 0,-1 1-1,1 0 1,-1 0 0,1 0 0,-1 0 0,1 0 0,-1 0 0,2 2 0,-1-1 30,1 0 0,-1 0 0,1-1 0,0 1 1,0-1-1,0 1 0,-1-1 0,1 0 0,4 1 1,5-1-11,0 0 0,0-1-1,1-1 1,-1 0 0,0 0 0,-1-1 0,23-7 0,-5 2-253,-28 7 193,0 0-1,0 0 0,0-1 0,0 1 0,0 1 0,0-1 1,1 0-1,-1 0 0,0 0 0,0 0 0,0 1 1,0-1-1,0 1 0,0-1 0,0 1 0,0-1 1,1 2-1,-1-2-80,0 1 0,0 0 0,1-1 1,-1 1-1,0-1 0,0 1 0,1-1 0,-1 1 1,0-1-1,0 0 0,1 0 0,-1 0 0,0 0 1,1 0-1,1 0 0,10-1-346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 19580,'-1'-1'146,"1"1"0,-1-1 0,0 1 0,1-1 1,-1 0-1,0 1 0,1-1 0,-1 1 0,0-1 0,0 1 0,0 0 0,1-1 0,-1 1 0,0 0 0,0 0 0,0-1 0,0 1 1,0 0-1,0 0 0,0 0 0,1 0 0,-1 0 0,-2 1 0,-24 1 1580,17 1-1581,-1 0 1,1 1 0,0 0-1,0 0 1,1 1-1,-1 1 1,1-1-1,0 2 1,1-1-1,-1 1 1,1 0-1,1 1 1,-1 0-1,1 0 1,1 1-1,-1 0 1,-5 11-1,12-19-156,-1 0-1,0 0 0,1 0 0,-1 1 1,1-1-1,-1 0 0,1 0 1,0 1-1,0-1 0,-1 0 1,1 1-1,0-1 0,0 0 1,0 1-1,0-1 0,1 0 1,-1 0-1,0 1 0,1-1 1,-1 0-1,0 0 0,1 1 1,-1-1-1,2 2 0,0-2-68,-1 1-1,1-1 1,-1 0-1,1 0 1,0-1-1,-1 1 1,1 0-1,0 0 0,0-1 1,-1 1-1,1-1 1,0 0-1,0 1 1,0-1-1,2 0 1,8 0-254,1-1 1,-1 0 0,0-1-1,13-3 1,10-2-278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40 100 18884,'-13'7'3375,"13"-7"-3295,0 0 1,-1 1 0,1-1 0,0 0 0,0 0-1,0 1 1,0-1 0,0 0 0,0 0 0,0 1-1,0-1 1,0 0 0,0 0 0,0 1 0,1-1-1,-1 0 1,0 0 0,0 0 0,0 1 0,0-1-1,0 0 1,0 0 0,0 1 0,1-1 0,-1 0-1,0 0 1,0 0 0,0 0 0,1 1 0,-1-1-1,0 0 1,0 0 0,3 2 135,-1-1-1,1 1 0,0-1 1,-1 0-1,1 0 1,0 0-1,4 0 0,8 1-151,-1-1-1,1-1 0,-1 0 1,0-1-1,1-1 0,-1 0 1,0-1-1,0 0 0,0-1 1,0-1-1,-1 0 1,0-1-1,19-11 0,-29 15-55,0 0 0,0 0 0,-1 0 1,1 0-1,-1-1 0,1 1 0,-1-1 0,0 1 0,0-1 0,0 0 0,-1 0 0,3-4 0,-4 6-5,1 0-1,-1 0 0,0 0 0,0 0 1,0 0-1,0-1 0,0 1 0,0 0 0,0 0 1,0 0-1,0 0 0,0-1 0,-1 1 1,1 0-1,0 0 0,-1 0 0,1 0 1,-1 0-1,1 0 0,-1 0 0,0 0 0,1 0 1,-1 0-1,0 0 0,0 0 0,0 1 1,1-1-1,-1 0 0,0 0 0,0 1 0,0-1 1,0 1-1,0-1 0,0 1 0,-1-1 1,1 1-1,0 0 0,-2-1 0,-4-1 5,-1 0-1,0 1 1,0-1-1,0 2 1,0-1-1,0 1 1,0 0-1,0 1 1,0 0 0,0 0-1,0 1 1,-12 4-1,6-2-2,0 2-1,0 0 0,1 0 1,0 1-1,-24 17 1,31-19 2,0 0-1,1 0 1,-1 1 0,1-1 0,1 1 0,-1 0 0,1 0 0,0 1 0,-4 9 0,7-14-5,0 1 0,0-1 0,0 0 0,0 1 0,1-1 1,-1 1-1,1-1 0,-1 1 0,1-1 0,0 1 0,0 0 0,1-1 0,-1 1 0,0-1 0,1 1 1,-1-1-1,1 1 0,0-1 0,0 0 0,0 1 0,0-1 0,0 0 0,1 0 0,-1 0 0,1 0 0,-1 0 1,1 0-1,0 0 0,0 0 0,3 2 0,4 2-110,0-1 0,0 0 1,0-1-1,0 0 0,1 0 0,-1-1 1,1 0-1,0-1 0,20 2 0,-2-1-170,0-2-1,38-4 0,-14-2-74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19220,'1'0'79,"6"-24"2454,-2 19-940,-1 15 701,0 31-758,-3-22-1426,7 30-1,-7-48-109,-1 1 1,1 0 0,0-1-1,-1 1 1,1-1 0,0 1-1,0-1 1,0 1-1,0-1 1,0 0 0,1 1-1,-1-1 1,0 0-1,1 0 1,-1 0 0,0 0-1,1 0 1,0 0-1,-1 0 1,1-1 0,-1 1-1,1-1 1,0 1-1,-1-1 1,1 1 0,0-1-1,0 0 1,-1 0 0,1 0-1,0 0 1,-1 0-1,1 0 1,0 0 0,0-1-1,2 0 1,8-2 3,1 0 0,-1-1 0,21-9 1,-22 8-7,11-5 4,-10 5 2,-1 0 1,1 1-1,13-4 0,-22 7-6,0 1-1,0-1 1,0 1-1,-1 0 1,1 0 0,0 0-1,0 0 1,0 0-1,0 1 1,-1-1 0,1 1-1,0 0 1,0-1 0,-1 1-1,1 1 1,0-1-1,-1 0 1,5 4 0,-5-4 1,0 0 1,0 0 0,0 1 0,0-1 0,0-1 0,0 1-1,0 0 1,0 0 0,1-1 0,-1 1 0,0-1-1,0 0 1,1 0 0,-1 0 0,0 0 0,1 0 0,-1 0-1,0 0 1,0-1 0,3 0 0,5-2 11,-1-1 0,1 0 0,11-8 0,-1 2-11,7-4 1,28-12-59,-50 24 40,0 0 0,0 1-1,0-1 1,0 1-1,0 0 1,0 1 0,1-1-1,-1 1 1,5 0 0,-8 1 9,-1-1 1,0 0 0,0 1 0,1-1 0,-1 1 0,0-1 0,0 1 0,0-1 0,0 1 0,0 0 0,0 0-1,0-1 1,0 1 0,0 0 0,0 0 0,0 0 0,0 0 0,-1 0 0,1 0 0,0 0 0,-1 0 0,1 1 0,-1-1-1,1 0 1,-1 0 0,0 0 0,1 1 0,-1-1 0,0 0 0,0 0 0,0 1 0,0 1 0,0-2-65,0 1 1,0 0-1,0 0 0,0 0 1,-1 0-1,1 0 1,-1 0-1,1 0 0,-1 0 1,0 0-1,1-1 1,-1 1-1,0 0 1,0-1-1,-1 1 0,1 0 1,0-1-1,0 1 1,-1-1-1,-2 2 0,3-3 77,1 1 0,-1-1 0,0 0 0,0 0 0,1 0 0,-1 0 0,0-1 0,0 1 0,0 0 0,1 0 0,-1 0 0,0-1 0,0 1 0,1 0 0,-1-1 0,0 1 0,1 0 0,-1-1 0,0 1 0,1-1 0,-1 1 0,1-1 0,-1 0 0,0 1 0,1-1 0,0 1 0,-1-1 0,1 0 0,-1 0 0,1 1 0,0-1 0,-1-1 0,-5-11-256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21077,'-3'-2'4128,"5"1"-3832,4-1 33,6 2-193,0-3-344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154 107 16291,'1'0'156,"-1"0"0,1-1 0,0 1-1,-1 0 1,1-1 0,-1 1-1,1 0 1,-1-1 0,1 1-1,-1-1 1,1 1 0,-1-1-1,1 1 1,-1-1 0,0 1-1,1-1 1,-1 1 0,0-1 0,0 0-1,1 1 1,-1-1 0,0 0-1,0 1 1,0-2 0,0 2 14,0-1 0,0 0 0,-1 1 0,1-1 0,0 1 0,-1-1 0,1 1 1,-1-1-1,1 1 0,0-1 0,-1 1 0,1 0 0,-1-1 0,0 1 0,1-1 1,-1 1-1,1 0 0,-1 0 0,-1-1 0,0 0 108,-1 0-1,0 0 1,0 0 0,-1 1 0,1-1-1,0 1 1,0 0 0,0 0-1,-5 0 1,2 2-204,1 0 1,0 1-1,0-1 1,0 1-1,0 0 1,1 0-1,-1 0 1,1 1-1,-1-1 1,-6 9-1,3-2-18,-1 0-1,1 1 1,-9 17 0,15-25-40,0 1 1,0-1-1,0 1 1,0-1-1,1 1 1,0 0-1,0 0 1,0 0 0,0 0-1,0 0 1,1 5-1,0-8-14,0-1 0,0 0 0,0 1 0,1-1 0,-1 0 0,0 1 0,0-1 0,1 0 0,-1 0 0,0 1 0,1-1 0,-1 0 0,0 0 0,1 0 0,-1 1 0,1-1 0,-1 0 1,0 0-1,1 0 0,-1 0 0,0 0 0,1 0 0,-1 0 0,1 0 0,-1 0 0,0 0 0,1 0 0,-1 0 0,1 0 0,-1 0 0,0 0 0,1 0 0,-1-1 0,0 1 0,1 0 0,-1 0 0,1 0 0,-1-1 0,0 1 0,1 0 0,16-10-12,-16 10 8,19-13-62,27-24 0,7-4-96,-54 40 154,1 0 0,0 1-1,-1-1 1,1 1 0,0-1 0,0 1 0,-1-1 0,1 1-1,0-1 1,0 1 0,0 0 0,0-1 0,0 1 0,-1 0 0,1 0-1,0 0 1,0 0 0,0 0 0,0 0 0,0 0 0,0 0-1,0 0 1,0 0 0,0 0 0,-1 1 0,1-1 0,0 0 0,0 1-1,0-1 1,0 0 0,1 2 0,0 0-6,-1 1-1,1-1 1,0 1 0,-1 0-1,0-1 1,0 1 0,0 0 0,1 3-1,6 14-11,-8-19 26,0 0 1,1 0-1,-1 0 1,0-1-1,1 1 1,-1 0-1,1 0 1,-1 0-1,1 0 1,0 0-1,-1 0 1,1-1-1,0 1 1,-1 0-1,1 0 1,0-1-1,0 1 1,0-1-1,0 1 1,0-1-1,0 1 1,-1-1-1,1 1 1,0-1 0,0 0-1,0 0 1,0 1-1,1-1 1,-1 0-1,0 0 1,0 0-1,0 0 1,0 0-1,0 0 1,0-1-1,0 1 1,0 0-1,0 0 1,0-1-1,0 1 1,0-1-1,0 1 1,0-1-1,-1 1 1,1-1-1,0 1 1,0-1-1,1 0 1,0-2 13,1 0 0,-1 0 0,1 0 1,-1 0-1,0 0 0,0 0 0,0 0 0,-1 0 0,1-1 1,-1 1-1,0-1 0,2-6 0,-3 6-164,0 1 0,0-1 0,0 0 0,0 0 0,-1 0 0,0 0 1,1 1-1,-1-1 0,-1 0 0,1 1 0,0-1 0,-1 1 0,0-1 0,0 1 0,-3-5 0,5 7 55,0 1-1,1-1 1,-1 1 0,0 0-1,0-1 1,1 1 0,-1 0-1,1-1 1,-1 1 0,0 0-1,1-1 1,-1 1 0,1 0-1,-1-1 1,1 1 0,-1 0-1,0 0 1,1 0 0,-1 0-1,1 0 1,-1-1 0,1 1-1,-1 0 1,1 0 0,-1 0-1,1 0 1,-1 0 0,1 0-1,-1 0 1,1 1 0,0-1-1,30-1-1172,-22 1 990,30-4-146,-25 2 531,1 1 0,-1 0 0,1 1 0,24 3 0,-36-2-19,1 0-1,-1 0 0,0-1 1,0 2-1,0-1 1,0 0-1,0 1 1,0-1-1,0 1 1,0 0-1,0 0 0,-1 0 1,1 0-1,-1 1 1,0-1-1,0 1 1,1-1-1,-2 1 0,1 0 1,0 0-1,0 0 1,-1 0-1,0 0 1,1 0-1,0 5 1,0 1 87,0-1 0,-1 1 1,0 0-1,-1 0 0,0 0 1,0 0-1,-1 0 1,0-1-1,0 1 0,-3 9 1,4-17-167,0-1 1,0 0 0,0 0-1,0 1 1,0-1 0,0 0-1,0 0 1,0 1 0,-1-1-1,1 0 1,0 0 0,0 1 0,0-1-1,0 0 1,0 0 0,0 0-1,0 1 1,-1-1 0,1 0-1,0 0 1,0 0 0,0 1-1,0-1 1,-1 0 0,1 0-1,0 0 1,0 0 0,-1 0-1,1 0 1,0 1 0,0-1-1,0 0 1,-1 0 0,1 0-1,0 0 1,0 0 0,-1 0 0,1 0-1,0 0 1,0 0 0,-1 0-1,1 0 1,-7-12 292,-1-20 0,8 31-287,-42-163 279,42 164-339,0-1 1,0 1-1,0-1 1,0 1-1,0-1 1,0 1-1,0-1 1,0 1-1,0-1 1,0 1 0,0 0-1,1-1 1,-1 1-1,0-1 1,0 1-1,1-1 1,-1 1-1,0 0 1,0-1-1,1 1 1,-1 0-1,0-1 1,1 1-1,-1 0 1,1-1 0,-1 1-1,0 0 1,1 0-1,-1 0 1,1-1-1,-1 1 1,0 0-1,1 0 1,-1 0-1,1 0 1,-1 0-1,1 0 1,-1 0 0,2 0-1,24-3-1645,-19 3 1184,70-8-2087,-47 4 1875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162 172 15107,'-2'-1'320,"-4"-3"470,1 0 0,-1 0 0,0 1 0,0 0-1,-12-4 1,16 7-662,0-1 0,0 1 0,0 0 0,-1 0 0,1 0 0,0 0 0,0 0 0,0 0 0,0 1 0,0-1 0,0 1 0,-1-1 0,1 1-1,0 0 1,0 0 0,1 0 0,-1 0 0,0 0 0,0 0 0,0 1 0,1-1 0,-3 3 0,-3 3-21,1 0 1,0 1-1,0 0 1,1 0-1,0 0 1,0 0-1,1 1 1,0 0-1,1 0 1,0 0-1,0 0 1,1 1-1,0-1 1,-1 16-1,3-23-91,0-1 1,0 0-1,0 1 0,0-1 0,0 0 1,0 1-1,1-1 0,-1 0 0,0 0 0,1 1 1,-1-1-1,1 0 0,-1 0 0,1 0 1,0 0-1,-1 1 0,1-1 0,1 1 0,-1-2-1,0 1 0,-1-1 0,1 1 0,0-1 0,0 0 0,0 0 0,0 1 0,-1-1 0,1 0 0,0 0 0,0 0 0,0 0 0,0 0 0,0 0 0,0 0 0,0 0 0,0 0 0,0 0 0,1-1 0,2 0 30,1-1 0,-1 0 0,1-1 0,-1 1 0,0-1-1,0 0 1,7-6 0,9-10 76,0-2 0,31-43 0,24-54 35,-67 106-145,33-60-46,-56 108 15,-1 4 71,-13 49 1,26-78-29,1 1 0,0-1 0,0 0 0,1 1 0,1 0-1,0-1 1,0 1 0,2-1 0,2 18 0,-3-27-28,0 1-1,0 0 1,0 0 0,0-1-1,1 1 1,-1 0 0,1-1-1,-1 1 1,1-1 0,0 0-1,0 0 1,0 0 0,0 0-1,1 0 1,-1 0 0,1 0-1,-1-1 1,1 1 0,-1-1-1,1 1 1,0-1 0,-1 0-1,1 0 1,0-1 0,0 1-1,0-1 1,0 1 0,0-1-1,0 0 1,0 0 0,0 0-1,5-1 1,0 0-66,0 0 1,0-1-1,-1 0 1,1 0-1,-1-1 1,0 0-1,1 0 0,-1-1 1,-1 0-1,1 0 1,9-7-1,16-23-295,-30 31 354,0 1 0,-1-1 0,1 0 0,-1 0 0,1 1 0,-1-1 0,0 0 0,0 0 0,0 0 0,0 0-1,0 0 1,0-4 0,-1 7 18,0 0-1,0-1 0,0 1 0,0 0 0,0 0 1,0 0-1,0 0 0,0-1 0,0 1 0,0 0 1,0 0-1,0 0 0,0-1 0,0 1 0,0 0 1,-1 0-1,1 0 0,0-1 0,0 1 0,0 0 1,0 0-1,0 0 0,0 0 0,0 0 0,0-1 1,-1 1-1,1 0 0,0 0 0,0 0 0,0 0 1,0 0-1,-1 0 0,1-1 0,0 1 0,0 0 1,0 0-1,0 0 0,-1 0 0,1 0 0,0 0 1,0 0-1,0 0 0,-1 0 0,-9 6 187,-6 10 85,12-11-224,1 1 0,0-1 1,0 1-1,1-1 0,-1 1 1,1 0-1,0 0 0,-1 11 1,2-15-60,1-1 0,0 1 0,0 0 0,0 0 1,0 0-1,1 0 0,-1 0 0,0-1 0,1 1 0,-1 0 0,1 0 1,0-1-1,0 1 0,0 0 0,-1-1 0,1 1 0,1-1 0,-1 1 1,0-1-1,0 1 0,0-1 0,1 0 0,-1 0 0,1 1 0,-1-1 1,1 0-1,0 0 0,-1-1 0,1 1 0,0 0 0,-1 0 0,4 0 1,19 5-188,1-1 0,-1-1 1,1-1-1,28 0 1,-51-3 252,0 0 0,0 0 0,0 0 0,0 0 0,0 0 0,0-1 0,0 1 0,0-1 0,0 1 0,0-1 0,2-1 0,-3 2 1,-1-1 1,1 0 0,0 1-1,-1-1 1,1 0 0,0 1 0,-1-1-1,1 0 1,-1 0 0,0 0 0,1 1-1,-1-1 1,0 0 0,1 0-1,-1 0 1,0 0 0,0 0 0,0 0-1,0 0 1,0 0 0,0 0-1,0 0 1,0 1 0,0-1 0,0 0-1,0 0 1,-1 0 0,1-1 0,-45-145 2083,45 145-2159,-1 1-1,1-1 1,0 1-1,-1-1 0,1 1 1,0-1-1,0 1 1,0-1-1,0 1 1,1-1-1,-1 1 0,0-1 1,1 1-1,-1-1 1,1 1-1,-1-1 1,1 1-1,-1 0 0,1-1 1,0 1-1,0 0 1,0 0-1,0 0 1,0-1-1,0 1 0,0 0 1,0 0-1,0 0 1,3-1-1,2-1-223,0 1 0,0 0 0,0 0 0,0 0 0,12-1 0,4-2-389,3-2 141,42-19 0,-16 3-111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2588 12155,'-3'-4'140,"-1"1"1,1 0 0,0-1-1,0 0 1,0 0 0,1 1-1,-1-2 1,1 1 0,0 0-1,0 0 1,0-1 0,1 1-1,-1-1 1,1 0 0,0 1 0,0-8-1,-1-8 164,2 0-1,2-31 1,-1 37-175,3-41 264,3 1 1,2 0-1,2 0 1,20-53-1,-19 72-239,2 0-1,1 1 1,2 1-1,2 0 1,0 2-1,46-56 1,-14 28-138,16-20-30,150-137 1,-205 207-2,1 0 0,0 1 0,0 0 0,1 1 0,0 1 0,1 0 0,-1 0 0,1 2-1,0 0 1,0 1 0,1 0 0,-1 1 0,0 1 0,21 0 0,-6 3-6,1 1-1,-1 1 1,0 2 0,0 1 0,0 1 0,36 16 0,-48-16 15,0 0 1,0 2-1,0 0 1,-1 1-1,21 18 0,-7-1-16,43 49 0,-36-32 24,3-2 0,1-2-1,55 41 1,-80-70 7,0-1 1,1-1-1,1 0 1,0-1-1,23 7 1,-28-12 19,0 0 0,0-2 0,0 1 0,0-2 0,0 0 0,0 0 0,1-2 1,21-2-1,-24 0 11,-1 0 0,1 0 1,-1-1-1,0 0 1,0-1-1,-1-1 0,1 0 1,-1 0-1,-1-1 0,1 0 1,-1 0-1,0-1 1,-1-1-1,1 1 0,-2-1 1,12-18-1,5-11 41,-1-1 0,-3-2 0,17-43 0,-27 60-78,16-37 81,2 2-1,3 1 0,76-107 1,-57 100 224,-2-3 0,-4-2 1,64-134-1,-80 139-23,49-104 192,-58 132-430,1 2 1,39-51-1,-23 42-17,3 1 0,57-49 0,101-60-1617,-178 140 1106,-12 7 305,1 0 1,-1 0-1,0 0 0,0-1 0,9-10 1,-12 3-380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 17916,'1'-12'1774,"0"16"-96,3 22 503,18 186 422,-11-145-2996,3 0 1,37 108 0,-68-200-4770,-33-34 2877,33 40 1486,-4-3 573,-26-21 0,26 24 2102,-22-24-1,43 42-1812,0 1-1,0 0 0,-1-1 1,1 1-1,0 0 0,0-1 1,0 1-1,0 0 0,0 0 1,0-1-1,0 1 0,0 0 1,0-1-1,0 1 1,0 0-1,0-1 0,0 1 1,0 0-1,0-1 0,0 1 1,0 0-1,0-1 0,0 1 1,0 0-1,0-1 0,1 1 1,-1 0-1,0 0 0,0-1 1,0 1-1,1 0 1,-1 0-1,0-1 0,0 1 1,1 0-1,-1 0 0,0 0 1,0-1-1,1 1 0,12-7 741,87-27 176,137-41-4519,-192 62 2756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15547,'-3'1'332,"0"-1"0,-1 1-1,1 0 1,0-1 0,0 1-1,0 1 1,0-1 0,0 0-1,1 1 1,-1 0 0,0-1-1,-3 4 1,-1 1 223,0 0 0,1 1-1,-8 8 1,2 1 65,0 0-1,1 1 1,-11 21-1,19-34-556,1 0 1,0 1-1,1-1 0,-1 1 0,1-1 1,-1 1-1,1 0 0,1-1 1,-1 1-1,1 0 0,0-1 0,0 1 1,0 0-1,0 0 0,1-1 0,0 1 1,0 0-1,0-1 0,4 9 1,-3-10-44,0 0 1,0-1 0,0 0 0,1 1-1,-1-1 1,1 0 0,-1 0 0,1 0 0,0 0-1,0-1 1,-1 1 0,1-1 0,0 0 0,1 1-1,-1-1 1,0-1 0,0 1 0,0 0 0,1-1-1,-1 0 1,0 0 0,0 0 0,1 0 0,-1 0-1,0-1 1,4 0 0,2 0 30,0-1 0,1 0 0,-1-1 0,0 0 0,0-1 0,-1 1 0,17-11 0,-21 11 13,0 0-1,1 0 1,-2 0-1,1 0 1,0-1 0,-1 0-1,1 1 1,-1-1-1,0-1 1,-1 1 0,1 0-1,-1-1 1,0 1-1,0-1 1,0 0 0,0 0-1,-1 0 1,1-6-1,-1 7-48,-1-1 0,-1 0 0,1 0 0,0 0 0,-1 1 0,0-1 0,-1 0 0,1 1 0,-1-1 0,1 1 0,-1-1 0,-1 1 0,1 0 0,0 0 0,-1 0 0,0 0 0,0 0 0,0 1 0,-6-6 0,-32-19-2483,39 22 1901,6-10-132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12947,'2'-4'3756,"3"-5"1090,-3 9-3106,0 6-924,-1 50 1203,-2-41-1872,1 0 0,0 0 0,2 0 0,0 0 0,0 0 0,1 0 0,1 0 0,6 15 0,-9-27-135,1 0 1,-1-1-1,1 1 0,-1 0 0,1-1 0,0 0 1,0 1-1,0-1 0,0 0 0,0 0 0,1 0 0,-1 0 1,1 0-1,-1-1 0,1 1 0,0-1 0,-1 1 1,1-1-1,5 1 0,-4-1-3,1-1 0,0 1 0,-1-1 0,1 0-1,0-1 1,0 1 0,-1-1 0,1 0 0,0 0 0,-1 0 0,7-3 0,6-4 3,1-1 0,-2-1 0,1 0 0,-2-1 0,17-14 0,-11 5 10,36-42 0,10-10-2,-66 70-19,1 1 1,-1 0-1,0-1 0,1 1 1,-1 0-1,1 0 0,0 0 1,-1 0-1,1 0 1,0 0-1,-1 1 0,1-1 1,3 0-1,-4 1-1,0 0 0,0 1 0,0-1 0,0 1 0,0-1 0,-1 1 0,1 0-1,0-1 1,0 1 0,0 0 0,-1-1 0,1 1 0,0 0 0,-1 0 0,1 0 0,-1 0 0,1 0 0,-1-1 0,1 1 0,-1 0 0,1 0 0,-1 0-1,0 0 1,1 2 0,-1-2 3,0 1-1,1-1 1,-1 0-1,1 0 1,-1 1-1,1-1 1,-1 0-1,1 0 0,0 0 1,0 1-1,0-1 1,0 0-1,0 0 1,0 0-1,0 0 1,0-1-1,0 1 1,0 0-1,0 0 0,0-1 1,1 1-1,-1-1 1,0 1-1,2 0 1,0-1 6,-1-1 1,0 1 0,1 0 0,-1-1-1,1 0 1,-1 1 0,0-1-1,0 0 1,1 0 0,-1 0 0,0-1-1,0 1 1,3-3 0,2-1 6,5-4-17,-1 1-1,1 1 1,1-1 0,-1 2 0,17-6 0,-26 11-10,0 0-1,0 0 1,1 0 0,-1 1 0,0-1-1,1 1 1,-1 0 0,0 0 0,1 0-1,-1 0 1,0 1 0,0 0-1,1-1 1,-1 1 0,0 0 0,0 0-1,0 1 1,0-1 0,0 1 0,0-1-1,0 1 1,-1 0 0,1 0 0,0 0-1,-1 1 1,0-1 0,1 1 0,1 3-1,2 1-8,-2 1-1,1 0 0,-1 0 0,4 11 0,-6-15 17,-1 0 0,1 1 0,-1-1 0,0 0 0,-1 1 0,1-1 0,-1 1 0,1-1 0,-1 0 0,-1 8 0,-7-35-2988,-9-24 1783,7 14 420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21085,'-1'-2'1768,"1"1"-1440,0-3-384,3 0 32,5-1 528,2 4-480,4-1-232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17388,'-4'92'4718,"2"41"-1509,7-77-2822,3 0 0,2 0 0,29 89 0,-22-104-256,-15-41 5,-2-7-62,-2-13 13,-49-193 52,51 213-142,0 0-1,0 0 1,1 0 0,-1 0-1,0 1 1,0-1 0,0 0 0,0 0-1,1 0 1,-1 0 0,0 0-1,0 1 1,0-1 0,1 0 0,-1 0-1,0 0 1,0 0 0,1 0-1,-1 0 1,0 0 0,0 0 0,0 0-1,1 0 1,-1 0 0,0 0-1,0 0 1,1 0 0,-1 0 0,0 0-1,0 0 1,1 0 0,-1 0-1,0-1 1,0 1 0,0 0 0,1 0-1,-1 0 1,0 0 0,0 0-1,0 0 1,0-1 0,1 1 0,-1 0-1,0 0 1,0 0 0,0-1-1,0 1 1,0 0 0,0 0 0,1 0-1,-1-1 1,0 1 0,0 0-1,0 0 1,0-1 0,0 1 0,0 0-1,0 0 1,0 0 0,0-1-1,0 1 1,0 0 0,0 0-1,0-1 1,0 1 0,0 0 0,-1 0-1,1-1 1,24 17-54,-11-7 19,-7-6 32,1 0 0,-1-1 0,1 1 0,0-2 0,0 1 0,0-1 0,0 0 0,0 0-1,0-1 1,0 0 0,0 0 0,0-1 0,0 0 0,0 0 0,0 0 0,0-1 0,11-5-1,-12 5 11,-1 0 0,1-1 0,-1 0-1,0 0 1,0-1 0,0 1-1,0-1 1,0 0 0,-1 0 0,1-1-1,-1 0 1,-1 1 0,1-1-1,0 0 1,-1-1 0,0 1 0,-1-1-1,1 1 1,-1-1 0,3-9-1,-5 14-2,1-1 0,-1 1 0,0-1 0,0 1 0,1-1 0,-1 1 0,0-1 0,0 1 0,0-1 0,-1 1 0,1-1 0,0 1-1,-1-1 1,1 1 0,-1-1 0,1 1 0,-2-3 0,1 3-2,1 1 1,-1-1-1,0 0 0,1 1 0,-1-1 1,0 1-1,0 0 0,0-1 0,1 1 1,-1-1-1,0 1 0,0 0 0,0 0 1,0 0-1,0-1 0,0 1 1,0 0-1,1 0 0,-1 0 0,0 0 1,-2 1-1,-1 0-4,0 0 0,0 0 0,0 1 1,0-1-1,0 1 0,0 0 0,0 0 0,1 1 1,-1-1-1,1 1 0,-4 3 0,1 0-3,0 1-1,1 0 1,0 0 0,0 0-1,1 0 1,0 1 0,0 0-1,-3 11 1,6-17 6,0-1 0,0 1-1,1 0 1,-1 0 0,1 0 0,0 0-1,-1 0 1,1 0 0,0 0 0,0 0 0,0 0-1,1-1 1,-1 1 0,0 0 0,1 0-1,-1 0 1,1 0 0,-1 0 0,1 0 0,0-1-1,0 1 1,0 0 0,0-1 0,0 1-1,0 0 1,1-1 0,-1 1 0,0-1 0,1 0-1,-1 0 1,1 1 0,-1-1 0,1 0-1,0 0 1,0 0 0,-1-1 0,1 1 0,0 0-1,0-1 1,0 1 0,0-1 0,2 1-1,18 1 43,-1 0 0,0-1 0,1-2-1,-1 0 1,0-1 0,1-1-1,-1-1 1,25-8 0,-41 11 35,-1-1 0,0 1 0,0-1 0,0 0 0,0 0 1,0 0-1,-1-1 0,1 1 0,0-1 0,-1 0 0,0 0 0,0 0 0,0 0 0,0-1 1,0 1-1,-1-1 0,1 0 0,2-7 0,-3 7-19,-1-1 1,0 1-1,0-1 1,0 0-1,-1 1 1,1-1-1,-1 0 1,0 0-1,-1 1 0,1-1 1,-1 0-1,0 0 1,0 1-1,0-1 1,-1 1-1,1-1 1,-4-5-1,-6-8-859,-1 0-1,-25-29 1,61 53-1735,1 0 1361,0-1 1,31 1-1,-12-4 250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13987,'-6'6'612,"-1"1"-1,1 0 1,1 0 0,-1 0-1,1 1 1,0 0 0,1 0-1,0 0 1,0 0 0,1 1-1,0-1 1,0 1 0,-1 12 0,-1 9 388,1 1 0,-1 49 0,6-40-222,9 79 0,-7-100-702,1 0 1,1 1-1,1-2 1,0 1-1,2-1 1,9 19-1,-16-37-74,-1 0 0,0 0 1,0 0-1,0 0 0,1 0 0,-1 0 1,0 0-1,0 0 0,0 0 0,1 0 1,-1 0-1,0-1 0,0 1 0,0 0 1,1 0-1,-1 0 0,0 0 0,0 0 1,0 0-1,0-1 0,0 1 0,1 0 1,-1 0-1,0 0 0,0-1 0,0 1 1,0 0-1,0 0 0,0 0 0,0 0 1,0-1-1,0 1 0,0 0 0,0 0 1,0-1-1,0 1 0,0 0 0,0 0 1,0 0-1,0-1 0,0 1 0,0 0 1,3-15 76,6-73 186,10-80-124,-14 140-210,1 1 0,1-1 1,21-49-1,-25 71 27,1-1 0,-1 1 0,1 0 0,1 0 0,5-5 0,-10 10 29,1 0 1,0 0-1,0 0 0,1 0 1,-1 0-1,0 1 0,0-1 1,0 0-1,0 1 1,1-1-1,-1 1 0,0-1 1,1 1-1,1-1 1,-2 1 5,0 0 0,0 1 1,0-1-1,0 0 1,-1 0-1,1 1 0,0-1 1,0 1-1,0-1 1,-1 1-1,1-1 1,0 1-1,-1-1 0,1 1 1,0-1-1,-1 1 1,1 0-1,-1-1 1,1 1-1,-1 0 0,1 0 1,-1-1-1,0 1 1,1 0-1,-1 0 0,0 1 1,1 2 3,0 1-1,0-1 1,-1 0-1,1 1 1,-1-1 0,0 1-1,-1-1 1,1 0 0,-1 1-1,0-1 1,0 0 0,0 1-1,-1-1 1,-3 7 0,-2 6 67,-2-1 0,-10 17 1,16-30-93,-22 32 250,24-33-280,-1 0-1,1-1 1,0 1-1,-1-1 1,0 1-1,1-1 1,-1 0-1,0 0 1,1 0-1,-1 0 0,0 0 1,0 0-1,0 0 1,0 0-1,0-1 1,-3 1-1,5-1 20,-1 0 0,1 0 0,-1 0 0,1 0 0,-1-1-1,1 1 1,-1 0 0,1 0 0,-1-1 0,1 1 0,-1 0 0,1 0-1,0-1 1,-1 1 0,1-1 0,-1 1 0,1 0 0,0-1 0,-1 1-1,1-1 1,0 1 0,0-1 0,-1 1 0,1-1 0,0 1 0,0-1-1,0 1 1,0-1 0,0 1 0,0-1 0,-1 1 0,1-1 0,0 1-1,0-1 1,1 1 0,-1-2 0,3-22-372,7-2-157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17348,'3'3'366,"-1"0"-1,0-1 1,1 1 0,0-1 0,-1 0 0,1 0 0,0 0 0,0 0 0,0-1 0,1 1 0,-1-1-1,0 1 1,1-1 0,-1 0 0,0-1 0,1 1 0,-1 0 0,5-1 0,-4 0-144,0-1 1,0 1-1,0-1 1,0 0-1,0-1 1,0 1 0,0-1-1,0 1 1,-1-1-1,1 0 1,0 0-1,-1-1 1,0 1-1,0-1 1,5-4 0,-4 3-161,0 0 1,-1-1 0,1 1 0,-1-1 0,0 0 0,0 0-1,0 0 1,-1 0 0,4-9 0,-6 13-62,1-1 1,-1 1-1,0-1 1,0 1-1,1 0 1,-1-1-1,0 1 0,0-1 1,0 1-1,0 0 1,-1-1-1,1 1 0,0-1 1,-1 1-1,1 0 1,0-1-1,-1 1 1,0 0-1,1 0 0,-1-1 1,0 1-1,0 0 1,1 0-1,-1 0 1,0 0-1,0 0 0,0 0 1,-1 0-1,1 0 1,0 0-1,0 1 0,0-1 1,0 0-1,-1 1 1,1-1-1,0 1 1,-1-1-1,1 1 0,-1 0 1,1-1-1,0 1 1,-1 0-1,-1 0 0,-2-1-3,0 1-1,1 0 1,-1 0 0,0 0-1,0 0 1,-5 2-1,9-2 3,0 0 0,0 1 0,0-1 0,0 0 0,0 0 0,0 1 0,-1-1 0,1 1 0,0-1 0,0 1 0,1-1 0,-1 1 0,0 0 0,0 0 0,0-1 0,0 1 0,0 0 0,1 0 0,-1 0 0,0 0 0,1 0 0,-1 0 0,1 0 0,-1 0 0,1 0 0,-1 0 0,1 0 0,0 0 0,-1 0 0,1 3 0,3 0-9,-2-5 11,1 0 0,-1 0 1,0 0-1,0 0 0,0 0 1,0 0-1,0 0 0,0-1 0,0 1 1,0 0-1,0-1 0,-1 1 1,2-2-1,-2 1-2,2 0 2,0 0 0,0 0 1,0-1-1,-1 1 0,1-1 1,-1 1-1,0-1 0,0 1 1,0-1-1,0 0 0,0 1 1,-1-1-1,1 0 0,0-3 0,-23 46 297,10-8-21,1-1-1,2 2 1,1-1 0,1 1-1,-2 39 1,11-55-117,-2-17-158,1 0 0,-1 1 0,0-1 1,0 0-1,0 0 0,0 0 0,0 1 0,1-1 0,-1 0 0,0 0 0,0 0 0,0 0 0,0 0 0,1 1 0,-1-1 0,0 0 0,0 0 0,1 0 0,-1 0 0,0 0 1,0 0-1,0 0 0,1 0 0,-1 0 0,0 0 0,0 0 0,1 0 0,-1 0 0,0 0 0,0 0 0,0 0 0,1 0 0,-1 0 0,1 0 0,0-1 0,1 0-1,-1-1 0,0 1 0,1 0 0,-1 0 1,0-1-1,0 1 0,0-1 0,0 1 0,0-1 0,0 1 1,0-1-1,0 0 0,0-1 0,9-30-111,-2 0-1,-1 0 0,3-42 1,-10 75 109,0-1-3,1 1 0,-1 0 0,0 0 1,0 0-1,1 0 0,-1 0 0,0-1 1,0 1-1,0 0 0,1 0 0,-1 0 1,0 0-1,0 0 0,1 0 0,-1 0 1,0 0-1,0 0 0,1 0 1,-1 0-1,0 0 0,1 0 0,-1 0 1,0 0-1,0 0 0,1 0 0,-1 0 1,0 0-1,0 1 0,0-1 0,1 0 1,-1 0-1,0 0 0,0 0 0,0 1 1,1-1-1,-1 0 0,0 0 1,0 0-1,0 1 0,1-1 0,13 11-5,-10-8 2,1-1 5,-1 1-1,1-1 1,0 1 0,0-2-1,1 1 1,-1 0 0,0-1-1,0 0 1,1 0 0,-1-1-1,0 1 1,1-1 0,-1 0-1,1-1 1,-1 1 0,9-3-1,-7 1 2,1 0 1,-1 0-1,0-1 0,1 0 0,-1 0 0,-1-1 0,1 0 0,0 0 0,-1-1 0,11-9 0,-15 12 1,-1 1 0,0-1-1,1 0 1,-1 0-1,0 0 1,0 0-1,0 0 1,0 0-1,-1 0 1,2-4-1,-2 6 0,0-1 0,0 1 0,0-1 0,0 1-1,0-1 1,0 1 0,0 0 0,0-1 0,0 1 0,0-1 0,0 1-1,0-1 1,0 1 0,0 0 0,0-1 0,-1 1 0,1-1 0,0 1-1,0 0 1,-1-1 0,1 1 0,0-1 0,0 1 0,-1 0 0,1-1-1,0 1 1,-1 0 0,1 0 0,0-1 0,-1 1 0,1 0-1,-1 0 1,1 0 0,0-1 0,-1 1 0,1 0 0,-1 0 0,1 0-1,0 0 1,-1 0 0,1 0 0,-1 0 0,1 0 0,-1 0 0,1 0-1,-1 0 1,1 0 0,0 0 0,-1 0 0,1 0 0,-1 0 0,1 1-1,0-1 1,-1 0 0,1 0 0,-1 1 0,-2 0-1,1 0-1,-1 1 1,1-1 0,0 1-1,-1 0 1,1-1 0,0 1 0,0 0-1,0 0 1,0 0 0,1 1-1,-1-1 1,1 0 0,-1 1-1,-1 4 1,0-1 5,0 1 0,0-1-1,1 1 1,0 0-1,-1 8 1,3-10 0,-1-1 0,1 0 0,0 1 0,0-1 0,0 0 0,1 1 0,-1-1 0,1 0 0,0 0 0,1 1 0,-1-1 0,3 5 0,-3-8-25,0 1 1,0 0 0,0-1-1,1 1 1,-1-1 0,1 1-1,-1-1 1,1 1-1,0-1 1,-1 0 0,1 0-1,0 0 1,0 0 0,0 0-1,0 0 1,0-1-1,0 1 1,0-1 0,0 1-1,0-1 1,0 0 0,0 1-1,0-1 1,0 0-1,0-1 1,0 1 0,3-1-1,4-1-475,1 0-1,-1-1 1,0-1-1,-1 1 1,1-1-1,0-1 1,-1 0-1,0 0 0,0-1 1,-1 1-1,1-2 1,9-10-1,1-2-1459,-1-1 0,-1 0 0,20-35 0,31-73-1990,-31 39 5732,-31 73 2081,-10 28-1130,-11 28 78,3-2-1374,2 1 0,-9 60 0,17-75-1256,1 1 1,1-1-1,1 0 0,1 1 0,6 34 1,-7-55-172,6 22 53,-5-25-63,-1 0-1,0 0 1,1 0 0,-1 0 0,0 0 0,1 0 0,-1 0 0,1 0 0,0 0 0,-1 0-1,1 0 1,0-1 0,-1 1 0,1 0 0,0 0 0,0-1 0,0 1 0,-1 0-1,2 0 1,-1-1-5,0-1 0,-1 1 1,1 0-1,-1 0 0,1-1 0,0 1 0,-1 0 0,1-1 0,-1 1 0,1 0 0,-1-1 0,1 1 0,-1-1 0,0 1 0,1-1 0,-1 1 0,1-1 0,-1 1 0,0-1 0,1 1 0,-1-1 0,0 1 0,0-1 0,0 0 0,1 1 0,-1-1 0,0-1 0,6-20-70,-6 20 64,20-145-416,-18 147 444,0 0-1,-1 1 0,1-1 1,0 1-1,-1-1 0,1 1 1,0 0-1,-1-1 0,1 1 1,-1 0-1,1 0 0,1 2 1,17 9 64,-9-9-74,-1 0-1,1-1 1,0 0 0,-1-1 0,1 0 0,0 0 0,0-1 0,0-1 0,20-3-1,-22 3-3,1-1 0,-1 0 0,0-1-1,0 0 1,0 0 0,-1-1-1,1 0 1,-1-1 0,0 0 0,0 0-1,11-10 1,-17 13-9,-1 1 0,0-1-1,1 1 1,-1-1 0,0 1-1,0-1 1,0 0 0,0 0 0,0 1-1,0-1 1,-1 0 0,2-2 0,-2 3-2,0 0 1,0 0 0,0 0 0,0 0 0,0 1 0,0-1 0,0 0 0,0 0-1,-1 0 1,1 0 0,0 1 0,0-1 0,-1 0 0,1 0 0,-1 1 0,1-1 0,-1 0-1,1 0 1,-1 1 0,0-2 0,-1 1-2,0 0 0,0-1 0,0 1 0,0 0 0,0 0 0,0 0 0,0 1 0,0-1 0,0 1 0,-1-1-1,1 1 1,0-1 0,0 1 0,-1 0 0,1 0 0,0 0 0,0 1 0,-1-1 0,-1 1 0,-3 1 17,1 0 0,0 1 0,0 0 0,0 0 0,1 0 0,-1 1 0,1-1 0,0 1 0,0 1 0,0-1 1,0 1-1,1 0 0,-6 8 0,7-10 16,1 1 0,0-1 0,-1 1 1,2 0-1,-1 0 0,0 0 0,1 0 1,0 1-1,-2 6 0,3-8-9,0-1-1,0 1 1,0-1-1,0 0 1,1 1-1,-1-1 1,0 1-1,1-1 1,0 0-1,0 1 1,0-1-1,0 0 1,0 0-1,0 1 1,0-1-1,1 0 1,2 3-1,-2-3-43,0 0 1,0 0-1,1 0 0,-1 0 0,0-1 1,1 1-1,0-1 0,-1 0 0,1 0 1,0 1-1,-1-2 0,1 1 0,0 0 1,0-1-1,0 1 0,-1-1 0,6 0 1,3 0-27,0-1 0,0-1 0,15-3 0,-26 5 51,45-11-155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17580,'4'-13'697,"3"-10"3705,-7 23-4370,0 0 0,0 0 0,0 0-1,0 0 1,0 0 0,0 0 0,0 0-1,0-1 1,0 1 0,0 0 0,0 0-1,0 0 1,0 0 0,1 0 0,-1 0-1,0 0 1,0 0 0,0 0 0,0 0-1,0 0 1,0 0 0,0 0 0,0 0-1,0 0 1,0 0 0,0 0 0,0 0-1,1 0 1,-1 0 0,0 0 0,0 0-1,0 0 1,0 0 0,0 0 0,0 0-1,0 0 1,0 0 0,0 0 0,0 0-1,0 0 1,0 1 0,0-1 0,1 0-1,-1 0 1,0 0 0,0 0 0,0 0-1,0 0 1,0 0 0,0 0 0,0 0-1,0 0 1,0 0 0,0 0 0,0 0-1,0 0 1,0 1 0,0-1 0,0 0-1,0 0 1,0 0 0,0 0 0,0 0-1,0 0 1,0 0 0,3 16 913,8 151 162,9 68-1602,-20-235 497,0 0 0,0 0-1,0 0 1,0 0 0,0 0-1,0 0 1,0-1 0,1 1-1,-1 0 1,0 0 0,0 0-1,0 0 1,0 0 0,0 0-1,0 0 1,1 0 0,-1 0-1,0 0 1,0 0 0,0 0-1,0 0 1,1 0 0,-1 0-1,0 0 1,0 0 0,0 0-1,0 0 1,0 0 0,1 0-1,-1 0 1,0 0 0,0 0-1,0 0 1,0 0 0,0 0-1,0 0 1,1 1 0,-1-1-1,0 0 1,0 0 0,0 0-1,0 0 1,0 0 0,0 0-1,0 0 1,0 1 0,1-1-1,-1 0 1,0 0 0,0 0-1,0 0 1,0 0 0,0 1-1,0-1 1,0 0 0,0 0-1,0 0 1,0 0 0,0 0-1,0 1 1,0-1 0,0 0-1,0 0 1,0 0 0,5-10 72,-2-24 98,0-41 0,-2 48-128,-1 12-97,-1 0-1,-1 0 1,-5-25 0,9 45 44,0 1 0,1-1-1,0 0 1,-1 0 0,2 0 0,-1-1 0,0 1 0,1-1 0,0 1 0,0-1 0,0 0 0,1-1 0,-1 1 0,1-1 0,0 0 0,0 0 0,0 0-1,0-1 1,1 0 0,-1 0 0,1 0 0,-1-1 0,1 1 0,-1-1 0,1-1 0,0 1 0,0-1 0,-1 0 0,1 0 0,0-1 0,0 0 0,-1 0-1,1 0 1,10-4 0,-3-1 54,1-1 1,-1 0-1,0 0 0,-1-2 0,1 0 0,-2 0 0,1-1 1,-2 0-1,1-1 0,-1 0 0,-1-1 0,0 0 0,9-17 1,-8 13 33,-1-1 0,-1 0 0,-1 0 0,0-1 0,-1 0 1,-1 0-1,-1-1 0,-1 1 0,0-1 0,0-22 0,-3 37-61,0 0 1,-1 0-1,1 0 0,-1 1 0,1-1 1,-1 0-1,-1 0 0,0-3 0,1 6-16,1 1 1,0-1-1,0 1 0,-1-1 0,1 1 1,0-1-1,0 1 0,-1 0 0,1-1 1,-1 1-1,1 0 0,0-1 0,-1 1 1,1 0-1,-1 0 0,1-1 1,-1 1-1,1 0 0,-1 0 0,1 0 1,-1-1-1,1 1 0,-1 0 0,0 0 1,0 0-4,0 1 0,0-1 0,0 1 0,-1-1 1,1 1-1,0-1 0,0 1 0,0-1 1,0 1-1,1 0 0,-1 0 0,0-1 1,0 1-1,0 0 0,-1 2 0,-8 10-22,1 0 0,1 1 0,0 0-1,-10 24 1,-19 64-82,36-100 104,-5 16-29,3-13 5,1 1 0,0 0-1,0 0 1,1 0 0,-1 0 0,1 0 0,0 0-1,1 0 1,0 0 0,0 13 0,1-18 4,-1 0 1,1 0 0,-1 0-1,1 1 1,-1-1 0,1 0-1,0 0 1,0 0-1,-1 0 1,1 0 0,0-1-1,0 1 1,0 0 0,0 0-1,0 0 1,0-1-1,0 1 1,0-1 0,0 1-1,0-1 1,1 1 0,-1-1-1,0 0 1,0 1-1,0-1 1,1 0 0,-1 0-1,0 0 1,0 0-1,1 0 1,-1 0 0,0 0-1,2-1 1,7 0-186,-1-1 0,0 0 0,13-5 0,-11 3 24,-2 1 17,0 0 0,0 1 1,0 0-1,1 1 0,-1 0 1,14 0-1,-20 2 150,0-1-1,-1 0 1,1 1-1,0-1 1,-1 1-1,1 0 1,-1 0-1,1 0 1,-1 0-1,1 0 1,-1 1-1,0-1 1,0 1-1,1 0 1,-1-1-1,0 1 1,-1 0-1,1 0 1,0 0-1,0 0 1,-1 1-1,1-1 1,-1 0-1,0 1 1,0-1-1,2 5 1,-1 1 48,0 0 0,0-1 0,-1 1-1,0 0 1,0 15 0,6-49-2012,-1 13 1562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20108,'11'-2'516,"1"-2"0,0 1-1,-1-1 1,1-1 0,-1 0-1,0 0 1,-1-1 0,12-8-1,-3 0-17,-1-1 0,0 0 0,18-21-1,-32 32-455,-1 1-1,0 0 0,0-1 0,0 0 0,0 0 0,-1 0 1,1 0-1,-1 0 0,0 0 0,-1 0 0,1-1 0,0 1 1,-1-1-1,0 0 0,0-6 0,-1 10-32,0 0-1,0 1 0,0-1 1,0 0-1,0 0 0,0 0 0,0 1 1,-1-1-1,1 0 0,0 0 1,-1 0-1,1 1 0,0-1 1,-1 0-1,1 1 0,-1-1 1,1 0-1,-1 1 0,0-1 1,1 1-1,-1-1 0,1 1 1,-1-1-1,0 1 0,0-1 1,1 1-1,-1 0 0,0-1 1,0 1-1,1 0 0,-1 0 1,0-1-1,0 1 0,0 0 1,1 0-1,-1 0 0,0 0 1,0 0-1,0 0 0,0 0 1,1 1-1,-1-1 0,0 0 1,0 0-1,1 0 0,-2 1 1,-4 1 18,0 0 0,0 0 0,0 0 1,0 1-1,-6 3 0,-3 4-13,1 0 1,0 1-1,0 1 0,1 0 0,-16 19 1,21-22-10,0 1-1,1 0 1,0 1 0,1 0 0,0 0 0,0 0 0,2 0-1,-7 19 1,10-26-29,1-1-1,-1 1 0,0-1 1,1 1-1,0 0 1,0-1-1,0 1 0,0-1 1,0 1-1,1 0 0,0-1 1,0 1-1,0-1 1,0 1-1,0-1 0,1 0 1,-1 0-1,1 1 0,0-1 1,2 3-1,-1-3-25,1 0-1,-1 0 0,1 0 1,0 0-1,0 0 1,0-1-1,0 0 0,1 0 1,-1 0-1,1 0 1,-1-1-1,1 0 0,-1 1 1,10-1-1,2 1-86,0-1-1,0-1 1,26-3 0,6-7-203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18116,'6'16'1203,"-1"0"1,0-1 0,-1 2-1,-1-1 1,2 26-1,5 21-362,-8-52-753,0-4 20,-1 1 0,1-1-1,0 1 1,1-1 0,-1 0-1,7 11 1,-8-17-87,0 0 0,0 0-1,-1 0 1,1 0 0,0 0 0,0 0 0,0-1 0,0 1 0,0 0 0,1 0-1,-1-1 1,0 1 0,0-1 0,0 1 0,0-1 0,1 1 0,-1-1-1,2 0 1,-1 0 1,1 0-1,-1 0 0,0 0 1,1-1-1,-1 1 0,0-1 1,0 0-1,0 0 1,1 0-1,-1 0 0,0 0 1,0 0-1,3-3 0,10-7 84,-1-1 0,0-1-1,0 0 1,16-22 0,43-65 116,-70 95-219,-3 4-3,1-1 0,0 1 1,0-1-1,0 1 0,0-1 0,1 1 0,-1 0 1,0 0-1,1 0 0,-1 0 0,0 0 0,1 0 1,2-1-1,2 6-23,-3 11 10,-3 3 1,0-11 6,0-1 0,0 0 0,0 1 0,1-1 0,2 9 0,-2-14 6,-1 0 0,0-1 0,1 1 0,-1-1 0,0 1 0,1-1 0,-1 0 0,1 1 0,-1-1-1,1 1 1,-1-1 0,1 0 0,-1 1 0,1-1 0,-1 0 0,1 1 0,-1-1 0,1 0 0,-1 0 0,1 0 0,0 0 0,-1 0 0,1 1 0,0-1 0,-1 0 0,1 0 0,-1 0-1,1-1 1,0 1 0,-1 0 0,1 0 0,-1 0 0,1 0 0,0-1 0,-1 1 0,1 0 0,-1 0 0,1-1 0,0 0 0,22-13-57,-23 14 57,34-31-156,-24 22 52,0 0 0,0 0 0,14-8 1,-23 17 88,-1-1 0,1 1-1,-1-1 1,1 1 0,0 0 0,-1-1 0,1 1 0,0 0 0,-1 0 0,1 0 0,0-1 0,0 1 0,-1 0 0,1 0 0,0 0 0,-1 0 0,1 0 0,0 0 0,0 1 0,-1-1 0,1 0 0,0 0 0,-1 0 0,1 1 0,0-1 0,-1 0 0,2 1 0,-1 0-5,0 0 1,0 1 0,0-1 0,0 0 0,0 1 0,0-1 0,-1 0 0,1 1 0,0-1-1,-1 1 1,0-1 0,1 3 0,1 7-33,0 0 0,-1 0 0,-1 11-1,0-13 21,0 0-43,1 23 189,-1-32-135,0 1-1,0 0 1,0-1-1,0 1 1,0 0-1,0-1 1,0 1-1,0 0 1,0-1-1,1 1 1,-1 0-1,0-1 1,0 1-1,1-1 1,-1 1-1,0 0 1,1-1-1,-1 1 1,0-1-1,1 1 1,-1-1-1,1 1 1,-1-1-1,1 0 1,-1 1-1,1-1 1,-1 0-1,1 1 1,0-1-1,-1 0 1,1 1-1,0-1 1,0 0-1,0-1-33,1 0 0,-1 1 0,1-1 0,-1-1 0,1 1 0,-1 0 0,0 0 0,0 0 0,0-1 0,1 1-1,-1 0 1,0-1 0,-1 1 0,1-1 0,0 0 0,0 1 0,-1-1 0,1 1 0,0-3 0,1-3-100,9-17-206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2754 11546,'38'-22'1103,"0"-1"-1,34-30 0,21-13-505,485-332 140,-72 88-710,-221 146-22,535-365 768,-555 338-572,112-72-209,-201 167 5,-93 53 159,115-80 0,-30-15 102,-102 80-247,91-60-1,-124 99-116,2 2 0,71-27 1,24-10 30,-128 53 58,1-1 0,-1 1 0,1-1 0,-1 1 0,0-1 0,1 0 0,-1 0 0,3-3 0,-5 5 13,0 0 0,0 0-1,0-1 1,0 1 0,0 0 0,0 0 0,0 0-1,0 0 1,0 0 0,0-1 0,0 1 0,0 0-1,0 0 1,0 0 0,0 0 0,0 0 0,0-1-1,0 1 1,0 0 0,0 0 0,0 0 0,0 0 0,0-1-1,0 1 1,0 0 0,0 0 0,0 0 0,0 0-1,0 0 1,-1 0 0,1-1 0,0 1 0,0 0-1,0 0 1,0 0 0,0 0 0,0 0 0,-1 0-1,1 0 1,0 0 0,0 0 0,0 0 0,0 0-1,-1-1 1,-16 1-189,1 2-11,0 0-1,1 2 1,0 0 0,0 0-1,0 2 1,0 0-1,-14 8 1,-95 62 345,97-58-338,-393 287-491,367-265 584,-1-2 0,-75 37 0,-127 42-85,144-70 125,-166 95 1,-390 320-932,528-358 88,-100 86-1392,14-9 508,93-94 1584,66-49 177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16740,'-5'-15'4174,"1"25"-793,2 24-1593,2-27-1718,3 81 464,-2-76-470,0 0 1,2 0-1,-1-1 1,1 1-1,6 13 1,-8-23-51,0 0 0,0 0 1,0 0-1,0 0 0,0 0 1,0-1-1,0 1 1,1 0-1,-1-1 0,1 1 1,-1-1-1,1 0 0,0 1 1,-1-1-1,1 0 0,0 0 1,0 0-1,0 0 0,0 0 1,0-1-1,4 2 0,-4-2-2,1 0 0,-1 0 0,1 0 0,-1 0 0,1-1 1,-1 1-1,1-1 0,-1 0 0,1 0 0,-1 0 0,0 0 0,0 0 0,1 0 0,-1 0 0,0-1 0,0 1 0,0-1 0,3-3 0,5-6 15,0 0 0,-1-1 0,0 0 0,-1-1 0,-1 0 0,0 0 1,0-1-1,-2 0 0,0 0 0,0 0 0,-1-1 0,-1 1 0,0-1 0,-1 0 0,0-15 0,-2 29-27,0 0 0,0 1-1,0-1 1,0 0 0,0 1-1,0-1 1,0 0 0,0 1-1,0-1 1,-1 0 0,1 1-1,0-1 1,0 1-1,-1-1 1,1 0 0,0 1-1,-1-1 1,1 1 0,-1-1-1,0 0 1,1 1-1,-1 0 0,1 0 0,-1 0 1,1 0-1,0 0 0,-1 0 0,1 0 0,-1 0 0,1 0 0,0 0 0,-1 0 0,1 0 0,-1 1 1,1-1-1,0 0 0,-1 0 0,1 1 0,0-1 0,-1 0 0,1 0 0,0 1 0,0-1 0,-1 1 1,-15 23-62,14-18 55,0 0 1,1 0-1,-1 0 1,1 0 0,1 0-1,-1 0 1,1 1 0,0-1-1,0 0 1,2 8-1,-2-12 6,1 0 0,-1 0 0,1-1-1,-1 1 1,1 0 0,0 0-1,0-1 1,0 1 0,0 0-1,0-1 1,0 1 0,0-1-1,0 1 1,1-1 0,-1 0 0,1 0-1,-1 1 1,1-1 0,-1 0-1,1 0 1,0 0 0,-1-1-1,1 1 1,0 0 0,0-1-1,0 1 1,-1-1 0,1 1-1,0-1 1,0 0 0,0 0 0,0 0-1,0 0 1,0 0 0,0 0-1,2-1 1,3-1-7,-1 1 0,1-1 1,-1 0-1,0 0 0,0-1 0,0 1 0,0-1 1,7-6-1,39-33-62,-28 21 13,-24 21 53,0-1 1,0 1 0,0 0-1,1-1 1,-1 1 0,0 0-1,0 0 1,1-1 0,-1 1-1,0 0 1,1 0 0,-1-1-1,0 1 1,1 0 0,-1 0-1,0 0 1,1 0 0,-1 0-1,0-1 1,1 1 0,-1 0-1,1 0 1,-1 0 0,0 0-1,1 0 1,-1 0 0,1 0-1,-1 0 1,0 0 0,1 1-1,-1-1 1,0 0 0,1 0-1,-1 0 1,0 0 0,1 0-1,-1 1 1,0-1 0,1 0-1,-1 0 1,0 1 0,1-1-1,-1 0 1,0 0 0,0 1-1,1-1 1,-1 0 0,0 1-1,0-1 1,0 0 0,1 1-1,-1-1 1,0 0 0,0 1-1,0 0 1,4 28-60,-4-16 31,1-12 33,-1 0 0,0 0 0,0 0 0,0 0 0,1 0 0,-1 0 0,0-1-1,1 1 1,-1 0 0,1 0 0,-1 0 0,1 0 0,-1-1 0,1 1 0,0 0 0,-1-1 0,1 1 0,0 0 0,-1-1-1,1 1 1,0-1 0,0 1 0,1 0 0,0-1-3,0 1 0,0-1 1,-1 0-1,1 0 0,0 0 0,0 0 0,0 0 0,-1 0 0,1 0 1,0-1-1,0 1 0,1-1 0,8-4-46,0 0 0,0 0-1,13-9 1,-11 6-58,-7 4 77,1 0-57,1 0 1,-1 0 0,13-4-1,-19 8 79,-1-1-1,1 1 1,0 0-1,0-1 0,-1 1 1,1 0-1,0 0 1,0 0-1,0-1 0,-1 1 1,1 0-1,0 0 0,0 0 1,0 0-1,-1 0 1,1 1-1,0-1 0,0 0 1,0 0-1,-1 1 1,1-1-1,0 0 0,-1 0 1,1 1-1,0-1 1,-1 1-1,1-1 0,0 1 1,-1-1-1,1 1 0,-1-1 1,1 1-1,-1 0 1,1-1-1,-1 1 0,1 0 1,-1-1-1,1 1 1,-1 0-1,0 0 0,0-1 1,1 1-1,-1 0 0,0 0 1,0 0-1,0 1 1,2 32-1664,4-41 1365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17532,'11'-20'5269,"9"-16"-3346,-17 32-1739,64-94 1977,-57 84-2034,2 0 1,0 1 0,0 0 0,24-17-1,-35 29-122,0 0-1,0 1 0,0-1 0,0 0 1,0 1-1,0-1 0,0 1 0,0-1 1,0 1-1,0-1 0,0 1 0,0 0 1,0 0-1,0-1 0,0 1 0,0 0 1,1 0-1,-1 0 0,0 0 0,0 0 1,0 0-1,2 1 0,-2 0-3,0 0-1,0-1 1,0 1-1,0 0 1,0 0-1,-1 0 1,1 0-1,0 0 1,0 0 0,-1 0-1,1 0 1,-1 0-1,1 0 1,-1 0-1,1 1 1,-1-1-1,0 2 1,2 8-19,-1-1 0,0 1 0,-2 20 0,0-22 13,0 20-2,-1-13-20,2-1 0,1 23 0,5-24-594,-6-14 555,0 1 0,0-1 0,1 0 0,-1 0 0,0 0 0,0 0 0,1 0 0,-1 0 0,0 0-1,0 0 1,1 1 0,-1-1 0,0 0 0,1 0 0,-1 0 0,0 0 0,0 0 0,1-1 0,-1 1 0,0 0 0,1 0-1,-1 0 1,0 0 0,0 0 0,1 0 0,-1 0 0,0 0 0,0-1 0,1 1 0,0-1-124,0 0 0,0-1-1,1 1 1,-1 0 0,0 0 0,0-1 0,-1 1 0,1-1 0,0 1 0,0-1 0,-1 1 0,1-1 0,-1 0-1,1-1 1,1-12-728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17492,'-1'11'1321,"0"0"-1,-1 0 1,-4 16 0,-4 22 585,9-38-1635,0-1-39,0 0 0,1 0 0,0 0 1,0 0-1,3 14 0,-2-22-211,-1 0-1,1 0 1,0 1-1,0-1 1,0 0-1,0 0 0,0 0 1,0-1-1,0 1 1,0 0-1,1 0 1,-1-1-1,1 1 1,0-1-1,-1 1 1,1-1-1,0 1 1,0-1-1,0 0 0,0 0 1,0 0-1,0 0 1,0-1-1,0 1 1,0 0-1,0-1 1,0 1-1,1-1 1,3 0-1,8 0-89,-1 0-1,1-2 1,-1 1-1,19-6 1,-21 4-6,0 1 0,0 0 0,0 0 0,0 1 0,0 1 0,0 0 0,16 2 0,-25-2 76,-1 0 0,1 0 0,0 1 0,0-1 0,-1 1 0,1-1 0,0 1 0,-1 0 0,1-1 0,-1 1 0,1 0-1,-1 0 1,1 0 0,-1 0 0,0 0 0,1 1 0,-1-1 0,0 0 0,0 1 0,0-1 0,0 1 0,0-1 0,0 1 0,-1-1 0,1 1 0,0 0 0,-1-1-1,1 1 1,-1 0 0,1-1 0,-1 1 0,0 0 0,0 0 0,0-1 0,0 1 0,0 0 0,0 0 0,-1-1 0,1 1 0,0 0 0,-2 2 0,0 3 81,-1 0 1,0 0 0,0 0 0,-1-1-1,1 0 1,-1 1 0,-1-1 0,-8 9-1,7-9-25,0-1 0,0 0 0,-1 0 0,0-1 0,0 1 0,0-2 0,0 1 0,-1-1 0,-11 4 0,17-6-131,0-1 1,0 1 0,0-1 0,0 1 0,0-1 0,0 0 0,0 1 0,0-1 0,0 0-1,0 0 1,0-1 0,0 1 0,0 0 0,0-1 0,0 1 0,0-1 0,0 0-1,0 0 1,0 0 0,0 0 0,0 0 0,0 0 0,1 0 0,-1 0 0,1-1-1,-1 1 1,1-1 0,-1 1 0,1-1 0,0 0 0,-1 1 0,1-1 0,0 0-1,0 0 1,0 0 0,1 0 0,-1 0 0,0 0 0,1 0 0,0 0 0,-1-3 0,0-17-520,4-2-200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18940,'2'0'298,"-1"-1"0,1 1 0,0 0 0,0-1 0,0 0 0,-1 1 0,1-1 0,0 0 0,-1 0 0,1 0 0,-1 0 0,1 0 0,-1 0 0,1-1 0,1-1 0,20-26 1974,-15 18-1345,0 3-449,-6 5-386,1 0 0,-1 0 0,1 0 0,-1 0 1,0 0-1,0 0 0,0-1 0,2-5 0,-16 23 43,-5 13-143,14-23 1,1 1 1,-1 0 0,1 0-1,0 0 1,1 1 0,-3 9 0,4-13-5,0-1 0,0 0 0,0 0 1,0 1-1,1-1 0,-1 0 1,0 0-1,0 1 0,1-1 1,-1 0-1,1 0 0,-1 0 0,1 0 1,-1 0-1,1 0 0,0 0 1,0 0-1,-1 0 0,1 0 1,0 0-1,0 0 0,0 0 0,0-1 1,0 1-1,0 0 0,0-1 1,0 1-1,0 0 0,0-1 1,1 0-1,-1 1 0,0-1 0,0 0 1,0 1-1,3-1 0,35 6-346,-31-6 331,1 1 0,-1 0 1,0 0-1,0 1 0,-1 0 0,1 0 0,0 1 1,-1 0-1,1 0 0,-1 1 0,12 8 0,-19-12 52,1 1-1,-1-1 1,0 0-1,1 1 0,-1-1 1,0 0-1,1 1 0,-1-1 1,1 0-1,-1 0 0,0 1 1,1-1-1,-1 0 1,1 0-1,-1 0 0,1 0 1,-1 0-1,1 0 0,-1 1 1,1-1-1,-1 0 0,0 0 1,1-1-1,-1 1 0,1 0 1,-1 0-1,1 0 1,-1 0-1,1 0 0,-1 0 1,1-1-1,-1 1 0,0 0 1,2-1-1,-1 0 22,0 0-1,0-1 1,-1 1 0,1 0-1,0-1 1,0 1-1,-1-1 1,1 1 0,-1-1-1,1-2 1,4-38 361,-7 28-367,0 0 1,0 0-1,-9-24 1,7 25-141,1-1 0,-1 1 0,-1-24 0,5 35 42,0 0 0,0 0-1,1 1 1,-1-1-1,0 0 1,1 0-1,-1 0 1,1 1-1,0-1 1,0 0 0,-1 1-1,1-1 1,0 0-1,0 1 1,1-1-1,-1 1 1,0 0-1,0-1 1,1 1 0,-1 0-1,1 0 1,-1 0-1,1 0 1,-1 0-1,1 0 1,0 0-1,-1 0 1,1 1-1,0-1 1,0 1 0,0-1-1,-1 1 1,4 0-1,9-2-86,-1 1 0,1 0 0,22 2 0,-17 0 36,34-1-200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90 15779,'37'-90'7561,"-37"108"-4762,1-6-2562,0 45 10,2 0 0,3 0 0,15 69 0,-14-98-209,0 0 0,3 0 0,0 0 1,2-1-1,0 0 0,2-1 0,1-1 0,21 27 0,-32-47-12,-1-1 0,1 0 0,0 1 0,0-1-1,0-1 1,0 1 0,8 4 0,-12-8-25,0 0 1,0 0-1,0-1 1,-1 1-1,1 0 1,0 0-1,0 0 1,0 0-1,0 0 1,0 0-1,0-1 0,0 1 1,0 0-1,0 0 1,0 0-1,0 0 1,0-1-1,0 1 1,0 0-1,0 0 1,0 0-1,0 0 1,0 0-1,0-1 0,0 1 1,0 0-1,0 0 1,0 0-1,0 0 1,0 0-1,0 0 1,0-1-1,1 1 1,-1 0-1,0 0 0,0 0 1,0 0-1,0 0 1,0 0-1,0 0 1,0-1-1,0 1 1,1 0-1,-1 0 1,0 0-1,0 0 1,0 0-1,0 0 0,0 0 1,1 0-1,-1 0 1,0 0-1,0 0 1,0 0-1,0 0 1,0 0-1,1 0 1,-1 0-1,0 0 1,0 0-1,0 0 0,0 0 1,0 0-1,1 0 1,-1 0-1,0 0 1,0 1-1,-5-12 27,-12-8-85,0 0 1,-2 2 0,0 0-1,-38-24 1,-90-46-222,139 83 275,-16-8 39,18 10-10,0 0 1,1-1 0,-1 0 0,1 0-1,-7-7 1,11 10-23,1 0-1,0 0 1,0-1 0,0 1 0,-1 0 0,1 0-1,0 0 1,0-1 0,0 1 0,0 0 0,-1 0-1,1-1 1,0 1 0,0 0 0,0-1-1,0 1 1,0 0 0,0 0 0,0-1 0,0 1-1,0 0 1,0-1 0,0 1 0,0 0 0,0 0-1,0-1 1,0 1 0,0 0 0,0-1-1,0 1 1,0 0 0,1 0 0,-1-1 0,0 1-1,0 0 1,0 0 0,0-1 0,1 1 0,-1 0-1,0 0 1,0-1 0,0 1 0,1 0-1,-1 0 1,0 0 0,0 0 0,1 0 0,-1-1-1,0 1 1,0 0 0,1 0 0,-1 0 0,20-7 84,-18 7-84,103-22 50,-67 15-1032,69-21 1,-90 23 705,-1-2 0,23-13 1,-10-2-263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153 164 16716,'0'-2'204,"0"0"1,0 0-1,0 0 1,0 0-1,-1 0 1,1 0-1,0 0 1,-1 0-1,0 0 1,1 1-1,-1-1 1,0 0-1,0 0 1,0 1-1,0-1 1,-1 0-1,1 1 0,0-1 1,0 1-1,-1 0 1,1-1-1,-1 1 1,0 0-1,1 0 1,-1 0-1,0 0 1,1 0-1,-1 0 1,0 1-1,0-1 1,-2 0-1,1 1-37,-1-1 0,1 1-1,0 0 1,0 0-1,-1 0 1,1 0-1,0 1 1,0-1 0,0 1-1,0 0 1,0 0-1,-1 0 1,2 0-1,-1 1 1,0-1 0,0 1-1,0-1 1,-4 5-1,1 0-158,1-1 1,0 1-1,1 1 0,-1-1 0,1 0 0,0 1 0,1 0 1,0 0-1,0 0 0,0 1 0,1-1 0,0 0 1,0 1-1,1 0 0,-1 9 0,2-15-12,0-1 0,0 1-1,0-1 1,0 1 0,1-1 0,-1 1 0,0-1 0,1 1-1,-1-1 1,1 1 0,0-1 0,-1 0 0,1 1 0,0-1-1,0 0 1,-1 0 0,1 1 0,0-1 0,1 0-1,-1 0 1,0 0 0,0 0 0,0 0 0,1 0 0,-1-1-1,0 1 1,1 0 0,-1-1 0,0 1 0,1-1 0,-1 1-1,1-1 1,-1 1 0,1-1 0,-1 0 0,2 0 0,8 1-30,-1-1 1,0 0-1,0-1 1,14-2 0,-19 2 15,53-8-77,9-2 373,104-2-1,-171 12-234,1 1 0,-1 0 0,1 0 0,-1 0 0,0 0 0,1-1 0,-1 1 0,0 0 0,1 0 0,-1-1 0,0 1 0,1 0-1,-1 0 1,0-1 0,0 1 0,1 0 0,-1-1 0,0 1 0,0-1 0,0 1 0,0 0 0,1-1 0,-1 1 0,0 0 0,0-1 0,0 1-1,0-1 1,0 1 0,0-1 0,0 1 0,0 0 0,0-1 0,0 1 0,0-1 0,0 1 0,0 0 0,-1-1 0,1 1 0,0-1 0,-6-19 481,6 18-437,-9-20 113,-1 0 1,-1 1-1,0 0 0,-16-19 1,19 28-212,0-8-265,8 20 244,0-1-1,0 1 1,0-1 0,0 1 0,0-1-1,0 1 1,0-1 0,0 1-1,0-1 1,0 1 0,1-1 0,-1 1-1,0 0 1,0-1 0,0 1-1,1-1 1,-1 1 0,0 0 0,1-1-1,-1 1 1,0-1 0,1 1 0,0-1-1,2 0-230,0 0 1,0 0-1,0 0 0,0 0 0,1 0 0,-1 1 0,0 0 0,6-1 0,-7 1 111,22-3-980,-1-1 0,0-1 0,23-8 0,4-3-147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22237,'-1'1'111,"1"-1"-1,-1 1 1,0-1 0,0 1 0,1-1 0,-1 1 0,0-1 0,1 1-1,-1-1 1,0 1 0,1 0 0,-1-1 0,1 1 0,-1 0 0,1 0-1,0-1 1,-1 1 0,1 0 0,0 0 0,-1 1 0,-6 20 197,3-1 138,1 0-1,0 0 1,2 1 0,1 25-1,13 88 99,11-5-77,-19-113-395,0 0-1,1 0 0,1 0 1,1-1-1,12 21 1,-19-35-62,0-1 0,0 1 0,0-1 0,1 1 0,-1-1 1,0 0-1,1 1 0,-1-1 0,1 0 0,-1 0 0,1 0 0,-1 0 0,1 0 1,0 0-1,-1 0 0,4 0 0,-5-1-7,1 0 1,-1 0-1,1 0 1,-1 0-1,1 0 0,-1 0 1,1 0-1,-1 0 1,1-1-1,-1 1 1,1 0-1,-1 0 0,1 0 1,-1-1-1,1 1 1,-1 0-1,1-1 1,-1 1-1,0 0 0,1-1 1,-1 1-1,1-1 1,0 0 2,0-1 0,-1 1 0,1-1 0,0 1 0,-1-1 0,1 1 0,-1-1 0,0 1 0,1-1 0,-1-2 0,0-9 11,0 1-1,0-1 1,-1 0 0,-6-21-1,-16-53-59,17 70 23,-7-24-157,-2 0-1,-30-59 1,44 99 153,0-1 0,1 0 0,-1 0 1,-1 1-1,1-1 0,0 1 0,0-1 0,0 1 0,-1-1 0,1 1 1,-3-2-1,5 4 13,-1 0 0,0 0 1,0 0-1,0 0 0,0 0 0,1 0 1,-1 0-1,0-1 0,1 1 0,-1 0 0,1 0 1,-1 0-1,1-1 0,-1 1 0,1 0 1,-1-1-1,1 1 0,0 0 0,-1-1 1,2 2-1,2 2 3,1 1 0,-1-1 0,1 1 0,0-1 1,0 0-1,0-1 0,0 0 0,1 1 0,0-1 0,-1-1 0,1 1 0,0-1 0,0-1 1,11 3-1,-8-3 8,0 0 0,0-1 0,0 0 0,0-1 0,0 0 0,0 0 0,0-1 0,-1 0 1,15-6-1,-9 2 11,1-1 0,-1 0 1,0-1-1,-1 0 0,0-2 1,0 1-1,-1-2 0,0 1 1,-1-2-1,0 1 0,13-20 1,-15 12 1,-5 12-22,-6 13-35,-6 18 89,0-1 1,2 1 0,1 0-1,1 0 1,0 1-1,2 0 1,1-1 0,4 40-1,-3-61-31,1 1 0,0 0 0,0 0 0,0-1 0,0 1 0,0-1 0,1 1 0,0-1 0,0 0 0,0 1 0,0-1-1,0 0 1,0 0 0,1 0 0,0-1 0,-1 1 0,7 4 0,-4-5-7,-1 1 0,0-1 0,1-1 0,0 1 1,-1-1-1,1 1 0,0-1 0,0-1 0,-1 1 0,1-1 0,0 0 0,7 0 0,-2-1-8,0-1-1,0 0 0,0 0 0,-1-1 1,1 0-1,-1 0 0,0-1 1,0-1-1,0 1 0,0-1 0,-1-1 1,0 0-1,8-7 0,-11 8 0,0-1 0,0 1-1,-1-1 1,0 0 0,0 0 0,0-1-1,-1 1 1,3-8 0,-5 11 9,0-1 1,0 0-1,0 0 0,0 0 1,-1 0-1,1 0 0,-1 0 1,0 0-1,0 0 0,0 0 1,-1 0-1,0 0 0,0 0 1,0 0-1,-2-6 0,2 9-2,1-1 0,-1 1 0,0 0 0,1-1 0,-1 1 0,0 0 0,0 0 0,0 0-1,0 0 1,0 0 0,0 0 0,0 0 0,0 0 0,-1 0 0,1 0 0,0 1-1,-1-1 1,1 0 0,0 1 0,-1-1 0,1 1 0,-1 0 0,1-1 0,0 1-1,-1 0 1,1 0 0,-1 0 0,1 0 0,-1 0 0,1 0 0,-1 1 0,1-1 0,-1 0-1,1 1 1,0-1 0,-1 1 0,1-1 0,0 1 0,-3 1 0,0 0 1,0 0 0,0 1 0,1-1 1,-1 1-1,1 0 0,0 0 0,-1 0 0,1 1 1,1-1-1,-1 1 0,0-1 0,-2 7 1,3-7-33,1 0 0,-1 0 0,1 0 1,0 1-1,0-1 0,1 0 0,-1 1 1,1-1-1,-1 0 0,1 1 1,0-1-1,0 1 0,1-1 0,-1 0 1,1 1-1,0-1 0,0 1 0,0-1 1,0 0-1,0 0 0,1 0 1,-1 0-1,1 0 0,0 0 0,0 0 1,0 0-1,0-1 0,0 1 0,5 3 1,-2-3-144,-1 0 1,1 0-1,-1-1 1,1 0-1,0 0 1,0 0 0,0 0-1,0-1 1,0 0-1,0 0 1,0 0-1,0-1 1,1 1-1,-1-1 1,0-1-1,0 1 1,0-1 0,1 1-1,6-4 1,1 0-44,-1 0 0,18-11 1,28-18-644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106 118 16436,'0'-4'367,"0"1"1,0-1 0,-1 0 0,1 1 0,-1-1 0,0 1 0,0-1 0,0 1 0,-3-5 0,4 7-289,-1 0 1,1 0-1,-1 0 0,0 0 1,1 1-1,-1-1 0,0 0 0,0 0 1,1 1-1,-1-1 0,0 1 0,0-1 1,0 1-1,0-1 0,0 1 1,0 0-1,0-1 0,0 1 0,0 0 1,0 0-1,0-1 0,0 1 0,0 0 1,0 0-1,0 0 0,0 0 1,0 1-1,0-1 0,0 0 0,0 0 1,0 1-1,0-1 0,0 0 1,0 1-1,0-1 0,0 1 0,-1 0 1,-2 2 26,0 0 1,0 0-1,1 1 0,-1-1 1,1 1-1,-1 0 1,1-1-1,0 1 1,1 1-1,-1-1 1,1 0-1,0 1 1,0-1-1,-3 10 1,2-3-101,0 1 1,0 0 0,1 0 0,1 0 0,0 12-1,1-19-1,0 0 0,0 1 0,1-1 0,0 0 0,0 0 0,0 0 0,1 0-1,0 0 1,4 8 0,-5-11 0,0 0 0,0 0 0,1 0 0,-1 0 0,0-1 0,1 1 0,0-1 0,-1 1 0,1-1 0,0 1 0,0-1 0,0 0 0,0 0 0,0 0 0,0 0 0,0 0 0,0-1 0,0 1 0,0 0 0,1-1 0,-1 0 0,0 0 0,0 1 0,0-1 0,4-1 0,1 0 18,0 0 0,1-1 1,-1-1-1,0 1 0,0-1 0,0 0 1,0 0-1,-1-1 0,1 0 0,-1 0 1,0-1-1,0 0 0,6-6 0,4-5 162,-1-1 0,0 0 0,13-23 1,-25 36-140,42-68 714,-42 65-628,1 0 1,-1-1-1,0 1 0,-1 0 0,1-1 0,-2 1 0,1-1 0,0-12 0,-4 11 265,-2 14-310,-3 18-125,4-3 40,1 0 0,1-1 0,1 1 0,3 27 0,-2-37-84,1 0-1,0 1 1,0-1 0,1 0-1,1 0 1,-1-1 0,2 1-1,-1-1 1,1 0 0,7 9-1,-11-16 32,1 0-1,0 0 1,0 0-1,0-1 0,0 1 1,0-1-1,0 1 1,1-1-1,-1 0 1,0 1-1,1-1 0,-1-1 1,1 1-1,-1 0 1,1 0-1,-1-1 1,1 0-1,-1 1 0,1-1 1,0 0-1,-1 0 1,1-1-1,-1 1 1,1 0-1,-1-1 0,1 0 1,-1 1-1,1-1 1,3-2-1,23-13-407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15387,'0'1'70,"0"-1"0,0 0 1,0 1-1,0-1 0,0 0 0,0 0 0,0 1 0,0-1 0,0 0 0,1 0 0,-1 1 0,0-1 0,0 0 1,0 0-1,0 1 0,0-1 0,1 0 0,-1 0 0,0 1 0,0-1 0,0 0 0,1 0 0,-1 0 0,0 0 1,0 1-1,1-1 0,-1 0 0,0 0 0,0 0 0,1 0 0,-1 0 0,0 0 0,0 0 0,1 0 0,14-1 1044,14-11 353,-28 12-1282,27-13 529,-1-1 0,0-1 0,-1-1 0,-1-1 0,0-2 1,-2 0-1,27-29 0,-48 46-662,0 0-1,0 0 1,-1 0 0,1-1-1,-1 1 1,0-1-1,1 1 1,-1-1 0,0 1-1,0-5 1,-1 6-40,0 1 0,0-1 0,0 0 0,0 1 0,0-1 0,0 0 0,0 1 1,0-1-1,-1 0 0,1 1 0,0-1 0,0 1 0,-1-1 0,1 0 0,0 1 0,-1-1 0,1 1 0,-1-1 0,1 1 0,-1-1 0,1 1 0,-1-1 0,1 1 1,-1 0-1,1-1 0,-1 1 0,0 0 0,1-1 0,-1 1 0,0 0 0,1 0 0,-1 0 0,1-1 0,-1 1 0,0 0 0,0 0 0,1 0 0,-1 0 0,0 0 1,1 0-1,-1 0 0,0 1 0,1-1 0,-2 0 0,-4 1-5,0 0-1,0 1 1,1 0 0,-1 0 0,0 0-1,1 0 1,0 1 0,-1 0 0,1 0-1,0 0 1,0 1 0,1-1 0,-1 1 0,1 0-1,0 1 1,-4 4 0,-2 3-13,2-1 1,-1 2-1,1-1 0,1 1 1,-8 19-1,9-18-3,2 0 0,-1 0 0,-2 19-1,7-29-31,-1 1 0,0-1 0,1 1 0,0-1 0,0 1 0,0-1 0,0 1 0,1-1 0,0 1 0,0-1 0,0 0 0,1 1 0,-1-1 0,4 6 0,-3-8-7,-1 0 0,1 0 0,0-1 1,0 1-1,0-1 0,0 1 0,0-1 0,0 0 0,0 0 0,0 0 0,0 0 1,1 0-1,-1 0 0,0-1 0,1 1 0,-1-1 0,0 0 0,1 1 1,-1-1-1,1 0 0,-1 0 0,1-1 0,-1 1 0,0 0 0,4-2 0,3 0 51,0-1-1,-1 0 1,1 0-1,-1-1 1,13-7-1,21-19-327,1-7-70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16556,'-13'19'691,"1"2"0,2 0 0,0 0 0,1 0 0,1 1 0,1 1 0,1-1 1,-4 32-1,5-11-220,1 0 1,3 0-1,5 70 0,6-44-303,-5-42-25,2 48 0,-5-128 461,15-95 1,27-53-630,-43 197 22,3-15-47,1 1 1,0-1 0,2 1 0,17-33 0,-22 47 32,0 1 0,1 0 0,-1-1 0,1 1 1,0 0-1,0 0 0,0 0 0,0 1 0,1-1 0,-1 1 1,1 0-1,5-3 0,-6 4 2,1 0 0,-1 0-1,1 1 1,-1-1 0,1 1 0,-1 0 0,0 0-1,1 0 1,-1 0 0,1 1 0,-1-1 0,1 1-1,-1 0 1,0 0 0,1 0 0,-1 0 0,4 3-1,-4-3 8,0 1 0,0-1-1,-1 1 1,1-1 0,-1 1-1,1 0 1,-1 0 0,0 0-1,0 0 1,0 1 0,0-1-1,0 1 1,0-1-1,-1 1 1,1-1 0,-1 1-1,0 0 1,2 3 0,-3-2 16,1 0 1,0 0 0,-1 0 0,0 0 0,0 0 0,0 0-1,-1 0 1,1 0 0,-1 0 0,0-1 0,0 1 0,-2 5-1,0-1 40,-1 0-1,0 0 1,-1 0-1,0-1 0,0 1 1,0-1-1,-1-1 0,0 1 1,0-1-1,-1 0 0,-13 9 1,16-12-107,-1-1 0,0 1 0,0-1 0,-1 0 0,1-1 1,0 1-1,-1-1 0,1 0 0,-1-1 0,1 1 0,-10-1 1,13 0 11,0-1 0,1 1 0,-1 0 1,0 0-1,0-1 0,1 1 0,-1-1 1,0 1-1,1-1 0,-1 0 0,1 0 0,-1 0 1,1 0-1,-1 0 0,1 0 0,-1 0 1,1 0-1,0-1 0,0 1 0,0 0 1,0-1-1,0 1 0,0-1 0,0 1 1,0-1-1,0 1 0,1-1 0,-1 0 0,1 0 1,-1 1-1,1-1 0,0 0 0,-1 1 1,1-1-1,0 0 0,0 0 0,0 0 1,1 1-1,-1-3 0,7-19-517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2389 9050,'18'-33'712,"10"-9"-536,4 0-64,11-4 472,10-2-216,18-1-104,8-4 0,13-7-15,8-6-9,13-6-8,8-3-208,6-3 64,-6 0-32,-6-2-72</inkml:trace>
  <inkml:trace contextRef="#ctx0" brushRef="#br0" timeOffset="1">2900 479 11354,'84'-52'1145,"-7"0"-841,-8 6-120,-4 2 528,-3 4-360,-6 2-96,-2 7-120,-5 2-88,-8 3-104,-1 3-72,-6 2-120,-4 1-656,-7 3-216,-4 2 872,-6 2-225,-3 1-111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16916,'6'1'516,"0"0"1,0 0 0,0-1 0,0 1 0,1-1 0,-1-1-1,0 1 1,0-1 0,0-1 0,0 1 0,0-1 0,10-4-1,-11 5-368,-1-1-1,1-1 0,-1 1 0,0 0 0,1-1 0,-1 0 0,0 0 0,0-1 0,-1 1 0,1-1 0,-1 0 0,0 1 0,0-1 0,0-1 0,4-7 0,-7 11-132,1 1 1,-1-1 0,1 0-1,-1 0 1,0 0 0,1 0-1,-1 0 1,0 0-1,0 1 1,0-1 0,0 0-1,0 0 1,0 0-1,0 0 1,0 0 0,0 0-1,0 0 1,0 0 0,0 0-1,-1 0 1,1 1-1,0-1 1,-1-1 0,0 1-4,0 1 0,0-1 0,1 1-1,-1 0 1,0-1 0,0 1 0,1 0 0,-1 0 0,0-1 0,0 1 0,0 0 0,0 0 0,1 0 0,-1 0 0,0 0 0,0 0 0,0 0 0,0 0 0,1 0 0,-2 1 0,-2 0 10,-1 0 1,1 1 0,0-1-1,0 1 1,0 0-1,0 0 1,0 1 0,-6 4-1,5-1-26,-1 0 1,1 0-1,0 1 0,0 0 0,1 0 0,0 1 0,-3 8 0,5-13-5,1 1 1,-1-1-1,1 1 0,0 0 1,0 0-1,0 0 1,1-1-1,0 1 0,-1 0 1,1 0-1,0 0 0,1 0 1,-1 0-1,1 0 1,0-1-1,0 1 0,2 6 1,-2-8-2,1-1 0,-1 1 0,1 0 0,0-1 0,0 1 0,-1-1 0,1 1 0,0-1 0,0 0 0,0 1 0,0-1 0,0 0 0,1-1 0,-1 1 0,0 0 0,0-1 0,1 1 0,-1-1 0,0 0 0,1 1 0,-1-1 0,0 0 0,1-1 0,-1 1 0,3-1 0,6 0-96,0-1-1,0 0 1,-1-1 0,13-5 0,66-34-567,-58 26 290,38-14 0,-68 30 395,0-1 0,0 1 0,-1 0 0,1-1 1,0 1-1,0 0 0,0 0 0,0 0 0,0 0 0,-1 0 0,1 0 1,0 0-1,0 0 0,0 0 0,0 0 0,1 1 0,-2-1 3,0 0-1,1 1 0,-1-1 1,0 0-1,1 1 0,-1-1 0,0 0 1,0 1-1,1-1 0,-1 0 1,0 1-1,0-1 0,0 1 1,1-1-1,-1 0 0,0 1 1,0-1-1,0 1 0,0-1 0,0 1 1,0-1-1,0 1 0,-7 31 838,2-16-297,5-15-538,0-1 0,0 1 0,0-1 0,0 0 0,0 1 0,0-1 0,0 1 0,1-1 0,-1 0 0,0 1 0,0-1 0,0 0 0,1 1 0,-1-1 0,0 1 0,0-1 0,1 0 0,-1 0 0,0 1 0,1-1 0,-1 0 0,0 0 0,1 1 0,-1-1 0,0 0 0,1 0 0,-1 0 0,0 1 0,1-1 0,-1 0 0,1 0 0,-1 0 0,0 0 0,1 0 0,-1 0 0,1 0 0,-1 0 0,1 0 0,-1 0 0,0 0 0,1 0 0,-1 0 0,1 0 0,-1-1 0,0 1 0,1 0 0,-1 0 0,0 0 0,1-1 0,22-8 62,23-17-410,-31 16-96,0 0 0,1 2 0,1 0 0,-1 0 0,33-8 1,-48 16 366,0 0 0,0 0 0,0 0 0,0 0 0,0 0 1,1 0-1,-1 0 0,0 0 0,0 0 0,0 0 0,0 1 0,0-1 1,0 1-1,0-1 0,0 1 0,0-1 0,0 1 0,0-1 1,0 1-1,0 0 0,0-1 0,0 1 0,-1 0 0,1 0 1,0 0-1,-1 0 0,1 0 0,0 0 0,-1 0 0,1 0 1,-1 0-1,0 0 0,1 0 0,-1 0 0,1 1 0,-1-1-18,0 0-1,0 1 0,1-1 0,-1-1 0,0 1 0,1 0 1,-1 0-1,1 0 0,-1 0 0,1 0 0,-1 0 1,1 0-1,0-1 0,-1 1 0,1 0 0,0 0 1,0-1-1,0 1 0,-1-1 0,1 1 0,0 0 0,0-1 1,0 0-1,0 1 0,0-1 0,0 0 0,0 1 1,0-1-1,0 0 0,0 0 0,0 0 0,0 0 1,0 0-1,0 0 0,0 0 0,1 0 0,-1 0 0,0-1 1,0 1-1,0 0 0,0-1 0,-1 1 0,1 0 1,0-1-1,0 0 0,0 1 0,1-2 0,16-7-750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99 202 16844,'-10'9'829,"-8"7"589,-18 21-1,32-32-1158,0 0 0,0-1 0,1 1 0,0 0-1,0 0 1,1 1 0,-1-1 0,1 1 0,0-1 0,-1 8 0,2-12-213,1 0 0,0 0 1,0 0-1,0 0 1,0 0-1,0 0 0,0 0 1,0 0-1,0 0 1,0 0-1,0 0 0,1 0 1,-1 0-1,0 0 1,0-1-1,1 1 0,-1 0 1,1 0-1,-1 0 0,1 0 1,-1-1-1,1 1 1,0 0-1,-1-1 0,1 1 1,1 1-1,0-2-3,-1 1 0,1 0 0,0-1 1,0 1-1,0-1 0,0 1 0,-1-1 0,1 0 0,0 0 0,0 0 0,0 0 0,3-1 0,4 0-4,1-1 0,-1-1-1,0 0 1,13-6-1,-8 2-69,-1 0 0,0-1 0,0 0 0,-1-1-1,0 0 1,0-1 0,-1-1 0,-1 0 0,0 0-1,0-1 1,-1 0 0,-1-1 0,0 0 0,-1 0-1,0-1 1,-1 1 0,0-2 0,-1 1 0,-1 0 0,0-1-1,-1 0 1,1-26 0,-3 38 31,-1 0 0,0 0-1,-1 1 1,1-1 0,0 0 0,-1 0 0,0 0-1,1 0 1,-1 1 0,0-1 0,-3-4 0,4 6 1,0 1-1,-1 0 1,1-1 0,0 1 0,-1 0 0,1-1 0,0 1 0,-1 0-1,1 0 1,0-1 0,-1 1 0,1 0 0,-1 0 0,1 0 0,0 0-1,-1-1 1,1 1 0,-1 0 0,1 0 0,-1 0 0,1 0-1,0 0 1,-1 0 0,1 0 0,-1 0 0,1 0 0,-1 0 0,0 1-1,0 0 5,-1-1 0,1 1 0,-1 0 0,1 0 0,0 0 1,-1 1-1,1-1 0,0 0 0,0 0 0,0 1 0,-2 1 0,-6 11 94,1 1 1,1-1 0,0 1 0,1 0-1,0 1 1,2-1 0,-1 1 0,2 0-1,0 0 1,1 1 0,1-1-1,0 0 1,3 22 0,-2-34-140,1-1 1,-1 1-1,1-1 1,0 1-1,0-1 0,0 0 1,1 1-1,-1-1 1,1 0-1,0 0 0,-1 0 1,2 0-1,-1 0 1,0 0-1,0-1 1,1 1-1,0-1 0,-1 0 1,1 0-1,0 0 1,4 2-1,-3-2-69,0 0 0,0-1 0,0 0 0,0 0 0,1 0 0,-1-1 0,0 1 0,1-1 0,-1 0 0,0 0 0,1-1 0,-1 1 1,0-1-1,0 0 0,1 0 0,6-3 0,17-9-502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40 131 14971,'3'0'680,"1"-1"0,0 1 0,-1-1 0,1 1 0,-1-1 0,1-1-1,-1 1 1,1 0 0,-1-1 0,5-2 0,-4 1-485,0 0-1,0 0 1,0 0-1,-1 0 1,1 0 0,-1-1-1,0 0 1,0 1-1,0-1 1,0 0 0,-1 0-1,0-1 1,1 1-1,-2-1 1,1 1 0,0-1-1,-1 1 1,0-1-1,0 0 1,0 0-1,-1-4 1,0 8-159,0 0-1,0 0 1,0 0-1,0 0 1,0 0-1,0 0 1,0 0-1,0 0 1,-1 0 0,1 0-1,0 0 1,-1 0-1,1 0 1,-1 0-1,1 0 1,-1 0-1,1 0 1,-1 1 0,0-1-1,1 0 1,-1 0-1,0 1 1,0-1-1,1 1 1,-1-1-1,-2 0 1,2 0 4,-1 1 0,0 0 0,1 0-1,-1 0 1,0 0 0,1 0 0,-1 0 0,0 0-1,1 1 1,-1-1 0,0 1 0,1-1 0,-1 1 0,-2 0-1,-2 3 20,0-1-1,-1 1 0,1 0 1,1 0-1,-1 1 0,-7 7 1,7-6-55,1 1 1,1-1-1,-1 1 1,1 0-1,0 1 1,1-1-1,0 0 1,0 1-1,0 0 1,1 0-1,0 0 0,1 0 1,0 0-1,0 0 1,1 0-1,0 9 1,0-15-13,0-1 0,1 0-1,-1 1 1,0-1 0,1 1 0,-1-1 0,1 0 0,-1 1-1,1-1 1,0 0 0,0 1 0,0-1 0,-1 0 0,1 0 0,0 0-1,0 0 1,0 0 0,1 0 0,-1 0 0,0 0 0,0 0 0,0-1-1,2 2 1,0-2-41,-1 1 0,1-1 1,0 1-1,-1-1 0,1 0 0,-1 0 0,1 0 0,-1 0 0,1-1 0,0 1 0,-1-1 1,3 0-1,6-3-214,-1 0-1,0 0 1,0-1 0,0-1 0,9-7 0,40-37-1051,-42 35 820,1-1 0,20-12 1,-24 22 836,-8 10 80,-5 21 602,-2 1 44,1-26-1041,0 1 1,0-1 0,0 1 0,0-1-1,0 1 1,0-1 0,1 1 0,-1-1-1,0 1 1,0-1 0,1 1-1,-1-1 1,0 1 0,1-1 0,-1 0-1,0 1 1,1-1 0,-1 0-1,0 1 1,1-1 0,-1 0 0,1 1-1,-1-1 1,1 0 0,-1 0 0,1 0-1,-1 1 1,1-1 0,-1 0-1,1 0 1,-1 0 0,1 0 0,-1 0-1,1 0 1,-1 0 0,1 0-1,0 0 1,11-3-6,1-1 1,-2 0-1,1 0 0,0-1 0,-1 0 0,0-1 0,17-12 1,18-9-170,-42 25 130,2-1-34,0 0 1,0 0-1,0 1 0,0-1 1,14-2-1,-20 5 47,1 0-1,0 0 1,0 0 0,-1 0-1,1 0 1,0 0 0,0 0-1,-1 1 1,1-1 0,0 0 0,-1 0-1,1 1 1,0-1 0,-1 0-1,1 1 1,0-1 0,-1 0-1,1 1 1,-1-1 0,1 1-1,0-1 1,-1 1 0,1 0-1,0 1 11,0 0-1,-1-1 0,1 1 1,-1 0-1,0-1 0,1 1 1,-1 0-1,0 0 0,0 0 1,0-1-1,0 1 0,0 0 1,-1 0-1,0 2 0,1-1 78,-2 23-788,7-19-164,8-11-139,2-8 594,8-5-150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18260,'-4'0'2336,"-7"4"-1463,-4 6-313,-4 0 1472,1 9-872,-2 4-159,2 3-457,1 3-128,5-2-200,4-1-56,7-3-272,2-6-160,8-9-440,7-5-345,2-6-407,3-8 1056,7-6-296,-2-3-232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15683,'2'1'401,"-1"0"0,0 0 1,1 0-1,-1 0 0,1 0 0,-1 0 0,1 0 0,-1-1 0,1 1 0,-1-1 0,1 1 0,0-1 0,-1 1 0,1-1 0,0 0 0,2 0 0,0 0 25,0-1-1,0 1 0,0-1 1,0 0-1,0 0 1,7-3-1,3-3 110,-1 0-1,23-17 1,-34 22-391,8-4-24,-1-1 0,0 0-1,0 0 1,0-1 0,-1 0 0,0-1-1,-1 1 1,9-14 0,-16 21-111,1 0 1,-1 0-1,1 0 1,-1 1-1,1-1 1,-1 0 0,0 0-1,1 0 1,-1 0-1,0 0 1,0 0-1,0 0 1,0 0 0,1 0-1,-2 0 1,1-1-1,0 1 1,0 0-1,0 0 1,0 0-1,-1 0 1,1 0 0,-1-1-1,0 2-1,1-1 0,-1 0 0,0 1 0,0-1 1,0 1-1,0-1 0,0 1 0,0-1 0,1 1 0,-1-1 0,0 1 0,0 0 0,0 0 0,0 0 0,-1-1 1,1 1-1,0 0 0,-1 0 0,-4 1 10,1-1 1,0 1 0,-1 0-1,1 0 1,0 1 0,0 0-1,-10 4 1,2 2-3,0 0 0,1 1 1,-1 1-1,2 0 0,0 1 0,-14 15 1,19-18-10,0-1 0,0 1 0,1 0 1,0 0-1,1 1 0,0-1 1,0 1-1,0 0 0,1 1 1,1-1-1,-3 14 0,5-21-32,-1 1-1,1-1 1,0 1 0,0 0-1,0-1 1,0 1 0,0 0-1,1-1 1,-1 1-1,1 0 1,0-1 0,0 1-1,0-1 1,0 1-1,0-1 1,0 0 0,0 1-1,1-1 1,0 0 0,-1 0-1,1 0 1,0 0-1,0 0 1,0-1 0,0 1-1,0 0 1,0-1 0,0 1-1,1-1 1,-1 0-1,1 0 1,3 1 0,1 0-74,0-1 1,0 0-1,1 0 1,-1-1-1,0 0 1,0 0-1,0-1 1,0 0-1,0 0 1,0-1 0,8-2-1,47-21-248,5-9-111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16019,'4'75'4977,"6"44"-1245,-10-116-3685,1 0 1,-1 0-1,1 0 1,0 0-1,0 0 1,0-1-1,0 1 1,0 0-1,1-1 1,-1 1-1,1 0 1,0-1-1,2 3 1,-2-3-31,0-1-1,-1 0 1,1 0 0,0-1-1,0 1 1,0 0 0,0 0-1,0-1 1,0 1 0,-1-1 0,1 0-1,0 0 1,0 0 0,0 0-1,0 0 1,0 0 0,0 0-1,0 0 1,0-1 0,0 1-1,3-2 1,28-11 128,-25 10-120,1-1-1,-1 1 1,1 0 0,0 1 0,15-3 0,-23 5-24,1 0 0,0 0 1,0 0-1,0 0 0,-1 1 0,1-1 0,0 0 1,0 1-1,-1-1 0,1 1 0,0 0 0,-1 0 1,1-1-1,-1 1 0,1 0 0,-1 0 0,1 1 1,-1-1-1,0 0 0,1 0 0,-1 1 0,0-1 1,0 0-1,0 1 0,0-1 0,0 1 0,0 0 1,-1-1-1,1 1 0,0 0 0,-1-1 0,1 1 1,-1 3-1,1-2 24,0 0 0,-1 0 0,1 0-1,-1 1 1,0-1 0,0 0 0,0 0 0,-1 0 0,1 0 0,-1 1 0,1-1-1,-1 0 1,0 0 0,-1 0 0,1-1 0,0 1 0,-4 5 0,2-4 65,-1 0 1,1 1-1,-1-2 0,0 1 1,0 0-1,0-1 1,-1 0-1,0 0 0,-8 5 1,5-5-177,1 0 0,0 0 0,-1 0 0,1-1 1,-1 0-1,0-1 0,0 0 0,0 0 0,0 0 0,0-1 0,1 0 1,-1-1-1,0 0 0,-11-2 0,17 2-8,1 1 1,-1-1 0,1 1-1,-1-1 1,1 0-1,-1 1 1,1-1-1,0 0 1,-1 0-1,1 0 1,0 0 0,-1 0-1,1 0 1,0 0-1,0-1 1,0 1-1,0 0 1,0-1-1,1 1 1,-1-1-1,0 1 1,1-1 0,-1 1-1,0-1 1,1 1-1,-1-3 1,3-8-818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2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18812,'13'-5'535,"-1"0"1,0-2-1,0 1 1,-1-2-1,0 1 1,0-2-1,-1 1 1,0-1-1,0-1 1,-1 0-1,-1 0 0,1-1 1,-2 0-1,1 0 1,8-20-1,-15 28-494,1 0-1,-1-1 1,0 1 0,-1 0-1,1 0 1,0 0 0,-1-1-1,0 1 1,0-5-1,0 8-34,0-1-1,0 0 0,0 1 1,0-1-1,-1 1 0,1-1 1,0 1-1,0-1 0,0 1 1,-1-1-1,1 1 0,0-1 0,-1 1 1,1-1-1,0 1 0,-1-1 1,1 1-1,-1 0 0,1-1 1,-1 1-1,1 0 0,-1-1 0,0 1-1,0-1-1,0 1 1,0 0-1,0 0 1,-1 0-1,1 0 1,0 0-1,0 0 0,0 1 1,0-1-1,0 0 1,0 0-1,0 1 1,0-1-1,0 1 1,-2 0-1,-4 3 4,0 1 1,0 0 0,0 0-1,0 1 1,1 0-1,0 0 1,0 0-1,0 1 1,1 0-1,0 0 1,-5 9-1,4-4-11,0-1-1,0 2 0,1-1 0,1 0 1,0 1-1,-3 22 0,6-31-11,0 1-1,1 0 0,0 0 1,0-1-1,0 1 1,0 0-1,1 0 0,0 0 1,0-1-1,0 1 0,1-1 1,-1 1-1,4 5 0,-4-8-27,1 0-1,0 1 1,0-1-1,0 0 1,0 0-1,0 0 1,1 0-1,-1 0 1,1 0-1,-1-1 1,1 1 0,-1-1-1,1 0 1,0 0-1,0 0 1,0 0-1,0 0 1,-1-1-1,1 1 1,0-1-1,0 0 1,5 0-1,-1 0-181,0-1-1,1 1 1,-1-2-1,0 1 0,0-1 1,0 0-1,0-1 1,0 0-1,0 0 1,-1 0-1,1-1 1,-1 0-1,11-9 1,-6 4-18,-1-1 0,0 0 0,0-1 0,-1 0 0,0 0 1,8-15-1,16-36-657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16516,'-33'167'4503,"29"-138"-3922,2 0 0,1 1 0,5 50 1,19 59 612,-20-124-1126,1-1-1,1 1 1,0-1-1,1 0 1,1 0 0,0-1-1,11 16 1,-18-30-67,0 1 1,0 0 0,0 0-1,0 0 1,0 0-1,-1 0 1,1 0 0,0-1-1,0 1 1,0 0 0,0 0-1,0 0 1,0 0-1,0 0 1,0 0 0,0-1-1,0 1 1,0 0-1,0 0 1,0 0 0,1 0-1,-1 0 1,0 0 0,0-1-1,0 1 1,0 0-1,0 0 1,0 0 0,0 0-1,0 0 1,0 0 0,0 0-1,0 0 1,0 0-1,1-1 1,-1 1 0,0 0-1,0 0 1,0 0-1,0 0 1,0 0 0,0 0-1,0 0 1,1 0 0,-1 0-1,0 0 1,0 0-1,0 0 1,0 0 0,0 0-1,0 0 1,1 0 0,-1 0-1,0 0 1,0 0-1,0 0 1,0 0 0,0 0-1,0 0 1,1 0-1,-1 0 1,0 0 0,0 0-1,0 0 1,0 1 0,0-1-1,0 0 1,1 0-1,-1-12 36,-5-16-44,-1 0-1,-2 1 1,-1 0 0,-1 0 0,-22-42 0,7 25-188,48 48-62,-8-5 173,0 0 0,1-1 0,-1-1 0,0 0 0,21-7 0,-22 5 31,-1 1 1,1 1-1,0 0 1,0 1-1,0 1 0,23-1 1,-36 3 50,0-1 0,1 0 0,-1 0 0,0 1 0,0-1 0,0 1 0,0-1 0,0 1 0,0-1 0,0 1 0,0-1 0,-1 1 0,1 0 0,0 0 0,0-1 0,0 1 0,-1 0 0,1 0 0,0 0 0,-1 0 0,1 0 0,-1 0 0,1 0 0,-1 0 0,1 0 0,-1 0 0,0 0 0,0 0 0,1 0 0,-1 0 0,0 1 0,0-1 0,0 0 0,0 0 0,0 0 0,0 0 0,-1 0 0,0 2 0,0 6 52,-1 0 0,0 0-1,-6 14 1,6-18 11,-10 22 199,9-20-125,-1 0-1,1 0 1,0 0-1,1 0 1,0 0 0,0 1-1,-1 14 1,3-22-127,0 0 0,0 0 0,0 0 1,0 0-1,0 1 0,0-1 0,0 0 0,0 0 0,0 0 1,0 0-1,0 0 0,0 0 0,0 1 0,1-1 1,-1 0-1,0 0 0,0 0 0,0 0 0,0 0 1,0 0-1,0 0 0,0 0 0,1 1 0,-1-1 0,0 0 1,0 0-1,0 0 0,0 0 0,0 0 0,0 0 1,1 0-1,-1 0 0,0 0 0,0 0 0,0 0 1,0 0-1,0 0 0,1 0 0,-1 0 0,0 0 0,0 0 1,0 0-1,0 0 0,1 0 0,8-5 152,7-8-55,22-30-122,-3-1 0,-1-2-1,55-100 1,-77 128-42,-12 18 57,0-1 0,0 1 0,0 0 1,0 0-1,0 0 0,0 0 0,0 0 0,0 0 0,0 0 0,0-1 0,0 1 0,0 0 0,0 0 1,0 0-1,0 0 0,0 0 0,0 0 0,1 0 0,-1 0 0,0 0 0,0 0 0,0-1 0,0 1 1,0 0-1,0 0 0,0 0 0,0 0 0,1 0 0,-1 0 0,0 0 0,0 0 0,0 0 0,0 0 1,0 0-1,0 0 0,0 0 0,1 0 0,-1 0 0,0 0 0,0 0 0,0 0 0,0 0 0,0 0 0,0 0 1,0 0-1,1 0 0,-1 0 0,0 0 0,0 1 0,0-1 0,0 0 0,0 0 0,1 9-41,-2 11 6,1-20 37,-4 30-30,-1 2 74,0 37 1,5-60-15,0 0 0,1 1 1,0-1-1,0 0 0,1 0 0,0 0 0,1 0 0,6 14 1,-8-20-20,0-1 1,1 0-1,-1 1 1,0-1-1,1 0 1,0 0-1,-1 0 1,1 0-1,0 0 1,0 0-1,0 0 1,0-1-1,1 1 1,-1-1 0,0 1-1,1-1 1,-1 0-1,1 0 1,-1 0-1,1 0 1,-1 0-1,1-1 1,0 1-1,-1-1 1,1 0-1,0 0 1,-1 0-1,1 0 1,0 0 0,-1 0-1,1-1 1,0 0-1,-1 1 1,1-1-1,2-1 1,2-1 1,0-1 1,0 1-1,-1-1 1,1 0-1,-1-1 1,0 1-1,0-1 1,-1 0-1,0-1 1,0 1-1,8-12 1,-4 4 12,-2-1-1,1 0 1,-2 0-1,0-1 1,0 1-1,-1-1 1,-1-1-1,-1 1 1,0 0-1,-1-1 1,-1 0-1,0 1 1,-2-27-1,0 40-18,1 0-1,-1 1 1,0-1 0,1 1-1,-1-1 1,0 1-1,0-1 1,0 1-1,0-1 1,0 1-1,0 0 1,0 0-1,-1 0 1,1 0-1,-2-2 1,3 3-3,-1 0-1,1-1 1,-1 1 0,1 0-1,-1-1 1,1 1 0,-1 0 0,1 0-1,-1 0 1,1 0 0,-1-1-1,1 1 1,-1 0 0,1 0 0,-1 0-1,0 0 1,1 0 0,-1 0-1,1 0 1,-1 0 0,1 0 0,-1 1-1,1-1 1,-1 0 0,1 0-1,-1 0 1,1 1 0,-1-1 0,1 0-1,-1 1 1,1-1 0,-1 0-1,1 1 1,0-1 0,-1 0 0,1 1-1,-1-1 1,1 1 0,0-1-1,0 1 1,-1-1 0,1 1 0,0-1-1,0 1 1,-1-1 0,1 1-1,0 0 1,0-1-1,0 1 0,0-1 0,0 0 0,0 0 0,0 0 0,0 0 0,0 1 1,0-1-1,0 0 0,0 0 0,0 0 0,0 0 0,0 0 0,0 1 0,1-1 0,-1 0 0,0 0 0,0 0 0,0 0 0,0 0 0,0 1 0,0-1 0,0 0 0,1 0 0,-1 0 0,0 0 0,0 0 1,0 0-1,0 0 0,0 0 0,1 0 0,-1 0 0,0 1 0,0-1 0,0 0 0,0 0 0,1 0 0,-1 0 0,0 0 0,0 0 0,0 0 0,0 0 0,1 0 0,-1 0 0,0-1 0,0 1 0,0 0 0,0 0 1,1 0-1,-1 0 0,0 0 0,0 0 0,0 0 0,0 0 0,0 0 0,1 0 0,-1-1 0,0 1 0,0 0 0,0 0 0,0 0 0,0 0 0,0 0 0,0-1 0,11-5 95,-9 4 23,0 0-1,-1 0 1,0 0 0,1 0-1,-1-1 1,0 1-1,0-1 1,0 1 0,0-1-1,0 1 1,-1-1-1,1 1 1,-1-6 460,0 6-721,0 0 1,0 1-1,0-1 0,0 0 1,0 0-1,0 0 1,1 0-1,-1 0 0,0 1 1,1-1-1,0 0 1,-1 0-1,1 1 0,1-3 1,6-4-265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7 217 14899,'-1'2'224,"0"0"-1,0 1 1,0-1 0,1 1-1,-1-1 1,1 1 0,-1-1-1,1 1 1,0-1-1,0 1 1,0-1 0,0 1-1,1-1 1,-1 1-1,0-1 1,1 1 0,0-1-1,1 4 1,-1-5-79,0 0 1,0 1-1,0-1 1,1 0-1,-1 0 1,0 0-1,1 0 1,-1 0-1,0 0 1,1 0-1,-1 0 0,1-1 1,0 1-1,-1 0 1,1-1-1,-1 0 1,1 1-1,0-1 1,-1 0-1,1 0 1,0 0-1,-1 0 1,1 0-1,0 0 0,-1 0 1,1-1-1,0 1 1,3-2-1,5-1 148,0-1-1,0 0 0,0 0 1,0-1-1,-1-1 0,0 0 1,0 0-1,11-10 0,7-9 128,28-31-1,-55 55-414,43-50 297,-39 45-276,0 1-1,0-1 0,-1 0 1,0 0-1,0 0 0,-1-1 1,3-10-1,-4 16-24,-1 0 0,0 0 0,0 0 0,1 0 0,-1 0 0,0 0 0,0 0 0,0 0 0,0 0 0,-1 0 0,1 0 0,0 0 0,0 0 0,-1 0 0,1 0 0,0 0 0,-1 0 0,1 0 0,-1 0 0,0-1 0,0 1-1,1 1 0,-1 0 0,0-1 1,0 1-1,0-1 0,1 1 0,-1 0 0,0-1 0,0 1 0,0 0 0,0 0 0,1 0 0,-1 0 0,0 0 1,0 0-1,0 0 0,0 0 0,0 0 0,0 0 0,-4 1-3,1 0-1,0 0 1,0 1 0,0 0-1,0-1 1,1 1 0,-1 1-1,-6 3 1,0 4-4,0-1 0,1 2-1,0-1 1,1 1-1,0 0 1,0 1 0,2 0-1,-1 0 1,1 1 0,1 0-1,1 0 1,-1 0 0,2 0-1,0 1 1,-1 13 0,3-23 10,1 1 0,0-1-1,0 0 1,1 0 0,-1 1 0,1-1 0,0 0 0,0 0-1,0 0 1,1 0 0,1 5 0,-2-8-1,0 1-1,0 0 1,1 0 0,-1-1 0,0 1-1,1-1 1,-1 1 0,1-1-1,-1 0 1,1 1 0,0-1 0,0 0-1,-1 0 1,1 0 0,0-1 0,0 1-1,0 0 1,0-1 0,0 1 0,0-1-1,0 1 1,0-1 0,0 0-1,4 0 1,2-1-25,0 0 0,-1-1 0,1 0 0,0 0-1,-1 0 1,1-1 0,-1 0 0,0-1 0,10-6 0,7-5-115,28-25 0,2-7-78,79-89 0,-106 99 486,-27 37-265,0 0 1,0 0-1,0 0 0,0 0 1,0 0-1,-1 0 1,1 0-1,0 0 1,0 0-1,0 0 1,0 0-1,0 0 1,0 0-1,-1 0 0,1 0 1,0 0-1,0 0 1,0 0-1,0-1 1,0 1-1,0 0 1,0 0-1,-1 0 0,1 0 1,0 0-1,0 0 1,0 0-1,0 0 1,0-1-1,0 1 1,0 0-1,0 0 1,0 0-1,0 0 0,0 0 1,0 0-1,0-1 1,0 1-1,0 0 1,0 0-1,0 0 1,0 0-1,0 0 0,0-1 1,0 1-1,0 0 1,0 0-1,0 0 1,0 0-1,0 0 1,0 0-1,0-1 0,0 1 1,0 0-1,0 0 1,0 0-1,1 0 1,-1 0-1,0 0 1,0 0-1,0 0 1,0-1-1,-10 6 101,1 2-70,0-1 0,1 2 0,0-1-1,0 1 1,1 0 0,-1 1 0,2-1 0,-12 20-1,16-25-49,1 1-1,-1 0 0,0-1 0,1 1 0,0 0 0,-1 0 0,2 0 1,-1 0-1,0 0 0,1 0 0,0 0 0,0 1 0,0-1 0,0 0 1,1 0-1,-1 0 0,1 0 0,0 0 0,1 0 0,-1 0 1,1-1-1,-1 1 0,1 0 0,0-1 0,0 1 0,6 5 0,27 26-492,-32-32 453,1-1 1,-1 1-1,0-1 0,1 0 0,0 0 0,-1-1 1,1 1-1,0-1 0,0 1 0,4 0 1,-6-2 49,-1 0 0,1 0 0,-1-1 1,1 1-1,0 0 0,-1-1 1,1 1-1,-1-1 0,1 1 1,-1-1-1,1 0 0,-1 1 1,0-1-1,1 0 0,-1 0 1,0 0-1,1 0 0,-1 0 1,0 0-1,0-1 0,0 1 1,0 0-1,1-3 0,18-36 203,-17 32-167,-2 7-27,31-84 289,-30 78-290,0-1 0,0 0-1,-1 0 1,0 0 0,0 0-1,-1 0 1,0 0 0,0 0 0,-2-9-1,2 16-4,0 1-1,0 0 0,0-1 0,0 1 0,0 0 1,0 0-1,0-1 0,0 1 0,0 0 1,0-1-1,0 1 0,-1 0 0,1 0 0,0-1 1,0 1-1,0 0 0,0 0 0,0-1 1,-1 1-1,1 0 0,0 0 0,0 0 0,-1-1 1,1 1-1,0 0 0,0 0 0,-1 0 1,1 0-1,0-1 0,0 1 0,-1 0 0,1 0 1,0 0-1,-1 0 0,-6 8-58,-4 16-19,9-16 66,0 0-1,1 0 1,0-1 0,0 1-1,1 0 1,1 14 0,-1-21 11,1 1 0,-1 0 0,0-1 0,1 1 0,-1-1 1,1 1-1,0-1 0,-1 1 0,1-1 0,0 1 0,0-1 0,0 1 0,0-1 1,0 0-1,0 0 0,0 1 0,1-1 0,-1 0 0,0 0 0,1 0 1,-1 0-1,1-1 0,-1 1 0,1 0 0,-1-1 0,1 1 0,-1-1 1,1 1-1,0-1 0,-1 0 0,1 1 0,0-1 0,-1 0 0,1 0 0,0 0 1,-1 0-1,4-1 0,6-1-67,1-1 0,-1 0-1,0-1 1,0 0 0,0-1 0,10-5 0,-11 4 75,0 1 1,1 1-1,0 0 1,-1 0-1,1 1 1,13-2-1,-24 5 15,1 0-1,0 0 1,0 0-1,0 0 1,0 0-1,0 0 1,0 0-1,0 0 1,-1 0-1,1 0 1,0 1-1,0-1 1,0 0-1,0 0 1,0 1-1,-1-1 1,1 1-1,0-1 1,0 1-1,-1-1 1,1 1-1,0-1 1,-1 1-1,1 0 1,-1-1-1,1 1 1,0 1-1,5 25 690,-6-24-651,0-1 1,0 1-1,1 0 1,-1-1-1,1 1 1,0 0-1,0-1 1,1 4-1,-1-5-49,-1-1 1,1 1-1,-1-1 0,1 0 0,-1 1 1,1-1-1,-1 0 0,1 1 1,0-1-1,-1 0 0,1 0 0,-1 1 1,1-1-1,0 0 0,-1 0 0,1 0 1,0 0-1,-1 0 0,1 0 0,-1 0 1,1 0-1,0 0 0,-1 0 0,1 0 1,0-1-1,-1 1 0,1 0 1,-1 0-1,1 0 0,0-1 0,20-11 44,-19 11-51,17-12-96,0 0-87,31-16-1,-45 26 129,-1 1-1,1 0 1,0 1-1,-1-1 1,1 1-1,0-1 1,0 2-1,0-1 1,0 0-1,0 1 1,0 0-1,9 1 1,-13-1 54,0 1 1,0-1-1,0 1 1,0-1-1,0 1 1,0 0-1,0-1 1,-1 1 0,1 0-1,0-1 1,0 1-1,-1 0 1,1 0-1,-1 0 1,1-1-1,-1 1 1,1 0-1,-1 0 1,1 0-1,-1 0 1,0 0 0,1 0-1,-1 0 1,0 0-1,0 0 1,0 0-1,0 2 1,0-2 8,0-1 0,0 1 0,0 0 0,0 0 1,0-1-1,0 1 0,0 0 0,0-1 0,0 1 0,1 0 1,-1 0-1,0-1 0,0 1 0,1 0 0,-1-1 0,0 1 1,1-1-1,-1 1 0,1 0 0,-1-1 0,1 1 0,-1-1 1,1 1-1,-1-1 0,1 1 0,-1-1 0,1 0 0,0 1 1,-1-1-1,1 0 0,0 1 0,-1-1 0,1 0 0,0 0 1,-1 0-1,1 0 0,0 1 0,0-1 0,-1 0 0,1 0 1,1 0-1,-1-1-85,0 0 0,0 0-1,1 1 1,-1-1 0,0 0 0,0 0 0,0 0 0,0 0-1,0 0 1,-1 0 0,1 0 0,0 0 0,0 0 0,-1-1 0,1 1-1,-1 0 1,2-3 0,-1 0-13,4-5-244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18916,'16'-7'1992,"-13"13"-1247,-3 3-313,-8 11 1288,-4 3-616,-5 9-456,0 5-207,-3 3-249,-1-1-8,1-2-56,2-3-8,1-5-80,4-5-216,1-8-625,3-7-375,1-12 960,1-8-232,1-9-136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13211,'-1'4'172,"1"-1"1,-1 1 0,1-1-1,-1 0 1,0 1 0,-3 5-1,-2 8-57,-46 186 888,-93 301-501,59-278-478,-98 298-393,186-592 874,-1 22-397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15547,'1'-1'256,"-1"0"-1,0 0 0,1 0 0,-1 0 0,0 0 0,1 0 1,0 0-1,-1 0 0,1 0 0,-1 1 0,1-1 1,0 0-1,-1 1 0,1-1 0,0 0 0,0 1 1,0-1-1,0 1 0,-1-1 0,1 1 0,2-1 0,-1 0-95,-1 1-1,1 0 0,-1 0 0,1 0 0,0 0 0,-1 0 1,1 0-1,0 1 0,-1-1 0,1 0 0,-1 1 0,3 0 1,4 3-162,0 1 1,0-1 0,13 12-1,-15-12 174,20 16-148,19 15 294,1-2 1,2-2 0,70 34 0,-109-61-344,-1-1 1,0 0 0,1-1-1,0 0 1,-1 0-1,1-1 1,0 0-1,15 0 1,0-5-103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41 17116,'0'-1'101,"0"-1"1,1 1-1,-1-1 1,0 1-1,0 0 1,0-1-1,0 1 1,0 0-1,-1-1 1,1 1-1,0-1 1,-1 1-1,1 0 1,-1-1-1,1 1 1,-1 0-1,1 0 1,-1-1-1,0 1 1,0 0-1,0 0 1,0 0-1,1 0 1,-1 0-1,-1 0 1,1 0-1,0 0 1,0 1-1,0-1 1,0 0-1,-1 1 1,1-1 0,0 0-1,0 1 1,-1 0-1,1-1 1,-1 1-1,1 0 1,0 0-1,-1 0 1,-2 0-1,-2-1 146,0 1 0,0 0 0,-1 1 0,1-1-1,0 1 1,0 0 0,0 1 0,-9 3 0,6-1-191,1 0 0,0 1-1,0 0 1,1 0 0,-1 1 0,1 0 0,1 0-1,-1 0 1,1 1 0,0 0 0,0 1 0,1-1-1,0 1 1,0 0 0,1 0 0,0 1-1,1-1 1,0 1 0,0 0 0,0 0 0,2 0-1,-1 0 1,0 13 0,2-20-50,-1-1-1,1 1 1,0-1 0,0 1-1,1-1 1,-1 1 0,0-1-1,0 1 1,1-1 0,-1 1-1,1-1 1,-1 1 0,1-1-1,0 0 1,-1 1 0,1-1-1,0 0 1,0 0 0,0 0-1,0 1 1,0-1-1,0 0 1,0 0 0,1 0-1,-1-1 1,0 1 0,0 0-1,1 0 1,-1-1 0,1 1-1,-1-1 1,0 1 0,1-1-1,-1 1 1,1-1 0,-1 0-1,1 0 1,-1 0 0,1 0-1,-1 0 1,3 0 0,2-1 18,0 0 0,0 0 1,0-1-1,0 0 1,0 0-1,0 0 0,-1 0 1,1-1-1,5-4 0,1-1 59,0-1 0,0-1-1,-1 0 1,-1-1-1,0 0 1,0 0-1,-1-1 1,11-19-1,-24 40-25,0 0-1,0 0 0,0 0 1,1 0-1,1 0 1,-1 1-1,2-1 0,-1 1 1,1 0-1,1 15 0,0-23-35,0-1 0,1 0 0,-1 0 0,0 1 0,1-1 0,-1 0 0,1 0 0,-1 1 0,1-1 0,0 0 0,0 0-1,-1 0 1,1 0 0,0 0 0,0 0 0,0 0 0,0 0 0,0-1 0,0 1 0,0 0 0,3 1 0,-2-2 14,1 1 1,0 0-1,0 0 1,0-1-1,-1 0 1,1 1 0,0-1-1,0 0 1,5-1-1,5-1 86,-1-1 1,1-1-1,17-6 0,-29 9-109,45-18 127,-26 10-435,1 1 0,0 0-1,34-6 1,-51 13-168,-1 1 0,1 0 0,0 0 1,0 1-1,0-1 0,-1 1 0,1 0 0,5 1 0,-6-1 143,-1 0-1,1 0 1,0 0-1,0-1 1,0 0-1,0 1 1,0-1 0,0 0-1,0 0 1,-1 0-1,1-1 1,0 1-1,0-1 1,0 0 0,3 0-1,8-7-575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90 206 13819,'0'0'96,"0"0"1,0 0-1,0-1 0,0 1 1,0 0-1,0-1 0,0 1 1,0 0-1,0 0 1,0-1-1,0 1 0,0 0 1,-1-1-1,1 1 0,0 0 1,0 0-1,0-1 0,0 1 1,0 0-1,-1 0 1,1-1-1,0 1 0,0 0 1,0 0-1,-1 0 0,1 0 1,0-1-1,0 1 0,-1 0 1,1 0-1,0 0 1,0 0-1,-1 0 0,1 0 1,0-1-1,-1 1 0,1 0 1,-15 5 2158,-10 12 592,19-11-2258,0 1-1,0-1 0,-9 14 0,14-18-528,0 1 0,-1-1 1,1 0-1,0 0 0,0 1 0,0-1 1,0 1-1,1-1 0,-1 1 0,1-1 1,-1 1-1,1-1 0,0 1 0,0-1 1,0 1-1,0-1 0,1 4 0,0-5-45,-1-1 0,0 1 0,1 0-1,-1-1 1,1 1 0,-1 0 0,1-1-1,-1 1 1,1-1 0,0 1 0,-1-1 0,1 1-1,-1-1 1,1 0 0,0 1 0,0-1-1,-1 0 1,1 1 0,0-1 0,0 0 0,-1 0-1,1 1 1,0-1 0,0 0 0,0 0-1,-1 0 1,1 0 0,0 0 0,0 0 0,-1-1-1,3 1 1,24-8 151,-12 0-163,0-1 0,0 0 0,-1-1 1,0-1-1,-1 0 0,0-1 0,0 0 0,-2-1 0,1 0 1,-2-1-1,0 0 0,0-1 0,-2 0 0,1 0 0,-2-1 1,0 0-1,-1 0 0,7-34 0,-12 47-15,0 1 1,-1-1-1,0 1 1,0-1-1,1 1 0,-1-1 1,-1 1-1,1-5 0,-1 7 10,1 0-1,0 0 0,0 0 1,0 0-1,0-1 1,-1 1-1,1 0 0,0 0 1,0 0-1,0 0 0,-1 0 1,1 0-1,0 0 1,0 0-1,0 0 0,-1 0 1,1 0-1,0 0 0,0 0 1,0 0-1,-1 0 0,1 0 1,0 0-1,0 0 1,-1 0-1,1 0 0,0 0 1,0 0-1,0 0 0,0 0 1,-1 1-1,1-1 1,0 0-1,0 0 0,0 0 1,-1 0-1,1 0 0,0 1 1,0-1-1,0 0 0,0 0 1,0 0-1,0 0 1,0 1-1,-1-1 0,1 0 1,0 0-1,0 0 0,0 1 1,-4 4-14,0 1 0,1 0 0,0 0 0,-5 12 0,1 1-9,1 0-1,0 0 1,2 0 0,0 0-1,2 1 1,0-1 0,1 1-1,2 35 1,0-50 14,1 0 1,-1 0-1,1 0 0,-1-1 1,1 1-1,1 0 0,-1-1 1,1 1-1,3 4 0,9 5-99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15059,'0'4'657,"1"0"-1,-1 1 0,1-1 1,0 0-1,0 0 0,0 0 1,1 0-1,0 0 1,-1-1-1,1 1 0,1 0 1,3 5-1,-4-7-524,0-1 1,1 1-1,-1 0 0,1-1 1,0 0-1,-1 0 0,1 1 1,0-2-1,0 1 0,-1 0 1,1 0-1,0-1 1,0 0-1,0 1 0,0-1 1,0 0-1,0-1 0,0 1 1,3-1-1,9-2-287,-1 0 0,1-2 1,-1 1-1,0-2 0,0 0 0,-1 0 0,0-1 1,0-1-1,-1 0 0,0-1 0,0-1 0,-1 1 1,0-2-1,18-21 0,-49 62 333,2 1 0,1 0 0,-15 38 0,10-21 221,-14 40 349,-42 153 1,42-122-1496,-5-4-550,32-89 893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0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105 336 13515,'-1'0'86,"-1"0"0,1 1 0,0-1 1,-1 1-1,1-1 0,0 1 0,0-1 0,0 1 0,-1 0 1,1 0-1,0-1 0,0 1 0,0 0 0,0 0 0,0 0 0,0 0 1,1 0-1,-1 1 0,0-1 0,0 0 0,1 0 0,-1 0 1,1 1-1,-1-1 0,1 0 0,-1 1 0,1-1 0,0 0 1,0 1-1,-1 1 0,0 8-116,0 1 0,0 18 0,1-21 137,-31 488-323,8-174 70,29 286 133,-1-503 12,-6-11 130,2 24 73,0-111-161,1 0 1,0-1-1,0 1 0,1-1 0,0 1 1,0-1-1,1 0 0,0 0 0,0-1 1,0 1-1,10 9 0,1 1-7,0-2 0,35 28 1,-36-33-30,0-1 1,1 0-1,0-1 0,32 12 1,70 14 40,17 7 13,-39 2-47,-54-24-15,0-1 1,83 23 0,156 5 3,-73-15 35,-93-10-35,1-5 0,118 2 0,536-40 19,-386-4-9,5-1-18,1 25 6,306 19 23,-491-19-20,684-28 300,-688 16-211,1 10 0,0 8 0,284 42 0,-481-46-87,16 4 12,-1-2-1,1 0 1,25-2 0,-39 0-5,-1-1 1,0 0-1,0 0 0,0 0 1,0 0-1,0-1 0,0 0 1,0 0-1,0 0 0,-1 0 1,1-1-1,-1 0 0,1 0 1,-1 0-1,0 0 0,0-1 1,5-6-1,-1-2 21,0-1-1,-1 0 1,0 0-1,-1 0 1,0-1-1,-1 0 1,3-17-1,17-107 72,-21 108-91,31-364 61,-26-3-39,-7 193-14,35-651-259,-34 822 239,4-93 0,-6 103 0,-2 0 0,-1-1 1,-6-28-1,7 47-7,-1 0 0,0 0 0,0 0 0,0 1 1,0-1-1,-1 1 0,0-1 0,1 1 0,-2 0 0,1 0 0,0 0 0,-1 1 0,0-1 0,0 1 0,0 0 0,0 0 0,0 0 0,-1 0 0,-8-3 1,-6-1-94,-1 0 0,0 1 0,-33-5 0,30 6 63,-184-33-262,-2 8 0,-1 10 0,-389 12 0,213 30 270,-195 9 78,502-29-27,-832 36 55,-410 64-293,926-70 186,-216 1 315,2-57 77,524 14-206,-20-3 25,-204 2 1,293 13-450,0 0-1,0 1 1,-24 8-1,37-10 190,2-1 70,1 0-1,0 1 1,-1-1 0,1 0-1,0 0 1,-1 1 0,1-1 0,-1 0-1,1 0 1,0 0 0,-1 0-1,1 1 1,-1-1 0,1 0-1,-1 0 1,1 0 0,-1 0-1,1 0 1,0 0 0,-1 0-1,1 0 1,-1 0 0,1-1-1,-1 1 1,1 0 0,-1 0-1,1 0 1,0 0 0,-1-1 0,1 1-1,-1 0 1,1 0 0,0-1-1,-1 1 1,1 0 0,0-1-1,-1 1 1,1 0 0,0-1-1,0 1 1,-1 0 0,1-2-1,0-15-298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10018,'-19'2'3722,"30"-4"-2532,0 1-942,0 0 1,0 1-1,0 1 1,0-1-1,-1 2 1,20 4-1,26 3-125,1-9-77,1-2 0,-1-3 0,91-20 1,40-4 25,303-3 483,-131 11-195,43-2-173,0 35 9,129 17-146,-509-29-48,272 11 27,-180 14-69,-114-25 20,1 0 0,-1 0 0,1 0 0,0 0-1,-1 0 1,1-1 0,-1 1 0,1 0 0,0-1 0,-1 0 0,1 1 0,-1-1 0,0 0-1,1 0 1,-1 0 0,0 0 0,1 0 0,-1 0 0,0 0 0,0 0 0,0 0 0,0 0-1,0-1 1,0 1 0,1-3 0,5-8-105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12099,'1'-3'173,"7"-17"1079,-3 17-493,-2 15 24,10 83 251,0 0-701,2 140 0,-27 8 438,0-3-87,5 131-525,-3 222-146,-19-58-540,1-95 326,-2 336 148,30-667 44,-4 77-1431,3-182 1429,-4 25-1211,5-28 1167,0-1-1,-1 1 1,1 0 0,0-1-1,-1 1 1,1 0-1,0-1 1,-1 1 0,1-1-1,-1 1 1,1 0-1,-1-1 1,1 1 0,-1-1-1,1 1 1,-1-1-1,1 0 1,-1 1 0,0-1-1,1 0 1,-1 1 0,0-1-1,1 0 1,-1 1-1,0-1 1,1 0 0,-1 0-1,0 0 1,0 0-1,1 0 1,-1 0 0,0 0-1,0 0 1,-8-3-445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11074,'1'11'1818,"4"10"-1486,65 260 379,-23-81-186,-45-191-391,0-1-1,1 1 0,1-1 0,7 16 0,-10-23-111,-1 0 1,1 0 0,-1 0-1,1 0 1,0 0-1,-1-1 1,1 1 0,0 0-1,0 0 1,-1 0-1,1-1 1,0 1 0,0 0-1,0-1 1,0 1-1,0-1 1,0 1 0,0-1-1,0 0 1,0 1-1,0-1 1,0 0 0,0 0-1,0 0 1,0 1-1,1-1 1,-1 0-1,0-1 1,0 1 0,0 0-1,0 0 1,0 0-1,0-1 1,0 1 0,0 0-1,0-1 1,0 1-1,0-1 1,0 1 0,0-1-1,0 0 1,0 1-1,0-1 1,-1 0 0,1 0-1,0 1 1,0-1-1,-1 0 1,1 0 0,0-2-1,13-16 109,-1-1-1,-1-1 1,-1 0-1,0-1 1,7-24-1,-6 17-162,3-8-132,6-11-61,21-73 1,-33 73 19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1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211 7290,'39'-62'4670,"-39"61"-4449,0 0 1,0 0-1,0 0 1,0 0-1,0 0 1,0 0-1,0 0 0,0 1 1,0-1-1,0 0 1,-1 0-1,1 0 1,0 0-1,-1 0 1,1 1-1,-1-1 0,1 0 1,-1 0-1,0-1 1,-14-17 673,12 16-674,-5-7-116,0 2 1,-1-1-1,-1 1 0,1 1 0,-1-1 1,0 2-1,-1-1 0,0 1 0,0 1 1,0 0-1,-1 1 0,1 0 0,-1 1 1,-20-4-1,-5 2 48,-1 1 0,1 3 0,-56 3 0,36 4-132,1 2 0,-1 3 0,2 3-1,0 1 1,1 4 0,-62 29 0,99-41-27,1 1 0,0 1 0,0 1 1,1 0-1,1 1 0,-1 0 0,-16 19 1,23-21 2,1 0 0,-1 1 1,2 0-1,-1 0 0,2 0 1,-1 1-1,1 0 1,1 0-1,0 0 0,1 1 1,0 0-1,-2 14 1,3-7 13,2 0 0,0 0 0,1 0 0,1 1 0,0-2 0,2 1 0,0 0 1,1 0-1,1-1 0,0 0 0,2-1 0,0 1 0,1-1 0,16 23 0,5 1-2,1-2 0,2-1 0,1-1-1,52 42 1,-63-60-9,0-2-1,1 0 0,1-1 0,1-2 1,0 0-1,0-2 0,44 14 0,-34-16-5,1-1-1,0-2 0,0-2 0,1-2 0,52-1 1,-17-6-70,-1-3 0,-1-4 1,1-3-1,-2-2 0,0-4 1,103-45-1,-152 56 42,0 0 1,-1-2-1,0-1 0,20-15 1,-32 21 36,0-1 0,0-1 0,-1 1 0,0-1 0,0-1 1,-1 1-1,0-1 0,-1 0 0,1 0 0,-2-1 0,5-11 0,-2-1 85,-1 0 0,-1 0 0,-1-1-1,-1 1 1,-1-1 0,-1 0 0,-1 0-1,0 0 1,-2 0 0,-8-38 0,5 42-62,0 0 0,-1 0 0,-1 1 0,-1 0 0,0 0 0,-2 0 0,0 1 0,-1 1 0,0 0 0,-1 0 1,-1 1-1,-25-23 0,13 18-186,-1 0-1,-1 2 1,0 1 0,-42-19 0,54 29-181,-1 1-1,0 0 1,-1 1 0,0 0-1,1 2 1,-1 0 0,0 1-1,0 0 1,-34 2-1,22 8-191,6 5-118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2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3457 11122,'0'0'35,"0"0"-1,0 0 0,1 0 1,-1 0-1,0-1 0,0 1 1,0 0-1,0 0 0,0 0 0,0 0 1,0 0-1,0 0 0,0 0 1,0 0-1,0 0 0,0 0 1,1 0-1,-1 0 0,0 0 0,0 0 1,0 0-1,0 0 0,0 0 1,0 0-1,0 0 0,0 0 1,1 0-1,-1 0 0,0 0 1,0 0-1,0 0 0,0 0 0,0 0 1,0 0-1,0 0 0,0 0 1,0 0-1,0 0 0,1 0 1,-1 0-1,0 0 0,0 0 0,0 0 1,0 0-1,0 1 0,0-1 1,0 0-1,0 0 0,0 0 1,0 0-1,0 0 0,0 0 1,0 0-1,0 0 0,0 0 0,0 0 1,0 1-1,0-1 0,0 0 1,0 0-1,0 0 0,0 0 1,0 0-1,0 0 0,0 0 0,0 0 1,0 1-1,0-1 0,16-5 1029,16-9-168,146-58 754,-118 51-1723,113-58 1,-80 20-103,87-72-1,51-34 14,309-134-355,-465 262 577,-2 1 68,101-66-1,40-67 131,-185 145-231,1 3 1,1 0-1,1 2 1,35-16-1,137-47-4,-105 44-15,-47 16 68,-2-2-1,59-39 1,89-72 858,-84 55-336,102-73-210,-119 82-369,-59 48-28,0 1 1,2 2-1,0 2 0,58-18 0,-54 21 18,0-2 0,-1-2 0,71-42 0,51-59-144,28-18-174,-33 37 37,79-54-335,-193 124 503,1 2 1,95-44-1,47-19 86,-156 73 9,-1-1 1,-2-2 0,45-40 0,-3-9-152,73-64-441,-129 122 538,2 1-1,-1 0 1,1 2 0,1 0 0,0 1-1,0 0 1,26-6 0,-27 10 81,-1 0 1,21-10-1,-34 13-39,1 0 1,0-1-1,-1 0 0,0 0 0,0 0 0,0 0 1,0-1-1,0 1 0,0-1 0,-1 0 1,0 0-1,4-7 0,-3 2-31,-3 0-17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0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11114,'4'-19'444,"0"0"-1,1 0 0,1 1 0,1 0 1,1 0-1,0 0 0,2 1 0,14-20 1,7-6 204,64-69-1,-76 92-533,74-75 462,-77 81-416,0 0 1,1 1 0,1 0-1,19-9 1,-35 21-146,-1 0 0,1 0 0,-1 1 0,1-1 0,0 0 0,-1 1-1,1 0 1,-1-1 0,1 1 0,0 0 0,0 0 0,-1 0 0,1 0 0,0 0 0,-1 0 0,1 0 0,0 1 0,-1-1 0,1 1 0,0-1 0,-1 1 0,1 0 0,-1-1 0,1 1-1,-1 0 1,1 0 0,-1 0 0,0 0 0,0 0 0,1 1 0,-1-1 0,0 0 0,0 1 0,0-1 0,1 3 0,4 5 10,-2 0 0,1 1 0,-1 0 1,5 17-1,-4-12-9,19 66 98,18 118 0,-14-57-2278,-25-130 1926,0-1-1,1 0 1,6 16 0,2-7-354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2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12723,'-1'8'952,"-4"1"-776,-1-3-112,4-1 488,2-2-1072,2-3 480,4-9-104,3-19-48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12771,'-18'3'1827,"18"-3"-1793,-1 0-1,1 1 0,0-1 1,0 0-1,0 0 0,0 0 1,0 1-1,-1-1 0,1 0 1,0 0-1,0 0 0,0 1 1,0-1-1,0 0 0,0 0 1,0 1-1,0-1 0,0 0 1,0 0-1,0 1 0,0-1 1,0 0-1,0 0 0,0 1 1,0-1-1,0 0 0,1 0 1,-1 0-1,0 1 0,0-1 1,0 0-1,0 0 0,0 0 1,0 1-1,1-1 0,-1 0 1,0 0-1,29 22 986,-19-15-1095,66 43 625,2-4 0,3-3 1,131 50-1,-171-74-516,-2 2 0,0 1 0,53 42 1,38 22 88,53 22 315,80 45 168,-174-103-543,184 73 1,-225-105-57,-1 3 0,-1 1-1,-1 2 1,-2 2 0,72 56 0,-85-60 2,2-1 0,0-1 1,61 27-1,110 30-49,-112-45 58,-31-7 22,107 63 0,25 12-38,21-5 44,-155-66-44,85 60-1,-9-2 49,3-6-1,188 81 1,91 40 53,-352-171-92,-2 2 0,-2 2 0,-1 3 0,59 52 0,-65-49-7,2-1 0,1-3 0,2-2 0,102 44-1,75 26-108,-5 11-1,275 184 0,-86-53-249,-406-240 346,314 199-252,-9-4-239,-313-199 491,359 213-220,-321-191 222,-30-18-170,-1 0 0,0 0 0,-1 1 0,13 11 0,-24-19 173,0 0 0,0 0 0,0 0 0,-1 0 0,1 0 0,0 0 0,0 1 0,0-1 0,0 0 0,-1 0 0,1 0 0,0 0 0,0 0-1,0 0 1,0 0 0,0 0 0,0 0 0,-1 0 0,1 0 0,0 0 0,0 1 0,0-1 0,0 0 0,0 0 0,0 0 0,0 0 0,0 0 0,-1 0 0,1 1 0,0-1-1,0 0 1,0 0 0,0 0 0,0 0 0,0 0 0,0 1 0,0-1 0,0 0 0,0 0 0,0 0 0,0 0 0,0 1 0,0-1 0,0 0 0,0 0 0,0 0 0,0 0 0,0 0-1,0 1 1,1-1 0,-1 0 0,0 0 0,0 0 0,0 0 0,0 0 0,0 0 0,0 1 0,0-1 0,0 0 0,1 0 0,-1 0 0,0 0 0,0 0 0,0 0 0,0 0 0,1 0 0,-13-3-206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0 844 14203,'0'-4'203,"1"-1"-1,-1 1 1,0 0-1,1-1 1,0 1 0,0 0-1,0 0 1,1 0-1,-1 0 1,1 0 0,0 0-1,3-5 1,3 0 77,0 0 0,0 0 0,13-10 0,-15 13-145,262-204 1424,20 19-1379,-207 139-151,-32 20-28,320-193-28,-361 220-20,0 1 1,0 1 0,1 0-1,10-3 1,-18 5 16,1 1 0,-1 0 0,0 0 0,0 0 0,0 0 0,1 0 0,-1 0 0,0 0 0,0 0 0,0 0 0,1 0 0,-1 1 0,0-1 0,0 0 0,0 1 0,2 0 0,-2 0-14,-1 0 0,1-1 1,-1 1-1,1 0 0,-1 0 0,1 0 0,-1 0 0,1 0 0,-1-1 1,0 1-1,0 0 0,1 0 0,-1 0 0,0 0 0,0 0 0,0 0 1,0 0-1,0 0 0,0 0 0,-1 0 0,1 0 0,0 0 1,0 0-1,-1 1 0,-1 2-58,1 0 1,-1 0 0,0-1-1,-1 1 1,1 0-1,0-1 1,-1 0-1,0 0 1,0 0-1,0 0 1,0 0 0,0 0-1,-1-1 1,-3 3-1,-27 15-385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13587,'-13'11'351,"0"0"0,1 1 0,1 0 0,0 1 0,-14 20 0,-39 76 276,40-66-511,-16 27 39,3 2 0,-27 76 0,59-136-131,1 1 1,1-1-1,0 1 0,1 0 1,1 0-1,0 0 1,0 1-1,1-1 0,1 0 1,2 14-1,-2-22-25,1 0 1,-1 0-1,1 1 0,0-1 1,0 0-1,0-1 0,1 1 1,-1 0-1,1-1 0,1 1 1,-1-1-1,0 0 0,1 0 1,0 0-1,0-1 0,0 1 1,1-1-1,-1 0 0,1 0 1,-1-1-1,1 1 0,0-1 1,0 0-1,0 0 0,0-1 1,1 1-1,6 0 0,8 0-18,0 0-1,0-1 1,0-2-1,0 0 1,0-1-1,21-5 1,120-34-159,-60 7 142,1-8-16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14307,'1'38'1408,"1"-5"-840,0 9-215,2 1 983,-1 7-792,2-1-96,1-8 0,-2-4-176,0-8-88,-1-6-256,-3-4-192,-2-10 112,-4-6-2240,-8-8 2112,-1-4-249,-4-6-215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13395,'7'26'1192,"7"6"-752,2 0-136,3 0 632,3-1-207,5-10-33,1-4 56,1-12 0,0-7 16,-1-15-72,-2-7-31,-3-8-121,0-2-56,-5-3-592,0 1-472,-7 7 536,-3 4-144,-5 10-128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19660,'3'53'1084,"17"98"0,-8-73-983,-9-56-73,30 161 254,-31-242 400,-4 8-629,2-1 0,2 1-1,2-1 1,16-70 0,-18 113-70,1-1 0,0 1 0,0 0 0,1 1 0,7-12 0,-10 18 13,1-1 0,-1 1 0,1 0 0,-1 0 0,1 1 0,-1-1 0,1 0 0,0 0 0,0 1 0,0-1 0,0 1 0,0 0 0,0 0 0,1 0 0,-1 0 0,0 0 0,1 0 0,-1 0-1,0 1 1,1-1 0,-1 1 0,1 0 0,-1-1 0,1 1 0,-1 0 0,4 1 0,-5-1 3,0 1-1,0-1 1,1 0-1,-1 1 1,0-1 0,0 1-1,0 0 1,0-1-1,0 1 1,0 0-1,0 0 1,0-1 0,0 1-1,0 0 1,0 0-1,0 0 1,0 0-1,-1 0 1,1 0-1,0 1 1,-1-1 0,1 0-1,-1 0 1,0 0-1,1 1 1,-1-1-1,0 0 1,0 0-1,1 1 1,-1-1 0,0 0-1,0 0 1,0 1-1,-1-1 1,1 0-1,0 0 1,0 1-1,-1-1 1,0 2 0,-1 4-6,0-1 0,0 1 1,-1-1-1,1 0 0,-9 12 1,2-4-206,-1 0 0,-18 17 0,22-26 115,1 0 1,0 0-1,-1 0 0,0-1 1,0 0-1,-1 0 1,1-1-1,-8 4 0,13-7 80,0 0-1,1 1 1,-1-1-1,0 0 1,0 0-1,1 0 0,-1 1 1,0-1-1,0 0 1,1 0-1,-1 0 1,0 0-1,0 0 1,1 0-1,-1 0 1,0-1-1,0 1 1,1 0-1,-1 0 0,0-1 1,0 1-1,1 0 1,-1-1-1,0 1 1,1 0-1,-1-1 1,0 1-1,1-1 1,-1 0-1,1 1 1,-1-1-1,0 0 0,1-14-378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16804,'-26'39'2896,"20"-30"-2603,1 0 0,0 1 0,-5 16 0,9-22-260,-1 1 0,1-1 0,0 0 1,1 1-1,-1-1 0,1 1 1,0-1-1,0 0 0,0 1 1,2 8-1,-2-12-22,0 0-1,1 0 1,-1 0 0,1 1 0,-1-1 0,1 0-1,0 0 1,-1 0 0,1 0 0,0 0 0,0-1-1,-1 1 1,1 0 0,0 0 0,0 0 0,0-1-1,0 1 1,0 0 0,0-1 0,0 1-1,0-1 1,1 1 0,-1-1 0,0 0 0,0 0-1,0 1 1,0-1 0,1 0 0,-1 0 0,0 0-1,0 0 1,0 0 0,1 0 0,-1 0 0,0-1-1,0 1 1,0 0 0,0-1 0,0 1-1,1-1 1,-1 1 0,1-2 0,2 0 30,0 1-1,0-1 1,-1-1 0,1 1 0,-1-1-1,1 1 1,-1-1 0,0 0 0,0 0-1,4-7 1,-5 7-9,0-1 0,0 0-1,-1 0 1,0 0 0,0 0 0,0 0 0,0 0-1,-1 0 1,0 0 0,0 0 0,0 0 0,0-1-1,0 1 1,-1 0 0,0 0 0,-2-8 0,2 10-83,0-1 1,0 1 0,0 0-1,0-1 1,0 1-1,-1 0 1,1 0 0,-1 0-1,1-1 1,-1 2 0,0-1-1,0 0 1,0 0 0,0 1-1,0-1 1,0 1 0,0-1-1,0 1 1,-1 0-1,1 0 1,-1 0 0,1 0-1,0 0 1,-1 1 0,0-1-1,1 1 1,-5-1 0,7 1 10,0 0 1,0 0-1,-1 0 1,1 0-1,0 0 1,-1 0-1,1 0 1,0 0-1,-1 0 1,1 0-1,0 0 0,0 0 1,-1 0-1,1 0 1,0 0-1,-1 0 1,1 0-1,0 0 1,-1 0-1,1 0 1,0 1-1,0-1 1,-1 0-1,1 0 1,0 0-1,0 0 1,-1 1-1,1-1 1,0 0-1,0 0 1,0 1-1,-1-1 1,1 0-1,0 0 1,0 1-1,0-1 1,0 0-1,0 1 1,-1-1-1,1 0 1,0 0-1,0 1 1,0-1-1,0 0 1,0 1-1,0-1 1,0 0-1,0 1 1,1 0-2,-1-1 0,1 1 0,-1-1 0,1 1 0,-1-1 1,1 1-1,0-1 0,-1 1 0,1-1 0,0 0 0,-1 1 0,1-1 1,0 0-1,-1 0 0,1 1 0,0-1 0,0 0 0,-1 0 0,1 0 0,0 0 1,0 0-1,-1 0 0,2 0 0,21-2-535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80 105 16572,'-2'2'243,"-43"50"2210,40-45-2195,1-1 0,-1 1-1,1 0 1,1 0-1,-1 0 1,-2 10-1,5-17-246,1 1-1,0 0 0,0-1 0,0 1 1,0 0-1,0-1 0,0 1 1,-1 0-1,2-1 0,-1 1 1,0 0-1,0-1 0,0 1 1,0-1-1,0 1 0,0 0 1,1-1-1,-1 1 0,0 0 1,0-1-1,1 1 0,-1-1 1,1 1-1,-1-1 0,0 1 1,1-1-1,-1 1 0,1-1 1,-1 1-1,1-1 0,-1 0 1,1 1-1,0-1 0,-1 0 1,1 1-1,-1-1 0,1 0 0,0 0 1,-1 0-1,1 1 0,0-1 1,-1 0-1,1 0 0,0 0 1,-1 0-1,1 0 0,0 0 1,-1 0-1,1 0 0,-1-1 1,2 1-1,7-1-116,1 0-1,-1-1 1,10-3-1,-5 1-107,-3 1 5,-1 1-1,1 1 1,0 0-1,-1 0 0,18 2 1,-27-1 193,1 0 0,0 1 0,0-1 0,-1 1 1,1-1-1,0 1 0,-1 0 0,1-1 0,-1 1 1,1 0-1,-1 0 0,1 0 0,-1 0 1,1 0-1,-1 1 0,0-1 0,2 2 0,-3-1 66,1 0-1,0-1 0,0 1 0,-1 0 1,1 0-1,-1 0 0,0 1 0,1-1 0,-1 0 1,0 0-1,0 0 0,0 0 0,-1 0 1,1 0-1,0 0 0,-1 0 0,0 0 0,0 3 1,-2 3 264,0-1 0,-1 1 0,1-1 0,-8 10 0,10-14-258,-1-1 0,0 1 1,0 0-1,0-1 0,-1 0 0,1 1 0,0-1 0,-1 0 0,0 0 1,1-1-1,-1 1 0,0 0 0,-5 1 0,7-3-30,1 0-1,0 1 1,-1-1 0,1 0-1,0 0 1,-1 0-1,1 0 1,0 0 0,-1 0-1,1 0 1,0 0-1,-1 0 1,1 0 0,0 0-1,-1 0 1,1 0 0,0 0-1,-1-1 1,1 1-1,0 0 1,-1 0 0,1 0-1,0 0 1,0-1-1,-1 1 1,1 0 0,0 0-1,0 0 1,-1-1-1,1 1 1,0 0 0,0 0-1,0-1 1,-1 1-1,1 0 1,0-1 0,0 1-1,0 0 1,0-1 0,0 1-1,0-1 1,1-18 65,5-9-67</inkml:trace>
  <inkml:trace contextRef="#ctx0" brushRef="#br0" timeOffset="1">281 0 16508,'7'17'1632,"-2"3"-1024,-2 2-248,0-3 1128,2 6-775,1-2-497,1-3-280,2-8-617,1-3-599,-1-10 1016,-2-8-240,0-14-208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16484,'-1'27'1791,"1"-16"-1532,-1 0-1,2 0 1,1 11-1,7 22 337,1 0 0,3-1 0,19 46 0,63 118 246,-91-198-821,10 26 110,-14-35-129,0 0 1,0 0 0,0 0 0,0 0 0,0 0-1,0 0 1,0 0 0,0 0 0,0 0 0,0 0-1,0 0 1,0 0 0,-1 0 0,1 0 0,0 0 0,0 0-1,0 0 1,0 0 0,0 0 0,0 0 0,0 0-1,0 0 1,0 0 0,0 0 0,0 0 0,0 0-1,0 0 1,-1 0 0,1 0 0,0 0 0,0 0 0,0 0-1,0 0 1,0 0 0,0 0 0,0 0 0,0 0-1,0 0 1,0 0 0,0 0 0,0 0 0,0 1-1,0-1 1,0 0 0,0 0 0,0 0 0,0 0 0,0 0-1,0 0 1,0 0 0,0 0 0,0 0 0,0 0-1,0 0 1,0 0 0,0 0 0,0 1 0,0-1-1,0 0 1,0 0 0,0 0 0,0 0 0,-6-5 50,-17-29 117,-21-41 0,26 44-126,0 0 0,-26-30 0,37 53-64,7 11-35,10 11-39,-6-11 76,-1-1 0,1 1 0,-1-1 0,1 0 0,0 0 1,0 0-1,0-1 0,0 0 0,0 1 0,0-1 0,0 0 0,0-1 0,1 1 0,-1-1 0,0 0 1,0 0-1,1 0 0,-1-1 0,0 1 0,0-1 0,1 0 0,-1-1 0,0 1 0,0 0 0,0-1 1,-1 0-1,1 0 0,0 0 0,-1-1 0,1 1 0,-1-1 0,0 0 0,0 0 0,6-6 0,33-46-588,-31 39 387,0 1 1,1 1-1,1 0 0,18-17 1,-29 30 209,-1 0 1,0 0 0,0 0 0,1 0-1,-1 0 1,1 0 0,-1 0-1,1 0 1,-1 0 0,1 1-1,-1-1 1,1 1 0,0-1-1,-1 1 1,1-1 0,0 1 0,-1 0-1,1 0 1,0 0 0,0 0-1,-1 0 1,1 0 0,0 1-1,-1-1 1,1 1 0,0-1 0,-1 1-1,1-1 1,-1 1 0,1 0-1,-1 0 1,1 0 0,1 1-1,0 1 27,0 1 0,0 0 0,0 0 0,0 0 0,-1 0 0,0 0 0,0 0-1,0 1 1,0-1 0,1 9 0,-2-9 4,1 0 1,-1 1-1,1-1 0,-1 0 0,1 0 1,3 4-1,-4-7-21,-1-1 0,1 1-1,-1 0 1,1-1 0,0 1 0,-1 0 0,1-1 0,0 1 0,0-1 0,0 1 0,-1-1 0,1 0 0,0 1-1,0-1 1,0 0 0,0 1 0,0-1 0,-1 0 0,1 0 0,0 0 0,0 0 0,0 0 0,0 0 0,0 0 0,0 0-1,0 0 1,0 0 0,0-1 0,-1 1 0,1 0 0,0-1 0,0 1 0,0 0 0,0-1 0,-1 1 0,2-2-1,5-3-13,-1 0-1,0 0 1,0 0-1,0-1 0,6-9 1,-8 10 11,1-1 0,0 1 0,-1 0 0,2 0 0,-1 1 1,1-1-1,6-3 0,-12 8 3,0 0 0,1 0 0,-1 0 0,0 0 0,0-1 1,1 1-1,-1 0 0,0 0 0,1 0 0,-1 0 0,0 0 0,1 0 0,-1 0 1,0 0-1,0 0 0,1 0 0,-1 0 0,0 0 0,1 0 0,-1 1 0,0-1 1,0 0-1,1 0 0,-1 0 0,0 0 0,0 0 0,1 1 0,-1-1 0,0 0 1,0 0-1,1 0 0,-1 1 0,0-1 0,0 0 0,6 13 203,2 3 201,-8-16-391,0 0 1,1 0-1,-1 1 1,0-1-1,1 0 1,-1 0-1,1 1 1,-1-1-1,0 0 1,1 0-1,-1 0 1,1 0-1,-1 0 1,0 0-1,1 0 1,-1 0-1,1 0 1,-1 0-1,1 0 0,-1 0 1,1 0-1,-1 0 1,0 0-1,1 0 1,-1 0-1,1 0 1,-1-1-1,0 1 1,1 0-1,-1 0 1,1-1-1,-1 1 1,0 0-1,1-1 1,5-4 45,-1-1 1,0 1-1,0-1 1,0 0 0,-1-1-1,1 1 1,-2-1-1,1 0 1,-1 1 0,0-2-1,0 1 1,-1 0-1,0-1 1,0 1 0,1-13-1,-3 18-28,-1-1 0,1 0 0,0 1 1,-1-1-1,1 0 0,-1 1 0,0-1 0,0 1 0,0-1 0,0 1 0,0 0 0,0-1 0,-4-3 0,4 5-9,0 0 0,1 0-1,-1 0 1,0 0-1,0 0 1,-1 0 0,1 0-1,0 1 1,0-1-1,0 0 1,0 1-1,-1-1 1,1 1 0,0-1-1,0 1 1,-1 0-1,1 0 1,0-1 0,-1 1-1,1 0 1,-1 0-1,1 0 1,0 0 0,-1 1-1,1-1 1,0 0-1,-1 0 1,1 1-1,-2 0 1,3-1-26,-1 0 0,1 1 0,0-1 0,0 0 0,-1 0 0,1 0 0,0 1 0,0-1 0,0 0 0,-1 0 0,1 0 0,0 1 0,0-1 0,0 0 0,0 0 0,-1 1 0,1-1 0,0 0 0,0 1 0,0-1 0,0 0 0,0 0 0,0 1-1,0-1 1,0 0 0,0 1 0,0-1 0,0 0 0,0 1 0,0-1 0,0 1 0,3-1 117,1-9 102,-1 4-222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10954,'-1'4'234,"1"-1"-1,-1 0 0,1 0 1,-1 1-1,1-1 0,0 0 0,0 1 1,0-1-1,1 0 0,-1 1 1,1-1-1,0 0 0,2 5 1,1 14 411,6 247-92,-11-182-522,16 123 0,-5-159 425,-12-107 1823,-21-308-1030,12 153-1454,11 166 174,-22 342-262,11-192 380,1 137-1,12-231 64,2-17 1,2-21 74,8-71-15,1-109 0,-13 168-303,-1 36 84,0-20-112,0-1-1,-2 1 1,-3-24 0,0 36-38,-1 15 38,-3 19 17,3 14-309,1 0 0,2 0 0,2 0 0,2 0 0,1 0 0,1 0-1,11 37 1,-7-42-96,2-11-182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13211,'1'0'139,"-1"0"1,0-1-1,1 1 0,-1 0 1,0 0-1,1 0 1,-1 0-1,1-1 1,-1 1-1,0 0 0,1 0 1,-1 0-1,1 0 1,-1 0-1,0 0 1,1 0-1,-1 0 0,0 0 1,1 0-1,-1 0 1,1 0-1,-1 1 0,0-1 1,1 0-1,-1 0 1,0 0-1,1 0 1,-1 1-1,0-1 0,1 0 1,-1 0-1,0 1 1,1-1-1,-1 0 0,0 0 1,0 1-1,1-1 1,-1 0-1,0 1 1,0-1-1,0 0 0,1 1 1,-1-1-1,0 1 1,7 25 1536,-4-13-1202,17 53 255,-11-28-663,3-1-1,1-1 1,23 45-1,-25-68-747,-11-13 664,1 0 0,-1 0-1,0 0 1,1 0 0,-1 0 0,0 0 0,0 0 0,1 0 0,-1 0-1,0 0 1,1 0 0,-1 0 0,0 0 0,0 0 0,1 0 0,-1 0-1,0 0 1,0 0 0,1-1 0,-1 1 0,0 0 0,0 0 0,0 0-1,1 0 1,-1-1 0,0 1 0,0 0 0,0 0 0,1-1 0,-1 1 0,0 0-1,9-30-566,-9 28 583,6-28-410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16027,'1'-7'785,"-1"0"-1,1-1 0,0 1 0,3-10 0,-4 15-655,0 1-1,1 0 1,-1-1-1,0 1 1,1 0-1,-1-1 1,1 1-1,0 0 1,-1 0-1,1 0 1,0-1-1,0 1 1,-1 0-1,1 0 1,0 0-1,0 0 1,0 0-1,1 0 1,-1 1-1,0-1 1,0 0-1,0 1 1,1-1-1,-1 0 1,0 1-1,1-1 1,-1 1-1,0 0 1,1 0-1,1-1 1,-2 1-103,0 1 1,0-1 0,0 1-1,0-1 1,0 1-1,0-1 1,0 1 0,0 0-1,-1-1 1,1 1-1,0 0 1,0 0 0,-1-1-1,1 1 1,0 0-1,-1 0 1,1 0 0,-1 0-1,1 0 1,-1 0-1,0 0 1,1 0 0,-1 0-1,0 0 1,1 2 0,4 31-28,-5-29 27,2 64-42,1 16 47,-3-84-29,0 0 1,0 1-1,0-1 0,0 0 1,1 0-1,-1 0 0,0 0 1,1 1-1,-1-1 0,0 0 0,1 0 1,-1 0-1,1 0 0,0 0 1,-1 0-1,1 0 0,0 0 1,0 0-1,-1-1 0,1 1 1,0 0-1,0 0 0,0-1 1,0 1-1,0 0 0,0-1 1,2 2-1,-1-2 2,0 0 1,0 0-1,0-1 0,0 1 1,0 0-1,0-1 0,0 1 0,0-1 1,0 1-1,0-1 0,0 0 1,0 0-1,0 0 0,2-2 1,7-5 13,-1 0 1,1-1-1,14-16 1,7-13-15,-2-2 0,40-69 0,-70 109-6,0 0 1,1-1-1,-1 1 0,0 0 1,0 0-1,0-1 1,1 1-1,-1 0 0,0 0 1,0-1-1,1 1 0,-1 0 1,0 0-1,1 0 0,-1-1 1,0 1-1,1 0 1,-1 0-1,0 0 0,1 0 1,-1 0-1,0 0 0,1 0 1,-1 0-1,0 0 0,1 0 1,-1 0-1,0 0 1,1 0-1,-1 0 0,0 0 1,1 0-1,0 0 0,11 8-23,2 1 23,-8-8 3,0-1-1,-1 1 0,1-1 1,0 0-1,0-1 0,-1 0 1,1 1-1,0-2 1,-1 1-1,1-1 0,-1 0 1,1 0-1,-1 0 0,0-1 1,0 1-1,0-2 0,0 1 1,0 0-1,6-7 1,-4 4 4,-1 0 1,1 0-1,-2 0 1,1-1 0,0 0-1,-1 0 1,-1-1-1,1 0 1,-1 1 0,-1-1-1,1-1 1,2-10-1,-5 17-4,-1 0 0,0-1-1,1 1 1,-1 0-1,0 0 1,0-1 0,-1 1-1,1 0 1,0 0 0,-1-1-1,1 1 1,-1 0-1,0 0 1,0 0 0,0 0-1,0 0 1,-1-2 0,1 3-3,0 0 1,0 0 0,0 0 0,0 1 0,1-1-1,-1 0 1,0 1 0,-1-1 0,1 1 0,0-1-1,0 1 1,0 0 0,0-1 0,0 1 0,0 0-1,0 0 1,-1 0 0,1-1 0,0 1 0,0 1-1,0-1 1,0 0 0,-1 0 0,1 0 0,0 1-1,0-1 1,0 0 0,0 1 0,0-1-1,0 1 1,0-1 0,0 1 0,0 0 0,0-1-1,-1 2 1,-3 2-3,0-1-1,1 1 0,0 0 0,0 1 1,0-1-1,0 1 0,1-1 1,-1 1-1,1 0 0,0 0 0,1 1 1,-1-1-1,1 1 0,0-1 1,1 1-1,-2 7 0,2-10 6,1 0-1,0 0 1,-1-1-1,1 1 0,0 0 1,1 0-1,-1 0 1,0 0-1,1 0 1,0 0-1,0 0 1,-1-1-1,2 1 1,-1 0-1,0-1 1,0 1-1,1 0 0,0-1 1,-1 0-1,1 1 1,0-1-1,0 0 1,0 0-1,1 0 1,-1 0-1,0-1 1,1 1-1,-1 0 1,1-1-1,-1 0 0,1 1 1,0-1-1,0-1 1,3 2-1,0 0-112,1-1 1,-1 0-1,1-1 0,0 1 0,-1-1 0,1-1 1,10 0-1,-15 0 30,1 1 0,0 0 0,-1-1 0,1 0 0,-1 1 0,1-1 0,-1 0 0,1-1 0,-1 1 0,0 0 0,1 0 0,-1-1 0,0 0 0,0 1 0,0-1 0,0 0 0,0 0 0,-1 0 0,1 0 0,0 0 0,1-4 0,0-8-412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2 20460,'1'1'1937,"8"1"-1505,2-2-184,1-2 1152,0 2-1912,1 0 608,-7-3-208</inkml:trace>
  <inkml:trace contextRef="#ctx0" brushRef="#br0" timeOffset="1">1 172 21245,'0'15'1424,"4"-11"-1408,7-4-352,7-3 688,2-10-24,3-9-432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16131,'-2'32'4345,"-1"21"-3627,3-30-500,-2 22-48,3 0 0,10 82 0,-10-123-165,0 0 0,0 0 0,0-1-1,0 1 1,1 0 0,0 0 0,-1-1 0,1 1 0,0-1 0,4 5-1,-4-7-3,-1 0 0,0 0 0,0 0-1,0 0 1,1 0 0,-1 0-1,1-1 1,-1 1 0,0-1-1,1 1 1,-1-1 0,1 1-1,-1-1 1,1 0 0,0 0-1,-1 1 1,1-1 0,-1 0 0,1-1-1,-1 1 1,1 0 0,-1 0-1,1-1 1,-1 1 0,1-1-1,-1 1 1,1-1 0,1-1-1,9-5-1,0-1-1,-1 0 0,0 0 0,0-2 0,-1 1 0,0-1 0,14-19 0,-12 13-16,2 1-1,23-19 1,-36 32 13,1 1 1,0 0 0,-1 0-1,1-1 1,0 1 0,0 1 0,0-1-1,0 0 1,0 0 0,3 0-1,-4 1 3,0 0 0,-1 0 0,1 0 0,-1 0 0,1 0 0,0 0-1,-1 0 1,1 0 0,-1 1 0,1-1 0,-1 0 0,1 0 0,-1 1-1,1-1 1,-1 0 0,1 1 0,-1-1 0,1 0 0,-1 1 0,1-1-1,-1 1 1,0-1 0,1 1 0,0 0 0,0 3-8,1 1 0,-1-1-1,0 0 1,0 1 0,0-1 0,-1 1 0,1 7 0,1 10 5,-2-21-29,0 1 1,0-1-1,1 0 1,-1 1-1,0-1 0,1 0 1,-1 0-1,1 1 0,-1-1 1,1 0-1,0 0 1,-1 0-1,1 0 0,0 0 1,0 0-1,0 0 1,0 0-1,0 0 0,2 2 1,-2-3 13,0 0 0,0 0 1,0-1-1,0 1 0,0 0 1,0 0-1,0 0 0,-1-1 1,1 1-1,0 0 0,0-1 1,0 1-1,0-1 0,0 1 1,-1-1-1,1 1 1,0-1-1,0 1 0,-1-1 1,1 0-1,0 0 0,-1 1 1,1-1-1,-1 0 0,1 0 1,-1 0-1,0 1 0,1-1 1,-1 0-1,1-2 0,11-23-216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18100,'-1'1'96,"0"0"-1,1 1 1,-1-1 0,1 0-1,-1 0 1,1 1-1,0-1 1,0 0 0,-1 1-1,1-1 1,0 0 0,0 1-1,0-1 1,0 0 0,1 1-1,-1-1 1,1 2 0,-1-3-61,1 1 0,0-1 0,0 1 0,0-1 0,0 1 0,0-1 0,0 0 0,0 0 0,0 1 0,0-1 0,0 0 0,0 0 0,0 0 0,0 0 0,0 0 0,0 0 0,0 0 0,0-1 0,0 1 1,0 0-1,0 0 0,-1-1 0,1 1 0,2-2 0,12-3 176,-1-1 1,0-1-1,0 0 1,24-17-1,46-42-20,-82 63-186,54-49 95,-53 48-86,1 0 1,-1 0 0,0 0 0,0-1-1,0 1 1,0 0 0,-1-1-1,0 0 1,0 0 0,0 0 0,1-9-1,-2 14-11,-1-1 0,0 0-1,0 1 1,0-1 0,0 1-1,0-1 1,0 0 0,-1 1 0,1-1-1,0 0 1,0 1 0,0-1-1,-1 1 1,1-1 0,0 1-1,0-1 1,-1 1 0,1-1-1,-1 1 1,1-1 0,0 1-1,-1-1 1,1 1 0,-1-1-1,1 1 1,-1 0 0,1-1-1,-1 1 1,1 0 0,-1-1-1,1 1 1,-1 0 0,0 0-1,1 0 1,-1 0 0,0-1-1,1 1 1,-1 0 0,1 0 0,-1 0-1,0 0 1,1 0 0,-1 1-1,1-1 1,-2 0 0,-27 8 59,16-1-56,0 0-1,0 1 1,1 1 0,0 0 0,0 0 0,1 1-1,0 1 1,1 0 0,0 0 0,1 1 0,0 0-1,1 1 1,0 0 0,1 0 0,1 1 0,-8 23-1,12-31-50,1-1 0,0 0 0,1 0 0,-1 0 0,1 0 0,0 1 0,0-1 0,0 0 0,3 9 0,-3-13 21,0 0 0,1 1-1,-1-1 1,1 1 0,-1-1 0,1 0-1,0 1 1,0-1 0,-1 0 0,1 0-1,0 0 1,0 0 0,0 0-1,0 0 1,0 0 0,1 0 0,-1 0-1,0 0 1,0 0 0,1-1 0,-1 1-1,0 0 1,1-1 0,-1 1 0,0-1-1,1 0 1,-1 1 0,1-1 0,-1 0-1,1 0 1,-1 0 0,1 0-1,-1 0 1,1 0 0,-1-1 0,0 1-1,3-1 1,0 0-7,-1 0-1,1 0 1,0-1-1,0 1 1,-1-1 0,5-3-1,26-21-259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65 16468,'-25'30'1477,"17"-18"-879,20-18 594,33-33-784,-36 29-468,2 0-1,-1 1 0,1 0 0,23-13 0,-34 22 59,0 0 1,0 0-1,1-1 1,-1 1-1,0 0 1,1 0-1,-1 0 1,0 0-1,1 0 1,-1 0-1,1-1 1,-1 1-1,0 0 0,1 0 1,-1 0-1,0 0 1,1 0-1,-1 0 1,0 0-1,1 0 1,-1 1-1,1-1 1,-1 0-1,0 0 1,1 0-1,-1 0 1,0 0-1,1 1 1,-1-1-1,0 0 1,0 0-1,1 0 0,-1 1 1,0-1-1,1 0 1,-1 1-1,0-1 1,0 0-1,0 0 1,1 1-1,-1-1 1,0 0-1,0 1 1,0-1-1,2 18 57,-2-15-37,7 211 779,-3-181-663,1 1 0,1-1-1,2-1 1,16 42 0,-16-56-74,7 22 48,-14-38-98,0 1 0,-1-1-1,1 1 1,-1 0 0,1 0 0,-1-1-1,0 1 1,0 0 0,0-1-1,0 1 1,-1 3 0,0-5-8,1 0 0,-1 0 0,0 0 0,1-1 0,-1 1 0,0 0 1,1 0-1,-1-1 0,0 1 0,0 0 0,0-1 0,1 1 0,-1-1 0,0 0 0,0 1 0,0-1 0,0 1 0,0-1 1,0 0-1,0 0 0,0 0 0,0 0 0,0 1 0,0-1 0,-1-1 0,-25-1-52,10-1-75,1-1 0,0-1 0,0-1 1,0 0-1,1-1 0,0-1 0,0 0 0,1-1 1,-21-17-1,31 23 64,1 0 1,0 0-1,0 0 0,0 0 1,1-1-1,-1 1 1,1-1-1,0 0 1,0 0-1,-2-7 0,3 9 25,0 0-1,1 0 1,0 0 0,-1 0-1,1 0 1,0 0-1,0-1 1,0 1-1,0 0 1,1 0-1,-1 0 1,1 0-1,-1 0 1,1 0-1,0 0 1,-1 0-1,1 0 1,0 0-1,0 0 1,1 0-1,-1 0 1,0 1 0,3-3-1,6-5-216,0 1 1,0 1-1,1 0 0,0 1 0,12-6 1,16-9-3,11-12-69,3-3-66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16363,'-10'5'360,"1"1"-1,-1 0 0,1 0 0,0 1 0,0 0 1,1 0-1,0 1 0,1 0 0,-9 11 0,11-12-187,1-1-1,-1 1 1,1 0-1,0 1 1,1-1-1,0 1 1,0-1-1,1 1 1,-1 0-1,2 0 1,-1 0-1,0 15 1,2-21-152,0 0-1,0 0 1,0 0 0,0 0 0,0 0 0,0 0-1,1 0 1,-1-1 0,1 1 0,-1 0 0,1 0-1,0 0 1,-1 0 0,1-1 0,0 1 0,0 0-1,0-1 1,1 1 0,-1-1 0,0 1 0,1-1-1,-1 0 1,1 0 0,-1 1 0,1-1 0,-1 0-1,1 0 1,0 0 0,-1-1 0,1 1 0,0 0-1,0-1 1,0 1 0,0-1 0,0 0 0,0 1-1,-1-1 1,1 0 0,3 0 0,2-1-70,0 0 0,0 0 0,0-1 0,0 0 0,0 0 0,-1 0 0,1-1 0,-1 0 0,9-6 0,1-1-242,-2-1 0,1 0 0,-2-2 0,0 1 1,0-2-1,-1 0 0,-1 0 0,0-1 0,-1 0 0,0-1 1,9-22-1,-17 34 160,-1 0 1,1 0-1,-1 0 1,0-1-1,0 1 1,-1 0-1,1 0 1,-1-1-1,0-5 1,0 9 124,0 1 1,0 0-1,0 0 1,0-1-1,0 1 0,0 0 1,0 0-1,0-1 1,0 1-1,0 0 1,0 0-1,0-1 0,0 1 1,0 0-1,0 0 1,0 0-1,0-1 1,-1 1-1,1 0 1,0 0-1,0 0 0,0-1 1,0 1-1,-1 0 1,1 0-1,0 0 1,0 0-1,0 0 0,-1-1 1,1 1-1,0 0 1,0 0-1,0 0 1,-1 0-1,-6 5 31,-4 12 234,6-6-24,1 1 0,0-1 0,1 1 0,0 0 0,1 1 0,-1 14 0,2-21-149,1 0 0,0 0 0,0 0 0,0 0 0,1 0 0,0 0 0,0 0 0,1 0 0,0 0 0,0-1 1,0 1-1,0-1 0,1 1 0,5 7 0,-6-11-107,-1-1 0,1 1-1,0 0 1,0-1 0,0 0 0,0 1 0,0-1 0,0 0 0,0 0 0,0 0 0,0 0-1,1-1 1,-1 1 0,0-1 0,1 1 0,-1-1 0,0 0 0,1 0 0,-1 0 0,0 0-1,1 0 1,-1 0 0,0-1 0,1 1 0,-1-1 0,0 1 0,1-1 0,2-2 0,4-1-44,0 0 1,-1-1 0,0 0 0,0-1 0,13-11 0,19-20-285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15499,'-15'44'1185,"1"1"-1,-8 50 0,19-74-904,1 0 0,0 1 0,2-1 0,0 0-1,1 1 1,9 39 0,-2-27-278,11 62-351,-19-83 197,-5-16-105,-7-21-42,3-5-3,2 0 0,0 0 0,2-1 0,1 0 0,0-31 0,7 43 104,-3 18 200,0 0 0,1 0 0,-1 0 0,0 0 0,0 0 0,0-1 0,1 1 0,-1 0 0,0 0 0,0 0 0,1 0 0,-1 0 0,0 0 1,0 0-1,0 0 0,1 0 0,-1 0 0,0 0 0,0 0 0,1 0 0,-1 0 0,0 0 0,0 1 0,1-1 0,-1 0 0,0 0 0,0 0 0,0 0 0,1 0 0,-1 0 0,0 1 0,0-1 0,0 0 0,0 0 0,1 0 0,-1 0 0,0 1 0,21 29 463,-13-17-336,-4-7-81,0-1 0,0 1 1,1-1-1,0 0 0,0-1 0,0 1 0,0-1 0,1 0 0,0 0 0,9 5 0,-10-8-41,0 1-1,0-1 0,0 0 1,0 0-1,1 0 1,-1 0-1,0-1 1,0 0-1,1 0 1,-1-1-1,0 0 0,0 1 1,0-2-1,9-2 1,19-7 6,-22 6 19,0 1-1,1 1 0,-1-1 1,1 2-1,0-1 1,0 2-1,0 0 0,21 0 1,-31 1-4,0 1 1,0-1-1,-1 0 1,1 1 0,0 0-1,-1-1 1,1 1-1,-1 0 1,1 0-1,-1-1 1,1 1-1,-1 1 1,1-1-1,-1 0 1,0 0-1,0 0 1,1 1-1,-1-1 1,0 0 0,0 1-1,0-1 1,-1 1-1,1-1 1,0 1-1,-1 0 1,1-1-1,0 4 1,0 2 138,0 0-1,0 0 1,-1 0 0,0 0 0,-2 9-1,2-13-115,0-3-47,0 0 0,0 0 0,0 1 0,0-1 0,0 0 0,0 0 1,0 1-1,0-1 0,0 0 0,0 0 0,0 1 0,0-1 0,0 0 1,0 0-1,0 1 0,0-1 0,0 0 0,1 0 0,-1 0 0,0 1 1,0-1-1,0 0 0,0 0 0,0 0 0,1 1 0,-1-1 0,0 0 1,0 0-1,0 0 0,1 0 0,-1 1 0,0-1 0,0 0 0,0 0 1,1 0-1,-1 0 0,0 0 0,1 0 0,10-3-167,12-12-469,16-17-764,-18 14 73,31-20 0,-51 37 1294,0 0 0,0 0-1,0 1 1,0-1 0,0 1 0,0-1 0,0 1 0,0-1-1,1 1 1,-1 0 0,0-1 0,0 1 0,0 0 0,1 0 0,-1 0-1,0 0 1,0 0 0,0 0 0,3 1 0,-3-1 67,0 1-1,0 0 1,0 0 0,-1 0-1,1 0 1,0-1 0,0 1 0,-1 0-1,1 1 1,0-1 0,-1 0 0,1 0-1,-1 0 1,0 0 0,1 0 0,-1 1-1,0-1 1,1 0 0,-1 0 0,0 2-1,2 10 434,-1 2 199,2 0 1,0 0-1,1 0 1,10 25-1,-13-37-589,1 1 1,0-1-1,-1 0 0,2 0 0,-1 0 0,0 0 0,0 0 0,1-1 0,-1 1 0,1-1 0,0 1 0,0-1 0,0 0 0,0 0 0,0-1 0,1 1 0,-1 0 0,0-1 1,1 0-1,-1 0 0,1 0 0,0 0 0,-1-1 0,1 1 0,6-1 0,-5 0-53,0-1 0,0 1-1,-1-1 1,1 0 0,0-1 0,0 1 0,-1-1 0,1 0-1,-1 0 1,1 0 0,-1-1 0,0 1 0,0-1 0,0 0 0,0-1-1,-1 1 1,1 0 0,-1-1 0,4-5 0,-3 4-54,-1 0 0,0-1 0,0 1 0,0 0 0,-1-1 0,1 0 1,-1 0-1,-1 1 0,1-1 0,-1 0 0,0 0 0,0 0 0,-1-1 0,0 1 0,-1-9 1,1 15 12,0-1 1,0 1 0,0-1-1,0 0 1,0 1 0,0-1-1,0 1 1,-1-1 0,1 1-1,0-1 1,0 0-1,-1 1 1,1-1 0,0 1-1,-1-1 1,1 1 0,0 0-1,-1-1 1,1 1 0,-1-1-1,1 1 1,-1 0 0,1-1-1,-1 1 1,0-1 0,-1 3-231,7 4 60,-5-6 173,1 1 1,-1-1-1,1 0 0,-1 1 1,1-1-1,-1 0 1,1 0-1,-1 0 1,1 0-1,-1 1 1,1-1-1,-1 0 0,1 0 1,0 0-1,-1 0 1,1 0-1,-1 0 1,1 0-1,-1 0 0,1-1 1,-1 1-1,1 0 1,-1 0-1,1 0 1,-1 0-1,1-1 0,-1 1 1,1 0-1,-1-1 1,1 1-1,-1 0 1,1-1-1,-1 1 1,0 0-1,1-1 0,-1 1 1,0-1-1,1 1 1,-1-1-1,0 1 1,1-1-1,-1 1 0,0-1 1,0 1-1,0-1 1,0 1-1,0-1 1,1 1-1,-1-2 0,7-32-11,-6 31 15,0-4 8,0 0-1,0 0 0,1 0 1,0 0-1,0 1 0,1-1 1,-1 1-1,6-9 0,-10 21 8,0-1 0,0 0 0,0 0 0,1 1 0,0-1 0,-1 7 0,0 2 14,-3 7 141,0 1 1,2 0 0,1 0-1,1 0 1,2 31 0,-1-51-141,0 0 0,1 1 1,-1-1-1,1 0 0,-1 0 0,1 1 1,0-1-1,0 0 0,0 0 1,0 0-1,0 0 0,1 0 0,-1 0 1,1 0-1,-1 0 0,1-1 0,-1 1 1,1-1-1,0 1 0,0-1 0,0 1 1,0-1-1,0 0 0,0 0 0,0 0 1,0 0-1,1-1 0,-1 1 1,0 0-1,1-1 0,-1 0 0,0 1 1,1-1-1,-1 0 0,0 0 0,1 0 1,3-1-1,4-1-45,1 0 1,-1 0 0,1-1-1,-1-1 1,0 1 0,0-2-1,9-5 1,-10 6 47,-1-1 0,0 0 0,0 0 0,0-1 0,-1 0 0,0 0 0,0-1 0,-1 0 0,0 0 0,0 0 0,9-15 0,-4-16-54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73 21461,'-18'6'2024,"7"-3"-1576,11-12-856,5-3 2288,13-7-1600,2-1-135,0-1-225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344 240 13203,'7'-20'352,"0"-2"-1,-2 1 1,0-1 0,-1 0 0,-2 0-1,0 0 1,-1-22 0,-1 41-251,0 1 1,-1 0 0,1 0-1,0-1 1,-1 1-1,0 0 1,1 0-1,-1 0 1,0 0 0,0 0-1,0 0 1,0 0-1,0 0 1,-1 0 0,1 0-1,-2-1 1,1 2-17,1 0 0,0 0 0,0 0 1,-1 1-1,1-1 0,-1 1 0,1-1 0,0 1 1,-1-1-1,1 1 0,-1 0 0,1 0 1,-1 0-1,1 0 0,-1 0 0,1 0 0,-1 0 1,-2 1-1,-1 0 88,-1 1 1,1 0-1,-1 1 0,1-1 1,-1 1-1,1 0 0,0 0 1,1 1-1,-1 0 0,-6 6 1,-13 17-42,1 0-1,2 2 1,1 0-1,1 1 1,2 2 0,-19 43-1,33-67-125,0-1-23,0 1-1,0-1 0,1 1 0,-2 9 1,4-15-4,-1-1 0,1 1 0,0 0 0,0-1 0,0 1 0,0 0 1,1-1-1,-1 1 0,0 0 0,1 0 0,-1-1 0,1 1 1,-1-1-1,1 1 0,0-1 0,0 1 0,0-1 0,0 1 0,0-1 1,0 0-1,0 1 0,0-1 0,0 0 0,3 2 0,52 27-729,-38-21 550,-1 1 0,18 11 1,-31-18 178,0 0 1,-1 0 0,1 0 0,-1 0 0,0 1 0,0 0 0,0-1 0,0 1 0,0 0 0,-1 0 0,0 1-1,0-1 1,3 7 0,-5-7 48,1 0 0,0 0 0,-1 0-1,0 0 1,0 0 0,0 0 0,-1-1 0,1 1-1,-1 0 1,0 0 0,0 0 0,0-1-1,-1 1 1,1 0 0,-1-1 0,0 1 0,0-1-1,0 0 1,0 0 0,-1 0 0,1 0 0,-1 0-1,0 0 1,0 0 0,0-1 0,-5 3 0,-1 2 168,0-2 1,0 1-1,0-1 1,-1-1-1,0 0 1,0 0-1,0-1 1,-16 3-1,14-4 57,1-1-1,-1 0 0,-15-1 1,22 0-230,0 0 0,0-1 0,0 0-1,0 0 1,0 0 0,0-1 0,1 0 0,-1 0 0,1 0 0,-6-3 0,9 4-53,0 1-1,0 0 1,0-1-1,1 0 1,-1 1-1,0-1 1,0 0-1,1 1 1,-1-1-1,0 0 1,1 0-1,-1 1 1,1-1-1,-1 0 1,1 0-1,-1 0 1,1 0-1,0 0 1,0 0-1,-1 0 1,1 0-1,0 0 1,0 0-1,0 0 1,0 0-1,0 0 1,0 0-1,0 0 1,0 0-1,0 0 1,0 0-1,1 0 1,-1 0-1,0 0 1,1 1-1,-1-1 1,1 0-1,-1 0 1,1 0-1,-1 0 1,2-1-1,2-2 8,-1 1 0,1 0 0,0 0 0,0 0 1,0 0-1,0 0 0,7-3 0,30-10-392,7 1-134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29 346 11867,'0'1'72,"0"-1"0,0 1 1,0-1-1,0 1 1,0 0-1,0-1 1,0 1-1,1-1 0,-1 1 1,0-1-1,0 1 1,0-1-1,0 1 1,1-1-1,-1 1 1,0-1-1,1 1 0,-1-1 1,0 1-1,1-1 1,-1 1-1,1-1 1,-1 0-1,0 1 1,1-1-1,-1 0 0,1 1 1,-1-1-1,1 0 1,-1 0-1,1 1 1,-1-1-1,1 0 1,0 0-1,-1 0 0,1 0 1,-1 0-1,1 0 1,29 3 1055,-26-3-989,19 0 91,0-2 0,0 0 0,-1-2-1,1 0 1,34-12 0,106-49 64,-123 46-258,-21 9-6,0 1 1,1 1-1,0 1 0,0 0 0,28-5 0,-49 12-28,1 0 0,0 0 1,0 0-1,0 0 0,0 0 0,0 0 0,0 0 0,0 0 0,0 0 0,0 0 1,0-1-1,0 1 0,0 0 0,0 0 0,0 0 0,0 0 0,0 0 1,0 0-1,0 0 0,0 0 0,0 0 0,0-1 0,0 1 0,0 0 0,0 0 1,0 0-1,0 0 0,0 0 0,0 0 0,0 0 0,0 0 0,1 0 1,-1 0-1,0-1 0,0 1 0,0 0 0,0 0 0,0 0 0,0 0 0,0 0 1,0 0-1,0 0 0,0 0 0,0 0 0,1 0 0,-1 0 0,0 0 1,0 0-1,0 0 0,0 0 0,0 0 0,0 0 0,0 0 0,0 0 0,0 0 1,1 0-1,-1 0 0,0 0 0,0 0 0,0 0 0,0 0 0,0 0 1,0 0-1,0 0 0,0 0 0,0 0 0,1 0 0,-1 0 0,-11-4 102,-14-4 101,-2 3-43,1 1-1,-1 2 0,0 1 1,0 1-1,0 1 0,0 1 1,-33 8-1,-4 4-40,-109 40 0,260-89-512,53-18 74,-120 46 155,0 2 1,1 0-1,0 2 0,40-2 0,-43 5-187,-20 1-50,-33-1 258,-187-42 889,75 11-481,137 29-278,5 2-54,-1-1 0,1 0-1,0-1 1,0 1 0,0-1 0,-7-3 0,11 5 55,1-1 1,-1 1-1,1 0 0,0-1 1,-1 1-1,1 0 1,0-1-1,-1 1 0,1 0 1,0-1-1,0 1 1,-1-1-1,1 1 0,0 0 1,0-1-1,-1 1 0,1-1 1,0 1-1,0-1 1,0 1-1,0-1 0,0 1 1,0-1-1,0 1 1,0-1-1,0 1 0,0-1 1,0 1-1,0-1 1,0 1-1,0-1 0,1 1 1,-1 0-1,0-1 0,0 1 1,0-1-1,1 1 1,-1-1-1,0 1 0,1 0 1,-1-1-1,0 1 1,1 0-1,-1-1 0,0 1 1,1 0-1,0-1 1,23-16-156,10 0-81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 15867,'0'-1'65,"8"-22"1161,-8 22-1195,0 1 0,1 0-1,-1-1 1,0 1 0,0-1 0,0 1 0,1-1 0,-1 1 0,0-1 0,0 0 0,0 1 0,0-1 0,0 1 0,0-1 0,0 1-1,0-1 1,0 1 0,0-1 0,0 1 0,0-1 0,-1 1 0,1-1 0,0 1 0,0-1 0,0 1 0,-1-1 0,1 1 0,0-1-1,-1 1 1,1-1 0,0 1 0,-1 0 0,1-1 0,-1 1 0,1 0 0,0-1 0,-1 1 0,1 0 0,-2-1 0,1 2 42,0-1 0,0 1 0,0-1 0,1 1 0,-1-1 0,0 1 0,0-1 0,0 1 0,0 0 0,1 0 0,-1 0 0,0-1 0,1 1 0,-1 0 0,0 0 0,1 0 0,-1 0 0,1 0 0,0 0 0,-1 0 0,1 1 0,-9 26 437,8-26-434,-6 29 260,1 0 1,-2 53-1,6 65 145,2-96-273,0-8-57,1 74-172,0-98-395,1-1 1,1 1-1,9 30 0,-11-49 380,-1 0 1,1 0-1,0 0 0,-1 0 0,1-1 0,0 1 0,0 0 0,0 0 0,0-1 0,0 1 0,1-1 0,-1 1 0,0-1 0,1 0 0,-1 1 0,1-1 0,0 0 0,-1 0 0,1 0 1,3 1-1,20 0-526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18580,'-16'16'415,"0"2"-1,1 0 1,1 0-1,-15 25 1,25-36-413,0 0 0,1 0 0,0 0 0,0 0 1,0 0-1,1 0 0,0 1 0,1-1 0,0 1 1,0 0-1,0-1 0,1 1 0,0 0 0,1-1 0,-1 1 1,4 12-1,-3-17-7,0-1 1,0 1 0,0 0 0,0-1-1,1 1 1,-1-1 0,1 0-1,-1 1 1,1-1 0,0 0 0,0 0-1,0 0 1,0 0 0,0 0-1,0 0 1,1-1 0,-1 1 0,1-1-1,-1 0 1,1 1 0,-1-1-1,1 0 1,0-1 0,-1 1 0,1 0-1,0-1 1,0 0 0,0 1-1,-1-1 1,1 0 0,0 0 0,0-1-1,0 1 1,3-2 0,2 1 13,0-1 1,0 0 0,-1-1 0,1 0 0,-1 0-1,0-1 1,0 0 0,0 0 0,0 0-1,12-12 1,-14 11 41,0-2-1,0 1 1,-1 0 0,0-1-1,0 0 1,0 0 0,-1 0-1,0 0 1,0-1-1,2-10 1,-4 15-27,-1-1 0,1 1 0,-1 0 0,0-1 0,0 1 0,0 0 0,0-1 0,-1 1 0,1 0 0,-1-1 0,-2-5 0,2 7-21,0 0-1,-1 0 1,1 0 0,0 0 0,-1 0-1,1 1 1,-1-1 0,0 0 0,1 1 0,-1-1-1,0 1 1,0 0 0,0 0 0,0 0-1,0 0 1,0 0 0,0 0 0,-1 0-1,-1 0 1,1 0-86,1 1 0,-1 0 0,0-1-1,1 1 1,-1 0 0,1 1 0,-1-1-1,1 0 1,-5 2 0,6-2 32,0 0 0,1 0 0,-1 0 1,0 1-1,0-1 0,1 0 0,-1 1 0,0-1 0,1 0 1,-1 1-1,0-1 0,1 1 0,-1-1 0,1 1 1,-1-1-1,1 1 0,-1-1 0,1 1 0,-1 0 0,1-1 1,-1 1-1,1 0 0,0-1 0,-1 1 0,1 0 1,0 0-1,0-1 0,0 1 0,0 0 0,-1 0 0,1-1 1,0 1-1,0 0 0,0 0 0,1 0 0,-1 0 10,1 0 1,-1 0-1,1 0 0,-1 0 0,1 0 0,0-1 0,0 1 0,-1 0 0,1 0 0,0-1 0,0 1 0,0-1 0,0 1 0,0 0 0,0-1 0,0 0 1,0 1-1,0-1 0,0 0 0,0 1 0,0-1 0,0 0 0,0 0 0,0 0 0,1 0 0,21-4-592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14403,'-7'31'902,"2"1"0,-3 60 0,8-76-690,1-1-1,1 1 0,0-1 0,1 1 1,1-1-1,0 0 0,1 0 0,6 14 1,-1-10-68,14 38-75,-22-52-28,0 0 0,-1 0 0,0 0-1,0 0 1,0 0 0,-1 0 0,0 0 0,0 0-1,0 6 1,-4-15 498,3-4-456,1-1 0,0 0 0,1 0 0,0 1 0,0-1 0,1 0 0,0 1 0,5-12 0,-1-2-19,7-27-67,-4 7-205,3 0 0,1 1-1,2 0 1,21-40 0,-35 78 198,1 1 0,-1-1 0,0 1 1,1 0-1,-1 0 0,1 0 0,0 0 1,-1 0-1,1 0 0,0 0 0,0 0 0,0 1 1,1-1-1,-1 1 0,0-1 0,1 1 1,-1 0-1,1 0 0,-1 0 0,1 0 1,-1 1-1,1-1 0,-1 1 0,1-1 1,0 1-1,-1 0 0,1 0 0,0 0 1,-1 0-1,1 1 0,0-1 0,-1 1 1,1 0-1,-1-1 0,1 1 0,-1 0 0,1 1 1,-1-1-1,1 0 0,-1 1 0,0-1 1,0 1-1,3 2 0,0 0 79,0 0-1,1 1 0,-2-1 1,1 1-1,0 0 0,-1 0 1,0 1-1,-1-1 0,7 12 1,-9-14-2,0 0 0,0 1 0,0-1 0,-1 0 0,1 0 0,-1 0 0,0 0 0,0 1 0,0-1 0,0 0 0,-1 0 0,1 0 0,-1 1 0,0-1 1,0 0-1,0 0 0,0 0 0,0 0 0,-1 0 0,1-1 0,-1 1 0,-3 4 0,-1 1-60,0-1 1,0 0-1,-1 1 0,0-2 1,-1 1-1,1-1 1,-1 0-1,0-1 0,-1 0 1,1 0-1,-1-1 0,0 0 1,0 0-1,0-1 0,-1-1 1,1 1-1,-1-1 1,1-1-1,-1 0 0,0 0 1,0-1-1,-18-2 0,25 2-33,-1-1-1,1 0 0,0 0 0,-1 0 0,1 0 0,0-1 0,-6-3 1,-16-21-258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16323,'-6'-2'452,"1"1"-1,0-1 0,0 1 0,-1 1 0,1-1 1,-1 1-1,1 0 0,0 0 0,-1 0 0,-7 2 0,0 2 157,0 0-1,-25 11 0,18-5-68,0 0 1,-34 23-1,48-30-506,1 1-1,0 0 1,1 0-1,-1 0 0,1 0 1,0 1-1,0 0 1,0 0-1,0 0 1,1 0-1,0 1 1,0-1-1,1 1 0,-1 0 1,-1 6-1,4-9-56,0 0 0,0 0 1,0 0-1,0 0 0,1 0 0,-1 0 0,1 0 0,-1 0 0,1-1 0,0 1 0,0 0 0,1 0 0,-1-1 0,1 1 0,-1-1 0,1 1 0,0-1 0,-1 0 0,1 1 0,1-1 0,-1 0 0,0 0 0,0 0 0,1-1 0,3 3 0,8 4-155,0 0-1,1-1 0,23 8 0,-20-8 82,-2-1-4,0 1 57,0 0 0,23 13 0,-35-18 76,-1 0-1,0 0 1,0 0 0,-1 0-1,1 0 1,0 1 0,-1-1-1,1 1 1,-1 0 0,0 0-1,0 0 1,0 0 0,0 0-1,-1 0 1,1 1 0,-1-1-1,0 0 1,1 6-1,-2-6 19,0 0-1,0 0 0,0 1 0,-1-1 0,0 0 1,0 0-1,0 0 0,0 0 0,0 0 0,0 0 1,-1 0-1,1-1 0,-1 1 0,0 0 0,0-1 0,0 1 1,0-1-1,0 0 0,-1 0 0,1 0 0,-5 3 1,-6 4 189,0 0 1,-28 12-1,41-21-236,-2 1-3,-37 16 233,36-16-315,0 0 0,1 0 0,-1-1 0,0 1 0,0-1 0,0 1 0,0-1 0,0 0 0,0 0 0,0 0 0,-5-1 0,8 0 47,-1 1 1,1 0 0,0 0 0,-1 0 0,1 0-1,-1-1 1,1 1 0,0 0 0,-1 0-1,1-1 1,0 1 0,-1 0 0,1 0 0,0-1-1,-1 1 1,1 0 0,0-1 0,0 1-1,-1-1 1,1 1 0,0 0 0,0-1-1,0 1 1,-1-1 0,1 1 0,0-1 0,0 1-1,0 0 1,0-1 0,0 1 0,0-1-1,0 1 1,0-1 0,0 1 0,0-1-1,8-16-368,7-5-113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18852,'3'0'2682,"-3"0"-2622,0 0-1,0 0 1,0 0-1,-2 13 1481,-5 20 188,-6 32-683,13-61-1042,-1 0-1,1 0 1,0 1-1,0-1 1,0 0 0,0 0-1,1 0 1,0 0 0,0 0-1,0 1 1,0-1-1,1-1 1,2 7 0,-3-9-8,0 0 0,0 0 1,0 0-1,0 0 1,0 0-1,1-1 1,-1 1-1,0 0 1,0-1-1,1 1 1,-1-1-1,0 1 1,1-1-1,-1 1 0,0-1 1,1 0-1,-1 0 1,1 0-1,-1 0 1,0 0-1,1 0 1,-1 0-1,1 0 1,-1 0-1,0-1 1,1 1-1,-1-1 0,0 1 1,2-2-1,6-1-15,-1-1-1,0-1 0,11-7 0,-13 8 3,49-35-65,-38 25 121,1 1-1,37-20 1,-54 32-26,0 1 0,0-1 1,0 1-1,0-1 1,0 1-1,0-1 1,0 1-1,0-1 0,0 1 1,0 0-1,0 0 1,0-1-1,0 1 1,1 0-1,-1 0 1,0 0-1,0 0 0,0 1 1,0-1-1,0 0 1,0 0-1,0 1 1,0-1-1,0 0 1,0 1-1,0-1 0,2 2 1,-2 0 32,0 0-1,0 0 1,0 0 0,0 0 0,0 0-1,-1 0 1,1 0 0,0 1-1,-1-1 1,0 3 0,6 18 267,-6-22-306,0 0 0,1-1-1,-1 1 1,1-1 0,-1 1 0,0-1 0,1 1 0,-1-1 0,1 1 0,-1-1 0,1 0 0,-1 1-1,1-1 1,-1 0 0,1 1 0,0-1 0,-1 0 0,1 0 0,-1 1 0,1-1 0,0 0 0,-1 0-1,1 0 1,0 0 0,-1 0 0,1 0 0,0 0 0,-1 0 0,1 0 0,0 0 0,-1 0 0,1-1-1,-1 1 1,1 0 0,0 0 0,-1-1 0,2 0 0,23-14 18,-23 14-18,36-27 31,-15 10-10,1 1 0,1 1 0,38-19 0,-60 34-22,-1 0 1,0 0-1,1 0 1,-1 0-1,1 0 1,-1 1 0,1-1-1,-1 1 1,1 0-1,-1 0 1,1 0-1,-1 0 1,1 0 0,-1 0-1,1 0 1,3 2-1,-4-1 6,-1 0 0,1 0 0,-1 1 0,1-1 0,-1 1 0,1-1 0,-1 1 0,0-1-1,0 1 1,0 0 0,0-1 0,0 1 0,0 0 0,-1 0 0,1 0 0,0-1 0,-1 1 0,0 0 0,1 0-1,-1 0 1,0 2 0,1 1 28,-1 0 0,1-1-1,0 1 1,0 0-1,1-1 1,-1 1 0,1-1-1,0 0 1,4 7 0,-4-9-38,-1-1 1,0 0 0,1 1 0,-1-1-1,1 0 1,0 0 0,-1 0 0,1-1-1,0 1 1,0 0 0,-1-1 0,1 1-1,0-1 1,0 1 0,0-1 0,0 0-1,0 0 1,0 0 0,0 0 0,-1 0-1,1 0 1,0 0 0,0-1-1,0 1 1,0-1 0,2-1 0,27-8-302,-20 6-5,0 1 0,0 0 0,14-2-1,-25 5 286,1 0-1,-1 0 1,0 0-1,1 0 0,-1 0 1,0 0-1,1 0 1,-1 0-1,1 0 1,-1 0-1,0 0 0,1 0 1,-1 0-1,1 0 1,-1 0-1,0 0 0,1 0 1,-1 1-1,0-1 1,1 0-1,-1 0 1,0 0-1,1 1 0,-1-1 1,0 0-1,0 0 1,1 1-1,-1-1 1,0 0-1,0 1 0,1-1 1,-1 0-1,0 1 1,0-1-1,0 1 0,-1 13-1432,1-3 367,2-8 635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21165,'0'0'185,"1"1"1,-1-1 0,1 1 0,-1-1 0,1 0 0,-1 1 0,1-1 0,-1 0 0,1 1 0,-1-1-1,1 0 1,-1 0 0,1 1 0,0-1 0,-1 0 0,1 0 0,-1 0 0,1 0 0,0 0-1,-1 0 1,1 0 0,-1 0 0,1 0 0,0 0 0,0 0 0,18-1 702,-3-3-759,1 0 1,-2 0-1,1-2 1,0 0-1,-1-1 1,0 0-1,-1-1 0,0-1 1,0 0-1,0-1 1,-2 0-1,16-16 1,-24 23-118,-1-1-1,1 1 1,-1-1 0,0 0 0,0 0 0,-1 0 0,1 0-1,-1 0 1,0-1 0,0 1 0,0-1 0,-1 1-1,1-1 1,0-5 0,-2 9-11,0 1 1,0-1-1,0 0 0,0 0 0,0 1 1,0-1-1,0 0 0,0 0 0,-1 1 1,1-1-1,0 0 0,0 1 1,-1-1-1,1 0 0,0 1 0,-1-1 1,1 0-1,-1 1 0,1-1 0,-1 1 1,1-1-1,-1 1 0,1-1 0,-1 1 1,1-1-1,-2 0 0,0 1-1,0-1 1,1 1-1,-1-1 0,0 1 0,0 0 1,1 0-1,-1-1 0,0 1 0,0 1 1,-3-1-1,-2 1-5,1 1-1,-1-1 1,1 1 0,-1 1 0,-7 3-1,1 2-10,0 0-1,1 1 0,0 0 0,0 1 0,1 0 0,0 1 0,-11 15 0,15-17 11,0 0-1,1 0 0,0 1 0,1 0 1,-1 0-1,2 0 0,0 1 0,0-1 1,1 1-1,-3 14 0,6-21 7,-1 0 1,1-1-1,0 1 0,0-1 1,0 1-1,0-1 0,1 1 1,0 0-1,-1-1 0,1 1 1,0-1-1,1 0 0,-1 1 1,1-1-1,-1 0 0,1 0 1,0 0-1,0 0 0,0 0 1,1 0-1,4 4 0,-2-3-54,1-1-1,-1 0 1,1 0-1,-1 0 1,1-1-1,0 0 1,0 0-1,0-1 1,0 1-1,0-1 1,0-1-1,8 1 1,8-1-293,0-2 0,0 0 0,0-1 1,28-9-1,-4-1-99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20908,'0'-3'210,"0"1"-1,0-1 1,0 0-1,1 1 0,0-1 1,-1 0-1,1 1 0,0-1 1,0 1-1,0-1 1,3-3-1,-4 6-180,0 0 0,0 0 1,1 0-1,-1-1 0,0 1 0,0 0 0,1 0 0,-1 0 1,0-1-1,1 1 0,-1 0 0,0 0 0,1 0 1,-1 0-1,0 0 0,1 0 0,-1 0 0,0 0 0,0 0 1,1 0-1,-1 0 0,0 0 0,1 0 0,-1 0 0,0 0 1,1 0-1,-1 0 0,0 0 0,1 0 0,-1 1 1,0-1-1,1 0 0,-1 0 0,0 0 0,0 0 0,1 1 1,-1-1-1,0 0 0,0 0 0,0 1 0,1-1 1,-1 0-1,0 0 0,0 1 0,0-1 0,0 0 0,1 1 1,-1-1-1,0 0 0,0 1 0,9 19 970,-9-19-951,28 105 1056,-14-43-1016,-6-27-76,-5-24-30,0 1-1,0 0 0,1-1 1,11 24-1,-14-35 14,-1 1 0,1-1 0,0 0 0,-1 0-1,1 0 1,0 0 0,0 0 0,0 0 0,-1 0 0,1 0 0,0 0-1,0-1 1,0 1 0,1 0 0,-1-1 0,0 1 0,0 0 0,0-1-1,0 0 1,1 1 0,-1-1 0,0 0 0,2 1 0,-1-1-3,0-1 1,0 1 0,0-1 0,0 1-1,0-1 1,0 0 0,-1 1 0,1-1 0,0 0-1,0 0 1,-1 0 0,1-1 0,2-2-1,5-5-24,0-1 1,-1 0-1,12-20 0,-15 23 21,29-50 17,-23 37 53,1 0-1,0 1 1,30-35-1,-41 54-50,0-1 0,-1 0 0,1 0 0,0 0 0,0 1 0,-1-1 0,1 1 0,0-1-1,0 0 1,0 1 0,0-1 0,0 1 0,0 0 0,0-1 0,0 1 0,0 0-1,0 0 1,0-1 0,0 1 0,2 0 0,-2 1-1,0-1 1,0 0-1,0 1 0,-1-1 1,1 1-1,0-1 0,0 1 0,-1 0 1,1-1-1,0 1 0,-1 0 1,1-1-1,-1 1 0,1 0 1,-1 0-1,1-1 0,-1 1 1,0 0-1,1 1 0,2 6 20,-1 0 0,0 0 1,-1 0-1,1 10 0,-1-10-38,1 11-10,-2-13-73,0 0 1,1 0-1,0 0 0,0-1 0,2 8 1,-3-13 48,0 0-1,0 1 1,0-1 0,1 0 0,-1 1 0,0-1 0,0 0-1,0 1 1,0-1 0,1 0 0,-1 0 0,0 1 0,0-1 0,1 0-1,-1 0 1,0 1 0,0-1 0,1 0 0,-1 0 0,0 0-1,1 1 1,-1-1 0,0 0 0,1 0 0,-1 0 0,0 0 0,1 0-1,-1 0 1,0 0 0,1 0 0,-1 0 0,1 0 0,10-8-544,4-18 63,-3-3-54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19036,'1'1'134,"0"0"-1,0 0 0,0-1 1,0 1-1,1-1 1,-1 1-1,0-1 1,0 1-1,0-1 1,0 0-1,1 1 1,-1-1-1,0 0 0,0 0 1,1 0-1,-1 0 1,0 0-1,0 0 1,1 0-1,-1-1 1,0 1-1,0 0 0,0-1 1,1 1-1,-1-1 1,0 1-1,0-1 1,2-1-1,33-25 1481,-30 22-1131,10-9-78,0 0 1,0-1-1,-1-1 0,-1 0 1,-1-1-1,20-33 1,-31 47-347,-1 0 0,0 0 1,0 0-1,0-1 1,0 1-1,0 0 0,0-7 1,-1 9-50,0 1 0,0-1 0,0 1 0,0-1 0,0 0 0,0 1 0,0-1 0,-1 1 0,1-1 0,0 1 0,0-1 0,-1 1 0,1-1 0,0 1 0,0-1 0,-1 1 0,1-1 0,-1 1 0,1-1 0,0 1 0,-1 0 1,1-1-1,-1 1 0,1-1 0,-1 1 0,1 0 0,-1 0 0,1-1 0,-1 1 0,1 0 0,-1 0 0,0 0 0,1 0 0,-1 0 0,1-1 0,-1 1 0,1 0 0,-1 0 0,0 0 0,1 1 0,-1-1 0,1 0 0,-1 0 0,0 0 0,1 0 0,-1 0 0,1 1 0,-2 0 0,-3 1 11,-1 0-1,1 1 1,-1-1-1,1 2 0,0-1 1,0 0-1,0 1 1,0 0-1,1 0 0,0 0 1,0 1-1,-4 5 1,-4 6-21,1 0 1,-13 25-1,20-34-82,1 1 0,0-1 0,0 1 0,0 0-1,1 0 1,1 0 0,-1 0 0,0 16 0,2-22 8,0 0 1,0 0-1,0 0 1,1-1-1,-1 1 1,1 0-1,-1 0 1,1 0-1,-1-1 1,1 1 0,0 0-1,0-1 1,0 1-1,0-1 1,0 1-1,0-1 1,1 1-1,1 0 1,-1 0-49,0-1 1,0 0 0,0 0-1,0-1 1,1 1 0,-1 0-1,0-1 1,1 1 0,-1-1-1,1 0 1,-1 0 0,0 0-1,1 0 1,-1 0 0,1 0-1,-1-1 1,0 1 0,3-2-1,7-2-192,0 0 0,0-1 0,-1 0-1,12-8 1,18-10-695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17196,'-4'4'1199,"-19"15"2005,24-20-3187,0 0-1,1 1 0,-1-1 0,0 0 0,0 1 1,0-1-1,0 1 0,1 0 0,-1-1 0,0 1 1,1 0-1,-1 0 0,0 0 0,0 0 1,1 0-1,-1 0 0,0 0 0,1 0 0,-1 1 1,0-1-1,0 0 0,1 1 0,-1-1 0,0 1 1,0-1-1,0 1 0,0 0 0,0-1 1,1 1-1,-1 0 0,-1 0 0,1 0 0,0 0 1,0 0-1,0 0 0,0 0 0,-1 0 1,1 0-1,0 0 0,-1 0 0,1 1 0,-1-1 1,1 3-1,8 20 217,-1 0 1,-1 1-1,-1 0 0,4 44 1,-2-17-96,-4-26-78,4 11 52,-2 1 1,-2-1-1,-1 1 0,-5 64 1,2-98-67,-1 1 0,0 0 0,0-1 0,0 1 0,-1-1 0,1 0 0,-1 1 0,0-1 0,-1 0 0,1 0 0,-1 0 0,1 0 0,-5 3 0,6-6-25,0 0 0,0 0 0,0 0 0,0-1 0,0 1 0,0 0 0,-1-1 1,1 1-1,0-1 0,0 0 0,0 1 0,0-1 0,-1 0 0,1 0 0,0 1 0,0-1 1,-1 0-1,1 0 0,0 0 0,-2-1 0,1 0-2,0 0 1,-1 0-1,1 0 0,0 0 1,0 0-1,0 0 1,0-1-1,0 1 0,0-1 1,1 0-1,-1 1 0,0-1 1,1 0-1,-2-3 0,-5-6-144,1-1 0,1 0 0,0-1 0,0 0 0,2 0 0,-1 0 0,2 0-1,0 0 1,0-1 0,1 0 0,0-15 0,1 8-371,2-1 1,0 1-1,1 0 1,1 0-1,1 0 1,11-32-1,7 2-332,7 6-91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109 516 15883,'0'0'90,"1"-1"0,-1 1 0,0-1 0,0 1 0,1-1 0,-1 1 0,0-1 0,0 1 0,0-1 0,0 1 0,0-1 0,0 1 0,0-1 0,0 1 0,0-1-1,0 1 1,0-1 0,0 0 0,0 1 0,-1-1 0,1 1 0,0-1 0,0 1 0,-1-1 0,1 1 0,0 0 0,0-1 0,-1 1 0,0-1 0,0 0 50,0 1 0,0-1 0,0 1 0,0-1 1,0 1-1,0 0 0,0 0 0,0 0 1,-1-1-1,1 1 0,0 0 0,0 0 0,-2 1 1,-2 0 274,0-1 0,0 2 1,1-1-1,-1 0 0,0 1 0,-4 2 1,4 0-257,0-1 0,1 1 1,0 0-1,0 0 1,0 0-1,0 1 0,1-1 1,-6 10-1,7-11-144,1-1 1,0 1-1,0-1 0,0 1 1,0-1-1,1 1 0,-1 0 0,1-1 1,-1 5-1,1-6-12,0 1 0,0-1 0,0 0 0,1 0 1,-1 0-1,0 1 0,1-1 0,-1 0 0,1 0 0,-1 0 0,1 0 1,-1 0-1,1 0 0,0 0 0,-1 0 0,1 0 0,0 0 0,0 0 1,0 0-1,0 0 0,1 0 0,1 0-2,-1 0-1,1 0 1,0 0 0,-1 0 0,1-1-1,0 1 1,-1-1 0,1 0 0,0 0-1,0 0 1,-1 0 0,1 0 0,0-1-1,0 1 1,-1-1 0,1 0 0,-1 0-1,1 0 1,4-2 0,3-2-13,1 0 1,-1-1 0,13-9-1,-5 0-22,-1 1-1,-1-2 1,0 0-1,15-21 0,47-76-430,-82 147 175,0-17 266,1-1 0,1 1 0,0-1 0,1 1 0,1 0 0,3 17 0,-3-33 18,0 0 1,0 0-1,0 0 0,0 0 0,0 0 0,0 0 1,1 0-1,-1 0 0,0 0 0,1 0 1,-1 0-1,1 0 0,0 0 0,-1 0 1,1 0-1,-1 0 0,1 0 0,0 0 0,0-1 1,0 1-1,-1 0 0,1-1 0,0 1 1,0 0-1,0-1 0,0 1 0,0-1 0,0 0 1,0 1-1,0-1 0,0 0 0,0 0 1,0 1-1,1-1 0,-1 0 0,0 0 1,0 0-1,0 0 0,2-1 0,0 0-25,1 0 0,-1-1-1,0 1 1,1-1 0,-1 0-1,0 0 1,0 0 0,0 0-1,-1-1 1,1 1 0,3-5-1,6-8-143,0 0-1,-2-1 1,0-1-1,0 0 0,12-33 1,-5 3-224,12-53 0,-15 44 31,10-88-1,-24 127 541,-5 21 172,-8 31 292,1 8 164,2 1 0,-4 45 0,12-62-479,0-1-1,2 1 1,1-1 0,7 48 0,-6-66-296,0 1 1,0-1-1,7 14 1,-8-20-44,0 0 1,0 0-1,0 0 1,0 0-1,1 0 0,-1 0 1,0 0-1,1 0 0,0-1 1,-1 1-1,1-1 1,0 1-1,0-1 0,0 0 1,0 1-1,0-1 0,4 1 1,-5-1 10,-1-1 0,1 0 0,-1 0-1,1 0 1,-1 0 0,1-1 0,-1 1 0,1 0 0,-1 0 0,1 0 0,-1 0 0,1 0 0,-1-1-1,1 1 1,-1 0 0,0 0 0,1-1 0,-1 1 0,1 0 0,-1-1 0,0 1 0,1 0 0,-1-1-1,0 1 1,1-1 0,-1 1 0,0-1 0,0 1 0,1 0 0,-1-1 0,0 1 0,0-1 0,0 1 0,0-1-1,0 1 1,0-2 0,3-19-126,-3 19 115,-1-22-59,0 0 0,-7-31 0,4 30 52,-1-41 0,5 66 26,0 0 1,0-1-1,0 1 0,0-1 1,0 1-1,0 0 0,0-1 1,0 1-1,0-1 0,0 1 1,0 0-1,0-1 0,1 1 0,-1 0 1,0-1-1,0 1 0,0 0 1,1-1-1,-1 1 0,0 0 1,0-1-1,1 1 0,-1 0 1,0 0-1,1-1 0,-1 1 1,0 0-1,1 0 0,-1-1 1,0 1-1,1 0 0,-1 0 1,1 0-1,-1 0 0,0 0 1,1 0-1,-1 0 0,1 0 1,-1 0-1,0 0 0,1 0 0,-1 0 1,1 0-1,-1 0 0,0 0 1,1 0-1,-1 0 0,1 0 1,-1 1-1,0-1 0,1 0 1,-1 0-1,0 0 0,1 1 1,27 15 111,-15-8-83,-9-6-32,-1 0 0,1-1 0,0 0-1,0 0 1,0 0 0,0 0 0,0 0 0,0-1 0,0 0 0,0 0-1,0 0 1,0 0 0,0-1 0,0 1 0,0-1 0,0 0-1,-1 0 1,1-1 0,0 1 0,0-1 0,-1 0 0,1 0 0,5-4-1,-1-1 4,0 0-1,-1-1 0,1 0 1,-2 0-1,1-1 0,-1 0 0,7-14 1,-11 30 279,-1 24 19,-1-10-130,2 0 1,3 23-1,-4-40-142,-1 1 0,2-1 0,-1 1 0,0-1-1,1 0 1,0 0 0,0 1 0,0-1 0,0-1-1,1 1 1,0 0 0,-1 0 0,1-1-1,1 0 1,4 5 0,-5-7-22,0 1-1,0-1 1,0 0 0,0 0 0,0 0-1,0 0 1,0 0 0,1-1-1,-1 1 1,0-1 0,0 0 0,1 0-1,-1 0 1,0 0 0,0-1-1,1 0 1,-1 1 0,0-1 0,0 0-1,0 0 1,0-1 0,0 1-1,5-4 1,4-2-93,1-1 0,-1-1 0,20-18 0,24-33-414,-40 41-11,35-33 0,-51 52 505,1 0-1,-1 0 1,0-1-1,0 1 1,0 0 0,1 0-1,-1-1 1,0 1 0,0 0-1,1 0 1,-1 0-1,0 0 1,0 0 0,1-1-1,-1 1 1,0 0-1,1 0 1,-1 0 0,0 0-1,0 0 1,1 0-1,-1 0 1,0 0 0,1 0-1,-1 0 1,0 0 0,1 0-1,-1 0 1,0 0-1,0 0 1,1 0 0,-1 0-1,0 0 1,1 1-1,-1-1 1,0 0 0,0 0-1,1 0 1,-1 0-1,0 1 1,3 15-47,-8 28 313,4-38-210,-3 17 150,2-17-99,1 1 0,0 0 0,0 0 0,0-1 0,1 1 0,0 0 0,1 13 1,0-19-90,-1-1 0,0 1 0,0-1 0,1 1 1,-1 0-1,1-1 0,-1 0 0,0 1 1,1-1-1,-1 1 0,1-1 0,-1 1 0,1-1 1,-1 0-1,1 1 0,0-1 0,-1 0 0,1 0 1,-1 1-1,1-1 0,0 0 0,-1 0 1,1 0-1,-1 0 0,1 0 0,0 0 0,-1 0 1,1 0-1,0 0 0,-1 0 0,1 0 1,-1 0-1,1 0 0,0-1 0,-1 1 0,1 0 1,-1 0-1,1-1 0,-1 1 0,2-1 1,22-15 51,-4-3-67,0-1 1,20-28-1,-31 36 116,0-1-1,-1 0 1,0-1-1,-1 0 1,8-22-1,-10 5 506,-4 31-592,-1-1-1,0 1 1,0-1 0,0 0 0,0 1 0,0-1 0,0 1 0,0-1 0,0 1-1,0-1 1,-1 1 0,1-1 0,0 1 0,0-1 0,0 1 0,-1-1-1,1 1 1,0-1 0,0 1 0,-1-1 0,1 1 0,-1-1 0,1 1 0,0 0-1,-1-1 1,1 1 0,-1 0 0,1-1 0,-1 1 0,1 0 0,0-1-1,-1 1 1,0 0 0,1 0 0,-1 0 0,1 0 0,-1-1 0,1 1 0,-1 0-1,1 0 1,-1 0 0,1 0 0,-1 0 0,1 0 0,-1 1 0,0-1 0,1 0-1,-1 0 1,1 0 0,-1 0 0,0 1 0,8-4-7,14-3-5,0-2 0,19-10-1,-34 15-13,0-1 1,-1 1-1,1-1 0,-1 0 0,0 0 0,0-1 1,0 1-1,0-1 0,-1 0 0,0-1 0,7-10 1,-10 15-1,-1-1 1,1 1-1,-1 0 1,1 0 0,-1 0-1,1 0 1,-1 0 0,0-1-1,0 1 1,1 0 0,-1 0-1,0-1 1,0 1-1,0 0 1,-1-2 0,1 2-1,0 1-1,-1-1 1,1 1 0,0-1 0,0 1 0,-1 0 0,1-1-1,0 1 1,-1-1 0,1 1 0,-1 0 0,1-1-1,-1 1 1,1 0 0,-1-1 0,1 1 0,-1 0 0,1 0-1,-1-1 1,1 1 0,-1 0 0,1 0 0,-2 0 0,0 0-7,-1 0 0,1 0 0,-1 0 0,0 0 0,1 1 0,-1-1 0,1 1 0,-1 0 0,1-1 0,0 1 1,-1 0-1,1 1 0,-3 0 0,2 1 2,-1 0 1,1-1-1,-1 1 1,1 1 0,0-1-1,0 0 1,0 1-1,1 0 1,-1-1-1,1 1 1,0 0-1,0 0 1,0 1-1,1-1 1,-1 0 0,0 7-1,2-9-32,-1 0 0,1 0 1,0 0-1,0 0 0,0 0 0,0 0 0,1 0 0,-1 0 1,0 0-1,1 0 0,-1 0 0,1-1 0,0 1 0,0 0 1,0 0-1,0 0 0,0-1 0,0 1 0,0 0 0,0-1 1,1 1-1,-1-1 0,1 1 0,-1-1 0,1 0 0,-1 0 0,1 0 1,0 0-1,0 0 0,-1 0 0,1 0 0,0 0 0,0-1 1,0 1-1,0-1 0,0 1 0,0-1 0,2 0 0,-1 1-62,-1-1 0,1 0-1,-1 0 1,1 1 0,0-2-1,-1 1 1,1 0 0,-1 0-1,1-1 1,-1 0 0,1 1-1,-1-1 1,1 0-1,-1 0 1,0 0 0,1 0-1,-1-1 1,4-2 0,1-8-513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196 258 14179,'-5'4'473,"-10"10"534,14-11-601,11-7-37,37-21 166,45-33-1,-23 14-469,-25 17-46,-9 5-2,0 1 1,2 1-1,0 2 1,48-16-1,-66 29 43,-23 6 131,-31 7 181,-387 58 2125,393-62-2411,8-1-42,-1 0 0,1 2 0,-1 0 0,1 1 0,1 1-1,-26 13 1,44-19-61,1-1 0,-1 1 1,1 0-1,0 0 0,0 0 0,-1 0 0,1 0 0,0 0 0,0 0 0,0 0 1,0 0-1,0 0 0,0 1 0,0-1 0,1 0 0,-1 1 0,0-1 0,1 1 0,-1 2 1,1-4 0,0 1 1,0-1-1,0 1 1,0-1-1,0 0 1,0 1 0,0-1-1,1 1 1,-1-1-1,0 1 1,0-1 0,1 1-1,-1-1 1,0 0-1,0 1 1,1-1-1,-1 0 1,1 1 0,-1-1-1,0 0 1,1 1-1,0-1 1,20 5-294,12-5-120,1-2 0,-1-2 1,0-1-1,0-2 0,36-11 0,-10 3-366,8-3-670,28-6-2339,-86 25 2459,-12 4 763,-11 7 343,-31 10 1664,-2-2 0,-89 27 0,124-44-1107,-4 3 68,1-2 0,-1 0 0,-19 2 0,32-6-340,0 0 1,0 1-1,0-1 1,0 0-1,0-1 1,0 1-1,-1 0 1,1-1-1,0 0 1,0 1-1,0-1 1,1 0-1,-1-1 1,0 1-1,0-1 1,0 1-1,1-1 0,-1 0 1,1 0-1,0 0 1,-1 0-1,-3-4 1,4 2-6,0 0 0,0 0 0,1 0 0,-1-1 0,-1-6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24517,'-14'3'1985,"11"-4"-1601,0-2-352,6-3 56,5-4-2945,4-6 2633,2-6-512,0-1-448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17916,'4'-8'2025,"0"16"-1087,1 16 248,0 29 52,-2-18-1045,2 0 0,12 49 0,-17-82-186,1-1 0,-1 1-1,0-1 1,1 0-1,-1 1 1,1-1 0,0 0-1,-1 1 1,1-1 0,0 0-1,0 0 1,-1 0-1,1 0 1,0 0 0,0 0-1,1 0 1,-1 0-1,0 0 1,0 0 0,0 0-1,0-1 1,1 1 0,-1 0-1,0-1 1,3 1-1,-1-1 11,-1 0 0,0 0-1,0 0 1,1-1-1,-1 1 1,0-1 0,0 0-1,1 0 1,-1 0 0,0 0-1,0 0 1,0 0-1,0 0 1,2-2 0,7-6 93,-1-1 0,1 0 1,16-22-1,30-52 478,-9 12-158,-48 72-428,0 0 1,0-1-1,1 1 1,-1 0-1,0 0 1,0-1-1,0 1 1,0 0-1,1 0 1,-1-1-1,0 1 1,0 0-1,0 0 1,1 0-1,-1 0 1,0 0-1,0-1 0,1 1 1,-1 0-1,0 0 1,0 0-1,1 0 1,-1 0-1,0 0 1,0 0-1,1 0 1,-1 0-1,0 0 1,1 0-1,-1 0 1,0 0-1,0 0 1,1 0-1,-1 0 1,0 0-1,0 0 1,1 0-1,-1 0 1,0 0-1,0 1 1,1-1-1,-1 0 1,0 0-1,0 0 0,1 0 1,-1 1-1,0-1 1,0 0-1,0 0 1,0 1-1,1-1 1,-1 0-1,0 0 1,0 1-1,0-1 1,0 0-1,0 0 1,0 1-1,0-1 1,0 0-1,1 0 1,-1 1-1,0-1 1,0 0-1,0 1 1,5 25-15,-4-18 19,3 23-27,-2-17 13,-1-1 0,2 0 0,4 16 0,-6-26 12,0 0 0,0-1 0,0 1-1,0-1 1,0 1 0,1-1 0,-1 0-1,1 1 1,-1-1 0,1 0 0,0 0-1,0 0 1,0 0 0,0 0 0,1-1-1,-1 1 1,0-1 0,1 1 0,-1-1-1,1 0 1,2 1 0,-2-2 4,-1 0 1,1 1 0,0-2-1,-1 1 1,1 0-1,-1 0 1,1-1-1,-1 1 1,1-1-1,-1 0 1,1 0 0,-1 0-1,0 0 1,1 0-1,-1 0 1,0-1-1,4-2 1,2-3 23,-1 1 1,1-1-1,7-10 0,-1-1 14,-2 0-1,0-1 0,-1 0 0,10-26 1,-12 26-65,-9 18 9,1 0 1,-1 0-1,0 0 1,1 1 0,-1-1-1,1 0 1,-1 0 0,1 1-1,-1-1 1,1 0-1,-1 1 1,1-1 0,0 1-1,-1-1 1,3 0-1,-3 1 6,0 0 0,1 0-1,-1 0 1,0 0 0,1 0-1,-1 0 1,0 0-1,1 0 1,-1 0 0,0 0-1,1 1 1,-1-1-1,0 0 1,0 0 0,1 0-1,-1 0 1,0 1-1,0-1 1,1 0 0,-1 0-1,0 1 1,0-1-1,0 0 1,1 0 0,-1 1-1,0-1 1,0 0 0,0 1-1,11 32-113,-6-16 79,-4-14 40,0 0 1,1 1 0,-1-1 0,1 0 0,0 0 0,0 0 0,1 0 0,-1 0 0,0-1-1,1 1 1,0-1 0,-1 1 0,1-1 0,0 0 0,0 0 0,0 0 0,1-1 0,5 3-1,-4-3 17,-1 0 0,1 0 0,0-1 0,0 1 0,-1-1 0,1-1-1,0 1 1,0-1 0,-1 1 0,1-1 0,0-1 0,-1 1-1,9-4 1,12-7 55,42-28-1,-52 30-131,1 0 0,1 0-1,-1 2 1,2 0 0,-1 1-1,21-6 1,-32 12 25,-1 1 1,1 0 0,-1 0-1,1 0 1,-1 1-1,1-1 1,-1 1-1,1 1 1,9 3-1,-9-3 48,-1-1-1,1 1 1,-1-1-1,1 0 1,0 0-1,-1-1 1,1 0-1,0 0 0,6 0 1,-2-3 41,0 0 0,0 0 1,-1 0-1,1-2 0,-1 1 1,0-1-1,15-11 0,58-52 214,-20 16-185,-52 44-93,2 0 0,-1 0 0,23-10 0,-31 17 5,0-1 1,0 1 0,0 0 0,0 0 0,0 1 0,0-1 0,0 1 0,1-1 0,-1 1 0,0 0 0,0 0 0,0 0 0,0 1 0,0-1 0,1 1 0,-1-1 0,0 1 0,0 0 0,0 1 0,-1-1 0,1 0 0,0 1 0,2 1 0,2 3-9,-3-3 23,-1 0 1,1-1-1,0 1 0,0-1 1,6 3-1,-9-4-41,0-1-1,1 1 1,-1-1-1,0 0 1,0 0-1,1 1 1,-1-1-1,0 0 1,0 0-1,1-1 1,-1 1-1,0 0 0,0 0 1,1 0-1,-1-1 1,0 1-1,0-1 1,1 1-1,-1-1 1,0 1-1,0-1 1,0 0-1,0 0 1,2-1-1,0-2-24,1 0 0,-1 0 0,0 0-1,0-1 1,5-8 0,3-10-164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21773,'0'0'55,"-1"0"0,1-1 0,0 1 0,-1 0 0,1-1 0,0 1 0,-1 0 0,1 0 1,-1 0-1,1-1 0,-1 1 0,1 0 0,0 0 0,-1 0 0,1 0 0,-1 0 0,1 0 1,-1 0-1,1 0 0,-1 0 0,1 0 0,-1 0 0,1 0 0,-1 0 0,1 0 0,0 0 1,-1 1-1,1-1 0,-1 0 0,1 0 0,-1 0 0,1 1 0,0-1 0,-1 0 0,1 0 0,0 1 1,-1-1-1,1 0 0,0 1 0,-1-1 0,1 1 0,0-1 0,0 0 0,0 1 0,-1-1 1,1 1-1,0-1 0,0 1 0,0 0 0,-9 30 621,8-22-167,-8 25-100,3 1 0,0 1 0,3-1 0,0 1-1,4 46 1,0-79-443,-1-1-1,0 1 1,1 0 0,-1-1-1,1 1 1,0 0 0,-1-1-1,2 1 1,-1-1 0,0 1 0,0-1-1,1 0 1,-1 1 0,1-1-1,0 0 1,2 3 0,-1-3-115,0-1 0,-1 1 0,1-1 0,0 0 0,0 1 0,0-1 0,0-1 1,0 1-1,0 0 0,0-1 0,0 1 0,0-1 0,0 0 0,6-1 0,15-3-1065,-21 3 1087,1 0 0,-1 0 0,0 0 0,1 1 1,-1-1-1,1 1 0,-1 0 0,0 0 1,1 0-1,-1 0 0,1 1 0,-1-1 0,0 1 1,4 1-1,-6-1 173,-1-1 0,1 1 0,-1-1 1,1 1-1,-1 0 0,1 0 0,-1-1 0,1 1 1,-1 0-1,0 0 0,0-1 0,1 1 1,-1 0-1,0 0 0,0 0 0,0 0 0,0-1 1,0 1-1,0 0 0,0 0 0,0 0 0,0 0 1,0-1-1,0 1 0,-1 0 0,1 0 1,0 0-1,0-1 0,-1 1 0,1 0 0,-1 0 1,1-1-1,-1 1 0,1 0 0,-1-1 1,1 1-1,-2 0 0,-22 24 1480,17-20-1249,-1 0 0,0 0 1,-1-1-1,1 0 1,-1 0-1,0-1 0,-10 2 1,15-3-377,1-2 1,-1 1 0,0 0 0,1-1-1,-1 0 1,1 1 0,-1-2 0,0 1-1,1 0 1,-1-1 0,0 1 0,1-1-1,-1 0 1,1 0 0,0-1 0,-1 1-1,1-1 1,0 1 0,0-1 0,0 0-1,-3-3 1,4 4 44,1 0 0,0 0 0,1-1 0,-1 1 0,0 0-1,0-1 1,1 1 0,-1-1 0,0 1 0,1-1 0,0 1 0,-1-1 0,1 1-1,0-1 1,0 1 0,0-1 0,0 1 0,0-3 0,2-13-669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8 283 17196,'6'-3'419,"-1"-1"1,1 0-1,-1 0 1,0 0-1,0 0 1,-1-1-1,0 0 1,1 0-1,-2 0 1,1-1-1,0 0 1,-1 1-1,0-1 1,-1 0-1,1 0 1,-1 0-1,2-11 1,-4 16-368,1 0 0,-1 0 0,0 0 0,0 0 0,0 0 0,0 0 0,0 0 0,0 0 0,0 1 0,0-1 1,-1 0-1,1 0 0,0 0 0,0 0 0,-1 0 0,0-1 0,1 2-26,0 0-1,-1-1 1,1 1-1,0 0 1,-1 0-1,1-1 1,-1 1 0,1 0-1,0 0 1,-1 0-1,1 0 1,-1 0-1,1 0 1,0-1-1,-1 1 1,1 0 0,-1 0-1,1 0 1,0 0-1,-1 1 1,1-1-1,-1 0 1,1 0 0,-1 0-1,-2 1 24,1 0 1,0 0-1,-1 1 0,1-1 1,0 0-1,0 1 0,0-1 1,0 1-1,-3 4 0,-1 0-9,1 1-1,0 0 1,1 0-1,0 1 1,0-1-1,0 1 0,1 0 1,-2 9-1,4-15-35,0 0 0,1 0 0,-1-1 0,1 1 0,0 0 0,0 0 0,0 0 0,0 0-1,0-1 1,0 1 0,0 0 0,1 0 0,-1 0 0,0-1 0,1 1 0,0 0 0,-1 0 0,1-1 0,0 1-1,0-1 1,0 1 0,0 0 0,0-1 0,0 0 0,1 1 0,-1-1 0,0 0 0,1 0 0,-1 1-1,1-1 1,-1 0 0,1-1 0,-1 1 0,1 0 0,0 0 0,0-1 0,-1 1 0,1-1 0,0 1 0,0-1-1,-1 0 1,1 0 0,3 0 0,13 2-49,0-2 1,0 0-1,0-1 0,22-4 1,73-20-175,-79 17 228,-26 6-22,-4 1 130,1 0 0,-1 0 0,1 0 0,-1-1 0,0 1 0,8-5 0,-11 5-64,-1 0 0,1 1-1,0-1 1,0 0-1,-1 0 1,1 0 0,-1 0-1,1 0 1,0 0-1,-1 0 1,0 0 0,1 0-1,-1 0 1,0 0-1,1 0 1,-1 0 0,0 0-1,0 0 1,0 0-1,0 0 1,0 0 0,0 0-1,0-1 1,0 1-1,0 0 1,-1 0 0,1 0-1,0 0 1,-1 0 0,1 0-1,-1 0 1,1 0-1,-2-1 1,-23-43 1021,16 30-953,0-1 0,-6-18-1,14 32-143,1 1 0,-1 0 1,1-1-1,0 1 0,-1 0 0,1 0 0,0-1 0,0 1 0,0 0 0,0-1 0,0 1 0,0 0 1,1-1-1,-1 1 0,0 0 0,1-1 0,-1 1 0,1 0 0,-1 0 0,1 0 0,-1-1 0,1 1 0,0 0 1,0 0-1,0 0 0,-1 0 0,1 0 0,0 0 0,0 0 0,0 1 0,1-1 0,-1 0 0,1 0 0,5-3-320,-1 1-1,1 1 0,0-1 0,14-2 1,-13 3 1,20-7-215,37-15-1,-10 0-155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6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18444,'1'-1'98,"-1"0"1,0 1-1,0-1 0,0 1 0,0-1 1,0 0-1,0 1 0,1-1 1,-1 0-1,-1 1 0,1-1 1,0 0-1,0 1 0,0-1 1,0 0-1,0 1 0,-1-1 1,1 1-1,0-1 0,0 0 0,-1 1 1,1-1-1,0 1 0,-1-1 1,1 1-1,-1-1 0,1 1 1,-1-1-1,1 1 0,-2-1 1,1 1 62,-1 0 0,1 0 0,-1 1 0,1-1 0,0 0 1,-1 1-1,1-1 0,-1 1 0,1 0 0,0-1 0,0 1 1,-1 0-1,1 0 0,-1 1 0,-7 4 15,1 1 0,0 0 0,1 1 0,0 0 0,0 0 0,0 0 1,1 1-1,0 0 0,1 0 0,0 1 0,1-1 0,-4 11 0,2-3-210,1 0-1,1 0 1,0 1 0,2-1-1,0 1 1,0 25 0,2-38-3,0 0 0,1 0 0,-1 0 0,1 0 0,0 0 0,0 0 0,0-1 0,1 1 0,0 0 0,0-1 0,0 1 0,1-1 0,-1 0 0,6 8 0,-5-10-39,-1 0 1,0-1 0,1 1-1,0 0 1,-1-1-1,1 1 1,0-1-1,0 0 1,-1 0-1,1 0 1,0 0-1,0-1 1,0 1-1,0-1 1,0 0 0,1 0-1,-1 0 1,0 0-1,0 0 1,0-1-1,0 1 1,0-1-1,0 0 1,0 0-1,4-2 1,6-3-80,-1 0 0,0 0 0,-1-1-1,0-1 1,18-14 0,15-19-510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17460,'0'17'1984,"-1"13"-1016,-5 6-360,0 6 2097,-1 4-1505,7 8-616,2-1-39,9-2-89,1-4-160,3-10-464,5 0-304,3-11-809,0-6 1089,8-11-208,-1-4-128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18668,'-14'18'1764,"2"1"0,-17 35 0,26-46-1601,0-1 0,0 1 0,0 0 0,1 1 1,0-1-1,1 0 0,0 1 0,1-1 0,-1 0 1,2 13-1,-1-19-158,1 0 0,-1 0 1,0 0-1,1 0 0,-1-1 0,1 1 1,0 0-1,-1 0 0,1 0 1,0-1-1,0 1 0,0-1 0,0 1 1,1-1-1,-1 1 0,0-1 0,1 0 1,-1 1-1,1-1 0,-1 0 1,1 0-1,-1 0 0,1 0 0,0 0 1,0-1-1,-1 1 0,1 0 0,0-1 1,3 1-1,-2-1 5,0 1 0,0-1 1,1-1-1,-1 1 0,0 0 0,0-1 0,-1 1 1,1-1-1,0 0 0,0 0 0,0 0 0,0-1 1,-1 1-1,1-1 0,0 1 0,-1-1 0,0 0 1,4-3-1,1-3 78,0 0-1,-1-1 1,0 1 0,0-1 0,-1-1 0,0 1-1,-1-1 1,5-12 0,-7 16-24,0 0 0,-1 0-1,1 0 1,-1 0 0,-1 0 0,1 0 0,-1 0-1,0 0 1,0 0 0,0 0 0,-1 0 0,0 0 0,-1 0-1,1 0 1,-5-10 0,5 14-65,0 0-1,0 1 1,0-1 0,-1 0-1,1 1 1,-1-1 0,1 1-1,-1-1 1,0 1 0,0 0-1,1-1 1,-1 1-1,0 0 1,0 0 0,0 0-1,0 1 1,0-1 0,0 0-1,-1 1 1,1 0 0,0-1-1,0 1 1,0 0 0,0 0-1,-1 0 1,1 0 0,0 0-1,0 1 1,0-1 0,0 1-1,0-1 1,-1 1 0,-2 2-1,2-2-124,0 0 0,0 1-1,0-1 1,1 1 0,-1-1 0,1 1-1,-1 0 1,1 0 0,0 0 0,-1 1-1,1-1 1,0 0 0,1 1 0,-1-1-1,0 1 1,1 0 0,-1-1 0,1 1-1,0 0 1,0 0 0,0 0 0,0 0-1,1 0 1,-1 4 0,5 4-454,9-5-159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187 114 17660,'-2'0'170,"1"0"1,-1 0-1,0 0 1,0 1-1,1-1 0,-1 0 1,0 1-1,0-1 1,1 1-1,-1 0 1,0 0-1,1-1 1,-1 1-1,-2 2 0,-22 18 309,22-17-171,-11 9 107,2 0 0,0 1 0,1 0 0,0 1 0,1 0-1,0 1 1,2 0 0,0 1 0,-9 23 0,17-37-416,0-1 1,0 0-1,0 1 1,1-1-1,-1 0 1,1 1-1,0-1 1,0 1-1,0-1 0,0 1 1,0-1-1,0 1 1,0-1-1,1 0 1,0 1-1,0 3 0,1-5-47,-1 1 0,0 0 0,1 0 0,-1-1 0,1 1 0,-1-1-1,1 1 1,0-1 0,0 1 0,-1-1 0,1 0 0,0 0 0,0 0 0,0 0-1,1-1 1,-1 1 0,0 0 0,3 0 0,13 2-457,0-1 0,0-1 0,0 0 0,0-2 0,27-3 0,-19 2-359,43 1-1,-68 1 878,1-1-1,-1 1 1,0 0-1,0 1 1,0-1-1,1 0 0,-1 0 1,0 0-1,0 1 1,0-1-1,0 0 1,0 1-1,0-1 0,0 1 1,1 0-1,-1-1 1,-1 1-1,1 0 1,0 0-1,0-1 0,0 1 1,1 1-1,-2-1 25,0 0 0,0 0 0,0 0-1,0 0 1,0 0 0,0 0 0,0-1 0,-1 1 0,1 0-1,0 0 1,0 0 0,-1 0 0,1 0 0,-1 0-1,1-1 1,0 1 0,-1 0 0,0 0 0,1-1-1,-1 1 1,0 1 0,-6 4 315,0 1 0,0-1 0,-16 11 0,16-12-264,-1-1 1,0 0-1,-1 0 1,1 0 0,0-1-1,-1-1 1,-9 3-1,16-5-94,0 1 0,0-1-1,0 1 1,0-1 0,0 0-1,0 0 1,0 0 0,0 0-1,1 0 1,-1 0 0,0-1-1,0 1 1,0-1 0,0 1-1,0-1 1,1 0-1,-1 1 1,0-1 0,1 0-1,-1 0 1,0 0 0,1-1-1,-1 1 1,1 0 0,0-1-1,-1 1 1,1 0 0,0-1-1,0 0 1,0 1 0,0-1-1,0 0 1,0 1 0,0-1-1,1 0 1,-1 0 0,1 0-1,-1 1 1,0-5-1,1-27-239</inkml:trace>
  <inkml:trace contextRef="#ctx0" brushRef="#br0" timeOffset="1">405 180 16580,'12'-6'870,"-1"0"-1,1-2 1,-1 1 0,-1-1 0,18-16 0,-22 17-422,0 1-1,0-1 1,-1 0-1,0 0 0,0-1 1,0 0-1,-1 0 1,0 0-1,4-13 1,-8 19-410,1 1 0,-1-1 0,0 1 1,1-1-1,-1 0 0,0 1 0,0-1 1,0 1-1,0-1 0,0 0 1,-1 1-1,0-4 0,1 5-25,0-1 0,-1 1 1,1-1-1,0 0 0,-1 1 0,1-1 0,-1 1 0,1-1 1,-1 1-1,1-1 0,-1 1 0,1-1 0,-1 1 0,0 0 1,1-1-1,-1 1 0,1 0 0,-1-1 0,0 1 0,-1 0 1,0 0-3,0-1 0,-1 1 0,1 1 1,0-1-1,-1 0 0,1 0 1,0 1-1,-1 0 0,1-1 1,0 1-1,0 0 0,-1 0 1,1 0-1,0 0 0,-2 2 0,-5 4-7,1 0 0,0 1-1,1-1 1,0 2-1,0-1 1,0 1-1,1 0 1,1 0-1,-1 1 1,2-1-1,-1 1 1,1 0-1,1 1 1,0-1-1,0 1 1,1-1-1,0 1 1,1 0-1,0 0 1,1-1-1,0 1 1,1 0-1,0 0 1,4 16 0,-4-23-43,0-1 0,0 0 0,0 1 0,1-1 0,-1 0 1,1 0-1,0 0 0,0 0 0,0 0 0,0-1 1,0 1-1,1-1 0,-1 1 0,1-1 0,-1 0 0,1 0 1,0 0-1,0 0 0,0 0 0,0-1 0,0 1 1,1-1-1,-1 0 0,0 0 0,1 0 0,-1 0 0,1-1 1,5 1-1,1-1-57,1-1-1,-1 0 1,0-1 0,0 0-1,0-1 1,0 0 0,0 0-1,13-7 1,39-20-287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18292,'0'5'1143,"1"0"-1,0 0 1,0 0 0,0 0-1,3 6 1,24 52-786,-17-40 158,105 197 258,-69-134-2061,-1 1-3475,-46-85 3803,-7-10-258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18332,'6'-3'1512,"15"3"-1120,7 0-280,12-2 312,6 1-552,4-6 168,4 0-184,1-2-168</inkml:trace>
  <inkml:trace contextRef="#ctx0" brushRef="#br0" timeOffset="1">506 47 19836,'-3'-2'130,"0"1"-1,1 0 1,-1 0-1,0 0 1,0 0 0,0 0-1,0 1 1,0 0-1,0-1 1,-1 1-1,1 0 1,0 0-1,0 1 1,0-1-1,0 1 1,0-1 0,0 1-1,0 0 1,0 0-1,-4 3 1,3-2-12,1 1 0,-1-1 0,1 1-1,0 0 1,0 0 0,0 1 0,1-1 0,-1 1 0,1-1 0,-1 1 0,1 0 0,0 0 0,-1 5 0,0-2-38,1 0 0,0-1 0,0 1 0,1 0-1,0 1 1,0-1 0,0 0 0,1 0 0,0 0 0,1 0 0,0 0 0,0 0 0,0 0 0,1 0 0,0 0 0,0 0 0,6 11 0,-6-15-48,-1-1 0,1 1-1,0-1 1,1 0 0,-1 0 0,0 1 0,1-2 0,-1 1 0,1 0-1,-1 0 1,1-1 0,0 1 0,0-1 0,0 0 0,-1 0 0,1 0-1,0 0 1,1-1 0,-1 1 0,0-1 0,0 1 0,0-1 0,0 0-1,0-1 1,0 1 0,0 0 0,0-1 0,0 0 0,0 1 0,0-1-1,0-1 1,0 1 0,5-3 0,-3 2 4,0-1 0,0 0 0,0-1 0,-1 1 0,1-1 0,-1 0 0,0 0 1,0 0-1,0 0 0,0-1 0,-1 0 0,0 1 0,0-1 0,0-1 0,-1 1 0,1 0 0,1-8 0,-3 5-214,0 1 1,-1-1-1,0 0 0,0 1 0,0-1 0,-1 0 0,-1 1 1,1-1-1,-1 1 0,0-1 0,-1 1 0,0 0 1,0 0-1,-1 0 0,1 0 0,-2 1 0,1-1 1,-1 1-1,1 0 0,-11-9 0,1 0-590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81 353 11634,'-10'5'520,"3"-3"-317,1 1 1,0-1-1,0 2 1,0-1-1,1 1 0,-1 0 1,1 0-1,0 0 0,0 1 1,-5 5-1,10-10-177,-1 1-1,1-1 1,0 0-1,0 0 1,0 1-1,-1-1 1,1 0-1,0 0 1,0 1-1,0-1 1,-1 0 0,1 1-1,0-1 1,0 0-1,0 1 1,0-1-1,0 0 1,0 1-1,0-1 1,0 0-1,0 1 1,0-1-1,0 0 1,0 1 0,0-1-1,0 0 1,0 1-1,0-1 1,0 0-1,0 1 1,1-1-1,-1 0 1,0 0-1,0 1 1,0-1-1,0 0 1,1 1-1,-1-1 1,19 1 602,11-8-444,0 0-1,53-22 0,59-34 44,-62 25-19,526-199 1084,-586 231-1265,-12 5-15,0-1-1,-1-1 0,1 1 0,-1-1 0,13-8 1,-20 11-15,0 0-1,0 0 1,0 0 0,1 0 0,-1 0 0,0 0 0,0 0 0,0 0 0,0 0 0,0 0 0,0 0 0,0 0 0,0 0 0,0 0 0,0-1 0,0 1 0,0 0 0,0 0 0,0 0 0,0 0-1,0 0 1,1 0 0,-1 0 0,0 0 0,0 0 0,0 0 0,0 0 0,0 0 0,0-1 0,0 1 0,0 0 0,0 0 0,0 0 0,0 0 0,0 0 0,0 0 0,0 0 0,0 0 0,0 0-1,0 0 1,0 0 0,0-1 0,-1 1 0,1 0 0,0 0 0,0 0 0,0 0 0,0 0 0,0 0 0,0 0 0,0 0 0,0 0 0,0 0 0,0 0 0,0 0 0,0 0 0,0 0 0,0 0-1,0 0 1,-1 0 0,-7-2-187,-10 1-240,-54 4-776,44 1 787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16948,'9'-7'341,"1"0"0,-1 0 1,1 1-1,0 0 0,0 1 1,1 0-1,0 1 0,0 0 1,0 1-1,0 0 0,0 1 1,1 0-1,-1 0 0,1 1 1,-1 1-1,1 0 0,19 3 1,-28-3-302,0 1 0,-1-1 0,1 1 0,0 0 0,-1 0 0,1 0 0,0 0 0,-1 0 0,0 0 1,1 1-1,-1-1 0,0 1 0,0 0 0,1 0 0,-1 0 0,-1 0 0,1 0 0,3 4 0,-3-2-12,-1-1-1,1 1 1,-1-1-1,0 1 1,0 0-1,-1 0 1,1-1-1,-1 1 1,1 0-1,-1 0 0,-1 0 1,1 4-1,-3 8 7,-1 0 0,0 0 0,-1 0 0,-1-1-1,-8 17 1,-34 59 72,29-58-60,1 1-1,-13 37 1,30-70-45,-5 26 37,6-26-36,1 0 0,-1 0 0,0 0 0,0 0 1,0-1-1,0 1 0,1 0 0,-1 0 0,0 0 0,1-1 0,-1 1 0,1 0 0,-1 0 0,1-1 0,-1 1 0,1 0 1,0-1-1,-1 1 0,1-1 0,0 1 0,-1-1 0,1 1 0,0-1 0,-1 1 0,1-1 0,0 0 0,0 1 1,0-1-1,0 0 0,-1 0 0,1 1 0,1-1 0,7 1 10,0-1 0,1 1 0,-1-1 0,0-1 0,0 0 0,0 0 0,10-3 0,67-21 35,-72 20-41,17-5-206,0-1 0,0-1 0,-2-2 0,56-34 0,-81 45 69,-1 0-1,0 1 1,1-1-1,-1 0 1,0-1-1,0 1 1,-1-1-1,1 1 1,-1-1-1,0 0 1,0 0-1,2-4 1,-3 6 81,-1 0-1,1 0 1,-1 0 0,0 0-1,0 0 1,0 0-1,0-1 1,0 1 0,0 0-1,-1 0 1,1 0 0,-1 0-1,1 0 1,-1 0 0,0 0-1,0 0 1,0 0 0,0 0-1,0 1 1,0-1 0,-1 0-1,1 1 1,0-1-1,-1 1 1,1-1 0,-4-1-1,-28-20-701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16604,'16'0'1776,"12"-14"-1008,4-4-320,14-7 936,4-1-471,3-3-1073,0 0-1841,-5 3 1841,-7 3-304,-4 6-368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16187,'5'-1'426,"-1"-1"0,0 1-1,0-1 1,0-1 0,0 1-1,0 0 1,0-1 0,-1 0-1,6-5 1,27-33 1677,-25 28-1221,7-8 24,-1 0 0,15-27 0,-28 41-771,0 0 0,-1-1-1,1 1 1,-1-1 0,-1 0 0,1 0 0,-1 0 0,-1 0 0,1 0 0,-2 0 0,1-12 0,-1 19-133,0-1 0,0 1 1,0 0-1,0 0 0,0-1 0,-1 1 1,1 0-1,0 0 0,-1-1 0,1 1 0,-1 0 1,1 0-1,-1 0 0,0 0 0,1 0 1,-1 0-1,0 0 0,0 0 0,0 0 1,0 0-1,0 0 0,0 1 0,0-1 0,0 0 1,0 1-1,0-1 0,0 0 0,0 1 1,0-1-1,-1 1 0,1 0 0,0-1 1,0 1-1,-1 0 0,1 0 0,0 0 0,0 0 1,-1 0-1,1 0 0,0 0 0,0 0 1,-1 1-1,1-1 0,0 0 0,0 1 1,0-1-1,-1 1 0,1-1 0,0 1 0,0 0 1,0-1-1,0 1 0,0 0 0,-1 1 1,-12 9-44,1 2 1,1-1 0,0 1 0,0 1 0,1 0 0,1 1 0,0 0-1,1 0 1,-13 32 0,21-44 39,0 0-1,0 1 1,0-1 0,0 0-1,0 0 1,1 0 0,-1 1-1,1-1 1,0 0-1,0 1 1,0 3 0,1-6-1,-1 0 1,1 1-1,-1-1 1,1 0-1,0 0 1,-1 0-1,1 0 1,0 1-1,0-1 1,0 0-1,0-1 1,0 1-1,0 0 1,0 0-1,0 0 1,0 0-1,1-1 1,-1 1-1,0-1 1,0 1-1,1-1 1,-1 1-1,0-1 1,1 0-1,-1 0 1,0 1-1,1-1 1,1 0-1,18 0-70,-1 0-1,1-2 1,-1 0-1,1-1 1,-1-1-1,33-11 1,-29 8 13,0 1 0,0 1 0,1 1 0,27-1 1,-50 5 103,1 0 0,-1 0 1,0 0-1,0 0 0,0 1 1,0-1-1,0 1 0,-1 0 1,1-1-1,0 1 0,0 0 1,0 0-1,2 2 0,0-1 170,-4-2-172,1 0 0,0 0 0,-1 0 0,1 0-1,0 0 1,-1 0 0,1 0 0,0-1 0,-1 1 0,1 0 0,0 0-1,-1-1 1,1 1 0,0 0 0,-1-1 0,1 1 0,-1-1 0,1 1-1,-1-1 1,1 1 0,-1-1 0,1 1 0,-1-1 0,1 1 0,-1-1-1,0 1 1,1-1 0,-1 0 0,0 1 0,0-1 0,1 0 0,9-22 432,-6 10-388,-1 1 0,-1-1 0,0 0 0,0 0 1,-1 0-1,-1 0 0,0 0 0,-1 0 0,-4-22 0,0 14-453,0 0 1,-1 1-1,-1-1 0,-1 2 1,-11-22-1,8 25-2240,21 29 695,6 1 946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7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89 18012,'-3'-2'153,"1"1"-1,0 0 1,0 0 0,-1 0 0,1 0-1,0 1 1,-1-1 0,1 0 0,-1 1 0,1 0-1,0 0 1,-1-1 0,1 2 0,-1-1-1,1 0 1,-1 0 0,1 1 0,-1-1-1,1 1 1,0 0 0,-1 0 0,1 0 0,0 0-1,0 0 1,-1 0 0,1 1 0,-3 2-1,0 0 91,0 0 0,0 0 0,0 1 0,1 0-1,0-1 1,0 1 0,0 1 0,1-1-1,-5 11 1,6-12-184,0 1 0,0 1 0,0-1 0,1 0 0,0 0 0,0 0-1,1 1 1,-1-1 0,1 0 0,0 1 0,0-1 0,1 0 0,0 1 0,0-1 0,0 0-1,0 0 1,1 0 0,0 0 0,0 0 0,1 0 0,-1 0 0,1-1 0,0 1 0,0-1-1,0 0 1,1 1 0,0-2 0,-1 1 0,1 0 0,1-1 0,-1 0 0,0 0 0,1 0-1,0 0 1,-1-1 0,1 0 0,0 0 0,0 0 0,0-1 0,1 1 0,-1-1 0,0 0-1,0-1 1,7 1 0,-6-1-11,1 0-1,-1 0 1,0-1 0,1 0-1,-1 0 1,0-1 0,0 1-1,0-1 1,0-1 0,0 1-1,0-1 1,0 0-1,-1 0 1,0-1 0,1 1-1,-1-1 1,4-5 0,-5 5-4,0 0 1,-1 0-1,0 0 0,0-1 1,0 1-1,-1-1 1,0 1-1,0-1 1,0 0-1,0 0 1,-1 0-1,1 0 1,-1 0-1,0 0 0,-1-1 1,0 1-1,1 0 1,-2 0-1,1 0 1,-2-10-1,-1 4-1,0 1-1,-1 0 0,0 0 1,-1 0-1,0 0 0,0 1 1,-1 0-1,0 0 0,-1 1 1,-7-9-1,9 11-232,-1 1-1,1 0 1,-1-1-1,0 2 1,-1-1-1,1 1 1,-1 0-1,1 0 1,-1 1-1,-1 0 1,1 0-1,0 0 1,-1 1 0,-11-2-1,18 4 143,0 0 0,0 0 0,-1 0 0,1 0 0,0 0 0,0 0 0,-1 0 0,1 1 0,0-1 1,0 0-1,0 1 0,0-1 0,-1 1 0,1-1 0,0 1 0,0 0 0,0-1 0,0 1 0,0 0 0,0 0 0,1-1 0,-1 1 0,-1 2 0,-2 11-683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19164,'0'-7'232,"-6"37"-88,-1 1-24,5 3-24,2-1 8,3-2-8,2 1-32,5-3-8,7-6-224,6-3-224,6-12-280,8-5-128,4-9-1473,1-7 1825,2-8-328,-6-3-312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13475,'-3'0'74,"1"1"-1,0-1 1,-1 1 0,1-1-1,0 1 1,0 0-1,-1 0 1,1 0 0,0 0-1,0 0 1,0 1 0,0-1-1,0 0 1,1 1 0,-1 0-1,0-1 1,1 1 0,-1 0-1,1 0 1,-1 0 0,1 0-1,0 0 1,0 0 0,0 0-1,0 1 1,0-1 0,0 3-1,-2 3 91,1 0 1,1 0-1,-1-1 0,1 2 0,1-1 0,0 14 0,0-19-103,0 0 0,0 1 0,1-1-1,-1 0 1,1 0 0,0 0 0,0 0 0,0-1 0,0 1-1,1 0 1,-1 0 0,1-1 0,0 1 0,-1-1-1,1 1 1,0-1 0,1 0 0,-1 1 0,0-1 0,1 0-1,-1-1 1,1 1 0,-1 0 0,4 1 0,-2-2 11,-1 0 1,1 0-1,-1-1 0,1 1 1,0-1-1,-1 1 1,1-1-1,-1 0 1,1-1-1,0 1 1,-1-1-1,1 1 1,-1-1-1,1 0 0,-1 0 1,1-1-1,-1 1 1,0-1-1,0 1 1,5-5-1,-2 3 84,-1-1 0,0 0 0,-1-1 0,1 1-1,-1-1 1,1 0 0,-1 0 0,-1-1 0,1 1 0,-1-1 0,4-9-1,-6 13-89,0-1-1,0 1 0,0 0 1,-1-1-1,1 1 0,-1 0 1,0-1-1,0 1 0,0-1 0,0 1 1,0-1-1,0 1 0,-1 0 1,1-1-1,-1 1 0,0 0 0,1-1 1,-1 1-1,0 0 0,0 0 1,-1-1-1,1 1 0,0 0 0,-1 0 1,1 1-1,-1-1 0,0 0 1,1 0-1,-1 1 0,0-1 1,0 1-1,0 0 0,-3-2 0,-3-2-151,-1 1 0,0 0 0,0 1 0,-19-5 0,30 11-38,7 0-71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16035,'9'20'936,"0"0"0,10 39 0,0 0 19,66 137 163,-71-168-1058,2-2 0,0 0 0,2 0 0,40 43 1,-54-65-123,0 0 0,1 0 0,-1-1 0,1 1 1,0-1-1,0 0 0,8 3 0,-11-5 48,0-1-1,-1 1 0,1-1 0,0 1 0,0-1 0,0 0 0,-1 1 0,1-1 0,0 0 0,0 0 1,0 0-1,0-1 0,-1 1 0,1 0 0,0-1 0,0 1 0,-1-1 0,1 0 0,0 1 1,0-1-1,-1 0 0,1 0 0,-1 0 0,1 0 0,-1 0 0,3-3 0,8-11-181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35 6561,'0'0'148,"1"-1"1,-1 1-1,1-1 0,-1 0 0,1 1 0,-1-1 0,1 0 0,-1 1 0,0-1 0,1 0 0,-1 1 0,0-1 0,1 0 0,-1 1 1,0-1-1,0 0 0,0 0 0,0 1 0,0-1 0,0 0 0,0 0 0,0 0 0,0 1 0,0-1 0,0 0 0,-1 0 0,1 1 1,0-1-1,0 0 0,-1 1 0,1-1 0,0 0 0,-1 1 0,1-1 0,-1 0 0,1 1 0,-1-1 0,1 1 0,-1-1 0,0 1 0,1-1 1,-1 1-1,1-1 0,-1 1 0,0 0 0,1-1 0,-1 1 0,0 0 0,0 0 0,1-1 0,-1 1 0,0 0 0,0 0 0,-1 0 1,-2-1 306,0 0 1,0 0 0,-1 1-1,1 0 1,-1-1 0,1 1-1,0 1 1,-8 0 0,7 1-304,1 0 0,0 0 1,0 0-1,0 1 1,0-1-1,0 1 0,0 0 1,0 0-1,1 0 0,0 1 1,0-1-1,0 1 0,0 0 1,-3 4-1,4-4-137,0-1 0,0 1 0,0-1 0,0 1 0,1 0 0,0 0 0,0 0 0,0 0 0,0 0-1,0 0 1,1 0 0,0 0 0,-1 0 0,2 0 0,-1 0 0,1 6 0,0-9-18,-1 1 1,1-1-1,-1 0 0,1 0 1,-1 0-1,1 0 1,-1 0-1,1 0 0,0-1 1,0 1-1,0 0 1,-1 0-1,1 0 0,0-1 1,0 1-1,0 0 1,0-1-1,0 1 0,0-1 1,0 1-1,0-1 1,1 1-1,-1-1 0,0 0 1,0 0-1,0 0 1,0 1-1,0-1 0,1 0 1,-1 0-1,0-1 1,2 1-1,4-1-22,1-1 0,-1 1 0,14-6 0,-12 4-10,84-23-267,-82 23 252,0 2 1,0-1 0,0 1 0,0 1-1,0 0 1,20 3 0,-29-2 52,0-1-1,0 0 1,0 1 0,-1-1 0,1 1 0,0 0 0,0-1 0,0 1 0,-1 0-1,1 0 1,0 0 0,-1 1 0,1-1 0,-1 0 0,1 1 0,-1-1 0,0 0-1,1 1 1,-1 0 0,0-1 0,0 1 0,0 0 0,0-1 0,0 1 0,-1 0 0,1 0-1,-1 0 1,1 0 0,-1 0 0,1 0 0,-1 0 0,0 0 0,0 0 0,0 0-1,0-1 1,0 1 0,-1 0 0,1 0 0,-2 3 0,1 2 80,-1-1 1,-1 1-1,1-1 1,-1 1-1,0-1 1,-1 0-1,1 0 1,-1-1-1,0 1 1,-6 6-1,3-6 6,1 0 1,-1 0-1,0-1 0,-1 0 0,-15 9 0,21-13-120,0 0-1,0 0 1,0 0-1,0-1 1,0 1-1,-1 0 1,1-1-1,0 1 1,0-1-1,-1 0 1,1 0-1,0 0 1,0 0-1,-1 0 1,1-1-1,0 1 1,0-1-1,0 1 1,-1-1-1,1 0 1,0 0-1,0 0 1,0 0-1,0 0 1,0 0-1,0-1 1,1 1-1,-4-3 1,-5-9-234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49 13931,'4'3'244,"2"2"291,0-1 0,1 0 1,-1 0-1,1 0 0,12 4 1,-18-8-471,0 1 1,0-1-1,0 0 1,0 0-1,0 0 1,0 0-1,1 0 1,-1 0-1,0 0 1,0 0-1,0 0 1,0 0-1,0 0 1,0-1-1,1 1 1,-1-1-1,0 1 1,1-1-1,-1-1-36,1 1-1,-1 0 0,0 0 1,0-1-1,0 1 0,0 0 1,-1-1-1,1 1 1,0-1-1,-1 1 0,1-1 1,-1 0-1,1 1 0,-1-1 1,0 1-1,1-4 0,-1 3-18,0 0-1,0 0 0,0 0 1,0 0-1,0 1 0,-1-1 1,1 0-1,0 0 0,-1 0 1,1 1-1,-1-1 0,0 0 1,0 1-1,0-1 0,1 0 1,-2 1-1,1-1 0,0 1 1,0-1-1,0 1 0,-1 0 1,1 0-1,0-1 0,-1 1 1,1 0-1,-1 0 0,0 0 1,1 1-1,-1-1 0,0 0 1,1 1-1,-1-1 0,0 1 1,0-1-1,0 1 0,-2 0 1,0-1 9,-1 0 1,0 1-1,0 0 1,1 0-1,-1 0 1,0 1-1,0 0 1,1-1-1,-1 2 1,1-1 0,-1 0-1,1 1 1,-6 3-1,5-1 9,-1 0 0,1 0 0,0 1 1,1 0-1,-1 0 0,1 0 0,0 1 0,0-1 0,0 1 0,1 0 0,0 0 0,0 0 0,1 1 0,0-1 0,0 0 0,0 1 1,1 0-1,0-1 0,0 8 0,0-9-8,1-1 0,0 1 1,0-1-1,0 0 1,1 1-1,0-1 0,0 0 1,0 1-1,0-1 0,0 0 1,1 0-1,0 0 0,0 0 1,0 0-1,0 0 0,1-1 1,0 1-1,-1-1 0,1 0 1,0 1-1,1-1 0,-1-1 1,1 1-1,-1 0 0,1-1 1,0 0-1,-1 0 0,1 0 1,1 0-1,4 1 0,-3-1-61,-1-1-1,1-1 1,-1 1-1,1-1 0,0 1 1,-1-2-1,1 1 0,0-1 1,-1 1-1,1-2 0,-1 1 1,6-3-1,-1 1-10,0-2-1,0 1 1,-1-1-1,0-1 1,15-10-1,14-20-139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17300,'0'0'40,"0"0"1,0-1-1,0 1 1,0 0-1,0-1 1,0 1 0,0 0-1,0-1 1,0 1-1,0 0 1,0 0-1,0-1 1,0 1-1,0 0 1,0-1 0,0 1-1,1 0 1,-1 0-1,0-1 1,0 1-1,0 0 1,0 0 0,1-1-1,-1 1 1,0 0-1,0 0 1,0-1-1,1 1 1,-1 0-1,0 0 1,0 0 0,1 0-1,-1-1 1,11 7 639,14 20-241,-19-18-217,10 10-157,136 154 93,-116-127-147,59 98 1,-89-132-19,-3-7-28,-1 0 1,1 1-1,-1-1 0,1 1 1,-2 0-1,1 0 0,0 0 1,0 5-1,-18-20-773,-19-20 185,-173-139-7,208 169 651,0 0 0,0 0 0,0 0 0,0 0 0,0 0 0,0 0 0,0 0 0,0 0 0,-1 0 0,1 0 0,0 0 0,0 0 0,0 0 0,0 0 0,0 0 0,0 0 0,0-1 0,0 1 0,0 0 0,0 0 0,0 0 0,-1 0 0,1 0 0,0 0-1,0 0 1,0 0 0,0 0 0,0 0 0,0 0 0,0-1 0,0 1 0,0 0 0,0 0 0,0 0 0,0 0 0,0 0 0,0 0 0,0 0 0,0 0 0,0-1 0,0 1 0,0 0 0,0 0 0,0 0 0,0 0 0,0 0 0,0 0 0,0 0 0,0 0 0,0 0-1,0-1 1,1 1 0,-1 0 0,0 0 0,0 0 0,9-1 544,28 3-529,-3 0-242,-18-3 248,-1 0 0,1-1 0,-1-1-1,0 0 1,0-1 0,17-7 0,11-7-146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14091,'-11'2'1630,"17"1"-641,20 4-374,19-3-337,74-2-1,-32-2-168,-83 1-98,1-1-1,-1 0 1,0 1-1,1 0 1,-1 0 0,0 0-1,0 0 1,1 1-1,-1-1 1,0 1 0,5 4-1,-8-5 11,0 0 0,0 0-1,0 0 1,0 0 0,0 0 0,0 0-1,0 1 1,0-1 0,-1 0-1,1 1 1,-1-1 0,1 1 0,-1-1-1,1 0 1,-1 1 0,0-1 0,1 1-1,-1-1 1,0 1 0,0 0 0,0-1-1,0 1 1,0-1 0,-1 1 0,1-1-1,0 1 1,-1-1 0,1 0 0,-1 1-1,0-1 1,1 1 0,-1-1-1,0 0 1,0 0 0,-2 3 0,-8 11 223,-1 1 0,-1-2 1,0 0-1,-21 17 1,-22 22-20,28-20-358,-23 24 19,31-41 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15571,'-6'4'316,"1"0"-1,-1 0 0,0 0 0,1 1 0,0 0 1,0 0-1,1 1 0,0-1 0,-1 1 0,-5 12 1,9-16-235,-1 1 1,1 0 0,0 0 0,0 0 0,0 0 0,0 0 0,0 0 0,0 0-1,1 1 1,0-1 0,0 0 0,0 0 0,0 0 0,0 1 0,0-1-1,1 0 1,0 0 0,-1 0 0,1 0 0,0 0 0,1 0 0,-1 0 0,0 0-1,1 0 1,3 4 0,-3-5-41,1 0-1,-1 0 1,1 0-1,0 0 0,-1 0 1,1-1-1,0 1 1,0-1-1,0 0 1,0 1-1,0-2 1,0 1-1,0 0 1,1-1-1,-1 1 1,0-1-1,0 0 0,0 0 1,1 0-1,-1 0 1,0-1-1,0 1 1,0-1-1,1 0 1,-1 0-1,0 0 1,0 0-1,0-1 1,2-1-1,1 0 42,0 0 0,-1 0 0,0 0 0,1-1-1,-1 0 1,-1 0 0,1 0 0,0-1 0,-1 0 0,0 0 0,0 0-1,-1 0 1,1 0 0,2-7 0,-5 11-55,-1-1 0,1 1 1,-1-1-1,1 1 0,-1-1 0,0 1 0,1-1 1,-1 1-1,0-1 0,0 1 0,0-1 0,0 0 1,0 1-1,-1-1 0,1 1 0,0-1 0,-1 1 1,1-1-1,-1 1 0,1 0 0,-1-1 0,0 1 1,0-1-1,1 1 0,-1 0 0,0 0 0,0 0 0,0-1 1,0 1-1,-1 0 0,1 0 0,0 0 0,0 1 1,-1-1-1,1 0 0,0 0 0,-1 1 0,1-1 1,-1 1-1,1-1 0,-3 0 0,0 0-192,1 1 0,-1-1 0,1 1 0,-1-1 0,0 1 0,0 0 0,1 0 0,-1 1 0,0-1 0,1 1 0,-1 0 0,1 0 0,-1 0 0,1 0 0,-1 0 0,-5 4 0,9-5 120,-1 1 1,1-1-1,-1 0 0,1 1 1,-1-1-1,1 0 0,-1 1 0,1-1 1,-1 1-1,1-1 0,0 1 1,-1-1-1,1 1 0,0-1 1,-1 1-1,1-1 0,0 1 0,0-1 1,-1 1-1,1-1 0,0 1 1,0 0-1,0-1 0,0 1 1,0-1-1,0 1 0,0 0 0,0 0 1,4 6-794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5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13251,'0'1'102,"0"-1"-1,0 1 1,0 0 0,0 0-1,1 0 1,-1 0 0,0-1-1,0 1 1,1 0 0,-1 0 0,0-1-1,1 1 1,-1 0 0,1-1-1,-1 1 1,1 0 0,-1-1 0,1 2-1,0-2-40,-1 0 0,1 0-1,-1 0 1,0 0 0,1 0-1,-1 0 1,0 0 0,1 0-1,-1 0 1,1 0 0,-1-1-1,0 1 1,1 0 0,-1 0-1,0 0 1,1 0 0,-1 0-1,0-1 1,1 1 0,-1 0 0,0 0-1,0-1 1,1 1 0,-1 0-1,0 0 1,1-1 0,1-3 212,1 1 1,-1-1 0,1 0-1,-1 0 1,0 0 0,1-4-1,14-48 268,-2-1 0,-3-1-1,-2 0 1,-3 0 0,-2-1-1,-5-105 1,-1 151-464,1 0-1,-2 0 0,0 0 1,0 1-1,-1-1 1,-8-20-1,11 33-75,0-1 1,0 1-1,0 0 1,0-1-1,0 1 1,0-1-1,0 1 1,0 0-1,0-1 1,0 1-1,-1 0 1,1-1-1,0 1 1,0 0-1,0 0 1,-1-1-1,1 1 1,0 0-1,0 0 1,-1-1-1,1 1 1,0 0-1,-1 0 1,1-1-1,0 1 1,-1 0-1,1 0 1,0 0-1,-1 0 1,0 11 4,4 20-36,4-1 22,2-1-1,1-1 0,1 0 0,1 0 1,2-1-1,22 33 0,9 4-311,63 70 0,-104-130 228,37 48-1119,-37-46 1086,0-1 0,-1 1 0,0 0 1,0 0-1,-1 1 0,1-1 0,1 10 0,-3 3-386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33 15723,'1'-1'100,"-1"1"-1,0-1 1,0 0-1,0 1 0,0-1 1,0 0-1,0 1 1,0-1-1,0 0 0,0 1 1,0-1-1,0 0 1,0 1-1,0-1 0,0 0 1,-1 1-1,1-1 1,0 1-1,-1-1 0,1 0 1,0 1-1,-1-1 1,1 1-1,-1-1 0,1 1 1,0-1-1,-1 1 1,1 0-1,-1-1 0,0 0 1,-2 0 136,0-1 0,1 1 0,-1 0 1,0 0-1,0 0 0,0 0 0,-4 0 0,-5-1 174,-1 1 0,-19 0-1,25 2-386,0 0 0,0 0-1,0 0 1,0 1-1,0 1 1,1-1 0,-1 1-1,1 0 1,-1 0-1,1 1 1,0 0 0,1 0-1,-1 0 1,1 1-1,-1-1 1,1 1-1,1 1 1,-1-1 0,1 1-1,0 0 1,0 0-1,-3 8 1,2-6 5,1 1 0,0 0 0,1 0 1,0 0-1,0 1 0,1-1 0,1 1 0,-1-1 0,1 1 0,1-1 0,0 1 0,0 0 0,1-1 1,0 1-1,1-1 0,3 11 0,-4-17-2,0 1-1,0 0 1,1-1 0,-1 0 0,1 1-1,0-1 1,0 0 0,0 0 0,1 0-1,-1 0 1,1 0 0,-1 0 0,1-1-1,0 1 1,0-1 0,0 0-1,0 0 1,1 0 0,-1 0 0,1-1-1,-1 1 1,1-1 0,-1 0 0,1 0-1,0 0 1,-1 0 0,1-1 0,0 1-1,0-1 1,0 0 0,-1 0 0,8-2-1,0 0 81,1-1-1,-1 0 0,0-1 1,0 0-1,-1 0 1,1-1-1,-1-1 0,0 0 1,15-11-1,-13 7 45,-1 0 0,0-1 0,0 0 0,-1-1 0,-1 0 0,9-14 0,-15 20-83,0 1-1,0-1 1,0 0-1,-1 0 0,0-1 1,0 1-1,1-10 0,-2 13-38,-1-1 1,0 1-1,0 0 0,0-1 0,-1 1 0,1 0 0,-1-1 0,0 1 0,0 0 0,0 0 1,0-1-1,0 1 0,-1 0 0,1 0 0,-4-3 0,3 3-47,-1 0 0,0 1-1,1-1 1,-1 1 0,0 0 0,0 0-1,-1 0 1,1 1 0,0-1 0,-1 1-1,1 0 1,-1 0 0,1 0 0,-1 0-1,1 0 1,-1 1 0,-4-1 0,5 1-46,1 0 1,0 0 0,-1 0 0,1 0-1,-1 0 1,1 0 0,0 1 0,-1-1-1,1 1 1,0 0 0,-1 0 0,1 0-1,0 0 1,0 0 0,0 0-1,0 0 1,0 1 0,0-1 0,0 1-1,0-1 1,1 1 0,-1 0 0,1 0-1,-1 0 1,1-1 0,-1 2 0,0 1-1,2 7-329,7 1-100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17260,'0'11'1792,"3"7"-1120,0 5-280,1 3 937,2 2-449,1 3-344,2-2-232,0-6-584,2-2-232,-1-4-432,1-6-121,-3-11 713,-1-3-240,1-16-192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18060,'-3'0'178,"-1"1"1,1 0-1,0 0 0,-1 0 1,1 0-1,0 0 1,0 1-1,0-1 0,0 1 1,0 0-1,0 0 1,0 0-1,1 0 0,-1 0 1,1 1-1,-1-1 1,1 1-1,-3 4 0,0 0-70,0 0-1,1 0 0,0 1 1,0-1-1,1 1 0,-4 11 1,6-14-104,0-1 0,0 1 0,0-1 0,1 1 0,-1-1-1,1 1 1,0-1 0,1 1 0,-1-1 0,2 8 0,-1-11-3,-1 1 0,1-1 0,-1 0 0,1 0 0,-1 0 0,1 0-1,0 0 1,-1 0 0,1 0 0,0 0 0,0-1 0,0 1 0,0 0 0,0 0 0,0-1-1,0 1 1,2 1 0,-2-2 1,1 1 0,0-1-1,0 0 1,0 0 0,0 1 0,0-1-1,0 0 1,0-1 0,-1 1-1,1 0 1,0 0 0,0-1 0,0 1-1,3-2 1,1-1 10,1 0-1,-1 0 1,1 0-1,-1-1 1,0 0 0,-1-1-1,1 1 1,-1-1-1,1 0 1,4-7 0,5-7 54,21-36 1,-14 21-20,-20 81-68,-1-35 37,1 0 0,0 0 0,0 0 0,1 0 0,1 0 0,0 0 0,0-1 0,1 0 0,1 0 0,0 0 0,0-1 0,1 0 0,0 0 0,1-1 0,0 1 0,1-2 0,0 1 0,0-1 0,0-1 0,19 12 0,-21-15 33,24 16 133,-28-19-135,-1 1 0,-1-1 0,1 1 0,0 0 0,0-1 1,-1 1-1,1 0 0,0 0 0,-1 0 0,0 0 0,2 4 0,-3-6-21,0 1-1,0 0 1,0-1 0,0 1-1,0 0 1,0-1-1,0 1 1,0-1 0,0 1-1,0 0 1,-1-1-1,1 1 1,0-1 0,0 1-1,-1 0 1,1-1 0,0 1-1,-1-1 1,1 1-1,-1-1 1,1 1 0,0-1-1,-1 0 1,1 1-1,-1-1 1,1 1 0,-1-1-1,1 0 1,-1 0-1,0 1 1,1-1 0,-1 0-1,1 0 1,-2 1 0,-25 6 508,23-7-413,-47 10 157,1-2 0,-71 2 0,120-10-333,0 0 0,1 0-1,-1 0 1,1 0 0,-1 0 0,1 0 0,-1 0 0,1 0 0,-1 0-1,0 0 1,1 0 0,-1 0 0,1-1 0,-1 1 0,1 0-1,-1 0 1,1-1 0,-1 1 0,1 0 0,-1-1 0,0 0 0,6-7-987,20-8 110,1 2 137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57 133 16732,'-2'0'143,"0"0"1,0 1 0,0-1-1,0 1 1,0-1 0,0 1-1,0 0 1,0 0 0,0 0-1,0 0 1,0 0 0,0 1-1,1-1 1,-1 1 0,0-1-1,1 1 1,-1-1 0,1 1-1,0 0 1,0 0 0,-1-1-1,1 1 1,0 0 0,1 0-1,-1 0 1,0 0 0,0 4-1,-2 4 63,0 0 0,1 1 0,0 0 0,0 13-1,2-18-196,0 0-1,0 0 0,0 0 0,1 0 0,0 0 1,0 0-1,0-1 0,1 1 0,0 0 1,0 0-1,0-1 0,1 1 0,0-1 0,3 5 1,-1-4-3,-1-1 0,1 0 0,0 0 0,1-1 1,-1 1-1,1-1 0,0 0 0,0-1 0,0 1 0,0-1 1,13 4-1,66 16 66,-57-17-34,33 11 0,-59-16-38,1 0 0,-1 0 1,0 0-1,1 0 0,-1 0 1,0 0-1,0 1 0,0-1 1,0 1-1,0 0 0,0-1 0,0 1 1,-1 0-1,1 0 0,-1 0 1,1 0-1,1 4 0,-3-4 1,1 0-1,-1-1 1,0 1-1,0 0 1,0-1-1,0 1 1,0 0-1,-1 0 1,1-1-1,0 1 0,-1-1 1,1 1-1,-1 0 1,0-1-1,1 1 1,-1-1-1,0 1 1,0-1-1,0 0 1,0 1-1,0-1 1,0 0-1,-1 1 1,1-1-1,0 0 0,-1 0 1,-1 1-1,-6 5 49,-1-1-1,0 0 0,-1 0 0,0 0 1,0-2-1,0 1 0,0-1 0,-1-1 1,1 0-1,-1-1 0,0 0 1,0-1-1,0 0 0,0-1 0,-13-1 1,23 1-27,0 0 1,0-1-1,0 1 1,0-1-1,0 0 1,0 1 0,0-1-1,0 0 1,0 0-1,0 0 1,0-1-1,1 1 1,-1 0-1,0-1 1,1 1 0,-1-1-1,1 1 1,0-1-1,-1 0 1,-1-3-1,2 2 6,0 0 0,0-1 0,0 1 0,0 0-1,1-1 1,0 1 0,-1-1 0,1 1-1,0 0 1,1-1 0,0-5 0,3-6 17,0 1-1,0 0 1,2 0 0,12-23-1,74-107 183,-63 103 119,43-80-1,-69 116-288,-1 0 0,0 0 0,0 0 0,0 0 0,-1-1 0,0 1 0,0 0 0,0-9 0,-1 13-41,0-1 0,0 1 1,0-1-1,-1 1 0,1 0 0,0-1 0,-1 1 0,1 0 0,-1-1 0,0 1 1,1 0-1,-1 0 0,0-1 0,0 1 0,0 0 0,1 0 0,-1 0 0,-1 0 1,1 0-1,0 0 0,0 0 0,0 1 0,0-1 0,-1 0 0,1 0 0,0 1 1,0-1-1,-1 1 0,1 0 0,-1-1 0,1 1 0,0 0 0,-1 0 0,-2-1 1,-4 1-29,0 0 1,1 0 0,-1 1 0,0 0 0,0 0-1,1 1 1,-1 0 0,1 0 0,-1 1-1,1 0 1,0 0 0,-10 7 0,4-2-256,0 1 0,0 1 0,1 0 0,0 0 0,-10 13 0,20-19-118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20268,'33'3'5039,"45"-5"-3477,86 4-846,-122 3-3290,-34-5 2032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51 15635,'-5'-6'719,"0"1"-1,-1 1 1,0-1 0,0 1-1,0 0 1,0 0-1,-1 1 1,1 0 0,-1 0-1,-9-3 1,11 5-609,1 0 1,-1 1 0,0-1-1,0 1 1,0 0-1,0 0 1,0 1 0,0-1-1,0 1 1,1 0-1,-1 0 1,0 1 0,1-1-1,-1 1 1,1 0-1,-8 5 1,3-1-79,0 0 0,1 1 0,0 0 0,0 1 0,1 0-1,-1 0 1,2 1 0,-1-1 0,1 2 0,1-1 0,-9 19 0,10-20-33,1 1-1,0-1 1,1 1 0,0 0 0,0-1 0,0 1 0,1 0 0,1 0-1,0 0 1,0 0 0,0 0 0,1 0 0,1 0 0,4 16 0,-5-21 1,1 0 0,-1-1 1,1 1-1,0 0 1,0-1-1,1 1 1,-1-1-1,1 1 1,0-1-1,0 0 1,0 0-1,0-1 1,0 1-1,1-1 1,-1 1-1,7 2 1,-4-3 16,-1 0 1,1 0-1,0 0 1,-1-1-1,1 0 0,0 0 1,0-1-1,0 0 1,0 0-1,0 0 0,5-1 1,-1-1 65,-1 0-1,0 0 1,0-1 0,0 0-1,-1 0 1,1-1 0,-1 0-1,0 0 1,0-1 0,0 0-1,0-1 1,-1 0 0,0 0-1,0 0 1,6-9 0,-9 9 21,0 0-1,0-1 1,-1 1 0,0-1-1,-1 1 1,1-1 0,-1 0-1,0 0 1,-1 0 0,1-8-1,-1 11-79,-1 0-1,0 1 0,0-1 1,0 1-1,-1-1 1,1 0-1,-1 1 0,1-1 1,-1 1-1,-1 0 1,1-1-1,0 1 0,-1 0 1,0-1-1,1 1 1,-1 0-1,0 0 0,-1 0 1,1 1-1,0-1 0,-6-4 1,7 6-119,0 0 0,-1 1 1,1-1-1,0 0 0,-1 0 0,1 1 0,0-1 1,-1 1-1,1-1 0,-1 1 0,1 0 1,-1-1-1,1 1 0,-1 0 0,1 0 0,-1 0 1,1 0-1,-1 0 0,1 1 0,-1-1 1,1 0-1,-1 1 0,1-1 0,-1 1 1,1-1-1,-1 1 0,1 0 0,0 0 0,0-1 1,-1 1-1,1 0 0,0 0 0,-2 2 1,1-1-111,0 1 0,0-1 0,0 1 0,1-1 0,-1 1 0,1 0 0,-1-1 0,1 1 0,0 0 0,0 0 0,0 0 0,1 0 0,-1 0 0,1 0 0,-1 5 0,2 18-1013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19132,'0'17'1744,"0"3"-1231,0 1-217,0 4 736,0 1-264,0 0-344,2-2-224,0-4-392,-1-3-136,2-5-272,-1-2-144,-1-9-368,4-1-945,-2-12 1465,0-5-312,3-7 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19924,'-8'52'3486,"-5"1"-2866,3 0 1,-6 83-1,15-132-611,1-1 1,0 1 0,1 0 0,-1 0-1,0 0 1,1-1 0,0 1 0,0 0-1,0-1 1,1 1 0,-1-1 0,1 1-1,0-1 1,3 5 0,-3-5-10,0-1 0,1 0-1,-1 0 1,1-1 0,-1 1 0,1 0 0,0-1-1,-1 1 1,1-1 0,0 0 0,0 0 0,0 0-1,0-1 1,0 1 0,1-1 0,-1 1 0,5-1-1,1 0-94,-1 0-1,1-1 0,-1 0 0,1 0 0,-1-1 1,0 0-1,0-1 0,1 1 0,-2-2 1,12-5-1,-13 6-228,0-1 0,-1 1 0,1-2-1,-1 1 1,0 0 0,0-1 0,-1 0 0,1 0 0,-1-1 0,0 1 0,-1-1 0,1 0 0,3-9 0,-2-2-367</inkml:trace>
  <inkml:trace contextRef="#ctx0" brushRef="#br0" timeOffset="1">227 131 19028,'-6'7'1904,"0"1"-1271,3 4-281,0 8 1104,0 2-440,1 7-536,-3 3-192,4 5-200,-2-2-32,3 0-32,0-6-32,3-4-224,-2-2-176,4-8-592,1-3 1912,0-7-1016,0-4-64,7-2-32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15355,'9'-14'1361,"-9"10"-953,-3 4-176,-8 16 552,0 9-160,-8 15-240,-3 1-128,-5 7-176,-3 1-8,0-2-24,2-1-16,5-9-16,0-7-80,11-14-352,11-15-184,2-9 496,13-15-88,9-21-96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79 18628,'1'-4'314,"0"0"0,0-1 0,0 1 0,-1 0 0,1-1 0,-1 1 0,0-1 0,-1 1 0,1 0 0,-2-6 0,2 9-228,0 0 1,0-1-1,-1 1 0,1 0 1,-1 0-1,1 0 1,-1-1-1,0 1 1,1 0-1,-1 0 1,0 0-1,0 0 1,0 0-1,0 0 1,0 0-1,0 0 0,0 0 1,0 1-1,0-1 1,0 0-1,0 1 1,-1-1-1,1 1 1,0-1-1,0 1 1,-1-1-1,1 1 0,0 0 1,-1 0-1,1 0 1,0 0-1,-1 0 1,1 0-1,0 0 1,-1 0-1,1 0 1,0 0-1,-2 1 0,-4 2-11,1-1 0,-1 1 0,1 0 0,-1 1 0,1 0 0,0 0 0,1 0 0,-1 1 0,1-1 0,0 1-1,0 0 1,0 1 0,0-1 0,-4 9 0,-5 8 122,1 1 0,-17 37 0,19-34-201,1 0-1,2 1 0,-7 30 0,13-47 4,0 1 0,1-1-1,0 0 1,0 1-1,1-1 1,1 1 0,0-1-1,0 0 1,1 1-1,0-1 1,6 15-1,-6-22 4,0 1-1,0-1 0,0 1 1,1-1-1,-1 0 0,1 0 0,0 0 1,0 0-1,0-1 0,0 1 1,0-1-1,1 1 0,-1-1 1,1-1-1,-1 1 0,1 0 0,0-1 1,0 0-1,0 1 0,0-2 1,0 1-1,0 0 0,0-1 0,4 0 1,7 1 10,0-2 1,-1 0-1,1-1 0,-1 0 1,18-6-1,-17 5 10,0-1 0,0-1 0,-1 0 0,0-1 0,0-1 0,0 0 0,-1-1 0,0 0 0,12-10 0,-25 18-17,1-1 0,0 1 0,-1-1 0,1 1 0,0-1 0,-1 1 0,1-1 0,-1 0 0,1 1 0,-1-1 0,1 0 0,-1 1 0,1-1 0,-1 0 0,0 0 0,1 1 0,-1-1 0,0 0 0,0 0 0,0 0 0,1 1 0,-1-1 0,0 0 0,0 0 0,0 0 0,0 0 0,0 1 0,-1-2 0,0 1 0,0 0 1,1 0 0,-1 1 0,0-1 0,0 0 0,0 1 0,-1-1 0,1 0 0,0 1 0,0 0-1,0-1 1,0 1 0,0 0 0,-1-1 0,1 1 0,-2 0 0,-8-1 4,1 1 0,-1 0 0,-12 2 1,4 1-352,1 1 0,-31 10 0,41-11 27,-1 1 1,1-1 0,0 1 0,0 1 0,0 0-1,1 0 1,-12 10 0,12-6-370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2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10698,'-6'-10'2696,"10"4"-259,19 5 170,-16 2-2690,176 15 2393,-124-8-2004,0-2-1,1-3 0,69-6 0,-80-2-77,1 3 0,52 4 0,-32-6-1312,-69 4 1031,0 0-1,0 0 1,-1 0 0,1 0-1,0 0 1,-1 0 0,1 0-1,0 0 1,-1 1-1,1-1 1,0 0 0,-1 0-1,1 1 1,0-1 0,-1 0-1,1 1 1,0-1 0,-1 1-1,1-1 1,-1 1 0,1-1-1,-1 1 1,1-1 0,0 2-1,-4 2-414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2617 11154,'4'-12'5104,"11"17"-4223,-11-3-849,0 0-1,0-1 1,-1 0-1,1 0 1,0 0-1,0 0 0,0-1 1,1 1-1,-1-1 1,5-1-1,8-2 100,1 0-1,-1-2 1,29-11 0,13-4 493,46-16-203,-72 23-234,65-15 1,-86 24-115,0 0 0,0 0 0,-1-1 0,1 0 0,-1-1 0,0 0 0,12-10 0,12-7-31,-25 19-40,1-1 0,-1 1-1,1 1 1,0 0 0,0 0 0,19-2 0,-14 3 2,-1-1-1,26-8 1,34-20 22,36-13 10,-82 35-34,-14 6 2,0-1 0,0-1 0,-1 0 0,0-1-1,0 0 1,-1-2 0,1 1 0,-1-2 0,15-12-1,-21 14-3,25-21 1,39-29 1,-59 49-2,0 0 1,1 1 0,0 1 0,0 0-1,0 1 1,1 0 0,18-4-1,457-120 44,-296 71-72,419-147 46,-492 157-36,-26 12 38,122-67 0,-142 60 3,-25 13-8,1 2-1,2 2 1,64-23 0,153-36 14,81-27-74,-133 47 53,-108 35 2,127-54 1,25-9-4,-10 4 21,-169 56-31,1 4 0,154-33 1,289-78-3,-257 61 3,-161 47 9,170-74-1,-190 69-26,146-39 0,-179 58 47,74-35-1,15-6-45,-136 57 32,-9 3-43,0-1 0,0 0 1,-1 0-1,1 0 0,0 0 0,0-1 1,0 1-1,0 0 0,0 0 0,0-1 1,0 1-1,0-1 0,0 1 0,0 0 0,0-1 1,0 0-1,0 1 0,1-1 0,-1 0 1,0 1-1,0-1 0,0 0 0,1 0 1,-1 0-1,0 0 0,1 1 0,-1-1 0,1 0 1,-1 0-1,1 0 0,0 0 0,-1 0 1,1-2-1,-5-12-141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8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15443,'0'0'135,"1"0"0,-1 1 0,0-1 0,1 0 1,-1 0-1,1 0 0,-1 0 0,1 0 0,-1 0 0,1 0 0,-1 0 0,1 0 0,-1 0 0,1-1 0,-1 1 0,0 0 0,1 0 0,-1 0 0,1 0 0,-1-1 0,1 1 0,-1 0 0,0 0 0,1-1 0,-1 1 0,1-1 0,18-16 620,-1-2-1,-1 0 0,16-23 1,42-68 289,-62 89-790,157-275 1314,-169 293-1563,14-20 174,-15 23-177,1 0 0,-1 0 0,0 0 0,0-1 0,0 1 0,0 0 0,1 0 0,-1 0 0,0 0-1,0 0 1,0 0 0,0 0 0,1 0 0,-1 0 0,0 0 0,0 0 0,0 0 0,1 0 0,-1 0 0,0 0 0,0 0 0,0 0 0,0 0 0,1 0 0,-1 0 0,0 0 0,0 1 0,0-1 0,0 0 0,1 0 0,-1 0 0,0 0 0,0 0 0,0 0 0,0 0-1,0 1 1,1-1 0,4 15-16,1 22-2,-2-1-1,-1 62 1,-2-50 25,0 1-87,0 12-237,2 0 0,20 108 1,-23-169 313,0 1-60,0 0 0,0-1 0,0 1 0,0 0 0,0-1 0,0 1 0,1 0 0,-1 0 0,0-1 0,0 1 0,1-1 0,-1 1 0,1 0 0,-1-1 0,0 1 0,1-1 0,-1 1 0,1-1 0,-1 1 0,1-1 0,0 1 0,-1-1 0,1 0 0,-1 1 0,2 0-1,3-2-484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13259,'0'-1'100,"-1"-1"1,1 1-1,-1 0 1,0 0-1,0 0 1,0-1-1,1 1 0,-1 0 1,0 0-1,0 0 1,-1 0-1,-1-1 1,3 2-77,0 0 0,-1 0 0,1 1 0,0-1 0,0 0 0,-1 0 0,1 0 1,0 0-1,0 1 0,-1-1 0,1 0 0,0 0 0,0 1 0,0-1 0,-1 0 0,1 0 1,0 1-1,0-1 0,0 0 0,0 1 0,0-1 0,0 0 0,0 0 0,0 1 1,0-1-1,0 0 0,-1 1 0,2-1 0,-1 0 0,0 1 0,0-1 0,0 0 0,0 1 1,4 43 436,6 38-456,-2 124 0,-18 87 120,0-63 19,40 999 313,-4-583-430,-24-2 237,-48-69 969,39-512-1079,3-23-50,1 46 0,4-74-98,-1 1-1,2 0 1,0-1 0,0 1-1,1-1 1,1 0 0,9 21-1,-4-19-101,-9-14 87,0 1 0,0-1 0,0 0 0,0 0 0,0 0 0,0 0 0,0 0 0,0 0 1,0 0-1,0 0 0,0 0 0,0 0 0,1 0 0,-1 0 0,0 0 0,0 0 0,0 0 1,0 0-1,0 0 0,0 0 0,0 0 0,0 0 0,0 0 0,0 0 0,1 0 1,-1 0-1,0 0 0,0 0 0,0 0 0,0 0 0,0 0 0,0 0 0,0 0 0,0 0 1,0 0-1,0 0 0,0 0 0,1 0 0,-1 0 0,0 0 0,0 0 0,0 0 0,0 0 1,0 0-1,0-1 0,0 1 0,0 0 0,0 0 0,0 0 0,0 0 0,0 0 1,0 0-1,0 0 0,0 0 0,0 0 0,0 0 0,0-1 0,0 1 0,0 0 0,0 0 1,0 0-1,0 0 0,0 0 0,0 0 0,0 0 0,-3-28-777,0 15 530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13755,'0'1'54,"1"0"0,-1 0 0,0 0 0,1 0 0,-1 0 1,1 0-1,-1-1 0,1 1 0,-1 0 0,1 0 0,-1 0 0,1-1 0,0 1 0,-1 0 0,1-1 1,0 1-1,0 0 0,-1-1 0,1 1 0,0-1 0,1 1 0,24 10 20,-18-8 34,38 14-115,2-2-1,0-2 1,0-3-1,1-1 1,0-3 0,66 1-1,298-31-57,163 1 63,1 44-9,14 1 31,467-43 5,-152 0 24,-900 21-48,1010-12 231,-3-41 97,-716 24-230,264-19 227,-1 36 64,-316 18 78,-244-6-473,0 0 0,0 1 1,0-1-1,1 0 0,-1 0 1,0 0-1,0 0 0,0 0 1,0 0-1,0 0 0,0 0 1,1 0-1,-1 0 1,0 0-1,0 0 0,0-1 1,0 1-1,0 0 0,0 0 1,1 0-1,-1 0 0,0 0 1,0 0-1,0 0 0,0 0 1,0 0-1,0 0 0,0 0 1,1-1-1,-1 1 0,0 0 1,0 0-1,0 0 1,0 0-1,0 0 0,0 0 1,0 0-1,0-1 0,0 1 1,0 0-1,0 0 0,0 0 1,0 0-1,0 0 0,0-1 1,0 1-1,0 0 0,0 0 1,0 0-1,0 0 0,0 0 1,0 0-1,0-1 1,0 1-1,0 0 0,0 0 1,0 0-1,0 0 0,0 0 1,0 0-1,-1-1 0,1 1 1,0 0-1,0 0 0,0 0 1,-7-6-53,-6 2-15,-4 3-40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10418,'61'55'668,"2"-3"0,94 59 0,-44-33-367,279 178-21,-268-187-176,173 70 0,175 69-71,-172-72-4,13 11 61,-79-36-18,541 264 189,-636-306-218,461 258 214,-124-23 20,-255-157-108,-162-109-110,426 257 505,371 106 29,-706-342-556,229 96 204,-12 25 129,-94-18-64,-22-14-177,-22-25 9,-155-84 1170,-71-37-1209,0 0-43,-1-1 0,1 1 0,0-1 0,0 0 0,0 0 0,0 0 0,0 0 0,0 0 0,0-1-1,5 1 1,4-3 319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5007 13771,'38'-16'187,"-1"-3"0,-1 0 1,35-27-1,-23 16-163,549-332-1516,274-166 1003,-470 288 535,55-35 121,534-307 388,-508 304-328,-194 112-131,640-389 112,-776 459-150,587-388 372,-346 214-120,167-119 92,241-135-1024,-646 431 237,-105 58 149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14603,'2'19'1440,"2"7"-1071,-4 18-121,-1 17 768,1 7-704,3-3-32,3 0-32,2-7-32,1-11-112,0-5-24,-1-13-224,-4-8-128,-4-13-296,-6-4-152,-6-8 536,-3-5-128,-10-11-153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11626,'3'-12'348,"0"0"0,1 1 0,1 0 0,0-1-1,0 2 1,1-1 0,1 1 0,-1-1 0,2 2-1,-1-1 1,2 1 0,-1 0 0,1 1 0,0 0-1,1 1 1,0-1 0,0 2 0,0 0 0,18-8-1,-16 9-240,0 1 1,1 0-1,-1 0 0,1 2 0,0 0 0,-1 0 0,1 1 1,0 0-1,0 1 0,0 1 0,22 4 0,-30-5-99,1 2-1,0-1 1,-1 1 0,1 0-1,-1 0 1,0 0 0,0 1-1,1-1 1,-1 1-1,-1 1 1,1-1 0,-1 1-1,1 0 1,-1 0 0,6 7-1,-7-7-4,-1 1 0,1-1 0,-1 1-1,0 0 1,0 0 0,-1 0 0,0 0-1,1 0 1,-2 0 0,1 0 0,0 0 0,-1 0-1,0 1 1,0-1 0,-1 0 0,0 0 0,-1 8-1,-7 14 52,0-1-1,-1 0 0,-2-1 1,-1 0-1,-20 31 0,7-11 90,7-14-23,11-20-43,1 1-1,0 0 0,1 0 1,0 1-1,1 0 1,-5 20-1,10-32-70,-1 0 0,1-1 0,0 1 0,0 0 0,0 0 1,0 0-1,0 0 0,0 0 0,1-1 0,-1 1 0,0 0 0,0 0 0,1 0 1,-1-1-1,0 1 0,1 0 0,-1 0 0,1-1 0,-1 1 0,1 0 0,-1-1 1,1 1-1,-1 0 0,1-1 0,0 1 0,-1-1 0,1 1 0,0-1 0,-1 1 1,1-1-1,0 0 0,0 1 0,0-1 0,-1 0 0,1 1 0,0-1 0,0 0 1,0 0-1,0 0 0,-1 0 0,1 0 0,0 0 0,0 0 0,1 0 0,6-1 13,-1 0-1,0 0 0,15-4 0,-20 5-19,201-68-873,-144 46 858,-18 7-187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1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 10786,'11'-10'1297,"-6"29"-625,-5 11-272,-5 16 1592,2 3-1376,3 5-184,0-1-7,9-4-129,2-1-56,4-11-152,2-5-40,2-8-192,-1-1-104,-3-6-240,-1-3-289,-8-5 569,-3-1-136,-6-4-80</inkml:trace>
  <inkml:trace contextRef="#ctx0" brushRef="#br0" timeOffset="1">1 614 12531,'0'5'1080,"15"-4"-648,12-1-128,19-6 720,6-1-432,14-4-159,2-1-25,1-4-56,-4 1-232,-11-2-8,-10 0-8,-16 5-128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18604,'-2'4'1472,"7"6"-1080,4-3-176,9-2 489,8 1-145,6-5-384,7 1-288,2-4-696,3-4-1625,-4-3 2065,-5 0-320,-12 1-272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15571,'12'13'1625,"7"-5"-1177,2-8-176,7-1 616,4-6-416,3 1-256,2-4-592,-1-3 1792,0 0-1368,-1-6 32,3 1-24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 15499,'-5'-1'132,"1"-1"0,-1 1 0,0 0 0,1 1-1,-1-1 1,0 1 0,0 0 0,1 0 0,-1 0 0,0 1-1,1 0 1,-1 0 0,0 0 0,1 0 0,-6 3 0,4-1-7,-1 0 1,1 1-1,0 0 1,0 1-1,0-1 1,1 1-1,-1 0 1,1 0-1,-4 7 1,-2 3 69,1 0 0,1 0 1,1 1-1,0 0 0,1 0 0,1 1 0,-7 24 1,9-24-117,1-1 1,1 1 0,1 0-1,0 0 1,1 0-1,0 0 1,2 0 0,0 0-1,7 25 1,-7-35-63,0-1 1,0 1 0,1-1-1,0 0 1,1 0-1,-1 0 1,1 0 0,0 0-1,1-1 1,-1 0 0,8 6-1,-8-7-2,1-1 0,-1 0 0,1 0 0,0-1 0,0 1-1,0-1 1,1-1 0,-1 1 0,0 0 0,1-1 0,-1 0 0,1-1 0,-1 1 0,1-1-1,10-1 1,-4 0 29,1-2 1,-1 1-1,1-2 0,-1 0 0,0 0 0,0-1 1,-1 0-1,1-1 0,-1-1 0,-1 0 0,1 0 1,12-11-1,-6 3 85,-1-1 1,-1-1 0,0 0 0,-1-1 0,0 0-1,11-22 1,-20 30-60,0 0-1,0 0 1,-2 0-1,1 0 1,-1-1-1,0 1 1,-1-1-1,-1 0 0,1-16 1,-2 23-55,0-1 0,0 0 0,0 0 0,-1 1 0,0-1 0,0 0 0,0 1 0,-1-1 1,0 1-1,0-1 0,0 1 0,0 0 0,0 0 0,-1 0 0,0 0 0,0 0 0,0 1 0,0-1 0,-1 1 0,1 0 0,-1 0 0,0 0 0,-7-5 1,4 6-107,1-1 1,-1 1 0,1 0 0,-1 1 0,0-1-1,1 1 1,-1 1 0,0-1 0,0 1 0,0 0-1,0 1 1,0-1 0,1 2 0,-1-1 0,0 1-1,1 0 1,-1 0 0,1 0 0,0 1 0,-10 5-1,1 1-193,0 0-1,1 1 1,0 1-1,0 0 1,1 1-1,-20 23 0,5 1-427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39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12811,'7'3'358,"1"1"1,-1-1 0,1 0 0,-1 0 0,1-1-1,0 0 1,0-1 0,0 0 0,12 1-1,-5-1 13,383 22 1479,0-36-1591,-153 3 40,526-19 168,47-2-3,-103 31-446,2 24 5,-529-16-22,996 62 21,-1061-61-16,1103 47-106,-984-48 97,627 51 14,-580-31 9,-282-27-173,0-1 0,0 1 0,-1-1-1,10-1 1,-15 1 123,0 0 0,0 0-1,0-1 1,0 1-1,0 0 1,0 0 0,0-1-1,0 1 1,0 0-1,0-1 1,0 1-1,0-1 1,0 1 0,0-1-1,-1 0 1,1 1-1,0-1 1,0 0-1,-1 1 1,1-1 0,0 0-1,-1 0 1,1 0-1,-1 0 1,1 0-1,-1 0 1,1 0 0,-1 0-1,0 0 1,1 0-1,-1 0 1,0 0 0,0 0-1,0 0 1,0-2-1,-2-30-716,0 11 269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0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10962,'-25'17'6559,"38"-13"-6317,0 0 0,0 0 0,0 2 0,-1-1 0,19 13-1,28 12-200,-28-19-31,0-1-1,1-1 0,0-2 1,61 6-1,21 4 202,-82-11-100,0 0 1,1-3-1,62 0 0,26-15-39,-59 4-37,0 3 0,100 5 1,-59 9 108,181-10 0,45-2-75,-274 2 75,98-14 1,18-1 53,3 17-174,126-7 9,349 0 0,-516 7-43,252-29 0,6-5 32,-217 23-17,-50 7-6,186 20-1,-218-10 6,308-2-23,1 1-2,327-1 55,66 1-33,-657-1-4,227 20 0,159 3 38,-413-36-23,16 1 881,-150 15-2286,24-8 1263,-1 0 107,1 1 0,0-1 0,0 0 0,-1 0 0,1 0-1,0 0 1,0 1 0,-1-1 0,1 0 0,0 0 0,0 0 0,0 1 0,0-1 0,-1 0 0,1 0-1,0 1 1,0-1 0,0 0 0,0 1 0,0-1 0,0 0 0,0 0 0,0 1 0,0-1 0,0 0-1,0 1 1,0-1 0,0 0 0,0 0 0,0 1 0,0-1 0,4 5-516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1:1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9170,'-1'-2'6701,"4"0"-6490,1 0-1,0 0 0,-1 1 0,1-1 1,0 1-1,0 0 0,0 0 1,0 0-1,0 0 0,0 1 0,5 0 1,51 2-172,-32 0 154,43-3 270,107-16 1,-15 1 112,-126 14-419,0 2 0,53 7 1,28 8-64,0-4-1,200-10 1,-214-2-97,168 18 0,19 1 50,318-44-184,-558 25 128,1 2-1,82 13 0,57 3-65,61-27 1,-162 4 96,293 2-5,-231 5-31,40 15-2,-50-3 2,-89-9-8,-4-1-64,92-5 0,-31-7 84,0 4 0,1 5 0,146 18 0,-216-13 81,0-3-1,76-5 1,82-21-24,-116 12-45,25-1-23,110 0 1,-133 14 58,319-8-48,-225-16 45,-119 13-14,103-4-1,-152 14-49,349-12 1445,-134-23-1062,-199 30-289,8 4-257,-31 1-56,0 0 1,0 1 0,0-1-1,-1-1 1,1 1 0,0-1-1,0 1 1,0-1 0,-1 0-1,1 0 1,0-1 0,4-1-1,-8 2-344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1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9690,'0'0'82,"-1"0"0,1 0 0,-1 0 0,1 0 0,-1 0 0,1 0 0,-1 0 1,1 0-1,-1 0 0,1-1 0,0 1 0,-1 0 0,1 0 0,-1 0 0,1-1 0,-1 1 0,1 0 0,0-1 0,-1 1 0,1 0 0,0-1 0,-1 1 0,1 0 0,0-1 0,0 1 1,-1-1-1,1 1 0,0-1 0,0 1 0,0 0 0,0-1 0,-1 1 0,1-1 0,0 0 0,2-3 1660,2 10-413,3 12-448,-1 0-257,1-1 0,1 0 0,12 20 0,-17-33-574,0 1-1,0-1 0,0 0 1,0-1-1,1 1 1,0-1-1,-1 1 1,1-1-1,1 0 1,-1 0-1,0-1 1,1 1-1,-1-1 0,1 0 1,0 0-1,-1-1 1,7 2-1,5-1 29,1 0 1,-1-2-1,1 0 0,22-2 0,68-16 279,-8 2-70,-39 10-155,-13 2-21,51-11 1,-48-2-48,-11 2-29,-26 12-1358,-8 3 316,-8 2 345,1-3 574,2 1 0,-1-1 0,0 0 0,0 0 0,0 0 0,0 0 0,1 0-1,-1 0 1,0 0 0,1-1 0,-1 1 0,1 0 0,-1 0 0,1-2 0,-4-10-312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1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12443,'2'-9'749,"2"-6"392,-2 15-726,1 10-102,2 45 59,-1 0 0,-3 0 0,-6 55 1,0 27-61,-32 463 31,24-306-218,10-148-85,-4 82 36,13-141-74,-5-81-337,1-11 173,1-9 91,12-185-70,-4 79 106,17-716-119,-25 709 113,-1 51 27,-3-128 25,-1 187-46,0 31-54,0 31-23,-9 989 21,1-698 74,9-291 11,-9 175-35,9-217 40,0-4-3,-1-14-10,0-22-9,2 17 11,1-2 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0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10666,'-16'-46'3744,"16"46"-3722,0 0 0,0 0 0,0 0 1,0 0-1,0 0 0,0-1 0,0 1 0,0 0 1,0 0-1,0 0 0,0 0 0,0 0 0,0 0 1,0-1-1,0 1 0,0 0 0,0 0 0,0 0 1,0 0-1,0 0 0,0 0 0,0 0 0,0 0 1,0 0-1,1-1 0,-1 1 0,0 0 0,0 0 1,0 0-1,0 0 0,0 0 0,0 0 0,0 0 0,0 0 1,1 0-1,-1 0 0,0 0 0,0 0 0,0 0 1,0 0-1,0 0 0,0 0 0,0 0 0,1 0 1,-1 0-1,0 0 0,0 0 0,0 0 0,0 0 1,0 0-1,0 0 0,12 3 370,8 7-215,27 22-70,-36-22-63,1-1 0,0-1 1,1 0-1,0-1 1,0 0-1,1-1 0,-1-1 1,1 0-1,19 4 1,-10-3 99,0 0 1,-1 1-1,0 1 1,33 18-1,31 11 96,-54-27-79,1-1 0,37 3 0,-45-8-65,0 0 1,0 2-1,-1 1 0,1 0 0,34 17 1,-3 10 196,92 72 1,-142-101-297,15 13 14,-15-13 29,1 1 0,-1-1 0,1-1 0,0 1 0,0-1 0,11 4 0,10 5 134,35 19 0,-43-21-97,-1 0 0,1-2 0,1 0 0,28 7 0,-27-11-8,110 29 238,-108-26-284,1 2 0,-2 0-1,30 17 1,-44-22-22,13 9 9,1 0 0,0-2 0,1-1 0,1 0 0,-1-2 0,31 7-1,-40-13-11,158 34 25,-136-26-10,-1 0-1,59 29 0,-42-15-4,2-2-1,1-3 1,1-2 0,69 12-1,26-5 0,119 27-8,73 22 35,-214-45-32,15 3 51,-127-28-58,0 1-1,-1 0 1,0 1-1,29 15 1,17 7-21,8 3 35,-52-21-4,1-1 0,0 0 0,25 5 0,-2-3-4,224 64 3,-60-19-8,-139-40 0,81 29 0,90 58-17,64 24-7,-107-65 63,143 54-69,-126-39 59,14 5-2,-214-76 129,-23-10-268,-21-8-533,17 10 502,-2-1-77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10954,'1'8'1677,"2"-15"-66,0-16 297,-5 5-676,-1 8-443,3 10-779,0 0-1,0 0 0,0 0 1,0 0-1,0 0 0,0 0 1,-1 0-1,1 0 0,0 0 1,0 0-1,0 0 1,0 0-1,0 0 0,0-1 1,0 1-1,0 0 0,0 0 1,-1 0-1,1 0 0,0 0 1,0 0-1,0 0 0,0 0 1,0 0-1,0 0 0,0 0 1,-1 0-1,1 0 0,0 0 1,0 0-1,0 0 0,0 1 1,0-1-1,0 0 0,0 0 1,0 0-1,-1 0 0,1 0 1,0 0-1,0 0 0,0 0 1,0 0-1,0 0 1,0 0-1,0 0 0,0 1 1,0-1-1,0 0 0,0 0 1,0 0-1,0 0 0,0 0 1,0 0-1,0 0 0,0 0 1,-1 1-1,-1 21-20,2-21 25,-1 0-1,1 0 0,0 0 1,0-1-1,0 1 0,1 0 1,-1 0-1,0 0 0,0 0 1,0 0-1,1 0 0,-1 0 1,0-1-1,1 1 0,-1 0 1,1 0-1,-1 0 0,1-1 1,-1 1-1,2 1 0,2-22 2327,-6 7-1066,2 13-1253,0 0 0,0 0 0,0-1-1,0 1 1,0 0 0,-1 0 0,1 0-1,0-1 1,0 1 0,0 0 0,0 0 0,0 0-1,-1 0 1,1 0 0,0-1 0,0 1-1,0 0 1,0 0 0,-1 0 0,1 0 0,0 0-1,0 0 1,0 0 0,-1 0 0,1 0-1,0 0 1,0 0 0,0 0 0,-1 0-1,1 0 1,0 0 0,0 0 0,-1 0 0,1 0-1,0 0 1,0 0 0,0 0 0,-1 0-1,1 0 1,0 0 0,0 1 0,-1-1-66,1 1-1,-1 0 1,1-1 0,-1 1 0,1 0 0,0 0 0,-1-1-1,1 1 1,0 0 0,-1 0 0,1 0 0,0 0 0,0 0-1,0-1 1,0 1 0,0 0 0,0 0 0,0 0 0,0 0 0,1 1-1,3 3-348,4-14 552,-7 8-65,0-1 0,-1 1 0,1-1-1,0 0 1,-1 1 0,0-1 0,1 0-1,-1 1 1,0-1 0,0 0-1,0 1 1,0-4 0,0 5-83,0 1 0,0-1 0,0 0 0,-1 0 0,1 0 0,0 0 0,0 0 0,0 0 1,0 0-1,0 0 0,0 0 0,0 0 0,0 0 0,0 0 0,0 0 0,0 0 0,0 0 0,0 0 0,0 0 0,0 0 0,-1 0 1,1 0-1,0 0 0,0 0 0,0 0 0,0 0 0,0 0 0,0 0 0,0 0 0,0 0 0,0 0 0,0 0 0,0 0 0,0 0 1,0 0-1,0 0 0,0 0 0,-1 0 0,1 0 0,0 0 0,0 0 0,0 0 0,0-1 0,0 1 0,0 0 0,0 0 0,0 0 1,0 0-1,0 0 0,0 0 0,0 0 0,0 0 0,0 0 0,0 0 0,0 0 0,0 0 0,0 0 0,0 0 0,0-1 0,0 1 1,0 0-1,0 0 0,0 0 0,0 0 0,0 0 0,0 0 0,0 0 0,0 0 0,0 0 0,-3 13 17,2-6-411,0-9 266,0-18 293,1 7-89,-2 32-693,2-10 90,-1-4 334,1 1 0,0 0 0,0-1 0,2 10 0,2-4-241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91 13483,'0'-7'1994,"1"9"-748,1 11-123,-5 51 365,1 31-839,2-85-614,1 0 0,0 0 0,1-1 0,0 1 0,1-1 0,0 1 0,5 11 0,-7-20-28,-1 0 0,0 0 1,1 0-1,-1 0 0,1 0 0,0 0 0,-1-1 1,1 1-1,0 0 0,-1 0 0,1-1 0,0 1 1,0 0-1,0-1 0,0 1 0,0-1-3,-1 0 0,0 0 0,1 0 0,-1 0 0,0 0 0,1 0 0,-1 0 0,0 0 0,1 0 0,-1 0 0,0 0 0,0 0 0,1 0 0,-1 0 0,0-1 0,1 1 0,-1 0 0,0 0 0,0 0 0,1 0 0,-1-1-1,0 1 1,0 0 0,1 0 0,-1-1 0,0 1 0,0 0 0,0 0 0,1-1 0,0-1 8,0-1 0,0 1-1,-1 0 1,1 0 0,0-1-1,-1 1 1,0 0 0,1-1 0,-1 1-1,0-1 1,0-2 0,-3-11-10,-1-1 1,-1 1 0,0-1 0,-1 2-1,-1-1 1,-13-23 0,8 15-45,-14-37 1,23 52 30,-9-34-37,12 41 42,-1 0 0,1 0 0,0 0 0,0 0-1,0-1 1,0 1 0,0 0 0,0 0 0,0 0 0,1 0 0,-1 0 0,1 0 0,0 0 0,-1 0 0,1 0 0,0 0 0,2-2 0,-3 4 4,0 0 1,0 0-1,0-1 1,1 1-1,-1 0 1,0 0-1,0 0 1,0 0-1,1-1 1,-1 1-1,0 0 1,0 0-1,0 0 1,1 0-1,-1 0 0,0 0 1,0 0-1,1 0 1,-1 0-1,0 0 1,0-1-1,1 1 1,-1 0-1,0 0 1,0 0-1,1 1 1,-1-1-1,0 0 1,0 0-1,0 0 1,1 0-1,-1 0 1,0 0-1,0 0 1,1 0-1,-1 0 1,0 1-1,8 9-26,0 14 5,-8-24 22,6 28-11,-1-1-1,1 34 1,-2-14 7,-2 26 44,-2-57 59,1-13 213,2-7-191,1-6 2,1-23 60,-1 0 0,-2-34-1,-2 49-250,-1-1 0,0 1 0,-2 0 0,0 0 0,-8-22 0,11 38 48,-1 0 0,0 1 0,1-1 0,-1 0 0,0 1 0,0-1-1,0 1 1,0-1 0,0 1 0,0-1 0,-1 1 0,-1-2 0,3 3 17,0 0-1,0 0 1,0 0 0,-1 0 0,1 0-1,0 0 1,0 0 0,0 0 0,-1-1-1,1 1 1,0 0 0,0 0 0,-1 0-1,1 0 1,0 0 0,0 0-1,0 0 1,-1 1 0,1-1 0,0 0-1,0 0 1,-1 0 0,1 0 0,0 0-1,0 0 1,0 0 0,0 0 0,-1 0-1,1 1 1,0-1 0,0 0 0,0 0-1,-1 0 1,-3 15-37,3-1 8,1 0 0,0 1 0,1-1 0,0 0 0,7 26 0,0-10-977,19 46 0,-26-74 799,0 1-1,0-1 1,0 1 0,0-1-1,-1 1 1,1-1-1,-1 1 1,0-1-1,0 1 1,0 0 0,0-1-1,-1 5 1,-3 5-507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 11138,'1'17'1137,"0"-27"-504,1-2 76,0 0-1,-1-22 1,-1 34-694,0 0-1,0 0 1,0-1 0,0 1 0,0 0-1,0 0 1,0 0 0,0-1 0,0 1-1,0 0 1,0 0 0,0 0 0,0-1-1,0 1 1,0 0 0,0 0-1,0 0 1,0 0 0,-1-1 0,1 1-1,0 0 1,0 0 0,0 0 0,0 0-1,0-1 1,-1 1 0,1 0 0,0 0-1,0 0 1,0 0 0,-1 0 0,1 0-1,0 0 1,0 0 0,0 0 0,0-1-1,-1 1 1,1 0 0,0 0 0,0 0-1,-1 0 1,1 0 0,0 0 0,0 0-1,0 0 1,-1 0 0,1 1-1,0-1 1,0 0 0,0 0 0,-1 0-1,1 0 1,0 0 0,0 0 0,0 0-1,0 0 1,-1 1 0,1-1 0,0 0-1,0 0 1,0 0 0,0 0 0,0 0-1,-1 1 1,1-1 0,0 0 0,0 0-1,0 0 1,0 1 0,-10 11 272,7-7-254,0 1 1,1 0-1,0 0 0,1 1 1,-1-1-1,1 0 0,0 0 1,0 11-1,1-17-29,0 0 1,0 0-1,0 0 0,0 0 0,0 1 1,0-1-1,0 0 0,0 0 1,0 0-1,0 1 0,0-1 1,0 0-1,0 0 0,0 0 1,0 0-1,0 1 0,1-1 0,-1 0 1,0 0-1,0 0 0,0 0 1,0 1-1,0-1 0,0 0 1,0 0-1,1 0 0,-1 0 1,0 0-1,0 0 0,0 1 0,0-1 1,1 0-1,-1 0 0,0 0 1,0 0-1,0 0 0,0 0 1,1 0-1,-1 0 0,7-5 153,5-12 67,-1-4 256,11-31-1,-19 46-387,-3 5 237,-2 6-159,-12 33 14,14-37-121,3-24 181,1 9-421,-5 36-309,-1-2-193,12-32-768,-8 6 1127,0 0 0,0-1 0,0 1 1,0-7-1,-1 11 268,1-9-376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1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79 328 4361,'-4'-108'1890,"3"1"6387,1 63-4009,-7 67-3298,-27 490-589,41-602-384,0 28 9,-4 22-1,12-318 326,-15 349-300,0 5-10,0-1 0,0 1 1,0-1-1,0 0 1,0 1-1,-1-1 1,1 1-1,-1-1 0,0 1 1,0 0-1,-1-1 1,-2-4-1,4 8-19,0 0 0,-1 0 0,1 0 0,-1 0 0,1 0-1,0 0 1,-1 0 0,1 0 0,0 0 0,-1 0 0,1 0 0,-1 1 0,1-1 0,0 0 0,0 0-1,-1 0 1,1 1 0,0-1 0,-1 0 0,1 0 0,0 1 0,0-1 0,-1 0 0,1 1-1,0-1 1,0 0 0,-1 1 0,1-1 0,0 0 0,0 1 0,0-1 0,0 0 0,0 1 0,0-1-1,0 0 1,0 1 0,0-1 0,0 1 0,0-1 0,-5 19-6,5-19 4,-12 75-289,3 0-1,2 114 1,6-122 70,-10 241-1118,40-671 1873,0 6 627,-49 605-1630,-6 124 240,28-314 104,1-51 43,1-12 34,3-11-4,3-43 93,-3 1 0,-2-1-1,-3 0 1,-2 0 0,-10-69-1,6 100-374,4 28 319,0 0-1,0 0 1,0 0-1,0 0 1,0 0-1,0 0 0,0 0 1,0 0-1,0 0 1,0 0-1,-1 0 1,1 0-1,0 0 1,0 0-1,0 0 1,0 0-1,0 0 1,0 0-1,0 0 1,0 0-1,0 0 1,0 0-1,0 0 1,0 0-1,0 0 1,0 0-1,0 0 1,0 0-1,0 0 0,0 0 1,0 0-1,0 0 1,-1 0-1,2 18-323,-12 519-662,11-533 920,0-2-27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11458,'1'1'83,"-1"-1"-1,0 0 1,1 0-1,-1 0 1,1 1-1,-1-1 1,0 0-1,0 1 1,1-1-1,-1 0 0,0 1 1,0-1-1,1 0 1,-1 1-1,0-1 1,0 0-1,0 1 1,1-1-1,-1 1 1,0-1-1,0 0 1,0 1-1,0-1 0,0 1 1,0-1-1,0 1 1,0-1-1,1 18 470,-1-14-277,4 97 467,19 323-416,-23-417-87,-2-8-11,-4-13 180,-5-26 139,3-9-207,2 0 1,1-73 0,14-100-255,-7 189-73,-2 29-269,-1 7 64,-1 17-45,-5 42 49,6-52 144,-36 431-191,37-434 232,-1-4 5,1 0-1,-1-1 1,1 1-1,0 0 1,0 0-1,0 0 1,1 0-1,-1-1 0,1 1 1,-1 0-1,2 3 1,-2-6-2,0 0 0,1 0-1,-1 0 1,0 0 0,0 0 0,0 0 0,1 0 0,-1 1 0,0-1 0,0 0 0,0 0 0,1 0 0,-1 0 0,0 0 0,0 0-1,0 0 1,1 0 0,-1 0 0,0-1 0,0 1 0,0 0 0,1 0 0,-1 0 0,0 0 0,0 0 0,0 0 0,1 0 0,-1 0 0,0-1-1,0 1 1,0 0 0,0 0 0,0 0 0,1 0 0,-1 0 0,0-1 0,6-11-23,3-17-36,-8 26 53,32-178-765,-34 179 214,-2 13 295,-4 19-94,-22 152-941,26-140 1054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10986,'-5'22'3748,"3"57"-2879,16 139-1,-4-98-790,-1-21-48,-3-49 20,-2 1 1,-5 73-1,2-123-22,-1-1-1,0 0 1,0 1-1,0-1 1,0 1-1,0-1 1,0 1-1,0-1 1,-1 1-1,1-1 1,0 0 0,0 1-1,0-1 1,0 1-1,0-1 1,-1 0-1,1 1 1,0-1-1,0 0 1,-1 1-1,1-1 1,0 0-1,-1 1 1,1-1-1,0 0 1,-1 1-1,1-1 1,-8-6 477,-5-18 24,4-10-392,2-1 0,1 1 0,-1-39 0,2 26-107,-33-440 81,37 465-131,0 15-10,0 12 1,0 120-482,23 199 0,-19-293 392,2 20-59,13 102-570,-15-178 506,-4-113 248,4-207 689,0 319-596,-3 26-99,0 0 0,0 0-1,0 0 1,0 0 0,0 0 0,0 0 0,0 0-1,0 0 1,0 0 0,0 1 0,0-1 0,0 0-1,0 0 1,1 0 0,-1 0 0,0 0 0,0 0-1,0 0 1,0 0 0,0 0 0,0 0 0,0 0-1,0 0 1,0 0 0,0 0 0,0 0 0,1 0 0,-1 0-1,0 0 1,0 0 0,0 0 0,0 0 0,0 0-1,0 0 1,0 0 0,0-1 0,0 1 0,0 0-1,0 0 1,0 0 0,1 0 0,-1 0 0,0 0-1,0 0 1,0 0 0,0 0 0,6 44-275,12 433-2563,-17-406 2490,0-24 137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1745 107 8570,'-1'25'3321,"18"120"-2477,-1 178 1,-10-142-739,-6-20 146,-23 190 0,-2 10-94,25-331-142,2 0 0,2 0 0,7 31 0,-6-32 22,-4-27-37,-1 1 0,1-1 0,-1 1 1,0-1-1,1 1 0,-1-1 0,-1 1 0,1 0 1,0-1-1,0 1 0,-1-1 0,0 1 0,1-1 1,-2 3-1,1-3 12,-1-1 1,1 0-1,0 0 1,0 0-1,0-1 1,-1 1-1,1 0 1,0 0-1,-1-1 1,1 1-1,-1-1 0,1 1 1,-1-1-1,1 0 1,-1 1-1,1-1 1,-1 0-1,1 0 1,-1 0-1,1 0 1,-1 0-1,1-1 1,-1 1-1,-2-1 0,-24-1 310,0 1-1,-48 5 0,-2 0 150,34-5-31,-84-12-1,108 11-377,0 1 0,0 1 1,0 1-1,0 0 1,-23 6-1,-48 2-23,-2-8 71,-79 4 97,132-2-173,0 2 1,-50 13-1,86-17-33,0 0 1,0 0-1,0-1 0,0 1 1,0-1-1,0 0 0,-1 0 0,1 0 1,0 0-1,0-1 0,-6-1 0,3-1 2,1 0 0,-1-1 0,1 1 0,0-1 0,-8-7 0,5 5-2,0 0 0,0 1 0,-1 0 0,0 0 0,1 1 0,-1 0 0,-1 1 0,1 0 0,0 1-1,-1 0 1,1 1 0,-1 0 0,-18 1 0,-5 2-2,0 3 0,-63 15 0,61-11-6,30-8 4,-1 0 0,1 0-1,0 0 1,0 0 0,-1-1 0,1 0-1,-11-2 1,13 1 2,1 0 0,0 0 0,0 0 0,-1 0 0,1-1-1,0 0 1,0 1 0,0-1 0,1 0 0,-1 0 0,0-1 0,1 1 0,-1-1-1,1 1 1,-4-6 0,3 3 6,-1 0-1,1 1 1,-2-1-1,1 0 1,-8-6 0,9 10-8,1 0 1,0 0-1,0 0 1,0 0 0,-1 0-1,1 0 1,-1 0-1,1 1 1,0-1-1,-1 1 1,1 0 0,-1 0-1,1 0 1,-1 0-1,1 0 1,-1 1 0,-2 0-1,4-1 1,1 0-1,-1 0 1,1 0 0,-1 0-1,1 1 1,-1-1 0,0 0-1,1 0 1,-1 0 0,1 0-1,-1-1 1,1 1 0,-1 0-1,1 0 1,-1 0-1,1 0 1,-1-1 0,1 1-1,-1 0 1,1 0 0,-1-1-1,1 1 1,-1 0 0,1-1-1,-1 1 1,1 0 0,0-1-1,-1 1 1,1-1-1,0 1 1,-1-1 0,1 1-1,0-1 1,0 1 0,-1-1-1,1 1 1,0-1 0,0 1-1,0-2 1,0-12-85,9-26-330,-1 9 202,-2 0 1,-1 0 0,1-32 0,-22-279 69,0 37 109,24 87 20,0 2 15,-9 191 1,2 1 0,0 0 0,2 0 0,0 1 0,2-1 0,1 1 0,0 0 0,2 0 0,19-40 0,34-49 39,-59 110-42,-1 0 1,1 0 0,0 0 0,0 0 0,1 1 0,-1-1 0,0 0 0,1 1 0,-1 0 0,1-1 0,-1 1 0,1 0-1,-1 0 1,1 1 0,5-2 0,45-5-24,-19 8 18,0 2 0,40 7-1,-35-4-2,40 1-1,-65-7 9,0 0 1,0-1-1,0-1 1,-1 0-1,1-1 1,23-7 0,27-15-3,-32 11-6,1 2 1,0 1-1,53-10 0,-22 13-177,-1 3 1,1 2 0,0 4-1,94 11 1,-139-9 134,1-2 0,-1-1 0,1 0 1,27-4-1,-38 3 22,1 0-1,-1 0 1,1 1-1,-1 1 1,1-1 0,10 3-1,-16-1 22,1-1 0,-1 0 0,0 1-1,1 0 1,-1 0 0,0 0-1,0 1 1,-1-1 0,1 1-1,0 0 1,-1 0 0,0 0-1,1 0 1,4 7 0,-7-9 6,3 6-3,0-1-1,1 0 0,0-1 0,0 1 1,10 7-1,-14-13 2,0 1 0,0 0 0,0-1 1,0 1-1,0-1 0,0 1 0,0-1 0,1 1 1,-1-1-1,0 0 0,0 0 0,0 1 0,1-1 1,-1 0-1,0 0 0,0 0 0,1 0 0,-1-1 1,0 1-1,0 0 0,0 0 0,1-1 0,-1 1 1,0-1-1,0 1 0,0-1 0,0 1 0,0-1 1,0 0-1,0 1 0,0-1 0,0 0 0,0 0 1,0 0-1,0 0 0,-1 0 0,1 0 0,0 0 1,-1 0-1,1 0 0,0 0 0,0-2 0,-2 2-32,-5 2-3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92 10330,'9'-53'5392,"-1"64"-4277,-5 0-996,-1 0 1,0 0 0,0 0-1,-1 0 1,-1 0-1,0 0 1,-2 19-1,-18 82 390,5-42-182,12-51-242,-5 28 15,1 1 0,2-1-1,3 69 1,2-113-99,1 1 0,-1-1 1,1 0-1,0 0 0,0 0 0,0 0 0,0 0 0,1 0 0,-1 0 0,1-1 0,0 1 0,-1 0 0,1-1 0,0 0 0,1 1 0,-1-1 0,0 0 0,1 0 0,2 2 0,5 2 1,0 0 0,1-1 0,21 7 0,-29-10-3,9 1 72,1-1-1,-1 0 1,0 0-1,1-1 0,-1 0 1,1-1-1,-1-1 0,22-3 1,-15 1 15,0 2 0,34 1 1,65 20 7,12 2-59,-115-21-26,0 0 0,-1-1 1,1-1-1,0 0 1,0-1-1,24-7 0,-7-6 39,-29 12-47,1 1-1,-1 0 1,1 0 0,0 0-1,0 1 1,0-1 0,0 1 0,0 0-1,8-1 1,-3 6-17,-9-4 16,0 0 1,0 0 0,0 0-1,0 0 1,0-1-1,0 1 1,0 0-1,0 0 1,0 0 0,0 0-1,0-1 1,0 1-1,1 0 1,-1 0-1,0 0 1,0 0 0,0-1-1,0 1 1,0 0-1,0 0 1,0 0 0,0 0-1,1 0 1,-1-1-1,0 1 1,0 0-1,0 0 1,0 0 0,0 0-1,1 0 1,-1 0-1,0 0 1,0 0-1,0 0 1,0 0 0,1 0-1,-1 0 1,0 0-1,0 0 1,0 0-1,1 0 1,-1 0 0,0 0-1,0 0 1,0 0-1,0 0 1,1 0-1,-1 0 1,0 0 0,0 0-1,0 0 1,0 0-1,1 0 1,-1 0 0,0 1-1,0-1 1,0 0-1,0 0 1,0 0-1,0 0 1,1 0 0,-1 0-1,0 1 1,0-1-1,4-130-68,-1-37-578,-5 132 440,0 0 1,-15-62-1,17 96 203,-1-4-7,0 0 0,-1 0 0,1 0 0,-1 0-1,0 0 1,-1 0 0,1 1 0,-1-1 0,0 1 0,0 0 0,0 0 0,-1 0 0,-4-4 0,6 4 12,-1 0-1,1 0 0,-1 0 1,1 0-1,-3-8 0,4 7-2,-1 1 0,0-1 0,0 1 0,-1 0 0,1 0-1,-4-4 1,2 4 14,-1 1 0,0 0 0,1 0 0,-1 0 0,0 0-1,-1 1 1,1 0 0,0 0 0,-1 0 0,1 1 0,-1-1-1,1 1 1,-1 1 0,-7-1 0,-24-5 117,-4-5 113,-2 3-1,-46-4 0,68 11-190,0 1 0,0 0 0,1 2-1,-1 1 1,0 0 0,-27 9 0,30-7 2,4 0-90,0-1 1,0 0 0,-1-1-1,1 0 1,-22 0 0,33-3-2,1 0 0,-1 0 0,0-1 0,0 1 0,1-1 0,-1 1 0,0-1 0,1 0 0,-1 0 1,1 0-1,-1 0 0,1-1 0,-1 1 0,1-1 0,0 1 0,-1-1 0,1 0 0,0 0 0,0 0 0,1 0 0,-1 0 1,0 0-1,1-1 0,-1 1 0,1 0 0,0-1 0,0 0 0,0 1 0,0-1 0,0 1 0,0-1 0,1 0 0,-1 0 1,1 1-1,0-4 0,-1-13-250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0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12787,'0'0'33,"0"0"0,-1 0 1,1 0-1,0 0 0,-1-1 0,1 1 1,0 0-1,-1 0 0,1 0 0,0 0 1,0 0-1,-1 0 0,1 0 0,0 0 1,-1 0-1,1 1 0,0-1 0,-1 0 1,1 0-1,0 0 0,0 0 0,-1 0 1,1 0-1,0 1 0,0-1 0,-1 0 1,1 0-1,0 0 0,0 1 0,0-1 1,-1 0-1,-5 14 518,-1 19-181,6-26-263,-7 57 35,-1 103 0,6-64-59,-9 342 212,12-438-285,1 0 0,-1 0 1,1 0-1,4 13 0,-5-19 4,0 0-1,1-1 1,-1 1-1,0 0 1,0 0-1,1 0 1,-1-1-1,1 1 1,-1 0-1,1 0 1,-1-1-1,1 1 1,-1-1-1,1 1 1,-1 0-1,1-1 1,0 1-1,-1-1 1,1 1-1,0-1 1,0 0-1,-1 1 1,1-1-1,0 0 1,0 1-1,0-1 1,-1 0-1,1 0 1,0 0-1,0 0 1,0 1-1,0-1 1,0-1-1,-1 1 1,1 0-1,0 0 1,0 0-1,0 0 1,0-1-1,-1 1 1,1 0-1,0 0 1,0-1-1,-1 1 1,1-1-1,0 1 1,-1-1-1,1 1 1,0-1-1,-1 1 1,2-2-1,4-3 105,1 1-1,0 0 1,0 0-1,1 0 1,-1 1 0,1 0-1,0 1 1,0-1-1,0 2 1,13-3-1,-3 4-38,-1 0 0,1 0 0,33 7-1,55 5-28,115-1-1,-214-11-46,38 4 17,-35-2-14,0 0-1,0-2 1,1 1-1,-1-1 1,0-1-1,15-2 1,-21 2 4,0-1 1,-1 0 0,1 0 0,-1 0 0,1-1-1,-1 1 1,0-1 0,0 0 0,0 0 0,0 0 0,-1 0-1,1-1 1,-1 1 0,4-8 0,-2 5 23,-2 2-28,-1 1 1,1-1-1,-1 1 1,0-1-1,-1 0 1,2-4 0,0-6-1,16-67 27,-5-1 1,7-156 0,-19 210-29,2-17 9,-4-47 0,0 80-6,0 1 1,-1-1 0,0 0 0,-1 0-1,0 1 1,-1-1 0,-1 1-1,1 0 1,-8-11 0,10 19-2,-1-1 0,1 1 0,-1 0 0,0 0 0,0 0-1,-1 0 1,1 0 0,0 1 0,-1-1 0,-4-1 0,6 3-28,-26 1-167,-248 15 264,4-1-60,253-13 31,-29-1-260,46 0 187,0 0-1,0 0 0,0-1 0,0 1 1,0-1-1,-1 1 0,1-1 0,0 0 1,0 0-1,0 0 0,1 0 0,-1 0 1,0 0-1,0 0 0,0-1 0,-1-1 0,0-3-87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12499,'-18'9'1954,"43"-13"-812,-10 1-968,512-62 1975,-377 52-2022,365-33-29,2 23-68,-167 30 14,99-3 168,-411-5-155,-1-2 1,54-11-1,-75 10-31,0 0 0,0-1 1,-1-1-1,1-1 0,-1 0 0,-1-1 0,27-19 1,-40 26-87,0 0 0,-1 0 0,1 1 1,0-1-1,0 0 0,0 1 0,0-1 1,0 1-1,0-1 0,0 1 1,0-1-1,0 1 0,0-1 0,0 1 1,0 0-1,0 0 0,1 0 0,-1-1 1,0 1-1,0 0 0,0 0 0,0 1 1,0-1-1,0 0 0,2 1 0,0-1-147,33 2-4631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97 9738,'-44'9'2757,"82"-4"-556,261-14-629,0-24-1063,-32 3-212,241 8-124,0 31-138,-94 0-3,-59-22-2,20-1 502,-319 18-360,63 11 1,29 2-21,-147-16-162,0-1-1,0 0 0,0 0 0,0 0 1,0 0-1,0 0 0,0 0 0,0 0 1,0 0-1,0 0 0,0 0 0,0-1 1,0 1-1,0 0 0,0-1 0,0 1 1,0-1-1,-1 1 0,1-1 0,0 1 1,0-1-1,0 0 0,0 1 0,0-2 1,0 0-18,-1 1 1,0-1-1,0 1 1,0 0-1,0-1 1,0 1-1,0 0 1,0-1-1,-1 1 1,1 0 0,0-1-1,-1 1 1,1 0-1,-1 0 1,1-1-1,-1 1 1,-1-2-1,-4-8-130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2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104 212 8394,'-25'-4'690,"17"3"-409,-1-1 0,1 1-1,0 1 1,0 0-1,-13 1 1,20-1-237,0 0 1,0 0 0,1 0 0,-1 0 0,0 0-1,0 1 1,1-1 0,-1 0 0,0 0 0,1 1-1,-1-1 1,0 0 0,1 1 0,-1-1-1,1 1 1,-1-1 0,1 1 0,-1-1 0,1 1-1,-1-1 1,1 1 0,-1 0 0,1-1 0,-1 1-1,1 0 1,0-1 0,-1 2 0,1-1 12,0 1-1,0-1 1,1 0 0,-1 0 0,0 1 0,0-1 0,1 0-1,-1 0 1,1 0 0,-1 1 0,1-1 0,0 0 0,-1 0 0,2 2-1,2 1 76,0 1-1,1-1 0,-1 0 0,1 0 0,8 7 1,1-4-22,0-1 1,0 0 0,1-1 0,-1-1-1,1 0 1,0-1 0,22 2 0,109 0 291,92-24-18,2-22-64,-158 26-204,1302-155 1332,-834 151-975,264-18 23,-882 26-1330,50 9 557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75 12083,'-9'11'1890,"9"-11"-1842,0 0 0,0 0 0,0 1 0,0-1 0,1 0 0,-1 0 0,0 0 0,0 1 0,0-1 0,1 0 0,-1 0 0,0 0 0,0 1 0,1-1 1,-1 0-1,0 0 0,0 0 0,1 0 0,-1 0 0,0 0 0,1 0 0,-1 0 0,0 0 0,0 0 0,1 0 0,-1 0 0,0 0 0,1 0 0,-1 0 0,34-3 1318,-27 1-1381,25-2 237,372-66 424,-372 61-650,-40 8-4,-8 4 17,-48 13 248,0-2-1,-1-3 0,-1-3 1,-87-1-1,137-9-112,16 2-142,0 0-1,0 0 0,0 0 0,0 0 0,0 0 1,0-1-1,0 1 0,0 0 0,0 0 1,0 0-1,0 0 0,0 0 0,0-1 0,0 1 1,0 0-1,0 0 0,0 0 0,0 0 0,0 0 1,0 0-1,0-1 0,1 1 0,-1 0 1,0 0-1,0 0 0,0 0 0,0 0 0,0 0 1,0 0-1,0-1 0,0 1 0,1 0 0,-1 0 1,0 0-1,0 0 0,0 0 0,0 0 0,0 0 1,0 0-1,1 0 0,-1 0 0,0 0 1,0 0-1,0 0 0,0 0 0,1 0 0,28-9-58,47-6-253,0 3-1,126-2 1,-200 14 149,-13-1-66,0 1 0,-20 2-1,-1 0 66,6-2 188,-251 2-1423,248-3 1179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 12355,'-74'-1'4287,"74"1"-4255,0 0 0,0 0 0,-1 0 0,1 1 0,0-1 0,0 0-1,0 0 1,0 1 0,0-1 0,0 0 0,0 0 0,0 1 0,0-1 0,0 0 0,0 0 0,0 1-1,0-1 1,0 0 0,1 0 0,-1 1 0,0-1 0,0 0 0,0 0 0,0 0 0,0 1 0,0-1-1,1 0 1,-1 0 0,0 0 0,0 1 0,0-1 0,0 0 0,1 0 0,-1 0 0,0 0-1,0 0 1,0 0 0,1 1 0,-1-1 0,0 0 0,0 0 0,1 0 0,-1 0 0,0 0 0,0 0-1,1 0 1,-1 0 0,42 12 152,-1-2 0,1-2 0,60 4 0,-53-8-146,0-1-1,0-3 0,0-2 1,-1-2-1,54-12 0,-410 69 761,224-42-663,-125 2 1,317-8-254,80 2 48,-153-8 62,-1-2 0,0-1 1,52-13-1,-15-3-388,-117 41-60,24-11 321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4605 12395,'24'-12'370,"0"1"1,0 1 0,1 2-1,32-8 1,-30 10-313,0-2 1,-1-1-1,43-20 1,-18-2 56,55-45 1,-71 49 33,1 1 0,1 2 0,74-36 0,203-53 287,-41 16-219,462-231 96,-655 289-298,536-222 4,307-119-6,-679 271-11,414-126 0,359-134 34,-120 33-30,-669 257-11,599-264 90,-537 215 117,-275 121-192,244-110 175,-176 75-119,83-57 0,291-235-1,-134 93 90,-290 216-57,-1-2 0,-2 0 0,0-3 0,-2 0 0,25-36 0,-14 11 530,-3-1 0,39-82 1,-66 119-437,42-98 1281,-51 117-1486,0 0 0,0-1-1,0 1 1,0 0 0,0 0-1,0 0 1,0-1 0,0 1-1,-1 0 1,1 0 0,0 0-1,0-1 1,0 1-1,0 0 1,-1 0 0,1 0-1,0 0 1,0 0 0,0-1-1,-1 1 1,1 0 0,0 0-1,0 0 1,-1 0 0,1 0-1,0 0 1,0 0 0,0 0-1,-1 0 1,1 0 0,0 0-1,0 0 1,-1 0 0,1 0-1,0 0 1,0 0 0,-1 0-1,1 0 1,0 1 0,-11 0-85,-2 6-23,-3 2-66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23 15699,'0'-18'1613,"-2"14"-744,-2 12 79,-27 149 1121,10-37-2062,-16 22-98,29-117-251,-1-1 0,-1 0 1,-21 36-1,30-57 310,0 0 1,-1 0 0,0 0-1,0-1 1,0 1-1,0 0 1,0-1 0,0 1-1,-1-1 1,1 0-1,-1 0 1,0 0 0,0 0-1,0 0 1,1-1-1,-2 1 1,-3 1-1,-20-2-369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13627,'0'23'545,"3"121"1282,-1-115-1298,1-1 1,14 54 0,-16-76-404,1-1 0,0 0-1,0 0 1,0 0 0,0 0 0,1 0 0,0-1 0,0 1 0,7 7-1,-8-10-55,0 0-1,0-1 1,0 1-1,1-1 1,-1 1-1,1-1 0,-1 0 1,1 0-1,-1 0 1,1 0-1,0-1 1,0 1-1,-1-1 0,1 1 1,0-1-1,0 0 1,0 0-1,-1 0 0,1-1 1,5 0-1,4-2 130,0 0 0,0-1 0,-1-1 0,1 0 0,-1 0 0,15-10 0,64-49 698,-65 44-678,39-29-368,-2-4-1,74-80 1,-103 95-91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113 302 14739,'0'1'118,"-1"0"0,0-1 0,1 1 0,-1 0 0,0-1 0,1 1 0,-1 0 0,1 0 0,-1 0 0,1-1 0,-1 1 0,1 0 0,0 0 0,-1 0 0,1 0 0,0 0 0,-1 1 0,2-1-57,-1-1-1,0 0 0,0 1 1,0-1-1,0 0 0,1 1 0,-1-1 1,0 1-1,0-1 0,1 0 1,-1 0-1,0 1 0,1-1 1,-1 0-1,0 0 0,1 1 0,-1-1 1,1 0-1,-1 0 0,0 0 1,1 1-1,-1-1 0,1 0 0,-1 0 1,0 0-1,1 0 0,3 0 136,0 1 0,0-1-1,-1 0 1,1 0-1,0-1 1,-1 1 0,7-3-1,3-1 55,-1-2 0,1 1 0,-1-2 0,-1 1 0,1-2 0,-1 1 0,-1-2 0,1 1 0,-1-2 0,15-17 0,-16 16-94,1-1-1,-2 0 1,0 0-1,0-1 1,-1 0-1,-1 0 1,0-1-1,-1 0 1,6-23-1,-11 33-132,1 1-1,-1 0 0,1-1 1,-1 1-1,0-1 1,0 1-1,-1 0 0,1-1 1,-1 1-1,1-1 0,-1 1 1,0 0-1,-1 0 1,-1-4-1,2 5-15,0 1-1,0-1 1,0 1-1,-1-1 1,1 1-1,0 0 1,-1 0 0,1 0-1,-1 0 1,0 0-1,1 0 1,-1 0 0,0 0-1,1 1 1,-1-1-1,0 0 1,0 1-1,0 0 1,1-1 0,-1 1-1,0 0 1,0 0-1,0 0 1,0 0 0,0 0-1,0 1 1,-2 0-1,-6 1 3,-1 2 0,0-1-1,1 1 1,0 1 0,0 0 0,0 0-1,0 1 1,1 0 0,-16 14-1,2 1-12,1 0-1,-26 34 1,29-31-7,0 0 1,-16 32 0,30-49 3,1 1-1,1-1 1,-1 1-1,1 0 1,1 0-1,-1 0 1,1 0-1,1 1 1,0-1-1,0 0 1,0 1-1,2 15 1,-1-21-2,1 0 0,0 0 0,0 0 0,0 0 0,0-1 0,0 1 1,0 0-1,1-1 0,-1 1 0,1-1 0,0 1 0,-1-1 0,1 0 0,0 0 1,1 0-1,-1 0 0,5 3 0,-2-2-57,0 0-1,0-1 1,0 0 0,1 0-1,-1 0 1,1-1 0,-1 0-1,11 1 1,2-1-278,-1-1 0,1-1 0,0-1 0,-1 0 0,18-6 0,73-26-640,-58 13 358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16700,'-3'0'2080,"1"2"-1336,-6 8-368,-2 7 1537,-10 17-1089,1 6-208,-10 13-352,-3 5-128,-5 7-112,1-1 0,-4-4-88,2-4-200,4-13-480,0-11-288,8-16 824,5-13-185,4-11-127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16916,'23'22'1656,"4"1"-1040,2 3-216,5 4 688,6 4-231,4-2-217,1 0-112,-1-7-696,-3-1-464,-5-9 584,0 2-136,-3-3-96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16347,'30'163'3746,"-14"-67"-2737,5 11-454,19 106-203,-31-153-224,0 91 0,-10-132 118,-4-27-28,-3-33 25,-2-38-293,3-1 1,4 0 0,3 0 0,4-1 0,15-85 0,-16 147 2,1 0-1,1-1 1,1 2 0,1-1 0,1 1-1,11-22 1,-16 35 39,0 1 0,0 0 0,1-1-1,-1 1 1,1 0 0,0 0 0,0 1 0,0-1 0,1 1 0,-1 0-1,10-5 1,-10 7 7,0 0 0,0 0 0,0 0 0,0 0 0,0 1 0,0-1 0,0 1 0,0 0 0,0 0-1,1 1 1,-1-1 0,0 1 0,0 0 0,0 0 0,0 0 0,0 1 0,6 2 0,-6-2 9,0 0 1,0 0-1,0 1 1,0-1 0,0 1-1,-1 0 1,1 0-1,-1 0 1,0 1 0,1-1-1,-2 1 1,1-1-1,0 1 1,-1 0 0,0 0-1,1 1 1,-2-1-1,1 0 1,0 0-1,-1 1 1,0-1 0,0 1-1,0 0 1,-1-1-1,0 1 1,1-1 0,-2 1-1,1 0 1,0-1-1,-1 1 1,0-1 0,0 1-1,0-1 1,-1 1-1,1-1 1,-1 0-1,0 1 1,-1-1 0,1 0-1,-4 4 1,-2 2 35,-1 0 0,0 0 0,-1-1 0,0 0 1,-1-1-1,1 0 0,-2-1 0,-21 11 0,22-12-170,0-1-1,-1-1 1,1 0 0,-1-1-1,0 0 1,0 0-1,0-1 1,0-1-1,-22 0 1,30-1 91,0-1 0,0 1 1,1-1-1,-1 0 0,1 0 0,-1 0 1,1 0-1,-1-1 0,1 1 0,0-1 1,0 0-1,-1 0 0,1 0 0,1 0 1,-1-1-1,-5-4 0,-7-23-356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19436,'4'-14'1709,"2"20"-766,3 27 30,12 158-348,-16-124-609,2 0 0,30 117 0,-34-177-128,-1 1 0,1-1 0,0 0 0,8 12 0,-11-18 120,1 0 1,-1 0-1,1 0 0,-1-1 0,1 1 1,0 0-1,-1 0 0,1 0 0,0-1 1,-1 1-1,1 0 0,0-1 0,0 1 1,0 0-1,0-1 0,0 1 0,-1-1 1,1 0-1,0 1 0,0-1 1,0 0-1,0 1 0,0-1 0,0 0 1,0 0-1,0 0 0,0 0 0,0 0 1,1 0-1,-1 0 0,0 0 0,0 0 1,0-1-1,0 1 0,-1 0 0,1-1 1,0 1-1,0-1 0,0 1 1,0-1-1,0 1 0,0-1 0,0 0 1,-1 1-1,1-1 0,1-1 0,14-22-72,0-14-13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 15779,'-4'1'363,"0"0"-1,0 1 0,0 0 0,1 0 0,-1 0 1,1 0-1,-1 1 0,1 0 0,0-1 0,0 1 1,0 0-1,-4 6 0,0 0-30,0 1 1,1-1-1,-7 16 1,9-17-300,0 2-1,1-1 1,0 0-1,0 1 1,1-1-1,0 1 1,1 0-1,0-1 1,1 1-1,0 0 1,0 0-1,1 0 1,1-1 0,3 15-1,-5-22-17,1 0 1,-1 0-1,1 0 0,0 0 1,0-1-1,0 1 0,0 0 1,0-1-1,0 1 0,1-1 1,-1 1-1,0-1 0,1 1 1,-1-1-1,1 0 0,0 0 0,-1 0 1,1 0-1,0 0 0,-1 0 1,1 0-1,0 0 0,0-1 1,0 1-1,0-1 0,0 0 1,0 1-1,0-1 0,0 0 1,0 0-1,0 0 0,0 0 1,0-1-1,0 1 0,0 0 0,0-1 1,-1 1-1,1-1 0,0 0 1,0 0-1,2-1 0,4-2 60,-1 0-1,0 0 0,0-1 0,0 0 0,-1 0 0,1-1 1,-1 1-1,9-12 0,-7 6 43,-1-1 0,0 1 0,0-1 0,-1 0 0,5-17 0,-8 21-35,-1 0-1,1-1 1,-2 1 0,1 0-1,-1-1 1,-1 1-1,0-1 1,0 1-1,-1-13 1,0 20-63,1-1 0,0 1 0,0-1 0,-1 1 0,1-1 0,-1 1 1,1 0-1,-1-1 0,0 1 0,1 0 0,-1-1 0,0 1 0,0 0 1,0 0-1,0 0 0,0-1 0,0 1 0,0 0 0,0 1 0,-1-1 0,1 0 1,-3-1-1,3 2-8,0 0 1,0 0-1,0-1 1,-1 1 0,1 1-1,0-1 1,0 0-1,-1 0 1,1 0-1,0 1 1,0-1 0,0 1-1,0-1 1,0 1-1,-1-1 1,1 1 0,0-1-1,0 1 1,0 0-1,0 0 1,1 0-1,-1-1 1,0 1 0,0 0-1,0 0 1,1 0-1,-2 2 1,-3 6 1,1-1 1,0 0 0,0 1-1,1 0 1,0 0 0,0 0-1,1 0 1,-2 18-1,3-20-15,1 1-1,-1 0 0,2-1 0,-1 1 1,1-1-1,0 1 0,0-1 0,1 1 0,0-1 1,0 1-1,5 8 0,-6-14 1,0 0 0,0 0 0,1 0-1,-1 0 1,0 0 0,1-1 0,-1 1-1,1-1 1,-1 1 0,1-1 0,0 1 0,0-1-1,0 0 1,0 0 0,0 0 0,0 0-1,0 0 1,0-1 0,0 1 0,3 0 0,-1-1-1,-1 0 1,0 0 0,1 0 0,-1-1 0,0 1 0,1-1 0,-1 0 0,0 0 0,0 0 0,0 0 0,0-1 0,4-2 0,2-2-1,0 0 0,0-1 0,0 0 0,-1-1 1,0 0-1,13-17 0,-10 9 8,0-1 0,13-27 0,-22 38-4,1 0 0,-1 1 1,0-1-1,0 0 0,0-1 1,-1 1-1,0 0 0,0 0 1,-1-1-1,0 1 0,0 0 1,-1-7-1,1 12-1,0 1 1,0-1-1,0 0 0,0 1 1,0-1-1,0 1 0,0-1 1,0 1-1,0-1 0,0 1 1,0-1-1,-1 1 0,1-1 1,0 1-1,0-1 0,-1 1 1,1 0-1,0-1 0,-1 1 1,1-1-1,0 1 1,-1 0-1,1-1 0,-1 1 1,1 0-1,0-1 0,-1 1 1,1 0-1,-1 0 0,1-1 1,-1 1-1,0 0 0,0 0 1,0 1-1,0 0 0,0-1 0,0 1 0,0 0 1,0-1-1,1 1 0,-1 0 0,0 0 1,1 0-1,-1 0 0,0 0 0,1 0 1,-1 1-1,-16 40 0,15-36 3,1 1 0,0 0 0,0 0 1,1 0-1,0 0 0,0-1 1,0 1-1,1 0 0,3 13 1,-3-17-1,0-1 1,-1 1-1,1-1 0,0 0 1,1 1-1,-1-1 0,0 0 1,1 0-1,-1 0 1,1 0-1,0 0 0,0 0 1,-1 0-1,1 0 0,0-1 1,1 1-1,-1-1 1,0 0-1,0 1 0,1-1 1,-1 0-1,0 0 1,1 0-1,-1-1 0,1 1 1,-1-1-1,1 1 0,0-1 1,4 0-1,0 0 5,0-1 1,0 0-1,1 0 0,-1-1 1,0 0-1,0 0 0,0 0 0,-1-1 1,1 0-1,0-1 0,8-5 0,5-6 17,0 0-1,18-20 0,-20 17 0,30-21-1,-48 39-22,0 0 0,1-1 0,-1 1 0,0 0 0,0 0 0,1 0 0,-1-1 0,0 1 0,1 0 0,-1 0 0,0 0 0,1 0 0,-1 0 0,0 0 0,1 0 0,-1 0 0,0 0 1,1 0-1,-1 0 0,1 0 0,-1 0 0,0 0 0,1 0 0,-1 0 0,0 0 0,1 0 0,-1 0 0,0 0 0,1 1 0,-1-1 0,1 0 0,4 13 24,-5 21 12,0-30-31,-1 3-4,1-2 7,0-1 1,0 1-1,0 0 0,0-1 0,1 1 0,1 5 0,-2-9-7,0-1 1,1 1-1,-1 0 0,1 0 0,-1-1 0,0 1 0,1 0 0,0-1 0,-1 1 0,1-1 1,-1 1-1,1 0 0,0-1 0,-1 1 0,1-1 0,0 0 0,-1 1 0,1-1 0,0 0 1,0 1-1,0-1 0,-1 0 0,1 0 0,0 0 0,0 1 0,0-1 0,0 0 0,-1 0 1,1 0-1,0-1 0,0 1 0,0 0 0,-1 0 0,1 0 0,0 0 0,0-1 0,0 1 1,-1 0-1,1-1 0,0 1 0,0-1 0,12-6 8,-1 1 1,0-1-1,-1-1 0,16-13 0,-17 13-27,0 0 0,1 0 0,0 1-1,0 1 1,12-6 0,-22 12 9,0-1 1,0 1-1,0-1 1,0 1-1,0-1 0,0 1 1,0 0-1,1 0 1,-1 0-1,0-1 0,0 1 1,0 0-1,0 0 0,0 1 1,0-1-1,0 0 1,0 0-1,0 0 0,0 1 1,0-1-1,0 0 1,0 1-1,0-1 0,0 1 1,0 0-1,0-1 1,1 2-1,-1-1 8,0 1-1,0-1 1,-1 1-1,1 0 1,-1-1 0,1 1-1,-1 0 1,1 0 0,-1-1-1,0 1 1,0 0-1,0 0 1,0-1 0,0 1-1,0 2 1,-1 2-169,0-1-1,0 1 1,0 0 0,-1-1-1,0 1 1,0-1 0,0 1-1,-1-1 1,-4 7 0,7-12 154,0 0 1,-1 0 0,1 0 0,-1 0 0,1 0 0,0 0 0,-1 0 0,1 0 0,0 0-1,-1 0 1,1 0 0,0 0 0,-1 0 0,1 0 0,0 0 0,-1-1 0,1 1 0,0 0-1,-1 0 1,1 0 0,0 0 0,-1-1 0,1 1 0,0 0 0,0 0 0,-1-1 0,1 1-1,0 0 1,0-1 0,0 1 0,-1 0 0,1-1 0,0 1 0,0 0 0,0-1 0,0 1-1,0 0 1,0-1 0,0 1 0,0 0 0,0-1 0,0 0 0,-5-16-377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7:41:3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14083,'8'-8'266,"1"1"1,-1 1-1,1-1 0,1 1 1,-1 1-1,19-8 0,-4 1 86,38-18 119,1 3-1,118-35 0,-158 57-429,-16 3 113,-20 3 61,-40 6 160,0 3-1,0 2 1,1 2 0,-66 27 0,112-39-377,1 0-1,0 1 1,0-1 0,0 1 0,1 0 0,-8 6 0,12-9-1,0 0 0,0 0 0,-1 0 0,1 0-1,0 0 1,0 0 0,0 0 0,0 1 0,0-1 0,0 0 0,0 0 0,0 0 0,0 0-1,0 0 1,-1 0 0,1 1 0,0-1 0,0 0 0,0 0 0,0 0 0,0 0 0,0 0-1,0 0 1,0 1 0,0-1 0,0 0 0,0 0 0,0 0 0,0 0 0,0 0 0,0 1 0,1-1-1,-1 0 1,0 0 0,0 0 0,0 0 0,0 0 0,0 0 0,0 1 0,0-1 0,0 0-1,0 0 1,0 0 0,1 0 0,-1 0 0,0 0 0,0 0 0,0 0 0,0 0 0,0 0-1,0 1 1,0-1 0,1 0 0,-1 0 0,0 0 0,0 0 0,0 0 0,0 0 0,0 0 0,1 0-1,-1 0 1,0 0 0,11 0-146,20-6-248,-1-2 1,0 0 0,-1-2 0,30-15 0,-30 13 116,92-44-1642,-146 69 1533,-1-1 0,-1-2 0,-29 9 0,40-15 269,0 0 0,-1-1 0,1-1 0,-1-1 0,0 0 0,-29-3 0,-8-9-204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19276,'-8'-4'2073,"4"4"-1433,-1-5-904,2-1 1760,6-11-1000,2-9-64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63 20508,'30'-5'3970,"-24"4"-3977,0-1 0,0 0 0,-1-1 0,1 0 1,0 0-1,-1 0 0,0 0 0,0-1 0,9-8 0,-13 12 6,-1 0 0,1-1 0,-1 1 0,0-1 0,1 1 0,-1 0 0,0-1-1,1 1 1,-1-1 0,0 1 0,0 0 0,1-1 0,-1 1 0,0-1 0,0 1 0,0-1 0,0 1-1,1-1 1,-1 1 0,0-1 0,0 1 0,0-1 0,0 1 0,0-1 0,0 0 0,-1 1 0,1-1-1,0 1 1,0-1 0,0 1 0,-1-1 0,1 0 5,-1 1 0,0-1 0,0 1 0,0-1-1,0 1 1,0-1 0,0 1 0,0 0 0,0-1 0,0 1 0,0 0 0,0 0-1,0 0 1,-1 0 0,-5 0 29,1 0-1,0 0 1,0 1-1,-10 2 1,5 1 3,1 0 0,-1 1 1,1 0-1,0 1 0,0 0 0,-14 12 1,19-14-31,0 0 0,0 1-1,0 0 1,1 0 0,-1 0 0,1 1 0,1-1 0,-1 1 0,1 0 0,0 0 0,0 0-1,-3 11 1,6-16-8,-1 1-1,0 0 0,1-1 0,0 1 0,0 0 0,-1 0 1,1 0-1,0-1 0,0 1 0,0 0 0,1 0 1,-1-1-1,0 1 0,1 0 0,-1 0 0,1-1 1,-1 1-1,1 0 0,0-1 0,0 1 0,0-1 1,0 1-1,0-1 0,0 1 0,0-1 0,1 0 1,-1 0-1,0 1 0,1-1 0,-1 0 0,1 0 1,-1 0-1,1 0 0,-1-1 0,1 1 0,0 0 1,-1-1-1,4 1 0,1 0-63,0 0 0,1 0 1,-1-1-1,1 0 0,-1 0 0,1 0 1,-1-1-1,0 0 0,11-3 0,13-7-485,0-2 0,-1 0 0,0-2 0,-2-2 0,1 0 0,-2-2 0,28-25 0,-13 7-315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66 233 14059,'-8'7'934,"0"1"-1,0 1 1,1-1 0,-12 18-1,17-23-823,0 0 0,1 0 0,-1 0 0,0 0 1,1 0-1,0 0 0,0 1 0,0-1 0,0 0 0,0 1 0,1-1 0,-1 1 0,1-1 0,0 1 0,0-1 0,0 0 0,1 1 0,-1-1 0,2 6 0,-1-7-92,1-1-1,-1 1 0,0-1 0,0 1 0,0-1 0,1 0 0,-1 1 0,1-1 0,-1 0 0,1 0 0,0 0 0,-1 0 1,1 0-1,0-1 0,0 1 0,-1 0 0,1-1 0,0 0 0,0 1 0,0-1 0,0 0 0,0 0 0,-1 0 0,1 0 1,0 0-1,0 0 0,0 0 0,0-1 0,2 0 0,5-1 39,0 0 0,0-1 0,0 0 0,12-6 0,-6 1 111,-1-1 0,0 0 1,-1-1-1,0 0 0,-1-1 1,0-1-1,-1 0 1,0-1-1,-1 0 0,0 0 1,-1-1-1,-1 0 0,0-1 1,-1 0-1,0 0 1,-1 0-1,-1-1 0,0 0 1,2-19-1,-6 28-49,0 0 0,-1 0 0,0 0 0,0-1 0,-1 1 0,-1-9 0,2 15-99,0-1 0,-1 1 0,1 0-1,0 0 1,0 0 0,-1-1 0,1 1 0,-1 0 0,1 0 0,-1 0 0,0 0 0,1 0 0,-1 0 0,0 0 0,1 0 0,-1 0 0,0 0 0,0 0 0,0 0 0,0 1 0,0-1 0,0 0 0,0 1 0,0-1 0,0 1 0,-1-1 0,1 1 0,0-1 0,0 1 0,0 0 0,-1 0 0,1 0 0,0-1 0,0 1 0,0 0 0,-1 0 0,1 1 0,0-1 0,0 0-1,-1 0 1,1 1 0,0-1 0,-1 1 0,-2 1-3,0 0 0,0 0 1,0 1-1,1-1 0,-1 1 0,1 0 0,0 0 0,0 0 0,0 1 0,0-1 0,1 1 0,-1 0 0,1-1 0,0 1 0,-3 7 0,0 2-10,-1 1-1,2-1 1,-5 24-1,8-29-77,-1 0 0,1 0 1,0 0-1,1 0 0,0 0 0,0 0 0,1 0 0,0 0 1,1 0-1,-1 0 0,1 0 0,1 0 0,0-1 0,0 1 0,0-1 1,1 0-1,0 1 0,0-2 0,1 1 0,0-1 0,0 1 1,1-1-1,-1-1 0,1 1 0,1-1 0,-1 0 0,1 0 0,-1-1 1,2 0-1,8 4 0,18 6-343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17092,'9'21'1920,"-3"-1"-1336,0 5-288,0 2 1969,5 7-1945,-2 1-376,8 4-664,0-3-249,-5-10 753,-1-1-168,-10-10-176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15843,'6'-10'193,"1"1"0,-1 0 0,2 0 0,-1 0 0,1 1-1,0 0 1,1 1 0,0 0 0,0 0 0,1 1 0,-1 0 0,1 1-1,1 0 1,15-6 0,-2 3-29,0 1 1,0 1-1,1 1 0,-1 2 0,41-2 1,-54 4-141,1 1 1,-1 1 0,1 0 0,-1 1 0,0 0 0,1 1 0,-1 0 0,18 8 0,-24-9 15,0 1 1,0-1-1,-1 1 1,1 1 0,-1-1-1,0 1 1,0-1 0,0 1-1,0 1 1,-1-1 0,1 0-1,-1 1 1,0-1 0,-1 1-1,1 0 1,-1 0 0,0 0-1,0 1 1,0-1-1,0 6 1,0 6 175,0 1 0,-2-1 0,0 1 0,-1-1 0,0 0 0,-2 1 0,0-1 0,-1 0 1,0 0-1,-2-1 0,0 0 0,-1 1 0,0-2 0,-1 1 0,-1-1 0,-1-1 0,0 1 0,0-2 0,-15 15 0,17-22-191,0 0 0,0-1 0,-1 0 1,0 0-1,0 0 0,0-2 0,0 1 0,0-1 0,-1 0 0,0-1 0,1 0 1,-20 1-1,23-3-137,-1 0 0,1 0 0,-1-1 1,0 1-1,1-2 0,-1 1 0,1-1 1,0 0-1,-7-3 0,10 4-3,-1-1 1,0 0-1,1-1 0,-1 1 1,1-1-1,0 1 0,0-1 1,0 0-1,0 0 0,1-1 1,-1 1-1,1 0 0,0-1 1,0 0-1,-2-3 0,3 3 39,0 1 0,-1 0 0,2 0-1,-1-1 1,0 1 0,1 0 0,-1-7 0,8-24-740</inkml:trace>
  <inkml:trace contextRef="#ctx0" brushRef="#br0" timeOffset="1">678 66 16948,'5'17'1600,"-2"5"-1232,-1 8-176,1 6 712,0 2-488,1 0-72,4-4-216,-2-2-192,0-14-328,0-7-240,-3-19 520,-1-10-104,-4-17-80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18948,'2'1'1536,"1"4"-1176,0-4-143,3 4 271,-3-5-384,2 6 8,-1-1-136,-2-5-152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 16700,'1'-1'159,"0"0"0,-1 0 0,1 0 1,-1 0-1,1 0 0,-1 0 0,0 0 1,1 0-1,-1 0 0,0 0 0,0 0 1,0 0-1,0 0 0,0-1 1,0 1-1,0 0 0,0 0 0,0 0 1,-1 0-1,1 0 0,0 0 0,-1 0 1,1 0-1,0 0 0,-2-2 0,1 2 5,0 0-1,-1 1 0,1-1 0,0 0 1,0 1-1,-1-1 0,1 1 1,-1 0-1,1-1 0,0 1 0,-1 0 1,1 0-1,-1 0 0,1 0 0,0 0 1,-1 0-1,-1 0 0,-5 1 184,-1 1-1,1 0 1,-1 0 0,1 1-1,-13 6 1,20-9-336,-50 31 263,48-29-295,1 0 0,-1 0 0,1 0 0,-1 0 0,1 0 0,0 1 0,0-1 0,0 1 0,0-1 0,0 1 0,0 0 0,1 0 0,0 0 0,-1 0 0,0 5 0,2-7 1,0-1 0,0 1-1,0 0 1,0 0 0,0 0-1,0 0 1,0-1 0,1 1-1,-1 0 1,0 0 0,1 0-1,-1-1 1,0 1 0,1 0-1,-1-1 1,1 1 0,-1 0-1,1-1 1,0 1 0,-1 0-1,1-1 1,0 1 0,-1-1-1,1 1 1,0-1 0,-1 0-1,1 1 1,0-1 0,0 0-1,0 1 1,-1-1 0,1 0-1,1 0 1,31 4-520,-31-4 522,78-1-860,-48-1 523,0 2 0,44 5-1,-73-4 344,0-1-1,-1 1 1,1 0-1,0-1 1,0 1-1,0 0 0,-1 0 1,1 1-1,-1-1 1,1 1-1,-1-1 0,1 1 1,2 3-1,-4-5 18,-1 1 1,1 0-1,-1-1 0,0 1 0,1 0 0,-1 0 1,0-1-1,1 1 0,-1 0 0,0 0 0,0 0 0,0-1 1,1 1-1,-1 0 0,0 0 0,0 0 0,0-1 0,0 1 1,-1 1-1,1 0 16,-1 0-1,0 0 1,0-1 0,1 1 0,-1 0 0,0-1 0,-1 1 0,1-1-1,0 1 1,0-1 0,-3 3 0,-5 3 117,-1 0 1,1 0-1,-1 0 0,-1-2 1,1 1-1,-1-1 0,0-1 1,0 0-1,-1 0 0,1-1 1,-1-1-1,0 1 0,0-2 1,-19 0-1,29-1-111,0 0-1,0 0 1,0 0-1,0-1 1,0 1-1,0-1 1,0 0 0,0 1-1,0-1 1,0 0-1,0 0 1,0 0 0,0 0-1,-2-3 1,-3-8 119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 14315,'-3'-36'3473,"2"26"-960,2 25-1051,8 39-756,2 0 0,32 93 0,-42-141-797,31 82 487,-28-76-1069,1 0 0,1 0 0,13 22 0,-117-144-5659,76 88 6751,-30-22-1,56 46-60,0-1 0,0 0 0,1 0 0,-1 0 0,0-1 0,0 1 0,1-1 0,-1 0 0,0 0 0,8-1 0,55-8-132,23-8-4311,163-55 0,-248 70 3912,-1 1 175,-1 0 0,1 0 0,-1-1 0,0 1 0,1-1 0,-1 0 0,0 0 0,0 0 0,0 0 0,0 0 0,0-1 0,2-2 1,-5 5 50,0 0 1,0-1 0,0 1 0,0 0 0,0-1 0,0 1 0,0 0 0,0 0 0,0-1 0,0 1 0,0 0 0,0-1 0,0 1 0,0 0 0,0 0-1,-1-1 1,1 1 0,0 0 0,0 0 0,0-1 0,0 1 0,-1 0 0,1 0 0,0-1 0,0 1 0,-1 0 0,1 0 0,0 0 0,0 0 0,0 0-1,-1-1 1,1 1 0,0 0 0,-1 0 0,1 0 0,0 0 0,0 0 0,-1 0 0,1 0 0,0 0 0,-1 0 0,1 0 0,0 0 0,0 0 0,-1 0-1,1 0 1,0 0 0,-1 0 0,1 0 0,-17 1 1908,12 0-1720,-1 1-1,1 0 1,0 0 0,0 0 0,0 1-1,0-1 1,0 1 0,1 0-1,-1 1 1,1-1 0,0 1 0,0 0-1,0 0 1,0 0 0,1 1 0,-1-1-1,1 1 1,0 0 0,1 0 0,-1 0-1,1 0 1,-2 7 0,3-11-240,1 0 0,0 0 0,0 0 0,0 0 0,0 0 0,-1 0 0,1 0 1,1 0-1,-1 0 0,0 0 0,0 0 0,0 0 0,0 0 0,1 0 0,-1 0 0,0 0 1,1 0-1,-1 0 0,1 0 0,-1 0 0,1-1 0,-1 1 0,1 0 0,0 0 0,0 0 1,1 0-4,-1 0 1,1-1-1,-1 1 1,1-1-1,-1 1 1,1-1-1,-1 1 1,1-1-1,-1 0 1,1 0 0,0 0-1,-1 0 1,1 0-1,2-1 1,3 0-4,0-1-1,0 0 1,0 0 0,-1 0 0,1-1 0,7-4-1,3-5 20,-1-1-1,0 0 0,0-1 0,-2-1 1,0-1-1,15-19 0,-2 2 70,-27 32-79,1 0-1,0 0 1,-1 0-1,1 1 1,0-1-1,-1 0 0,1 1 1,0-1-1,0 1 1,0-1-1,0 1 0,0-1 1,0 1-1,-1-1 1,3 1-1,-3 0-2,0 0 1,1 0-1,-1 0 1,0 0-1,1 0 0,-1 0 1,1 0-1,-1 1 0,0-1 1,1 0-1,-1 0 0,0 0 1,0 1-1,1-1 1,-1 0-1,0 0 0,1 1 1,-1-1-1,0 0 0,0 0 1,1 1-1,-1-1 0,0 0 1,0 1-1,0-1 1,1 1-1,4 33 83,-4-23-74,1 4 24,0-3 64,-1 0 0,2 0 0,0-1 1,6 19-1,-9-30-86,0 1 0,1-1 0,-1 1 0,0-1 0,1 0 0,-1 1 1,0-1-1,1 1 0,-1-1 0,0 0 0,1 1 0,-1-1 0,1 0 0,-1 1 0,1-1 0,-1 0 0,1 0 1,-1 1-1,1-1 0,-1 0 0,1 0 0,-1 0 0,1 0 0,-1 0 0,1 0 0,-1 0 0,1 0 0,0 0 1,-1 0-1,1 0 0,-1 0 0,1 0 0,-1 0 0,1 0 0,-1-1 0,1 1 0,-1 0 0,1 0 0,-1 0 1,1-1-1,-1 1 0,0 0 0,1-1 0,-1 1 0,1-1 0,-1 1 0,0 0 0,1-1 0,-1 1 0,0-1 0,1 0 1,19-25 410,0-13-53,-14 27-312,-1 1 0,1 0 0,1 1 0,0-1 0,9-8 0,-16 18-63,0 1 0,1-1 0,-1 1 0,0 0 0,1-1 0,-1 1 0,1 0 0,-1-1 0,1 1 0,-1 0 0,1 0 0,-1-1 0,0 1 0,1 0 0,-1 0 0,1 0 0,-1 0 0,1 0 0,0 0 0,-1 0 0,1 0 0,-1 0 0,1 0 0,-1 0 0,1 0 0,-1 0 0,1 0 0,0 0 0,10 13-99,2 24-63,-13-34 144,19 74-213,-19-77 208,0 0 0,0 0 0,0 1 0,0-1 0,0 0 0,0 0 0,0 0 0,0 1 0,0-1 0,0 0 0,0 0 0,0 0 0,0 0 0,0 1 0,0-1 0,0 0 0,0 0 0,0 0 0,1 0 0,-1 1 0,0-1 0,0 0 0,0 0 0,0 0 0,0 0 0,1 0 0,-1 1 0,0-1 0,0 0 0,0 0 0,0 0 0,1 0-1,-1 0 1,0 0 0,0 0 0,0 0 0,1 0 0,-1 0 0,0 0 0,0 0 0,0 0 0,1 0 0,-1 0 0,0 0 0,0 0 0,6-10-454,3-18 177,-9 27 269,7-27-330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18388,'-9'1'1528,"0"-1"-1144,-3 2-184,1 5 601,3 4-265,-1 6-232,1 4-144,1 10-144,-2 0-8,4 2 0,0 1-128,5-5-488,5-6-265,9-11 721,3-9-128,7-12-112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13 169 17468,'-3'4'584,"-7"9"1608,11-9-1171,7-5-205,0-2-664,-1-1 1,1 1-1,-1-1 1,0-1 0,0 0-1,0 0 1,-1 0-1,8-8 1,3-4 289,22-30 1,-36 43-362,19-28 473,-21 30-499,1 0 0,-1 0 0,0 0 0,0 0 0,-1-1 0,1 1 0,0 0 0,-1 0 0,0-1 0,1 1 0,-1 0 0,0-5 0,0 6-44,-1 1 0,1-1 0,0 1 0,0-1 0,-1 1 0,1 0 0,0-1 0,-1 1 0,1-1 0,0 1 0,-1 0 0,1-1 0,-1 1 0,1 0 0,0-1 0,-1 1 0,1 0 0,-1 0 0,1 0 0,-1-1 0,1 1 0,-1 0 0,1 0 0,-1 0 0,1 0 0,-1 0 0,1 0 0,-1 0 0,1 0 0,-1 0 0,1 0 0,-1 0 0,1 0 0,-2 1 0,-17 4 75,12-1-77,-1 1 0,1 0 0,0 1 0,0 0 0,1 0 1,-1 0-1,1 1 0,1 0 0,-1 0 0,-6 11 0,4-3-6,-1 0 1,2 1-1,0 0 1,-7 24 0,11-29 4,1 0 0,0 0 1,-1 22-1,3-30-48,0 0 1,0-1-1,0 1 0,0 0 1,0 0-1,1-1 0,0 1 1,-1 0-1,1-1 0,0 1 1,0-1-1,0 1 1,1-1-1,-1 1 0,1-1 1,-1 0-1,1 1 0,0-1 1,-1 0-1,1 0 0,3 2 1,-3-3-12,-1-1 0,1 1 0,0 0 0,0 0 0,-1-1 0,1 0 0,0 1 0,0-1 0,0 0 0,0 0 0,-1 1 0,1-2 0,0 1 0,0 0 0,0 0 0,0-1 0,0 1 0,-1 0 0,1-1 0,0 0 0,-1 1 0,4-3 0,2-1-40,1-1 1,-1 0 0,10-9-1,-16 13 75,34-30-443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7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4454 102 15107,'-68'-7'-97,"-52"4"-58,21-2 173,-1 5 0,-118 15 1,-60 35 46,-334 107 1,219-21-41,172-55-140,143-54 19,2 4 1,1 2-1,2 4 0,1 4 0,-77 56 0,37-10-1,3 5-1,4 4 1,5 4-1,-100 130 0,-210 290-766,267-305 787,18 12-10,20-35 54,64-120 33,-124 227 0,127-220 0,-54 157 0,73-172-16,2 0 1,2 2 0,-9 121-1,23-159 5,1 0 0,2 0 0,1-1 0,12 54 0,-10-63 5,1 0 0,1 0 0,1-1 0,0 0 0,1 0 0,1-1 0,0 0 0,16 17 0,-3-8-44,2-1 0,0-1-1,1-2 1,2 0 0,0-2 0,1-1-1,1-1 1,35 14 0,-8-8-66,1-2 0,1-3 0,98 18 0,-72-25-23,-1-3 1,1-4-1,0-4 1,0-3-1,110-19 1,414-109-416,-601 129 551,320-87-1009,590-246 1,-680 224 1160,-4-9 0,-7-11 1,215-163-1,-115 36 575,-235 175-544,109-126 0,-4-40-141,-170 209 52,-2-1 1,-2-1-1,-2-1 0,26-72 0,-31 58 183,-2-1 1,-3 0-1,-2 0 0,-3-1 1,-2-109-1,-9 83 79,-4 1 0,-3 0 0,-34-121 0,23 130-61,-3 0 0,-4 1 0,-3 2 0,-83-134 0,78 149-456,-3 2 1,-2 2-1,-3 1 1,-1 3-1,-3 2 0,-60-44 1,72 64-83,-2 1 0,-77-37 0,15 20-219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39 18324,'-1'-3'180,"0"1"0,0-1 0,-1 1 0,1 0 0,-1-1 0,0 1 0,0 0 0,0 0 0,0 0 0,0 0 0,0 1 0,0-1 0,-1 1 0,1-1 0,-1 1 0,1 0 0,-1 0 0,1 0 0,-6-2 0,3 3-44,0-1 0,1 1 1,-1 0-1,0 1 0,0-1 0,0 1 1,1 0-1,-1 0 0,0 0 0,-7 4 0,-3 1-76,0 2 0,0 0-1,1 1 1,0 1-1,-20 17 1,26-20-60,5-5-5,1 0 0,-1 0 1,1 0-1,-1 1 1,1-1-1,0 0 0,0 1 1,0 0-1,0-1 1,1 1-1,-1 0 0,-1 3 1,4-5 2,-1-1 0,0 0 1,1 1-1,-1-1 0,1 0 0,-1 1 1,0-1-1,1 0 0,-1 1 0,1-1 1,-1 0-1,1 0 0,-1 0 0,1 1 1,-1-1-1,1 0 0,-1 0 1,1 0-1,-1 0 0,1 0 0,-1 0 1,1 0-1,-1 0 0,1 0 0,-1 0 1,1 0-1,-1 0 0,1 0 0,-1-1 1,1 1-1,-1 0 0,1-1 0,22-3-34,7-3-15,59-13-150,-78 18 158,0 1 0,-1 0 0,1 1 1,0 0-1,0 1 0,13 2 0,-22-3 33,0 0-1,0 0 1,-1 1-1,1-1 0,0 1 1,0 0-1,0 0 1,0-1-1,0 1 1,-1 0-1,1 0 0,0 1 1,-1-1-1,1 0 1,-1 1-1,0-1 1,1 0-1,-1 1 0,0 0 1,0-1-1,0 1 1,0 0-1,0-1 1,0 1-1,0 0 0,-1 0 1,2 2-1,-2 0 21,0-1 1,0 0-1,-1 0 0,1 1 0,-1-1 0,1 0 1,-1 0-1,0 0 0,0 0 0,0 0 0,-1 0 1,1 0-1,-1 0 0,0-1 0,0 1 0,-3 4 1,-2 0 21,1 0 0,-1 0 1,0-1-1,-1 0 1,0-1-1,0 1 0,0-1 1,0-1-1,-1 0 1,0 0-1,0-1 0,0 1 1,0-2-1,0 0 1,-1 0-1,-11 1 0,20-3-75,0 0 0,0 0-1,0 0 1,-1 0 0,1-1-1,0 1 1,0 0 0,0-1-1,0 1 1,-1 0 0,1-1-1,0 1 1,0-1 0,0 0-1,0 1 1,0-1 0,-1-1-1,2 2 34,0-1-1,-1 1 1,1-1 0,0 1-1,0-1 1,-1 0-1,1 1 1,0-1-1,0 1 1,0-1-1,0 0 1,0 1-1,0-1 1,0 0-1,0 1 1,0-1 0,0 0-1,0 1 1,0-1-1,0 0 1,0 1-1,1-1 1,-1 1-1,0-1 1,0 0-1,1 1 1,-1-1 0,0 1-1,1-1 1,0 0-1,14-14-294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46 16836,'-9'4'341,"1"1"0,-1 0 1,1 1-1,0-1 1,0 1-1,1 1 1,0 0-1,-7 8 0,9-10-265,1 1-1,0-1 1,1 0-1,0 1 1,0 0-1,0 0 1,0 0-1,1 0 1,0 1-1,0-1 1,1 0-1,-2 13 1,3-18-70,0 0 0,0 0 0,0 0 1,0 0-1,0 0 0,0 0 0,0 0 0,0 0 1,0 0-1,0 0 0,1 0 0,-1 0 1,0 0-1,1 0 0,-1-1 0,1 1 0,-1 0 1,1 0-1,-1 0 0,1 0 0,1 0 0,-2 0 0,1-1-1,0 0 1,0 0-1,-1 1 0,1-1 1,0 0-1,0 0 1,0 0-1,-1 0 0,1 0 1,0 0-1,0 0 1,0-1-1,-1 1 0,1 0 1,0 0-1,0 0 1,0-1-1,-1 1 0,2-1 1,4-2 8,-1-1 1,1 0-1,0 0 1,8-9 0,6-9-40,-1-1 1,-1 0 0,-1-2-1,22-43 1,-55 123 130,-15 38 789,3 2 1,-21 145 0,47-226-900,0-7-86,1 0 0,1 0 1,-1 0-1,1 0 0,0 0 0,0 0 0,1 0 0,2 9 1,-3-15 68,0-1 0,0 0 0,0 0 1,0 1-1,1-1 0,-1 0 0,0 0 1,0 0-1,0 1 0,0-1 0,0 0 1,0 0-1,1 0 0,-1 1 0,0-1 1,0 0-1,0 0 0,1 0 1,-1 0-1,0 0 0,0 1 0,0-1 1,1 0-1,-1 0 0,0 0 0,0 0 1,1 0-1,-1 0 0,0 0 0,0 0 1,1 0-1,-1 0 0,0 0 0,0 0 1,1 0-1,-1 0 0,0 0 0,0 0 1,0 0-1,1 0 0,-1-1 0,0 1 1,0 0-1,1 0 0,-1 0 0,0 0 1,0 0-1,0 0 0,1-1 1,-1 1-1,0 0 0,0 0 0,0 0 1,0-1-1,0 1 0,0 0 0,1 0 1,-1 0-1,0-1 0,0 1 0,0 0 1,0 0-1,0-1 0,0 1 0,0 0 1,0-1-1,10-18-867,-10 19 877,52-156-2552,-18 48 2249,51-139 3491,-90 265-3021,0 1-1,-2 26 1,6-40-147,1 0 1,0 0-1,0 0 1,0 0-1,0 0 0,1-1 1,-1 1-1,1 0 1,1 0-1,-1-1 1,0 1-1,1 0 0,0-1 1,5 9-1,-6-12 1,0 0 0,0 0 0,1 0-1,-1 0 1,0 0 0,0 0-1,1 0 1,-1 0 0,1 0 0,-1-1-1,0 1 1,1 0 0,0-1 0,-1 1-1,1-1 1,-1 0 0,1 1 0,-1-1-1,1 0 1,1 0 0,1-1 9,0 1 0,-1-1-1,1 0 1,-1 0 0,1 0 0,-1 0 0,1-1 0,4-2 0,2-2 33,0-1 0,-1 0 0,0 0 0,14-16 0,-8 6 40,-2 0-1,17-25 0,-25 33-97,0 0 0,0-1 0,-1 1-1,0-1 1,-1 1 0,0-1-1,2-13 1,-5 23 2,0-1 1,0 1-1,1-1 0,-1 0 0,0 1 1,0-1-1,0 1 0,0-1 0,0 1 0,0-1 1,0 1-1,0-1 0,0 0 0,0 1 1,0-1-1,-1 1 0,1-1 0,0 1 1,0-1-1,-1 1 0,1-1 0,-1 0 0,-7 7-102,-8 23-30,10-17-21,1 1 0,1 0 0,0 0 1,1 0-1,0 0 0,1 1 0,1-1 1,0 21-1,1-34 124,0 1 0,0-1 0,0 1 1,0-1-1,0 1 0,0-1 0,0 1 1,1-1-1,-1 0 0,0 1 0,0-1 0,0 1 1,1-1-1,-1 0 0,0 1 0,0-1 1,1 0-1,-1 1 0,0-1 0,1 0 0,-1 0 1,0 1-1,1-1 0,-1 0 0,1 0 0,-1 0 1,0 1-1,1-1 0,-1 0 0,1 0 1,-1 0-1,1 0 0,-1 0 0,0 0 0,1 0 1,-1 0-1,1 0 0,-1 0 0,1 0 1,-1 0-1,1 0 0,-1 0 0,0 0 0,1 0 1,-1-1-1,1 1 0,17-10-413,1-9-84,6-8-127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112 217 15179,'-3'6'452,"0"0"-1,0-1 1,-1 1-1,0-1 1,0 1-1,-7 5 1,-9 14 790,17-20-1007,-12 17 663,2 0 0,-13 28 0,26-50-883,-1 0-1,1 1 0,0-1 0,0 0 0,0 1 0,0-1 0,-1 1 1,1-1-1,0 0 0,0 1 0,0-1 0,0 1 0,0-1 0,0 1 1,0-1-1,0 0 0,0 1 0,0-1 0,0 1 0,0-1 1,0 1-1,0-1 0,1 0 0,-1 1 0,0-1 0,0 0 0,0 1 1,1-1-1,-1 1 0,13 0 159,23-14-191,-30 10 8,8-3-16,7-2-107,36-11 1,-52 17 127,0 1 1,0 0-1,1 0 1,-1 1-1,0 0 0,1-1 1,-1 2-1,1-1 1,-1 1-1,0-1 0,1 2 1,8 2-1,-14-4 33,0 0 1,1 0-1,-1 0 0,0 0 1,1 0-1,-1 0 0,1 0 0,-1 0 1,0 0-1,1 0 0,-1 0 1,0-1-1,1 1 0,-1 0 0,0 0 1,0 0-1,1 0 0,-1-1 1,0 1-1,1 0 0,-1 0 0,0 0 1,0-1-1,1 1 0,-1 0 0,0-1 1,0 1-1,0 0 0,1 0 1,-1-1-1,0 1 0,0 0 0,0-1 1,0 1-1,0 0 0,0-1 1,0 1-1,0 0 0,0-1 0,0 1 1,0 0-1,0-1 0,0 1 1,0-1-1,0 1 0,1-27 385,-1 18-217,1-16 93,-2-149 450,0 166-758,1 12-19,3 13-34,-2-13 63,1-1 0,0 0 0,-1 1 0,1-1 0,0 0 0,1 0 0,-1 0 1,0 0-1,1-1 0,0 1 0,-1-1 0,1 1 0,0-1 0,0 0 0,1 0 0,-1-1 0,0 1 1,1 0-1,-1-1 0,1 0 0,-1 0 0,1 0 0,-1 0 0,1-1 0,0 1 0,-1-1 0,1 0 1,0 0-1,0 0 0,-1-1 0,8-1 0,0-1 4,1 0-1,-1-1 1,0 0-1,-1-1 1,1 0 0,-1-1-1,0 0 1,18-14-1,-14 8 10,22-24 1,-31 30-2,-1 1-1,0-1 1,0 0 0,0 0 0,0 0 0,-1 0 0,4-11 0,-7 16-3,1 1 0,-1 0 0,0-1 0,0 1 0,0 0 0,0 0 0,0-1 0,0 1 0,0 0 0,0-1 0,0 1 0,0 0 0,0-1 1,0 1-1,0 0 0,0-1 0,0 1 0,0 0 0,0-1 0,0 1 0,0 0 0,0 0 0,0-1 0,-1 1 0,1 0 0,0-1 0,0 1 0,0 0 0,-1 0 0,1-1 0,0 1 0,0 0 0,-1 0 0,1-1 0,-13 3-2,-12 11-3,15-4 15,0 0 1,0 1-1,0 0 1,2 0-1,-1 1 1,1 0-1,1 0 1,-12 24-1,17-31-3,0 0 0,0 0-1,1 0 1,0 0 0,0 0-1,0 1 1,0-1 0,0 0-1,1 1 1,0-1 0,0 0-1,0 1 1,1-1 0,-1 1-1,1-1 1,0 0 0,0 0-1,1 1 1,-1-1 0,1 0-1,0 0 1,0-1 0,0 1-1,0 0 1,1 0 0,0-1-1,-1 0 1,1 1 0,1-1-1,-1 0 1,4 2 0,-4-2-46,-1-1-1,1 0 1,-1-1 0,1 1 0,0 0 0,-1-1-1,1 1 1,0-1 0,0 0 0,0 0-1,0 0 1,0-1 0,1 1 0,-1-1 0,0 1-1,0-1 1,0 0 0,0 0 0,1-1-1,-1 1 1,0-1 0,0 1 0,0-1 0,0 0-1,0 0 1,0 0 0,0-1 0,0 1 0,-1-1-1,1 1 1,0-1 0,-1 0 0,1 0-1,-1 0 1,0-1 0,1 1 0,-1 0 0,-1-1-1,1 1 1,0-1 0,2-5 0,28-60-593,-13 29 233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133 106 15891,'-13'12'430,"0"0"0,1 1-1,1 0 1,0 1 0,0 1-1,2-1 1,0 2-1,0-1 1,2 1 0,0 1-1,1-1 1,-6 23 0,12-37-361,-1 1 0,1-1 0,-1 1 1,1-1-1,0 1 0,0-1 1,0 1-1,0-1 0,0 1 0,1-1 1,-1 1-1,1-1 0,-1 1 0,1-1 1,0 0-1,2 4 0,-3-6-33,1 1 0,-1 0-1,1-1 1,-1 1 0,1-1 0,0 1-1,-1-1 1,1 0 0,0 1-1,-1-1 1,1 0 0,0 1 0,-1-1-1,1 0 1,0 0 0,0 1-1,0-1 1,-1 0 0,1 0 0,0 0-1,1 0 1,0 0 12,0-1 0,0 1 1,1-1-1,-1 0 0,0 0 0,0 0 1,0 0-1,0 0 0,1 0 0,1-2 0,10-8 77,0 0-1,-1-2 0,-1 1 0,0-1 0,0-1 0,-2 0 0,16-27 0,-2-2-22,29-71 0,-49 103-60,1 0 0,-2-1 1,4-16-1,-6 17 27,-3 12-1,-8 19 39,6-12-84,-13 29-165,2 1 0,2 1 0,1 0 0,3 0 0,-9 64 0,17-97 88,1 0 0,0 1 0,0-1 0,0 1 0,0-1 1,1 1-1,2 6 0,5 0-213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17340,'3'-7'1688,"8"11"-1080,3 11-264,5 18 1033,9 6-409,10 12-472,5 4-160,9 8-160,2-2-8,1-4-72,-5-7 8,-4-9-232,-7-8-224,-12-12-344,-7-9-256,-28-19 319,-21-18 81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15 394 16275,'-15'1'3351,"19"-7"-711,6-9-2297,-2 1-131,-1-1 1,0 0 0,-1 0-1,0-1 1,5-29 0,5-80 584,-5 29-288,-11 94-505,0 0 1,0 1 0,0-1 0,1 0 0,-1 0-1,1 0 1,-1 1 0,1-1 0,-1 0-1,1 1 1,0-1 0,0 0 0,0 1 0,0-1-1,0 1 1,0 0 0,1-1 0,0-1-1,0 3-12,-1 0 0,1 0 0,-1 0 0,0 0 0,1 1 0,-1-1 0,0 0 0,1 1 0,-1-1 0,0 0 0,0 1 0,1 0 0,-1-1 0,0 1 0,0 0 0,0-1 0,0 1 0,0 0 0,0 0 0,0 0 0,0 0 0,0 0 0,0 0 0,1 2 0,45 48-585,59 57-352,-90-95 931,0 0 0,1-1 0,0 0 0,1-2-1,26 13 1,6-7-63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17332,'0'-1'78,"0"1"1,0 0-1,1 0 1,-1-1-1,0 1 1,0 0-1,1 0 1,-1-1-1,0 1 1,1 0-1,-1 0 1,0 0-1,0 0 1,1-1-1,-1 1 1,0 0-1,1 0 1,-1 0-1,1 0 1,-1 0 0,0 0-1,1 0 1,-1 0-1,0 0 1,1 0-1,-1 0 1,0 0-1,1 0 1,-1 0-1,0 0 1,1 1-1,-1-1 1,0 0-1,1 0 1,-1 0-1,0 0 1,1 1-1,-1-1 1,0 0-1,0 0 1,1 1-1,-1-1 1,0 0-1,0 1 1,15 16 743,-13-13-303,200 266 2065,-56-77-4795,-134-176 1177,-12-12 88,-7-5 519,-11-7-71,-14-10-180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25 347 13387,'-16'-11'1656,"8"2"-1080,13 7-264,8 1 1113,10 1-737,6-2-104,14-2-544,5-5-296,11-4-256,1-4 424,1-4-88,-2 0-80</inkml:trace>
  <inkml:trace contextRef="#ctx0" brushRef="#br0" timeOffset="1">616 79 15451,'-2'0'133,"0"0"0,0 1 0,-1-1 0,1 1-1,0-1 1,0 1 0,0 0 0,-1 0 0,1 0-1,0 0 1,0 0 0,1 1 0,-1-1 0,0 0 0,0 1-1,1 0 1,-1-1 0,0 1 0,1 0 0,0 0-1,-1 0 1,1-1 0,0 2 0,0-1 0,0 0-1,0 0 1,0 3 0,-2 3 123,1 1 0,0-1 1,1 1-1,-1 0 0,1 16 0,2-16-197,0 1 0,0-1 0,1 0 0,0 1 0,1-1 0,0 0 0,0 0 0,1-1 0,0 1 0,7 10 0,-9-16-38,0 0 0,1 0 0,-1 0-1,1-1 1,-1 1 0,1 0 0,0-1-1,0 0 1,0 0 0,0 0 0,0 0-1,7 3 1,-8-5 21,1 1 0,0-1 0,-1 1 0,1-1 0,0 0 0,0 0 0,-1 0 0,1 0 0,0-1-1,0 1 1,-1-1 0,1 1 0,0-1 0,-1 0 0,1 0 0,-1 0 0,1-1 0,-1 1 0,4-3 0,0-1 100,0 0 1,-1-1-1,1 1 1,-1-1-1,0 0 1,0-1-1,-1 1 1,0-1-1,0 0 1,-1 0-1,1 0 1,-2-1-1,1 1 1,-1-1-1,0 1 1,-1-1-1,1 0 1,-1 0-1,-1 0 1,0-11-1,0 11-112,0 1-1,-1-1 0,0 0 1,0 0-1,0 1 1,-1-1-1,0 0 1,-1 1-1,0 0 1,0 0-1,-1 0 1,1 0-1,-1 0 1,-1 0-1,1 1 1,-1 0-1,0 0 1,-1 1-1,0-1 1,-10-7-1,13 11-148,0 0-1,-1 1 1,1-1-1,0 1 1,-1 0-1,1 0 1,-1 0-1,1 1 1,-1-1-1,1 1 1,-1 0-1,1 0 1,-1 0-1,0 0 1,1 0-1,-1 1 1,1 0-1,-1 0 1,-3 1-1,-2 4-577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17692,'46'67'1556,"3"-2"1,73 74 0,-23-28-1251,67 95 274,-150-190-619,-21-27-243,-19-27-256,-6 0-91,-3 2 0,-43-37 0,-5-5-358,81 77 958,-1 1 0,1-1 1,-1 1-1,1-1 0,-1 1 1,1-1-1,0 1 0,-1-1 1,1 1-1,0-1 0,-1 1 1,1-1-1,0 0 0,0 1 1,-1-1-1,1 0 0,0 1 1,0-1-1,0 0 0,8-3-348,25 7-136,-24-2 283,29 3-680,0-2 0,43-3 0,-64 0 706,-1-1 0,1-1-1,-1 0 1,0-1 0,0-1 0,0 0 0,22-12 0,-34 15 310,-1 0 0,0 0 0,0-1 0,0 1 0,0-1 0,0 0 0,0 0 0,-1 0 0,1 0 0,-1 0 0,0-1 0,3-6 0,-4 9-22,-1 0-1,1 0 1,-1 0-1,0 0 0,0 0 1,0 0-1,1 0 0,-1 0 1,0 0-1,0 0 1,-1 0-1,1 0 0,0 0 1,0 0-1,0 0 0,-1 0 1,1 0-1,0 0 0,-1 0 1,1 0-1,-1 0 1,0-1 29,-1 1 1,1 0 0,0 0 0,-1 0-1,1 0 1,0 0 0,-1 1 0,1-1 0,-1 0-1,0 1 1,1-1 0,-1 1 0,1-1 0,-1 1-1,0 0 1,1 0 0,-3 0 0,1 0-25,0 0 1,0 0-1,0 1 0,0-1 1,0 1-1,1 0 1,-1 0-1,0 0 0,0 0 1,1 0-1,-1 0 1,1 1-1,-1 0 1,1-1-1,0 1 0,-1 0 1,1 0-1,0 0 1,0 0-1,0 0 0,1 1 1,-1-1-1,0 1 1,1-1-1,0 1 1,-1 0-1,1-1 0,0 1 1,1 0-1,-2 4 1,1-3-60,0 0 0,0 0 0,0 0 0,0 0 0,1 0-1,0 1 1,0-1 0,0 0 0,0 0 0,1 0 0,0 0 0,-1 0 0,1 1 0,1-1 0,-1-1 0,1 1 0,-1 0 0,1 0 0,0 0 0,1-1 0,2 4 0,-4-6-6,0 0 0,0 0 0,0 0 0,1 0 0,-1 0 1,0 0-1,1 0 0,-1 0 0,1-1 0,-1 1 0,1-1 0,-1 1 0,1-1 0,0 1 0,-1-1 0,1 0 0,-1 0 0,1 0 1,0 0-1,-1 0 0,3 0 0,-1-1 20,0 0 0,0 0 0,0-1 1,1 1-1,-1 0 0,-1-1 0,1 0 0,0 0 1,4-4-1,3-3 82,-2 0 0,1 0 1,-1-1-1,10-17 0,-1-6 153,0 0 0,-2-1-1,16-59 1,-26 143-166,-4-32-112,0-1-1,2 1 0,0-1 1,0 0-1,2 0 0,0 0 1,14 29-1,-18-44 7,0 0 0,0 1 0,0-2 0,1 1-1,-1 0 1,1 0 0,-1 0 0,1-1 0,0 1 0,0-1 0,0 1 0,-1-1-1,1 0 1,1 1 0,-1-1 0,0 0 0,0 0 0,0-1 0,0 1-1,1 0 1,-1-1 0,5 1 0,-4-1 8,0-1 0,0 1 0,0-1 0,0 0 0,0 0 0,0 0 0,0 0 0,0-1-1,0 1 1,-1-1 0,1 1 0,0-1 0,-1 0 0,1 0 0,-1 0 0,0-1 0,2-2 0,6-7 33,-1 0 0,-1-1 0,0 0 0,0-1 0,-2 0 0,1 0 0,-2 0 0,0-1 0,4-21 0,-3 3 27,-1 0-1,-1 0 1,-2-44 0,-3 45-76,-1 0 1,-11-53 0,8 66-34,0-1 0,-1 1-1,-1 0 1,-1 1 0,-13-24 0,20 39 24,0 1 0,-1-1 0,1 1 0,-1 0 0,1-1 0,-1 1 0,0 0 1,0 0-1,0 0 0,0 0 0,0 1 0,-1-1 0,1 1 0,-1-1 0,1 1 0,-1 0 0,1 0 0,-1 0 0,1 0 0,-1 0 0,0 0 0,0 1 0,-4-1 0,5 2 0,-1-1-1,0 1 1,1 0-1,-1 0 1,1 1-1,-1-1 1,1 1-1,0-1 1,0 1-1,-1-1 1,1 1-1,0 0 1,0 0-1,1 0 1,-1 0-1,0 1 1,1-1-1,-1 0 1,1 1-1,0-1 1,0 1-1,0-1 1,-1 6-1,-5 13 5,0 1 0,2 0 0,1 1 0,1-1 0,1 1 0,1-1 0,1 1 0,1 0 0,0 0 0,2-1 0,11 43 0,-11-56 7,0-1 0,0 0 0,0-1 0,1 1 0,1 0 0,-1-1 0,1 0 0,0 0 0,1-1 0,-1 1 0,1-1 0,12 9 0,-10-10-123,1 0 0,-1 0 0,1-1 0,0 0 0,0-1 0,0 0 0,1 0 0,-1-1 0,0-1 0,1 1 0,11-1 0,80 0-512,-58-2 215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223 378 15875,'-2'-6'397,"-1"0"0,1 0 0,-1 0 0,0 0 0,-1 1 0,1 0 0,-1-1-1,-1 1 1,1 0 0,0 1 0,-1-1 0,0 1 0,-10-7 0,9 7-167,0 0 0,0 0 1,-1 1-1,1 0 1,-1 0-1,0 1 0,1 0 1,-1 0-1,0 0 0,0 1 1,-1 0-1,-9 0 1,15 1-204,-1 0 1,1 0-1,-1 1 1,0-1-1,1 1 1,-1 0 0,1 0-1,-1 0 1,1 0-1,0 0 1,-1 0-1,1 0 1,0 1 0,0 0-1,0-1 1,0 1-1,-3 4 1,2-3-31,1 0 1,0 1-1,0-1 0,1 1 1,-1 0-1,1-1 0,0 1 1,0 0-1,0 0 1,-1 7-1,2 1-84,-1 1 0,2 0 0,0-1 0,0 1 0,1-1 0,6 19 0,-6-22 4,1 0 0,1 0 0,0-1 1,0 1-1,0-1 0,1 0 0,0 0 0,1 0 0,10 10 0,-14-15 56,1 0-1,0-1 1,0 0 0,0 0-1,0 0 1,0 0 0,1 0 0,-1-1-1,0 1 1,1-1 0,-1 0-1,1 0 1,0 0 0,-1-1-1,1 1 1,0-1 0,-1 0 0,1 0-1,0 0 1,-1 0 0,1-1-1,0 0 1,-1 1 0,1-1-1,-1-1 1,1 1 0,4-3 0,1-1 10,0 0 0,-1-1-1,0 0 1,-1 0 0,1-1 0,-1 0 0,0 0 0,-1-1 0,0 1 0,0-2 0,5-9 0,2-3 53,-2-2-1,0 1 0,9-34 1,-11 26 48,-1-1 0,-1 0 0,2-34-1,-8 45-44,0-1-1,-1 0 0,-1 1 0,-1-1 0,-8-37 0,1 39-152,9 19 112,0 0 0,0 0 0,-1 0-1,1 0 1,0 0 0,0 0 0,0 0-1,0 0 1,0 0 0,0 0 0,0 0 0,0 0-1,0 0 1,0 0 0,0 0 0,0 0-1,0 0 1,-1 0 0,1 0 0,0 0 0,0 0-1,0 0 1,0 0 0,0 0 0,0 0-1,0 0 1,0 0 0,0 0 0,0 0-1,0 0 1,0 0 0,0 0 0,-1 0 0,1 0-1,0 0 1,0 0 0,0 0 0,0 0-1,0 0 1,0 0 0,0 0 0,0 0-1,0 0 1,0 0 0,0 1 0,0-1 0,0 0-1,0 0 1,0 0 0,0 0 0,0 0-1,0 0 1,0 0 0,0 0 0,0 0 0,0 0-1,0 0 1,0 0 0,0 1 0,0-1-1,0 0 1,0 0 0,0 0 0,1 15-141,12 39-58,2 1 0,3-2 0,25 54 0,-11-43 189,-29-59 11,1 0 1,-1 0-1,1-1 1,-1 1-1,2-1 1,-1 0-1,0 0 1,1 0-1,7 5 1,-11-8 3,1-1 1,-1 1 0,1-1 0,-1 1 0,1-1-1,-1 0 1,1 1 0,-1-1 0,1 0-1,0 0 1,-1 0 0,1 0 0,-1 0-1,1 0 1,0-1 0,-1 1 0,1-1 0,-1 1-1,1-1 1,-1 1 0,1-1 0,-1 0-1,1 0 1,-1 1 0,0-1 0,0 0-1,1 0 1,-1-1 0,0 1 0,0 0-1,0 0 1,0 0 0,0-1 0,0 1 0,-1-1-1,1 1 1,0-2 0,5-7 40,-1 0 0,-1 0 0,6-21 0,-10 29-37,10-39 354,-2 0-1,4-79 1,-11 118-68,2 6-212,1 10-38,1 19-34,1 7-179,1 0 0,16 50 0,-16-77-906,-3-20 554,-1-27 105,-3 30 317,0-35-422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7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11471 579 8034,'-373'-4'2332,"83"3"-1676,-1-22-916,109-3 114,-395-44 706,43 44-368,-178-12-592,-385-21-598,312 20 1458,3-23-282,206-2-245,-784-70-408,574 102 409,592 35 163,1 8 0,-202 39 1,271-25 73,0 5 1,2 6 0,2 5-1,1 5 1,3 5 0,2 6-1,-195 128 1,-195 213 159,418-313-238,3 3-1,4 4 1,-115 175 0,157-209-63,1 2 0,4 1 1,2 1-1,3 2 0,-36 126 1,55-153-8,2-1 0,1 2 0,1-1-1,3 0 1,3 45 0,1-53-24,1 1 0,2-1-1,1-1 1,1 1 0,1-1 0,2 0-1,18 33 1,-2-14-22,2-1-1,2-1 0,62 67 1,128 109-53,-89-94 55,-33-28 18,222 214-2,-235-238-4,184 124 1,-138-118-3,4-7 1,265 104-1,-240-122 10,211 45 1,1028 117-588,-142-61 324,-1027-127 250,359 27-57,3-55-65,47-65 56,-2-33 113,-299 44 42,-291 45-68,485-78 71,-7-31-31,403-199-9,-795 262-30,413-169 2,-16-29 0,1-82 22,-403 241-36,-5-6 1,193-196-1,-285 261-9,-2-1 1,-2-2-1,-1-1 0,-2-2 1,34-69-1,-48 84 31,-1-2-1,-1 1 1,-2-1 0,0 0 0,-2-1-1,-1 0 1,-1 0 0,-1 0-1,-1 0 1,-6-53 0,-2 44 120,-1 1-1,-1 0 1,-3 0 0,0 1 0,-2 1 0,-2 0 0,-29-47-1,-164-204 936,102 148-912,-119-194-805,167 241-171,19 32 571,-2 1 0,-50-50 0,-7 7-179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15131,'1'6'85,"0"1"0,0-1-1,0 0 1,1 0 0,0 0-1,0 0 1,0 0 0,5 8-1,-6-13-179,1 1 0,-1-1 0,0 1 0,1-1 0,-1 0 0,1 1-1,0-1 1,-1 0 0,1 0 0,0 0 0,0 0 0,0 0-1,0-1 1,0 1 0,0 0 0,0-1 0,0 0 0,0 1 0,0-1-1,0 0 1,0 0 0,0 0 0,0 0 0,0 0 0,0-1-1,0 1 1,0-1 0,0 1 0,3-3 0,7 0-1370,-3 0 1057,-1 0 0,1 1 1,-1 0-1,1 0 0,16 0 1,-23 2 532,0 0 1,0 0 0,0 1 0,1-1 0,-1 1-1,0-1 1,0 1 0,0 0 0,0 0 0,0 0-1,0 0 1,0 0 0,0 1 0,0-1 0,-1 0 0,1 1-1,0-1 1,-1 1 0,1 0 0,-1-1 0,0 1-1,1 0 1,-1 0 0,0 0 0,0 0 0,0 0-1,-1 0 1,2 4 0,-1-2 104,1 1 1,-2-1-1,1 1 0,0-1 0,-1 1 1,0-1-1,0 1 0,0-1 0,0 1 1,-1 0-1,0-1 0,0 1 0,0-1 1,-3 6-1,-1 2 328,-2 1 0,0-1 1,-9 14-1,15-24-474,0-2-77,1 0 1,0 0 0,0 0 0,0 1 0,0-1 0,0 0-1,0 0 1,0 0 0,0 0 0,0 1 0,0-1 0,0 0-1,0 0 1,0 0 0,0 1 0,0-1 0,0 0 0,0 0-1,0 0 1,0 0 0,0 1 0,0-1 0,0 0 0,0 0-1,0 0 1,0 0 0,1 1 0,-1-1 0,0 0 0,0 0-1,0 0 1,0 0 0,0 0 0,0 1 0,1-1 0,-1 0-1,0 0 1,0 0 0,0 0 0,0 0 0,1 0 0,-1 0-1,0 0 1,0 0 0,0 0 0,1 0 0,-1 0 0,0 0-1,0 0 1,0 0 0,0 0 0,1 0 0,-1 0 0,0 0-1,0 0 1,0 0 0,1 0 0,-1 0 0,0 0 0,0 0-1,0 0 1,0 0 0,1 0 0,-1-1 0,0 1 0,0 0-1,0 0 1,17-4-110,-15 4 125,16-5-72,0 1-1,1 1 1,-1 1-1,0 1 1,22 1 0,-34 0 90,-1 0 0,1 1 0,-1 0 0,0 0 0,1 0 0,-1 0 0,0 1 0,0 0 0,0 0 0,0 1 0,0-1 0,-1 1 0,1 0 0,-1 0 0,1 1 0,-1-1 0,0 1 0,-1 0 0,1 0 0,0 0 0,4 9 0,-6-9 8,-1-1 0,1 1 0,-1-1 0,0 1 0,0 0 0,0-1 0,-1 1 0,1 0 0,-1 0 0,0 0 0,0 0 0,-1-1 0,1 1 0,-1 0 0,1 0 0,-1-1 0,0 1 0,-1 0 0,1-1 0,-1 1 0,1-1 0,-1 0 0,0 1 0,-1-1 0,1 0 0,0 0 0,-1 0 0,1-1 0,-1 1 0,0 0 0,0-1 0,0 0 0,0 0 0,-1 0 0,1 0 0,-1 0 0,1-1 0,-1 1 0,1-1 0,-1 0 0,0 0 0,1-1 0,-1 1 0,0-1 0,0 0 0,0 1 0,0-2 0,1 1 0,-1 0 0,-5-2 0,3 0-32,1 0 0,0 0 1,-1 0-1,-8-6 0,-19-19 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13651,'18'55'1027,"2"-1"-1,3-1 1,2-2 0,2 0 0,3-1-1,1-2 1,3-2 0,46 50 0,-79-95-1020,5 6 35,0 0 0,1-1-1,-1 0 1,1 0 0,1 0 0,-1-1 0,1 0 0,12 5 0,-20-9-42,1-1-1,-1 0 1,0 0 0,1 1 0,-1-1 0,1 0 0,-1 0 0,1 0 0,-1 0 0,0 0-1,1 0 1,-1 0 0,1 0 0,-1 0 0,1 0 0,-1 0 0,1 0 0,-1 0 0,1 0-1,-1 0 1,0 0 0,1 0 0,-1-1 0,1 1 0,-1 0 0,0 0 0,1 0 0,-1-1-1,1 1 1,-1 0 0,1-1 0,-2-14-7,-14-16 8,-1 9 47,-1 1-1,-2 2 1,0-1-1,0 2 1,-2 1-1,-30-20 0,29 27 26,19 11-99,13 6-115,-3-3-138,0 0 1,1-1 0,0 0 0,0 0 0,0 0 0,0-1-1,0-1 1,0 0 0,0 0 0,0 0 0,1-1-1,-1 0 1,0-1 0,1 1 0,-1-2 0,0 1-1,0-1 1,0 0 0,0-1 0,0 0 0,8-5-1,-4 2-317,0 0-1,0-1 0,0 0 0,-1-1 0,0 0 0,-1-1 1,0 0-1,0-1 0,-1 0 0,-1-1 0,1 0 1,7-14-1,-5-7 571,-13 17 782,1 15-685,1 0-1,0-1 1,-1 1 0,1 0 0,-1-1 0,1 1-1,-1 0 1,1 0 0,0 0 0,-1-1 0,1 1-1,-1 0 1,1 0 0,-1 0 0,1 0 0,-1 0-1,1 0 1,-1 0 0,1 0 0,-1 0 0,1 0-1,0 0 1,-1 0 0,1 0 0,-1 1 0,1-1-1,-1 0 1,1 0 0,-1 1 0,-2 0 228,-1 1 1,1 0-1,0 0 1,1 1-1,-1-1 1,0 1-1,1-1 1,-1 1-1,1 0 1,0 0-1,0 0 1,0 0-1,0 0 1,0 0-1,1 1 1,-2 3-1,-1 4 143,1 0-1,0-1 1,-3 24-1,5-24-212,0 0 0,1 1 0,1 10-1,-1-18-187,0-1-1,0 0 1,1 0-1,-1 0 0,1 1 1,-1-1-1,1 0 1,0 0-1,0 0 1,-1 0-1,2 0 0,-1 0 1,0 0-1,0-1 1,0 1-1,1 0 0,-1-1 1,1 1-1,0-1 1,-1 1-1,3 0 1,-3-1-26,0-1 1,0 0 0,1 1 0,-1-1-1,0 0 1,0 0 0,0 0 0,0 0-1,0 0 1,1 0 0,-1 0 0,0-1 0,0 1-1,0 0 1,0-1 0,0 1 0,0-1-1,0 1 1,0-1 0,0 1 0,0-1 0,0 0-1,0 1 1,2-3 0,19-23 143,-19 22-132,35-55 162,-28 42-136,1 0-1,0 1 1,1 0-1,28-27 1,-38 40-52,0 1 1,1 0 0,0 0-1,-1 1 1,1-1 0,0 0-1,0 1 1,0 0 0,0 0-1,0 0 1,0 0 0,0 0-1,0 1 1,1-1 0,-1 1-1,0 0 1,0 0-1,0 0 1,7 1 0,-6 0 3,1 1-1,-1-1 1,1 1 0,-1 0 0,0 1-1,0-1 1,0 1 0,0 0-1,-1 0 1,1 0 0,-1 0 0,6 6-1,9 15 93,16 18 188,-32-40-248,-1 0 0,1 0 0,0 0 0,0-1 0,0 1 0,1-1 0,-1 1 0,0-1-1,0 0 1,1 0 0,-1 0 0,1 0 0,-1 0 0,1-1 0,4 1 0,-6-1-9,1 0 0,0 0 0,-1-1 0,1 1 0,-1-1 0,1 1 0,-1-1 1,1 0-1,-1 1 0,1-1 0,-1 0 0,0 0 0,1 0 0,-1 0 0,2-2 0,17-22 233,-13 15-193,7-8 40,-3 3-238,1-1 0,0 2 1,1-1-1,1 2 1,0 0-1,26-18 0,-38 29 30,1 1 0,-1-1 0,1 1 0,-1 0 0,1 0 0,0 0 0,0 1-1,-1-1 1,1 0 0,0 1 0,0 0 0,-1 0 0,1 0 0,0 0 0,0 0 0,0 0 0,0 1-1,-1-1 1,1 1 0,0 0 0,-1 0 0,1 0 0,0 0 0,-1 0 0,1 1 0,-1-1 0,0 1-1,1-1 1,-1 1 0,0 0 0,0 0 0,2 3 0,-3-4-85,-1 0 156,1-1 1,-1 1-1,0-1 0,0 0 1,0 1-1,0-1 0,1 1 1,-1-1-1,0 0 0,0 1 1,1-1-1,-1 0 0,0 1 1,1-1-1,-1 0 0,0 0 1,1 1-1,-1-1 0,0 0 0,1 0 1,-1 0-1,1 0 0,-1 1 1,0-1-1,1 0 0,-1 0 1,1 0-1,-1 0 0,0 0 1,1 0-1,-1 0 0,1 0 1,-1 0-1,1 0 0,-1 0 1,0 0-1,1 0 0,-1-1 0,1 1 1,-1 0-1,0 0 0,1 0 1,-1 0-1,1-1 0,-1 1 1,0 0-1,1 0 0,-1-1 1,0 1-1,0 0 0,1-1 1,6-12-471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14435,'-13'7'1472,"-4"7"-975,-2 3-225,3 6 1024,-1 1-584,9 4-368,2-1-136,6-2-152,2-1 8,5-5-176,4-2-176,6-10-256,1-4 448,2-6-32,1-6-72,1-6-80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11 233 13675,'3'-6'821,"0"-1"0,0 0 0,0 0 0,-1 0 0,0-1 0,0 1 0,-1 0 0,1-1 0,-1-7 0,6-28 515,-6 39-1252,2-5 198,-1 0 1,0 0 0,0 0-1,0-1 1,-1 1-1,-1-1 1,-1-16-1,1 25-258,0 0-1,1 1 0,-1-1 0,-1 1 0,1-1 0,0 1 0,0-1 0,0 0 0,0 1 0,0-1 0,0 1 0,-1-1 0,1 1 0,0-1 0,0 1 0,-1-1 0,1 1 1,0-1-1,-1 1 0,1-1 0,-1 1 0,1 0 0,0-1 0,-1 1 0,1-1 0,-1 1 0,1 0 0,-1 0 0,1-1 0,-1 1 0,1 0 0,-1 0 0,0 0 0,1-1 0,-1 1 1,1 0-1,-1 0 0,1 0 0,-1 0 0,0 0 0,1 0 0,-1 0 0,1 0 0,-1 1 0,1-1 0,-1 0 0,1 0 0,-1 0 0,0 1 0,1-1 0,-1 0 0,1 0 1,-1 1-1,1-1 0,0 0 0,-1 1 0,1-1 0,-1 1 0,1-1 0,0 1 0,-1-1 0,1 1 0,-3 2 24,0 0 0,0 1 0,1-1 0,0 1 0,-1-1 0,1 1 0,-2 5 0,2 0-37,1 0 0,-1 0 0,2 1 0,-1-1 0,1 0 0,0 1 0,1-1-1,0 0 1,1 0 0,0 0 0,0 0 0,6 15 0,-6-19-46,0 1 1,1-1-1,-1 1 0,1-1 0,0 0 1,1 0-1,-1 0 0,1 0 0,0-1 1,0 0-1,0 1 0,1-1 0,-1-1 1,1 1-1,0-1 0,0 0 0,1 0 1,-1 0-1,0-1 0,9 3 0,-8-4-36,0-1 0,0 0 0,-1 0 0,1 0 0,0-1-1,-1 0 1,1 0 0,-1 0 0,1-1 0,-1 0 0,0 0-1,1 0 1,-1-1 0,0 1 0,0-1 0,4-4-1,28-18-283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72 16852,'1'-2'158,"0"0"1,-1 0-1,1-1 1,-1 1 0,0 0-1,0 0 1,0 0-1,0-1 1,0 1 0,0 0-1,0 0 1,-1 0 0,1-1-1,-1 1 1,1 0-1,-1 0 1,0 0 0,0 0-1,0 0 1,0 0-1,-1 0 1,1 1 0,-3-4-1,1 3 50,1 0 0,-1 0 0,0 0 0,0 0 0,-1 1 0,1 0 0,0-1 0,0 1 0,-1 0 0,1 1-1,-1-1 1,1 0 0,-1 1 0,1 0 0,-5 0 0,0 1-104,-1 0-1,0 0 1,1 1 0,-1 0-1,1 0 1,0 1-1,0 0 1,0 1 0,0 0-1,0 0 1,1 0-1,-1 1 1,1 0 0,1 1-1,-12 10 1,12-10-114,1 0 0,0 0 0,0 0 0,0 1 0,1 0 0,0-1 0,0 2 0,1-1 0,0 0 0,0 1 0,1-1 0,0 1 0,0 0 0,0-1 0,1 1 0,1 0 0,-1 13 0,1-20-2,0 1 0,1 0 1,-1-1-1,0 1 0,1 0 0,-1-1 1,0 1-1,1 0 0,0-1 0,-1 1 1,1-1-1,0 1 0,0-1 1,0 1-1,0-1 0,0 0 0,0 1 1,1-1-1,-1 0 0,0 0 0,1 0 1,-1 0-1,0 0 0,1 0 0,-1 0 1,1-1-1,0 1 0,-1 0 1,1-1-1,0 1 0,-1-1 0,1 0 1,0 0-1,-1 1 0,1-1 0,0 0 1,-1 0-1,4-1 0,6 0-58,0-1-1,-1-1 0,1 1 1,18-9-1,-25 9 55,6-1-26,106-35-396,-104 35 401,-1 0 0,1 1-1,0 1 1,1 0 0,-1 0 0,0 1 0,22 3-1,-30-2 45,0 0 0,0 0 0,-1 0 0,1 1 0,0-1-1,-1 1 1,1 0 0,-1 0 0,1 0 0,-1 1-1,0-1 1,0 1 0,0-1 0,0 1 0,-1 0 0,1 0-1,-1 1 1,0-1 0,1 0 0,-2 1 0,1-1-1,0 1 1,-1 0 0,1-1 0,-1 1 0,0 0-1,0 0 1,-1 0 0,1 0 0,-1 0 0,0 0 0,0 4-1,0-1 51,-1 0 0,0-1 0,0 1 0,0-1 0,-1 0 0,0 1 0,0-1 0,0 0 0,-1 0 0,0 0 0,0 0 0,-1-1 0,1 1 0,-1-1 0,-1 0 0,1 0-1,-1 0 1,-9 7 0,9-9-70,0 0 0,-1 0 0,0-1-1,1 1 1,-1-1 0,0-1 0,0 1-1,0-1 1,0 0 0,0 0 0,0-1-1,-1 0 1,1 0 0,0 0 0,0-1-1,0 0 1,-10-2 0,12 2-55,0-1 0,0 1 1,0-1-1,1 1 0,-1-1 0,0-1 1,1 1-1,-1 0 0,1-1 1,0 1-1,0-1 0,0 0 0,0 0 1,0 0-1,0-1 0,1 1 0,0-1 1,0 1-1,0-1 0,0 0 1,0 0-1,1 0 0,0 0 0,0 0 1,0 0-1,-1-8 0,5-27-473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23 144 17708,'-1'0'75,"0"0"0,-1 0 1,1 1-1,0-1 0,0 1 0,0-1 1,0 1-1,0-1 0,0 1 0,0 0 1,0 0-1,0-1 0,0 1 0,1 0 1,-1 0-1,0 0 0,0 0 0,1 0 1,-1 0-1,1 0 0,-1 0 1,1 0-1,-1 0 0,1 0 0,-1 0 1,1 1-1,0-1 0,0 0 0,0 0 1,0 0-1,-1 0 0,2 3 0,-1 43 551,1-43-532,-1 7 17,1 0 1,1 0-1,0 0 1,0 0-1,1 0 0,0 0 1,8 17-1,-10-28-95,-1 1-1,0 0 1,0-1 0,1 1 0,-1-1-1,0 1 1,1 0 0,-1-1-1,1 1 1,-1-1 0,0 1-1,1-1 1,-1 1 0,1-1 0,0 0-1,-1 1 1,1-1 0,-1 1-1,1-1 1,0 0 0,-1 0-1,1 1 1,-1-1 0,1 0 0,0 0-1,-1 0 1,1 0 0,0 0-1,0 0 1,-1 0 0,1 0 0,0 0-1,-1 0 1,2 0 0,-1-1 9,1 0 1,0 0 0,-1-1 0,0 1-1,1 0 1,-1-1 0,1 1 0,-1-1-1,0 1 1,0-1 0,2-3 0,3-8 59,0 0 0,5-19 0,26-121 229,-30 118-188,-4 32 3,-1 9-64,20 138 247,30 152 74,-47-273-350,0 1 15,2 1-1,12 30 1,-19-54-60,0 0 0,0 0 0,1-1 0,-1 1 1,0 0-1,0 0 0,1-1 0,-1 1 0,1 0 0,-1-1 1,0 1-1,1 0 0,-1-1 0,1 1 0,-1-1 0,1 1 0,0 0 1,-1-1-1,1 0 0,0 1 0,-1-1 0,1 1 0,0-1 0,-1 0 1,1 1-1,0-1 0,1 0 0,-1 0-7,-1-1 1,1 0-1,0 1 0,-1-1 0,1 0 1,0 0-1,-1 1 0,1-1 1,-1 0-1,1 0 0,-1 0 0,1 0 1,-1 0-1,1 0 0,-1 0 1,0 0-1,0-1 0,8-47-415,-4-29 488,-3 1-1,-4-1 0,-22-131 1,24 208-52,-2-18 150,4 23-2,12 43 29,-9-38-178,0-1 1,0 0 0,1-1 0,0 1 0,0-1 0,1 0 0,0 0 0,13 12 0,-17-17-6,0 0-1,0-1 0,1 1 0,-1-1 0,0 0 0,1 1 0,-1-1 1,1 0-1,-1-1 0,1 1 0,0 0 0,-1-1 0,1 1 0,0-1 1,-1 0-1,1 0 0,0 0 0,-1 0 0,1 0 0,0-1 0,-1 1 1,1-1-1,0 0 0,-1 0 0,1 0 0,-1 0 0,1 0 0,-1 0 1,0-1-1,1 1 0,-1-1 0,0 1 0,0-1 0,2-2 0,2-3-2,1 0 0,-2-1 0,1 1-1,-1-1 1,0 0 0,-1-1 0,0 1-1,0-1 1,-1 0 0,5-16 0,-4 5 20,0-1 0,-1 1 1,0-38-1,-3 56-11,0-1-1,0 0 1,0 1-1,0-1 0,-1 0 1,1 1-1,-1-1 1,0 0-1,1 1 1,-1-1-1,-2-3 1,3 6-5,0 0 1,0 0 0,-1 0-1,1 0 1,0 0 0,0 0-1,0-1 1,0 1 0,0 0-1,0 0 1,0 0 0,0 0-1,0 0 1,0 0 0,0 0 0,0 0-1,0 0 1,-1 0 0,1 0-1,0 0 1,0 0 0,0 0-1,0 0 1,0 0 0,0 0-1,0 0 1,0 0 0,0 0-1,-1 0 1,1 0 0,0 0 0,0 0-1,0 0 1,0 0 0,0 0-1,0 0 1,0 0 0,0 0-1,0 0 1,0 0 0,0 1-1,0-1 1,-1 0 0,1 0-1,0 0 1,0 0 0,0 0 0,0 0-1,0 0 1,0 0 0,0 0-1,0 0 1,0 0 0,0 0-1,0 1 1,0-1 0,0 0-1,0 0 1,0 0 0,0 0-1,-2 10 10,0 12-59,3-8-108,1-1 0,1 1 0,4 17 0,-5-24-67,0-1 0,1 1-1,0 0 1,0-1 0,0 0 0,1 0 0,0 0-1,6 7 1,-9-12 162,-1-1-1,1 1 1,0 0-1,0 0 1,0-1 0,-1 1-1,1 0 1,0-1-1,0 1 1,0-1-1,0 1 1,0-1-1,0 0 1,0 1 0,0-1-1,0 0 1,1 1-1,-1-1 1,0 0-1,0 0 1,0 0-1,0 0 1,0 0 0,0-1-1,0 1 1,0 0-1,0 0 1,0-1-1,0 1 1,0 0-1,2-2 1,1 0-58,-1-1-1,0 1 1,0-1-1,0 0 1,-1 0-1,1 0 1,3-6-1,12-19-508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65 274 16996,'-3'0'204,"1"1"1,-1-1-1,1 1 1,0 0-1,-1 0 1,1 0-1,-1 0 1,1 0 0,0 0-1,0 0 1,0 1-1,0 0 1,0-1-1,0 1 1,0 0-1,0 0 1,1 0-1,-1 0 1,1 0-1,-1 0 1,1 0 0,0 0-1,0 1 1,0-1-1,0 1 1,0-1-1,0 3 1,-2 6-10,0 0 1,0 0-1,2 1 0,-2 18 1,3-24-183,0 1 1,0-1 0,0 0 0,1 0-1,3 13 1,-4-18-15,0 0-1,1 0 1,-1 0-1,1 0 1,-1 0-1,1 0 1,-1 0-1,1 0 1,0 0-1,-1 0 1,1-1-1,0 1 1,0 0-1,0 0 1,-1-1-1,1 1 1,0 0-1,0-1 1,0 1-1,0-1 1,0 1-1,0-1 1,0 0-1,0 1 1,1-1-1,-1 0 1,0 0 0,0 1-1,0-1 1,0 0-1,0 0 1,0 0-1,0-1 1,1 1-1,-1 0 1,0 0-1,0-1 1,0 1-1,0 0 1,0-1-1,1 0 1,13-6-142,0-1 0,-1 0 0,21-16 0,-17 11-66,28-15-1,-40 25 154,0 0-1,1 0 1,-1 1 0,1 0-1,-1 0 1,1 1 0,0 0-1,13-1 1,-18 2 96,0 0 1,0 0-1,0 1 0,0-1 0,1 0 0,-1 1 1,0-1-1,0 1 0,0-1 0,0 1 0,0 0 1,0 0-1,0 0 0,0 0 0,-1 1 1,1-1-1,0 0 0,-1 1 0,1-1 0,-1 1 1,1-1-1,-1 1 0,0 0 0,1 0 0,1 3 1,-47-88 2248,-7-12-1424,50 95-898,1-1 1,-1 1-1,1-1 1,-1 1-1,1-1 1,-1 0 0,1 1-1,-1-1 1,1 0-1,0 1 1,-1-1-1,1 0 1,0 1 0,0-1-1,-1 0 1,1 0-1,0 0 1,0 1-1,0-1 1,0 0 0,0 0-1,0 1 1,0-2-1,18 6-1393,-11-1 1298,2-1-98,0 1 1,0-1-1,0-1 0,1 0 1,-1 0-1,1-1 0,-1 0 1,0-1-1,1 0 0,-1 0 1,0-1-1,0 0 0,0-1 0,15-6 1,-10 3 122,1-1 0,-1-1-1,0-1 1,0 0 0,-1 0 0,0-1 0,19-20 0,-26 23 160,0-1 0,0 1 1,7-12-1,-12 17-14,0 0 1,0 0-1,0 1 0,0-1 0,0 0 1,0 0-1,-1 0 0,1 0 0,-1 0 1,1 0-1,-1 0 0,0 0 0,0 0 1,0 0-1,0 0 0,0 0 1,0 0-1,0 0 0,-1 0 0,1 0 1,-1 0-1,-1-3 0,1 4-5,1 0 0,-1 0 0,0 0 0,0 1 0,0-1 0,0 0 0,0 1-1,0-1 1,0 1 0,0 0 0,0-1 0,0 1 0,0 0 0,0-1 0,-1 1 0,1 0 0,0 0-1,0 0 1,0 0 0,0 0 0,0 0 0,0 0 0,-1 0 0,1 1 0,0-1 0,0 0 0,0 1 0,0-1-1,0 1 1,0-1 0,0 1 0,0-1 0,-1 2 0,-4 1 121,1 1 0,-1 0 0,1 0 0,-7 7 1,3-2 3,1 0 1,1 1-1,0-1 0,0 2 1,1-1-1,1 1 1,-9 21-1,11-24-102,0 0 0,1 1-1,0-1 1,1 0 0,0 1 0,0 0-1,0-1 1,1 1 0,1-1 0,0 1-1,3 15 1,-4-21-50,1-1 1,-1 0-1,1 0 0,0 0 0,0 0 0,0 0 1,0 0-1,0 0 0,0 0 0,0 0 1,1-1-1,-1 1 0,1 0 0,-1-1 1,1 1-1,0-1 0,-1 0 0,1 1 1,0-1-1,3 1 0,-2-1-129,-1 0 1,1-1-1,0 0 0,0 1 1,0-1-1,-1 0 0,1 0 0,0-1 1,0 1-1,-1-1 0,1 1 1,0-1-1,-1 0 0,4-1 0,6-4-545,-1 0-1,0 0 0,0-1 1,-1 0-1,18-17 0,5-7-271,1-4-302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1:43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51 325 14363,'-5'7'321,"-1"0"0,1 1 0,0-1 0,1 1 0,0 0-1,0 0 1,1 0 0,-1 0 0,2 1 0,-1 0 0,1-1 0,1 1 0,0 0 0,0 0-1,1 0 1,0 0 0,0 0 0,1 0 0,0-1 0,4 15 0,-5-21-305,0 0 0,1 0 0,0-1-1,-1 1 1,1 0 0,0 0 0,0-1 0,0 1 0,0 0 0,0-1 0,0 1 0,0-1 0,1 0-1,-1 1 1,0-1 0,1 0 0,-1 0 0,1 0 0,2 1 0,-3-1 0,1-1 0,-1 0 0,1 0 0,-1 0 0,0 0 0,1 0 0,-1 0 1,1 0-1,-1-1 0,0 1 0,1-1 0,-1 1 0,0-1 0,1 1 0,-1-1 0,0 1 0,0-1 0,0 0 0,1 0 0,-1 0 1,0 0-1,0 0 0,0 0 0,0 0 0,-1 0 0,2-1 0,5-8 68,0 1 0,-1-1-1,0-1 1,0 1 0,6-20 0,17-60 213,-25 77-253,9-35 14,-1-1-1,-3 0 1,-2-1 0,2-96-1,-11 140 7,-2 17 3,-1 22 50,1 1-14,3 0 0,1 1-1,1-1 1,2 0 0,1 0-1,2 0 1,2 0 0,13 38-1,-21-72-113,18 39-55,-17-37 94,-1-1 0,1 0 0,0 1 0,-1-1 0,1 0 0,0 0 0,0 0 0,0 0 0,0 0 0,0 0 1,0 0-1,0 0 0,1 0 0,-1 0 0,0 0 0,0-1 0,1 1 0,-1-1 0,0 1 0,1-1 0,-1 1 0,0-1 0,1 0 1,2 1-1,6-8-23,-6-8-4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7:5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3848 5 9434,'-473'-2'2247,"-24"0"-556,3 28-1456,250 6-1000,2 10 0,-394 123 0,549-136 729,2 3-1,1 5 1,2 3 0,1 4 0,3 3 0,-98 77-1,99-60 158,3 3-1,3 3 0,3 4 0,3 2 1,-75 117-1,124-169-53,1 0-1,2 1 1,0 0 0,-12 36 0,22-53-55,1 0 1,0 1-1,0-1 1,1 0-1,0 1 1,0-1-1,1 1 1,0-1 0,1 1-1,0-1 1,0 0-1,1 1 1,0-1-1,0 0 1,1 0-1,0 0 1,0 0-1,8 12 1,7 5 0,1-1-1,1-1 1,2-1-1,38 32 1,-30-27-11,340 261-22,32-38 3,-163-123-16,499 186-1,-537-248-4,2-8 0,2-10 0,3-8 1,290 16-1,-232-45 18,-1-11 0,1-12 0,279-50 0,-326 24-5,-1-10 0,-3-9 0,-2-10-1,-4-8 1,209-110 0,-270 108 25,-3-6 0,-5-6 0,145-121 0,-242 175 44,-2-2 0,-1-1 1,62-81-1,-86 97-14,-1 0-1,-1-1 1,-1 0 0,-1-1 0,-2 0 0,0-1 0,-1 0-1,-2-1 1,7-47 0,-9 19-72,-3 0 1,-2 0 0,-3 0-1,-2 0 1,-21-96-1,10 88-180,-2 2 1,-3 0-1,-3 1 0,-53-94 0,54 115 94,-46-61-1,-49-27-241,116 126 365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 9730,'-9'-2'120,"0"0"1,0 1-1,0 0 0,0 0 0,0 1 1,0 0-1,0 1 0,0 0 0,0 0 1,1 1-1,-1 0 0,0 1 0,1 0 1,-1 0-1,1 0 0,0 1 0,0 1 1,0-1-1,1 1 0,0 1 0,0-1 1,0 1-1,0 0 0,1 1 0,0 0 1,1 0-1,-1 0 0,1 0 0,-7 16 1,2 0-106,2 0 1,1 1 0,0 0 0,2 0-1,-3 43 1,3 128-321,5-139 234,0 3-52,3 0 0,12 71-1,-11-108 109,1-1-1,0 1 1,2-1-1,1 0 0,1 0 1,0-1-1,2 0 1,0-1-1,16 20 1,1-3 11,61 73-191,-78-97 56,1-1 1,1 0-1,-1-1 1,2 0-1,-1-1 1,19 10-1,-26-16 74,0-1-1,0 1 0,-1-2 0,1 1 0,0 0 0,1-1 0,-1 0 0,0-1 0,0 1 0,0-1 1,0 0-1,1-1 0,-1 0 0,0 0 0,0 0 0,0 0 0,0-1 0,0 0 0,-1 0 0,1-1 1,0 0-1,-1 0 0,0 0 0,1 0 0,-2-1 0,6-4 0,5-6 40,-2-1-1,1 1 0,-2-2 1,0 0-1,-1-1 0,0 0 1,7-18-1,27-62 637,-4-1 0,-5-2 0,38-168 1,-63 218-369,6-70 1,-16 100-186,0 1-1,-2 0 1,0 0 0,0 0 0,-2 0 0,-9-33-1,9 44-24,1 1 0,-1 0 0,0 0 0,-1 1 0,0-1 0,0 1 0,0 0 0,-1 0 0,0 0 0,0 0 0,0 1 0,-1 0 0,1 0 0,-1 1 0,-1-1 0,1 1 0,-1 0 0,1 1 0,-1 0 0,0 0 0,0 0 0,-8-1 0,-12-1 16,1 1 0,-1 1 0,0 2-1,-48 2 1,69 0-70,1-1-95,-17 0-228,22 0 339,-1 0-1,1 0 1,-1 0-1,1 0 1,-1-1-1,1 1 1,-1 0-1,1 0 0,-1 0 1,1 0-1,0-1 1,-1 1-1,1 0 1,-1 0-1,1-1 1,-1 1-1,1 0 1,0-1-1,-1 1 1,1 0-1,0-1 1,0 1-1,-1 0 1,1-1-1,0 1 1,0-1-1,-1 1 1,1-1-1,0 1 0,0 0 1,0-1-1,0 1 1,0-1-1,-1 1 1,1-1-1,0 0 1,6-15-174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9138,'-7'2'141,"0"0"1,0 1 0,0 0-1,0 0 1,1 1-1,0 0 1,-1 0-1,1 0 1,1 1-1,-1 0 1,1 0 0,0 0-1,0 1 1,0 0-1,-6 11 1,-5 9-29,2 0 1,-17 45 0,23-50-82,-3 7-27,1 1 1,2 0-1,1 1 0,1 0 1,2 0-1,-1 31 1,4-19-15,2 0 0,2 0 0,16 75 1,13 48-5,35 142-22,-65-298 2,1 1 0,0-1 0,0 1 0,1-1 0,0 0 0,1-1 0,0 1 0,0-1 0,1 0 0,6 8 0,-10-15 16,-1 0 0,0 0 0,0 0 1,0 0-1,1 0 0,-1 0 0,0 0 0,1-1 0,-1 1 1,1-1-1,-1 1 0,1-1 0,-1 1 0,1-1 1,-1 0-1,1 1 0,-1-1 0,1 0 0,-1 0 1,1 0-1,0-1 0,1 1 0,1-1-9,-1-1-1,0 1 1,0 0-1,0-1 1,-1 0-1,1 0 1,0 1 0,-1-2-1,1 1 1,2-3-1,5-6-57,-1-1 0,-1 0-1,14-24 1,27-68 7,54-162 1,-89 226 88,60-196-137,-66 205 71,-2 0 1,-1 0-1,-1 0 0,-2-1 0,-3-54 1,-1 75 38,1 1-1,-1-1 1,-1 1 0,1-1 0,-2 1-1,0 0 1,0 0 0,-10-17 0,11 23 16,-1-1 0,1 1 0,-1 0 0,1 0 1,-1 0-1,-1 0 0,1 1 0,0-1 0,-1 1 0,0 0 1,1 1-1,-1-1 0,0 1 0,-1 0 0,1 0 1,0 1-1,0-1 0,-10 0 0,5 1 5,-1 1 0,1 0 0,-1 1 0,1 0 0,-1 1 0,1 0 0,0 0 0,0 1 0,-18 8 0,-7 5-267,-44 29 0,4-2 243,12-14-102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10770,'-17'20'390,"-30"37"170,3 1 1,-44 77-1,55-72-473,2 1-1,3 1 0,4 2 1,-31 130-1,46-154-59,3 1 0,1 0 1,2 0-1,2 0 0,2 0 0,2 0 1,2 0-1,1 0 0,14 45 1,-16-75-28,1 0 0,0-1 0,1 0 0,0 1 0,1-2 1,0 1-1,10 11 0,-12-18-5,0-1-1,0 0 1,0 0 0,1 0 0,0 0-1,0-1 1,0 0 0,0 0 0,1-1-1,-1 1 1,1-2 0,0 1 0,0-1-1,0 0 1,12 2 0,-6-2-13,1-1-1,0-1 1,-1 0 0,1-1-1,0 0 1,-1-1 0,25-7 0,-18 3-6,-1-1 0,0-1 1,0-1-1,26-17 1,3-8-24,-2-2 0,70-70-1,79-92 34,59-56 134,-239 241-97,25-26 40,-37 37-43,-1 0 0,0-1 0,-1 1 0,1-1 0,0 1-1,-1-1 1,1 1 0,-1-1 0,0 0 0,0 0 0,0 0 0,0 0 0,0-5 0,-2 5 28,0-1-1,0 1 1,-1-1-1,1 1 1,-1 0-1,0 0 0,0 0 1,0 0-1,0 0 1,-1 0-1,1 1 1,-1-1-1,0 1 1,-5-5-1,-13-13 133,-151-216 220,43 53-698,120 172 248,1-1-177,-1 1 0,-17-17-1,24 26 197,0 1-1,0-1 1,0 0-1,-1 1 1,1-1-1,0 1 1,0 0 0,-1-1-1,1 1 1,-1 0-1,1 1 1,-1-1-1,0 0 1,1 1-1,-1-1 1,0 1-1,1 0 1,-1 0-1,0 0 1,-2 1-1,-9 6-238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15 7738,'-47'-7'900,"-1"3"1,0 1 0,0 3 0,-77 8-1,108-5-840,0 1-1,0 1 1,0 0-1,1 1 1,0 0-1,1 2 1,-1 0-1,1 0 1,1 2-1,0-1 1,0 2-1,1 0 1,0 1-1,1 0 1,0 1-1,1 0 1,-10 16 0,7-7-46,1 1 0,0 0 0,2 0 0,2 1 0,0 0 0,1 1 0,1 0 0,1 1 0,2-1 0,-3 46 0,6 1 18,3 0 0,4 0 0,2-1 0,3 0 0,23 73 0,-27-118-34,2 0-1,0-1 1,2 0 0,16 28 0,-20-42-9,0 0 1,1 0-1,1-1 0,-1 0 1,2 0-1,-1-1 0,1 0 1,1-1-1,-1 0 1,20 10-1,-10-9-11,-1-1 0,2 0 0,-1-2 0,1 0 1,0-1-1,1-1 0,-1-2 0,25 1 0,-12-2-130,1-2-1,-1-2 0,0-1 0,48-13 1,-51 8 11,0-1-1,0-1 1,-1-2 0,-1-1 0,0-2 0,-1 0-1,-1-2 1,-1-1 0,0-1 0,43-45 0,-35 27 248,-2-1 1,-2-2 0,-1-1 0,-3-1-1,-1-1 1,25-62 0,29-91 608,-62 146-336,22-100 0,-36 137-330,-1 1 0,-1-1 0,0 0 0,-1 0 0,0 1 0,-1-1 0,-2-14 0,1 23-38,1 1 0,0-1 1,-1 0-1,0 0 0,0 1 1,-1 0-1,1-1 0,-1 1 0,0 0 1,0 0-1,0 0 0,0 0 1,-1 1-1,0 0 0,0-1 1,0 1-1,0 1 0,0-1 1,0 0-1,-1 1 0,1 0 1,-10-3-1,-8-1 19,0 1 0,0 0 0,0 2 0,-30-1 0,-96 6 70,111-1-86,-85 5-16,-145-1-128,237-8 92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12715,'29'12'288,"1"-1"1,0-2 0,1 0 0,0-2 0,42 3-1,162 3-39,-197-13-201,673 23 82,326 3 774,140 14 1013,-634-16-1666,-124-17-158,668-77-1,-801 33-73,312-29-180,-538 64-89,0 2-1,0 3 1,66 12 0,-84-10 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8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13035,'0'-3'92,"0"0"1,1 0 0,-1 0-1,1 0 1,0 0-1,0 0 1,0 0-1,1 0 1,-1 1 0,1-1-1,-1 1 1,1-1-1,0 1 1,0-1 0,0 1-1,0 0 1,0 0-1,0 0 1,1 0 0,-1 0-1,1 1 1,-1-1-1,1 1 1,0-1-1,0 1 1,-1 0 0,1 0-1,0 1 1,0-1-1,0 0 1,0 1 0,5 0-1,1-1-78,0 2 0,1-1-1,-1 1 1,0 1 0,1-1 0,-1 2-1,0-1 1,0 1 0,11 6-1,42 20 186,1-3 0,1-3 0,94 22-1,23-8-7,1-9 0,235 7-1,-8-46-147,-2-24 19,159-8-1,-139 34-29,241-13 0,-341-9 16,131-9 31,-316 34 0,175 15-1,57 40 87,-228-27-185,-117-18-14,1 0 0,0-2 0,0-2-1,0 0 1,47-8 0,-21-7-26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29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9306,'2'1'123,"-1"-1"0,0 1 0,0 0-1,0-1 1,1 1 0,-1 0 0,0-1 0,1 0 0,-1 1-1,0-1 1,1 0 0,-1 0 0,0 1 0,1-1 0,-1 0-1,1 0 1,-1-1 0,3 1 0,30-9 1348,-16 4-760,13 1-290,0 1 0,0 1 1,60 4-1,-13-1-157,-1-4-1,83-13 0,-130 12-238,281-39 970,-224 35-933,116 4 0,-57 2-82,228 0 46,75-4-16,30 10 15,53-13-3,5 1-2,-54 55-27,-386-38 13,1-5 0,0-4 0,99-13 0,314 7-10,-360 11-1,73 2-34,94 1-9,301-59 43,-455 31-79,7 5-149,237 8 0,282-5 56,-663 10 120,0-1 1,49-13 0,-50 6 12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0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11042,'3'-1'229,"1"1"-1,-1-1 0,1 1 0,-1-1 0,1 0 1,-1 0-1,4-2 0,-5 1-158,0 1-1,0 0 0,1 1 1,-1-1-1,1 0 0,-1 1 1,1-1-1,-1 1 0,1 0 1,-1-1-1,1 1 0,-1 0 1,1 1-1,-1-1 0,1 0 1,3 2-1,20 7 220,29 4-1,-2 1-2,-33-10-259,1 0 0,-1 0 0,1-2 0,38-1 0,86-12 73,-57 2-82,-34 5 7,417-12 158,271 21 179,-288-9-316,962 11 32,-721-31-19,-301 6-36,306-23 24,-78 29 45,4 12 398,-167-4-232,483-15 533,-504-40-466,-272 32-218,-137 23-77,44-1 0,-61 5-56,0 1 0,0 0-1,1 1 1,-1 0 0,-1 1-1,15 4 1,-22-5-59,0 0-139,-7-9 56,-11-12 44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0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11450,'-7'8'1229,"14"-3"242,4 2-890,6 4-572,0-1 0,0 0-1,1-1 1,0-1 0,0-1-1,1 0 1,0-2 0,0 0-1,1-1 1,36 3 0,12-4 59,125-12 0,-107 2-53,456-4-25,-4-1-9,-292 3 22,252 23 0,61 7-7,47 3 0,612 43 22,-458-74 23,-358 0-9,-91 3-16,109-39 66,-114 7 33,-267 33-95,418-18 223,-429 21-196,1 0 0,-1 3 0,0 0 0,0 2 0,-1 0 0,1 2 0,40 17 0,-49-11 12,-18-12-42,1 1-1,0-1 1,0 1 0,0-1-1,-1 0 1,2 0 0,-1 1-1,0-2 1,0 1-1,0 0 1,3 1 0,25-9 414,-24 7-414,1-1 0,0 0 0,0-1 0,0 1 0,-1-1 0,11-5 0,-11 4 1,1 1 0,0-1 0,0 2 0,0-1 0,0 1 0,11-2 0,40 5 7,-28 0 0,43-4 0,-54 1-120,-1 2 1,1 0 0,0 0 0,-1 2 0,23 6 0,-26-6 68,9 0-61,6-8-28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1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12075,'5'-1'163,"0"1"1,1-1-1,-1 1 1,0 0-1,1 0 1,8 2-1,11 0 46,203-5 547,231 6-282,352 4-439,-456-10-9,1655 17 170,-1491-2-169,325 2 45,126 12 300,132 16-115,-90-58 79,0-26-105,-540 22-198,618 35 274,-578 3 824,-513-18-1078,1 0 1,0 0-1,-1 0 0,1 0 0,-1 0 0,1 0 1,0 0-1,-1 0 0,1 0 0,-1-1 0,1 1 1,0 0-1,-1 0 0,1 0 0,0-1 0,-1 1 1,1 0-1,0 0 0,-1-1 0,1 1 0,0 0 1,-1-1-1,1 1 0,0 0 0,0-1 0,0 1 1,-1 0-1,1-1 0,0 1 0,0-1 0,0 1 1,0 0-1,0-1 0,0 1 0,0-1 1,0 1-1,-1 0 0,2-1 0,-1 1 0,0-1 1,0 1-1,0-1 0,0 1 0,0 0 0,0-1 1,0 1-1,1-1 0,4-6 404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2:3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12507,'0'5'3864,"2"-3"-3837,0 1-1,0-1 0,0 0 0,0 0 0,1 0 0,-1 0 1,0 0-1,1-1 0,-1 1 0,1-1 0,0 1 0,0-1 0,-1 0 1,1 0-1,0 0 0,0 0 0,0-1 0,0 1 0,0-1 0,0 0 1,0 0-1,0 0 0,0 0 0,5-1 0,7-1 33,1-2 0,-1 1-1,23-10 1,-16 6 29,9-3-79,1 1 1,0 2 0,1 1 0,0 1-1,0 2 1,0 1 0,0 2 0,0 1-1,64 11 1,448 77-87,-516-84 81,507 34 54,-160-19-44,-131-5-32,278-21 0,58 12 12,-377 5 14,276-20 0,-317-4-5,384-20-38,252-40 79,-552 45-25,255 5 0,26 2-23,0-26 0,778-10-32,-1288 57-68,1-1 1,-1 0 0,27-6-1,-23 0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3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10322,'-14'0'910,"13"0"-890,1 0 0,0 0 1,0 0-1,0 0 1,0 0-1,0 0 0,0 0 1,0 0-1,0 0 0,0 0 1,0 0-1,-1 0 0,1 0 1,0 0-1,0 0 0,0 0 1,0 0-1,0 0 0,0 0 1,0 0-1,0 0 1,0 0-1,0-1 0,0 1 1,0 0-1,0 0 0,0 0 1,0 0-1,-1 0 0,1 0 1,0 0-1,0 0 0,0 0 1,0 0-1,0-1 0,0 1 1,0 0-1,0 0 1,0 0-1,0 0 0,0 0 1,0 0-1,0 0 0,1 0 1,-1 0-1,0-1 0,0 1 1,0 0-1,0 0 0,0 0 1,0 0-1,0 0 0,0 0 1,0 0-1,0 0 1,0 0-1,0 0 0,23-15 1550,-9 8-1441,0 1 0,0 0 0,1 1 0,0 0 0,19-3 0,82-6 791,-36 5-641,83-19-283,99-11-13,-214 34 14,1 3 1,0 2-1,69 8 0,49 15-104,171 2 0,34-34-36,-33 0 110,487 27 121,-71 0-42,218 0-11,120 1 2,330 13-21,-638-20-8,-416-11 10,-15 29 4,-342-29-17,0-1-1,0 0 0,-1 0 0,1-1 1,0-1-1,0 0 0,-1-1 0,15-5 1,10-5-51,41-23 0,-17 7-62,-40 21 83,-3 1-74,0-1 0,-1-1 0,20-12 0,-26 10 28,-8 0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4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209 134 9250,'-5'-4'341,"-1"1"0,1-1 1,-1 1-1,-9-3 0,-20-11 101,30 13-345,-1 1 0,1 0 0,-1 0 0,0 0 0,0 1-1,0 0 1,0 0 0,0 0 0,-8-1 0,11 3 10,-1 0 0,0 0 0,1 0 1,-1 0-1,1 1 0,-1-1 0,1 1 0,-1 0 1,1 0-1,-1 0 0,1 0 0,0 1 0,0-1 1,-1 1-1,1 0 0,0 0 0,-4 4 0,7-6-66,0 0 0,-1 0 0,1 0 0,0 0-1,-1 0 1,1 1 0,0-1 0,0 0-1,-1 0 1,1 0 0,0 1 0,0-1 0,-1 0-1,1 0 1,0 1 0,0-1 0,0 0 0,0 0-1,-1 1 1,1-1 0,0 0 0,0 1 0,0-1-1,0 0 1,0 1 0,0-1 0,0 0-1,0 1 1,0-1 0,0 0 0,0 1 0,0-1-1,0 0 1,0 1 0,0-1 0,0 0 0,0 1-1,0-1 1,1 1 0,-1-1 30,1 0 0,-1 0-1,1 0 1,-1 0 0,1 0 0,0 0-1,-1 1 1,1-1 0,-1-1 0,1 1 0,0 0-1,-1 0 1,1 0 0,-1 0 0,1 0 0,-1 0-1,1-1 1,0 1 0,0-1 0,11-4 58,1 0 0,-1 0 0,1 1 0,0 1 0,0 0 0,18-1 0,80 1 121,-76 4-230,61-7 0,43-17-8,78-11-101,-176 31 48,1 1 1,0 2 0,52 6 0,-10 9-52,141 45 1,-42-9 47,-82-30 34,191 13-1,107-22 27,-303-11-12,902-41 2,-795 26 8,-112 9 32,233-22-870,-268 16 695,-4-7-27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4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12395,'32'6'217,"1"-2"0,0-2 1,0 0-1,42-5 1,-16 1-17,559 5 1258,269-8-1132,-438-11-217,1451-41 1215,-1446 40-1258,-89 2 210,-325 13-218,40 0 67,-71 2-99,1 1 1,0 0 0,-1 1 0,1 0 0,16 5 0,-25-6-19,1 0 1,0-1-1,-1 1 1,1-1-1,0 1 1,0-1-1,0 0 0,-1 0 1,1 0-1,0 0 1,0 0-1,0 0 1,-1 0-1,1 0 1,0-1-1,0 1 1,-1-1-1,1 1 0,0-1 1,0 0-1,-1 0 1,1 0-1,-1 0 1,3-2-1,2 0-75,2 0-245,0-1 0,1 2-1,-1-1 1,1 1 0,0 0-1,0 1 1,0 0-1,0 0 1,0 1 0,0 0-1,15 3 1,-14-2 163,16 0-423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4:2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13899,'0'0'24,"-1"0"-1,1 0 1,0 1 0,0-1-1,0 0 1,-1 0-1,1 0 1,0 0 0,0 0-1,0 0 1,0 1 0,0-1-1,-1 0 1,1 0 0,0 0-1,0 0 1,0 1 0,0-1-1,0 0 1,0 0 0,0 0-1,0 1 1,0-1-1,0 0 1,0 0 0,0 0-1,0 1 1,0-1 0,0 0-1,0 0 1,0 0 0,0 1-1,0-1 1,0 0 0,0 0-1,0 0 1,0 0-1,0 1 1,0-1 0,0 0-1,0 0 1,1 0 0,-1 1-1,0-1 1,12 7 460,21 4-212,-30-10-213,68 16-4,2-3-1,-1-3 0,97 1 1,226-16 431,-291 1-296,1554-30 1153,-339-20-1098,-1265 49-208,416-14-329,-406 23 235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0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13627,'0'1'68,"-1"-1"1,1 0-1,0 0 1,-1 1-1,1-1 1,-1 0-1,1 1 1,0-1-1,-1 1 1,1-1-1,0 0 1,0 1-1,-1-1 1,1 1 0,0-1-1,0 1 1,0-1-1,-1 1 1,1-1-1,0 1 1,0-1-1,0 1 1,0-1-1,0 1 1,0-1-1,0 1 1,0 0-1,1 0 22,-1-1-1,1 1 1,-1 0-1,1 0 1,-1-1-1,1 1 0,0-1 1,-1 1-1,1-1 1,0 1-1,-1-1 1,1 1-1,0-1 1,1 1-1,39 10 1544,-31-9-1222,76 16 1639,157 12 1,-231-29-2078,-7-1-45,0 1 1,1-1-1,-1 1 0,0-1 1,1-1-1,-1 1 1,0-1-1,8-2 1,-13 3 89,0 0-1,0 0 1,0 0 0,0 0-1,1 0 1,-1 0 0,0-1 0,0 1-1,0 0 1,0 0 0,0 0 0,0 0-1,0 0 1,0 0 0,0-1 0,0 1-1,0 0 1,0 0 0,0 0 0,0 0-1,0-1 1,0 1 0,0 0 0,0 0-1,0 0 1,0 0 0,0 0 0,0-1-1,0 1 1,0 0 0,0 0 0,0 0-1,0 0 1,0 0 0,0 0-1,0-1 1,-1 1 0,1 0 0,0 0-1,0 0 1,0 0 0,0 0 0,0 0-1,0 0 1,0 0 0,-1 0 0,1 0-1,0-1 1,0 1 0,0 0 0,0 0-1,0 0 1,-1 0 0,-9-6-159,6 4 204,-11-13-83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12811,'-1'1'131,"1"-1"0,-1 1 0,0-1 0,1 1 0,-1-1 0,1 1 0,-1-1 0,1 1 0,-1 0 0,1-1 0,0 1 0,-1 0 0,1-1 0,0 1 1,0 0-1,-1-1 0,1 1 0,0 0 0,0 0 0,0-1 0,0 1 0,0 0 0,0 0 0,0 0 0,0-1 0,0 1 0,0 0 0,0 0 0,1-1 0,-1 1 0,0 0 0,0-1 1,1 1-1,-1 0 0,0-1 0,1 1 0,-1 0 0,1-1 0,-1 1 0,1-1 0,1 2 0,2 1 145,1 0 1,-1 0-1,1 0 1,0-1-1,6 3 1,2 1-23,11 6 31,0-1 0,1-1 0,0-2 0,1 0 0,0-1 0,28 3 0,-40-8-287,1-1 0,-1-1 0,0 0 0,0 0 0,0-2 1,0 1-1,0-2 0,0 0 0,0-1 0,0 0 0,-1-1 0,0 0 1,13-8-1,-25 13 8,-1-1 0,1 1 1,0 0-1,-1 0 0,1-1 1,-1 1-1,1 0 0,-1-1 1,1 1-1,-1-1 0,0 1 1,1-1-1,-1 1 0,1-1 1,-1 1-1,0-1 0,0 1 1,1-1-1,-1 1 0,0-1 1,0 1-1,1-1 0,-1 0 1,0 1-1,0-1 0,0 1 1,0-2-1,-5-4-23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47 13283,'-2'-5'270,"0"1"0,-1 0 0,1 0 0,-1 0 0,0 1 0,0-1 1,0 1-1,-1-1 0,-3-2 0,5 5-179,1 0 0,-1 1 0,1-1 0,-1 0 0,1 1 0,-1-1 0,1 1 0,-1 0 1,0-1-1,1 1 0,-1 0 0,0 0 0,1 0 0,-1 0 0,0 0 0,1 1 0,-1-1 0,0 0 0,1 1 0,-1-1 0,1 1 0,-1 0 0,1-1 1,-1 1-1,1 0 0,-1 0 0,1 0 0,0 0 0,-2 2 0,-9 7 27,1 1 0,0 0 0,0 1 0,2 1 1,-1-1-1,-9 20 0,-40 88-60,47-93-32,-18 43-124,-33 116 0,50-137-12,2 2 0,2 0 0,-2 66 0,11-92 60,1-1 0,1 1 0,1 0 0,1-1 0,1 1 1,1-1-1,1 0 0,14 29 0,-14-36 36,1 0 1,1-1-1,1-1 0,0 0 0,1 0 1,1-1-1,0 0 0,1-1 0,0 0 1,1-1-1,29 19 0,-36-27 18,1 0-1,0 0 1,0-1-1,0 0 1,0 0-1,0-1 1,1 0-1,-1 0 1,1-1-1,-1 0 1,1-1-1,0 0 1,-1 0-1,1-1 1,0 0-1,-1 0 1,0-1-1,1 0 1,-1 0-1,0-1 1,0-1-1,0 1 0,0-1 1,-1 0-1,10-8 1,14-10 131,-1-1 1,-1-1-1,-1-2 1,-2-1-1,-1-1 0,39-55 1,-39 45 59,-1-1 0,-2-2 0,-2 0 1,-2-1-1,16-56 0,-27 74-169,-2 0 1,0-1-1,-2 1 0,-1-1 0,-1 0 1,-1 0-1,-1 0 0,-1 0 0,-9-44 1,7 54-168,0 0 1,-1 0 0,-1 1 0,0 0-1,0 0 1,-2 0 0,0 1 0,0 0-1,-1 1 1,-1 0 0,0 0 0,0 1-1,-2 0 1,1 1 0,-1 0 0,0 1 0,-15-8-1,17 12-242,0 0 0,0 0-1,0 1 1,-1 1 0,-20-5 0,25 7 229,-1 1 0,1-1 1,0 1-1,0 0 0,0 0 1,0 1-1,0 0 1,0 0-1,0 0 0,0 1 1,0 0-1,-7 3 0,-15 13-663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9 11787,'-19'-4'366,"0"2"0,0 0 0,0 1 0,-35 3 0,43-1-333,-1 1 0,1 1-1,-1 0 1,1 1-1,0 0 1,0 0-1,0 1 1,1 1-1,-12 7 1,-3 5 23,0 2-1,2 1 1,0 1-1,1 0 1,2 2 0,0 1-1,-24 40 1,17-20 31,3 1-1,2 1 1,-29 86 0,41-100-49,1 1 0,1 0 0,2 0 0,-2 43 0,7-59-30,2 0 1,-1 0-1,2 0 1,1 0-1,0-1 1,1 1-1,1-1 1,1 1-1,14 30 1,-10-30-4,1 0 0,1 0 1,0-1-1,2-1 0,-1 0 0,2-1 0,0-1 1,1 0-1,0-1 0,1 0 0,1-2 0,0 0 1,33 14-1,-39-20 16,0 0 0,0-1 0,0-1 0,1 0 0,-1 0 0,1-1 0,0-1 0,-1 0 1,1-1-1,0-1 0,0 0 0,0 0 0,-1-1 0,1-1 0,-1 0 0,0-1 0,1 0 0,-2-1 0,1 0 0,0-1 0,-1 0 1,0-1-1,14-11 0,-6 1 66,-1-1 1,0 0-1,-1-1 0,-2-1 1,25-39-1,-14 11 140,35-82-1,-44 86-178,-2-1-1,-2 0 1,-1 0-1,7-73 1,-16 95-103,-2-1 0,0 1 0,-2 0 0,-1-1 1,0 1-1,-2 0 0,0 0 0,-2 1 0,-1-1 1,0 1-1,-12-23 0,14 36-4,0-1 0,0 1 0,-1 1-1,0-1 1,-1 1 0,0 0 0,0 0 0,0 1 0,-1 0-1,0 0 1,-1 1 0,0 0 0,1 1 0,-2-1-1,-12-4 1,16 8 10,-1 1 1,1 0-1,-1 0 0,-10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5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96 110 9826,'-91'-9'4006,"87"8"-3495,6-1-336,12 0-75,44 8-169,76 18-1,-29-4 42,234 12 10,4-26 45,-90-3 35,104 10 40,56 2 19,2-22-54,480-93 6,-392 35-25,1 24-26,-234 39 349,-232 5-299,0 0 1,-1 3-1,0 1 0,0 2 0,40 15 0,-32-6 60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7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127 11170,'2'-3'145,"-1"0"-1,0-1 1,0 1-1,-1 0 1,1 0-1,-1-1 1,1 1-1,-1 0 0,0-1 1,0 1-1,-1 0 1,1-1-1,-1 1 1,1 0-1,-1 0 1,0-1-1,0 1 1,-1 0-1,1 0 0,0 0 1,-3-3-1,1 3-6,0-1 0,-1 1 0,1 0 0,-1 0 0,1 0 0,-1 0 0,0 1 0,0-1-1,-1 1 1,1 0 0,0 0 0,-1 1 0,1-1 0,-8-1 0,-16-2 209,0 1 1,-47 0 0,-60 7-26,110-2-275,-93 4-13,1 5 1,-122 27-1,201-28-26,0 2 0,0 2 0,2 1 0,0 2 0,0 1 0,-53 36 0,67-37-5,0 0 0,0 2 0,2 1 0,0 0 0,1 2 0,1 0 0,1 1 0,1 0 0,1 2 0,-15 30 0,24-39-19,1 0 0,1 1 1,0 0-1,0-1 0,2 1 0,0 0 0,1 1 0,1-1 0,0 0 1,4 25-1,3 3-122,1 1 0,23 62 0,-23-82 60,1 0 1,1-1-1,1-1 0,2 1 1,0-2-1,1 0 0,1-1 1,20 21-1,-21-27 38,0-1 0,1-1 0,1-1 0,0 0 1,1-1-1,0-1 0,1 0 0,0-1 0,0-1 0,1-1 0,23 6 0,-8-5 68,1-2-1,0-2 0,0-1 0,1-1 1,-1-2-1,0-2 0,0-1 0,0-2 1,49-12-1,-39 4 49,0-1 0,0-3 0,-2-2 0,0-1 1,-1-2-1,59-42 0,-48 25-13,-2-3 1,84-87-1,-107 97-61,-1-1 0,-1-1-1,-2-2 1,-2 0-1,26-56 1,-40 74-43,-1-1 1,-1 0-1,0 0 1,-2 0-1,0 0 1,-1-1-1,1-28 0,-4 38 0,-1 1 0,1 0 0,-2 0 0,1-1 0,-1 1 0,0 0 0,-1 0 0,0 0 0,-1 1-1,0-1 1,0 1 0,-1 0 0,0 0 0,0 0 0,-1 1 0,0-1 0,-12-11 0,8 11-17,0 1 0,-1 0 0,0 1 0,0 0 0,0 0 1,0 1-1,-1 1 0,0 0 0,0 0 0,0 1 0,0 1 0,-1 0 0,-16 0 0,-14 1-515,0 3-1,-64 9 1,102-10 491,-45 3-154,4-5-69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0:36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 14379,'14'-30'1693,"-10"21"-1043,-10 22 136,-3 9-610,1 1 1,1 0 0,-5 33-1,-6 74 168,16-117-297,-29 536 891,24-335-742,6-211-193,-56 1049 427,44-950 505,15-114-585,-1 0 0,2 0 0,-1 0 0,2 0-1,6-15 1,0 3-239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1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59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1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89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48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0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84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13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50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35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6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0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80" Type="http://schemas.openxmlformats.org/officeDocument/2006/relationships/image" Target="../media/image39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NGDP_RPCH@WEO/OEMDC/ADVEC/WEOWORL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customXml" Target="../ink/ink163.xml"/><Relationship Id="rId26" Type="http://schemas.openxmlformats.org/officeDocument/2006/relationships/customXml" Target="../ink/ink167.xml"/><Relationship Id="rId39" Type="http://schemas.openxmlformats.org/officeDocument/2006/relationships/image" Target="../media/image142.png"/><Relationship Id="rId21" Type="http://schemas.openxmlformats.org/officeDocument/2006/relationships/image" Target="../media/image133.png"/><Relationship Id="rId34" Type="http://schemas.openxmlformats.org/officeDocument/2006/relationships/customXml" Target="../ink/ink171.xml"/><Relationship Id="rId42" Type="http://schemas.openxmlformats.org/officeDocument/2006/relationships/customXml" Target="../ink/ink175.xml"/><Relationship Id="rId47" Type="http://schemas.openxmlformats.org/officeDocument/2006/relationships/image" Target="../media/image146.png"/><Relationship Id="rId50" Type="http://schemas.openxmlformats.org/officeDocument/2006/relationships/customXml" Target="../ink/ink179.xml"/><Relationship Id="rId7" Type="http://schemas.openxmlformats.org/officeDocument/2006/relationships/image" Target="../media/image126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162.xml"/><Relationship Id="rId29" Type="http://schemas.openxmlformats.org/officeDocument/2006/relationships/image" Target="../media/image137.png"/><Relationship Id="rId11" Type="http://schemas.openxmlformats.org/officeDocument/2006/relationships/image" Target="../media/image128.png"/><Relationship Id="rId24" Type="http://schemas.openxmlformats.org/officeDocument/2006/relationships/customXml" Target="../ink/ink166.xml"/><Relationship Id="rId32" Type="http://schemas.openxmlformats.org/officeDocument/2006/relationships/customXml" Target="../ink/ink170.xml"/><Relationship Id="rId37" Type="http://schemas.openxmlformats.org/officeDocument/2006/relationships/image" Target="../media/image141.png"/><Relationship Id="rId40" Type="http://schemas.openxmlformats.org/officeDocument/2006/relationships/customXml" Target="../ink/ink174.xml"/><Relationship Id="rId45" Type="http://schemas.openxmlformats.org/officeDocument/2006/relationships/image" Target="../media/image145.png"/><Relationship Id="rId53" Type="http://schemas.openxmlformats.org/officeDocument/2006/relationships/image" Target="../media/image149.png"/><Relationship Id="rId5" Type="http://schemas.openxmlformats.org/officeDocument/2006/relationships/image" Target="../media/image125.png"/><Relationship Id="rId10" Type="http://schemas.openxmlformats.org/officeDocument/2006/relationships/customXml" Target="../ink/ink159.xml"/><Relationship Id="rId19" Type="http://schemas.openxmlformats.org/officeDocument/2006/relationships/image" Target="../media/image132.png"/><Relationship Id="rId31" Type="http://schemas.openxmlformats.org/officeDocument/2006/relationships/image" Target="../media/image138.png"/><Relationship Id="rId44" Type="http://schemas.openxmlformats.org/officeDocument/2006/relationships/customXml" Target="../ink/ink176.xml"/><Relationship Id="rId52" Type="http://schemas.openxmlformats.org/officeDocument/2006/relationships/customXml" Target="../ink/ink180.xml"/><Relationship Id="rId4" Type="http://schemas.openxmlformats.org/officeDocument/2006/relationships/customXml" Target="../ink/ink156.xml"/><Relationship Id="rId9" Type="http://schemas.openxmlformats.org/officeDocument/2006/relationships/image" Target="../media/image127.png"/><Relationship Id="rId14" Type="http://schemas.openxmlformats.org/officeDocument/2006/relationships/customXml" Target="../ink/ink161.xml"/><Relationship Id="rId22" Type="http://schemas.openxmlformats.org/officeDocument/2006/relationships/customXml" Target="../ink/ink165.xml"/><Relationship Id="rId27" Type="http://schemas.openxmlformats.org/officeDocument/2006/relationships/image" Target="../media/image136.png"/><Relationship Id="rId30" Type="http://schemas.openxmlformats.org/officeDocument/2006/relationships/customXml" Target="../ink/ink169.xml"/><Relationship Id="rId35" Type="http://schemas.openxmlformats.org/officeDocument/2006/relationships/image" Target="../media/image140.png"/><Relationship Id="rId43" Type="http://schemas.openxmlformats.org/officeDocument/2006/relationships/image" Target="../media/image144.png"/><Relationship Id="rId48" Type="http://schemas.openxmlformats.org/officeDocument/2006/relationships/customXml" Target="../ink/ink178.xml"/><Relationship Id="rId8" Type="http://schemas.openxmlformats.org/officeDocument/2006/relationships/customXml" Target="../ink/ink158.xml"/><Relationship Id="rId51" Type="http://schemas.openxmlformats.org/officeDocument/2006/relationships/image" Target="../media/image148.png"/><Relationship Id="rId3" Type="http://schemas.openxmlformats.org/officeDocument/2006/relationships/image" Target="../media/image124.emf"/><Relationship Id="rId12" Type="http://schemas.openxmlformats.org/officeDocument/2006/relationships/customXml" Target="../ink/ink160.xml"/><Relationship Id="rId17" Type="http://schemas.openxmlformats.org/officeDocument/2006/relationships/image" Target="../media/image131.png"/><Relationship Id="rId25" Type="http://schemas.openxmlformats.org/officeDocument/2006/relationships/image" Target="../media/image135.png"/><Relationship Id="rId33" Type="http://schemas.openxmlformats.org/officeDocument/2006/relationships/image" Target="../media/image139.png"/><Relationship Id="rId38" Type="http://schemas.openxmlformats.org/officeDocument/2006/relationships/customXml" Target="../ink/ink173.xml"/><Relationship Id="rId46" Type="http://schemas.openxmlformats.org/officeDocument/2006/relationships/customXml" Target="../ink/ink177.xml"/><Relationship Id="rId20" Type="http://schemas.openxmlformats.org/officeDocument/2006/relationships/customXml" Target="../ink/ink164.xml"/><Relationship Id="rId41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7.xml"/><Relationship Id="rId15" Type="http://schemas.openxmlformats.org/officeDocument/2006/relationships/image" Target="../media/image130.png"/><Relationship Id="rId23" Type="http://schemas.openxmlformats.org/officeDocument/2006/relationships/image" Target="../media/image134.png"/><Relationship Id="rId28" Type="http://schemas.openxmlformats.org/officeDocument/2006/relationships/customXml" Target="../ink/ink168.xml"/><Relationship Id="rId36" Type="http://schemas.openxmlformats.org/officeDocument/2006/relationships/customXml" Target="../ink/ink172.xml"/><Relationship Id="rId49" Type="http://schemas.openxmlformats.org/officeDocument/2006/relationships/image" Target="../media/image1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4.xml"/><Relationship Id="rId13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2.png"/><Relationship Id="rId12" Type="http://schemas.openxmlformats.org/officeDocument/2006/relationships/customXml" Target="../ink/ink186.xml"/><Relationship Id="rId2" Type="http://schemas.openxmlformats.org/officeDocument/2006/relationships/customXml" Target="../ink/ink1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3.xml"/><Relationship Id="rId11" Type="http://schemas.openxmlformats.org/officeDocument/2006/relationships/image" Target="../media/image154.png"/><Relationship Id="rId5" Type="http://schemas.openxmlformats.org/officeDocument/2006/relationships/image" Target="../media/image151.png"/><Relationship Id="rId10" Type="http://schemas.openxmlformats.org/officeDocument/2006/relationships/customXml" Target="../ink/ink185.xml"/><Relationship Id="rId4" Type="http://schemas.openxmlformats.org/officeDocument/2006/relationships/customXml" Target="../ink/ink182.xml"/><Relationship Id="rId9" Type="http://schemas.openxmlformats.org/officeDocument/2006/relationships/image" Target="../media/image153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.png"/><Relationship Id="rId117" Type="http://schemas.openxmlformats.org/officeDocument/2006/relationships/customXml" Target="../ink/ink244.xml"/><Relationship Id="rId21" Type="http://schemas.openxmlformats.org/officeDocument/2006/relationships/customXml" Target="../ink/ink196.xml"/><Relationship Id="rId42" Type="http://schemas.openxmlformats.org/officeDocument/2006/relationships/image" Target="../media/image175.png"/><Relationship Id="rId47" Type="http://schemas.openxmlformats.org/officeDocument/2006/relationships/customXml" Target="../ink/ink209.xml"/><Relationship Id="rId63" Type="http://schemas.openxmlformats.org/officeDocument/2006/relationships/customXml" Target="../ink/ink217.xml"/><Relationship Id="rId68" Type="http://schemas.openxmlformats.org/officeDocument/2006/relationships/image" Target="../media/image188.png"/><Relationship Id="rId84" Type="http://schemas.openxmlformats.org/officeDocument/2006/relationships/image" Target="../media/image196.png"/><Relationship Id="rId89" Type="http://schemas.openxmlformats.org/officeDocument/2006/relationships/customXml" Target="../ink/ink230.xml"/><Relationship Id="rId112" Type="http://schemas.openxmlformats.org/officeDocument/2006/relationships/image" Target="../media/image210.png"/><Relationship Id="rId16" Type="http://schemas.openxmlformats.org/officeDocument/2006/relationships/image" Target="../media/image162.png"/><Relationship Id="rId107" Type="http://schemas.openxmlformats.org/officeDocument/2006/relationships/customXml" Target="../ink/ink239.xml"/><Relationship Id="rId11" Type="http://schemas.openxmlformats.org/officeDocument/2006/relationships/customXml" Target="../ink/ink191.xml"/><Relationship Id="rId32" Type="http://schemas.openxmlformats.org/officeDocument/2006/relationships/image" Target="../media/image170.png"/><Relationship Id="rId37" Type="http://schemas.openxmlformats.org/officeDocument/2006/relationships/customXml" Target="../ink/ink204.xml"/><Relationship Id="rId53" Type="http://schemas.openxmlformats.org/officeDocument/2006/relationships/customXml" Target="../ink/ink212.xml"/><Relationship Id="rId58" Type="http://schemas.openxmlformats.org/officeDocument/2006/relationships/image" Target="../media/image183.png"/><Relationship Id="rId74" Type="http://schemas.openxmlformats.org/officeDocument/2006/relationships/image" Target="../media/image191.png"/><Relationship Id="rId79" Type="http://schemas.openxmlformats.org/officeDocument/2006/relationships/customXml" Target="../ink/ink225.xml"/><Relationship Id="rId102" Type="http://schemas.openxmlformats.org/officeDocument/2006/relationships/image" Target="../media/image205.png"/><Relationship Id="rId5" Type="http://schemas.openxmlformats.org/officeDocument/2006/relationships/customXml" Target="../ink/ink188.xml"/><Relationship Id="rId90" Type="http://schemas.openxmlformats.org/officeDocument/2006/relationships/image" Target="../media/image199.png"/><Relationship Id="rId95" Type="http://schemas.openxmlformats.org/officeDocument/2006/relationships/customXml" Target="../ink/ink233.xml"/><Relationship Id="rId22" Type="http://schemas.openxmlformats.org/officeDocument/2006/relationships/image" Target="../media/image165.png"/><Relationship Id="rId27" Type="http://schemas.openxmlformats.org/officeDocument/2006/relationships/customXml" Target="../ink/ink199.xml"/><Relationship Id="rId43" Type="http://schemas.openxmlformats.org/officeDocument/2006/relationships/customXml" Target="../ink/ink207.xml"/><Relationship Id="rId48" Type="http://schemas.openxmlformats.org/officeDocument/2006/relationships/image" Target="../media/image178.png"/><Relationship Id="rId64" Type="http://schemas.openxmlformats.org/officeDocument/2006/relationships/image" Target="../media/image186.png"/><Relationship Id="rId69" Type="http://schemas.openxmlformats.org/officeDocument/2006/relationships/customXml" Target="../ink/ink220.xml"/><Relationship Id="rId113" Type="http://schemas.openxmlformats.org/officeDocument/2006/relationships/customXml" Target="../ink/ink242.xml"/><Relationship Id="rId118" Type="http://schemas.openxmlformats.org/officeDocument/2006/relationships/image" Target="../media/image213.png"/><Relationship Id="rId80" Type="http://schemas.openxmlformats.org/officeDocument/2006/relationships/image" Target="../media/image194.png"/><Relationship Id="rId85" Type="http://schemas.openxmlformats.org/officeDocument/2006/relationships/customXml" Target="../ink/ink228.xml"/><Relationship Id="rId12" Type="http://schemas.openxmlformats.org/officeDocument/2006/relationships/image" Target="../media/image160.png"/><Relationship Id="rId17" Type="http://schemas.openxmlformats.org/officeDocument/2006/relationships/customXml" Target="../ink/ink194.xml"/><Relationship Id="rId33" Type="http://schemas.openxmlformats.org/officeDocument/2006/relationships/customXml" Target="../ink/ink202.xml"/><Relationship Id="rId38" Type="http://schemas.openxmlformats.org/officeDocument/2006/relationships/image" Target="../media/image173.png"/><Relationship Id="rId59" Type="http://schemas.openxmlformats.org/officeDocument/2006/relationships/customXml" Target="../ink/ink215.xml"/><Relationship Id="rId103" Type="http://schemas.openxmlformats.org/officeDocument/2006/relationships/customXml" Target="../ink/ink237.xml"/><Relationship Id="rId108" Type="http://schemas.openxmlformats.org/officeDocument/2006/relationships/image" Target="../media/image208.png"/><Relationship Id="rId54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customXml" Target="../ink/ink223.xml"/><Relationship Id="rId91" Type="http://schemas.openxmlformats.org/officeDocument/2006/relationships/customXml" Target="../ink/ink231.xml"/><Relationship Id="rId96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23" Type="http://schemas.openxmlformats.org/officeDocument/2006/relationships/customXml" Target="../ink/ink197.xml"/><Relationship Id="rId28" Type="http://schemas.openxmlformats.org/officeDocument/2006/relationships/image" Target="../media/image168.png"/><Relationship Id="rId49" Type="http://schemas.openxmlformats.org/officeDocument/2006/relationships/customXml" Target="../ink/ink210.xml"/><Relationship Id="rId114" Type="http://schemas.openxmlformats.org/officeDocument/2006/relationships/image" Target="../media/image211.png"/><Relationship Id="rId119" Type="http://schemas.openxmlformats.org/officeDocument/2006/relationships/customXml" Target="../ink/ink245.xml"/><Relationship Id="rId10" Type="http://schemas.openxmlformats.org/officeDocument/2006/relationships/image" Target="../media/image159.png"/><Relationship Id="rId31" Type="http://schemas.openxmlformats.org/officeDocument/2006/relationships/customXml" Target="../ink/ink201.xml"/><Relationship Id="rId44" Type="http://schemas.openxmlformats.org/officeDocument/2006/relationships/image" Target="../media/image176.png"/><Relationship Id="rId52" Type="http://schemas.openxmlformats.org/officeDocument/2006/relationships/image" Target="../media/image180.png"/><Relationship Id="rId60" Type="http://schemas.openxmlformats.org/officeDocument/2006/relationships/image" Target="../media/image184.png"/><Relationship Id="rId65" Type="http://schemas.openxmlformats.org/officeDocument/2006/relationships/customXml" Target="../ink/ink218.xml"/><Relationship Id="rId73" Type="http://schemas.openxmlformats.org/officeDocument/2006/relationships/customXml" Target="../ink/ink222.xml"/><Relationship Id="rId78" Type="http://schemas.openxmlformats.org/officeDocument/2006/relationships/image" Target="../media/image193.png"/><Relationship Id="rId81" Type="http://schemas.openxmlformats.org/officeDocument/2006/relationships/customXml" Target="../ink/ink226.xml"/><Relationship Id="rId86" Type="http://schemas.openxmlformats.org/officeDocument/2006/relationships/image" Target="../media/image197.png"/><Relationship Id="rId94" Type="http://schemas.openxmlformats.org/officeDocument/2006/relationships/image" Target="../media/image201.png"/><Relationship Id="rId99" Type="http://schemas.openxmlformats.org/officeDocument/2006/relationships/customXml" Target="../ink/ink235.xml"/><Relationship Id="rId101" Type="http://schemas.openxmlformats.org/officeDocument/2006/relationships/customXml" Target="../ink/ink236.xml"/><Relationship Id="rId4" Type="http://schemas.openxmlformats.org/officeDocument/2006/relationships/image" Target="../media/image156.png"/><Relationship Id="rId9" Type="http://schemas.openxmlformats.org/officeDocument/2006/relationships/customXml" Target="../ink/ink190.xml"/><Relationship Id="rId13" Type="http://schemas.openxmlformats.org/officeDocument/2006/relationships/customXml" Target="../ink/ink192.xml"/><Relationship Id="rId18" Type="http://schemas.openxmlformats.org/officeDocument/2006/relationships/image" Target="../media/image163.png"/><Relationship Id="rId39" Type="http://schemas.openxmlformats.org/officeDocument/2006/relationships/customXml" Target="../ink/ink205.xml"/><Relationship Id="rId109" Type="http://schemas.openxmlformats.org/officeDocument/2006/relationships/customXml" Target="../ink/ink240.xml"/><Relationship Id="rId34" Type="http://schemas.openxmlformats.org/officeDocument/2006/relationships/image" Target="../media/image171.png"/><Relationship Id="rId50" Type="http://schemas.openxmlformats.org/officeDocument/2006/relationships/image" Target="../media/image179.png"/><Relationship Id="rId55" Type="http://schemas.openxmlformats.org/officeDocument/2006/relationships/customXml" Target="../ink/ink213.xml"/><Relationship Id="rId76" Type="http://schemas.openxmlformats.org/officeDocument/2006/relationships/image" Target="../media/image192.png"/><Relationship Id="rId97" Type="http://schemas.openxmlformats.org/officeDocument/2006/relationships/customXml" Target="../ink/ink234.xml"/><Relationship Id="rId104" Type="http://schemas.openxmlformats.org/officeDocument/2006/relationships/image" Target="../media/image206.png"/><Relationship Id="rId120" Type="http://schemas.openxmlformats.org/officeDocument/2006/relationships/image" Target="../media/image214.png"/><Relationship Id="rId7" Type="http://schemas.openxmlformats.org/officeDocument/2006/relationships/customXml" Target="../ink/ink189.xml"/><Relationship Id="rId71" Type="http://schemas.openxmlformats.org/officeDocument/2006/relationships/customXml" Target="../ink/ink221.xml"/><Relationship Id="rId92" Type="http://schemas.openxmlformats.org/officeDocument/2006/relationships/image" Target="../media/image200.png"/><Relationship Id="rId2" Type="http://schemas.openxmlformats.org/officeDocument/2006/relationships/image" Target="../media/image810.png"/><Relationship Id="rId29" Type="http://schemas.openxmlformats.org/officeDocument/2006/relationships/customXml" Target="../ink/ink200.xml"/><Relationship Id="rId24" Type="http://schemas.openxmlformats.org/officeDocument/2006/relationships/image" Target="../media/image166.png"/><Relationship Id="rId40" Type="http://schemas.openxmlformats.org/officeDocument/2006/relationships/image" Target="../media/image174.png"/><Relationship Id="rId45" Type="http://schemas.openxmlformats.org/officeDocument/2006/relationships/customXml" Target="../ink/ink208.xml"/><Relationship Id="rId66" Type="http://schemas.openxmlformats.org/officeDocument/2006/relationships/image" Target="../media/image187.png"/><Relationship Id="rId87" Type="http://schemas.openxmlformats.org/officeDocument/2006/relationships/customXml" Target="../ink/ink229.xml"/><Relationship Id="rId110" Type="http://schemas.openxmlformats.org/officeDocument/2006/relationships/image" Target="../media/image209.png"/><Relationship Id="rId115" Type="http://schemas.openxmlformats.org/officeDocument/2006/relationships/customXml" Target="../ink/ink243.xml"/><Relationship Id="rId61" Type="http://schemas.openxmlformats.org/officeDocument/2006/relationships/customXml" Target="../ink/ink216.xml"/><Relationship Id="rId82" Type="http://schemas.openxmlformats.org/officeDocument/2006/relationships/image" Target="../media/image195.png"/><Relationship Id="rId19" Type="http://schemas.openxmlformats.org/officeDocument/2006/relationships/customXml" Target="../ink/ink195.xml"/><Relationship Id="rId14" Type="http://schemas.openxmlformats.org/officeDocument/2006/relationships/image" Target="../media/image161.png"/><Relationship Id="rId30" Type="http://schemas.openxmlformats.org/officeDocument/2006/relationships/image" Target="../media/image169.png"/><Relationship Id="rId35" Type="http://schemas.openxmlformats.org/officeDocument/2006/relationships/customXml" Target="../ink/ink203.xml"/><Relationship Id="rId56" Type="http://schemas.openxmlformats.org/officeDocument/2006/relationships/image" Target="../media/image182.png"/><Relationship Id="rId77" Type="http://schemas.openxmlformats.org/officeDocument/2006/relationships/customXml" Target="../ink/ink224.xml"/><Relationship Id="rId100" Type="http://schemas.openxmlformats.org/officeDocument/2006/relationships/image" Target="../media/image204.png"/><Relationship Id="rId105" Type="http://schemas.openxmlformats.org/officeDocument/2006/relationships/customXml" Target="../ink/ink238.xml"/><Relationship Id="rId8" Type="http://schemas.openxmlformats.org/officeDocument/2006/relationships/image" Target="../media/image158.png"/><Relationship Id="rId51" Type="http://schemas.openxmlformats.org/officeDocument/2006/relationships/customXml" Target="../ink/ink211.xml"/><Relationship Id="rId72" Type="http://schemas.openxmlformats.org/officeDocument/2006/relationships/image" Target="../media/image190.png"/><Relationship Id="rId93" Type="http://schemas.openxmlformats.org/officeDocument/2006/relationships/customXml" Target="../ink/ink232.xml"/><Relationship Id="rId98" Type="http://schemas.openxmlformats.org/officeDocument/2006/relationships/image" Target="../media/image203.png"/><Relationship Id="rId3" Type="http://schemas.openxmlformats.org/officeDocument/2006/relationships/customXml" Target="../ink/ink187.xml"/><Relationship Id="rId25" Type="http://schemas.openxmlformats.org/officeDocument/2006/relationships/customXml" Target="../ink/ink198.xml"/><Relationship Id="rId46" Type="http://schemas.openxmlformats.org/officeDocument/2006/relationships/image" Target="../media/image177.png"/><Relationship Id="rId67" Type="http://schemas.openxmlformats.org/officeDocument/2006/relationships/customXml" Target="../ink/ink219.xml"/><Relationship Id="rId116" Type="http://schemas.openxmlformats.org/officeDocument/2006/relationships/image" Target="../media/image212.png"/><Relationship Id="rId20" Type="http://schemas.openxmlformats.org/officeDocument/2006/relationships/image" Target="../media/image164.png"/><Relationship Id="rId41" Type="http://schemas.openxmlformats.org/officeDocument/2006/relationships/customXml" Target="../ink/ink206.xml"/><Relationship Id="rId62" Type="http://schemas.openxmlformats.org/officeDocument/2006/relationships/image" Target="../media/image185.png"/><Relationship Id="rId83" Type="http://schemas.openxmlformats.org/officeDocument/2006/relationships/customXml" Target="../ink/ink227.xml"/><Relationship Id="rId88" Type="http://schemas.openxmlformats.org/officeDocument/2006/relationships/image" Target="../media/image198.png"/><Relationship Id="rId111" Type="http://schemas.openxmlformats.org/officeDocument/2006/relationships/customXml" Target="../ink/ink241.xml"/><Relationship Id="rId15" Type="http://schemas.openxmlformats.org/officeDocument/2006/relationships/customXml" Target="../ink/ink193.xml"/><Relationship Id="rId36" Type="http://schemas.openxmlformats.org/officeDocument/2006/relationships/image" Target="../media/image172.png"/><Relationship Id="rId57" Type="http://schemas.openxmlformats.org/officeDocument/2006/relationships/customXml" Target="../ink/ink214.xml"/><Relationship Id="rId106" Type="http://schemas.openxmlformats.org/officeDocument/2006/relationships/image" Target="../media/image20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4.png"/><Relationship Id="rId21" Type="http://schemas.openxmlformats.org/officeDocument/2006/relationships/image" Target="../media/image226.png"/><Relationship Id="rId324" Type="http://schemas.openxmlformats.org/officeDocument/2006/relationships/image" Target="../media/image376.png"/><Relationship Id="rId531" Type="http://schemas.openxmlformats.org/officeDocument/2006/relationships/customXml" Target="../ink/ink510.xml"/><Relationship Id="rId170" Type="http://schemas.openxmlformats.org/officeDocument/2006/relationships/customXml" Target="../ink/ink328.xml"/><Relationship Id="rId268" Type="http://schemas.openxmlformats.org/officeDocument/2006/relationships/customXml" Target="../ink/ink377.xml"/><Relationship Id="rId475" Type="http://schemas.openxmlformats.org/officeDocument/2006/relationships/image" Target="../media/image451.png"/><Relationship Id="rId32" Type="http://schemas.openxmlformats.org/officeDocument/2006/relationships/customXml" Target="../ink/ink259.xml"/><Relationship Id="rId128" Type="http://schemas.openxmlformats.org/officeDocument/2006/relationships/customXml" Target="../ink/ink307.xml"/><Relationship Id="rId335" Type="http://schemas.openxmlformats.org/officeDocument/2006/relationships/customXml" Target="../ink/ink411.xml"/><Relationship Id="rId542" Type="http://schemas.openxmlformats.org/officeDocument/2006/relationships/image" Target="../media/image484.png"/><Relationship Id="rId181" Type="http://schemas.openxmlformats.org/officeDocument/2006/relationships/image" Target="../media/image306.png"/><Relationship Id="rId402" Type="http://schemas.openxmlformats.org/officeDocument/2006/relationships/customXml" Target="../ink/ink445.xml"/><Relationship Id="rId279" Type="http://schemas.openxmlformats.org/officeDocument/2006/relationships/image" Target="../media/image354.png"/><Relationship Id="rId486" Type="http://schemas.openxmlformats.org/officeDocument/2006/relationships/customXml" Target="../ink/ink487.xml"/><Relationship Id="rId43" Type="http://schemas.openxmlformats.org/officeDocument/2006/relationships/image" Target="../media/image237.png"/><Relationship Id="rId139" Type="http://schemas.openxmlformats.org/officeDocument/2006/relationships/image" Target="../media/image285.png"/><Relationship Id="rId346" Type="http://schemas.openxmlformats.org/officeDocument/2006/relationships/image" Target="../media/image387.png"/><Relationship Id="rId553" Type="http://schemas.openxmlformats.org/officeDocument/2006/relationships/customXml" Target="../ink/ink521.xml"/><Relationship Id="rId192" Type="http://schemas.openxmlformats.org/officeDocument/2006/relationships/customXml" Target="../ink/ink339.xml"/><Relationship Id="rId206" Type="http://schemas.openxmlformats.org/officeDocument/2006/relationships/customXml" Target="../ink/ink346.xml"/><Relationship Id="rId413" Type="http://schemas.openxmlformats.org/officeDocument/2006/relationships/image" Target="../media/image420.png"/><Relationship Id="rId497" Type="http://schemas.openxmlformats.org/officeDocument/2006/relationships/customXml" Target="../ink/ink493.xml"/><Relationship Id="rId357" Type="http://schemas.openxmlformats.org/officeDocument/2006/relationships/customXml" Target="../ink/ink422.xml"/><Relationship Id="rId54" Type="http://schemas.openxmlformats.org/officeDocument/2006/relationships/customXml" Target="../ink/ink270.xml"/><Relationship Id="rId217" Type="http://schemas.openxmlformats.org/officeDocument/2006/relationships/image" Target="../media/image324.png"/><Relationship Id="rId564" Type="http://schemas.openxmlformats.org/officeDocument/2006/relationships/image" Target="../media/image495.png"/><Relationship Id="rId424" Type="http://schemas.openxmlformats.org/officeDocument/2006/relationships/customXml" Target="../ink/ink456.xml"/><Relationship Id="rId270" Type="http://schemas.openxmlformats.org/officeDocument/2006/relationships/customXml" Target="../ink/ink378.xml"/><Relationship Id="rId65" Type="http://schemas.openxmlformats.org/officeDocument/2006/relationships/image" Target="../media/image248.png"/><Relationship Id="rId130" Type="http://schemas.openxmlformats.org/officeDocument/2006/relationships/customXml" Target="../ink/ink308.xml"/><Relationship Id="rId368" Type="http://schemas.openxmlformats.org/officeDocument/2006/relationships/image" Target="../media/image398.png"/><Relationship Id="rId575" Type="http://schemas.openxmlformats.org/officeDocument/2006/relationships/customXml" Target="../ink/ink532.xml"/><Relationship Id="rId228" Type="http://schemas.openxmlformats.org/officeDocument/2006/relationships/customXml" Target="../ink/ink357.xml"/><Relationship Id="rId435" Type="http://schemas.openxmlformats.org/officeDocument/2006/relationships/image" Target="../media/image431.png"/><Relationship Id="rId281" Type="http://schemas.openxmlformats.org/officeDocument/2006/relationships/image" Target="../media/image355.png"/><Relationship Id="rId502" Type="http://schemas.openxmlformats.org/officeDocument/2006/relationships/image" Target="../media/image464.png"/><Relationship Id="rId76" Type="http://schemas.openxmlformats.org/officeDocument/2006/relationships/customXml" Target="../ink/ink281.xml"/><Relationship Id="rId141" Type="http://schemas.openxmlformats.org/officeDocument/2006/relationships/image" Target="../media/image286.png"/><Relationship Id="rId379" Type="http://schemas.openxmlformats.org/officeDocument/2006/relationships/customXml" Target="../ink/ink433.xml"/><Relationship Id="rId586" Type="http://schemas.openxmlformats.org/officeDocument/2006/relationships/image" Target="../media/image506.png"/><Relationship Id="rId7" Type="http://schemas.openxmlformats.org/officeDocument/2006/relationships/image" Target="../media/image219.png"/><Relationship Id="rId239" Type="http://schemas.openxmlformats.org/officeDocument/2006/relationships/image" Target="../media/image334.png"/><Relationship Id="rId446" Type="http://schemas.openxmlformats.org/officeDocument/2006/relationships/customXml" Target="../ink/ink467.xml"/><Relationship Id="rId292" Type="http://schemas.openxmlformats.org/officeDocument/2006/relationships/image" Target="../media/image360.png"/><Relationship Id="rId306" Type="http://schemas.openxmlformats.org/officeDocument/2006/relationships/image" Target="../media/image367.png"/><Relationship Id="rId45" Type="http://schemas.openxmlformats.org/officeDocument/2006/relationships/image" Target="../media/image238.png"/><Relationship Id="rId87" Type="http://schemas.openxmlformats.org/officeDocument/2006/relationships/image" Target="../media/image259.png"/><Relationship Id="rId110" Type="http://schemas.openxmlformats.org/officeDocument/2006/relationships/customXml" Target="../ink/ink298.xml"/><Relationship Id="rId348" Type="http://schemas.openxmlformats.org/officeDocument/2006/relationships/image" Target="../media/image388.png"/><Relationship Id="rId513" Type="http://schemas.openxmlformats.org/officeDocument/2006/relationships/customXml" Target="../ink/ink501.xml"/><Relationship Id="rId555" Type="http://schemas.openxmlformats.org/officeDocument/2006/relationships/customXml" Target="../ink/ink522.xml"/><Relationship Id="rId152" Type="http://schemas.openxmlformats.org/officeDocument/2006/relationships/customXml" Target="../ink/ink319.xml"/><Relationship Id="rId194" Type="http://schemas.openxmlformats.org/officeDocument/2006/relationships/customXml" Target="../ink/ink340.xml"/><Relationship Id="rId208" Type="http://schemas.openxmlformats.org/officeDocument/2006/relationships/customXml" Target="../ink/ink347.xml"/><Relationship Id="rId415" Type="http://schemas.openxmlformats.org/officeDocument/2006/relationships/image" Target="../media/image421.png"/><Relationship Id="rId457" Type="http://schemas.openxmlformats.org/officeDocument/2006/relationships/image" Target="../media/image442.png"/><Relationship Id="rId261" Type="http://schemas.openxmlformats.org/officeDocument/2006/relationships/image" Target="../media/image345.png"/><Relationship Id="rId499" Type="http://schemas.openxmlformats.org/officeDocument/2006/relationships/customXml" Target="../ink/ink494.xml"/><Relationship Id="rId14" Type="http://schemas.openxmlformats.org/officeDocument/2006/relationships/customXml" Target="../ink/ink250.xml"/><Relationship Id="rId56" Type="http://schemas.openxmlformats.org/officeDocument/2006/relationships/customXml" Target="../ink/ink271.xml"/><Relationship Id="rId317" Type="http://schemas.openxmlformats.org/officeDocument/2006/relationships/customXml" Target="../ink/ink402.xml"/><Relationship Id="rId359" Type="http://schemas.openxmlformats.org/officeDocument/2006/relationships/customXml" Target="../ink/ink423.xml"/><Relationship Id="rId524" Type="http://schemas.openxmlformats.org/officeDocument/2006/relationships/image" Target="../media/image475.png"/><Relationship Id="rId566" Type="http://schemas.openxmlformats.org/officeDocument/2006/relationships/image" Target="../media/image496.png"/><Relationship Id="rId98" Type="http://schemas.openxmlformats.org/officeDocument/2006/relationships/customXml" Target="../ink/ink292.xml"/><Relationship Id="rId121" Type="http://schemas.openxmlformats.org/officeDocument/2006/relationships/image" Target="../media/image276.png"/><Relationship Id="rId163" Type="http://schemas.openxmlformats.org/officeDocument/2006/relationships/image" Target="../media/image297.png"/><Relationship Id="rId219" Type="http://schemas.openxmlformats.org/officeDocument/2006/relationships/image" Target="../media/image325.png"/><Relationship Id="rId370" Type="http://schemas.openxmlformats.org/officeDocument/2006/relationships/image" Target="../media/image399.png"/><Relationship Id="rId426" Type="http://schemas.openxmlformats.org/officeDocument/2006/relationships/customXml" Target="../ink/ink457.xml"/><Relationship Id="rId230" Type="http://schemas.openxmlformats.org/officeDocument/2006/relationships/customXml" Target="../ink/ink358.xml"/><Relationship Id="rId468" Type="http://schemas.openxmlformats.org/officeDocument/2006/relationships/customXml" Target="../ink/ink478.xml"/><Relationship Id="rId25" Type="http://schemas.openxmlformats.org/officeDocument/2006/relationships/image" Target="../media/image228.png"/><Relationship Id="rId67" Type="http://schemas.openxmlformats.org/officeDocument/2006/relationships/image" Target="../media/image249.png"/><Relationship Id="rId272" Type="http://schemas.openxmlformats.org/officeDocument/2006/relationships/customXml" Target="../ink/ink379.xml"/><Relationship Id="rId328" Type="http://schemas.openxmlformats.org/officeDocument/2006/relationships/image" Target="../media/image378.png"/><Relationship Id="rId535" Type="http://schemas.openxmlformats.org/officeDocument/2006/relationships/customXml" Target="../ink/ink512.xml"/><Relationship Id="rId577" Type="http://schemas.openxmlformats.org/officeDocument/2006/relationships/customXml" Target="../ink/ink533.xml"/><Relationship Id="rId132" Type="http://schemas.openxmlformats.org/officeDocument/2006/relationships/customXml" Target="../ink/ink309.xml"/><Relationship Id="rId174" Type="http://schemas.openxmlformats.org/officeDocument/2006/relationships/customXml" Target="../ink/ink330.xml"/><Relationship Id="rId381" Type="http://schemas.openxmlformats.org/officeDocument/2006/relationships/customXml" Target="../ink/ink434.xml"/><Relationship Id="rId241" Type="http://schemas.openxmlformats.org/officeDocument/2006/relationships/image" Target="../media/image335.png"/><Relationship Id="rId437" Type="http://schemas.openxmlformats.org/officeDocument/2006/relationships/image" Target="../media/image432.png"/><Relationship Id="rId479" Type="http://schemas.openxmlformats.org/officeDocument/2006/relationships/image" Target="../media/image453.png"/><Relationship Id="rId36" Type="http://schemas.openxmlformats.org/officeDocument/2006/relationships/customXml" Target="../ink/ink261.xml"/><Relationship Id="rId283" Type="http://schemas.openxmlformats.org/officeDocument/2006/relationships/image" Target="../media/image356.png"/><Relationship Id="rId339" Type="http://schemas.openxmlformats.org/officeDocument/2006/relationships/customXml" Target="../ink/ink413.xml"/><Relationship Id="rId490" Type="http://schemas.openxmlformats.org/officeDocument/2006/relationships/image" Target="../media/image458.png"/><Relationship Id="rId504" Type="http://schemas.openxmlformats.org/officeDocument/2006/relationships/image" Target="../media/image465.png"/><Relationship Id="rId546" Type="http://schemas.openxmlformats.org/officeDocument/2006/relationships/image" Target="../media/image486.png"/><Relationship Id="rId78" Type="http://schemas.openxmlformats.org/officeDocument/2006/relationships/customXml" Target="../ink/ink282.xml"/><Relationship Id="rId101" Type="http://schemas.openxmlformats.org/officeDocument/2006/relationships/image" Target="../media/image266.png"/><Relationship Id="rId143" Type="http://schemas.openxmlformats.org/officeDocument/2006/relationships/image" Target="../media/image287.png"/><Relationship Id="rId185" Type="http://schemas.openxmlformats.org/officeDocument/2006/relationships/image" Target="../media/image308.png"/><Relationship Id="rId350" Type="http://schemas.openxmlformats.org/officeDocument/2006/relationships/image" Target="../media/image389.png"/><Relationship Id="rId406" Type="http://schemas.openxmlformats.org/officeDocument/2006/relationships/customXml" Target="../ink/ink447.xml"/><Relationship Id="rId588" Type="http://schemas.openxmlformats.org/officeDocument/2006/relationships/image" Target="../media/image507.png"/><Relationship Id="rId9" Type="http://schemas.openxmlformats.org/officeDocument/2006/relationships/image" Target="../media/image220.png"/><Relationship Id="rId210" Type="http://schemas.openxmlformats.org/officeDocument/2006/relationships/customXml" Target="../ink/ink348.xml"/><Relationship Id="rId392" Type="http://schemas.openxmlformats.org/officeDocument/2006/relationships/customXml" Target="../ink/ink440.xml"/><Relationship Id="rId448" Type="http://schemas.openxmlformats.org/officeDocument/2006/relationships/customXml" Target="../ink/ink468.xml"/><Relationship Id="rId252" Type="http://schemas.openxmlformats.org/officeDocument/2006/relationships/customXml" Target="../ink/ink369.xml"/><Relationship Id="rId294" Type="http://schemas.openxmlformats.org/officeDocument/2006/relationships/image" Target="../media/image361.png"/><Relationship Id="rId308" Type="http://schemas.openxmlformats.org/officeDocument/2006/relationships/image" Target="../media/image368.png"/><Relationship Id="rId515" Type="http://schemas.openxmlformats.org/officeDocument/2006/relationships/customXml" Target="../ink/ink502.xml"/><Relationship Id="rId47" Type="http://schemas.openxmlformats.org/officeDocument/2006/relationships/image" Target="../media/image239.png"/><Relationship Id="rId89" Type="http://schemas.openxmlformats.org/officeDocument/2006/relationships/image" Target="../media/image260.png"/><Relationship Id="rId112" Type="http://schemas.openxmlformats.org/officeDocument/2006/relationships/customXml" Target="../ink/ink299.xml"/><Relationship Id="rId154" Type="http://schemas.openxmlformats.org/officeDocument/2006/relationships/customXml" Target="../ink/ink320.xml"/><Relationship Id="rId361" Type="http://schemas.openxmlformats.org/officeDocument/2006/relationships/customXml" Target="../ink/ink424.xml"/><Relationship Id="rId557" Type="http://schemas.openxmlformats.org/officeDocument/2006/relationships/customXml" Target="../ink/ink523.xml"/><Relationship Id="rId196" Type="http://schemas.openxmlformats.org/officeDocument/2006/relationships/customXml" Target="../ink/ink341.xml"/><Relationship Id="rId417" Type="http://schemas.openxmlformats.org/officeDocument/2006/relationships/image" Target="../media/image422.png"/><Relationship Id="rId459" Type="http://schemas.openxmlformats.org/officeDocument/2006/relationships/image" Target="../media/image443.png"/><Relationship Id="rId16" Type="http://schemas.openxmlformats.org/officeDocument/2006/relationships/customXml" Target="../ink/ink251.xml"/><Relationship Id="rId221" Type="http://schemas.openxmlformats.org/officeDocument/2006/relationships/image" Target="../media/image326.png"/><Relationship Id="rId263" Type="http://schemas.openxmlformats.org/officeDocument/2006/relationships/image" Target="../media/image346.png"/><Relationship Id="rId319" Type="http://schemas.openxmlformats.org/officeDocument/2006/relationships/customXml" Target="../ink/ink403.xml"/><Relationship Id="rId470" Type="http://schemas.openxmlformats.org/officeDocument/2006/relationships/customXml" Target="../ink/ink479.xml"/><Relationship Id="rId526" Type="http://schemas.openxmlformats.org/officeDocument/2006/relationships/image" Target="../media/image476.png"/><Relationship Id="rId58" Type="http://schemas.openxmlformats.org/officeDocument/2006/relationships/customXml" Target="../ink/ink272.xml"/><Relationship Id="rId123" Type="http://schemas.openxmlformats.org/officeDocument/2006/relationships/image" Target="../media/image277.png"/><Relationship Id="rId330" Type="http://schemas.openxmlformats.org/officeDocument/2006/relationships/image" Target="../media/image379.png"/><Relationship Id="rId568" Type="http://schemas.openxmlformats.org/officeDocument/2006/relationships/image" Target="../media/image497.png"/><Relationship Id="rId165" Type="http://schemas.openxmlformats.org/officeDocument/2006/relationships/image" Target="../media/image298.png"/><Relationship Id="rId372" Type="http://schemas.openxmlformats.org/officeDocument/2006/relationships/image" Target="../media/image400.png"/><Relationship Id="rId428" Type="http://schemas.openxmlformats.org/officeDocument/2006/relationships/customXml" Target="../ink/ink458.xml"/><Relationship Id="rId232" Type="http://schemas.openxmlformats.org/officeDocument/2006/relationships/customXml" Target="../ink/ink359.xml"/><Relationship Id="rId274" Type="http://schemas.openxmlformats.org/officeDocument/2006/relationships/customXml" Target="../ink/ink380.xml"/><Relationship Id="rId481" Type="http://schemas.openxmlformats.org/officeDocument/2006/relationships/image" Target="../media/image454.png"/><Relationship Id="rId27" Type="http://schemas.openxmlformats.org/officeDocument/2006/relationships/image" Target="../media/image229.png"/><Relationship Id="rId69" Type="http://schemas.openxmlformats.org/officeDocument/2006/relationships/image" Target="../media/image250.png"/><Relationship Id="rId134" Type="http://schemas.openxmlformats.org/officeDocument/2006/relationships/customXml" Target="../ink/ink310.xml"/><Relationship Id="rId537" Type="http://schemas.openxmlformats.org/officeDocument/2006/relationships/customXml" Target="../ink/ink513.xml"/><Relationship Id="rId579" Type="http://schemas.openxmlformats.org/officeDocument/2006/relationships/customXml" Target="../ink/ink534.xml"/><Relationship Id="rId80" Type="http://schemas.openxmlformats.org/officeDocument/2006/relationships/customXml" Target="../ink/ink283.xml"/><Relationship Id="rId176" Type="http://schemas.openxmlformats.org/officeDocument/2006/relationships/customXml" Target="../ink/ink331.xml"/><Relationship Id="rId341" Type="http://schemas.openxmlformats.org/officeDocument/2006/relationships/customXml" Target="../ink/ink414.xml"/><Relationship Id="rId383" Type="http://schemas.openxmlformats.org/officeDocument/2006/relationships/customXml" Target="../ink/ink435.xml"/><Relationship Id="rId439" Type="http://schemas.openxmlformats.org/officeDocument/2006/relationships/image" Target="../media/image433.png"/><Relationship Id="rId590" Type="http://schemas.openxmlformats.org/officeDocument/2006/relationships/image" Target="../media/image508.png"/><Relationship Id="rId201" Type="http://schemas.openxmlformats.org/officeDocument/2006/relationships/image" Target="../media/image316.png"/><Relationship Id="rId243" Type="http://schemas.openxmlformats.org/officeDocument/2006/relationships/image" Target="../media/image336.png"/><Relationship Id="rId285" Type="http://schemas.openxmlformats.org/officeDocument/2006/relationships/image" Target="../media/image357.png"/><Relationship Id="rId450" Type="http://schemas.openxmlformats.org/officeDocument/2006/relationships/customXml" Target="../ink/ink469.xml"/><Relationship Id="rId506" Type="http://schemas.openxmlformats.org/officeDocument/2006/relationships/image" Target="../media/image466.png"/><Relationship Id="rId38" Type="http://schemas.openxmlformats.org/officeDocument/2006/relationships/customXml" Target="../ink/ink262.xml"/><Relationship Id="rId103" Type="http://schemas.openxmlformats.org/officeDocument/2006/relationships/image" Target="../media/image267.png"/><Relationship Id="rId310" Type="http://schemas.openxmlformats.org/officeDocument/2006/relationships/image" Target="../media/image369.png"/><Relationship Id="rId492" Type="http://schemas.openxmlformats.org/officeDocument/2006/relationships/image" Target="../media/image459.png"/><Relationship Id="rId548" Type="http://schemas.openxmlformats.org/officeDocument/2006/relationships/image" Target="../media/image487.png"/><Relationship Id="rId91" Type="http://schemas.openxmlformats.org/officeDocument/2006/relationships/image" Target="../media/image261.png"/><Relationship Id="rId145" Type="http://schemas.openxmlformats.org/officeDocument/2006/relationships/image" Target="../media/image288.png"/><Relationship Id="rId187" Type="http://schemas.openxmlformats.org/officeDocument/2006/relationships/image" Target="../media/image309.png"/><Relationship Id="rId352" Type="http://schemas.openxmlformats.org/officeDocument/2006/relationships/image" Target="../media/image390.png"/><Relationship Id="rId394" Type="http://schemas.openxmlformats.org/officeDocument/2006/relationships/customXml" Target="../ink/ink441.xml"/><Relationship Id="rId408" Type="http://schemas.openxmlformats.org/officeDocument/2006/relationships/customXml" Target="../ink/ink448.xml"/><Relationship Id="rId212" Type="http://schemas.openxmlformats.org/officeDocument/2006/relationships/customXml" Target="../ink/ink349.xml"/><Relationship Id="rId254" Type="http://schemas.openxmlformats.org/officeDocument/2006/relationships/customXml" Target="../ink/ink370.xml"/><Relationship Id="rId49" Type="http://schemas.openxmlformats.org/officeDocument/2006/relationships/image" Target="../media/image240.png"/><Relationship Id="rId114" Type="http://schemas.openxmlformats.org/officeDocument/2006/relationships/customXml" Target="../ink/ink300.xml"/><Relationship Id="rId296" Type="http://schemas.openxmlformats.org/officeDocument/2006/relationships/image" Target="../media/image362.png"/><Relationship Id="rId461" Type="http://schemas.openxmlformats.org/officeDocument/2006/relationships/image" Target="../media/image444.png"/><Relationship Id="rId517" Type="http://schemas.openxmlformats.org/officeDocument/2006/relationships/customXml" Target="../ink/ink503.xml"/><Relationship Id="rId559" Type="http://schemas.openxmlformats.org/officeDocument/2006/relationships/customXml" Target="../ink/ink524.xml"/><Relationship Id="rId60" Type="http://schemas.openxmlformats.org/officeDocument/2006/relationships/customXml" Target="../ink/ink273.xml"/><Relationship Id="rId156" Type="http://schemas.openxmlformats.org/officeDocument/2006/relationships/customXml" Target="../ink/ink321.xml"/><Relationship Id="rId198" Type="http://schemas.openxmlformats.org/officeDocument/2006/relationships/customXml" Target="../ink/ink342.xml"/><Relationship Id="rId321" Type="http://schemas.openxmlformats.org/officeDocument/2006/relationships/customXml" Target="../ink/ink404.xml"/><Relationship Id="rId363" Type="http://schemas.openxmlformats.org/officeDocument/2006/relationships/customXml" Target="../ink/ink425.xml"/><Relationship Id="rId419" Type="http://schemas.openxmlformats.org/officeDocument/2006/relationships/image" Target="../media/image423.png"/><Relationship Id="rId570" Type="http://schemas.openxmlformats.org/officeDocument/2006/relationships/image" Target="../media/image498.png"/><Relationship Id="rId223" Type="http://schemas.openxmlformats.org/officeDocument/2006/relationships/image" Target="../media/image327.png"/><Relationship Id="rId430" Type="http://schemas.openxmlformats.org/officeDocument/2006/relationships/customXml" Target="../ink/ink459.xml"/><Relationship Id="rId18" Type="http://schemas.openxmlformats.org/officeDocument/2006/relationships/customXml" Target="../ink/ink252.xml"/><Relationship Id="rId265" Type="http://schemas.openxmlformats.org/officeDocument/2006/relationships/image" Target="../media/image347.png"/><Relationship Id="rId472" Type="http://schemas.openxmlformats.org/officeDocument/2006/relationships/customXml" Target="../ink/ink480.xml"/><Relationship Id="rId528" Type="http://schemas.openxmlformats.org/officeDocument/2006/relationships/image" Target="../media/image477.png"/><Relationship Id="rId125" Type="http://schemas.openxmlformats.org/officeDocument/2006/relationships/image" Target="../media/image278.png"/><Relationship Id="rId167" Type="http://schemas.openxmlformats.org/officeDocument/2006/relationships/image" Target="../media/image299.png"/><Relationship Id="rId332" Type="http://schemas.openxmlformats.org/officeDocument/2006/relationships/image" Target="../media/image380.png"/><Relationship Id="rId374" Type="http://schemas.openxmlformats.org/officeDocument/2006/relationships/image" Target="../media/image401.png"/><Relationship Id="rId581" Type="http://schemas.openxmlformats.org/officeDocument/2006/relationships/customXml" Target="../ink/ink535.xml"/><Relationship Id="rId71" Type="http://schemas.openxmlformats.org/officeDocument/2006/relationships/image" Target="../media/image251.png"/><Relationship Id="rId234" Type="http://schemas.openxmlformats.org/officeDocument/2006/relationships/customXml" Target="../ink/ink360.xml"/><Relationship Id="rId2" Type="http://schemas.openxmlformats.org/officeDocument/2006/relationships/image" Target="../media/image215.emf"/><Relationship Id="rId29" Type="http://schemas.openxmlformats.org/officeDocument/2006/relationships/image" Target="../media/image230.png"/><Relationship Id="rId276" Type="http://schemas.openxmlformats.org/officeDocument/2006/relationships/customXml" Target="../ink/ink381.xml"/><Relationship Id="rId441" Type="http://schemas.openxmlformats.org/officeDocument/2006/relationships/image" Target="../media/image434.png"/><Relationship Id="rId483" Type="http://schemas.openxmlformats.org/officeDocument/2006/relationships/image" Target="../media/image455.png"/><Relationship Id="rId539" Type="http://schemas.openxmlformats.org/officeDocument/2006/relationships/customXml" Target="../ink/ink514.xml"/><Relationship Id="rId40" Type="http://schemas.openxmlformats.org/officeDocument/2006/relationships/customXml" Target="../ink/ink263.xml"/><Relationship Id="rId136" Type="http://schemas.openxmlformats.org/officeDocument/2006/relationships/customXml" Target="../ink/ink311.xml"/><Relationship Id="rId178" Type="http://schemas.openxmlformats.org/officeDocument/2006/relationships/customXml" Target="../ink/ink332.xml"/><Relationship Id="rId301" Type="http://schemas.openxmlformats.org/officeDocument/2006/relationships/customXml" Target="../ink/ink394.xml"/><Relationship Id="rId343" Type="http://schemas.openxmlformats.org/officeDocument/2006/relationships/customXml" Target="../ink/ink415.xml"/><Relationship Id="rId550" Type="http://schemas.openxmlformats.org/officeDocument/2006/relationships/image" Target="../media/image488.png"/><Relationship Id="rId82" Type="http://schemas.openxmlformats.org/officeDocument/2006/relationships/customXml" Target="../ink/ink284.xml"/><Relationship Id="rId203" Type="http://schemas.openxmlformats.org/officeDocument/2006/relationships/image" Target="../media/image317.png"/><Relationship Id="rId385" Type="http://schemas.openxmlformats.org/officeDocument/2006/relationships/image" Target="../media/image406.png"/><Relationship Id="rId245" Type="http://schemas.openxmlformats.org/officeDocument/2006/relationships/image" Target="../media/image337.png"/><Relationship Id="rId287" Type="http://schemas.openxmlformats.org/officeDocument/2006/relationships/image" Target="../media/image358.png"/><Relationship Id="rId410" Type="http://schemas.openxmlformats.org/officeDocument/2006/relationships/customXml" Target="../ink/ink449.xml"/><Relationship Id="rId452" Type="http://schemas.openxmlformats.org/officeDocument/2006/relationships/customXml" Target="../ink/ink470.xml"/><Relationship Id="rId494" Type="http://schemas.openxmlformats.org/officeDocument/2006/relationships/image" Target="../media/image460.png"/><Relationship Id="rId508" Type="http://schemas.openxmlformats.org/officeDocument/2006/relationships/image" Target="../media/image467.png"/><Relationship Id="rId105" Type="http://schemas.openxmlformats.org/officeDocument/2006/relationships/image" Target="../media/image268.png"/><Relationship Id="rId147" Type="http://schemas.openxmlformats.org/officeDocument/2006/relationships/image" Target="../media/image289.png"/><Relationship Id="rId312" Type="http://schemas.openxmlformats.org/officeDocument/2006/relationships/image" Target="../media/image370.png"/><Relationship Id="rId354" Type="http://schemas.openxmlformats.org/officeDocument/2006/relationships/image" Target="../media/image391.png"/><Relationship Id="rId51" Type="http://schemas.openxmlformats.org/officeDocument/2006/relationships/image" Target="../media/image241.png"/><Relationship Id="rId93" Type="http://schemas.openxmlformats.org/officeDocument/2006/relationships/image" Target="../media/image262.png"/><Relationship Id="rId189" Type="http://schemas.openxmlformats.org/officeDocument/2006/relationships/image" Target="../media/image310.png"/><Relationship Id="rId396" Type="http://schemas.openxmlformats.org/officeDocument/2006/relationships/customXml" Target="../ink/ink442.xml"/><Relationship Id="rId561" Type="http://schemas.openxmlformats.org/officeDocument/2006/relationships/customXml" Target="../ink/ink525.xml"/><Relationship Id="rId214" Type="http://schemas.openxmlformats.org/officeDocument/2006/relationships/customXml" Target="../ink/ink350.xml"/><Relationship Id="rId256" Type="http://schemas.openxmlformats.org/officeDocument/2006/relationships/customXml" Target="../ink/ink371.xml"/><Relationship Id="rId298" Type="http://schemas.openxmlformats.org/officeDocument/2006/relationships/image" Target="../media/image363.png"/><Relationship Id="rId421" Type="http://schemas.openxmlformats.org/officeDocument/2006/relationships/image" Target="../media/image424.png"/><Relationship Id="rId463" Type="http://schemas.openxmlformats.org/officeDocument/2006/relationships/image" Target="../media/image445.png"/><Relationship Id="rId519" Type="http://schemas.openxmlformats.org/officeDocument/2006/relationships/customXml" Target="../ink/ink504.xml"/><Relationship Id="rId116" Type="http://schemas.openxmlformats.org/officeDocument/2006/relationships/customXml" Target="../ink/ink301.xml"/><Relationship Id="rId158" Type="http://schemas.openxmlformats.org/officeDocument/2006/relationships/customXml" Target="../ink/ink322.xml"/><Relationship Id="rId323" Type="http://schemas.openxmlformats.org/officeDocument/2006/relationships/customXml" Target="../ink/ink405.xml"/><Relationship Id="rId530" Type="http://schemas.openxmlformats.org/officeDocument/2006/relationships/image" Target="../media/image478.png"/><Relationship Id="rId20" Type="http://schemas.openxmlformats.org/officeDocument/2006/relationships/customXml" Target="../ink/ink253.xml"/><Relationship Id="rId62" Type="http://schemas.openxmlformats.org/officeDocument/2006/relationships/customXml" Target="../ink/ink274.xml"/><Relationship Id="rId365" Type="http://schemas.openxmlformats.org/officeDocument/2006/relationships/customXml" Target="../ink/ink426.xml"/><Relationship Id="rId572" Type="http://schemas.openxmlformats.org/officeDocument/2006/relationships/image" Target="../media/image499.png"/><Relationship Id="rId225" Type="http://schemas.openxmlformats.org/officeDocument/2006/relationships/image" Target="../media/image328.png"/><Relationship Id="rId267" Type="http://schemas.openxmlformats.org/officeDocument/2006/relationships/image" Target="../media/image348.png"/><Relationship Id="rId432" Type="http://schemas.openxmlformats.org/officeDocument/2006/relationships/customXml" Target="../ink/ink460.xml"/><Relationship Id="rId474" Type="http://schemas.openxmlformats.org/officeDocument/2006/relationships/customXml" Target="../ink/ink481.xml"/><Relationship Id="rId127" Type="http://schemas.openxmlformats.org/officeDocument/2006/relationships/image" Target="../media/image279.png"/><Relationship Id="rId31" Type="http://schemas.openxmlformats.org/officeDocument/2006/relationships/image" Target="../media/image231.png"/><Relationship Id="rId73" Type="http://schemas.openxmlformats.org/officeDocument/2006/relationships/image" Target="../media/image252.png"/><Relationship Id="rId169" Type="http://schemas.openxmlformats.org/officeDocument/2006/relationships/image" Target="../media/image300.png"/><Relationship Id="rId334" Type="http://schemas.openxmlformats.org/officeDocument/2006/relationships/image" Target="../media/image381.png"/><Relationship Id="rId376" Type="http://schemas.openxmlformats.org/officeDocument/2006/relationships/image" Target="../media/image402.png"/><Relationship Id="rId541" Type="http://schemas.openxmlformats.org/officeDocument/2006/relationships/customXml" Target="../ink/ink515.xml"/><Relationship Id="rId583" Type="http://schemas.openxmlformats.org/officeDocument/2006/relationships/customXml" Target="../ink/ink536.xml"/><Relationship Id="rId4" Type="http://schemas.openxmlformats.org/officeDocument/2006/relationships/image" Target="../media/image217.emf"/><Relationship Id="rId180" Type="http://schemas.openxmlformats.org/officeDocument/2006/relationships/customXml" Target="../ink/ink333.xml"/><Relationship Id="rId236" Type="http://schemas.openxmlformats.org/officeDocument/2006/relationships/customXml" Target="../ink/ink361.xml"/><Relationship Id="rId278" Type="http://schemas.openxmlformats.org/officeDocument/2006/relationships/customXml" Target="../ink/ink382.xml"/><Relationship Id="rId401" Type="http://schemas.openxmlformats.org/officeDocument/2006/relationships/image" Target="../media/image414.png"/><Relationship Id="rId443" Type="http://schemas.openxmlformats.org/officeDocument/2006/relationships/image" Target="../media/image435.png"/><Relationship Id="rId303" Type="http://schemas.openxmlformats.org/officeDocument/2006/relationships/customXml" Target="../ink/ink395.xml"/><Relationship Id="rId485" Type="http://schemas.openxmlformats.org/officeDocument/2006/relationships/image" Target="../media/image456.png"/><Relationship Id="rId42" Type="http://schemas.openxmlformats.org/officeDocument/2006/relationships/customXml" Target="../ink/ink264.xml"/><Relationship Id="rId84" Type="http://schemas.openxmlformats.org/officeDocument/2006/relationships/customXml" Target="../ink/ink285.xml"/><Relationship Id="rId138" Type="http://schemas.openxmlformats.org/officeDocument/2006/relationships/customXml" Target="../ink/ink312.xml"/><Relationship Id="rId345" Type="http://schemas.openxmlformats.org/officeDocument/2006/relationships/customXml" Target="../ink/ink416.xml"/><Relationship Id="rId387" Type="http://schemas.openxmlformats.org/officeDocument/2006/relationships/image" Target="../media/image407.png"/><Relationship Id="rId510" Type="http://schemas.openxmlformats.org/officeDocument/2006/relationships/image" Target="../media/image468.png"/><Relationship Id="rId552" Type="http://schemas.openxmlformats.org/officeDocument/2006/relationships/image" Target="../media/image489.png"/><Relationship Id="rId191" Type="http://schemas.openxmlformats.org/officeDocument/2006/relationships/image" Target="../media/image311.png"/><Relationship Id="rId205" Type="http://schemas.openxmlformats.org/officeDocument/2006/relationships/image" Target="../media/image318.png"/><Relationship Id="rId247" Type="http://schemas.openxmlformats.org/officeDocument/2006/relationships/image" Target="../media/image338.png"/><Relationship Id="rId412" Type="http://schemas.openxmlformats.org/officeDocument/2006/relationships/customXml" Target="../ink/ink450.xml"/><Relationship Id="rId107" Type="http://schemas.openxmlformats.org/officeDocument/2006/relationships/image" Target="../media/image269.png"/><Relationship Id="rId289" Type="http://schemas.openxmlformats.org/officeDocument/2006/relationships/customXml" Target="../ink/ink388.xml"/><Relationship Id="rId454" Type="http://schemas.openxmlformats.org/officeDocument/2006/relationships/customXml" Target="../ink/ink471.xml"/><Relationship Id="rId496" Type="http://schemas.openxmlformats.org/officeDocument/2006/relationships/image" Target="../media/image461.png"/><Relationship Id="rId11" Type="http://schemas.openxmlformats.org/officeDocument/2006/relationships/image" Target="../media/image221.png"/><Relationship Id="rId53" Type="http://schemas.openxmlformats.org/officeDocument/2006/relationships/image" Target="../media/image242.png"/><Relationship Id="rId149" Type="http://schemas.openxmlformats.org/officeDocument/2006/relationships/image" Target="../media/image290.png"/><Relationship Id="rId314" Type="http://schemas.openxmlformats.org/officeDocument/2006/relationships/image" Target="../media/image371.png"/><Relationship Id="rId356" Type="http://schemas.openxmlformats.org/officeDocument/2006/relationships/image" Target="../media/image392.png"/><Relationship Id="rId398" Type="http://schemas.openxmlformats.org/officeDocument/2006/relationships/customXml" Target="../ink/ink443.xml"/><Relationship Id="rId521" Type="http://schemas.openxmlformats.org/officeDocument/2006/relationships/customXml" Target="../ink/ink505.xml"/><Relationship Id="rId563" Type="http://schemas.openxmlformats.org/officeDocument/2006/relationships/customXml" Target="../ink/ink526.xml"/><Relationship Id="rId95" Type="http://schemas.openxmlformats.org/officeDocument/2006/relationships/image" Target="../media/image263.png"/><Relationship Id="rId160" Type="http://schemas.openxmlformats.org/officeDocument/2006/relationships/customXml" Target="../ink/ink323.xml"/><Relationship Id="rId216" Type="http://schemas.openxmlformats.org/officeDocument/2006/relationships/customXml" Target="../ink/ink351.xml"/><Relationship Id="rId423" Type="http://schemas.openxmlformats.org/officeDocument/2006/relationships/image" Target="../media/image425.png"/><Relationship Id="rId258" Type="http://schemas.openxmlformats.org/officeDocument/2006/relationships/customXml" Target="../ink/ink372.xml"/><Relationship Id="rId465" Type="http://schemas.openxmlformats.org/officeDocument/2006/relationships/image" Target="../media/image446.png"/><Relationship Id="rId22" Type="http://schemas.openxmlformats.org/officeDocument/2006/relationships/customXml" Target="../ink/ink254.xml"/><Relationship Id="rId64" Type="http://schemas.openxmlformats.org/officeDocument/2006/relationships/customXml" Target="../ink/ink275.xml"/><Relationship Id="rId118" Type="http://schemas.openxmlformats.org/officeDocument/2006/relationships/customXml" Target="../ink/ink302.xml"/><Relationship Id="rId325" Type="http://schemas.openxmlformats.org/officeDocument/2006/relationships/customXml" Target="../ink/ink406.xml"/><Relationship Id="rId367" Type="http://schemas.openxmlformats.org/officeDocument/2006/relationships/customXml" Target="../ink/ink427.xml"/><Relationship Id="rId532" Type="http://schemas.openxmlformats.org/officeDocument/2006/relationships/image" Target="../media/image479.png"/><Relationship Id="rId574" Type="http://schemas.openxmlformats.org/officeDocument/2006/relationships/image" Target="../media/image500.png"/><Relationship Id="rId171" Type="http://schemas.openxmlformats.org/officeDocument/2006/relationships/image" Target="../media/image301.png"/><Relationship Id="rId227" Type="http://schemas.openxmlformats.org/officeDocument/2006/relationships/image" Target="../media/image329.png"/><Relationship Id="rId269" Type="http://schemas.openxmlformats.org/officeDocument/2006/relationships/image" Target="../media/image349.png"/><Relationship Id="rId434" Type="http://schemas.openxmlformats.org/officeDocument/2006/relationships/customXml" Target="../ink/ink461.xml"/><Relationship Id="rId476" Type="http://schemas.openxmlformats.org/officeDocument/2006/relationships/customXml" Target="../ink/ink482.xml"/><Relationship Id="rId33" Type="http://schemas.openxmlformats.org/officeDocument/2006/relationships/image" Target="../media/image232.png"/><Relationship Id="rId129" Type="http://schemas.openxmlformats.org/officeDocument/2006/relationships/image" Target="../media/image280.png"/><Relationship Id="rId280" Type="http://schemas.openxmlformats.org/officeDocument/2006/relationships/customXml" Target="../ink/ink383.xml"/><Relationship Id="rId336" Type="http://schemas.openxmlformats.org/officeDocument/2006/relationships/image" Target="../media/image382.png"/><Relationship Id="rId501" Type="http://schemas.openxmlformats.org/officeDocument/2006/relationships/customXml" Target="../ink/ink495.xml"/><Relationship Id="rId543" Type="http://schemas.openxmlformats.org/officeDocument/2006/relationships/customXml" Target="../ink/ink516.xml"/><Relationship Id="rId75" Type="http://schemas.openxmlformats.org/officeDocument/2006/relationships/image" Target="../media/image253.png"/><Relationship Id="rId140" Type="http://schemas.openxmlformats.org/officeDocument/2006/relationships/customXml" Target="../ink/ink313.xml"/><Relationship Id="rId182" Type="http://schemas.openxmlformats.org/officeDocument/2006/relationships/customXml" Target="../ink/ink334.xml"/><Relationship Id="rId378" Type="http://schemas.openxmlformats.org/officeDocument/2006/relationships/image" Target="../media/image403.png"/><Relationship Id="rId403" Type="http://schemas.openxmlformats.org/officeDocument/2006/relationships/image" Target="../media/image415.png"/><Relationship Id="rId585" Type="http://schemas.openxmlformats.org/officeDocument/2006/relationships/customXml" Target="../ink/ink537.xml"/><Relationship Id="rId6" Type="http://schemas.openxmlformats.org/officeDocument/2006/relationships/customXml" Target="../ink/ink246.xml"/><Relationship Id="rId238" Type="http://schemas.openxmlformats.org/officeDocument/2006/relationships/customXml" Target="../ink/ink362.xml"/><Relationship Id="rId445" Type="http://schemas.openxmlformats.org/officeDocument/2006/relationships/image" Target="../media/image436.png"/><Relationship Id="rId487" Type="http://schemas.openxmlformats.org/officeDocument/2006/relationships/customXml" Target="../ink/ink488.xml"/><Relationship Id="rId291" Type="http://schemas.openxmlformats.org/officeDocument/2006/relationships/customXml" Target="../ink/ink389.xml"/><Relationship Id="rId305" Type="http://schemas.openxmlformats.org/officeDocument/2006/relationships/customXml" Target="../ink/ink396.xml"/><Relationship Id="rId347" Type="http://schemas.openxmlformats.org/officeDocument/2006/relationships/customXml" Target="../ink/ink417.xml"/><Relationship Id="rId512" Type="http://schemas.openxmlformats.org/officeDocument/2006/relationships/image" Target="../media/image469.png"/><Relationship Id="rId44" Type="http://schemas.openxmlformats.org/officeDocument/2006/relationships/customXml" Target="../ink/ink265.xml"/><Relationship Id="rId86" Type="http://schemas.openxmlformats.org/officeDocument/2006/relationships/customXml" Target="../ink/ink286.xml"/><Relationship Id="rId151" Type="http://schemas.openxmlformats.org/officeDocument/2006/relationships/image" Target="../media/image291.png"/><Relationship Id="rId389" Type="http://schemas.openxmlformats.org/officeDocument/2006/relationships/image" Target="../media/image408.png"/><Relationship Id="rId554" Type="http://schemas.openxmlformats.org/officeDocument/2006/relationships/image" Target="../media/image490.png"/><Relationship Id="rId193" Type="http://schemas.openxmlformats.org/officeDocument/2006/relationships/image" Target="../media/image312.png"/><Relationship Id="rId207" Type="http://schemas.openxmlformats.org/officeDocument/2006/relationships/image" Target="../media/image319.png"/><Relationship Id="rId249" Type="http://schemas.openxmlformats.org/officeDocument/2006/relationships/image" Target="../media/image339.png"/><Relationship Id="rId414" Type="http://schemas.openxmlformats.org/officeDocument/2006/relationships/customXml" Target="../ink/ink451.xml"/><Relationship Id="rId456" Type="http://schemas.openxmlformats.org/officeDocument/2006/relationships/customXml" Target="../ink/ink472.xml"/><Relationship Id="rId498" Type="http://schemas.openxmlformats.org/officeDocument/2006/relationships/image" Target="../media/image462.png"/><Relationship Id="rId13" Type="http://schemas.openxmlformats.org/officeDocument/2006/relationships/image" Target="../media/image222.png"/><Relationship Id="rId109" Type="http://schemas.openxmlformats.org/officeDocument/2006/relationships/image" Target="../media/image270.png"/><Relationship Id="rId260" Type="http://schemas.openxmlformats.org/officeDocument/2006/relationships/customXml" Target="../ink/ink373.xml"/><Relationship Id="rId316" Type="http://schemas.openxmlformats.org/officeDocument/2006/relationships/image" Target="../media/image372.png"/><Relationship Id="rId523" Type="http://schemas.openxmlformats.org/officeDocument/2006/relationships/customXml" Target="../ink/ink506.xml"/><Relationship Id="rId55" Type="http://schemas.openxmlformats.org/officeDocument/2006/relationships/image" Target="../media/image243.png"/><Relationship Id="rId97" Type="http://schemas.openxmlformats.org/officeDocument/2006/relationships/image" Target="../media/image264.png"/><Relationship Id="rId120" Type="http://schemas.openxmlformats.org/officeDocument/2006/relationships/customXml" Target="../ink/ink303.xml"/><Relationship Id="rId358" Type="http://schemas.openxmlformats.org/officeDocument/2006/relationships/image" Target="../media/image393.png"/><Relationship Id="rId565" Type="http://schemas.openxmlformats.org/officeDocument/2006/relationships/customXml" Target="../ink/ink527.xml"/><Relationship Id="rId162" Type="http://schemas.openxmlformats.org/officeDocument/2006/relationships/customXml" Target="../ink/ink324.xml"/><Relationship Id="rId218" Type="http://schemas.openxmlformats.org/officeDocument/2006/relationships/customXml" Target="../ink/ink352.xml"/><Relationship Id="rId425" Type="http://schemas.openxmlformats.org/officeDocument/2006/relationships/image" Target="../media/image426.png"/><Relationship Id="rId467" Type="http://schemas.openxmlformats.org/officeDocument/2006/relationships/image" Target="../media/image447.png"/><Relationship Id="rId271" Type="http://schemas.openxmlformats.org/officeDocument/2006/relationships/image" Target="../media/image350.png"/><Relationship Id="rId24" Type="http://schemas.openxmlformats.org/officeDocument/2006/relationships/customXml" Target="../ink/ink255.xml"/><Relationship Id="rId66" Type="http://schemas.openxmlformats.org/officeDocument/2006/relationships/customXml" Target="../ink/ink276.xml"/><Relationship Id="rId131" Type="http://schemas.openxmlformats.org/officeDocument/2006/relationships/image" Target="../media/image281.png"/><Relationship Id="rId327" Type="http://schemas.openxmlformats.org/officeDocument/2006/relationships/customXml" Target="../ink/ink407.xml"/><Relationship Id="rId369" Type="http://schemas.openxmlformats.org/officeDocument/2006/relationships/customXml" Target="../ink/ink428.xml"/><Relationship Id="rId534" Type="http://schemas.openxmlformats.org/officeDocument/2006/relationships/image" Target="../media/image480.png"/><Relationship Id="rId576" Type="http://schemas.openxmlformats.org/officeDocument/2006/relationships/image" Target="../media/image501.png"/><Relationship Id="rId173" Type="http://schemas.openxmlformats.org/officeDocument/2006/relationships/image" Target="../media/image302.png"/><Relationship Id="rId229" Type="http://schemas.openxmlformats.org/officeDocument/2006/relationships/image" Target="../media/image330.png"/><Relationship Id="rId380" Type="http://schemas.openxmlformats.org/officeDocument/2006/relationships/image" Target="../media/image404.png"/><Relationship Id="rId436" Type="http://schemas.openxmlformats.org/officeDocument/2006/relationships/customXml" Target="../ink/ink462.xml"/><Relationship Id="rId240" Type="http://schemas.openxmlformats.org/officeDocument/2006/relationships/customXml" Target="../ink/ink363.xml"/><Relationship Id="rId478" Type="http://schemas.openxmlformats.org/officeDocument/2006/relationships/customXml" Target="../ink/ink483.xml"/><Relationship Id="rId35" Type="http://schemas.openxmlformats.org/officeDocument/2006/relationships/image" Target="../media/image233.png"/><Relationship Id="rId77" Type="http://schemas.openxmlformats.org/officeDocument/2006/relationships/image" Target="../media/image254.png"/><Relationship Id="rId100" Type="http://schemas.openxmlformats.org/officeDocument/2006/relationships/customXml" Target="../ink/ink293.xml"/><Relationship Id="rId282" Type="http://schemas.openxmlformats.org/officeDocument/2006/relationships/customXml" Target="../ink/ink384.xml"/><Relationship Id="rId338" Type="http://schemas.openxmlformats.org/officeDocument/2006/relationships/image" Target="../media/image383.png"/><Relationship Id="rId503" Type="http://schemas.openxmlformats.org/officeDocument/2006/relationships/customXml" Target="../ink/ink496.xml"/><Relationship Id="rId545" Type="http://schemas.openxmlformats.org/officeDocument/2006/relationships/customXml" Target="../ink/ink517.xml"/><Relationship Id="rId587" Type="http://schemas.openxmlformats.org/officeDocument/2006/relationships/customXml" Target="../ink/ink538.xml"/><Relationship Id="rId8" Type="http://schemas.openxmlformats.org/officeDocument/2006/relationships/customXml" Target="../ink/ink247.xml"/><Relationship Id="rId142" Type="http://schemas.openxmlformats.org/officeDocument/2006/relationships/customXml" Target="../ink/ink314.xml"/><Relationship Id="rId184" Type="http://schemas.openxmlformats.org/officeDocument/2006/relationships/customXml" Target="../ink/ink335.xml"/><Relationship Id="rId391" Type="http://schemas.openxmlformats.org/officeDocument/2006/relationships/image" Target="../media/image409.png"/><Relationship Id="rId405" Type="http://schemas.openxmlformats.org/officeDocument/2006/relationships/image" Target="../media/image416.png"/><Relationship Id="rId447" Type="http://schemas.openxmlformats.org/officeDocument/2006/relationships/image" Target="../media/image437.png"/><Relationship Id="rId251" Type="http://schemas.openxmlformats.org/officeDocument/2006/relationships/image" Target="../media/image340.png"/><Relationship Id="rId489" Type="http://schemas.openxmlformats.org/officeDocument/2006/relationships/customXml" Target="../ink/ink489.xml"/><Relationship Id="rId46" Type="http://schemas.openxmlformats.org/officeDocument/2006/relationships/customXml" Target="../ink/ink266.xml"/><Relationship Id="rId293" Type="http://schemas.openxmlformats.org/officeDocument/2006/relationships/customXml" Target="../ink/ink390.xml"/><Relationship Id="rId307" Type="http://schemas.openxmlformats.org/officeDocument/2006/relationships/customXml" Target="../ink/ink397.xml"/><Relationship Id="rId349" Type="http://schemas.openxmlformats.org/officeDocument/2006/relationships/customXml" Target="../ink/ink418.xml"/><Relationship Id="rId514" Type="http://schemas.openxmlformats.org/officeDocument/2006/relationships/image" Target="../media/image470.png"/><Relationship Id="rId556" Type="http://schemas.openxmlformats.org/officeDocument/2006/relationships/image" Target="../media/image491.png"/><Relationship Id="rId88" Type="http://schemas.openxmlformats.org/officeDocument/2006/relationships/customXml" Target="../ink/ink287.xml"/><Relationship Id="rId111" Type="http://schemas.openxmlformats.org/officeDocument/2006/relationships/image" Target="../media/image271.png"/><Relationship Id="rId153" Type="http://schemas.openxmlformats.org/officeDocument/2006/relationships/image" Target="../media/image292.png"/><Relationship Id="rId195" Type="http://schemas.openxmlformats.org/officeDocument/2006/relationships/image" Target="../media/image313.png"/><Relationship Id="rId209" Type="http://schemas.openxmlformats.org/officeDocument/2006/relationships/image" Target="../media/image320.png"/><Relationship Id="rId360" Type="http://schemas.openxmlformats.org/officeDocument/2006/relationships/image" Target="../media/image394.png"/><Relationship Id="rId416" Type="http://schemas.openxmlformats.org/officeDocument/2006/relationships/customXml" Target="../ink/ink452.xml"/><Relationship Id="rId220" Type="http://schemas.openxmlformats.org/officeDocument/2006/relationships/customXml" Target="../ink/ink353.xml"/><Relationship Id="rId458" Type="http://schemas.openxmlformats.org/officeDocument/2006/relationships/customXml" Target="../ink/ink473.xml"/><Relationship Id="rId15" Type="http://schemas.openxmlformats.org/officeDocument/2006/relationships/image" Target="../media/image223.png"/><Relationship Id="rId57" Type="http://schemas.openxmlformats.org/officeDocument/2006/relationships/image" Target="../media/image244.png"/><Relationship Id="rId262" Type="http://schemas.openxmlformats.org/officeDocument/2006/relationships/customXml" Target="../ink/ink374.xml"/><Relationship Id="rId318" Type="http://schemas.openxmlformats.org/officeDocument/2006/relationships/image" Target="../media/image373.png"/><Relationship Id="rId525" Type="http://schemas.openxmlformats.org/officeDocument/2006/relationships/customXml" Target="../ink/ink507.xml"/><Relationship Id="rId567" Type="http://schemas.openxmlformats.org/officeDocument/2006/relationships/customXml" Target="../ink/ink528.xml"/><Relationship Id="rId99" Type="http://schemas.openxmlformats.org/officeDocument/2006/relationships/image" Target="../media/image265.png"/><Relationship Id="rId122" Type="http://schemas.openxmlformats.org/officeDocument/2006/relationships/customXml" Target="../ink/ink304.xml"/><Relationship Id="rId164" Type="http://schemas.openxmlformats.org/officeDocument/2006/relationships/customXml" Target="../ink/ink325.xml"/><Relationship Id="rId371" Type="http://schemas.openxmlformats.org/officeDocument/2006/relationships/customXml" Target="../ink/ink429.xml"/><Relationship Id="rId427" Type="http://schemas.openxmlformats.org/officeDocument/2006/relationships/image" Target="../media/image427.png"/><Relationship Id="rId469" Type="http://schemas.openxmlformats.org/officeDocument/2006/relationships/image" Target="../media/image448.png"/><Relationship Id="rId26" Type="http://schemas.openxmlformats.org/officeDocument/2006/relationships/customXml" Target="../ink/ink256.xml"/><Relationship Id="rId231" Type="http://schemas.openxmlformats.org/officeDocument/2006/relationships/image" Target="../media/image331.png"/><Relationship Id="rId273" Type="http://schemas.openxmlformats.org/officeDocument/2006/relationships/image" Target="../media/image351.png"/><Relationship Id="rId329" Type="http://schemas.openxmlformats.org/officeDocument/2006/relationships/customXml" Target="../ink/ink408.xml"/><Relationship Id="rId480" Type="http://schemas.openxmlformats.org/officeDocument/2006/relationships/customXml" Target="../ink/ink484.xml"/><Relationship Id="rId536" Type="http://schemas.openxmlformats.org/officeDocument/2006/relationships/image" Target="../media/image481.png"/><Relationship Id="rId68" Type="http://schemas.openxmlformats.org/officeDocument/2006/relationships/customXml" Target="../ink/ink277.xml"/><Relationship Id="rId133" Type="http://schemas.openxmlformats.org/officeDocument/2006/relationships/image" Target="../media/image282.png"/><Relationship Id="rId175" Type="http://schemas.openxmlformats.org/officeDocument/2006/relationships/image" Target="../media/image303.png"/><Relationship Id="rId340" Type="http://schemas.openxmlformats.org/officeDocument/2006/relationships/image" Target="../media/image384.png"/><Relationship Id="rId578" Type="http://schemas.openxmlformats.org/officeDocument/2006/relationships/image" Target="../media/image502.png"/><Relationship Id="rId200" Type="http://schemas.openxmlformats.org/officeDocument/2006/relationships/customXml" Target="../ink/ink343.xml"/><Relationship Id="rId382" Type="http://schemas.openxmlformats.org/officeDocument/2006/relationships/image" Target="../media/image405.png"/><Relationship Id="rId438" Type="http://schemas.openxmlformats.org/officeDocument/2006/relationships/customXml" Target="../ink/ink463.xml"/><Relationship Id="rId242" Type="http://schemas.openxmlformats.org/officeDocument/2006/relationships/customXml" Target="../ink/ink364.xml"/><Relationship Id="rId284" Type="http://schemas.openxmlformats.org/officeDocument/2006/relationships/customXml" Target="../ink/ink385.xml"/><Relationship Id="rId491" Type="http://schemas.openxmlformats.org/officeDocument/2006/relationships/customXml" Target="../ink/ink490.xml"/><Relationship Id="rId505" Type="http://schemas.openxmlformats.org/officeDocument/2006/relationships/customXml" Target="../ink/ink497.xml"/><Relationship Id="rId37" Type="http://schemas.openxmlformats.org/officeDocument/2006/relationships/image" Target="../media/image234.png"/><Relationship Id="rId79" Type="http://schemas.openxmlformats.org/officeDocument/2006/relationships/image" Target="../media/image255.png"/><Relationship Id="rId102" Type="http://schemas.openxmlformats.org/officeDocument/2006/relationships/customXml" Target="../ink/ink294.xml"/><Relationship Id="rId144" Type="http://schemas.openxmlformats.org/officeDocument/2006/relationships/customXml" Target="../ink/ink315.xml"/><Relationship Id="rId547" Type="http://schemas.openxmlformats.org/officeDocument/2006/relationships/customXml" Target="../ink/ink518.xml"/><Relationship Id="rId589" Type="http://schemas.openxmlformats.org/officeDocument/2006/relationships/customXml" Target="../ink/ink539.xml"/><Relationship Id="rId90" Type="http://schemas.openxmlformats.org/officeDocument/2006/relationships/customXml" Target="../ink/ink288.xml"/><Relationship Id="rId186" Type="http://schemas.openxmlformats.org/officeDocument/2006/relationships/customXml" Target="../ink/ink336.xml"/><Relationship Id="rId351" Type="http://schemas.openxmlformats.org/officeDocument/2006/relationships/customXml" Target="../ink/ink419.xml"/><Relationship Id="rId393" Type="http://schemas.openxmlformats.org/officeDocument/2006/relationships/image" Target="../media/image410.png"/><Relationship Id="rId407" Type="http://schemas.openxmlformats.org/officeDocument/2006/relationships/image" Target="../media/image417.png"/><Relationship Id="rId449" Type="http://schemas.openxmlformats.org/officeDocument/2006/relationships/image" Target="../media/image438.png"/><Relationship Id="rId211" Type="http://schemas.openxmlformats.org/officeDocument/2006/relationships/image" Target="../media/image321.png"/><Relationship Id="rId253" Type="http://schemas.openxmlformats.org/officeDocument/2006/relationships/image" Target="../media/image341.png"/><Relationship Id="rId295" Type="http://schemas.openxmlformats.org/officeDocument/2006/relationships/customXml" Target="../ink/ink391.xml"/><Relationship Id="rId309" Type="http://schemas.openxmlformats.org/officeDocument/2006/relationships/customXml" Target="../ink/ink398.xml"/><Relationship Id="rId460" Type="http://schemas.openxmlformats.org/officeDocument/2006/relationships/customXml" Target="../ink/ink474.xml"/><Relationship Id="rId516" Type="http://schemas.openxmlformats.org/officeDocument/2006/relationships/image" Target="../media/image471.png"/><Relationship Id="rId48" Type="http://schemas.openxmlformats.org/officeDocument/2006/relationships/customXml" Target="../ink/ink267.xml"/><Relationship Id="rId113" Type="http://schemas.openxmlformats.org/officeDocument/2006/relationships/image" Target="../media/image272.png"/><Relationship Id="rId320" Type="http://schemas.openxmlformats.org/officeDocument/2006/relationships/image" Target="../media/image374.png"/><Relationship Id="rId558" Type="http://schemas.openxmlformats.org/officeDocument/2006/relationships/image" Target="../media/image492.png"/><Relationship Id="rId155" Type="http://schemas.openxmlformats.org/officeDocument/2006/relationships/image" Target="../media/image293.png"/><Relationship Id="rId197" Type="http://schemas.openxmlformats.org/officeDocument/2006/relationships/image" Target="../media/image314.png"/><Relationship Id="rId362" Type="http://schemas.openxmlformats.org/officeDocument/2006/relationships/image" Target="../media/image395.png"/><Relationship Id="rId418" Type="http://schemas.openxmlformats.org/officeDocument/2006/relationships/customXml" Target="../ink/ink453.xml"/><Relationship Id="rId222" Type="http://schemas.openxmlformats.org/officeDocument/2006/relationships/customXml" Target="../ink/ink354.xml"/><Relationship Id="rId264" Type="http://schemas.openxmlformats.org/officeDocument/2006/relationships/customXml" Target="../ink/ink375.xml"/><Relationship Id="rId471" Type="http://schemas.openxmlformats.org/officeDocument/2006/relationships/image" Target="../media/image449.png"/><Relationship Id="rId17" Type="http://schemas.openxmlformats.org/officeDocument/2006/relationships/image" Target="../media/image224.png"/><Relationship Id="rId59" Type="http://schemas.openxmlformats.org/officeDocument/2006/relationships/image" Target="../media/image245.png"/><Relationship Id="rId124" Type="http://schemas.openxmlformats.org/officeDocument/2006/relationships/customXml" Target="../ink/ink305.xml"/><Relationship Id="rId527" Type="http://schemas.openxmlformats.org/officeDocument/2006/relationships/customXml" Target="../ink/ink508.xml"/><Relationship Id="rId569" Type="http://schemas.openxmlformats.org/officeDocument/2006/relationships/customXml" Target="../ink/ink529.xml"/><Relationship Id="rId70" Type="http://schemas.openxmlformats.org/officeDocument/2006/relationships/customXml" Target="../ink/ink278.xml"/><Relationship Id="rId166" Type="http://schemas.openxmlformats.org/officeDocument/2006/relationships/customXml" Target="../ink/ink326.xml"/><Relationship Id="rId331" Type="http://schemas.openxmlformats.org/officeDocument/2006/relationships/customXml" Target="../ink/ink409.xml"/><Relationship Id="rId373" Type="http://schemas.openxmlformats.org/officeDocument/2006/relationships/customXml" Target="../ink/ink430.xml"/><Relationship Id="rId429" Type="http://schemas.openxmlformats.org/officeDocument/2006/relationships/image" Target="../media/image428.png"/><Relationship Id="rId580" Type="http://schemas.openxmlformats.org/officeDocument/2006/relationships/image" Target="../media/image50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32.png"/><Relationship Id="rId440" Type="http://schemas.openxmlformats.org/officeDocument/2006/relationships/customXml" Target="../ink/ink464.xml"/><Relationship Id="rId28" Type="http://schemas.openxmlformats.org/officeDocument/2006/relationships/customXml" Target="../ink/ink257.xml"/><Relationship Id="rId275" Type="http://schemas.openxmlformats.org/officeDocument/2006/relationships/image" Target="../media/image352.png"/><Relationship Id="rId300" Type="http://schemas.openxmlformats.org/officeDocument/2006/relationships/image" Target="../media/image364.png"/><Relationship Id="rId482" Type="http://schemas.openxmlformats.org/officeDocument/2006/relationships/customXml" Target="../ink/ink485.xml"/><Relationship Id="rId538" Type="http://schemas.openxmlformats.org/officeDocument/2006/relationships/image" Target="../media/image482.png"/><Relationship Id="rId81" Type="http://schemas.openxmlformats.org/officeDocument/2006/relationships/image" Target="../media/image256.png"/><Relationship Id="rId135" Type="http://schemas.openxmlformats.org/officeDocument/2006/relationships/image" Target="../media/image283.png"/><Relationship Id="rId177" Type="http://schemas.openxmlformats.org/officeDocument/2006/relationships/image" Target="../media/image304.png"/><Relationship Id="rId342" Type="http://schemas.openxmlformats.org/officeDocument/2006/relationships/image" Target="../media/image385.png"/><Relationship Id="rId384" Type="http://schemas.openxmlformats.org/officeDocument/2006/relationships/customXml" Target="../ink/ink436.xml"/><Relationship Id="rId202" Type="http://schemas.openxmlformats.org/officeDocument/2006/relationships/customXml" Target="../ink/ink344.xml"/><Relationship Id="rId244" Type="http://schemas.openxmlformats.org/officeDocument/2006/relationships/customXml" Target="../ink/ink365.xml"/><Relationship Id="rId39" Type="http://schemas.openxmlformats.org/officeDocument/2006/relationships/image" Target="../media/image235.png"/><Relationship Id="rId286" Type="http://schemas.openxmlformats.org/officeDocument/2006/relationships/customXml" Target="../ink/ink386.xml"/><Relationship Id="rId451" Type="http://schemas.openxmlformats.org/officeDocument/2006/relationships/image" Target="../media/image439.png"/><Relationship Id="rId493" Type="http://schemas.openxmlformats.org/officeDocument/2006/relationships/customXml" Target="../ink/ink491.xml"/><Relationship Id="rId507" Type="http://schemas.openxmlformats.org/officeDocument/2006/relationships/customXml" Target="../ink/ink498.xml"/><Relationship Id="rId549" Type="http://schemas.openxmlformats.org/officeDocument/2006/relationships/customXml" Target="../ink/ink519.xml"/><Relationship Id="rId50" Type="http://schemas.openxmlformats.org/officeDocument/2006/relationships/customXml" Target="../ink/ink268.xml"/><Relationship Id="rId104" Type="http://schemas.openxmlformats.org/officeDocument/2006/relationships/customXml" Target="../ink/ink295.xml"/><Relationship Id="rId146" Type="http://schemas.openxmlformats.org/officeDocument/2006/relationships/customXml" Target="../ink/ink316.xml"/><Relationship Id="rId188" Type="http://schemas.openxmlformats.org/officeDocument/2006/relationships/customXml" Target="../ink/ink337.xml"/><Relationship Id="rId311" Type="http://schemas.openxmlformats.org/officeDocument/2006/relationships/customXml" Target="../ink/ink399.xml"/><Relationship Id="rId353" Type="http://schemas.openxmlformats.org/officeDocument/2006/relationships/customXml" Target="../ink/ink420.xml"/><Relationship Id="rId395" Type="http://schemas.openxmlformats.org/officeDocument/2006/relationships/image" Target="../media/image411.png"/><Relationship Id="rId409" Type="http://schemas.openxmlformats.org/officeDocument/2006/relationships/image" Target="../media/image418.png"/><Relationship Id="rId560" Type="http://schemas.openxmlformats.org/officeDocument/2006/relationships/image" Target="../media/image493.png"/><Relationship Id="rId92" Type="http://schemas.openxmlformats.org/officeDocument/2006/relationships/customXml" Target="../ink/ink289.xml"/><Relationship Id="rId213" Type="http://schemas.openxmlformats.org/officeDocument/2006/relationships/image" Target="../media/image322.png"/><Relationship Id="rId420" Type="http://schemas.openxmlformats.org/officeDocument/2006/relationships/customXml" Target="../ink/ink454.xml"/><Relationship Id="rId255" Type="http://schemas.openxmlformats.org/officeDocument/2006/relationships/image" Target="../media/image342.png"/><Relationship Id="rId297" Type="http://schemas.openxmlformats.org/officeDocument/2006/relationships/customXml" Target="../ink/ink392.xml"/><Relationship Id="rId462" Type="http://schemas.openxmlformats.org/officeDocument/2006/relationships/customXml" Target="../ink/ink475.xml"/><Relationship Id="rId518" Type="http://schemas.openxmlformats.org/officeDocument/2006/relationships/image" Target="../media/image472.png"/><Relationship Id="rId115" Type="http://schemas.openxmlformats.org/officeDocument/2006/relationships/image" Target="../media/image273.png"/><Relationship Id="rId157" Type="http://schemas.openxmlformats.org/officeDocument/2006/relationships/image" Target="../media/image294.png"/><Relationship Id="rId322" Type="http://schemas.openxmlformats.org/officeDocument/2006/relationships/image" Target="../media/image375.png"/><Relationship Id="rId364" Type="http://schemas.openxmlformats.org/officeDocument/2006/relationships/image" Target="../media/image396.png"/><Relationship Id="rId61" Type="http://schemas.openxmlformats.org/officeDocument/2006/relationships/image" Target="../media/image246.png"/><Relationship Id="rId199" Type="http://schemas.openxmlformats.org/officeDocument/2006/relationships/image" Target="../media/image315.png"/><Relationship Id="rId571" Type="http://schemas.openxmlformats.org/officeDocument/2006/relationships/customXml" Target="../ink/ink530.xml"/><Relationship Id="rId19" Type="http://schemas.openxmlformats.org/officeDocument/2006/relationships/image" Target="../media/image225.png"/><Relationship Id="rId224" Type="http://schemas.openxmlformats.org/officeDocument/2006/relationships/customXml" Target="../ink/ink355.xml"/><Relationship Id="rId266" Type="http://schemas.openxmlformats.org/officeDocument/2006/relationships/customXml" Target="../ink/ink376.xml"/><Relationship Id="rId431" Type="http://schemas.openxmlformats.org/officeDocument/2006/relationships/image" Target="../media/image429.png"/><Relationship Id="rId473" Type="http://schemas.openxmlformats.org/officeDocument/2006/relationships/image" Target="../media/image450.png"/><Relationship Id="rId529" Type="http://schemas.openxmlformats.org/officeDocument/2006/relationships/customXml" Target="../ink/ink509.xml"/><Relationship Id="rId30" Type="http://schemas.openxmlformats.org/officeDocument/2006/relationships/customXml" Target="../ink/ink258.xml"/><Relationship Id="rId126" Type="http://schemas.openxmlformats.org/officeDocument/2006/relationships/customXml" Target="../ink/ink306.xml"/><Relationship Id="rId168" Type="http://schemas.openxmlformats.org/officeDocument/2006/relationships/customXml" Target="../ink/ink327.xml"/><Relationship Id="rId333" Type="http://schemas.openxmlformats.org/officeDocument/2006/relationships/customXml" Target="../ink/ink410.xml"/><Relationship Id="rId540" Type="http://schemas.openxmlformats.org/officeDocument/2006/relationships/image" Target="../media/image483.png"/><Relationship Id="rId72" Type="http://schemas.openxmlformats.org/officeDocument/2006/relationships/customXml" Target="../ink/ink279.xml"/><Relationship Id="rId375" Type="http://schemas.openxmlformats.org/officeDocument/2006/relationships/customXml" Target="../ink/ink431.xml"/><Relationship Id="rId582" Type="http://schemas.openxmlformats.org/officeDocument/2006/relationships/image" Target="../media/image504.png"/><Relationship Id="rId3" Type="http://schemas.openxmlformats.org/officeDocument/2006/relationships/image" Target="../media/image216.emf"/><Relationship Id="rId235" Type="http://schemas.openxmlformats.org/officeDocument/2006/relationships/image" Target="../media/image143.png"/><Relationship Id="rId277" Type="http://schemas.openxmlformats.org/officeDocument/2006/relationships/image" Target="../media/image353.png"/><Relationship Id="rId400" Type="http://schemas.openxmlformats.org/officeDocument/2006/relationships/customXml" Target="../ink/ink444.xml"/><Relationship Id="rId442" Type="http://schemas.openxmlformats.org/officeDocument/2006/relationships/customXml" Target="../ink/ink465.xml"/><Relationship Id="rId484" Type="http://schemas.openxmlformats.org/officeDocument/2006/relationships/customXml" Target="../ink/ink486.xml"/><Relationship Id="rId137" Type="http://schemas.openxmlformats.org/officeDocument/2006/relationships/image" Target="../media/image284.png"/><Relationship Id="rId302" Type="http://schemas.openxmlformats.org/officeDocument/2006/relationships/image" Target="../media/image365.png"/><Relationship Id="rId344" Type="http://schemas.openxmlformats.org/officeDocument/2006/relationships/image" Target="../media/image386.png"/><Relationship Id="rId41" Type="http://schemas.openxmlformats.org/officeDocument/2006/relationships/image" Target="../media/image236.png"/><Relationship Id="rId83" Type="http://schemas.openxmlformats.org/officeDocument/2006/relationships/image" Target="../media/image257.png"/><Relationship Id="rId179" Type="http://schemas.openxmlformats.org/officeDocument/2006/relationships/image" Target="../media/image305.png"/><Relationship Id="rId386" Type="http://schemas.openxmlformats.org/officeDocument/2006/relationships/customXml" Target="../ink/ink437.xml"/><Relationship Id="rId551" Type="http://schemas.openxmlformats.org/officeDocument/2006/relationships/customXml" Target="../ink/ink520.xml"/><Relationship Id="rId190" Type="http://schemas.openxmlformats.org/officeDocument/2006/relationships/customXml" Target="../ink/ink338.xml"/><Relationship Id="rId204" Type="http://schemas.openxmlformats.org/officeDocument/2006/relationships/customXml" Target="../ink/ink345.xml"/><Relationship Id="rId246" Type="http://schemas.openxmlformats.org/officeDocument/2006/relationships/customXml" Target="../ink/ink366.xml"/><Relationship Id="rId288" Type="http://schemas.openxmlformats.org/officeDocument/2006/relationships/customXml" Target="../ink/ink387.xml"/><Relationship Id="rId411" Type="http://schemas.openxmlformats.org/officeDocument/2006/relationships/image" Target="../media/image419.png"/><Relationship Id="rId453" Type="http://schemas.openxmlformats.org/officeDocument/2006/relationships/image" Target="../media/image440.png"/><Relationship Id="rId509" Type="http://schemas.openxmlformats.org/officeDocument/2006/relationships/customXml" Target="../ink/ink499.xml"/><Relationship Id="rId106" Type="http://schemas.openxmlformats.org/officeDocument/2006/relationships/customXml" Target="../ink/ink296.xml"/><Relationship Id="rId313" Type="http://schemas.openxmlformats.org/officeDocument/2006/relationships/customXml" Target="../ink/ink400.xml"/><Relationship Id="rId495" Type="http://schemas.openxmlformats.org/officeDocument/2006/relationships/customXml" Target="../ink/ink492.xml"/><Relationship Id="rId10" Type="http://schemas.openxmlformats.org/officeDocument/2006/relationships/customXml" Target="../ink/ink248.xml"/><Relationship Id="rId52" Type="http://schemas.openxmlformats.org/officeDocument/2006/relationships/customXml" Target="../ink/ink269.xml"/><Relationship Id="rId94" Type="http://schemas.openxmlformats.org/officeDocument/2006/relationships/customXml" Target="../ink/ink290.xml"/><Relationship Id="rId148" Type="http://schemas.openxmlformats.org/officeDocument/2006/relationships/customXml" Target="../ink/ink317.xml"/><Relationship Id="rId355" Type="http://schemas.openxmlformats.org/officeDocument/2006/relationships/customXml" Target="../ink/ink421.xml"/><Relationship Id="rId397" Type="http://schemas.openxmlformats.org/officeDocument/2006/relationships/image" Target="../media/image412.png"/><Relationship Id="rId520" Type="http://schemas.openxmlformats.org/officeDocument/2006/relationships/image" Target="../media/image473.png"/><Relationship Id="rId562" Type="http://schemas.openxmlformats.org/officeDocument/2006/relationships/image" Target="../media/image494.png"/><Relationship Id="rId215" Type="http://schemas.openxmlformats.org/officeDocument/2006/relationships/image" Target="../media/image323.png"/><Relationship Id="rId257" Type="http://schemas.openxmlformats.org/officeDocument/2006/relationships/image" Target="../media/image343.png"/><Relationship Id="rId422" Type="http://schemas.openxmlformats.org/officeDocument/2006/relationships/customXml" Target="../ink/ink455.xml"/><Relationship Id="rId464" Type="http://schemas.openxmlformats.org/officeDocument/2006/relationships/customXml" Target="../ink/ink476.xml"/><Relationship Id="rId299" Type="http://schemas.openxmlformats.org/officeDocument/2006/relationships/customXml" Target="../ink/ink393.xml"/><Relationship Id="rId63" Type="http://schemas.openxmlformats.org/officeDocument/2006/relationships/image" Target="../media/image247.png"/><Relationship Id="rId159" Type="http://schemas.openxmlformats.org/officeDocument/2006/relationships/image" Target="../media/image295.png"/><Relationship Id="rId366" Type="http://schemas.openxmlformats.org/officeDocument/2006/relationships/image" Target="../media/image397.png"/><Relationship Id="rId573" Type="http://schemas.openxmlformats.org/officeDocument/2006/relationships/customXml" Target="../ink/ink531.xml"/><Relationship Id="rId226" Type="http://schemas.openxmlformats.org/officeDocument/2006/relationships/customXml" Target="../ink/ink356.xml"/><Relationship Id="rId433" Type="http://schemas.openxmlformats.org/officeDocument/2006/relationships/image" Target="../media/image430.png"/><Relationship Id="rId74" Type="http://schemas.openxmlformats.org/officeDocument/2006/relationships/customXml" Target="../ink/ink280.xml"/><Relationship Id="rId377" Type="http://schemas.openxmlformats.org/officeDocument/2006/relationships/customXml" Target="../ink/ink432.xml"/><Relationship Id="rId500" Type="http://schemas.openxmlformats.org/officeDocument/2006/relationships/image" Target="../media/image463.png"/><Relationship Id="rId584" Type="http://schemas.openxmlformats.org/officeDocument/2006/relationships/image" Target="../media/image505.png"/><Relationship Id="rId5" Type="http://schemas.openxmlformats.org/officeDocument/2006/relationships/image" Target="../media/image218.emf"/><Relationship Id="rId237" Type="http://schemas.openxmlformats.org/officeDocument/2006/relationships/image" Target="../media/image333.png"/><Relationship Id="rId444" Type="http://schemas.openxmlformats.org/officeDocument/2006/relationships/customXml" Target="../ink/ink466.xml"/><Relationship Id="rId290" Type="http://schemas.openxmlformats.org/officeDocument/2006/relationships/image" Target="../media/image359.png"/><Relationship Id="rId304" Type="http://schemas.openxmlformats.org/officeDocument/2006/relationships/image" Target="../media/image366.png"/><Relationship Id="rId388" Type="http://schemas.openxmlformats.org/officeDocument/2006/relationships/customXml" Target="../ink/ink438.xml"/><Relationship Id="rId511" Type="http://schemas.openxmlformats.org/officeDocument/2006/relationships/customXml" Target="../ink/ink500.xml"/><Relationship Id="rId85" Type="http://schemas.openxmlformats.org/officeDocument/2006/relationships/image" Target="../media/image258.png"/><Relationship Id="rId150" Type="http://schemas.openxmlformats.org/officeDocument/2006/relationships/customXml" Target="../ink/ink318.xml"/><Relationship Id="rId248" Type="http://schemas.openxmlformats.org/officeDocument/2006/relationships/customXml" Target="../ink/ink367.xml"/><Relationship Id="rId455" Type="http://schemas.openxmlformats.org/officeDocument/2006/relationships/image" Target="../media/image441.png"/><Relationship Id="rId12" Type="http://schemas.openxmlformats.org/officeDocument/2006/relationships/customXml" Target="../ink/ink249.xml"/><Relationship Id="rId108" Type="http://schemas.openxmlformats.org/officeDocument/2006/relationships/customXml" Target="../ink/ink297.xml"/><Relationship Id="rId315" Type="http://schemas.openxmlformats.org/officeDocument/2006/relationships/customXml" Target="../ink/ink401.xml"/><Relationship Id="rId522" Type="http://schemas.openxmlformats.org/officeDocument/2006/relationships/image" Target="../media/image474.png"/><Relationship Id="rId96" Type="http://schemas.openxmlformats.org/officeDocument/2006/relationships/customXml" Target="../ink/ink291.xml"/><Relationship Id="rId161" Type="http://schemas.openxmlformats.org/officeDocument/2006/relationships/image" Target="../media/image296.png"/><Relationship Id="rId399" Type="http://schemas.openxmlformats.org/officeDocument/2006/relationships/image" Target="../media/image413.png"/><Relationship Id="rId259" Type="http://schemas.openxmlformats.org/officeDocument/2006/relationships/image" Target="../media/image344.png"/><Relationship Id="rId466" Type="http://schemas.openxmlformats.org/officeDocument/2006/relationships/customXml" Target="../ink/ink477.xml"/><Relationship Id="rId23" Type="http://schemas.openxmlformats.org/officeDocument/2006/relationships/image" Target="../media/image227.png"/><Relationship Id="rId119" Type="http://schemas.openxmlformats.org/officeDocument/2006/relationships/image" Target="../media/image275.png"/><Relationship Id="rId326" Type="http://schemas.openxmlformats.org/officeDocument/2006/relationships/image" Target="../media/image377.png"/><Relationship Id="rId533" Type="http://schemas.openxmlformats.org/officeDocument/2006/relationships/customXml" Target="../ink/ink511.xml"/><Relationship Id="rId172" Type="http://schemas.openxmlformats.org/officeDocument/2006/relationships/customXml" Target="../ink/ink329.xml"/><Relationship Id="rId477" Type="http://schemas.openxmlformats.org/officeDocument/2006/relationships/image" Target="../media/image452.png"/><Relationship Id="rId337" Type="http://schemas.openxmlformats.org/officeDocument/2006/relationships/customXml" Target="../ink/ink412.xml"/><Relationship Id="rId34" Type="http://schemas.openxmlformats.org/officeDocument/2006/relationships/customXml" Target="../ink/ink260.xml"/><Relationship Id="rId544" Type="http://schemas.openxmlformats.org/officeDocument/2006/relationships/image" Target="../media/image485.png"/><Relationship Id="rId183" Type="http://schemas.openxmlformats.org/officeDocument/2006/relationships/image" Target="../media/image307.png"/><Relationship Id="rId390" Type="http://schemas.openxmlformats.org/officeDocument/2006/relationships/customXml" Target="../ink/ink439.xml"/><Relationship Id="rId404" Type="http://schemas.openxmlformats.org/officeDocument/2006/relationships/customXml" Target="../ink/ink446.xml"/><Relationship Id="rId250" Type="http://schemas.openxmlformats.org/officeDocument/2006/relationships/customXml" Target="../ink/ink368.xml"/><Relationship Id="rId488" Type="http://schemas.openxmlformats.org/officeDocument/2006/relationships/image" Target="../media/image4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customXml" Target="../ink/ink545.xml"/><Relationship Id="rId18" Type="http://schemas.openxmlformats.org/officeDocument/2006/relationships/image" Target="../media/image517.png"/><Relationship Id="rId3" Type="http://schemas.openxmlformats.org/officeDocument/2006/relationships/customXml" Target="../ink/ink540.xml"/><Relationship Id="rId21" Type="http://schemas.openxmlformats.org/officeDocument/2006/relationships/customXml" Target="../ink/ink549.xml"/><Relationship Id="rId7" Type="http://schemas.openxmlformats.org/officeDocument/2006/relationships/customXml" Target="../ink/ink542.xml"/><Relationship Id="rId12" Type="http://schemas.openxmlformats.org/officeDocument/2006/relationships/image" Target="../media/image514.png"/><Relationship Id="rId17" Type="http://schemas.openxmlformats.org/officeDocument/2006/relationships/customXml" Target="../ink/ink547.xml"/><Relationship Id="rId2" Type="http://schemas.openxmlformats.org/officeDocument/2006/relationships/image" Target="../media/image509.png"/><Relationship Id="rId16" Type="http://schemas.openxmlformats.org/officeDocument/2006/relationships/image" Target="../media/image516.png"/><Relationship Id="rId20" Type="http://schemas.openxmlformats.org/officeDocument/2006/relationships/image" Target="../media/image5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1.png"/><Relationship Id="rId11" Type="http://schemas.openxmlformats.org/officeDocument/2006/relationships/customXml" Target="../ink/ink544.xml"/><Relationship Id="rId5" Type="http://schemas.openxmlformats.org/officeDocument/2006/relationships/customXml" Target="../ink/ink541.xml"/><Relationship Id="rId15" Type="http://schemas.openxmlformats.org/officeDocument/2006/relationships/customXml" Target="../ink/ink546.xml"/><Relationship Id="rId10" Type="http://schemas.openxmlformats.org/officeDocument/2006/relationships/image" Target="../media/image513.png"/><Relationship Id="rId19" Type="http://schemas.openxmlformats.org/officeDocument/2006/relationships/customXml" Target="../ink/ink548.xml"/><Relationship Id="rId4" Type="http://schemas.openxmlformats.org/officeDocument/2006/relationships/image" Target="../media/image510.png"/><Relationship Id="rId9" Type="http://schemas.openxmlformats.org/officeDocument/2006/relationships/customXml" Target="../ink/ink543.xml"/><Relationship Id="rId14" Type="http://schemas.openxmlformats.org/officeDocument/2006/relationships/image" Target="../media/image515.png"/><Relationship Id="rId22" Type="http://schemas.openxmlformats.org/officeDocument/2006/relationships/image" Target="../media/image5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4.xml"/><Relationship Id="rId18" Type="http://schemas.openxmlformats.org/officeDocument/2006/relationships/image" Target="../media/image529.png"/><Relationship Id="rId26" Type="http://schemas.openxmlformats.org/officeDocument/2006/relationships/image" Target="../media/image533.png"/><Relationship Id="rId3" Type="http://schemas.openxmlformats.org/officeDocument/2006/relationships/image" Target="../media/image7110.png"/><Relationship Id="rId21" Type="http://schemas.openxmlformats.org/officeDocument/2006/relationships/customXml" Target="../ink/ink558.xml"/><Relationship Id="rId34" Type="http://schemas.openxmlformats.org/officeDocument/2006/relationships/image" Target="../media/image537.png"/><Relationship Id="rId7" Type="http://schemas.openxmlformats.org/officeDocument/2006/relationships/customXml" Target="../ink/ink551.xml"/><Relationship Id="rId12" Type="http://schemas.openxmlformats.org/officeDocument/2006/relationships/image" Target="../media/image526.png"/><Relationship Id="rId17" Type="http://schemas.openxmlformats.org/officeDocument/2006/relationships/customXml" Target="../ink/ink556.xml"/><Relationship Id="rId25" Type="http://schemas.openxmlformats.org/officeDocument/2006/relationships/customXml" Target="../ink/ink560.xml"/><Relationship Id="rId33" Type="http://schemas.openxmlformats.org/officeDocument/2006/relationships/customXml" Target="../ink/ink564.xml"/><Relationship Id="rId2" Type="http://schemas.openxmlformats.org/officeDocument/2006/relationships/image" Target="../media/image522.png"/><Relationship Id="rId16" Type="http://schemas.openxmlformats.org/officeDocument/2006/relationships/image" Target="../media/image528.png"/><Relationship Id="rId20" Type="http://schemas.openxmlformats.org/officeDocument/2006/relationships/image" Target="../media/image530.png"/><Relationship Id="rId29" Type="http://schemas.openxmlformats.org/officeDocument/2006/relationships/customXml" Target="../ink/ink5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3.png"/><Relationship Id="rId11" Type="http://schemas.openxmlformats.org/officeDocument/2006/relationships/customXml" Target="../ink/ink553.xml"/><Relationship Id="rId24" Type="http://schemas.openxmlformats.org/officeDocument/2006/relationships/image" Target="../media/image532.png"/><Relationship Id="rId32" Type="http://schemas.openxmlformats.org/officeDocument/2006/relationships/image" Target="../media/image536.png"/><Relationship Id="rId5" Type="http://schemas.openxmlformats.org/officeDocument/2006/relationships/customXml" Target="../ink/ink550.xml"/><Relationship Id="rId15" Type="http://schemas.openxmlformats.org/officeDocument/2006/relationships/customXml" Target="../ink/ink555.xml"/><Relationship Id="rId23" Type="http://schemas.openxmlformats.org/officeDocument/2006/relationships/customXml" Target="../ink/ink559.xml"/><Relationship Id="rId28" Type="http://schemas.openxmlformats.org/officeDocument/2006/relationships/image" Target="../media/image534.png"/><Relationship Id="rId36" Type="http://schemas.openxmlformats.org/officeDocument/2006/relationships/image" Target="../media/image538.png"/><Relationship Id="rId10" Type="http://schemas.openxmlformats.org/officeDocument/2006/relationships/image" Target="../media/image525.png"/><Relationship Id="rId19" Type="http://schemas.openxmlformats.org/officeDocument/2006/relationships/customXml" Target="../ink/ink557.xml"/><Relationship Id="rId31" Type="http://schemas.openxmlformats.org/officeDocument/2006/relationships/customXml" Target="../ink/ink563.xml"/><Relationship Id="rId4" Type="http://schemas.openxmlformats.org/officeDocument/2006/relationships/image" Target="../media/image7210.png"/><Relationship Id="rId9" Type="http://schemas.openxmlformats.org/officeDocument/2006/relationships/customXml" Target="../ink/ink552.xml"/><Relationship Id="rId14" Type="http://schemas.openxmlformats.org/officeDocument/2006/relationships/image" Target="../media/image527.png"/><Relationship Id="rId22" Type="http://schemas.openxmlformats.org/officeDocument/2006/relationships/image" Target="../media/image531.png"/><Relationship Id="rId27" Type="http://schemas.openxmlformats.org/officeDocument/2006/relationships/customXml" Target="../ink/ink561.xml"/><Relationship Id="rId30" Type="http://schemas.openxmlformats.org/officeDocument/2006/relationships/image" Target="../media/image535.png"/><Relationship Id="rId35" Type="http://schemas.openxmlformats.org/officeDocument/2006/relationships/customXml" Target="../ink/ink565.xml"/><Relationship Id="rId8" Type="http://schemas.openxmlformats.org/officeDocument/2006/relationships/image" Target="../media/image5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9.png"/><Relationship Id="rId7" Type="http://schemas.openxmlformats.org/officeDocument/2006/relationships/image" Target="../media/image541.png"/><Relationship Id="rId2" Type="http://schemas.openxmlformats.org/officeDocument/2006/relationships/customXml" Target="../ink/ink5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8.xml"/><Relationship Id="rId5" Type="http://schemas.openxmlformats.org/officeDocument/2006/relationships/image" Target="../media/image540.png"/><Relationship Id="rId4" Type="http://schemas.openxmlformats.org/officeDocument/2006/relationships/customXml" Target="../ink/ink56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2.png"/><Relationship Id="rId21" Type="http://schemas.openxmlformats.org/officeDocument/2006/relationships/customXml" Target="../ink/ink50.xml"/><Relationship Id="rId42" Type="http://schemas.openxmlformats.org/officeDocument/2006/relationships/image" Target="../media/image920.png"/><Relationship Id="rId47" Type="http://schemas.openxmlformats.org/officeDocument/2006/relationships/customXml" Target="../ink/ink63.xml"/><Relationship Id="rId63" Type="http://schemas.openxmlformats.org/officeDocument/2006/relationships/customXml" Target="../ink/ink71.xml"/><Relationship Id="rId68" Type="http://schemas.openxmlformats.org/officeDocument/2006/relationships/image" Target="../media/image933.png"/><Relationship Id="rId84" Type="http://schemas.openxmlformats.org/officeDocument/2006/relationships/image" Target="../media/image48.png"/><Relationship Id="rId16" Type="http://schemas.openxmlformats.org/officeDocument/2006/relationships/image" Target="../media/image907.png"/><Relationship Id="rId11" Type="http://schemas.openxmlformats.org/officeDocument/2006/relationships/customXml" Target="../ink/ink45.xml"/><Relationship Id="rId32" Type="http://schemas.openxmlformats.org/officeDocument/2006/relationships/image" Target="../media/image915.png"/><Relationship Id="rId37" Type="http://schemas.openxmlformats.org/officeDocument/2006/relationships/customXml" Target="../ink/ink58.xml"/><Relationship Id="rId53" Type="http://schemas.openxmlformats.org/officeDocument/2006/relationships/customXml" Target="../ink/ink66.xml"/><Relationship Id="rId58" Type="http://schemas.openxmlformats.org/officeDocument/2006/relationships/image" Target="../media/image928.png"/><Relationship Id="rId74" Type="http://schemas.openxmlformats.org/officeDocument/2006/relationships/image" Target="../media/image43.png"/><Relationship Id="rId79" Type="http://schemas.openxmlformats.org/officeDocument/2006/relationships/customXml" Target="../ink/ink79.xml"/><Relationship Id="rId5" Type="http://schemas.openxmlformats.org/officeDocument/2006/relationships/customXml" Target="../ink/ink42.xml"/><Relationship Id="rId19" Type="http://schemas.openxmlformats.org/officeDocument/2006/relationships/customXml" Target="../ink/ink49.xml"/><Relationship Id="rId14" Type="http://schemas.openxmlformats.org/officeDocument/2006/relationships/image" Target="../media/image906.png"/><Relationship Id="rId22" Type="http://schemas.openxmlformats.org/officeDocument/2006/relationships/image" Target="../media/image910.png"/><Relationship Id="rId27" Type="http://schemas.openxmlformats.org/officeDocument/2006/relationships/customXml" Target="../ink/ink53.xml"/><Relationship Id="rId30" Type="http://schemas.openxmlformats.org/officeDocument/2006/relationships/image" Target="../media/image914.png"/><Relationship Id="rId35" Type="http://schemas.openxmlformats.org/officeDocument/2006/relationships/customXml" Target="../ink/ink57.xml"/><Relationship Id="rId43" Type="http://schemas.openxmlformats.org/officeDocument/2006/relationships/customXml" Target="../ink/ink61.xml"/><Relationship Id="rId48" Type="http://schemas.openxmlformats.org/officeDocument/2006/relationships/image" Target="../media/image923.png"/><Relationship Id="rId56" Type="http://schemas.openxmlformats.org/officeDocument/2006/relationships/image" Target="../media/image927.png"/><Relationship Id="rId64" Type="http://schemas.openxmlformats.org/officeDocument/2006/relationships/image" Target="../media/image931.png"/><Relationship Id="rId69" Type="http://schemas.openxmlformats.org/officeDocument/2006/relationships/customXml" Target="../ink/ink74.xml"/><Relationship Id="rId77" Type="http://schemas.openxmlformats.org/officeDocument/2006/relationships/customXml" Target="../ink/ink78.xml"/><Relationship Id="rId8" Type="http://schemas.openxmlformats.org/officeDocument/2006/relationships/image" Target="../media/image903.png"/><Relationship Id="rId51" Type="http://schemas.openxmlformats.org/officeDocument/2006/relationships/customXml" Target="../ink/ink65.xml"/><Relationship Id="rId72" Type="http://schemas.openxmlformats.org/officeDocument/2006/relationships/image" Target="../media/image42.png"/><Relationship Id="rId80" Type="http://schemas.openxmlformats.org/officeDocument/2006/relationships/image" Target="../media/image46.png"/><Relationship Id="rId85" Type="http://schemas.openxmlformats.org/officeDocument/2006/relationships/customXml" Target="../ink/ink82.xml"/><Relationship Id="rId3" Type="http://schemas.openxmlformats.org/officeDocument/2006/relationships/customXml" Target="../ink/ink41.xml"/><Relationship Id="rId12" Type="http://schemas.openxmlformats.org/officeDocument/2006/relationships/image" Target="../media/image905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918.png"/><Relationship Id="rId46" Type="http://schemas.openxmlformats.org/officeDocument/2006/relationships/image" Target="../media/image922.png"/><Relationship Id="rId59" Type="http://schemas.openxmlformats.org/officeDocument/2006/relationships/customXml" Target="../ink/ink69.xml"/><Relationship Id="rId67" Type="http://schemas.openxmlformats.org/officeDocument/2006/relationships/customXml" Target="../ink/ink73.xml"/><Relationship Id="rId20" Type="http://schemas.openxmlformats.org/officeDocument/2006/relationships/image" Target="../media/image909.png"/><Relationship Id="rId41" Type="http://schemas.openxmlformats.org/officeDocument/2006/relationships/customXml" Target="../ink/ink60.xml"/><Relationship Id="rId54" Type="http://schemas.openxmlformats.org/officeDocument/2006/relationships/image" Target="../media/image926.png"/><Relationship Id="rId62" Type="http://schemas.openxmlformats.org/officeDocument/2006/relationships/image" Target="../media/image930.png"/><Relationship Id="rId70" Type="http://schemas.openxmlformats.org/officeDocument/2006/relationships/image" Target="../media/image934.png"/><Relationship Id="rId75" Type="http://schemas.openxmlformats.org/officeDocument/2006/relationships/customXml" Target="../ink/ink77.xml"/><Relationship Id="rId83" Type="http://schemas.openxmlformats.org/officeDocument/2006/relationships/customXml" Target="../ink/ink81.xml"/><Relationship Id="rId88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2.png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913.png"/><Relationship Id="rId36" Type="http://schemas.openxmlformats.org/officeDocument/2006/relationships/image" Target="../media/image917.png"/><Relationship Id="rId49" Type="http://schemas.openxmlformats.org/officeDocument/2006/relationships/customXml" Target="../ink/ink64.xml"/><Relationship Id="rId57" Type="http://schemas.openxmlformats.org/officeDocument/2006/relationships/customXml" Target="../ink/ink68.xml"/><Relationship Id="rId10" Type="http://schemas.openxmlformats.org/officeDocument/2006/relationships/image" Target="../media/image904.png"/><Relationship Id="rId31" Type="http://schemas.openxmlformats.org/officeDocument/2006/relationships/customXml" Target="../ink/ink55.xml"/><Relationship Id="rId44" Type="http://schemas.openxmlformats.org/officeDocument/2006/relationships/image" Target="../media/image921.png"/><Relationship Id="rId52" Type="http://schemas.openxmlformats.org/officeDocument/2006/relationships/image" Target="../media/image925.png"/><Relationship Id="rId60" Type="http://schemas.openxmlformats.org/officeDocument/2006/relationships/image" Target="../media/image929.png"/><Relationship Id="rId65" Type="http://schemas.openxmlformats.org/officeDocument/2006/relationships/customXml" Target="../ink/ink72.xml"/><Relationship Id="rId73" Type="http://schemas.openxmlformats.org/officeDocument/2006/relationships/customXml" Target="../ink/ink76.xml"/><Relationship Id="rId78" Type="http://schemas.openxmlformats.org/officeDocument/2006/relationships/image" Target="../media/image45.png"/><Relationship Id="rId81" Type="http://schemas.openxmlformats.org/officeDocument/2006/relationships/customXml" Target="../ink/ink80.xml"/><Relationship Id="rId86" Type="http://schemas.openxmlformats.org/officeDocument/2006/relationships/image" Target="../media/image49.png"/><Relationship Id="rId4" Type="http://schemas.openxmlformats.org/officeDocument/2006/relationships/image" Target="../media/image901.png"/><Relationship Id="rId9" Type="http://schemas.openxmlformats.org/officeDocument/2006/relationships/customXml" Target="../ink/ink44.xml"/><Relationship Id="rId13" Type="http://schemas.openxmlformats.org/officeDocument/2006/relationships/customXml" Target="../ink/ink46.xml"/><Relationship Id="rId18" Type="http://schemas.openxmlformats.org/officeDocument/2006/relationships/image" Target="../media/image908.png"/><Relationship Id="rId39" Type="http://schemas.openxmlformats.org/officeDocument/2006/relationships/customXml" Target="../ink/ink59.xml"/><Relationship Id="rId34" Type="http://schemas.openxmlformats.org/officeDocument/2006/relationships/image" Target="../media/image916.png"/><Relationship Id="rId50" Type="http://schemas.openxmlformats.org/officeDocument/2006/relationships/image" Target="../media/image924.png"/><Relationship Id="rId55" Type="http://schemas.openxmlformats.org/officeDocument/2006/relationships/customXml" Target="../ink/ink67.xml"/><Relationship Id="rId76" Type="http://schemas.openxmlformats.org/officeDocument/2006/relationships/image" Target="../media/image44.png"/><Relationship Id="rId7" Type="http://schemas.openxmlformats.org/officeDocument/2006/relationships/customXml" Target="../ink/ink43.xml"/><Relationship Id="rId71" Type="http://schemas.openxmlformats.org/officeDocument/2006/relationships/customXml" Target="../ink/ink7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54.xml"/><Relationship Id="rId24" Type="http://schemas.openxmlformats.org/officeDocument/2006/relationships/image" Target="../media/image911.png"/><Relationship Id="rId40" Type="http://schemas.openxmlformats.org/officeDocument/2006/relationships/image" Target="../media/image919.png"/><Relationship Id="rId45" Type="http://schemas.openxmlformats.org/officeDocument/2006/relationships/customXml" Target="../ink/ink62.xml"/><Relationship Id="rId66" Type="http://schemas.openxmlformats.org/officeDocument/2006/relationships/image" Target="../media/image932.png"/><Relationship Id="rId87" Type="http://schemas.openxmlformats.org/officeDocument/2006/relationships/customXml" Target="../ink/ink83.xml"/><Relationship Id="rId61" Type="http://schemas.openxmlformats.org/officeDocument/2006/relationships/customXml" Target="../ink/ink70.xml"/><Relationship Id="rId82" Type="http://schemas.openxmlformats.org/officeDocument/2006/relationships/image" Target="../media/image4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customXml" Target="../ink/ink5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3.png"/><Relationship Id="rId4" Type="http://schemas.openxmlformats.org/officeDocument/2006/relationships/customXml" Target="../ink/ink57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png"/><Relationship Id="rId3" Type="http://schemas.openxmlformats.org/officeDocument/2006/relationships/customXml" Target="../ink/ink571.xml"/><Relationship Id="rId7" Type="http://schemas.openxmlformats.org/officeDocument/2006/relationships/customXml" Target="../ink/ink573.xml"/><Relationship Id="rId2" Type="http://schemas.openxmlformats.org/officeDocument/2006/relationships/image" Target="../media/image7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5.png"/><Relationship Id="rId5" Type="http://schemas.openxmlformats.org/officeDocument/2006/relationships/customXml" Target="../ink/ink572.xml"/><Relationship Id="rId10" Type="http://schemas.openxmlformats.org/officeDocument/2006/relationships/image" Target="../media/image547.png"/><Relationship Id="rId4" Type="http://schemas.openxmlformats.org/officeDocument/2006/relationships/image" Target="../media/image544.png"/><Relationship Id="rId9" Type="http://schemas.openxmlformats.org/officeDocument/2006/relationships/customXml" Target="../ink/ink574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2.xml"/><Relationship Id="rId21" Type="http://schemas.openxmlformats.org/officeDocument/2006/relationships/customXml" Target="../ink/ink584.xml"/><Relationship Id="rId42" Type="http://schemas.openxmlformats.org/officeDocument/2006/relationships/image" Target="../media/image567.png"/><Relationship Id="rId47" Type="http://schemas.openxmlformats.org/officeDocument/2006/relationships/customXml" Target="../ink/ink597.xml"/><Relationship Id="rId63" Type="http://schemas.openxmlformats.org/officeDocument/2006/relationships/customXml" Target="../ink/ink605.xml"/><Relationship Id="rId68" Type="http://schemas.openxmlformats.org/officeDocument/2006/relationships/image" Target="../media/image579.png"/><Relationship Id="rId84" Type="http://schemas.openxmlformats.org/officeDocument/2006/relationships/image" Target="../media/image587.png"/><Relationship Id="rId89" Type="http://schemas.openxmlformats.org/officeDocument/2006/relationships/customXml" Target="../ink/ink618.xml"/><Relationship Id="rId112" Type="http://schemas.openxmlformats.org/officeDocument/2006/relationships/image" Target="../media/image601.png"/><Relationship Id="rId16" Type="http://schemas.openxmlformats.org/officeDocument/2006/relationships/image" Target="../media/image555.png"/><Relationship Id="rId107" Type="http://schemas.openxmlformats.org/officeDocument/2006/relationships/customXml" Target="../ink/ink627.xml"/><Relationship Id="rId11" Type="http://schemas.openxmlformats.org/officeDocument/2006/relationships/customXml" Target="../ink/ink579.xml"/><Relationship Id="rId32" Type="http://schemas.openxmlformats.org/officeDocument/2006/relationships/image" Target="../media/image562.png"/><Relationship Id="rId37" Type="http://schemas.openxmlformats.org/officeDocument/2006/relationships/customXml" Target="../ink/ink592.xml"/><Relationship Id="rId53" Type="http://schemas.openxmlformats.org/officeDocument/2006/relationships/customXml" Target="../ink/ink600.xml"/><Relationship Id="rId58" Type="http://schemas.openxmlformats.org/officeDocument/2006/relationships/image" Target="../media/image574.png"/><Relationship Id="rId74" Type="http://schemas.openxmlformats.org/officeDocument/2006/relationships/image" Target="../media/image582.png"/><Relationship Id="rId79" Type="http://schemas.openxmlformats.org/officeDocument/2006/relationships/customXml" Target="../ink/ink613.xml"/><Relationship Id="rId102" Type="http://schemas.openxmlformats.org/officeDocument/2006/relationships/image" Target="../media/image596.png"/><Relationship Id="rId123" Type="http://schemas.openxmlformats.org/officeDocument/2006/relationships/customXml" Target="../ink/ink635.xml"/><Relationship Id="rId128" Type="http://schemas.openxmlformats.org/officeDocument/2006/relationships/image" Target="../media/image609.png"/><Relationship Id="rId5" Type="http://schemas.openxmlformats.org/officeDocument/2006/relationships/customXml" Target="../ink/ink576.xml"/><Relationship Id="rId90" Type="http://schemas.openxmlformats.org/officeDocument/2006/relationships/image" Target="../media/image590.png"/><Relationship Id="rId95" Type="http://schemas.openxmlformats.org/officeDocument/2006/relationships/customXml" Target="../ink/ink621.xml"/><Relationship Id="rId22" Type="http://schemas.openxmlformats.org/officeDocument/2006/relationships/image" Target="../media/image169.png"/><Relationship Id="rId27" Type="http://schemas.openxmlformats.org/officeDocument/2006/relationships/customXml" Target="../ink/ink587.xml"/><Relationship Id="rId43" Type="http://schemas.openxmlformats.org/officeDocument/2006/relationships/customXml" Target="../ink/ink595.xml"/><Relationship Id="rId48" Type="http://schemas.openxmlformats.org/officeDocument/2006/relationships/image" Target="../media/image325.png"/><Relationship Id="rId64" Type="http://schemas.openxmlformats.org/officeDocument/2006/relationships/image" Target="../media/image577.png"/><Relationship Id="rId69" Type="http://schemas.openxmlformats.org/officeDocument/2006/relationships/customXml" Target="../ink/ink608.xml"/><Relationship Id="rId113" Type="http://schemas.openxmlformats.org/officeDocument/2006/relationships/customXml" Target="../ink/ink630.xml"/><Relationship Id="rId118" Type="http://schemas.openxmlformats.org/officeDocument/2006/relationships/image" Target="../media/image604.png"/><Relationship Id="rId80" Type="http://schemas.openxmlformats.org/officeDocument/2006/relationships/image" Target="../media/image585.png"/><Relationship Id="rId85" Type="http://schemas.openxmlformats.org/officeDocument/2006/relationships/customXml" Target="../ink/ink616.xml"/><Relationship Id="rId12" Type="http://schemas.openxmlformats.org/officeDocument/2006/relationships/image" Target="../media/image553.png"/><Relationship Id="rId17" Type="http://schemas.openxmlformats.org/officeDocument/2006/relationships/customXml" Target="../ink/ink582.xml"/><Relationship Id="rId33" Type="http://schemas.openxmlformats.org/officeDocument/2006/relationships/customXml" Target="../ink/ink590.xml"/><Relationship Id="rId38" Type="http://schemas.openxmlformats.org/officeDocument/2006/relationships/image" Target="../media/image565.png"/><Relationship Id="rId59" Type="http://schemas.openxmlformats.org/officeDocument/2006/relationships/customXml" Target="../ink/ink603.xml"/><Relationship Id="rId103" Type="http://schemas.openxmlformats.org/officeDocument/2006/relationships/customXml" Target="../ink/ink625.xml"/><Relationship Id="rId108" Type="http://schemas.openxmlformats.org/officeDocument/2006/relationships/image" Target="../media/image599.png"/><Relationship Id="rId124" Type="http://schemas.openxmlformats.org/officeDocument/2006/relationships/image" Target="../media/image607.png"/><Relationship Id="rId129" Type="http://schemas.openxmlformats.org/officeDocument/2006/relationships/customXml" Target="../ink/ink638.xml"/><Relationship Id="rId54" Type="http://schemas.openxmlformats.org/officeDocument/2006/relationships/image" Target="../media/image572.png"/><Relationship Id="rId70" Type="http://schemas.openxmlformats.org/officeDocument/2006/relationships/image" Target="../media/image580.png"/><Relationship Id="rId75" Type="http://schemas.openxmlformats.org/officeDocument/2006/relationships/customXml" Target="../ink/ink611.xml"/><Relationship Id="rId91" Type="http://schemas.openxmlformats.org/officeDocument/2006/relationships/customXml" Target="../ink/ink619.xml"/><Relationship Id="rId96" Type="http://schemas.openxmlformats.org/officeDocument/2006/relationships/image" Target="../media/image5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23" Type="http://schemas.openxmlformats.org/officeDocument/2006/relationships/customXml" Target="../ink/ink585.xml"/><Relationship Id="rId28" Type="http://schemas.openxmlformats.org/officeDocument/2006/relationships/image" Target="../media/image560.png"/><Relationship Id="rId49" Type="http://schemas.openxmlformats.org/officeDocument/2006/relationships/customXml" Target="../ink/ink598.xml"/><Relationship Id="rId114" Type="http://schemas.openxmlformats.org/officeDocument/2006/relationships/image" Target="../media/image602.png"/><Relationship Id="rId119" Type="http://schemas.openxmlformats.org/officeDocument/2006/relationships/customXml" Target="../ink/ink633.xml"/><Relationship Id="rId44" Type="http://schemas.openxmlformats.org/officeDocument/2006/relationships/image" Target="../media/image568.png"/><Relationship Id="rId60" Type="http://schemas.openxmlformats.org/officeDocument/2006/relationships/image" Target="../media/image575.png"/><Relationship Id="rId65" Type="http://schemas.openxmlformats.org/officeDocument/2006/relationships/customXml" Target="../ink/ink606.xml"/><Relationship Id="rId81" Type="http://schemas.openxmlformats.org/officeDocument/2006/relationships/customXml" Target="../ink/ink614.xml"/><Relationship Id="rId86" Type="http://schemas.openxmlformats.org/officeDocument/2006/relationships/image" Target="../media/image588.png"/><Relationship Id="rId130" Type="http://schemas.openxmlformats.org/officeDocument/2006/relationships/image" Target="../media/image610.png"/><Relationship Id="rId13" Type="http://schemas.openxmlformats.org/officeDocument/2006/relationships/customXml" Target="../ink/ink580.xml"/><Relationship Id="rId18" Type="http://schemas.openxmlformats.org/officeDocument/2006/relationships/image" Target="../media/image556.png"/><Relationship Id="rId39" Type="http://schemas.openxmlformats.org/officeDocument/2006/relationships/customXml" Target="../ink/ink593.xml"/><Relationship Id="rId109" Type="http://schemas.openxmlformats.org/officeDocument/2006/relationships/customXml" Target="../ink/ink628.xml"/><Relationship Id="rId34" Type="http://schemas.openxmlformats.org/officeDocument/2006/relationships/image" Target="../media/image563.png"/><Relationship Id="rId50" Type="http://schemas.openxmlformats.org/officeDocument/2006/relationships/image" Target="../media/image570.png"/><Relationship Id="rId55" Type="http://schemas.openxmlformats.org/officeDocument/2006/relationships/customXml" Target="../ink/ink601.xml"/><Relationship Id="rId76" Type="http://schemas.openxmlformats.org/officeDocument/2006/relationships/image" Target="../media/image583.png"/><Relationship Id="rId97" Type="http://schemas.openxmlformats.org/officeDocument/2006/relationships/customXml" Target="../ink/ink622.xml"/><Relationship Id="rId104" Type="http://schemas.openxmlformats.org/officeDocument/2006/relationships/image" Target="../media/image597.png"/><Relationship Id="rId120" Type="http://schemas.openxmlformats.org/officeDocument/2006/relationships/image" Target="../media/image605.png"/><Relationship Id="rId125" Type="http://schemas.openxmlformats.org/officeDocument/2006/relationships/customXml" Target="../ink/ink636.xml"/><Relationship Id="rId7" Type="http://schemas.openxmlformats.org/officeDocument/2006/relationships/customXml" Target="../ink/ink577.xml"/><Relationship Id="rId71" Type="http://schemas.openxmlformats.org/officeDocument/2006/relationships/customXml" Target="../ink/ink609.xml"/><Relationship Id="rId92" Type="http://schemas.openxmlformats.org/officeDocument/2006/relationships/image" Target="../media/image591.png"/><Relationship Id="rId2" Type="http://schemas.openxmlformats.org/officeDocument/2006/relationships/image" Target="../media/image548.png"/><Relationship Id="rId29" Type="http://schemas.openxmlformats.org/officeDocument/2006/relationships/customXml" Target="../ink/ink588.xml"/><Relationship Id="rId24" Type="http://schemas.openxmlformats.org/officeDocument/2006/relationships/image" Target="../media/image558.png"/><Relationship Id="rId40" Type="http://schemas.openxmlformats.org/officeDocument/2006/relationships/image" Target="../media/image566.png"/><Relationship Id="rId45" Type="http://schemas.openxmlformats.org/officeDocument/2006/relationships/customXml" Target="../ink/ink596.xml"/><Relationship Id="rId66" Type="http://schemas.openxmlformats.org/officeDocument/2006/relationships/image" Target="../media/image578.png"/><Relationship Id="rId87" Type="http://schemas.openxmlformats.org/officeDocument/2006/relationships/customXml" Target="../ink/ink617.xml"/><Relationship Id="rId110" Type="http://schemas.openxmlformats.org/officeDocument/2006/relationships/image" Target="../media/image600.png"/><Relationship Id="rId115" Type="http://schemas.openxmlformats.org/officeDocument/2006/relationships/customXml" Target="../ink/ink631.xml"/><Relationship Id="rId61" Type="http://schemas.openxmlformats.org/officeDocument/2006/relationships/customXml" Target="../ink/ink604.xml"/><Relationship Id="rId82" Type="http://schemas.openxmlformats.org/officeDocument/2006/relationships/image" Target="../media/image586.png"/><Relationship Id="rId19" Type="http://schemas.openxmlformats.org/officeDocument/2006/relationships/customXml" Target="../ink/ink583.xml"/><Relationship Id="rId14" Type="http://schemas.openxmlformats.org/officeDocument/2006/relationships/image" Target="../media/image554.png"/><Relationship Id="rId30" Type="http://schemas.openxmlformats.org/officeDocument/2006/relationships/image" Target="../media/image561.png"/><Relationship Id="rId35" Type="http://schemas.openxmlformats.org/officeDocument/2006/relationships/customXml" Target="../ink/ink591.xml"/><Relationship Id="rId56" Type="http://schemas.openxmlformats.org/officeDocument/2006/relationships/image" Target="../media/image573.png"/><Relationship Id="rId77" Type="http://schemas.openxmlformats.org/officeDocument/2006/relationships/customXml" Target="../ink/ink612.xml"/><Relationship Id="rId100" Type="http://schemas.openxmlformats.org/officeDocument/2006/relationships/image" Target="../media/image595.png"/><Relationship Id="rId105" Type="http://schemas.openxmlformats.org/officeDocument/2006/relationships/customXml" Target="../ink/ink626.xml"/><Relationship Id="rId126" Type="http://schemas.openxmlformats.org/officeDocument/2006/relationships/image" Target="../media/image608.png"/><Relationship Id="rId8" Type="http://schemas.openxmlformats.org/officeDocument/2006/relationships/image" Target="../media/image551.png"/><Relationship Id="rId51" Type="http://schemas.openxmlformats.org/officeDocument/2006/relationships/customXml" Target="../ink/ink599.xml"/><Relationship Id="rId72" Type="http://schemas.openxmlformats.org/officeDocument/2006/relationships/image" Target="../media/image581.png"/><Relationship Id="rId93" Type="http://schemas.openxmlformats.org/officeDocument/2006/relationships/customXml" Target="../ink/ink620.xml"/><Relationship Id="rId98" Type="http://schemas.openxmlformats.org/officeDocument/2006/relationships/image" Target="../media/image594.png"/><Relationship Id="rId121" Type="http://schemas.openxmlformats.org/officeDocument/2006/relationships/customXml" Target="../ink/ink634.xml"/><Relationship Id="rId3" Type="http://schemas.openxmlformats.org/officeDocument/2006/relationships/customXml" Target="../ink/ink575.xml"/><Relationship Id="rId25" Type="http://schemas.openxmlformats.org/officeDocument/2006/relationships/customXml" Target="../ink/ink586.xml"/><Relationship Id="rId46" Type="http://schemas.openxmlformats.org/officeDocument/2006/relationships/image" Target="../media/image569.png"/><Relationship Id="rId67" Type="http://schemas.openxmlformats.org/officeDocument/2006/relationships/customXml" Target="../ink/ink607.xml"/><Relationship Id="rId116" Type="http://schemas.openxmlformats.org/officeDocument/2006/relationships/image" Target="../media/image603.png"/><Relationship Id="rId20" Type="http://schemas.openxmlformats.org/officeDocument/2006/relationships/image" Target="../media/image557.png"/><Relationship Id="rId41" Type="http://schemas.openxmlformats.org/officeDocument/2006/relationships/customXml" Target="../ink/ink594.xml"/><Relationship Id="rId62" Type="http://schemas.openxmlformats.org/officeDocument/2006/relationships/image" Target="../media/image576.png"/><Relationship Id="rId83" Type="http://schemas.openxmlformats.org/officeDocument/2006/relationships/customXml" Target="../ink/ink615.xml"/><Relationship Id="rId88" Type="http://schemas.openxmlformats.org/officeDocument/2006/relationships/image" Target="../media/image589.png"/><Relationship Id="rId111" Type="http://schemas.openxmlformats.org/officeDocument/2006/relationships/customXml" Target="../ink/ink629.xml"/><Relationship Id="rId15" Type="http://schemas.openxmlformats.org/officeDocument/2006/relationships/customXml" Target="../ink/ink581.xml"/><Relationship Id="rId36" Type="http://schemas.openxmlformats.org/officeDocument/2006/relationships/image" Target="../media/image564.png"/><Relationship Id="rId57" Type="http://schemas.openxmlformats.org/officeDocument/2006/relationships/customXml" Target="../ink/ink602.xml"/><Relationship Id="rId106" Type="http://schemas.openxmlformats.org/officeDocument/2006/relationships/image" Target="../media/image598.png"/><Relationship Id="rId127" Type="http://schemas.openxmlformats.org/officeDocument/2006/relationships/customXml" Target="../ink/ink637.xml"/><Relationship Id="rId10" Type="http://schemas.openxmlformats.org/officeDocument/2006/relationships/image" Target="../media/image552.png"/><Relationship Id="rId31" Type="http://schemas.openxmlformats.org/officeDocument/2006/relationships/customXml" Target="../ink/ink589.xml"/><Relationship Id="rId52" Type="http://schemas.openxmlformats.org/officeDocument/2006/relationships/image" Target="../media/image571.png"/><Relationship Id="rId73" Type="http://schemas.openxmlformats.org/officeDocument/2006/relationships/customXml" Target="../ink/ink610.xml"/><Relationship Id="rId78" Type="http://schemas.openxmlformats.org/officeDocument/2006/relationships/image" Target="../media/image584.png"/><Relationship Id="rId94" Type="http://schemas.openxmlformats.org/officeDocument/2006/relationships/image" Target="../media/image592.png"/><Relationship Id="rId99" Type="http://schemas.openxmlformats.org/officeDocument/2006/relationships/customXml" Target="../ink/ink623.xml"/><Relationship Id="rId101" Type="http://schemas.openxmlformats.org/officeDocument/2006/relationships/customXml" Target="../ink/ink624.xml"/><Relationship Id="rId122" Type="http://schemas.openxmlformats.org/officeDocument/2006/relationships/image" Target="../media/image606.png"/><Relationship Id="rId4" Type="http://schemas.openxmlformats.org/officeDocument/2006/relationships/image" Target="../media/image549.png"/><Relationship Id="rId9" Type="http://schemas.openxmlformats.org/officeDocument/2006/relationships/customXml" Target="../ink/ink578.xml"/><Relationship Id="rId26" Type="http://schemas.openxmlformats.org/officeDocument/2006/relationships/image" Target="../media/image559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5.xml"/><Relationship Id="rId21" Type="http://schemas.openxmlformats.org/officeDocument/2006/relationships/customXml" Target="../ink/ink647.xml"/><Relationship Id="rId42" Type="http://schemas.openxmlformats.org/officeDocument/2006/relationships/image" Target="../media/image632.png"/><Relationship Id="rId63" Type="http://schemas.openxmlformats.org/officeDocument/2006/relationships/customXml" Target="../ink/ink668.xml"/><Relationship Id="rId84" Type="http://schemas.openxmlformats.org/officeDocument/2006/relationships/image" Target="../media/image653.png"/><Relationship Id="rId138" Type="http://schemas.openxmlformats.org/officeDocument/2006/relationships/image" Target="../media/image680.png"/><Relationship Id="rId107" Type="http://schemas.openxmlformats.org/officeDocument/2006/relationships/customXml" Target="../ink/ink690.xml"/><Relationship Id="rId11" Type="http://schemas.openxmlformats.org/officeDocument/2006/relationships/customXml" Target="../ink/ink642.xml"/><Relationship Id="rId32" Type="http://schemas.openxmlformats.org/officeDocument/2006/relationships/image" Target="../media/image627.png"/><Relationship Id="rId53" Type="http://schemas.openxmlformats.org/officeDocument/2006/relationships/customXml" Target="../ink/ink663.xml"/><Relationship Id="rId74" Type="http://schemas.openxmlformats.org/officeDocument/2006/relationships/image" Target="../media/image648.png"/><Relationship Id="rId128" Type="http://schemas.openxmlformats.org/officeDocument/2006/relationships/image" Target="../media/image675.png"/><Relationship Id="rId149" Type="http://schemas.openxmlformats.org/officeDocument/2006/relationships/customXml" Target="../ink/ink711.xml"/><Relationship Id="rId5" Type="http://schemas.openxmlformats.org/officeDocument/2006/relationships/customXml" Target="../ink/ink639.xml"/><Relationship Id="rId95" Type="http://schemas.openxmlformats.org/officeDocument/2006/relationships/customXml" Target="../ink/ink684.xml"/><Relationship Id="rId22" Type="http://schemas.openxmlformats.org/officeDocument/2006/relationships/image" Target="../media/image622.png"/><Relationship Id="rId27" Type="http://schemas.openxmlformats.org/officeDocument/2006/relationships/customXml" Target="../ink/ink650.xml"/><Relationship Id="rId43" Type="http://schemas.openxmlformats.org/officeDocument/2006/relationships/customXml" Target="../ink/ink658.xml"/><Relationship Id="rId48" Type="http://schemas.openxmlformats.org/officeDocument/2006/relationships/image" Target="../media/image635.png"/><Relationship Id="rId64" Type="http://schemas.openxmlformats.org/officeDocument/2006/relationships/image" Target="../media/image643.png"/><Relationship Id="rId69" Type="http://schemas.openxmlformats.org/officeDocument/2006/relationships/customXml" Target="../ink/ink671.xml"/><Relationship Id="rId113" Type="http://schemas.openxmlformats.org/officeDocument/2006/relationships/customXml" Target="../ink/ink693.xml"/><Relationship Id="rId118" Type="http://schemas.openxmlformats.org/officeDocument/2006/relationships/image" Target="../media/image670.png"/><Relationship Id="rId134" Type="http://schemas.openxmlformats.org/officeDocument/2006/relationships/image" Target="../media/image678.png"/><Relationship Id="rId139" Type="http://schemas.openxmlformats.org/officeDocument/2006/relationships/customXml" Target="../ink/ink706.xml"/><Relationship Id="rId80" Type="http://schemas.openxmlformats.org/officeDocument/2006/relationships/image" Target="../media/image651.png"/><Relationship Id="rId85" Type="http://schemas.openxmlformats.org/officeDocument/2006/relationships/customXml" Target="../ink/ink679.xml"/><Relationship Id="rId150" Type="http://schemas.openxmlformats.org/officeDocument/2006/relationships/image" Target="../media/image686.png"/><Relationship Id="rId12" Type="http://schemas.openxmlformats.org/officeDocument/2006/relationships/image" Target="../media/image617.png"/><Relationship Id="rId17" Type="http://schemas.openxmlformats.org/officeDocument/2006/relationships/customXml" Target="../ink/ink645.xml"/><Relationship Id="rId33" Type="http://schemas.openxmlformats.org/officeDocument/2006/relationships/customXml" Target="../ink/ink653.xml"/><Relationship Id="rId38" Type="http://schemas.openxmlformats.org/officeDocument/2006/relationships/image" Target="../media/image630.png"/><Relationship Id="rId59" Type="http://schemas.openxmlformats.org/officeDocument/2006/relationships/customXml" Target="../ink/ink666.xml"/><Relationship Id="rId103" Type="http://schemas.openxmlformats.org/officeDocument/2006/relationships/customXml" Target="../ink/ink688.xml"/><Relationship Id="rId108" Type="http://schemas.openxmlformats.org/officeDocument/2006/relationships/image" Target="../media/image665.png"/><Relationship Id="rId124" Type="http://schemas.openxmlformats.org/officeDocument/2006/relationships/image" Target="../media/image673.png"/><Relationship Id="rId129" Type="http://schemas.openxmlformats.org/officeDocument/2006/relationships/customXml" Target="../ink/ink701.xml"/><Relationship Id="rId54" Type="http://schemas.openxmlformats.org/officeDocument/2006/relationships/image" Target="../media/image638.png"/><Relationship Id="rId70" Type="http://schemas.openxmlformats.org/officeDocument/2006/relationships/image" Target="../media/image646.png"/><Relationship Id="rId75" Type="http://schemas.openxmlformats.org/officeDocument/2006/relationships/customXml" Target="../ink/ink674.xml"/><Relationship Id="rId91" Type="http://schemas.openxmlformats.org/officeDocument/2006/relationships/customXml" Target="../ink/ink682.xml"/><Relationship Id="rId96" Type="http://schemas.openxmlformats.org/officeDocument/2006/relationships/image" Target="../media/image659.png"/><Relationship Id="rId140" Type="http://schemas.openxmlformats.org/officeDocument/2006/relationships/image" Target="../media/image681.png"/><Relationship Id="rId145" Type="http://schemas.openxmlformats.org/officeDocument/2006/relationships/customXml" Target="../ink/ink7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4.png"/><Relationship Id="rId23" Type="http://schemas.openxmlformats.org/officeDocument/2006/relationships/customXml" Target="../ink/ink648.xml"/><Relationship Id="rId28" Type="http://schemas.openxmlformats.org/officeDocument/2006/relationships/image" Target="../media/image625.png"/><Relationship Id="rId49" Type="http://schemas.openxmlformats.org/officeDocument/2006/relationships/customXml" Target="../ink/ink661.xml"/><Relationship Id="rId114" Type="http://schemas.openxmlformats.org/officeDocument/2006/relationships/image" Target="../media/image668.png"/><Relationship Id="rId119" Type="http://schemas.openxmlformats.org/officeDocument/2006/relationships/customXml" Target="../ink/ink696.xml"/><Relationship Id="rId44" Type="http://schemas.openxmlformats.org/officeDocument/2006/relationships/image" Target="../media/image633.png"/><Relationship Id="rId60" Type="http://schemas.openxmlformats.org/officeDocument/2006/relationships/image" Target="../media/image641.png"/><Relationship Id="rId65" Type="http://schemas.openxmlformats.org/officeDocument/2006/relationships/customXml" Target="../ink/ink669.xml"/><Relationship Id="rId81" Type="http://schemas.openxmlformats.org/officeDocument/2006/relationships/customXml" Target="../ink/ink677.xml"/><Relationship Id="rId86" Type="http://schemas.openxmlformats.org/officeDocument/2006/relationships/image" Target="../media/image654.png"/><Relationship Id="rId130" Type="http://schemas.openxmlformats.org/officeDocument/2006/relationships/image" Target="../media/image676.png"/><Relationship Id="rId135" Type="http://schemas.openxmlformats.org/officeDocument/2006/relationships/customXml" Target="../ink/ink704.xml"/><Relationship Id="rId151" Type="http://schemas.openxmlformats.org/officeDocument/2006/relationships/customXml" Target="../ink/ink712.xml"/><Relationship Id="rId13" Type="http://schemas.openxmlformats.org/officeDocument/2006/relationships/customXml" Target="../ink/ink643.xml"/><Relationship Id="rId18" Type="http://schemas.openxmlformats.org/officeDocument/2006/relationships/image" Target="../media/image620.png"/><Relationship Id="rId39" Type="http://schemas.openxmlformats.org/officeDocument/2006/relationships/customXml" Target="../ink/ink656.xml"/><Relationship Id="rId109" Type="http://schemas.openxmlformats.org/officeDocument/2006/relationships/customXml" Target="../ink/ink691.xml"/><Relationship Id="rId34" Type="http://schemas.openxmlformats.org/officeDocument/2006/relationships/image" Target="../media/image628.png"/><Relationship Id="rId50" Type="http://schemas.openxmlformats.org/officeDocument/2006/relationships/image" Target="../media/image636.png"/><Relationship Id="rId55" Type="http://schemas.openxmlformats.org/officeDocument/2006/relationships/customXml" Target="../ink/ink664.xml"/><Relationship Id="rId76" Type="http://schemas.openxmlformats.org/officeDocument/2006/relationships/image" Target="../media/image649.png"/><Relationship Id="rId97" Type="http://schemas.openxmlformats.org/officeDocument/2006/relationships/customXml" Target="../ink/ink685.xml"/><Relationship Id="rId104" Type="http://schemas.openxmlformats.org/officeDocument/2006/relationships/image" Target="../media/image663.png"/><Relationship Id="rId120" Type="http://schemas.openxmlformats.org/officeDocument/2006/relationships/image" Target="../media/image671.png"/><Relationship Id="rId125" Type="http://schemas.openxmlformats.org/officeDocument/2006/relationships/customXml" Target="../ink/ink699.xml"/><Relationship Id="rId141" Type="http://schemas.openxmlformats.org/officeDocument/2006/relationships/customXml" Target="../ink/ink707.xml"/><Relationship Id="rId146" Type="http://schemas.openxmlformats.org/officeDocument/2006/relationships/image" Target="../media/image684.png"/><Relationship Id="rId7" Type="http://schemas.openxmlformats.org/officeDocument/2006/relationships/customXml" Target="../ink/ink640.xml"/><Relationship Id="rId71" Type="http://schemas.openxmlformats.org/officeDocument/2006/relationships/customXml" Target="../ink/ink672.xml"/><Relationship Id="rId92" Type="http://schemas.openxmlformats.org/officeDocument/2006/relationships/image" Target="../media/image657.png"/><Relationship Id="rId2" Type="http://schemas.openxmlformats.org/officeDocument/2006/relationships/image" Target="../media/image611.emf"/><Relationship Id="rId29" Type="http://schemas.openxmlformats.org/officeDocument/2006/relationships/customXml" Target="../ink/ink651.xml"/><Relationship Id="rId24" Type="http://schemas.openxmlformats.org/officeDocument/2006/relationships/image" Target="../media/image623.png"/><Relationship Id="rId40" Type="http://schemas.openxmlformats.org/officeDocument/2006/relationships/image" Target="../media/image631.png"/><Relationship Id="rId45" Type="http://schemas.openxmlformats.org/officeDocument/2006/relationships/customXml" Target="../ink/ink659.xml"/><Relationship Id="rId66" Type="http://schemas.openxmlformats.org/officeDocument/2006/relationships/image" Target="../media/image644.png"/><Relationship Id="rId87" Type="http://schemas.openxmlformats.org/officeDocument/2006/relationships/customXml" Target="../ink/ink680.xml"/><Relationship Id="rId110" Type="http://schemas.openxmlformats.org/officeDocument/2006/relationships/image" Target="../media/image666.png"/><Relationship Id="rId115" Type="http://schemas.openxmlformats.org/officeDocument/2006/relationships/customXml" Target="../ink/ink694.xml"/><Relationship Id="rId131" Type="http://schemas.openxmlformats.org/officeDocument/2006/relationships/customXml" Target="../ink/ink702.xml"/><Relationship Id="rId136" Type="http://schemas.openxmlformats.org/officeDocument/2006/relationships/image" Target="../media/image679.png"/><Relationship Id="rId61" Type="http://schemas.openxmlformats.org/officeDocument/2006/relationships/customXml" Target="../ink/ink667.xml"/><Relationship Id="rId82" Type="http://schemas.openxmlformats.org/officeDocument/2006/relationships/image" Target="../media/image652.png"/><Relationship Id="rId152" Type="http://schemas.openxmlformats.org/officeDocument/2006/relationships/image" Target="../media/image687.png"/><Relationship Id="rId19" Type="http://schemas.openxmlformats.org/officeDocument/2006/relationships/customXml" Target="../ink/ink646.xml"/><Relationship Id="rId14" Type="http://schemas.openxmlformats.org/officeDocument/2006/relationships/image" Target="../media/image618.png"/><Relationship Id="rId30" Type="http://schemas.openxmlformats.org/officeDocument/2006/relationships/image" Target="../media/image626.png"/><Relationship Id="rId35" Type="http://schemas.openxmlformats.org/officeDocument/2006/relationships/customXml" Target="../ink/ink654.xml"/><Relationship Id="rId56" Type="http://schemas.openxmlformats.org/officeDocument/2006/relationships/image" Target="../media/image639.png"/><Relationship Id="rId77" Type="http://schemas.openxmlformats.org/officeDocument/2006/relationships/customXml" Target="../ink/ink675.xml"/><Relationship Id="rId100" Type="http://schemas.openxmlformats.org/officeDocument/2006/relationships/image" Target="../media/image661.png"/><Relationship Id="rId105" Type="http://schemas.openxmlformats.org/officeDocument/2006/relationships/customXml" Target="../ink/ink689.xml"/><Relationship Id="rId126" Type="http://schemas.openxmlformats.org/officeDocument/2006/relationships/image" Target="../media/image674.png"/><Relationship Id="rId147" Type="http://schemas.openxmlformats.org/officeDocument/2006/relationships/customXml" Target="../ink/ink710.xml"/><Relationship Id="rId8" Type="http://schemas.openxmlformats.org/officeDocument/2006/relationships/image" Target="../media/image615.png"/><Relationship Id="rId51" Type="http://schemas.openxmlformats.org/officeDocument/2006/relationships/customXml" Target="../ink/ink662.xml"/><Relationship Id="rId72" Type="http://schemas.openxmlformats.org/officeDocument/2006/relationships/image" Target="../media/image647.png"/><Relationship Id="rId93" Type="http://schemas.openxmlformats.org/officeDocument/2006/relationships/customXml" Target="../ink/ink683.xml"/><Relationship Id="rId98" Type="http://schemas.openxmlformats.org/officeDocument/2006/relationships/image" Target="../media/image660.png"/><Relationship Id="rId121" Type="http://schemas.openxmlformats.org/officeDocument/2006/relationships/customXml" Target="../ink/ink697.xml"/><Relationship Id="rId142" Type="http://schemas.openxmlformats.org/officeDocument/2006/relationships/image" Target="../media/image682.png"/><Relationship Id="rId3" Type="http://schemas.openxmlformats.org/officeDocument/2006/relationships/image" Target="../media/image612.emf"/><Relationship Id="rId25" Type="http://schemas.openxmlformats.org/officeDocument/2006/relationships/customXml" Target="../ink/ink649.xml"/><Relationship Id="rId46" Type="http://schemas.openxmlformats.org/officeDocument/2006/relationships/image" Target="../media/image634.png"/><Relationship Id="rId67" Type="http://schemas.openxmlformats.org/officeDocument/2006/relationships/customXml" Target="../ink/ink670.xml"/><Relationship Id="rId116" Type="http://schemas.openxmlformats.org/officeDocument/2006/relationships/image" Target="../media/image669.png"/><Relationship Id="rId137" Type="http://schemas.openxmlformats.org/officeDocument/2006/relationships/customXml" Target="../ink/ink705.xml"/><Relationship Id="rId20" Type="http://schemas.openxmlformats.org/officeDocument/2006/relationships/image" Target="../media/image621.png"/><Relationship Id="rId41" Type="http://schemas.openxmlformats.org/officeDocument/2006/relationships/customXml" Target="../ink/ink657.xml"/><Relationship Id="rId62" Type="http://schemas.openxmlformats.org/officeDocument/2006/relationships/image" Target="../media/image642.png"/><Relationship Id="rId83" Type="http://schemas.openxmlformats.org/officeDocument/2006/relationships/customXml" Target="../ink/ink678.xml"/><Relationship Id="rId88" Type="http://schemas.openxmlformats.org/officeDocument/2006/relationships/image" Target="../media/image655.png"/><Relationship Id="rId111" Type="http://schemas.openxmlformats.org/officeDocument/2006/relationships/customXml" Target="../ink/ink692.xml"/><Relationship Id="rId132" Type="http://schemas.openxmlformats.org/officeDocument/2006/relationships/image" Target="../media/image677.png"/><Relationship Id="rId15" Type="http://schemas.openxmlformats.org/officeDocument/2006/relationships/customXml" Target="../ink/ink644.xml"/><Relationship Id="rId36" Type="http://schemas.openxmlformats.org/officeDocument/2006/relationships/image" Target="../media/image629.png"/><Relationship Id="rId57" Type="http://schemas.openxmlformats.org/officeDocument/2006/relationships/customXml" Target="../ink/ink665.xml"/><Relationship Id="rId106" Type="http://schemas.openxmlformats.org/officeDocument/2006/relationships/image" Target="../media/image664.png"/><Relationship Id="rId127" Type="http://schemas.openxmlformats.org/officeDocument/2006/relationships/customXml" Target="../ink/ink700.xml"/><Relationship Id="rId10" Type="http://schemas.openxmlformats.org/officeDocument/2006/relationships/image" Target="../media/image616.png"/><Relationship Id="rId31" Type="http://schemas.openxmlformats.org/officeDocument/2006/relationships/customXml" Target="../ink/ink652.xml"/><Relationship Id="rId52" Type="http://schemas.openxmlformats.org/officeDocument/2006/relationships/image" Target="../media/image637.png"/><Relationship Id="rId73" Type="http://schemas.openxmlformats.org/officeDocument/2006/relationships/customXml" Target="../ink/ink673.xml"/><Relationship Id="rId78" Type="http://schemas.openxmlformats.org/officeDocument/2006/relationships/image" Target="../media/image650.png"/><Relationship Id="rId94" Type="http://schemas.openxmlformats.org/officeDocument/2006/relationships/image" Target="../media/image658.png"/><Relationship Id="rId99" Type="http://schemas.openxmlformats.org/officeDocument/2006/relationships/customXml" Target="../ink/ink686.xml"/><Relationship Id="rId101" Type="http://schemas.openxmlformats.org/officeDocument/2006/relationships/customXml" Target="../ink/ink687.xml"/><Relationship Id="rId122" Type="http://schemas.openxmlformats.org/officeDocument/2006/relationships/image" Target="../media/image672.png"/><Relationship Id="rId143" Type="http://schemas.openxmlformats.org/officeDocument/2006/relationships/customXml" Target="../ink/ink708.xml"/><Relationship Id="rId148" Type="http://schemas.openxmlformats.org/officeDocument/2006/relationships/image" Target="../media/image685.png"/><Relationship Id="rId4" Type="http://schemas.openxmlformats.org/officeDocument/2006/relationships/image" Target="../media/image613.emf"/><Relationship Id="rId9" Type="http://schemas.openxmlformats.org/officeDocument/2006/relationships/customXml" Target="../ink/ink641.xml"/><Relationship Id="rId26" Type="http://schemas.openxmlformats.org/officeDocument/2006/relationships/image" Target="../media/image624.png"/><Relationship Id="rId47" Type="http://schemas.openxmlformats.org/officeDocument/2006/relationships/customXml" Target="../ink/ink660.xml"/><Relationship Id="rId68" Type="http://schemas.openxmlformats.org/officeDocument/2006/relationships/image" Target="../media/image645.png"/><Relationship Id="rId89" Type="http://schemas.openxmlformats.org/officeDocument/2006/relationships/customXml" Target="../ink/ink681.xml"/><Relationship Id="rId112" Type="http://schemas.openxmlformats.org/officeDocument/2006/relationships/image" Target="../media/image667.png"/><Relationship Id="rId133" Type="http://schemas.openxmlformats.org/officeDocument/2006/relationships/customXml" Target="../ink/ink703.xml"/><Relationship Id="rId16" Type="http://schemas.openxmlformats.org/officeDocument/2006/relationships/image" Target="../media/image619.png"/><Relationship Id="rId37" Type="http://schemas.openxmlformats.org/officeDocument/2006/relationships/customXml" Target="../ink/ink655.xml"/><Relationship Id="rId58" Type="http://schemas.openxmlformats.org/officeDocument/2006/relationships/image" Target="../media/image640.png"/><Relationship Id="rId79" Type="http://schemas.openxmlformats.org/officeDocument/2006/relationships/customXml" Target="../ink/ink676.xml"/><Relationship Id="rId102" Type="http://schemas.openxmlformats.org/officeDocument/2006/relationships/image" Target="../media/image662.png"/><Relationship Id="rId123" Type="http://schemas.openxmlformats.org/officeDocument/2006/relationships/customXml" Target="../ink/ink698.xml"/><Relationship Id="rId144" Type="http://schemas.openxmlformats.org/officeDocument/2006/relationships/image" Target="../media/image683.png"/><Relationship Id="rId90" Type="http://schemas.openxmlformats.org/officeDocument/2006/relationships/image" Target="../media/image6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customXml" Target="../ink/ink7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9.png"/><Relationship Id="rId4" Type="http://schemas.openxmlformats.org/officeDocument/2006/relationships/customXml" Target="../ink/ink714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3.xml"/><Relationship Id="rId21" Type="http://schemas.openxmlformats.org/officeDocument/2006/relationships/image" Target="../media/image698.png"/><Relationship Id="rId42" Type="http://schemas.openxmlformats.org/officeDocument/2006/relationships/customXml" Target="../ink/ink731.xml"/><Relationship Id="rId47" Type="http://schemas.openxmlformats.org/officeDocument/2006/relationships/image" Target="../media/image711.png"/><Relationship Id="rId63" Type="http://schemas.openxmlformats.org/officeDocument/2006/relationships/image" Target="../media/image719.png"/><Relationship Id="rId68" Type="http://schemas.openxmlformats.org/officeDocument/2006/relationships/customXml" Target="../ink/ink744.xml"/><Relationship Id="rId84" Type="http://schemas.openxmlformats.org/officeDocument/2006/relationships/customXml" Target="../ink/ink752.xml"/><Relationship Id="rId89" Type="http://schemas.openxmlformats.org/officeDocument/2006/relationships/image" Target="../media/image732.png"/><Relationship Id="rId112" Type="http://schemas.openxmlformats.org/officeDocument/2006/relationships/customXml" Target="../ink/ink766.xml"/><Relationship Id="rId16" Type="http://schemas.openxmlformats.org/officeDocument/2006/relationships/customXml" Target="../ink/ink718.xml"/><Relationship Id="rId107" Type="http://schemas.openxmlformats.org/officeDocument/2006/relationships/image" Target="../media/image741.png"/><Relationship Id="rId11" Type="http://schemas.openxmlformats.org/officeDocument/2006/relationships/image" Target="../media/image693.png"/><Relationship Id="rId32" Type="http://schemas.openxmlformats.org/officeDocument/2006/relationships/customXml" Target="../ink/ink726.xml"/><Relationship Id="rId37" Type="http://schemas.openxmlformats.org/officeDocument/2006/relationships/image" Target="../media/image706.png"/><Relationship Id="rId53" Type="http://schemas.openxmlformats.org/officeDocument/2006/relationships/image" Target="../media/image714.png"/><Relationship Id="rId58" Type="http://schemas.openxmlformats.org/officeDocument/2006/relationships/customXml" Target="../ink/ink739.xml"/><Relationship Id="rId74" Type="http://schemas.openxmlformats.org/officeDocument/2006/relationships/customXml" Target="../ink/ink747.xml"/><Relationship Id="rId79" Type="http://schemas.openxmlformats.org/officeDocument/2006/relationships/image" Target="../media/image727.png"/><Relationship Id="rId102" Type="http://schemas.openxmlformats.org/officeDocument/2006/relationships/customXml" Target="../ink/ink761.xml"/><Relationship Id="rId5" Type="http://schemas.openxmlformats.org/officeDocument/2006/relationships/image" Target="../media/image780.png"/><Relationship Id="rId90" Type="http://schemas.openxmlformats.org/officeDocument/2006/relationships/customXml" Target="../ink/ink755.xml"/><Relationship Id="rId95" Type="http://schemas.openxmlformats.org/officeDocument/2006/relationships/image" Target="../media/image735.png"/><Relationship Id="rId22" Type="http://schemas.openxmlformats.org/officeDocument/2006/relationships/customXml" Target="../ink/ink721.xml"/><Relationship Id="rId27" Type="http://schemas.openxmlformats.org/officeDocument/2006/relationships/image" Target="../media/image701.png"/><Relationship Id="rId43" Type="http://schemas.openxmlformats.org/officeDocument/2006/relationships/image" Target="../media/image709.png"/><Relationship Id="rId48" Type="http://schemas.openxmlformats.org/officeDocument/2006/relationships/customXml" Target="../ink/ink734.xml"/><Relationship Id="rId64" Type="http://schemas.openxmlformats.org/officeDocument/2006/relationships/customXml" Target="../ink/ink742.xml"/><Relationship Id="rId69" Type="http://schemas.openxmlformats.org/officeDocument/2006/relationships/image" Target="../media/image722.png"/><Relationship Id="rId113" Type="http://schemas.openxmlformats.org/officeDocument/2006/relationships/image" Target="../media/image744.png"/><Relationship Id="rId80" Type="http://schemas.openxmlformats.org/officeDocument/2006/relationships/customXml" Target="../ink/ink750.xml"/><Relationship Id="rId85" Type="http://schemas.openxmlformats.org/officeDocument/2006/relationships/image" Target="../media/image730.png"/><Relationship Id="rId12" Type="http://schemas.openxmlformats.org/officeDocument/2006/relationships/customXml" Target="../ink/ink716.xml"/><Relationship Id="rId17" Type="http://schemas.openxmlformats.org/officeDocument/2006/relationships/image" Target="../media/image696.png"/><Relationship Id="rId33" Type="http://schemas.openxmlformats.org/officeDocument/2006/relationships/image" Target="../media/image704.png"/><Relationship Id="rId38" Type="http://schemas.openxmlformats.org/officeDocument/2006/relationships/customXml" Target="../ink/ink729.xml"/><Relationship Id="rId59" Type="http://schemas.openxmlformats.org/officeDocument/2006/relationships/image" Target="../media/image717.png"/><Relationship Id="rId103" Type="http://schemas.openxmlformats.org/officeDocument/2006/relationships/image" Target="../media/image739.png"/><Relationship Id="rId108" Type="http://schemas.openxmlformats.org/officeDocument/2006/relationships/customXml" Target="../ink/ink764.xml"/><Relationship Id="rId54" Type="http://schemas.openxmlformats.org/officeDocument/2006/relationships/customXml" Target="../ink/ink737.xml"/><Relationship Id="rId70" Type="http://schemas.openxmlformats.org/officeDocument/2006/relationships/customXml" Target="../ink/ink745.xml"/><Relationship Id="rId75" Type="http://schemas.openxmlformats.org/officeDocument/2006/relationships/image" Target="../media/image725.png"/><Relationship Id="rId91" Type="http://schemas.openxmlformats.org/officeDocument/2006/relationships/image" Target="../media/image733.png"/><Relationship Id="rId96" Type="http://schemas.openxmlformats.org/officeDocument/2006/relationships/customXml" Target="../ink/ink7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0.png"/><Relationship Id="rId15" Type="http://schemas.openxmlformats.org/officeDocument/2006/relationships/image" Target="../media/image695.png"/><Relationship Id="rId23" Type="http://schemas.openxmlformats.org/officeDocument/2006/relationships/image" Target="../media/image699.png"/><Relationship Id="rId28" Type="http://schemas.openxmlformats.org/officeDocument/2006/relationships/customXml" Target="../ink/ink724.xml"/><Relationship Id="rId36" Type="http://schemas.openxmlformats.org/officeDocument/2006/relationships/customXml" Target="../ink/ink728.xml"/><Relationship Id="rId49" Type="http://schemas.openxmlformats.org/officeDocument/2006/relationships/image" Target="../media/image712.png"/><Relationship Id="rId57" Type="http://schemas.openxmlformats.org/officeDocument/2006/relationships/image" Target="../media/image716.png"/><Relationship Id="rId106" Type="http://schemas.openxmlformats.org/officeDocument/2006/relationships/customXml" Target="../ink/ink763.xml"/><Relationship Id="rId114" Type="http://schemas.openxmlformats.org/officeDocument/2006/relationships/customXml" Target="../ink/ink767.xml"/><Relationship Id="rId10" Type="http://schemas.openxmlformats.org/officeDocument/2006/relationships/customXml" Target="../ink/ink715.xml"/><Relationship Id="rId31" Type="http://schemas.openxmlformats.org/officeDocument/2006/relationships/image" Target="../media/image703.png"/><Relationship Id="rId44" Type="http://schemas.openxmlformats.org/officeDocument/2006/relationships/customXml" Target="../ink/ink732.xml"/><Relationship Id="rId52" Type="http://schemas.openxmlformats.org/officeDocument/2006/relationships/customXml" Target="../ink/ink736.xml"/><Relationship Id="rId60" Type="http://schemas.openxmlformats.org/officeDocument/2006/relationships/customXml" Target="../ink/ink740.xml"/><Relationship Id="rId65" Type="http://schemas.openxmlformats.org/officeDocument/2006/relationships/image" Target="../media/image720.png"/><Relationship Id="rId73" Type="http://schemas.openxmlformats.org/officeDocument/2006/relationships/image" Target="../media/image724.png"/><Relationship Id="rId78" Type="http://schemas.openxmlformats.org/officeDocument/2006/relationships/customXml" Target="../ink/ink749.xml"/><Relationship Id="rId81" Type="http://schemas.openxmlformats.org/officeDocument/2006/relationships/image" Target="../media/image728.png"/><Relationship Id="rId86" Type="http://schemas.openxmlformats.org/officeDocument/2006/relationships/customXml" Target="../ink/ink753.xml"/><Relationship Id="rId94" Type="http://schemas.openxmlformats.org/officeDocument/2006/relationships/customXml" Target="../ink/ink757.xml"/><Relationship Id="rId99" Type="http://schemas.openxmlformats.org/officeDocument/2006/relationships/image" Target="../media/image737.png"/><Relationship Id="rId101" Type="http://schemas.openxmlformats.org/officeDocument/2006/relationships/image" Target="../media/image738.png"/><Relationship Id="rId4" Type="http://schemas.openxmlformats.org/officeDocument/2006/relationships/image" Target="../media/image691.emf"/><Relationship Id="rId9" Type="http://schemas.openxmlformats.org/officeDocument/2006/relationships/image" Target="../media/image692.png"/><Relationship Id="rId13" Type="http://schemas.openxmlformats.org/officeDocument/2006/relationships/image" Target="../media/image694.png"/><Relationship Id="rId18" Type="http://schemas.openxmlformats.org/officeDocument/2006/relationships/customXml" Target="../ink/ink719.xml"/><Relationship Id="rId39" Type="http://schemas.openxmlformats.org/officeDocument/2006/relationships/image" Target="../media/image707.png"/><Relationship Id="rId109" Type="http://schemas.openxmlformats.org/officeDocument/2006/relationships/image" Target="../media/image742.png"/><Relationship Id="rId34" Type="http://schemas.openxmlformats.org/officeDocument/2006/relationships/customXml" Target="../ink/ink727.xml"/><Relationship Id="rId50" Type="http://schemas.openxmlformats.org/officeDocument/2006/relationships/customXml" Target="../ink/ink735.xml"/><Relationship Id="rId55" Type="http://schemas.openxmlformats.org/officeDocument/2006/relationships/image" Target="../media/image715.png"/><Relationship Id="rId76" Type="http://schemas.openxmlformats.org/officeDocument/2006/relationships/customXml" Target="../ink/ink748.xml"/><Relationship Id="rId97" Type="http://schemas.openxmlformats.org/officeDocument/2006/relationships/image" Target="../media/image736.png"/><Relationship Id="rId104" Type="http://schemas.openxmlformats.org/officeDocument/2006/relationships/customXml" Target="../ink/ink762.xml"/><Relationship Id="rId7" Type="http://schemas.openxmlformats.org/officeDocument/2006/relationships/image" Target="../media/image800.png"/><Relationship Id="rId71" Type="http://schemas.openxmlformats.org/officeDocument/2006/relationships/image" Target="../media/image723.png"/><Relationship Id="rId92" Type="http://schemas.openxmlformats.org/officeDocument/2006/relationships/customXml" Target="../ink/ink756.xml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image" Target="../media/image702.png"/><Relationship Id="rId24" Type="http://schemas.openxmlformats.org/officeDocument/2006/relationships/customXml" Target="../ink/ink722.xml"/><Relationship Id="rId40" Type="http://schemas.openxmlformats.org/officeDocument/2006/relationships/customXml" Target="../ink/ink730.xml"/><Relationship Id="rId45" Type="http://schemas.openxmlformats.org/officeDocument/2006/relationships/image" Target="../media/image710.png"/><Relationship Id="rId66" Type="http://schemas.openxmlformats.org/officeDocument/2006/relationships/customXml" Target="../ink/ink743.xml"/><Relationship Id="rId87" Type="http://schemas.openxmlformats.org/officeDocument/2006/relationships/image" Target="../media/image731.png"/><Relationship Id="rId110" Type="http://schemas.openxmlformats.org/officeDocument/2006/relationships/customXml" Target="../ink/ink765.xml"/><Relationship Id="rId115" Type="http://schemas.openxmlformats.org/officeDocument/2006/relationships/image" Target="../media/image745.png"/><Relationship Id="rId61" Type="http://schemas.openxmlformats.org/officeDocument/2006/relationships/image" Target="../media/image718.png"/><Relationship Id="rId82" Type="http://schemas.openxmlformats.org/officeDocument/2006/relationships/customXml" Target="../ink/ink751.xml"/><Relationship Id="rId19" Type="http://schemas.openxmlformats.org/officeDocument/2006/relationships/image" Target="../media/image697.png"/><Relationship Id="rId14" Type="http://schemas.openxmlformats.org/officeDocument/2006/relationships/customXml" Target="../ink/ink717.xml"/><Relationship Id="rId30" Type="http://schemas.openxmlformats.org/officeDocument/2006/relationships/customXml" Target="../ink/ink725.xml"/><Relationship Id="rId35" Type="http://schemas.openxmlformats.org/officeDocument/2006/relationships/image" Target="../media/image705.png"/><Relationship Id="rId56" Type="http://schemas.openxmlformats.org/officeDocument/2006/relationships/customXml" Target="../ink/ink738.xml"/><Relationship Id="rId77" Type="http://schemas.openxmlformats.org/officeDocument/2006/relationships/image" Target="../media/image726.png"/><Relationship Id="rId100" Type="http://schemas.openxmlformats.org/officeDocument/2006/relationships/customXml" Target="../ink/ink760.xml"/><Relationship Id="rId105" Type="http://schemas.openxmlformats.org/officeDocument/2006/relationships/image" Target="../media/image740.png"/><Relationship Id="rId8" Type="http://schemas.openxmlformats.org/officeDocument/2006/relationships/image" Target="../media/image811.png"/><Relationship Id="rId51" Type="http://schemas.openxmlformats.org/officeDocument/2006/relationships/image" Target="../media/image713.png"/><Relationship Id="rId72" Type="http://schemas.openxmlformats.org/officeDocument/2006/relationships/customXml" Target="../ink/ink746.xml"/><Relationship Id="rId93" Type="http://schemas.openxmlformats.org/officeDocument/2006/relationships/image" Target="../media/image734.png"/><Relationship Id="rId98" Type="http://schemas.openxmlformats.org/officeDocument/2006/relationships/customXml" Target="../ink/ink759.xml"/><Relationship Id="rId3" Type="http://schemas.openxmlformats.org/officeDocument/2006/relationships/image" Target="../media/image690.emf"/><Relationship Id="rId25" Type="http://schemas.openxmlformats.org/officeDocument/2006/relationships/image" Target="../media/image700.png"/><Relationship Id="rId46" Type="http://schemas.openxmlformats.org/officeDocument/2006/relationships/customXml" Target="../ink/ink733.xml"/><Relationship Id="rId67" Type="http://schemas.openxmlformats.org/officeDocument/2006/relationships/image" Target="../media/image721.png"/><Relationship Id="rId20" Type="http://schemas.openxmlformats.org/officeDocument/2006/relationships/customXml" Target="../ink/ink720.xml"/><Relationship Id="rId41" Type="http://schemas.openxmlformats.org/officeDocument/2006/relationships/image" Target="../media/image708.png"/><Relationship Id="rId62" Type="http://schemas.openxmlformats.org/officeDocument/2006/relationships/customXml" Target="../ink/ink741.xml"/><Relationship Id="rId83" Type="http://schemas.openxmlformats.org/officeDocument/2006/relationships/image" Target="../media/image729.png"/><Relationship Id="rId88" Type="http://schemas.openxmlformats.org/officeDocument/2006/relationships/customXml" Target="../ink/ink754.xml"/><Relationship Id="rId111" Type="http://schemas.openxmlformats.org/officeDocument/2006/relationships/image" Target="../media/image7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NGDP_RPCH@WEO/OEMDC/ADVEC/WEOWORL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85.xml"/><Relationship Id="rId4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customXml" Target="../ink/ink92.xml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90.xml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customXml" Target="../ink/ink9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1" Type="http://schemas.openxmlformats.org/officeDocument/2006/relationships/customXml" Target="../ink/ink107.xml"/><Relationship Id="rId42" Type="http://schemas.openxmlformats.org/officeDocument/2006/relationships/image" Target="../media/image84.png"/><Relationship Id="rId47" Type="http://schemas.openxmlformats.org/officeDocument/2006/relationships/customXml" Target="../ink/ink120.xml"/><Relationship Id="rId63" Type="http://schemas.openxmlformats.org/officeDocument/2006/relationships/customXml" Target="../ink/ink128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141.xml"/><Relationship Id="rId16" Type="http://schemas.openxmlformats.org/officeDocument/2006/relationships/image" Target="../media/image71.png"/><Relationship Id="rId11" Type="http://schemas.openxmlformats.org/officeDocument/2006/relationships/customXml" Target="../ink/ink102.xml"/><Relationship Id="rId32" Type="http://schemas.openxmlformats.org/officeDocument/2006/relationships/image" Target="../media/image79.png"/><Relationship Id="rId37" Type="http://schemas.openxmlformats.org/officeDocument/2006/relationships/customXml" Target="../ink/ink115.xml"/><Relationship Id="rId53" Type="http://schemas.openxmlformats.org/officeDocument/2006/relationships/customXml" Target="../ink/ink123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136.xml"/><Relationship Id="rId5" Type="http://schemas.openxmlformats.org/officeDocument/2006/relationships/customXml" Target="../ink/ink99.xml"/><Relationship Id="rId90" Type="http://schemas.openxmlformats.org/officeDocument/2006/relationships/image" Target="../media/image108.png"/><Relationship Id="rId22" Type="http://schemas.openxmlformats.org/officeDocument/2006/relationships/image" Target="../media/image74.png"/><Relationship Id="rId27" Type="http://schemas.openxmlformats.org/officeDocument/2006/relationships/customXml" Target="../ink/ink110.xml"/><Relationship Id="rId43" Type="http://schemas.openxmlformats.org/officeDocument/2006/relationships/customXml" Target="../ink/ink118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131.xml"/><Relationship Id="rId8" Type="http://schemas.openxmlformats.org/officeDocument/2006/relationships/image" Target="../media/image67.png"/><Relationship Id="rId51" Type="http://schemas.openxmlformats.org/officeDocument/2006/relationships/customXml" Target="../ink/ink122.xml"/><Relationship Id="rId72" Type="http://schemas.openxmlformats.org/officeDocument/2006/relationships/image" Target="../media/image99.png"/><Relationship Id="rId80" Type="http://schemas.openxmlformats.org/officeDocument/2006/relationships/image" Target="../media/image103.png"/><Relationship Id="rId85" Type="http://schemas.openxmlformats.org/officeDocument/2006/relationships/customXml" Target="../ink/ink139.xml"/><Relationship Id="rId93" Type="http://schemas.openxmlformats.org/officeDocument/2006/relationships/customXml" Target="../ink/ink143.xml"/><Relationship Id="rId3" Type="http://schemas.openxmlformats.org/officeDocument/2006/relationships/customXml" Target="../ink/ink98.xml"/><Relationship Id="rId12" Type="http://schemas.openxmlformats.org/officeDocument/2006/relationships/image" Target="../media/image69.png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59" Type="http://schemas.openxmlformats.org/officeDocument/2006/relationships/customXml" Target="../ink/ink126.xml"/><Relationship Id="rId67" Type="http://schemas.openxmlformats.org/officeDocument/2006/relationships/customXml" Target="../ink/ink130.xml"/><Relationship Id="rId20" Type="http://schemas.openxmlformats.org/officeDocument/2006/relationships/image" Target="../media/image73.png"/><Relationship Id="rId41" Type="http://schemas.openxmlformats.org/officeDocument/2006/relationships/customXml" Target="../ink/ink117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70" Type="http://schemas.openxmlformats.org/officeDocument/2006/relationships/image" Target="../media/image98.png"/><Relationship Id="rId75" Type="http://schemas.openxmlformats.org/officeDocument/2006/relationships/customXml" Target="../ink/ink134.xml"/><Relationship Id="rId83" Type="http://schemas.openxmlformats.org/officeDocument/2006/relationships/customXml" Target="../ink/ink138.xml"/><Relationship Id="rId88" Type="http://schemas.openxmlformats.org/officeDocument/2006/relationships/image" Target="../media/image107.png"/><Relationship Id="rId91" Type="http://schemas.openxmlformats.org/officeDocument/2006/relationships/customXml" Target="../ink/ink1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121.xml"/><Relationship Id="rId57" Type="http://schemas.openxmlformats.org/officeDocument/2006/relationships/customXml" Target="../ink/ink125.xml"/><Relationship Id="rId10" Type="http://schemas.openxmlformats.org/officeDocument/2006/relationships/image" Target="../media/image68.png"/><Relationship Id="rId31" Type="http://schemas.openxmlformats.org/officeDocument/2006/relationships/customXml" Target="../ink/ink112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129.xml"/><Relationship Id="rId73" Type="http://schemas.openxmlformats.org/officeDocument/2006/relationships/customXml" Target="../ink/ink133.xml"/><Relationship Id="rId78" Type="http://schemas.openxmlformats.org/officeDocument/2006/relationships/image" Target="../media/image102.png"/><Relationship Id="rId81" Type="http://schemas.openxmlformats.org/officeDocument/2006/relationships/customXml" Target="../ink/ink137.xml"/><Relationship Id="rId86" Type="http://schemas.openxmlformats.org/officeDocument/2006/relationships/image" Target="../media/image106.png"/><Relationship Id="rId94" Type="http://schemas.openxmlformats.org/officeDocument/2006/relationships/image" Target="../media/image110.png"/><Relationship Id="rId4" Type="http://schemas.openxmlformats.org/officeDocument/2006/relationships/image" Target="../media/image65.png"/><Relationship Id="rId9" Type="http://schemas.openxmlformats.org/officeDocument/2006/relationships/customXml" Target="../ink/ink101.xml"/><Relationship Id="rId13" Type="http://schemas.openxmlformats.org/officeDocument/2006/relationships/customXml" Target="../ink/ink103.xml"/><Relationship Id="rId18" Type="http://schemas.openxmlformats.org/officeDocument/2006/relationships/image" Target="../media/image72.png"/><Relationship Id="rId39" Type="http://schemas.openxmlformats.org/officeDocument/2006/relationships/customXml" Target="../ink/ink116.xml"/><Relationship Id="rId34" Type="http://schemas.openxmlformats.org/officeDocument/2006/relationships/image" Target="../media/image80.png"/><Relationship Id="rId50" Type="http://schemas.openxmlformats.org/officeDocument/2006/relationships/image" Target="../media/image88.png"/><Relationship Id="rId55" Type="http://schemas.openxmlformats.org/officeDocument/2006/relationships/customXml" Target="../ink/ink124.xml"/><Relationship Id="rId76" Type="http://schemas.openxmlformats.org/officeDocument/2006/relationships/image" Target="../media/image101.png"/><Relationship Id="rId7" Type="http://schemas.openxmlformats.org/officeDocument/2006/relationships/customXml" Target="../ink/ink100.xml"/><Relationship Id="rId71" Type="http://schemas.openxmlformats.org/officeDocument/2006/relationships/customXml" Target="../ink/ink132.xml"/><Relationship Id="rId92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11.xml"/><Relationship Id="rId24" Type="http://schemas.openxmlformats.org/officeDocument/2006/relationships/image" Target="../media/image75.png"/><Relationship Id="rId40" Type="http://schemas.openxmlformats.org/officeDocument/2006/relationships/image" Target="../media/image83.png"/><Relationship Id="rId45" Type="http://schemas.openxmlformats.org/officeDocument/2006/relationships/customXml" Target="../ink/ink119.xml"/><Relationship Id="rId66" Type="http://schemas.openxmlformats.org/officeDocument/2006/relationships/image" Target="../media/image96.png"/><Relationship Id="rId87" Type="http://schemas.openxmlformats.org/officeDocument/2006/relationships/customXml" Target="../ink/ink140.xml"/><Relationship Id="rId61" Type="http://schemas.openxmlformats.org/officeDocument/2006/relationships/customXml" Target="../ink/ink127.xml"/><Relationship Id="rId82" Type="http://schemas.openxmlformats.org/officeDocument/2006/relationships/image" Target="../media/image104.png"/><Relationship Id="rId19" Type="http://schemas.openxmlformats.org/officeDocument/2006/relationships/customXml" Target="../ink/ink106.xml"/><Relationship Id="rId14" Type="http://schemas.openxmlformats.org/officeDocument/2006/relationships/image" Target="../media/image70.png"/><Relationship Id="rId30" Type="http://schemas.openxmlformats.org/officeDocument/2006/relationships/image" Target="../media/image78.png"/><Relationship Id="rId35" Type="http://schemas.openxmlformats.org/officeDocument/2006/relationships/customXml" Target="../ink/ink114.xml"/><Relationship Id="rId56" Type="http://schemas.openxmlformats.org/officeDocument/2006/relationships/image" Target="../media/image91.png"/><Relationship Id="rId77" Type="http://schemas.openxmlformats.org/officeDocument/2006/relationships/customXml" Target="../ink/ink1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149.xml"/><Relationship Id="rId18" Type="http://schemas.openxmlformats.org/officeDocument/2006/relationships/image" Target="../media/image118.png"/><Relationship Id="rId26" Type="http://schemas.openxmlformats.org/officeDocument/2006/relationships/image" Target="../media/image122.png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7" Type="http://schemas.openxmlformats.org/officeDocument/2006/relationships/customXml" Target="../ink/ink146.xml"/><Relationship Id="rId12" Type="http://schemas.openxmlformats.org/officeDocument/2006/relationships/image" Target="../media/image115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customXml" Target="../ink/ink148.xml"/><Relationship Id="rId24" Type="http://schemas.openxmlformats.org/officeDocument/2006/relationships/image" Target="../media/image121.png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10" Type="http://schemas.openxmlformats.org/officeDocument/2006/relationships/image" Target="../media/image114.png"/><Relationship Id="rId19" Type="http://schemas.openxmlformats.org/officeDocument/2006/relationships/customXml" Target="../ink/ink152.xml"/><Relationship Id="rId4" Type="http://schemas.openxmlformats.org/officeDocument/2006/relationships/image" Target="../media/image111.png"/><Relationship Id="rId9" Type="http://schemas.openxmlformats.org/officeDocument/2006/relationships/customXml" Target="../ink/ink147.xml"/><Relationship Id="rId14" Type="http://schemas.openxmlformats.org/officeDocument/2006/relationships/image" Target="../media/image116.png"/><Relationship Id="rId22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Okun's Law - Country Analysis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31" y="708950"/>
            <a:ext cx="12149469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>
                <a:latin typeface="+mj-lt"/>
              </a:rPr>
              <a:t>Data: </a:t>
            </a:r>
            <a:r>
              <a:rPr lang="de-DE" b="1">
                <a:latin typeface="+mj-lt"/>
                <a:hlinkClick r:id="rId3"/>
              </a:rPr>
              <a:t>IMF Data mapper</a:t>
            </a:r>
            <a:r>
              <a:rPr lang="de-DE" b="1">
                <a:latin typeface="+mj-lt"/>
              </a:rPr>
              <a:t> or other source. If you use quaterly data, think of </a:t>
            </a: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Contrast the data (1980-2022, per availability) of the variables Δu and gy in a scatter plot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Linear regression of g</a:t>
            </a:r>
            <a:r>
              <a:rPr lang="de-DE" baseline="-25000"/>
              <a:t>y </a:t>
            </a:r>
            <a:r>
              <a:rPr lang="de-DE"/>
              <a:t> and </a:t>
            </a:r>
            <a:r>
              <a:rPr lang="el-GR"/>
              <a:t>Δ</a:t>
            </a:r>
            <a:r>
              <a:rPr lang="de-DE"/>
              <a:t>u .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Identify Okuns`s law with the regression parameters in g</a:t>
            </a:r>
            <a:r>
              <a:rPr lang="de-DE" baseline="-25000"/>
              <a:t>y </a:t>
            </a:r>
            <a:r>
              <a:rPr lang="de-DE" dirty="0"/>
              <a:t>= </a:t>
            </a:r>
            <a:r>
              <a:rPr lang="en-US" dirty="0"/>
              <a:t>-a</a:t>
            </a:r>
            <a:r>
              <a:rPr lang="el-GR" dirty="0"/>
              <a:t>Δ</a:t>
            </a:r>
            <a:r>
              <a:rPr lang="de-DE" dirty="0"/>
              <a:t>u </a:t>
            </a:r>
            <a:r>
              <a:rPr lang="en-US" dirty="0"/>
              <a:t>+ </a:t>
            </a:r>
            <a:r>
              <a:rPr lang="de-DE" dirty="0"/>
              <a:t>g</a:t>
            </a:r>
            <a:r>
              <a:rPr lang="en-US" baseline="-25000" dirty="0"/>
              <a:t>Y</a:t>
            </a:r>
            <a:r>
              <a:rPr lang="en-US" baseline="-25000"/>
              <a:t>*</a:t>
            </a:r>
            <a:r>
              <a:rPr lang="en-US"/>
              <a:t> and interprete the parameters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Look for "meaningful" subperiods for your country for estimation purposes (consider especially structural breaks like crises, political changes,...)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/>
              <a:t>Also evaluate your econometric analysis using the coefficient of determination R</a:t>
            </a:r>
            <a:r>
              <a:rPr lang="en-US" baseline="30000"/>
              <a:t>2</a:t>
            </a:r>
          </a:p>
          <a:p>
            <a:r>
              <a:rPr lang="en-US" baseline="30000"/>
              <a:t>             </a:t>
            </a:r>
            <a:r>
              <a:rPr lang="en-US"/>
              <a:t>and the correlation coefficient R</a:t>
            </a:r>
            <a:endParaRPr lang="de-DE" sz="1400" b="1" dirty="0"/>
          </a:p>
          <a:p>
            <a:endParaRPr lang="de-DE" sz="1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de-DE" sz="1400" b="1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42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5088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Example: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9264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9264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13588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E894F-B229-F662-611F-CDC869EE786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4C4A948-8239-2D5C-AC09-18F20D0CAA2C}"/>
                  </a:ext>
                </a:extLst>
              </p14:cNvPr>
              <p14:cNvContentPartPr/>
              <p14:nvPr/>
            </p14:nvContentPartPr>
            <p14:xfrm>
              <a:off x="3005965" y="3355588"/>
              <a:ext cx="633600" cy="576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4C4A948-8239-2D5C-AC09-18F20D0CA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325" y="3346948"/>
                <a:ext cx="651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D4EB4C4-BD49-E7FB-9230-625B9E0A804E}"/>
                  </a:ext>
                </a:extLst>
              </p14:cNvPr>
              <p14:cNvContentPartPr/>
              <p14:nvPr/>
            </p14:nvContentPartPr>
            <p14:xfrm>
              <a:off x="5063725" y="3395188"/>
              <a:ext cx="1156680" cy="52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D4EB4C4-BD49-E7FB-9230-625B9E0A80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4725" y="3386188"/>
                <a:ext cx="1174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FDBB451-DB17-80D3-4732-F2BF094D58EC}"/>
                  </a:ext>
                </a:extLst>
              </p14:cNvPr>
              <p14:cNvContentPartPr/>
              <p14:nvPr/>
            </p14:nvContentPartPr>
            <p14:xfrm>
              <a:off x="8341885" y="2059228"/>
              <a:ext cx="147240" cy="1395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FDBB451-DB17-80D3-4732-F2BF094D5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3245" y="2050588"/>
                <a:ext cx="164880" cy="14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C143883-57AA-2944-1555-92C561623791}"/>
                  </a:ext>
                </a:extLst>
              </p14:cNvPr>
              <p14:cNvContentPartPr/>
              <p14:nvPr/>
            </p14:nvContentPartPr>
            <p14:xfrm>
              <a:off x="8194285" y="3390508"/>
              <a:ext cx="2555280" cy="60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C143883-57AA-2944-1555-92C5616237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5285" y="3381508"/>
                <a:ext cx="2572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7B1E0BD-61B7-B116-A47F-D22058F1623B}"/>
                  </a:ext>
                </a:extLst>
              </p14:cNvPr>
              <p14:cNvContentPartPr/>
              <p14:nvPr/>
            </p14:nvContentPartPr>
            <p14:xfrm>
              <a:off x="10729765" y="3299788"/>
              <a:ext cx="127800" cy="218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7B1E0BD-61B7-B116-A47F-D22058F162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20765" y="3290788"/>
                <a:ext cx="145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FAEB599-8CBB-A4BC-923F-A493510C912E}"/>
                  </a:ext>
                </a:extLst>
              </p14:cNvPr>
              <p14:cNvContentPartPr/>
              <p14:nvPr/>
            </p14:nvContentPartPr>
            <p14:xfrm>
              <a:off x="8341885" y="1912348"/>
              <a:ext cx="299520" cy="166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FAEB599-8CBB-A4BC-923F-A493510C91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3245" y="1903708"/>
                <a:ext cx="317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8593A8-60F3-5392-4BE9-24250A0AAE1A}"/>
                  </a:ext>
                </a:extLst>
              </p14:cNvPr>
              <p14:cNvContentPartPr/>
              <p14:nvPr/>
            </p14:nvContentPartPr>
            <p14:xfrm>
              <a:off x="10720405" y="3663028"/>
              <a:ext cx="140760" cy="181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8593A8-60F3-5392-4BE9-24250A0AAE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11405" y="3654028"/>
                <a:ext cx="158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8846DBF-DDD5-50AF-387C-162295970560}"/>
                  </a:ext>
                </a:extLst>
              </p14:cNvPr>
              <p14:cNvContentPartPr/>
              <p14:nvPr/>
            </p14:nvContentPartPr>
            <p14:xfrm>
              <a:off x="8102125" y="1933228"/>
              <a:ext cx="143640" cy="158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8846DBF-DDD5-50AF-387C-1622959705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93485" y="1924588"/>
                <a:ext cx="161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58651C7-F1F2-22F8-082B-08C34DABD2AE}"/>
                  </a:ext>
                </a:extLst>
              </p14:cNvPr>
              <p14:cNvContentPartPr/>
              <p14:nvPr/>
            </p14:nvContentPartPr>
            <p14:xfrm>
              <a:off x="9241165" y="3317428"/>
              <a:ext cx="6840" cy="147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58651C7-F1F2-22F8-082B-08C34DABD2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2525" y="3308428"/>
                <a:ext cx="24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2C93FFF-3002-388D-8E07-A2B3639CEB32}"/>
                  </a:ext>
                </a:extLst>
              </p14:cNvPr>
              <p14:cNvContentPartPr/>
              <p14:nvPr/>
            </p14:nvContentPartPr>
            <p14:xfrm>
              <a:off x="9186085" y="3594628"/>
              <a:ext cx="84240" cy="133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2C93FFF-3002-388D-8E07-A2B3639CEB3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77445" y="3585628"/>
                <a:ext cx="101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FE7CC99-6B04-1F81-E798-ADC536D62709}"/>
                  </a:ext>
                </a:extLst>
              </p14:cNvPr>
              <p14:cNvContentPartPr/>
              <p14:nvPr/>
            </p14:nvContentPartPr>
            <p14:xfrm>
              <a:off x="9197245" y="3630988"/>
              <a:ext cx="65880" cy="770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FE7CC99-6B04-1F81-E798-ADC536D627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88245" y="3621988"/>
                <a:ext cx="83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62D4D37-C336-25AC-ED01-6091A2275194}"/>
                  </a:ext>
                </a:extLst>
              </p14:cNvPr>
              <p14:cNvContentPartPr/>
              <p14:nvPr/>
            </p14:nvContentPartPr>
            <p14:xfrm>
              <a:off x="9164845" y="3593908"/>
              <a:ext cx="123840" cy="220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62D4D37-C336-25AC-ED01-6091A22751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55845" y="3585268"/>
                <a:ext cx="141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3A43B20-8F7C-8B7C-4594-727571A81868}"/>
                  </a:ext>
                </a:extLst>
              </p14:cNvPr>
              <p14:cNvContentPartPr/>
              <p14:nvPr/>
            </p14:nvContentPartPr>
            <p14:xfrm>
              <a:off x="8403445" y="2232028"/>
              <a:ext cx="157320" cy="12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3A43B20-8F7C-8B7C-4594-727571A818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94805" y="2223028"/>
                <a:ext cx="1749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9C64B9F-FF0B-924F-108D-E0F60D94C465}"/>
                  </a:ext>
                </a:extLst>
              </p14:cNvPr>
              <p14:cNvContentPartPr/>
              <p14:nvPr/>
            </p14:nvContentPartPr>
            <p14:xfrm>
              <a:off x="8130205" y="2158228"/>
              <a:ext cx="114840" cy="1206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9C64B9F-FF0B-924F-108D-E0F60D94C46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1565" y="2149588"/>
                <a:ext cx="132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A30920B-D8D4-E599-F82D-6108861423BE}"/>
                  </a:ext>
                </a:extLst>
              </p14:cNvPr>
              <p14:cNvContentPartPr/>
              <p14:nvPr/>
            </p14:nvContentPartPr>
            <p14:xfrm>
              <a:off x="8272765" y="2143828"/>
              <a:ext cx="53640" cy="129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A30920B-D8D4-E599-F82D-6108861423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63765" y="2134828"/>
                <a:ext cx="71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79B0EBC-7D4C-0338-1EBA-C3918F24187C}"/>
                  </a:ext>
                </a:extLst>
              </p14:cNvPr>
              <p14:cNvContentPartPr/>
              <p14:nvPr/>
            </p14:nvContentPartPr>
            <p14:xfrm>
              <a:off x="8751925" y="1826668"/>
              <a:ext cx="1864080" cy="12279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79B0EBC-7D4C-0338-1EBA-C3918F2418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42925" y="1818028"/>
                <a:ext cx="1881720" cy="12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72C51C7-DCDD-72C1-0584-A48174E57643}"/>
              </a:ext>
            </a:extLst>
          </p:cNvPr>
          <p:cNvGrpSpPr/>
          <p:nvPr/>
        </p:nvGrpSpPr>
        <p:grpSpPr>
          <a:xfrm>
            <a:off x="8945245" y="2129788"/>
            <a:ext cx="1308600" cy="892080"/>
            <a:chOff x="8945245" y="2129788"/>
            <a:chExt cx="1308600" cy="8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B32294-BD37-70E1-8F77-C55D583FF9BD}"/>
                    </a:ext>
                  </a:extLst>
                </p14:cNvPr>
                <p14:cNvContentPartPr/>
                <p14:nvPr/>
              </p14:nvContentPartPr>
              <p14:xfrm>
                <a:off x="9381205" y="2258668"/>
                <a:ext cx="25920" cy="18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B32294-BD37-70E1-8F77-C55D583FF9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72205" y="2250028"/>
                  <a:ext cx="43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E85FB62-99D5-5A3C-7D42-4905F739FF73}"/>
                    </a:ext>
                  </a:extLst>
                </p14:cNvPr>
                <p14:cNvContentPartPr/>
                <p14:nvPr/>
              </p14:nvContentPartPr>
              <p14:xfrm>
                <a:off x="9683605" y="2593828"/>
                <a:ext cx="7920" cy="1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E85FB62-99D5-5A3C-7D42-4905F739FF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74965" y="2585188"/>
                  <a:ext cx="2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55FC009-6F69-DAA9-FFBD-5E6FDA5E5C0F}"/>
                    </a:ext>
                  </a:extLst>
                </p14:cNvPr>
                <p14:cNvContentPartPr/>
                <p14:nvPr/>
              </p14:nvContentPartPr>
              <p14:xfrm>
                <a:off x="8976565" y="2955268"/>
                <a:ext cx="5400" cy="3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55FC009-6F69-DAA9-FFBD-5E6FDA5E5C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67925" y="2946628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1C454B-82A8-CBC3-8A84-7DDA5FBBE99F}"/>
                    </a:ext>
                  </a:extLst>
                </p14:cNvPr>
                <p14:cNvContentPartPr/>
                <p14:nvPr/>
              </p14:nvContentPartPr>
              <p14:xfrm>
                <a:off x="8945245" y="2594908"/>
                <a:ext cx="430560" cy="426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1C454B-82A8-CBC3-8A84-7DDA5FBBE9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36605" y="2586268"/>
                  <a:ext cx="448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A236B8-6816-8576-D17F-1DCA22D2FC6F}"/>
                    </a:ext>
                  </a:extLst>
                </p14:cNvPr>
                <p14:cNvContentPartPr/>
                <p14:nvPr/>
              </p14:nvContentPartPr>
              <p14:xfrm>
                <a:off x="9711685" y="2231308"/>
                <a:ext cx="542160" cy="253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A236B8-6816-8576-D17F-1DCA22D2FC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03045" y="2222308"/>
                  <a:ext cx="559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2EC3B1-3634-247D-CEFA-B193F909DFC4}"/>
                    </a:ext>
                  </a:extLst>
                </p14:cNvPr>
                <p14:cNvContentPartPr/>
                <p14:nvPr/>
              </p14:nvContentPartPr>
              <p14:xfrm>
                <a:off x="9413605" y="2298628"/>
                <a:ext cx="17280" cy="311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2EC3B1-3634-247D-CEFA-B193F909DF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04965" y="2289988"/>
                  <a:ext cx="34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D1E6F1-BC2C-5419-DF5E-F082C3B593BF}"/>
                    </a:ext>
                  </a:extLst>
                </p14:cNvPr>
                <p14:cNvContentPartPr/>
                <p14:nvPr/>
              </p14:nvContentPartPr>
              <p14:xfrm>
                <a:off x="9737605" y="2408788"/>
                <a:ext cx="20880" cy="86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D1E6F1-BC2C-5419-DF5E-F082C3B593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28605" y="2399788"/>
                  <a:ext cx="38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536FC2D-5BAC-27C2-65AC-07D3522E7540}"/>
                    </a:ext>
                  </a:extLst>
                </p14:cNvPr>
                <p14:cNvContentPartPr/>
                <p14:nvPr/>
              </p14:nvContentPartPr>
              <p14:xfrm>
                <a:off x="10187605" y="2129788"/>
                <a:ext cx="46080" cy="153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536FC2D-5BAC-27C2-65AC-07D3522E75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78605" y="2121148"/>
                  <a:ext cx="63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C06119A-072B-7FBC-F7BE-07587F7629BF}"/>
                    </a:ext>
                  </a:extLst>
                </p14:cNvPr>
                <p14:cNvContentPartPr/>
                <p14:nvPr/>
              </p14:nvContentPartPr>
              <p14:xfrm>
                <a:off x="8968645" y="2945548"/>
                <a:ext cx="18360" cy="55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C06119A-072B-7FBC-F7BE-07587F7629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60005" y="2936548"/>
                  <a:ext cx="3600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481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251" y="781396"/>
            <a:ext cx="8817630" cy="5959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34EBA-D2A6-1916-3028-46BA3112561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86F3BCA-5F89-037C-F061-3FA2C1F9B561}"/>
                  </a:ext>
                </a:extLst>
              </p14:cNvPr>
              <p14:cNvContentPartPr/>
              <p14:nvPr/>
            </p14:nvContentPartPr>
            <p14:xfrm>
              <a:off x="5185045" y="2274868"/>
              <a:ext cx="1282320" cy="55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86F3BCA-5F89-037C-F061-3FA2C1F9B5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045" y="2265868"/>
                <a:ext cx="1299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315F17A-BA32-8CD1-6029-C94FE4C8DE7C}"/>
                  </a:ext>
                </a:extLst>
              </p14:cNvPr>
              <p14:cNvContentPartPr/>
              <p14:nvPr/>
            </p14:nvContentPartPr>
            <p14:xfrm>
              <a:off x="2154205" y="2684188"/>
              <a:ext cx="1345680" cy="78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315F17A-BA32-8CD1-6029-C94FE4C8DE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205" y="2675548"/>
                <a:ext cx="136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BA81AA-B608-5167-5ECC-77045EFAB94D}"/>
                  </a:ext>
                </a:extLst>
              </p14:cNvPr>
              <p14:cNvContentPartPr/>
              <p14:nvPr/>
            </p14:nvContentPartPr>
            <p14:xfrm>
              <a:off x="1351405" y="5989708"/>
              <a:ext cx="1723320" cy="93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BA81AA-B608-5167-5ECC-77045EFAB9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2405" y="5981068"/>
                <a:ext cx="174096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60B045-0085-4A76-ABC3-68ADCF416BF0}"/>
              </a:ext>
            </a:extLst>
          </p:cNvPr>
          <p:cNvGrpSpPr/>
          <p:nvPr/>
        </p:nvGrpSpPr>
        <p:grpSpPr>
          <a:xfrm>
            <a:off x="6994765" y="5526388"/>
            <a:ext cx="720000" cy="451440"/>
            <a:chOff x="6994765" y="5526388"/>
            <a:chExt cx="72000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81E829E-F828-5BE0-63CE-15CFB64154C8}"/>
                    </a:ext>
                  </a:extLst>
                </p14:cNvPr>
                <p14:cNvContentPartPr/>
                <p14:nvPr/>
              </p14:nvContentPartPr>
              <p14:xfrm>
                <a:off x="6994765" y="5572828"/>
                <a:ext cx="264960" cy="405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81E829E-F828-5BE0-63CE-15CFB64154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5765" y="5563828"/>
                  <a:ext cx="28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073B96E-6B70-292F-3145-0C4878BFF316}"/>
                    </a:ext>
                  </a:extLst>
                </p14:cNvPr>
                <p14:cNvContentPartPr/>
                <p14:nvPr/>
              </p14:nvContentPartPr>
              <p14:xfrm>
                <a:off x="7500925" y="5526388"/>
                <a:ext cx="213840" cy="449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073B96E-6B70-292F-3145-0C4878BFF3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91925" y="5517748"/>
                  <a:ext cx="2314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43F66C-759F-FF13-490F-492C7BA7D0F1}"/>
                    </a:ext>
                  </a:extLst>
                </p14:cNvPr>
                <p14:cNvContentPartPr/>
                <p14:nvPr/>
              </p14:nvContentPartPr>
              <p14:xfrm>
                <a:off x="7476805" y="5527468"/>
                <a:ext cx="233280" cy="421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43F66C-759F-FF13-490F-492C7BA7D0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68165" y="5518828"/>
                  <a:ext cx="250920" cy="43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15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5512" y="1056445"/>
                <a:ext cx="8944168" cy="47850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" y="1056445"/>
                <a:ext cx="8944168" cy="4785064"/>
              </a:xfrm>
              <a:prstGeom prst="rect">
                <a:avLst/>
              </a:prstGeom>
              <a:blipFill>
                <a:blip r:embed="rId2"/>
                <a:stretch>
                  <a:fillRect l="-1091" t="-10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A69E6-8835-AFBA-5530-FB9FAD1B04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EA1F72B-3D34-8D9E-F41A-63A0BE0C332B}"/>
                  </a:ext>
                </a:extLst>
              </p14:cNvPr>
              <p14:cNvContentPartPr/>
              <p14:nvPr/>
            </p14:nvContentPartPr>
            <p14:xfrm>
              <a:off x="4319245" y="1438228"/>
              <a:ext cx="1748520" cy="131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EA1F72B-3D34-8D9E-F41A-63A0BE0C33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0245" y="1429588"/>
                <a:ext cx="1766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6F42C10-712A-C745-3621-DC0E6FA5D765}"/>
                  </a:ext>
                </a:extLst>
              </p14:cNvPr>
              <p14:cNvContentPartPr/>
              <p14:nvPr/>
            </p14:nvContentPartPr>
            <p14:xfrm>
              <a:off x="130645" y="3831508"/>
              <a:ext cx="1439280" cy="81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6F42C10-712A-C745-3621-DC0E6FA5D7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05" y="3822508"/>
                <a:ext cx="1456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74E3643-78B2-BCB7-218C-D6577CCE641B}"/>
                  </a:ext>
                </a:extLst>
              </p14:cNvPr>
              <p14:cNvContentPartPr/>
              <p14:nvPr/>
            </p14:nvContentPartPr>
            <p14:xfrm>
              <a:off x="133885" y="2924308"/>
              <a:ext cx="225720" cy="55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74E3643-78B2-BCB7-218C-D6577CCE64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245" y="2915308"/>
                <a:ext cx="243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9A62619-5736-1FAE-D6C3-203E837B7B04}"/>
                  </a:ext>
                </a:extLst>
              </p14:cNvPr>
              <p14:cNvContentPartPr/>
              <p14:nvPr/>
            </p14:nvContentPartPr>
            <p14:xfrm>
              <a:off x="130285" y="3315628"/>
              <a:ext cx="209160" cy="46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9A62619-5736-1FAE-D6C3-203E837B7B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285" y="3306988"/>
                <a:ext cx="22680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B70B53C-140A-B395-6811-823A762C5BBA}"/>
              </a:ext>
            </a:extLst>
          </p:cNvPr>
          <p:cNvGrpSpPr/>
          <p:nvPr/>
        </p:nvGrpSpPr>
        <p:grpSpPr>
          <a:xfrm>
            <a:off x="3431845" y="4977028"/>
            <a:ext cx="3672360" cy="1338480"/>
            <a:chOff x="3431845" y="4977028"/>
            <a:chExt cx="3672360" cy="13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105FE39-D1E1-0D95-849D-6E1F1F67E421}"/>
                    </a:ext>
                  </a:extLst>
                </p14:cNvPr>
                <p14:cNvContentPartPr/>
                <p14:nvPr/>
              </p14:nvContentPartPr>
              <p14:xfrm>
                <a:off x="5283325" y="5413708"/>
                <a:ext cx="15480" cy="294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105FE39-D1E1-0D95-849D-6E1F1F67E4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4325" y="5404708"/>
                  <a:ext cx="33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FDE38BA-FEDF-C9C3-32BE-2F8C0AF18937}"/>
                    </a:ext>
                  </a:extLst>
                </p14:cNvPr>
                <p14:cNvContentPartPr/>
                <p14:nvPr/>
              </p14:nvContentPartPr>
              <p14:xfrm>
                <a:off x="5414005" y="5506228"/>
                <a:ext cx="91800" cy="11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FDE38BA-FEDF-C9C3-32BE-2F8C0AF189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5365" y="5497228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208BFD-8998-12D4-E17F-6CE81539D693}"/>
                    </a:ext>
                  </a:extLst>
                </p14:cNvPr>
                <p14:cNvContentPartPr/>
                <p14:nvPr/>
              </p14:nvContentPartPr>
              <p14:xfrm>
                <a:off x="5480605" y="5507668"/>
                <a:ext cx="54360" cy="236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208BFD-8998-12D4-E17F-6CE81539D6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71965" y="5499028"/>
                  <a:ext cx="7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FD8F28-B737-CF37-9A15-6D5FBB8BF0C1}"/>
                    </a:ext>
                  </a:extLst>
                </p14:cNvPr>
                <p14:cNvContentPartPr/>
                <p14:nvPr/>
              </p14:nvContentPartPr>
              <p14:xfrm>
                <a:off x="5675725" y="5557708"/>
                <a:ext cx="116640" cy="22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FD8F28-B737-CF37-9A15-6D5FBB8BF0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67085" y="5549068"/>
                  <a:ext cx="13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CF219A-81FE-FCF8-903C-873418531240}"/>
                    </a:ext>
                  </a:extLst>
                </p14:cNvPr>
                <p14:cNvContentPartPr/>
                <p14:nvPr/>
              </p14:nvContentPartPr>
              <p14:xfrm>
                <a:off x="5921245" y="5476348"/>
                <a:ext cx="137160" cy="235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CF219A-81FE-FCF8-903C-8734185312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12605" y="5467348"/>
                  <a:ext cx="154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6E8EF40-F31E-E41C-73EA-182D86E69C39}"/>
                    </a:ext>
                  </a:extLst>
                </p14:cNvPr>
                <p14:cNvContentPartPr/>
                <p14:nvPr/>
              </p14:nvContentPartPr>
              <p14:xfrm>
                <a:off x="5582125" y="5654908"/>
                <a:ext cx="10800" cy="5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6E8EF40-F31E-E41C-73EA-182D86E69C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73485" y="5645908"/>
                  <a:ext cx="28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433A7FB-0843-4D65-B00E-5FDD6B783108}"/>
                    </a:ext>
                  </a:extLst>
                </p14:cNvPr>
                <p14:cNvContentPartPr/>
                <p14:nvPr/>
              </p14:nvContentPartPr>
              <p14:xfrm>
                <a:off x="5613805" y="5557708"/>
                <a:ext cx="5400" cy="13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433A7FB-0843-4D65-B00E-5FDD6B7831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04805" y="5549068"/>
                  <a:ext cx="2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C185D2-0D10-6D91-3754-442719FBDCC8}"/>
                    </a:ext>
                  </a:extLst>
                </p14:cNvPr>
                <p14:cNvContentPartPr/>
                <p14:nvPr/>
              </p14:nvContentPartPr>
              <p14:xfrm>
                <a:off x="5896405" y="5282668"/>
                <a:ext cx="154800" cy="149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C185D2-0D10-6D91-3754-442719FBDC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87405" y="5273668"/>
                  <a:ext cx="17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8766D1-A95F-BF3B-E9E8-5039750F7D89}"/>
                    </a:ext>
                  </a:extLst>
                </p14:cNvPr>
                <p14:cNvContentPartPr/>
                <p14:nvPr/>
              </p14:nvContentPartPr>
              <p14:xfrm>
                <a:off x="6126085" y="5571028"/>
                <a:ext cx="22320" cy="82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8766D1-A95F-BF3B-E9E8-5039750F7D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17445" y="5562388"/>
                  <a:ext cx="39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A58E08A-4167-83C5-031E-DA276B0388B4}"/>
                    </a:ext>
                  </a:extLst>
                </p14:cNvPr>
                <p14:cNvContentPartPr/>
                <p14:nvPr/>
              </p14:nvContentPartPr>
              <p14:xfrm>
                <a:off x="6121045" y="5474188"/>
                <a:ext cx="11520" cy="11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A58E08A-4167-83C5-031E-DA276B0388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12405" y="5465188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7FD31B-7FB6-6F89-7F60-2C097F86B8FC}"/>
                    </a:ext>
                  </a:extLst>
                </p14:cNvPr>
                <p14:cNvContentPartPr/>
                <p14:nvPr/>
              </p14:nvContentPartPr>
              <p14:xfrm>
                <a:off x="6225805" y="5379148"/>
                <a:ext cx="56520" cy="308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7FD31B-7FB6-6F89-7F60-2C097F86B8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17165" y="5370508"/>
                  <a:ext cx="74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52C4C24-EA85-C220-313B-23347A7605B8}"/>
                    </a:ext>
                  </a:extLst>
                </p14:cNvPr>
                <p14:cNvContentPartPr/>
                <p14:nvPr/>
              </p14:nvContentPartPr>
              <p14:xfrm>
                <a:off x="6291325" y="5236228"/>
                <a:ext cx="147600" cy="139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52C4C24-EA85-C220-313B-23347A7605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82685" y="5227228"/>
                  <a:ext cx="16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6FA38B-D540-C283-D257-294E704A2A0E}"/>
                    </a:ext>
                  </a:extLst>
                </p14:cNvPr>
                <p14:cNvContentPartPr/>
                <p14:nvPr/>
              </p14:nvContentPartPr>
              <p14:xfrm>
                <a:off x="5823325" y="5176108"/>
                <a:ext cx="396720" cy="700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6FA38B-D540-C283-D257-294E704A2A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14325" y="5167108"/>
                  <a:ext cx="4143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FBE096-B8D2-E97D-F44D-90648AE190F6}"/>
                    </a:ext>
                  </a:extLst>
                </p14:cNvPr>
                <p14:cNvContentPartPr/>
                <p14:nvPr/>
              </p14:nvContentPartPr>
              <p14:xfrm>
                <a:off x="4867885" y="5352148"/>
                <a:ext cx="225720" cy="1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FBE096-B8D2-E97D-F44D-90648AE190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58885" y="5343148"/>
                  <a:ext cx="24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C10BAD-BED2-A022-40A7-E439E2D60873}"/>
                    </a:ext>
                  </a:extLst>
                </p14:cNvPr>
                <p14:cNvContentPartPr/>
                <p14:nvPr/>
              </p14:nvContentPartPr>
              <p14:xfrm>
                <a:off x="4819645" y="5425228"/>
                <a:ext cx="246960" cy="366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C10BAD-BED2-A022-40A7-E439E2D608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11005" y="5416228"/>
                  <a:ext cx="264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6914D0-FBF7-2B03-6A9D-28413C60C34D}"/>
                    </a:ext>
                  </a:extLst>
                </p14:cNvPr>
                <p14:cNvContentPartPr/>
                <p14:nvPr/>
              </p14:nvContentPartPr>
              <p14:xfrm>
                <a:off x="4185325" y="4977028"/>
                <a:ext cx="2738160" cy="1174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6914D0-FBF7-2B03-6A9D-28413C60C3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76685" y="4968388"/>
                  <a:ext cx="275580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85566A-0A35-DECF-BB46-B0DEE1B125A4}"/>
                    </a:ext>
                  </a:extLst>
                </p14:cNvPr>
                <p14:cNvContentPartPr/>
                <p14:nvPr/>
              </p14:nvContentPartPr>
              <p14:xfrm>
                <a:off x="3431845" y="5564908"/>
                <a:ext cx="201600" cy="161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85566A-0A35-DECF-BB46-B0DEE1B125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23205" y="5556268"/>
                  <a:ext cx="21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2DADE2-7001-7113-DF72-90CEF10C88A2}"/>
                    </a:ext>
                  </a:extLst>
                </p14:cNvPr>
                <p14:cNvContentPartPr/>
                <p14:nvPr/>
              </p14:nvContentPartPr>
              <p14:xfrm>
                <a:off x="3697165" y="5609188"/>
                <a:ext cx="214200" cy="110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2DADE2-7001-7113-DF72-90CEF10C88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88165" y="5600188"/>
                  <a:ext cx="231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FCBA487-9E3E-486A-A5CE-DA9B94C96647}"/>
                    </a:ext>
                  </a:extLst>
                </p14:cNvPr>
                <p14:cNvContentPartPr/>
                <p14:nvPr/>
              </p14:nvContentPartPr>
              <p14:xfrm>
                <a:off x="3830365" y="5441428"/>
                <a:ext cx="10800" cy="14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FCBA487-9E3E-486A-A5CE-DA9B94C966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21725" y="5432788"/>
                  <a:ext cx="2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5C75E88-3CB8-DC3A-3C94-791A9DE8F9DB}"/>
                    </a:ext>
                  </a:extLst>
                </p14:cNvPr>
                <p14:cNvContentPartPr/>
                <p14:nvPr/>
              </p14:nvContentPartPr>
              <p14:xfrm>
                <a:off x="3990565" y="5175388"/>
                <a:ext cx="298800" cy="826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5C75E88-3CB8-DC3A-3C94-791A9DE8F9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81565" y="5166748"/>
                  <a:ext cx="31644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DF99950-013D-26D6-2973-B853A95CF4AB}"/>
                    </a:ext>
                  </a:extLst>
                </p14:cNvPr>
                <p14:cNvContentPartPr/>
                <p14:nvPr/>
              </p14:nvContentPartPr>
              <p14:xfrm>
                <a:off x="6983245" y="5117428"/>
                <a:ext cx="120960" cy="768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DF99950-013D-26D6-2973-B853A95CF4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74245" y="5108788"/>
                  <a:ext cx="13860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DB90B3-3B03-AB1D-25CE-21E41BD79507}"/>
                    </a:ext>
                  </a:extLst>
                </p14:cNvPr>
                <p14:cNvContentPartPr/>
                <p14:nvPr/>
              </p14:nvContentPartPr>
              <p14:xfrm>
                <a:off x="4565485" y="5038948"/>
                <a:ext cx="2166840" cy="1276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DB90B3-3B03-AB1D-25CE-21E41BD795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56845" y="5030308"/>
                  <a:ext cx="2184480" cy="12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22F49A6C-25A2-DDFF-4FD2-0FAA17EE715F}"/>
              </a:ext>
            </a:extLst>
          </p:cNvPr>
          <p:cNvGrpSpPr/>
          <p:nvPr/>
        </p:nvGrpSpPr>
        <p:grpSpPr>
          <a:xfrm>
            <a:off x="8998165" y="1758628"/>
            <a:ext cx="2828880" cy="2035440"/>
            <a:chOff x="8998165" y="1758628"/>
            <a:chExt cx="2828880" cy="20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C16DE33-E867-5D5E-CF19-BD3433562C90}"/>
                    </a:ext>
                  </a:extLst>
                </p14:cNvPr>
                <p14:cNvContentPartPr/>
                <p14:nvPr/>
              </p14:nvContentPartPr>
              <p14:xfrm>
                <a:off x="8998165" y="2685628"/>
                <a:ext cx="463680" cy="312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C16DE33-E867-5D5E-CF19-BD3433562C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89525" y="2676988"/>
                  <a:ext cx="481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FC58DF-5507-0AF1-1764-3981CF1164B8}"/>
                    </a:ext>
                  </a:extLst>
                </p14:cNvPr>
                <p14:cNvContentPartPr/>
                <p14:nvPr/>
              </p14:nvContentPartPr>
              <p14:xfrm>
                <a:off x="9485605" y="2528308"/>
                <a:ext cx="275400" cy="179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FC58DF-5507-0AF1-1764-3981CF1164B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76965" y="2519308"/>
                  <a:ext cx="293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198A31-C030-BC64-3F54-BCBFD3629621}"/>
                    </a:ext>
                  </a:extLst>
                </p14:cNvPr>
                <p14:cNvContentPartPr/>
                <p14:nvPr/>
              </p14:nvContentPartPr>
              <p14:xfrm>
                <a:off x="9789805" y="2359108"/>
                <a:ext cx="73440" cy="178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198A31-C030-BC64-3F54-BCBFD36296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81165" y="2350108"/>
                  <a:ext cx="91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96890F3-FCCA-FBB5-EAB1-D1B438577BBB}"/>
                    </a:ext>
                  </a:extLst>
                </p14:cNvPr>
                <p14:cNvContentPartPr/>
                <p14:nvPr/>
              </p14:nvContentPartPr>
              <p14:xfrm>
                <a:off x="9898885" y="2347948"/>
                <a:ext cx="160200" cy="141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96890F3-FCCA-FBB5-EAB1-D1B438577B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89885" y="2339308"/>
                  <a:ext cx="177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F0CF2E-02C6-A7FA-77BB-A58C6213B76C}"/>
                    </a:ext>
                  </a:extLst>
                </p14:cNvPr>
                <p14:cNvContentPartPr/>
                <p14:nvPr/>
              </p14:nvContentPartPr>
              <p14:xfrm>
                <a:off x="10281205" y="2212948"/>
                <a:ext cx="230760" cy="89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F0CF2E-02C6-A7FA-77BB-A58C6213B7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72205" y="2204308"/>
                  <a:ext cx="248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F603EE-AECD-DE98-9311-5D5859C08613}"/>
                    </a:ext>
                  </a:extLst>
                </p14:cNvPr>
                <p14:cNvContentPartPr/>
                <p14:nvPr/>
              </p14:nvContentPartPr>
              <p14:xfrm>
                <a:off x="10525645" y="2068228"/>
                <a:ext cx="319680" cy="148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F603EE-AECD-DE98-9311-5D5859C086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16645" y="2059228"/>
                  <a:ext cx="337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475FFD4-26B3-7D5F-0A38-A094EA2CD4A0}"/>
                    </a:ext>
                  </a:extLst>
                </p14:cNvPr>
                <p14:cNvContentPartPr/>
                <p14:nvPr/>
              </p14:nvContentPartPr>
              <p14:xfrm>
                <a:off x="10858285" y="1763668"/>
                <a:ext cx="298800" cy="301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475FFD4-26B3-7D5F-0A38-A094EA2CD4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49285" y="1754668"/>
                  <a:ext cx="316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55CC6E1-7591-B6FE-4043-03734D6E6862}"/>
                    </a:ext>
                  </a:extLst>
                </p14:cNvPr>
                <p14:cNvContentPartPr/>
                <p14:nvPr/>
              </p14:nvContentPartPr>
              <p14:xfrm>
                <a:off x="9695845" y="2850148"/>
                <a:ext cx="267480" cy="206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55CC6E1-7591-B6FE-4043-03734D6E68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87205" y="2841508"/>
                  <a:ext cx="285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71D203B-B72C-671B-7CFE-BD2E5984A791}"/>
                    </a:ext>
                  </a:extLst>
                </p14:cNvPr>
                <p14:cNvContentPartPr/>
                <p14:nvPr/>
              </p14:nvContentPartPr>
              <p14:xfrm>
                <a:off x="9942805" y="2803708"/>
                <a:ext cx="55440" cy="18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71D203B-B72C-671B-7CFE-BD2E5984A79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3805" y="2795068"/>
                  <a:ext cx="73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CD4817-617A-6004-71CC-2059C971C56A}"/>
                    </a:ext>
                  </a:extLst>
                </p14:cNvPr>
                <p14:cNvContentPartPr/>
                <p14:nvPr/>
              </p14:nvContentPartPr>
              <p14:xfrm>
                <a:off x="9987445" y="2796148"/>
                <a:ext cx="122400" cy="146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CD4817-617A-6004-71CC-2059C971C5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8805" y="2787148"/>
                  <a:ext cx="140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8F64E61-9747-B341-1E32-18971E9247C6}"/>
                    </a:ext>
                  </a:extLst>
                </p14:cNvPr>
                <p14:cNvContentPartPr/>
                <p14:nvPr/>
              </p14:nvContentPartPr>
              <p14:xfrm>
                <a:off x="10095805" y="2570788"/>
                <a:ext cx="212400" cy="266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8F64E61-9747-B341-1E32-18971E9247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87165" y="2561788"/>
                  <a:ext cx="230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02AEF79-A9D3-EBAA-8899-A35A6B08CFA3}"/>
                    </a:ext>
                  </a:extLst>
                </p14:cNvPr>
                <p14:cNvContentPartPr/>
                <p14:nvPr/>
              </p14:nvContentPartPr>
              <p14:xfrm>
                <a:off x="10333765" y="2544868"/>
                <a:ext cx="66600" cy="196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02AEF79-A9D3-EBAA-8899-A35A6B08CF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24765" y="2535868"/>
                  <a:ext cx="84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BD2159-2D51-60B0-A3C1-061B91BCD20A}"/>
                    </a:ext>
                  </a:extLst>
                </p14:cNvPr>
                <p14:cNvContentPartPr/>
                <p14:nvPr/>
              </p14:nvContentPartPr>
              <p14:xfrm>
                <a:off x="10436365" y="2435428"/>
                <a:ext cx="339120" cy="273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BD2159-2D51-60B0-A3C1-061B91BCD20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27725" y="2426428"/>
                  <a:ext cx="356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C44E57-DF69-7A8E-F79D-1C48B7303B02}"/>
                    </a:ext>
                  </a:extLst>
                </p14:cNvPr>
                <p14:cNvContentPartPr/>
                <p14:nvPr/>
              </p14:nvContentPartPr>
              <p14:xfrm>
                <a:off x="10743805" y="2340388"/>
                <a:ext cx="15120" cy="31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C44E57-DF69-7A8E-F79D-1C48B7303B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35165" y="2331748"/>
                  <a:ext cx="3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5187B14-A344-4A91-42E3-C2E6A862E55B}"/>
                    </a:ext>
                  </a:extLst>
                </p14:cNvPr>
                <p14:cNvContentPartPr/>
                <p14:nvPr/>
              </p14:nvContentPartPr>
              <p14:xfrm>
                <a:off x="9446365" y="3393748"/>
                <a:ext cx="162000" cy="400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5187B14-A344-4A91-42E3-C2E6A862E5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37365" y="3385108"/>
                  <a:ext cx="1796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ABC703-C2AF-8CC7-68D7-B32491D7CAC3}"/>
                    </a:ext>
                  </a:extLst>
                </p14:cNvPr>
                <p14:cNvContentPartPr/>
                <p14:nvPr/>
              </p14:nvContentPartPr>
              <p14:xfrm>
                <a:off x="9664525" y="3307348"/>
                <a:ext cx="145080" cy="291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ABC703-C2AF-8CC7-68D7-B32491D7CAC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55885" y="3298708"/>
                  <a:ext cx="162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671385F-195A-6CAB-35CA-02DF8A1F4F3B}"/>
                    </a:ext>
                  </a:extLst>
                </p14:cNvPr>
                <p14:cNvContentPartPr/>
                <p14:nvPr/>
              </p14:nvContentPartPr>
              <p14:xfrm>
                <a:off x="9790525" y="3306988"/>
                <a:ext cx="156240" cy="198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671385F-195A-6CAB-35CA-02DF8A1F4F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1885" y="3297988"/>
                  <a:ext cx="173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3556000-EBFA-CC09-ACCC-9613A2CC314E}"/>
                    </a:ext>
                  </a:extLst>
                </p14:cNvPr>
                <p14:cNvContentPartPr/>
                <p14:nvPr/>
              </p14:nvContentPartPr>
              <p14:xfrm>
                <a:off x="9935965" y="3202228"/>
                <a:ext cx="112680" cy="268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3556000-EBFA-CC09-ACCC-9613A2CC314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7325" y="3193228"/>
                  <a:ext cx="130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11EEBE-5634-2E93-BA6E-6E91219FA9D1}"/>
                    </a:ext>
                  </a:extLst>
                </p14:cNvPr>
                <p14:cNvContentPartPr/>
                <p14:nvPr/>
              </p14:nvContentPartPr>
              <p14:xfrm>
                <a:off x="10157725" y="3156868"/>
                <a:ext cx="214200" cy="122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11EEBE-5634-2E93-BA6E-6E91219FA9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48725" y="3148228"/>
                  <a:ext cx="23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2F8B8E1-C7CF-15A2-96DF-D3B9598CCC06}"/>
                    </a:ext>
                  </a:extLst>
                </p14:cNvPr>
                <p14:cNvContentPartPr/>
                <p14:nvPr/>
              </p14:nvContentPartPr>
              <p14:xfrm>
                <a:off x="10762885" y="2855548"/>
                <a:ext cx="176400" cy="272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2F8B8E1-C7CF-15A2-96DF-D3B9598CCC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54245" y="2846908"/>
                  <a:ext cx="194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3B3804-0D21-19D8-AB7F-BB95BEAB3860}"/>
                    </a:ext>
                  </a:extLst>
                </p14:cNvPr>
                <p14:cNvContentPartPr/>
                <p14:nvPr/>
              </p14:nvContentPartPr>
              <p14:xfrm>
                <a:off x="10982125" y="2486548"/>
                <a:ext cx="92880" cy="192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3B3804-0D21-19D8-AB7F-BB95BEAB38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73125" y="2477548"/>
                  <a:ext cx="110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C254A3-7589-9B96-F379-D34E910D81D4}"/>
                    </a:ext>
                  </a:extLst>
                </p14:cNvPr>
                <p14:cNvContentPartPr/>
                <p14:nvPr/>
              </p14:nvContentPartPr>
              <p14:xfrm>
                <a:off x="10976005" y="2519308"/>
                <a:ext cx="155880" cy="41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C254A3-7589-9B96-F379-D34E910D81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67005" y="2510668"/>
                  <a:ext cx="173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B54F3F-1A2A-20D7-FE75-BAF7720CE390}"/>
                    </a:ext>
                  </a:extLst>
                </p14:cNvPr>
                <p14:cNvContentPartPr/>
                <p14:nvPr/>
              </p14:nvContentPartPr>
              <p14:xfrm>
                <a:off x="11215765" y="2403748"/>
                <a:ext cx="109440" cy="7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B54F3F-1A2A-20D7-FE75-BAF7720CE3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06765" y="2395108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F53B18D-B3A7-F123-31AB-29EA2C1D74BF}"/>
                    </a:ext>
                  </a:extLst>
                </p14:cNvPr>
                <p14:cNvContentPartPr/>
                <p14:nvPr/>
              </p14:nvContentPartPr>
              <p14:xfrm>
                <a:off x="11406925" y="2235988"/>
                <a:ext cx="136080" cy="167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F53B18D-B3A7-F123-31AB-29EA2C1D74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97925" y="2227348"/>
                  <a:ext cx="15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944641B-0CEE-1236-A5D2-FD7377087871}"/>
                    </a:ext>
                  </a:extLst>
                </p14:cNvPr>
                <p14:cNvContentPartPr/>
                <p14:nvPr/>
              </p14:nvContentPartPr>
              <p14:xfrm>
                <a:off x="11595205" y="2181268"/>
                <a:ext cx="31680" cy="140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944641B-0CEE-1236-A5D2-FD73770878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86565" y="2172268"/>
                  <a:ext cx="49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9A6FFB-DFE0-3FB1-DEDD-CD9BD104DB46}"/>
                    </a:ext>
                  </a:extLst>
                </p14:cNvPr>
                <p14:cNvContentPartPr/>
                <p14:nvPr/>
              </p14:nvContentPartPr>
              <p14:xfrm>
                <a:off x="11074645" y="2328868"/>
                <a:ext cx="590760" cy="367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9A6FFB-DFE0-3FB1-DEDD-CD9BD104DB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65645" y="2319868"/>
                  <a:ext cx="608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40CE2B0-EE84-D003-A783-78B1BCFC34AF}"/>
                    </a:ext>
                  </a:extLst>
                </p14:cNvPr>
                <p14:cNvContentPartPr/>
                <p14:nvPr/>
              </p14:nvContentPartPr>
              <p14:xfrm>
                <a:off x="11337445" y="2544508"/>
                <a:ext cx="120960" cy="164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40CE2B0-EE84-D003-A783-78B1BCFC34A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28445" y="2535868"/>
                  <a:ext cx="13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7EEF52D-45DD-5A9C-A779-32717A70E4AC}"/>
                    </a:ext>
                  </a:extLst>
                </p14:cNvPr>
                <p14:cNvContentPartPr/>
                <p14:nvPr/>
              </p14:nvContentPartPr>
              <p14:xfrm>
                <a:off x="11563165" y="2592748"/>
                <a:ext cx="24480" cy="85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7EEF52D-45DD-5A9C-A779-32717A70E4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54525" y="2584108"/>
                  <a:ext cx="42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D17302F-EBFE-86CD-CF82-2F5AC68F2CC0}"/>
                    </a:ext>
                  </a:extLst>
                </p14:cNvPr>
                <p14:cNvContentPartPr/>
                <p14:nvPr/>
              </p14:nvContentPartPr>
              <p14:xfrm>
                <a:off x="11531485" y="2516788"/>
                <a:ext cx="24480" cy="4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D17302F-EBFE-86CD-CF82-2F5AC68F2C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22485" y="2507788"/>
                  <a:ext cx="42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46C2C7-F015-31F6-D302-36E4394D40C3}"/>
                    </a:ext>
                  </a:extLst>
                </p14:cNvPr>
                <p14:cNvContentPartPr/>
                <p14:nvPr/>
              </p14:nvContentPartPr>
              <p14:xfrm>
                <a:off x="11652445" y="2038348"/>
                <a:ext cx="122760" cy="722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46C2C7-F015-31F6-D302-36E4394D40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43805" y="2029708"/>
                  <a:ext cx="14040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CC87FB6-1289-F5B0-1FA7-6A8928609518}"/>
                    </a:ext>
                  </a:extLst>
                </p14:cNvPr>
                <p14:cNvContentPartPr/>
                <p14:nvPr/>
              </p14:nvContentPartPr>
              <p14:xfrm>
                <a:off x="10896085" y="2448388"/>
                <a:ext cx="266760" cy="452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CC87FB6-1289-F5B0-1FA7-6A89286095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87445" y="2439748"/>
                  <a:ext cx="2844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8459DC5-85AF-AB8E-2C4F-9799572F61F9}"/>
                    </a:ext>
                  </a:extLst>
                </p14:cNvPr>
                <p14:cNvContentPartPr/>
                <p14:nvPr/>
              </p14:nvContentPartPr>
              <p14:xfrm>
                <a:off x="11644885" y="1758628"/>
                <a:ext cx="182160" cy="162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8459DC5-85AF-AB8E-2C4F-9799572F61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6245" y="1749628"/>
                  <a:ext cx="199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554D680-9CD3-F8A1-DAE9-13AF538FEFEA}"/>
                    </a:ext>
                  </a:extLst>
                </p14:cNvPr>
                <p14:cNvContentPartPr/>
                <p14:nvPr/>
              </p14:nvContentPartPr>
              <p14:xfrm>
                <a:off x="10844965" y="2014228"/>
                <a:ext cx="929160" cy="776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554D680-9CD3-F8A1-DAE9-13AF538FEFE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35965" y="2005228"/>
                  <a:ext cx="946800" cy="79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24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E68053-AF67-CBC0-D6FA-1A44E74EDC4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CF7413-E7FF-A0E1-DE94-A89122D2AF0E}"/>
                  </a:ext>
                </a:extLst>
              </p14:cNvPr>
              <p14:cNvContentPartPr/>
              <p14:nvPr/>
            </p14:nvContentPartPr>
            <p14:xfrm>
              <a:off x="3535525" y="2067508"/>
              <a:ext cx="952560" cy="38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CF7413-E7FF-A0E1-DE94-A89122D2AF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6885" y="2058868"/>
                <a:ext cx="9702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3AE818F-15A8-049A-89CB-43DE8EB1D7AE}"/>
              </a:ext>
            </a:extLst>
          </p:cNvPr>
          <p:cNvGrpSpPr/>
          <p:nvPr/>
        </p:nvGrpSpPr>
        <p:grpSpPr>
          <a:xfrm>
            <a:off x="8737165" y="405028"/>
            <a:ext cx="2134440" cy="328320"/>
            <a:chOff x="8737165" y="405028"/>
            <a:chExt cx="21344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197BE5B-5AB2-B226-4C1B-7B8DCD0C7AD4}"/>
                    </a:ext>
                  </a:extLst>
                </p14:cNvPr>
                <p14:cNvContentPartPr/>
                <p14:nvPr/>
              </p14:nvContentPartPr>
              <p14:xfrm>
                <a:off x="8737165" y="593668"/>
                <a:ext cx="166320" cy="139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197BE5B-5AB2-B226-4C1B-7B8DCD0C7A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8165" y="585028"/>
                  <a:ext cx="183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FD7FBD-C32F-BF18-4720-F8C646755D0F}"/>
                    </a:ext>
                  </a:extLst>
                </p14:cNvPr>
                <p14:cNvContentPartPr/>
                <p14:nvPr/>
              </p14:nvContentPartPr>
              <p14:xfrm>
                <a:off x="8952445" y="586468"/>
                <a:ext cx="222480" cy="114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FD7FBD-C32F-BF18-4720-F8C646755D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43805" y="577828"/>
                  <a:ext cx="240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CAC254-92D8-0EA7-6B3E-DEB90FD3D8CF}"/>
                    </a:ext>
                  </a:extLst>
                </p14:cNvPr>
                <p14:cNvContentPartPr/>
                <p14:nvPr/>
              </p14:nvContentPartPr>
              <p14:xfrm>
                <a:off x="9347365" y="405028"/>
                <a:ext cx="168480" cy="289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CAC254-92D8-0EA7-6B3E-DEB90FD3D8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8365" y="396388"/>
                  <a:ext cx="186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7E77327-22BC-5E99-6D74-5EA0DC09862A}"/>
                    </a:ext>
                  </a:extLst>
                </p14:cNvPr>
                <p14:cNvContentPartPr/>
                <p14:nvPr/>
              </p14:nvContentPartPr>
              <p14:xfrm>
                <a:off x="9552565" y="604468"/>
                <a:ext cx="93600" cy="84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7E77327-22BC-5E99-6D74-5EA0DC0986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43925" y="595828"/>
                  <a:ext cx="11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C1549B-B965-FD1A-97EF-3E420688F069}"/>
                    </a:ext>
                  </a:extLst>
                </p14:cNvPr>
                <p14:cNvContentPartPr/>
                <p14:nvPr/>
              </p14:nvContentPartPr>
              <p14:xfrm>
                <a:off x="9666325" y="410068"/>
                <a:ext cx="236880" cy="261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C1549B-B965-FD1A-97EF-3E420688F0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57685" y="401068"/>
                  <a:ext cx="254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919BCE-B7BE-5BE0-E4AA-A5317E953A44}"/>
                    </a:ext>
                  </a:extLst>
                </p14:cNvPr>
                <p14:cNvContentPartPr/>
                <p14:nvPr/>
              </p14:nvContentPartPr>
              <p14:xfrm>
                <a:off x="10064485" y="449668"/>
                <a:ext cx="171720" cy="194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919BCE-B7BE-5BE0-E4AA-A5317E953A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55845" y="441028"/>
                  <a:ext cx="189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FABA6EC-78C8-302D-04D2-7B837E12E7FF}"/>
                    </a:ext>
                  </a:extLst>
                </p14:cNvPr>
                <p14:cNvContentPartPr/>
                <p14:nvPr/>
              </p14:nvContentPartPr>
              <p14:xfrm>
                <a:off x="10140445" y="598708"/>
                <a:ext cx="82440" cy="50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FABA6EC-78C8-302D-04D2-7B837E12E7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31805" y="589708"/>
                  <a:ext cx="100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A30FC7-60E4-FD55-7DAF-BF931C701D4B}"/>
                    </a:ext>
                  </a:extLst>
                </p14:cNvPr>
                <p14:cNvContentPartPr/>
                <p14:nvPr/>
              </p14:nvContentPartPr>
              <p14:xfrm>
                <a:off x="10298845" y="573148"/>
                <a:ext cx="94320" cy="102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A30FC7-60E4-FD55-7DAF-BF931C701D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89845" y="564508"/>
                  <a:ext cx="11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82EB5D-D7F6-721D-F3DD-C4CC1902D77B}"/>
                    </a:ext>
                  </a:extLst>
                </p14:cNvPr>
                <p14:cNvContentPartPr/>
                <p14:nvPr/>
              </p14:nvContentPartPr>
              <p14:xfrm>
                <a:off x="10428085" y="558028"/>
                <a:ext cx="443520" cy="108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82EB5D-D7F6-721D-F3DD-C4CC1902D7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9085" y="549028"/>
                  <a:ext cx="461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FA9442A-1803-0246-686F-9098FFBDF984}"/>
              </a:ext>
            </a:extLst>
          </p:cNvPr>
          <p:cNvGrpSpPr/>
          <p:nvPr/>
        </p:nvGrpSpPr>
        <p:grpSpPr>
          <a:xfrm>
            <a:off x="8560765" y="930988"/>
            <a:ext cx="330120" cy="173520"/>
            <a:chOff x="8560765" y="930988"/>
            <a:chExt cx="33012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FFC65BC-2963-07CE-A33F-AD36A6FE6040}"/>
                    </a:ext>
                  </a:extLst>
                </p14:cNvPr>
                <p14:cNvContentPartPr/>
                <p14:nvPr/>
              </p14:nvContentPartPr>
              <p14:xfrm>
                <a:off x="8560765" y="1008748"/>
                <a:ext cx="243360" cy="12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FFC65BC-2963-07CE-A33F-AD36A6FE60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51765" y="999748"/>
                  <a:ext cx="261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35CBD53-4DFB-E5DD-4947-0423CA56BE16}"/>
                    </a:ext>
                  </a:extLst>
                </p14:cNvPr>
                <p14:cNvContentPartPr/>
                <p14:nvPr/>
              </p14:nvContentPartPr>
              <p14:xfrm>
                <a:off x="8777125" y="930988"/>
                <a:ext cx="113760" cy="173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35CBD53-4DFB-E5DD-4947-0423CA56BE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68485" y="921988"/>
                  <a:ext cx="13140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8D00B34-1AFC-7286-2CA9-942FAAC627E5}"/>
                  </a:ext>
                </a:extLst>
              </p14:cNvPr>
              <p14:cNvContentPartPr/>
              <p14:nvPr/>
            </p14:nvContentPartPr>
            <p14:xfrm>
              <a:off x="3561805" y="2082988"/>
              <a:ext cx="978840" cy="27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8D00B34-1AFC-7286-2CA9-942FAAC627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53165" y="2074348"/>
                <a:ext cx="9964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D21F281A-4996-B309-822D-8061BAA74BB4}"/>
              </a:ext>
            </a:extLst>
          </p:cNvPr>
          <p:cNvGrpSpPr/>
          <p:nvPr/>
        </p:nvGrpSpPr>
        <p:grpSpPr>
          <a:xfrm>
            <a:off x="10347085" y="2020708"/>
            <a:ext cx="1613520" cy="456840"/>
            <a:chOff x="10347085" y="2020708"/>
            <a:chExt cx="161352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552A69E-4EF4-0A18-73F7-E93B5133FF7E}"/>
                    </a:ext>
                  </a:extLst>
                </p14:cNvPr>
                <p14:cNvContentPartPr/>
                <p14:nvPr/>
              </p14:nvContentPartPr>
              <p14:xfrm>
                <a:off x="10347085" y="2069308"/>
                <a:ext cx="115560" cy="408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552A69E-4EF4-0A18-73F7-E93B5133FF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38085" y="2060668"/>
                  <a:ext cx="133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FB9C404-CC1D-35EE-7788-F7E644700939}"/>
                    </a:ext>
                  </a:extLst>
                </p14:cNvPr>
                <p14:cNvContentPartPr/>
                <p14:nvPr/>
              </p14:nvContentPartPr>
              <p14:xfrm>
                <a:off x="10594045" y="2071108"/>
                <a:ext cx="69120" cy="248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FB9C404-CC1D-35EE-7788-F7E6447009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85045" y="2062108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F0E444F-622C-0669-D897-7457CAC73BD3}"/>
                    </a:ext>
                  </a:extLst>
                </p14:cNvPr>
                <p14:cNvContentPartPr/>
                <p14:nvPr/>
              </p14:nvContentPartPr>
              <p14:xfrm>
                <a:off x="10698085" y="2109268"/>
                <a:ext cx="287280" cy="302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F0E444F-622C-0669-D897-7457CAC73B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89445" y="2100268"/>
                  <a:ext cx="304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91DAE61-F862-67D4-0179-C8E8E714364E}"/>
                    </a:ext>
                  </a:extLst>
                </p14:cNvPr>
                <p14:cNvContentPartPr/>
                <p14:nvPr/>
              </p14:nvContentPartPr>
              <p14:xfrm>
                <a:off x="11132245" y="2210428"/>
                <a:ext cx="149760" cy="30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91DAE61-F862-67D4-0179-C8E8E71436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3605" y="2201428"/>
                  <a:ext cx="16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31CD77A-0006-66EF-622C-26B4BF45E946}"/>
                    </a:ext>
                  </a:extLst>
                </p14:cNvPr>
                <p14:cNvContentPartPr/>
                <p14:nvPr/>
              </p14:nvContentPartPr>
              <p14:xfrm>
                <a:off x="11262565" y="2126188"/>
                <a:ext cx="99000" cy="186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31CD77A-0006-66EF-622C-26B4BF45E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53565" y="2117188"/>
                  <a:ext cx="116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1EED0AC-F2F5-3AAE-0143-081AEC4E0C06}"/>
                    </a:ext>
                  </a:extLst>
                </p14:cNvPr>
                <p14:cNvContentPartPr/>
                <p14:nvPr/>
              </p14:nvContentPartPr>
              <p14:xfrm>
                <a:off x="11418445" y="2102788"/>
                <a:ext cx="265320" cy="144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1EED0AC-F2F5-3AAE-0143-081AEC4E0C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09805" y="2094148"/>
                  <a:ext cx="28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F11A8B0-EFEE-3C81-5400-08629D932B98}"/>
                    </a:ext>
                  </a:extLst>
                </p14:cNvPr>
                <p14:cNvContentPartPr/>
                <p14:nvPr/>
              </p14:nvContentPartPr>
              <p14:xfrm>
                <a:off x="11707885" y="2162188"/>
                <a:ext cx="252720" cy="105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F11A8B0-EFEE-3C81-5400-08629D932B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99245" y="2153188"/>
                  <a:ext cx="27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129C3F-7537-34EB-740B-6C8BBBCF5E59}"/>
                    </a:ext>
                  </a:extLst>
                </p14:cNvPr>
                <p14:cNvContentPartPr/>
                <p14:nvPr/>
              </p14:nvContentPartPr>
              <p14:xfrm>
                <a:off x="11861965" y="2020708"/>
                <a:ext cx="9000" cy="7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129C3F-7537-34EB-740B-6C8BBBCF5E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853325" y="2012068"/>
                  <a:ext cx="266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64E5F53-A2A1-81E5-21F6-AE9BA0286BC2}"/>
                  </a:ext>
                </a:extLst>
              </p14:cNvPr>
              <p14:cNvContentPartPr/>
              <p14:nvPr/>
            </p14:nvContentPartPr>
            <p14:xfrm>
              <a:off x="11157085" y="2865268"/>
              <a:ext cx="158400" cy="1231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64E5F53-A2A1-81E5-21F6-AE9BA0286B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148445" y="2856628"/>
                <a:ext cx="176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A4C0D3D-C445-CC88-1298-D652CE331460}"/>
                  </a:ext>
                </a:extLst>
              </p14:cNvPr>
              <p14:cNvContentPartPr/>
              <p14:nvPr/>
            </p14:nvContentPartPr>
            <p14:xfrm>
              <a:off x="11397925" y="2764108"/>
              <a:ext cx="108360" cy="2181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A4C0D3D-C445-CC88-1298-D652CE3314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389285" y="2755468"/>
                <a:ext cx="126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FF5CF5B-D07B-FFC2-B392-D324F8AAD4AA}"/>
                  </a:ext>
                </a:extLst>
              </p14:cNvPr>
              <p14:cNvContentPartPr/>
              <p14:nvPr/>
            </p14:nvContentPartPr>
            <p14:xfrm>
              <a:off x="11529325" y="2781748"/>
              <a:ext cx="257040" cy="2264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FF5CF5B-D07B-FFC2-B392-D324F8AAD4A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520325" y="2773108"/>
                <a:ext cx="2746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17866A1-F69E-A4E2-AC76-4062D438B1BA}"/>
                  </a:ext>
                </a:extLst>
              </p14:cNvPr>
              <p14:cNvContentPartPr/>
              <p14:nvPr/>
            </p14:nvContentPartPr>
            <p14:xfrm>
              <a:off x="10308565" y="2882188"/>
              <a:ext cx="138240" cy="2581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17866A1-F69E-A4E2-AC76-4062D438B1B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99925" y="2873548"/>
                <a:ext cx="155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008144F-F7E5-6E84-687B-E7DB9955830D}"/>
                  </a:ext>
                </a:extLst>
              </p14:cNvPr>
              <p14:cNvContentPartPr/>
              <p14:nvPr/>
            </p14:nvContentPartPr>
            <p14:xfrm>
              <a:off x="10586845" y="2925748"/>
              <a:ext cx="6840" cy="75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008144F-F7E5-6E84-687B-E7DB995583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578205" y="2916748"/>
                <a:ext cx="24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D33DA36-5510-3186-A8BB-BFEF13FCCFEA}"/>
                  </a:ext>
                </a:extLst>
              </p14:cNvPr>
              <p14:cNvContentPartPr/>
              <p14:nvPr/>
            </p14:nvContentPartPr>
            <p14:xfrm>
              <a:off x="10626445" y="2853388"/>
              <a:ext cx="119520" cy="161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D33DA36-5510-3186-A8BB-BFEF13FCCF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17805" y="2844748"/>
                <a:ext cx="137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C22504D-64B8-B43B-1B22-413E1EDA848D}"/>
                  </a:ext>
                </a:extLst>
              </p14:cNvPr>
              <p14:cNvContentPartPr/>
              <p14:nvPr/>
            </p14:nvContentPartPr>
            <p14:xfrm>
              <a:off x="10847125" y="2940508"/>
              <a:ext cx="92520" cy="68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C22504D-64B8-B43B-1B22-413E1EDA84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38125" y="2931508"/>
                <a:ext cx="110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9084B06-0E58-F25F-9183-E9CB7F5E21A8}"/>
                  </a:ext>
                </a:extLst>
              </p14:cNvPr>
              <p14:cNvContentPartPr/>
              <p14:nvPr/>
            </p14:nvContentPartPr>
            <p14:xfrm>
              <a:off x="9664885" y="2790028"/>
              <a:ext cx="214200" cy="57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9084B06-0E58-F25F-9183-E9CB7F5E21A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656245" y="2781388"/>
                <a:ext cx="2318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DA8D766-80E5-C909-62F4-3086821D4544}"/>
                  </a:ext>
                </a:extLst>
              </p14:cNvPr>
              <p14:cNvContentPartPr/>
              <p14:nvPr/>
            </p14:nvContentPartPr>
            <p14:xfrm>
              <a:off x="9696205" y="2887228"/>
              <a:ext cx="108720" cy="2163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DA8D766-80E5-C909-62F4-3086821D454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87205" y="2878228"/>
                <a:ext cx="1263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5BCD596-3DB0-A4B1-75BC-C8D95D36362E}"/>
                  </a:ext>
                </a:extLst>
              </p14:cNvPr>
              <p14:cNvContentPartPr/>
              <p14:nvPr/>
            </p14:nvContentPartPr>
            <p14:xfrm>
              <a:off x="9965125" y="2925748"/>
              <a:ext cx="162360" cy="900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5BCD596-3DB0-A4B1-75BC-C8D95D36362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956485" y="2916748"/>
                <a:ext cx="180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315D654-094B-732A-D139-F54D8F8F6F2F}"/>
                  </a:ext>
                </a:extLst>
              </p14:cNvPr>
              <p14:cNvContentPartPr/>
              <p14:nvPr/>
            </p14:nvContentPartPr>
            <p14:xfrm>
              <a:off x="9852445" y="2767348"/>
              <a:ext cx="66960" cy="349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315D654-094B-732A-D139-F54D8F8F6F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43805" y="2758708"/>
                <a:ext cx="846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3747BD4-F08E-4E31-96FC-D09F236259F2}"/>
                  </a:ext>
                </a:extLst>
              </p14:cNvPr>
              <p14:cNvContentPartPr/>
              <p14:nvPr/>
            </p14:nvContentPartPr>
            <p14:xfrm>
              <a:off x="9880885" y="2904508"/>
              <a:ext cx="77040" cy="182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3747BD4-F08E-4E31-96FC-D09F236259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71885" y="2895868"/>
                <a:ext cx="946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B4DB4B2-816D-0BC0-729C-689C4019CCBC}"/>
                  </a:ext>
                </a:extLst>
              </p14:cNvPr>
              <p14:cNvContentPartPr/>
              <p14:nvPr/>
            </p14:nvContentPartPr>
            <p14:xfrm>
              <a:off x="9939925" y="2785708"/>
              <a:ext cx="90360" cy="3848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B4DB4B2-816D-0BC0-729C-689C4019CC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931285" y="2776708"/>
                <a:ext cx="1080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8F77E6F-E796-ED01-A524-11367E979591}"/>
                  </a:ext>
                </a:extLst>
              </p14:cNvPr>
              <p14:cNvContentPartPr/>
              <p14:nvPr/>
            </p14:nvContentPartPr>
            <p14:xfrm>
              <a:off x="9695125" y="4185028"/>
              <a:ext cx="452160" cy="34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8F77E6F-E796-ED01-A524-11367E97959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686485" y="4176388"/>
                <a:ext cx="4698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AD620B5-79AD-3163-6ECD-726A1009B062}"/>
              </a:ext>
            </a:extLst>
          </p:cNvPr>
          <p:cNvGrpSpPr/>
          <p:nvPr/>
        </p:nvGrpSpPr>
        <p:grpSpPr>
          <a:xfrm>
            <a:off x="9475525" y="3201508"/>
            <a:ext cx="2418840" cy="1006200"/>
            <a:chOff x="9475525" y="3201508"/>
            <a:chExt cx="2418840" cy="10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3F21AF-1E3B-BA82-5F75-0BA6026045EA}"/>
                    </a:ext>
                  </a:extLst>
                </p14:cNvPr>
                <p14:cNvContentPartPr/>
                <p14:nvPr/>
              </p14:nvContentPartPr>
              <p14:xfrm>
                <a:off x="9674965" y="3356668"/>
                <a:ext cx="15840" cy="174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3F21AF-1E3B-BA82-5F75-0BA6026045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65965" y="3347668"/>
                  <a:ext cx="3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67B0249-DAAA-362A-0CF3-BE5DD87A39C6}"/>
                    </a:ext>
                  </a:extLst>
                </p14:cNvPr>
                <p14:cNvContentPartPr/>
                <p14:nvPr/>
              </p14:nvContentPartPr>
              <p14:xfrm>
                <a:off x="9721765" y="3380068"/>
                <a:ext cx="23400" cy="147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67B0249-DAAA-362A-0CF3-BE5DD87A39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12765" y="3371428"/>
                  <a:ext cx="41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4A1D86-6605-8112-69FD-D0B1493A3E6F}"/>
                    </a:ext>
                  </a:extLst>
                </p14:cNvPr>
                <p14:cNvContentPartPr/>
                <p14:nvPr/>
              </p14:nvContentPartPr>
              <p14:xfrm>
                <a:off x="9588205" y="3287188"/>
                <a:ext cx="221400" cy="18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4A1D86-6605-8112-69FD-D0B1493A3E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79565" y="3278188"/>
                  <a:ext cx="23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EE78CFC-F891-A734-9CB5-60F808A78430}"/>
                    </a:ext>
                  </a:extLst>
                </p14:cNvPr>
                <p14:cNvContentPartPr/>
                <p14:nvPr/>
              </p14:nvContentPartPr>
              <p14:xfrm>
                <a:off x="9890965" y="3201508"/>
                <a:ext cx="10800" cy="131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EE78CFC-F891-A734-9CB5-60F808A784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81965" y="3192868"/>
                  <a:ext cx="28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4516DB-1DE5-F0A8-EFA9-81DFE16D5C59}"/>
                    </a:ext>
                  </a:extLst>
                </p14:cNvPr>
                <p14:cNvContentPartPr/>
                <p14:nvPr/>
              </p14:nvContentPartPr>
              <p14:xfrm>
                <a:off x="9953245" y="3261268"/>
                <a:ext cx="104400" cy="261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4516DB-1DE5-F0A8-EFA9-81DFE16D5C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4605" y="3252268"/>
                  <a:ext cx="122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0CBC7A-4FEC-DAF3-B33C-F04D645E2695}"/>
                    </a:ext>
                  </a:extLst>
                </p14:cNvPr>
                <p14:cNvContentPartPr/>
                <p14:nvPr/>
              </p14:nvContentPartPr>
              <p14:xfrm>
                <a:off x="10090405" y="3317428"/>
                <a:ext cx="126000" cy="188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0CBC7A-4FEC-DAF3-B33C-F04D645E26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1405" y="3308428"/>
                  <a:ext cx="143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33B5559-C771-0722-4822-6D2EBF782192}"/>
                    </a:ext>
                  </a:extLst>
                </p14:cNvPr>
                <p14:cNvContentPartPr/>
                <p14:nvPr/>
              </p14:nvContentPartPr>
              <p14:xfrm>
                <a:off x="10104805" y="3286468"/>
                <a:ext cx="215280" cy="245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33B5559-C771-0722-4822-6D2EBF7821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95805" y="3277828"/>
                  <a:ext cx="232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1ABCEF3-D57C-76A7-34B0-97E2DE859BB1}"/>
                    </a:ext>
                  </a:extLst>
                </p14:cNvPr>
                <p14:cNvContentPartPr/>
                <p14:nvPr/>
              </p14:nvContentPartPr>
              <p14:xfrm>
                <a:off x="10479925" y="3377548"/>
                <a:ext cx="183960" cy="51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1ABCEF3-D57C-76A7-34B0-97E2DE859B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71285" y="3368548"/>
                  <a:ext cx="201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DE5137-2669-CBCB-0616-90D0A132F38F}"/>
                    </a:ext>
                  </a:extLst>
                </p14:cNvPr>
                <p14:cNvContentPartPr/>
                <p14:nvPr/>
              </p14:nvContentPartPr>
              <p14:xfrm>
                <a:off x="10468405" y="3440908"/>
                <a:ext cx="178920" cy="25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DE5137-2669-CBCB-0616-90D0A132F3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59405" y="3431908"/>
                  <a:ext cx="196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C1A82E6-650B-9289-E7F9-549E2E79A925}"/>
                    </a:ext>
                  </a:extLst>
                </p14:cNvPr>
                <p14:cNvContentPartPr/>
                <p14:nvPr/>
              </p14:nvContentPartPr>
              <p14:xfrm>
                <a:off x="10801405" y="3289708"/>
                <a:ext cx="138960" cy="182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C1A82E6-650B-9289-E7F9-549E2E79A9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92405" y="3280708"/>
                  <a:ext cx="15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3C623D3-1969-1CFC-35CB-404795E3A3DE}"/>
                    </a:ext>
                  </a:extLst>
                </p14:cNvPr>
                <p14:cNvContentPartPr/>
                <p14:nvPr/>
              </p14:nvContentPartPr>
              <p14:xfrm>
                <a:off x="9494245" y="3897028"/>
                <a:ext cx="185400" cy="26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3C623D3-1969-1CFC-35CB-404795E3A3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85245" y="3888388"/>
                  <a:ext cx="20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29632B8-982B-9698-AAB1-4CAEE81FC7EF}"/>
                    </a:ext>
                  </a:extLst>
                </p14:cNvPr>
                <p14:cNvContentPartPr/>
                <p14:nvPr/>
              </p14:nvContentPartPr>
              <p14:xfrm>
                <a:off x="9475525" y="3816748"/>
                <a:ext cx="285120" cy="188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29632B8-982B-9698-AAB1-4CAEE81FC7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6525" y="3807748"/>
                  <a:ext cx="302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6D08370-57BD-07BE-39C4-9685DA5EF621}"/>
                    </a:ext>
                  </a:extLst>
                </p14:cNvPr>
                <p14:cNvContentPartPr/>
                <p14:nvPr/>
              </p14:nvContentPartPr>
              <p14:xfrm>
                <a:off x="9945685" y="3807748"/>
                <a:ext cx="138240" cy="224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6D08370-57BD-07BE-39C4-9685DA5EF6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37045" y="3799108"/>
                  <a:ext cx="155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AEC872-40C5-F855-37BA-0D1C0EB2EB81}"/>
                    </a:ext>
                  </a:extLst>
                </p14:cNvPr>
                <p14:cNvContentPartPr/>
                <p14:nvPr/>
              </p14:nvContentPartPr>
              <p14:xfrm>
                <a:off x="10257445" y="3816748"/>
                <a:ext cx="217080" cy="51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AEC872-40C5-F855-37BA-0D1C0EB2EB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48445" y="3807748"/>
                  <a:ext cx="23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423D609-0B4E-BE8C-08CA-24C9256DDE9C}"/>
                    </a:ext>
                  </a:extLst>
                </p14:cNvPr>
                <p14:cNvContentPartPr/>
                <p14:nvPr/>
              </p14:nvContentPartPr>
              <p14:xfrm>
                <a:off x="10287685" y="3904948"/>
                <a:ext cx="150120" cy="33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423D609-0B4E-BE8C-08CA-24C9256DDE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78685" y="3895948"/>
                  <a:ext cx="16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C6F74D-A40B-3E4F-C823-E094F4EDAB22}"/>
                    </a:ext>
                  </a:extLst>
                </p14:cNvPr>
                <p14:cNvContentPartPr/>
                <p14:nvPr/>
              </p14:nvContentPartPr>
              <p14:xfrm>
                <a:off x="10656685" y="3751948"/>
                <a:ext cx="154800" cy="144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C6F74D-A40B-3E4F-C823-E094F4EDAB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47685" y="3742948"/>
                  <a:ext cx="172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2039C4A-E7D3-B993-F707-798224A80E35}"/>
                    </a:ext>
                  </a:extLst>
                </p14:cNvPr>
                <p14:cNvContentPartPr/>
                <p14:nvPr/>
              </p14:nvContentPartPr>
              <p14:xfrm>
                <a:off x="10871245" y="3642868"/>
                <a:ext cx="38520" cy="97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2039C4A-E7D3-B993-F707-798224A80E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62245" y="3634228"/>
                  <a:ext cx="56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76FEC43-F52F-A2DA-01BA-D3550DE4D948}"/>
                    </a:ext>
                  </a:extLst>
                </p14:cNvPr>
                <p14:cNvContentPartPr/>
                <p14:nvPr/>
              </p14:nvContentPartPr>
              <p14:xfrm>
                <a:off x="11032525" y="3594628"/>
                <a:ext cx="263160" cy="216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76FEC43-F52F-A2DA-01BA-D3550DE4D9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23885" y="3585628"/>
                  <a:ext cx="280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437911-2041-C458-4F04-79FADD5C0DEA}"/>
                    </a:ext>
                  </a:extLst>
                </p14:cNvPr>
                <p14:cNvContentPartPr/>
                <p14:nvPr/>
              </p14:nvContentPartPr>
              <p14:xfrm>
                <a:off x="11168245" y="3562588"/>
                <a:ext cx="262800" cy="232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437911-2041-C458-4F04-79FADD5C0D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59245" y="3553588"/>
                  <a:ext cx="28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FB0B16B-D837-2C30-6827-2904C790FA0F}"/>
                    </a:ext>
                  </a:extLst>
                </p14:cNvPr>
                <p14:cNvContentPartPr/>
                <p14:nvPr/>
              </p14:nvContentPartPr>
              <p14:xfrm>
                <a:off x="9650485" y="4093228"/>
                <a:ext cx="10800" cy="114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FB0B16B-D837-2C30-6827-2904C790FA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41845" y="4084228"/>
                  <a:ext cx="28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502721D-3354-F41C-898D-258AB49FD9D7}"/>
                    </a:ext>
                  </a:extLst>
                </p14:cNvPr>
                <p14:cNvContentPartPr/>
                <p14:nvPr/>
              </p14:nvContentPartPr>
              <p14:xfrm>
                <a:off x="9550405" y="4051468"/>
                <a:ext cx="151560" cy="96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502721D-3354-F41C-898D-258AB49FD9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41405" y="4042828"/>
                  <a:ext cx="169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4AA2FD8-DCD0-9D78-96FA-5C912F6CBF0F}"/>
                    </a:ext>
                  </a:extLst>
                </p14:cNvPr>
                <p14:cNvContentPartPr/>
                <p14:nvPr/>
              </p14:nvContentPartPr>
              <p14:xfrm>
                <a:off x="9749845" y="4116268"/>
                <a:ext cx="132120" cy="81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4AA2FD8-DCD0-9D78-96FA-5C912F6CBF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40845" y="4107268"/>
                  <a:ext cx="149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FC10FF3-6FB1-981C-0C94-F3D4111A0C2C}"/>
                    </a:ext>
                  </a:extLst>
                </p14:cNvPr>
                <p14:cNvContentPartPr/>
                <p14:nvPr/>
              </p14:nvContentPartPr>
              <p14:xfrm>
                <a:off x="9850645" y="4042468"/>
                <a:ext cx="131040" cy="138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FC10FF3-6FB1-981C-0C94-F3D4111A0C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42005" y="4033828"/>
                  <a:ext cx="148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23E624D-BE71-BB36-57D2-F347160DB36D}"/>
                    </a:ext>
                  </a:extLst>
                </p14:cNvPr>
                <p14:cNvContentPartPr/>
                <p14:nvPr/>
              </p14:nvContentPartPr>
              <p14:xfrm>
                <a:off x="10026325" y="4089988"/>
                <a:ext cx="95400" cy="87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23E624D-BE71-BB36-57D2-F347160DB3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17325" y="4081348"/>
                  <a:ext cx="113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D9F941A-C048-4807-4A9A-AE2726FC0336}"/>
                    </a:ext>
                  </a:extLst>
                </p14:cNvPr>
                <p14:cNvContentPartPr/>
                <p14:nvPr/>
              </p14:nvContentPartPr>
              <p14:xfrm>
                <a:off x="10348885" y="4072708"/>
                <a:ext cx="173880" cy="42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D9F941A-C048-4807-4A9A-AE2726FC03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39885" y="4064068"/>
                  <a:ext cx="191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AB01E5-4ACD-4505-DAAD-471102831C10}"/>
                    </a:ext>
                  </a:extLst>
                </p14:cNvPr>
                <p14:cNvContentPartPr/>
                <p14:nvPr/>
              </p14:nvContentPartPr>
              <p14:xfrm>
                <a:off x="10343845" y="4148308"/>
                <a:ext cx="183960" cy="34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AB01E5-4ACD-4505-DAAD-471102831C1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35205" y="4139668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2F1B5E6-1ABA-8F32-D68A-AA14B1A06715}"/>
                    </a:ext>
                  </a:extLst>
                </p14:cNvPr>
                <p14:cNvContentPartPr/>
                <p14:nvPr/>
              </p14:nvContentPartPr>
              <p14:xfrm>
                <a:off x="10647325" y="4039228"/>
                <a:ext cx="174960" cy="87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2F1B5E6-1ABA-8F32-D68A-AA14B1A067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38685" y="4030228"/>
                  <a:ext cx="19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9965D1B-DFA9-51F9-3157-4F83EE473B48}"/>
                    </a:ext>
                  </a:extLst>
                </p14:cNvPr>
                <p14:cNvContentPartPr/>
                <p14:nvPr/>
              </p14:nvContentPartPr>
              <p14:xfrm>
                <a:off x="10867645" y="3999628"/>
                <a:ext cx="155520" cy="69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9965D1B-DFA9-51F9-3157-4F83EE473B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58645" y="3990628"/>
                  <a:ext cx="173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3D5DC41-A6B9-EBF7-9933-267423918EDB}"/>
                    </a:ext>
                  </a:extLst>
                </p14:cNvPr>
                <p14:cNvContentPartPr/>
                <p14:nvPr/>
              </p14:nvContentPartPr>
              <p14:xfrm>
                <a:off x="11084725" y="3948868"/>
                <a:ext cx="235440" cy="186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3D5DC41-A6B9-EBF7-9933-267423918E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76085" y="3939868"/>
                  <a:ext cx="25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589C13A-FFCA-62B2-19B8-F9DBFBD34C4A}"/>
                    </a:ext>
                  </a:extLst>
                </p14:cNvPr>
                <p14:cNvContentPartPr/>
                <p14:nvPr/>
              </p14:nvContentPartPr>
              <p14:xfrm>
                <a:off x="11289925" y="3884788"/>
                <a:ext cx="62640" cy="22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589C13A-FFCA-62B2-19B8-F9DBFBD34C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81285" y="3876148"/>
                  <a:ext cx="8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AA6D480-BF8A-8C51-A88D-455382E82664}"/>
                    </a:ext>
                  </a:extLst>
                </p14:cNvPr>
                <p14:cNvContentPartPr/>
                <p14:nvPr/>
              </p14:nvContentPartPr>
              <p14:xfrm>
                <a:off x="11384605" y="3762748"/>
                <a:ext cx="223920" cy="195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AA6D480-BF8A-8C51-A88D-455382E826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75605" y="3754108"/>
                  <a:ext cx="24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B7DC94D-852F-AFDE-3966-19ACEEB934BA}"/>
                    </a:ext>
                  </a:extLst>
                </p14:cNvPr>
                <p14:cNvContentPartPr/>
                <p14:nvPr/>
              </p14:nvContentPartPr>
              <p14:xfrm>
                <a:off x="11365885" y="3986668"/>
                <a:ext cx="87480" cy="90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B7DC94D-852F-AFDE-3966-19ACEEB934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57245" y="3977668"/>
                  <a:ext cx="105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9573A46-2EF4-18C3-B86E-21A08147462A}"/>
                    </a:ext>
                  </a:extLst>
                </p14:cNvPr>
                <p14:cNvContentPartPr/>
                <p14:nvPr/>
              </p14:nvContentPartPr>
              <p14:xfrm>
                <a:off x="11523925" y="3985228"/>
                <a:ext cx="83880" cy="103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9573A46-2EF4-18C3-B86E-21A0814746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15285" y="3976228"/>
                  <a:ext cx="10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DC98C65-E8E6-F794-8B6B-041436B889A5}"/>
                    </a:ext>
                  </a:extLst>
                </p14:cNvPr>
                <p14:cNvContentPartPr/>
                <p14:nvPr/>
              </p14:nvContentPartPr>
              <p14:xfrm>
                <a:off x="11639485" y="3955708"/>
                <a:ext cx="85320" cy="104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DC98C65-E8E6-F794-8B6B-041436B889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30845" y="3946708"/>
                  <a:ext cx="10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BF50BC8-6D52-9158-CB20-8B5B2B3DFC9D}"/>
                    </a:ext>
                  </a:extLst>
                </p14:cNvPr>
                <p14:cNvContentPartPr/>
                <p14:nvPr/>
              </p14:nvContentPartPr>
              <p14:xfrm>
                <a:off x="11691325" y="3834748"/>
                <a:ext cx="203040" cy="205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BF50BC8-6D52-9158-CB20-8B5B2B3DFC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82685" y="3826108"/>
                  <a:ext cx="220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EAF04E4-A031-2932-597D-F3A8986E8DE3}"/>
                    </a:ext>
                  </a:extLst>
                </p14:cNvPr>
                <p14:cNvContentPartPr/>
                <p14:nvPr/>
              </p14:nvContentPartPr>
              <p14:xfrm>
                <a:off x="10631845" y="3814228"/>
                <a:ext cx="916920" cy="176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EAF04E4-A031-2932-597D-F3A8986E8D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23205" y="3805588"/>
                  <a:ext cx="93456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340C438-B43D-F1B6-B06F-6C1F9EB7EEF6}"/>
                  </a:ext>
                </a:extLst>
              </p14:cNvPr>
              <p14:cNvContentPartPr/>
              <p14:nvPr/>
            </p14:nvContentPartPr>
            <p14:xfrm>
              <a:off x="4000645" y="2101348"/>
              <a:ext cx="99720" cy="13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340C438-B43D-F1B6-B06F-6C1F9EB7EEF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992005" y="2092348"/>
                <a:ext cx="117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73765E8-6E04-C0A7-0026-1132CDB08ED6}"/>
                  </a:ext>
                </a:extLst>
              </p14:cNvPr>
              <p14:cNvContentPartPr/>
              <p14:nvPr/>
            </p14:nvContentPartPr>
            <p14:xfrm>
              <a:off x="5466565" y="2085868"/>
              <a:ext cx="1886400" cy="543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73765E8-6E04-C0A7-0026-1132CDB08ED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57925" y="2076868"/>
                <a:ext cx="1904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AAB279D-9A85-F8A7-FB20-F7ED0AABAC06}"/>
                  </a:ext>
                </a:extLst>
              </p14:cNvPr>
              <p14:cNvContentPartPr/>
              <p14:nvPr/>
            </p14:nvContentPartPr>
            <p14:xfrm>
              <a:off x="3563245" y="2634508"/>
              <a:ext cx="125280" cy="327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AAB279D-9A85-F8A7-FB20-F7ED0AABAC0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54245" y="2625508"/>
                <a:ext cx="142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C392F2E-C6D4-10DF-FD92-8540F8BDE183}"/>
                  </a:ext>
                </a:extLst>
              </p14:cNvPr>
              <p14:cNvContentPartPr/>
              <p14:nvPr/>
            </p14:nvContentPartPr>
            <p14:xfrm>
              <a:off x="5583925" y="2065348"/>
              <a:ext cx="1689840" cy="84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C392F2E-C6D4-10DF-FD92-8540F8BDE1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74925" y="2056708"/>
                <a:ext cx="17074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0C0B4C82-3E71-9265-F220-F1A70F7CA080}"/>
              </a:ext>
            </a:extLst>
          </p:cNvPr>
          <p:cNvGrpSpPr/>
          <p:nvPr/>
        </p:nvGrpSpPr>
        <p:grpSpPr>
          <a:xfrm>
            <a:off x="5512645" y="582508"/>
            <a:ext cx="2952000" cy="1641600"/>
            <a:chOff x="5512645" y="582508"/>
            <a:chExt cx="2952000" cy="16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C1B37D-B14B-4467-81C9-35185347B154}"/>
                    </a:ext>
                  </a:extLst>
                </p14:cNvPr>
                <p14:cNvContentPartPr/>
                <p14:nvPr/>
              </p14:nvContentPartPr>
              <p14:xfrm>
                <a:off x="6527845" y="1143748"/>
                <a:ext cx="133560" cy="86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C1B37D-B14B-4467-81C9-35185347B1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18845" y="11347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402E523-CAE9-2791-D6AD-48CBA02306E8}"/>
                    </a:ext>
                  </a:extLst>
                </p14:cNvPr>
                <p14:cNvContentPartPr/>
                <p14:nvPr/>
              </p14:nvContentPartPr>
              <p14:xfrm>
                <a:off x="6600565" y="1089028"/>
                <a:ext cx="117360" cy="253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402E523-CAE9-2791-D6AD-48CBA02306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1565" y="1080028"/>
                  <a:ext cx="135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7A7303-5B9F-27B9-CF30-06443B19029A}"/>
                    </a:ext>
                  </a:extLst>
                </p14:cNvPr>
                <p14:cNvContentPartPr/>
                <p14:nvPr/>
              </p14:nvContentPartPr>
              <p14:xfrm>
                <a:off x="6744565" y="1232668"/>
                <a:ext cx="42120" cy="91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7A7303-5B9F-27B9-CF30-06443B1902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35925" y="1224028"/>
                  <a:ext cx="59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67892D-196D-2412-8389-9D3DA3D46978}"/>
                    </a:ext>
                  </a:extLst>
                </p14:cNvPr>
                <p14:cNvContentPartPr/>
                <p14:nvPr/>
              </p14:nvContentPartPr>
              <p14:xfrm>
                <a:off x="6778405" y="1131508"/>
                <a:ext cx="1440" cy="8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67892D-196D-2412-8389-9D3DA3D469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9765" y="1122508"/>
                  <a:ext cx="1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661AC2C-C927-8667-16C0-48FE94C44171}"/>
                    </a:ext>
                  </a:extLst>
                </p14:cNvPr>
                <p14:cNvContentPartPr/>
                <p14:nvPr/>
              </p14:nvContentPartPr>
              <p14:xfrm>
                <a:off x="6450445" y="858988"/>
                <a:ext cx="280080" cy="270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661AC2C-C927-8667-16C0-48FE94C441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41805" y="849988"/>
                  <a:ext cx="297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FFB6B2-D005-73C7-88DF-8D90D38B462C}"/>
                    </a:ext>
                  </a:extLst>
                </p14:cNvPr>
                <p14:cNvContentPartPr/>
                <p14:nvPr/>
              </p14:nvContentPartPr>
              <p14:xfrm>
                <a:off x="6270445" y="1481428"/>
                <a:ext cx="497520" cy="198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FFB6B2-D005-73C7-88DF-8D90D38B46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61805" y="1472428"/>
                  <a:ext cx="51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69EFEC4-553A-FE76-9537-9B1F251A2A97}"/>
                    </a:ext>
                  </a:extLst>
                </p14:cNvPr>
                <p14:cNvContentPartPr/>
                <p14:nvPr/>
              </p14:nvContentPartPr>
              <p14:xfrm>
                <a:off x="6763285" y="1484668"/>
                <a:ext cx="431640" cy="188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69EFEC4-553A-FE76-9537-9B1F251A2A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4645" y="1475668"/>
                  <a:ext cx="449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F110E7-B4EA-9AFF-2E31-7BACD646E5D1}"/>
                    </a:ext>
                  </a:extLst>
                </p14:cNvPr>
                <p14:cNvContentPartPr/>
                <p14:nvPr/>
              </p14:nvContentPartPr>
              <p14:xfrm>
                <a:off x="6224365" y="1760068"/>
                <a:ext cx="218160" cy="297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F110E7-B4EA-9AFF-2E31-7BACD646E5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15725" y="1751428"/>
                  <a:ext cx="235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199367-AE0D-B769-8BFE-803B5AE8F759}"/>
                    </a:ext>
                  </a:extLst>
                </p14:cNvPr>
                <p14:cNvContentPartPr/>
                <p14:nvPr/>
              </p14:nvContentPartPr>
              <p14:xfrm>
                <a:off x="6755725" y="1736308"/>
                <a:ext cx="238320" cy="376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199367-AE0D-B769-8BFE-803B5AE8F7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47085" y="1727308"/>
                  <a:ext cx="255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F676E7-1217-231D-319B-13F701272194}"/>
                    </a:ext>
                  </a:extLst>
                </p14:cNvPr>
                <p14:cNvContentPartPr/>
                <p14:nvPr/>
              </p14:nvContentPartPr>
              <p14:xfrm>
                <a:off x="6271525" y="2006308"/>
                <a:ext cx="128880" cy="85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F676E7-1217-231D-319B-13F7012721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62885" y="1997668"/>
                  <a:ext cx="146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84DA165-BDCE-7AA0-6215-6E72FDC41DD3}"/>
                    </a:ext>
                  </a:extLst>
                </p14:cNvPr>
                <p14:cNvContentPartPr/>
                <p14:nvPr/>
              </p14:nvContentPartPr>
              <p14:xfrm>
                <a:off x="6797125" y="2003428"/>
                <a:ext cx="149400" cy="93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84DA165-BDCE-7AA0-6215-6E72FDC41D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88125" y="1994788"/>
                  <a:ext cx="167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3CE039-EC28-26B2-72E4-5A780450377E}"/>
                    </a:ext>
                  </a:extLst>
                </p14:cNvPr>
                <p14:cNvContentPartPr/>
                <p14:nvPr/>
              </p14:nvContentPartPr>
              <p14:xfrm>
                <a:off x="5568445" y="1360108"/>
                <a:ext cx="43200" cy="336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3CE039-EC28-26B2-72E4-5A78045037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59805" y="1351468"/>
                  <a:ext cx="60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5B9BB13-3180-9C18-EF35-68CAA07B4819}"/>
                    </a:ext>
                  </a:extLst>
                </p14:cNvPr>
                <p14:cNvContentPartPr/>
                <p14:nvPr/>
              </p14:nvContentPartPr>
              <p14:xfrm>
                <a:off x="5512645" y="1570708"/>
                <a:ext cx="136080" cy="168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5B9BB13-3180-9C18-EF35-68CAA07B48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03645" y="1561708"/>
                  <a:ext cx="153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762D63A-B608-6DE4-9F15-52AF53BE802F}"/>
                    </a:ext>
                  </a:extLst>
                </p14:cNvPr>
                <p14:cNvContentPartPr/>
                <p14:nvPr/>
              </p14:nvContentPartPr>
              <p14:xfrm>
                <a:off x="7084405" y="1136908"/>
                <a:ext cx="180000" cy="691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762D63A-B608-6DE4-9F15-52AF53BE80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75405" y="1128268"/>
                  <a:ext cx="19764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7DD2B2B-3AB0-BC02-8FD0-CC1A832BD530}"/>
                    </a:ext>
                  </a:extLst>
                </p14:cNvPr>
                <p14:cNvContentPartPr/>
                <p14:nvPr/>
              </p14:nvContentPartPr>
              <p14:xfrm>
                <a:off x="5625325" y="689788"/>
                <a:ext cx="1827360" cy="758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7DD2B2B-3AB0-BC02-8FD0-CC1A832BD5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16325" y="680788"/>
                  <a:ext cx="184500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97E761-53F9-7DD3-3D5C-F2BE5C8857FC}"/>
                    </a:ext>
                  </a:extLst>
                </p14:cNvPr>
                <p14:cNvContentPartPr/>
                <p14:nvPr/>
              </p14:nvContentPartPr>
              <p14:xfrm>
                <a:off x="7550965" y="673948"/>
                <a:ext cx="160560" cy="37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97E761-53F9-7DD3-3D5C-F2BE5C8857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42325" y="665308"/>
                  <a:ext cx="178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A9940BE-6C0C-5C8A-4598-0015EA71A4D8}"/>
                    </a:ext>
                  </a:extLst>
                </p14:cNvPr>
                <p14:cNvContentPartPr/>
                <p14:nvPr/>
              </p14:nvContentPartPr>
              <p14:xfrm>
                <a:off x="7666885" y="608068"/>
                <a:ext cx="111240" cy="235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A9940BE-6C0C-5C8A-4598-0015EA71A4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57885" y="599068"/>
                  <a:ext cx="128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B7314C-09B3-9CC0-B96D-88AE548F807B}"/>
                    </a:ext>
                  </a:extLst>
                </p14:cNvPr>
                <p14:cNvContentPartPr/>
                <p14:nvPr/>
              </p14:nvContentPartPr>
              <p14:xfrm>
                <a:off x="7810165" y="603388"/>
                <a:ext cx="109080" cy="241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B7314C-09B3-9CC0-B96D-88AE548F80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01165" y="594748"/>
                  <a:ext cx="12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257286-F0FA-CE42-AF41-9C4C8BD7ADA5}"/>
                    </a:ext>
                  </a:extLst>
                </p14:cNvPr>
                <p14:cNvContentPartPr/>
                <p14:nvPr/>
              </p14:nvContentPartPr>
              <p14:xfrm>
                <a:off x="8029405" y="743428"/>
                <a:ext cx="15120" cy="93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257286-F0FA-CE42-AF41-9C4C8BD7AD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20765" y="734788"/>
                  <a:ext cx="32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F3FE7AB-A6B4-398B-B8BA-ED1359B53D15}"/>
                    </a:ext>
                  </a:extLst>
                </p14:cNvPr>
                <p14:cNvContentPartPr/>
                <p14:nvPr/>
              </p14:nvContentPartPr>
              <p14:xfrm>
                <a:off x="8157925" y="582508"/>
                <a:ext cx="134640" cy="192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F3FE7AB-A6B4-398B-B8BA-ED1359B53D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48925" y="573868"/>
                  <a:ext cx="15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940A53-5B27-32DE-79D4-C933086E8F52}"/>
                    </a:ext>
                  </a:extLst>
                </p14:cNvPr>
                <p14:cNvContentPartPr/>
                <p14:nvPr/>
              </p14:nvContentPartPr>
              <p14:xfrm>
                <a:off x="8390845" y="588628"/>
                <a:ext cx="73800" cy="221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940A53-5B27-32DE-79D4-C933086E8F5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2205" y="579988"/>
                  <a:ext cx="9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66E1A7A-6771-867E-AB89-50B5761BB8FB}"/>
                    </a:ext>
                  </a:extLst>
                </p14:cNvPr>
                <p14:cNvContentPartPr/>
                <p14:nvPr/>
              </p14:nvContentPartPr>
              <p14:xfrm>
                <a:off x="5544685" y="2058868"/>
                <a:ext cx="700200" cy="165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66E1A7A-6771-867E-AB89-50B5761BB8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36045" y="2049868"/>
                  <a:ext cx="71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8B01F91-8687-B424-DD77-A146AB4B5B5B}"/>
                    </a:ext>
                  </a:extLst>
                </p14:cNvPr>
                <p14:cNvContentPartPr/>
                <p14:nvPr/>
              </p14:nvContentPartPr>
              <p14:xfrm>
                <a:off x="6274765" y="2050948"/>
                <a:ext cx="893880" cy="159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8B01F91-8687-B424-DD77-A146AB4B5B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6125" y="2042308"/>
                  <a:ext cx="9115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F73A3C9D-687E-3C63-2919-C31AC640258F}"/>
              </a:ext>
            </a:extLst>
          </p:cNvPr>
          <p:cNvGrpSpPr/>
          <p:nvPr/>
        </p:nvGrpSpPr>
        <p:grpSpPr>
          <a:xfrm>
            <a:off x="9197605" y="782668"/>
            <a:ext cx="2730600" cy="1182960"/>
            <a:chOff x="9197605" y="782668"/>
            <a:chExt cx="2730600" cy="11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426CC61-FAAC-E1A9-0723-DA36007C0377}"/>
                    </a:ext>
                  </a:extLst>
                </p14:cNvPr>
                <p14:cNvContentPartPr/>
                <p14:nvPr/>
              </p14:nvContentPartPr>
              <p14:xfrm>
                <a:off x="9197605" y="922348"/>
                <a:ext cx="195840" cy="105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426CC61-FAAC-E1A9-0723-DA36007C03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88965" y="913708"/>
                  <a:ext cx="213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CC052C-D355-9BCA-2197-A368C49D03C4}"/>
                    </a:ext>
                  </a:extLst>
                </p14:cNvPr>
                <p14:cNvContentPartPr/>
                <p14:nvPr/>
              </p14:nvContentPartPr>
              <p14:xfrm>
                <a:off x="9405685" y="978868"/>
                <a:ext cx="147600" cy="37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CC052C-D355-9BCA-2197-A368C49D03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97045" y="969868"/>
                  <a:ext cx="16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640F260-C2D2-D34B-5DC4-77C411F96B5C}"/>
                    </a:ext>
                  </a:extLst>
                </p14:cNvPr>
                <p14:cNvContentPartPr/>
                <p14:nvPr/>
              </p14:nvContentPartPr>
              <p14:xfrm>
                <a:off x="9580645" y="838468"/>
                <a:ext cx="77040" cy="209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640F260-C2D2-D34B-5DC4-77C411F96B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71645" y="829468"/>
                  <a:ext cx="94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D8CADA5-987D-6D8C-BA6E-7144AA3EFC14}"/>
                    </a:ext>
                  </a:extLst>
                </p14:cNvPr>
                <p14:cNvContentPartPr/>
                <p14:nvPr/>
              </p14:nvContentPartPr>
              <p14:xfrm>
                <a:off x="9685045" y="932428"/>
                <a:ext cx="100440" cy="92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D8CADA5-987D-6D8C-BA6E-7144AA3EFC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76405" y="923788"/>
                  <a:ext cx="11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E361BB4-B2B2-A4A4-A6C3-F462BDE75EE1}"/>
                    </a:ext>
                  </a:extLst>
                </p14:cNvPr>
                <p14:cNvContentPartPr/>
                <p14:nvPr/>
              </p14:nvContentPartPr>
              <p14:xfrm>
                <a:off x="10091485" y="929548"/>
                <a:ext cx="131040" cy="21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E361BB4-B2B2-A4A4-A6C3-F462BDE75E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82845" y="920908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3B475A-5668-2D48-CF3C-CA2FE5C98265}"/>
                    </a:ext>
                  </a:extLst>
                </p14:cNvPr>
                <p14:cNvContentPartPr/>
                <p14:nvPr/>
              </p14:nvContentPartPr>
              <p14:xfrm>
                <a:off x="10284085" y="930268"/>
                <a:ext cx="349560" cy="70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3B475A-5668-2D48-CF3C-CA2FE5C982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75445" y="921628"/>
                  <a:ext cx="367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D569CBC-6C57-196E-DBEA-F46F8B990D5E}"/>
                    </a:ext>
                  </a:extLst>
                </p14:cNvPr>
                <p14:cNvContentPartPr/>
                <p14:nvPr/>
              </p14:nvContentPartPr>
              <p14:xfrm>
                <a:off x="10645165" y="813628"/>
                <a:ext cx="100080" cy="195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D569CBC-6C57-196E-DBEA-F46F8B990D5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6525" y="804628"/>
                  <a:ext cx="117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A9D84EE-4C31-8A02-EBB4-B37617F1AD3D}"/>
                    </a:ext>
                  </a:extLst>
                </p14:cNvPr>
                <p14:cNvContentPartPr/>
                <p14:nvPr/>
              </p14:nvContentPartPr>
              <p14:xfrm>
                <a:off x="10704205" y="887788"/>
                <a:ext cx="157680" cy="126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A9D84EE-4C31-8A02-EBB4-B37617F1AD3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95565" y="879148"/>
                  <a:ext cx="175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E090896-37A4-0698-612F-1E4917B6512F}"/>
                    </a:ext>
                  </a:extLst>
                </p14:cNvPr>
                <p14:cNvContentPartPr/>
                <p14:nvPr/>
              </p14:nvContentPartPr>
              <p14:xfrm>
                <a:off x="10436365" y="782668"/>
                <a:ext cx="11520" cy="4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E090896-37A4-0698-612F-1E4917B651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27725" y="773668"/>
                  <a:ext cx="2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CDA0EB-1085-6726-CB84-ADE40883441B}"/>
                    </a:ext>
                  </a:extLst>
                </p14:cNvPr>
                <p14:cNvContentPartPr/>
                <p14:nvPr/>
              </p14:nvContentPartPr>
              <p14:xfrm>
                <a:off x="9500005" y="1224748"/>
                <a:ext cx="169560" cy="319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CDA0EB-1085-6726-CB84-ADE4088344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91005" y="1216108"/>
                  <a:ext cx="187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A2780D5-9AEC-287B-BB37-86570E1C5DF0}"/>
                    </a:ext>
                  </a:extLst>
                </p14:cNvPr>
                <p14:cNvContentPartPr/>
                <p14:nvPr/>
              </p14:nvContentPartPr>
              <p14:xfrm>
                <a:off x="9750205" y="1239868"/>
                <a:ext cx="93960" cy="1882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A2780D5-9AEC-287B-BB37-86570E1C5D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41565" y="1231228"/>
                  <a:ext cx="111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F082008-84DD-F91F-D17F-A175E8CF48EA}"/>
                    </a:ext>
                  </a:extLst>
                </p14:cNvPr>
                <p14:cNvContentPartPr/>
                <p14:nvPr/>
              </p14:nvContentPartPr>
              <p14:xfrm>
                <a:off x="9866485" y="1292428"/>
                <a:ext cx="123480" cy="110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F082008-84DD-F91F-D17F-A175E8CF48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57845" y="1283428"/>
                  <a:ext cx="141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F7CBEB1-9493-95E8-E9D2-87E5D53DA602}"/>
                    </a:ext>
                  </a:extLst>
                </p14:cNvPr>
                <p14:cNvContentPartPr/>
                <p14:nvPr/>
              </p14:nvContentPartPr>
              <p14:xfrm>
                <a:off x="9976285" y="1254268"/>
                <a:ext cx="108360" cy="220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F7CBEB1-9493-95E8-E9D2-87E5D53DA6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67645" y="1245628"/>
                  <a:ext cx="126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CDA9ACC-659A-46B6-32E9-8751D103BE65}"/>
                    </a:ext>
                  </a:extLst>
                </p14:cNvPr>
                <p14:cNvContentPartPr/>
                <p14:nvPr/>
              </p14:nvContentPartPr>
              <p14:xfrm>
                <a:off x="10163845" y="1328788"/>
                <a:ext cx="161280" cy="76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CDA9ACC-659A-46B6-32E9-8751D103BE6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54845" y="1319788"/>
                  <a:ext cx="178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C44EB21-2C68-27DE-A020-42F8BC69648B}"/>
                    </a:ext>
                  </a:extLst>
                </p14:cNvPr>
                <p14:cNvContentPartPr/>
                <p14:nvPr/>
              </p14:nvContentPartPr>
              <p14:xfrm>
                <a:off x="10417645" y="1268308"/>
                <a:ext cx="174240" cy="209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C44EB21-2C68-27DE-A020-42F8BC6964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08645" y="1259668"/>
                  <a:ext cx="19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16E42A1-C41A-7031-1B4E-3062B7A4BF5A}"/>
                    </a:ext>
                  </a:extLst>
                </p14:cNvPr>
                <p14:cNvContentPartPr/>
                <p14:nvPr/>
              </p14:nvContentPartPr>
              <p14:xfrm>
                <a:off x="10627165" y="1371628"/>
                <a:ext cx="19800" cy="119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16E42A1-C41A-7031-1B4E-3062B7A4BF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18165" y="1362988"/>
                  <a:ext cx="3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51BB1A-3AA0-F215-F50B-5C1C166B11C2}"/>
                    </a:ext>
                  </a:extLst>
                </p14:cNvPr>
                <p14:cNvContentPartPr/>
                <p14:nvPr/>
              </p14:nvContentPartPr>
              <p14:xfrm>
                <a:off x="10656325" y="1287388"/>
                <a:ext cx="2520" cy="4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51BB1A-3AA0-F215-F50B-5C1C166B11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47325" y="1278748"/>
                  <a:ext cx="20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F1A662-FC09-D035-DD02-EC1EF787B2D4}"/>
                    </a:ext>
                  </a:extLst>
                </p14:cNvPr>
                <p14:cNvContentPartPr/>
                <p14:nvPr/>
              </p14:nvContentPartPr>
              <p14:xfrm>
                <a:off x="10801405" y="1306108"/>
                <a:ext cx="84240" cy="10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F1A662-FC09-D035-DD02-EC1EF787B2D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92405" y="1297468"/>
                  <a:ext cx="10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D576304-A020-F5C2-9E9D-C8761A398C5B}"/>
                    </a:ext>
                  </a:extLst>
                </p14:cNvPr>
                <p14:cNvContentPartPr/>
                <p14:nvPr/>
              </p14:nvContentPartPr>
              <p14:xfrm>
                <a:off x="10984645" y="1146988"/>
                <a:ext cx="78120" cy="230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D576304-A020-F5C2-9E9D-C8761A398C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76005" y="1137988"/>
                  <a:ext cx="95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9C18C71-0FC4-94B8-A8EB-280F68B8AC94}"/>
                    </a:ext>
                  </a:extLst>
                </p14:cNvPr>
                <p14:cNvContentPartPr/>
                <p14:nvPr/>
              </p14:nvContentPartPr>
              <p14:xfrm>
                <a:off x="11108845" y="1256788"/>
                <a:ext cx="115200" cy="64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9C18C71-0FC4-94B8-A8EB-280F68B8AC9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00205" y="1248148"/>
                  <a:ext cx="132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B40D78-E14D-EE9C-5B8F-C2BDDBB07BEE}"/>
                    </a:ext>
                  </a:extLst>
                </p14:cNvPr>
                <p14:cNvContentPartPr/>
                <p14:nvPr/>
              </p14:nvContentPartPr>
              <p14:xfrm>
                <a:off x="11367685" y="1195948"/>
                <a:ext cx="13680" cy="131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B40D78-E14D-EE9C-5B8F-C2BDDBB07B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59045" y="1186948"/>
                  <a:ext cx="31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B8496C5-0A54-99C2-30B0-93C95F2CC38E}"/>
                    </a:ext>
                  </a:extLst>
                </p14:cNvPr>
                <p14:cNvContentPartPr/>
                <p14:nvPr/>
              </p14:nvContentPartPr>
              <p14:xfrm>
                <a:off x="11320885" y="1253188"/>
                <a:ext cx="119520" cy="15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B8496C5-0A54-99C2-30B0-93C95F2CC38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11885" y="1244548"/>
                  <a:ext cx="13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3FED9DA-F128-941E-5A21-4E199EBD9432}"/>
                    </a:ext>
                  </a:extLst>
                </p14:cNvPr>
                <p14:cNvContentPartPr/>
                <p14:nvPr/>
              </p14:nvContentPartPr>
              <p14:xfrm>
                <a:off x="11461285" y="1102708"/>
                <a:ext cx="124560" cy="188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3FED9DA-F128-941E-5A21-4E199EBD943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52645" y="1094068"/>
                  <a:ext cx="142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8E951F9-6307-6112-7F30-0E1568ED00A6}"/>
                    </a:ext>
                  </a:extLst>
                </p14:cNvPr>
                <p14:cNvContentPartPr/>
                <p14:nvPr/>
              </p14:nvContentPartPr>
              <p14:xfrm>
                <a:off x="11618965" y="1171108"/>
                <a:ext cx="192240" cy="138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8E951F9-6307-6112-7F30-0E1568ED00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10325" y="1162468"/>
                  <a:ext cx="20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B43E223-29B8-CEBE-5A11-FAA926533AC9}"/>
                    </a:ext>
                  </a:extLst>
                </p14:cNvPr>
                <p14:cNvContentPartPr/>
                <p14:nvPr/>
              </p14:nvContentPartPr>
              <p14:xfrm>
                <a:off x="11797525" y="1183348"/>
                <a:ext cx="15120" cy="21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B43E223-29B8-CEBE-5A11-FAA926533AC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88885" y="1174348"/>
                  <a:ext cx="3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91BDCB3-E6BE-C914-6568-B22415E95393}"/>
                    </a:ext>
                  </a:extLst>
                </p14:cNvPr>
                <p14:cNvContentPartPr/>
                <p14:nvPr/>
              </p14:nvContentPartPr>
              <p14:xfrm>
                <a:off x="11815885" y="1046548"/>
                <a:ext cx="112320" cy="319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91BDCB3-E6BE-C914-6568-B22415E953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06885" y="1037908"/>
                  <a:ext cx="129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86F42CB-1596-0F21-7E82-D6A2EDD144F2}"/>
                    </a:ext>
                  </a:extLst>
                </p14:cNvPr>
                <p14:cNvContentPartPr/>
                <p14:nvPr/>
              </p14:nvContentPartPr>
              <p14:xfrm>
                <a:off x="9895645" y="1695628"/>
                <a:ext cx="105480" cy="270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86F42CB-1596-0F21-7E82-D6A2EDD144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86645" y="1686628"/>
                  <a:ext cx="123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376CF78-F2BA-4E27-F398-3EED3627A2F8}"/>
                    </a:ext>
                  </a:extLst>
                </p14:cNvPr>
                <p14:cNvContentPartPr/>
                <p14:nvPr/>
              </p14:nvContentPartPr>
              <p14:xfrm>
                <a:off x="10010485" y="1591588"/>
                <a:ext cx="45720" cy="151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376CF78-F2BA-4E27-F398-3EED3627A2F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01485" y="1582588"/>
                  <a:ext cx="6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E4D7C8D-7C13-2ACE-142F-0F22D92AF4A8}"/>
                    </a:ext>
                  </a:extLst>
                </p14:cNvPr>
                <p14:cNvContentPartPr/>
                <p14:nvPr/>
              </p14:nvContentPartPr>
              <p14:xfrm>
                <a:off x="10094725" y="1597708"/>
                <a:ext cx="86760" cy="250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E4D7C8D-7C13-2ACE-142F-0F22D92AF4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86085" y="1588708"/>
                  <a:ext cx="104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EC60D7-066F-3E86-0498-C3B809340CFF}"/>
                    </a:ext>
                  </a:extLst>
                </p14:cNvPr>
                <p14:cNvContentPartPr/>
                <p14:nvPr/>
              </p14:nvContentPartPr>
              <p14:xfrm>
                <a:off x="10204885" y="1723348"/>
                <a:ext cx="101880" cy="77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EC60D7-066F-3E86-0498-C3B809340C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95885" y="1714708"/>
                  <a:ext cx="11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81ED7E2-CE35-2210-A4CE-04400686EE35}"/>
                    </a:ext>
                  </a:extLst>
                </p14:cNvPr>
                <p14:cNvContentPartPr/>
                <p14:nvPr/>
              </p14:nvContentPartPr>
              <p14:xfrm>
                <a:off x="10293805" y="1596988"/>
                <a:ext cx="83880" cy="243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81ED7E2-CE35-2210-A4CE-04400686EE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84805" y="1588348"/>
                  <a:ext cx="101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E2CEC84-1623-EB03-40BD-78B7D9B5DE0C}"/>
                    </a:ext>
                  </a:extLst>
                </p14:cNvPr>
                <p14:cNvContentPartPr/>
                <p14:nvPr/>
              </p14:nvContentPartPr>
              <p14:xfrm>
                <a:off x="10464445" y="1714348"/>
                <a:ext cx="144360" cy="68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E2CEC84-1623-EB03-40BD-78B7D9B5DE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55805" y="1705708"/>
                  <a:ext cx="162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9006C2-6801-E50A-8E2C-D64DB1843354}"/>
                    </a:ext>
                  </a:extLst>
                </p14:cNvPr>
                <p14:cNvContentPartPr/>
                <p14:nvPr/>
              </p14:nvContentPartPr>
              <p14:xfrm>
                <a:off x="10416565" y="1509508"/>
                <a:ext cx="307440" cy="52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9006C2-6801-E50A-8E2C-D64DB18433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07565" y="1500508"/>
                  <a:ext cx="32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A7400E-5B25-7CCE-ECFC-02AE7929F0E8}"/>
                    </a:ext>
                  </a:extLst>
                </p14:cNvPr>
                <p14:cNvContentPartPr/>
                <p14:nvPr/>
              </p14:nvContentPartPr>
              <p14:xfrm>
                <a:off x="11537245" y="1329868"/>
                <a:ext cx="313560" cy="42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A7400E-5B25-7CCE-ECFC-02AE7929F0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28245" y="1320868"/>
                  <a:ext cx="331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3C3DF36-05E7-F46B-5FF8-091B03F588AB}"/>
                    </a:ext>
                  </a:extLst>
                </p14:cNvPr>
                <p14:cNvContentPartPr/>
                <p14:nvPr/>
              </p14:nvContentPartPr>
              <p14:xfrm>
                <a:off x="10868005" y="1381708"/>
                <a:ext cx="364680" cy="81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3C3DF36-05E7-F46B-5FF8-091B03F588A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59365" y="1372708"/>
                  <a:ext cx="3823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84E80C1D-C3DD-2EAB-D67B-087B6037DD03}"/>
              </a:ext>
            </a:extLst>
          </p:cNvPr>
          <p:cNvGrpSpPr/>
          <p:nvPr/>
        </p:nvGrpSpPr>
        <p:grpSpPr>
          <a:xfrm>
            <a:off x="10709605" y="1597348"/>
            <a:ext cx="415440" cy="174600"/>
            <a:chOff x="10709605" y="1597348"/>
            <a:chExt cx="4154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F8FF518-0AB4-32FD-CC93-B0023726876A}"/>
                    </a:ext>
                  </a:extLst>
                </p14:cNvPr>
                <p14:cNvContentPartPr/>
                <p14:nvPr/>
              </p14:nvContentPartPr>
              <p14:xfrm>
                <a:off x="10709605" y="1715428"/>
                <a:ext cx="158040" cy="26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F8FF518-0AB4-32FD-CC93-B0023726876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00965" y="1706788"/>
                  <a:ext cx="17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0A05C7B-D58A-2B14-9F14-EE0E5826F1A8}"/>
                    </a:ext>
                  </a:extLst>
                </p14:cNvPr>
                <p14:cNvContentPartPr/>
                <p14:nvPr/>
              </p14:nvContentPartPr>
              <p14:xfrm>
                <a:off x="10965205" y="1597348"/>
                <a:ext cx="159840" cy="174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0A05C7B-D58A-2B14-9F14-EE0E5826F1A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56565" y="1588708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9D4F650F-9AC5-AC92-7F9F-08DE5EB24BAD}"/>
              </a:ext>
            </a:extLst>
          </p:cNvPr>
          <p:cNvGrpSpPr/>
          <p:nvPr/>
        </p:nvGrpSpPr>
        <p:grpSpPr>
          <a:xfrm>
            <a:off x="632125" y="2282068"/>
            <a:ext cx="4703040" cy="543600"/>
            <a:chOff x="632125" y="2282068"/>
            <a:chExt cx="470304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5EA0902-0DCB-B8E9-1E04-506EE6A8689B}"/>
                    </a:ext>
                  </a:extLst>
                </p14:cNvPr>
                <p14:cNvContentPartPr/>
                <p14:nvPr/>
              </p14:nvContentPartPr>
              <p14:xfrm>
                <a:off x="1759645" y="2432548"/>
                <a:ext cx="181080" cy="220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5EA0902-0DCB-B8E9-1E04-506EE6A868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51005" y="2423548"/>
                  <a:ext cx="198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5C240E7-B683-83A9-CD21-F3EDE8977295}"/>
                    </a:ext>
                  </a:extLst>
                </p14:cNvPr>
                <p14:cNvContentPartPr/>
                <p14:nvPr/>
              </p14:nvContentPartPr>
              <p14:xfrm>
                <a:off x="2136205" y="2283508"/>
                <a:ext cx="246600" cy="13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5C240E7-B683-83A9-CD21-F3EDE897729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27565" y="2274868"/>
                  <a:ext cx="264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F5AB27-512F-1C8D-CD50-9FE03602B72C}"/>
                    </a:ext>
                  </a:extLst>
                </p14:cNvPr>
                <p14:cNvContentPartPr/>
                <p14:nvPr/>
              </p14:nvContentPartPr>
              <p14:xfrm>
                <a:off x="2078965" y="2318428"/>
                <a:ext cx="291600" cy="366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F5AB27-512F-1C8D-CD50-9FE03602B72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69965" y="2309428"/>
                  <a:ext cx="309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2FB2B80-5BF5-89F0-C90F-BFE5132CF08C}"/>
                    </a:ext>
                  </a:extLst>
                </p14:cNvPr>
                <p14:cNvContentPartPr/>
                <p14:nvPr/>
              </p14:nvContentPartPr>
              <p14:xfrm>
                <a:off x="2551285" y="2333188"/>
                <a:ext cx="114120" cy="300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2FB2B80-5BF5-89F0-C90F-BFE5132CF0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42285" y="2324548"/>
                  <a:ext cx="131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5596A82-7BEF-E888-3616-6927CA941D14}"/>
                    </a:ext>
                  </a:extLst>
                </p14:cNvPr>
                <p14:cNvContentPartPr/>
                <p14:nvPr/>
              </p14:nvContentPartPr>
              <p14:xfrm>
                <a:off x="2788525" y="2437228"/>
                <a:ext cx="118800" cy="86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5596A82-7BEF-E888-3616-6927CA941D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79525" y="2428588"/>
                  <a:ext cx="136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1A5464B-8623-8BA7-3264-ACB812810F4E}"/>
                    </a:ext>
                  </a:extLst>
                </p14:cNvPr>
                <p14:cNvContentPartPr/>
                <p14:nvPr/>
              </p14:nvContentPartPr>
              <p14:xfrm>
                <a:off x="2879245" y="2460628"/>
                <a:ext cx="147600" cy="188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1A5464B-8623-8BA7-3264-ACB812810F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70605" y="2451628"/>
                  <a:ext cx="165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37C20EA-515E-122B-4403-A6C096C82ECC}"/>
                    </a:ext>
                  </a:extLst>
                </p14:cNvPr>
                <p14:cNvContentPartPr/>
                <p14:nvPr/>
              </p14:nvContentPartPr>
              <p14:xfrm>
                <a:off x="3030445" y="2478628"/>
                <a:ext cx="5400" cy="3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37C20EA-515E-122B-4403-A6C096C82EC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21445" y="2469988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3B97C81-1F6E-67D5-B62E-A996F676BA34}"/>
                    </a:ext>
                  </a:extLst>
                </p14:cNvPr>
                <p14:cNvContentPartPr/>
                <p14:nvPr/>
              </p14:nvContentPartPr>
              <p14:xfrm>
                <a:off x="3246445" y="2499148"/>
                <a:ext cx="144360" cy="10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3B97C81-1F6E-67D5-B62E-A996F676BA3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37445" y="2490148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C0DA988-1416-2570-3DD1-0E8C8737E03E}"/>
                    </a:ext>
                  </a:extLst>
                </p14:cNvPr>
                <p14:cNvContentPartPr/>
                <p14:nvPr/>
              </p14:nvContentPartPr>
              <p14:xfrm>
                <a:off x="3531205" y="2482948"/>
                <a:ext cx="160560" cy="69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C0DA988-1416-2570-3DD1-0E8C8737E03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22565" y="2474308"/>
                  <a:ext cx="178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1707D5F-3EB0-D69A-6EFF-84999BA3FC83}"/>
                    </a:ext>
                  </a:extLst>
                </p14:cNvPr>
                <p14:cNvContentPartPr/>
                <p14:nvPr/>
              </p14:nvContentPartPr>
              <p14:xfrm>
                <a:off x="3441205" y="2366308"/>
                <a:ext cx="103680" cy="240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1707D5F-3EB0-D69A-6EFF-84999BA3FC8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32205" y="2357308"/>
                  <a:ext cx="121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79D28AA-7753-C0DB-6D29-3F2377BC1D2B}"/>
                    </a:ext>
                  </a:extLst>
                </p14:cNvPr>
                <p14:cNvContentPartPr/>
                <p14:nvPr/>
              </p14:nvContentPartPr>
              <p14:xfrm>
                <a:off x="3854845" y="2502388"/>
                <a:ext cx="11880" cy="73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79D28AA-7753-C0DB-6D29-3F2377BC1D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45845" y="2493748"/>
                  <a:ext cx="2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FF48244-53F3-D358-F06A-92167CB68F7E}"/>
                    </a:ext>
                  </a:extLst>
                </p14:cNvPr>
                <p14:cNvContentPartPr/>
                <p14:nvPr/>
              </p14:nvContentPartPr>
              <p14:xfrm>
                <a:off x="3813805" y="2516788"/>
                <a:ext cx="105120" cy="11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FF48244-53F3-D358-F06A-92167CB68F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05165" y="2507788"/>
                  <a:ext cx="12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101057-6D20-866B-0EEE-BA41E0EA7E90}"/>
                    </a:ext>
                  </a:extLst>
                </p14:cNvPr>
                <p14:cNvContentPartPr/>
                <p14:nvPr/>
              </p14:nvContentPartPr>
              <p14:xfrm>
                <a:off x="3996685" y="2374948"/>
                <a:ext cx="125640" cy="181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101057-6D20-866B-0EEE-BA41E0EA7E9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88045" y="2366308"/>
                  <a:ext cx="143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DA6ECE5-780C-8060-A44C-14710F826484}"/>
                    </a:ext>
                  </a:extLst>
                </p14:cNvPr>
                <p14:cNvContentPartPr/>
                <p14:nvPr/>
              </p14:nvContentPartPr>
              <p14:xfrm>
                <a:off x="4183525" y="2462068"/>
                <a:ext cx="118800" cy="96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DA6ECE5-780C-8060-A44C-14710F82648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74885" y="2453068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8D7800C-CEB9-7324-959A-3724F64D1DD5}"/>
                    </a:ext>
                  </a:extLst>
                </p14:cNvPr>
                <p14:cNvContentPartPr/>
                <p14:nvPr/>
              </p14:nvContentPartPr>
              <p14:xfrm>
                <a:off x="4372165" y="2445148"/>
                <a:ext cx="23040" cy="162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8D7800C-CEB9-7324-959A-3724F64D1DD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63165" y="2436148"/>
                  <a:ext cx="40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82FCE33-B32B-6716-0724-0C395B741B4C}"/>
                    </a:ext>
                  </a:extLst>
                </p14:cNvPr>
                <p14:cNvContentPartPr/>
                <p14:nvPr/>
              </p14:nvContentPartPr>
              <p14:xfrm>
                <a:off x="4431205" y="2354068"/>
                <a:ext cx="100800" cy="271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82FCE33-B32B-6716-0724-0C395B741B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422205" y="2345428"/>
                  <a:ext cx="118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F411ECF-00B2-ACF9-06CA-3347839566E4}"/>
                    </a:ext>
                  </a:extLst>
                </p14:cNvPr>
                <p14:cNvContentPartPr/>
                <p14:nvPr/>
              </p14:nvContentPartPr>
              <p14:xfrm>
                <a:off x="4505365" y="2309068"/>
                <a:ext cx="118080" cy="371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F411ECF-00B2-ACF9-06CA-3347839566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96725" y="2300068"/>
                  <a:ext cx="135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0FF9EED-ECB3-EEE2-81F9-F125B4EEDB6D}"/>
                    </a:ext>
                  </a:extLst>
                </p14:cNvPr>
                <p14:cNvContentPartPr/>
                <p14:nvPr/>
              </p14:nvContentPartPr>
              <p14:xfrm>
                <a:off x="683245" y="2284588"/>
                <a:ext cx="147600" cy="199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0FF9EED-ECB3-EEE2-81F9-F125B4EEDB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4245" y="2275948"/>
                  <a:ext cx="165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1995097-2C87-DC17-459D-E5B776A1B775}"/>
                    </a:ext>
                  </a:extLst>
                </p14:cNvPr>
                <p14:cNvContentPartPr/>
                <p14:nvPr/>
              </p14:nvContentPartPr>
              <p14:xfrm>
                <a:off x="1017685" y="2289628"/>
                <a:ext cx="33840" cy="201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1995097-2C87-DC17-459D-E5B776A1B7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9045" y="2280988"/>
                  <a:ext cx="51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E07AAAE-8260-2102-D5DE-54873520446F}"/>
                    </a:ext>
                  </a:extLst>
                </p14:cNvPr>
                <p14:cNvContentPartPr/>
                <p14:nvPr/>
              </p14:nvContentPartPr>
              <p14:xfrm>
                <a:off x="949645" y="2282068"/>
                <a:ext cx="167400" cy="21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E07AAAE-8260-2102-D5DE-54873520446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0645" y="2273068"/>
                  <a:ext cx="18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755510A-1637-D62D-3B03-49E43FCEE2BE}"/>
                    </a:ext>
                  </a:extLst>
                </p14:cNvPr>
                <p14:cNvContentPartPr/>
                <p14:nvPr/>
              </p14:nvContentPartPr>
              <p14:xfrm>
                <a:off x="927325" y="2368468"/>
                <a:ext cx="120600" cy="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755510A-1637-D62D-3B03-49E43FCEE2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8685" y="2359828"/>
                  <a:ext cx="138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DC126CE-594D-0E9B-CCB4-EE9070644015}"/>
                    </a:ext>
                  </a:extLst>
                </p14:cNvPr>
                <p14:cNvContentPartPr/>
                <p14:nvPr/>
              </p14:nvContentPartPr>
              <p14:xfrm>
                <a:off x="632125" y="2535868"/>
                <a:ext cx="536760" cy="37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DC126CE-594D-0E9B-CCB4-EE907064401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3485" y="2527228"/>
                  <a:ext cx="554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F5FB163-9D4E-1153-2941-C23A3F048010}"/>
                    </a:ext>
                  </a:extLst>
                </p14:cNvPr>
                <p14:cNvContentPartPr/>
                <p14:nvPr/>
              </p14:nvContentPartPr>
              <p14:xfrm>
                <a:off x="705565" y="2602468"/>
                <a:ext cx="136080" cy="206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F5FB163-9D4E-1153-2941-C23A3F04801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6925" y="2593468"/>
                  <a:ext cx="153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6C53092-F575-140A-1B31-FCA8F6A55904}"/>
                    </a:ext>
                  </a:extLst>
                </p14:cNvPr>
                <p14:cNvContentPartPr/>
                <p14:nvPr/>
              </p14:nvContentPartPr>
              <p14:xfrm>
                <a:off x="933445" y="2723788"/>
                <a:ext cx="167040" cy="10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6C53092-F575-140A-1B31-FCA8F6A5590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4445" y="2714788"/>
                  <a:ext cx="184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C97B94-7DB3-DF5D-D539-F8AE1BD308A9}"/>
                    </a:ext>
                  </a:extLst>
                </p14:cNvPr>
                <p14:cNvContentPartPr/>
                <p14:nvPr/>
              </p14:nvContentPartPr>
              <p14:xfrm>
                <a:off x="1344565" y="2521828"/>
                <a:ext cx="181080" cy="16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C97B94-7DB3-DF5D-D539-F8AE1BD308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35925" y="2512828"/>
                  <a:ext cx="198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8F698CC-023A-91B7-CB46-AF461E537AC0}"/>
                    </a:ext>
                  </a:extLst>
                </p14:cNvPr>
                <p14:cNvContentPartPr/>
                <p14:nvPr/>
              </p14:nvContentPartPr>
              <p14:xfrm>
                <a:off x="1355005" y="2583028"/>
                <a:ext cx="199440" cy="19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8F698CC-023A-91B7-CB46-AF461E537A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46365" y="2574028"/>
                  <a:ext cx="21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7ED0D87-E4B9-F529-C475-4D54F2DFA7DF}"/>
                    </a:ext>
                  </a:extLst>
                </p14:cNvPr>
                <p14:cNvContentPartPr/>
                <p14:nvPr/>
              </p14:nvContentPartPr>
              <p14:xfrm>
                <a:off x="1616725" y="2528308"/>
                <a:ext cx="103680" cy="29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7ED0D87-E4B9-F529-C475-4D54F2DFA7D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607725" y="2519308"/>
                  <a:ext cx="12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C0917F9-AC9C-CA8E-2F89-B964861BAD77}"/>
                    </a:ext>
                  </a:extLst>
                </p14:cNvPr>
                <p14:cNvContentPartPr/>
                <p14:nvPr/>
              </p14:nvContentPartPr>
              <p14:xfrm>
                <a:off x="4821085" y="2509588"/>
                <a:ext cx="174960" cy="5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C0917F9-AC9C-CA8E-2F89-B964861BAD7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12445" y="2500588"/>
                  <a:ext cx="192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EA37EC4-80B0-240E-B4BE-3C1FC3650347}"/>
                    </a:ext>
                  </a:extLst>
                </p14:cNvPr>
                <p14:cNvContentPartPr/>
                <p14:nvPr/>
              </p14:nvContentPartPr>
              <p14:xfrm>
                <a:off x="4836205" y="2556388"/>
                <a:ext cx="161640" cy="11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EA37EC4-80B0-240E-B4BE-3C1FC365034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27205" y="2547748"/>
                  <a:ext cx="179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7F6383B-EA54-E86E-333C-A0BE565FE3F6}"/>
                    </a:ext>
                  </a:extLst>
                </p14:cNvPr>
                <p14:cNvContentPartPr/>
                <p14:nvPr/>
              </p14:nvContentPartPr>
              <p14:xfrm>
                <a:off x="5201965" y="2485108"/>
                <a:ext cx="133200" cy="133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7F6383B-EA54-E86E-333C-A0BE565FE3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93325" y="2476468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F16040C7-60FD-7D66-02EC-A27CE0904E16}"/>
              </a:ext>
            </a:extLst>
          </p:cNvPr>
          <p:cNvGrpSpPr/>
          <p:nvPr/>
        </p:nvGrpSpPr>
        <p:grpSpPr>
          <a:xfrm>
            <a:off x="677485" y="3016108"/>
            <a:ext cx="851040" cy="559800"/>
            <a:chOff x="677485" y="3016108"/>
            <a:chExt cx="851040" cy="5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C990C2C-0EE6-F994-5AC8-7DB48BAC4B08}"/>
                    </a:ext>
                  </a:extLst>
                </p14:cNvPr>
                <p14:cNvContentPartPr/>
                <p14:nvPr/>
              </p14:nvContentPartPr>
              <p14:xfrm>
                <a:off x="677485" y="3047068"/>
                <a:ext cx="165960" cy="214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C990C2C-0EE6-F994-5AC8-7DB48BAC4B0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8485" y="3038068"/>
                  <a:ext cx="183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9F0E7C0-F59C-21E9-61C8-AC6EE06F895A}"/>
                    </a:ext>
                  </a:extLst>
                </p14:cNvPr>
                <p14:cNvContentPartPr/>
                <p14:nvPr/>
              </p14:nvContentPartPr>
              <p14:xfrm>
                <a:off x="1056205" y="3026548"/>
                <a:ext cx="41040" cy="209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9F0E7C0-F59C-21E9-61C8-AC6EE06F895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47205" y="3017908"/>
                  <a:ext cx="58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597F595-310A-CFB2-2E0B-09757AF71B6E}"/>
                    </a:ext>
                  </a:extLst>
                </p14:cNvPr>
                <p14:cNvContentPartPr/>
                <p14:nvPr/>
              </p14:nvContentPartPr>
              <p14:xfrm>
                <a:off x="959005" y="3016108"/>
                <a:ext cx="217440" cy="82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597F595-310A-CFB2-2E0B-09757AF71B6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0005" y="3007108"/>
                  <a:ext cx="235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1E6AD18-2AD1-1EF8-CA09-518B4639A2AF}"/>
                    </a:ext>
                  </a:extLst>
                </p14:cNvPr>
                <p14:cNvContentPartPr/>
                <p14:nvPr/>
              </p14:nvContentPartPr>
              <p14:xfrm>
                <a:off x="697285" y="3294388"/>
                <a:ext cx="534960" cy="35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1E6AD18-2AD1-1EF8-CA09-518B4639A2A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8285" y="3285388"/>
                  <a:ext cx="55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24A3885-8F10-DDE4-C0C3-9E1B2202E332}"/>
                    </a:ext>
                  </a:extLst>
                </p14:cNvPr>
                <p14:cNvContentPartPr/>
                <p14:nvPr/>
              </p14:nvContentPartPr>
              <p14:xfrm>
                <a:off x="694765" y="3335068"/>
                <a:ext cx="157680" cy="240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24A3885-8F10-DDE4-C0C3-9E1B2202E33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5765" y="3326428"/>
                  <a:ext cx="175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5995475-2769-7D76-2441-70DA13141407}"/>
                    </a:ext>
                  </a:extLst>
                </p14:cNvPr>
                <p14:cNvContentPartPr/>
                <p14:nvPr/>
              </p14:nvContentPartPr>
              <p14:xfrm>
                <a:off x="950005" y="3350548"/>
                <a:ext cx="123120" cy="192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5995475-2769-7D76-2441-70DA131414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1005" y="3341548"/>
                  <a:ext cx="140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0B609B5-9C07-BFCE-55FF-DA29378F5779}"/>
                    </a:ext>
                  </a:extLst>
                </p14:cNvPr>
                <p14:cNvContentPartPr/>
                <p14:nvPr/>
              </p14:nvContentPartPr>
              <p14:xfrm>
                <a:off x="1353565" y="3300148"/>
                <a:ext cx="166680" cy="14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0B609B5-9C07-BFCE-55FF-DA29378F577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344565" y="3291508"/>
                  <a:ext cx="184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CB01BA1-23B5-315A-2E5D-891BDFB197D8}"/>
                    </a:ext>
                  </a:extLst>
                </p14:cNvPr>
                <p14:cNvContentPartPr/>
                <p14:nvPr/>
              </p14:nvContentPartPr>
              <p14:xfrm>
                <a:off x="1369405" y="3400588"/>
                <a:ext cx="159120" cy="23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CB01BA1-23B5-315A-2E5D-891BDFB197D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60765" y="3391588"/>
                  <a:ext cx="176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74CA4296-85D9-FACC-9C2F-5820DB764475}"/>
              </a:ext>
            </a:extLst>
          </p:cNvPr>
          <p:cNvGrpSpPr/>
          <p:nvPr/>
        </p:nvGrpSpPr>
        <p:grpSpPr>
          <a:xfrm>
            <a:off x="7360885" y="2134468"/>
            <a:ext cx="2077200" cy="1251000"/>
            <a:chOff x="7360885" y="2134468"/>
            <a:chExt cx="2077200" cy="12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848DEF4-95C8-A3C1-E527-CD5DDD9907BD}"/>
                    </a:ext>
                  </a:extLst>
                </p14:cNvPr>
                <p14:cNvContentPartPr/>
                <p14:nvPr/>
              </p14:nvContentPartPr>
              <p14:xfrm>
                <a:off x="7360885" y="2567548"/>
                <a:ext cx="154800" cy="313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848DEF4-95C8-A3C1-E527-CD5DDD9907B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52245" y="2558548"/>
                  <a:ext cx="172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2F7B2C4-28DC-FCC7-EF7B-A7884FD6BB7A}"/>
                    </a:ext>
                  </a:extLst>
                </p14:cNvPr>
                <p14:cNvContentPartPr/>
                <p14:nvPr/>
              </p14:nvContentPartPr>
              <p14:xfrm>
                <a:off x="7561765" y="2479348"/>
                <a:ext cx="98280" cy="321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2F7B2C4-28DC-FCC7-EF7B-A7884FD6BB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52765" y="2470348"/>
                  <a:ext cx="115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9DD9441-B118-61AA-C206-7952B8C633D2}"/>
                    </a:ext>
                  </a:extLst>
                </p14:cNvPr>
                <p14:cNvContentPartPr/>
                <p14:nvPr/>
              </p14:nvContentPartPr>
              <p14:xfrm>
                <a:off x="7692805" y="2536588"/>
                <a:ext cx="114480" cy="218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9DD9441-B118-61AA-C206-7952B8C633D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84165" y="2527588"/>
                  <a:ext cx="132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B7B5EE0-54BE-8F78-4D80-F22393DA657A}"/>
                    </a:ext>
                  </a:extLst>
                </p14:cNvPr>
                <p14:cNvContentPartPr/>
                <p14:nvPr/>
              </p14:nvContentPartPr>
              <p14:xfrm>
                <a:off x="7815565" y="2502028"/>
                <a:ext cx="123120" cy="303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B7B5EE0-54BE-8F78-4D80-F22393DA657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06925" y="2493028"/>
                  <a:ext cx="140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19352F8-7B47-6BB0-DA63-4FDC84B1710D}"/>
                    </a:ext>
                  </a:extLst>
                </p14:cNvPr>
                <p14:cNvContentPartPr/>
                <p14:nvPr/>
              </p14:nvContentPartPr>
              <p14:xfrm>
                <a:off x="7988725" y="2566468"/>
                <a:ext cx="150840" cy="37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19352F8-7B47-6BB0-DA63-4FDC84B1710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979725" y="2557468"/>
                  <a:ext cx="168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91DB3EE-1252-99EA-21B9-A4B1F4F960AF}"/>
                    </a:ext>
                  </a:extLst>
                </p14:cNvPr>
                <p14:cNvContentPartPr/>
                <p14:nvPr/>
              </p14:nvContentPartPr>
              <p14:xfrm>
                <a:off x="8016805" y="2648548"/>
                <a:ext cx="138600" cy="45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91DB3EE-1252-99EA-21B9-A4B1F4F960A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07805" y="2639548"/>
                  <a:ext cx="156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3E78831-CBED-B33C-484D-9A8CB354A980}"/>
                    </a:ext>
                  </a:extLst>
                </p14:cNvPr>
                <p14:cNvContentPartPr/>
                <p14:nvPr/>
              </p14:nvContentPartPr>
              <p14:xfrm>
                <a:off x="8207605" y="2507788"/>
                <a:ext cx="123120" cy="220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3E78831-CBED-B33C-484D-9A8CB354A98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98605" y="2499148"/>
                  <a:ext cx="14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E3332D9-D500-0C4F-0B45-94AA0FFECD66}"/>
                    </a:ext>
                  </a:extLst>
                </p14:cNvPr>
                <p14:cNvContentPartPr/>
                <p14:nvPr/>
              </p14:nvContentPartPr>
              <p14:xfrm>
                <a:off x="8389765" y="2608228"/>
                <a:ext cx="33480" cy="781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E3332D9-D500-0C4F-0B45-94AA0FFECD6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81125" y="2599228"/>
                  <a:ext cx="51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02A8002-4016-0857-03A3-1389F3FC99BC}"/>
                    </a:ext>
                  </a:extLst>
                </p14:cNvPr>
                <p14:cNvContentPartPr/>
                <p14:nvPr/>
              </p14:nvContentPartPr>
              <p14:xfrm>
                <a:off x="8381485" y="2506348"/>
                <a:ext cx="17280" cy="5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02A8002-4016-0857-03A3-1389F3FC99B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72845" y="2497348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067929E-A285-AC6D-B75B-FC7E41CE3041}"/>
                    </a:ext>
                  </a:extLst>
                </p14:cNvPr>
                <p14:cNvContentPartPr/>
                <p14:nvPr/>
              </p14:nvContentPartPr>
              <p14:xfrm>
                <a:off x="8498845" y="2504548"/>
                <a:ext cx="146880" cy="26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067929E-A285-AC6D-B75B-FC7E41CE30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90205" y="2495908"/>
                  <a:ext cx="164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13E7830-90BF-7D67-BC09-F760366CA553}"/>
                    </a:ext>
                  </a:extLst>
                </p14:cNvPr>
                <p14:cNvContentPartPr/>
                <p14:nvPr/>
              </p14:nvContentPartPr>
              <p14:xfrm>
                <a:off x="8696845" y="2352988"/>
                <a:ext cx="85320" cy="188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13E7830-90BF-7D67-BC09-F760366CA55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87845" y="2344348"/>
                  <a:ext cx="102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AC4608D-3509-387E-2998-6CABE7C7984C}"/>
                    </a:ext>
                  </a:extLst>
                </p14:cNvPr>
                <p14:cNvContentPartPr/>
                <p14:nvPr/>
              </p14:nvContentPartPr>
              <p14:xfrm>
                <a:off x="8787925" y="2407708"/>
                <a:ext cx="116640" cy="687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AC4608D-3509-387E-2998-6CABE7C7984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78925" y="2398708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953C7B7-AC25-5EB8-E277-4761272DDC9F}"/>
                    </a:ext>
                  </a:extLst>
                </p14:cNvPr>
                <p14:cNvContentPartPr/>
                <p14:nvPr/>
              </p14:nvContentPartPr>
              <p14:xfrm>
                <a:off x="8958925" y="2356228"/>
                <a:ext cx="37800" cy="97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953C7B7-AC25-5EB8-E277-4761272DDC9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950285" y="2347588"/>
                  <a:ext cx="55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E17CF24-C2D4-84BC-8AC8-050E21B038C2}"/>
                    </a:ext>
                  </a:extLst>
                </p14:cNvPr>
                <p14:cNvContentPartPr/>
                <p14:nvPr/>
              </p14:nvContentPartPr>
              <p14:xfrm>
                <a:off x="8935885" y="2365588"/>
                <a:ext cx="85680" cy="37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E17CF24-C2D4-84BC-8AC8-050E21B038C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27245" y="2356948"/>
                  <a:ext cx="103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681C8F-D361-1931-9709-3D7B3A21F8E7}"/>
                    </a:ext>
                  </a:extLst>
                </p14:cNvPr>
                <p14:cNvContentPartPr/>
                <p14:nvPr/>
              </p14:nvContentPartPr>
              <p14:xfrm>
                <a:off x="9028765" y="2273068"/>
                <a:ext cx="190440" cy="1328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681C8F-D361-1931-9709-3D7B3A21F8E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19765" y="2264428"/>
                  <a:ext cx="20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151E9C-F131-8835-2A18-C5E05289B372}"/>
                    </a:ext>
                  </a:extLst>
                </p14:cNvPr>
                <p14:cNvContentPartPr/>
                <p14:nvPr/>
              </p14:nvContentPartPr>
              <p14:xfrm>
                <a:off x="9125605" y="2291428"/>
                <a:ext cx="187200" cy="85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151E9C-F131-8835-2A18-C5E05289B37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16605" y="2282428"/>
                  <a:ext cx="204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0201AAC-B8B0-2A35-6203-D9DB8C8E1872}"/>
                    </a:ext>
                  </a:extLst>
                </p14:cNvPr>
                <p14:cNvContentPartPr/>
                <p14:nvPr/>
              </p14:nvContentPartPr>
              <p14:xfrm>
                <a:off x="9261685" y="2235628"/>
                <a:ext cx="10800" cy="7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0201AAC-B8B0-2A35-6203-D9DB8C8E18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52685" y="2226988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A050F31-3209-2626-FAA6-CCA5DA4BD72A}"/>
                    </a:ext>
                  </a:extLst>
                </p14:cNvPr>
                <p14:cNvContentPartPr/>
                <p14:nvPr/>
              </p14:nvContentPartPr>
              <p14:xfrm>
                <a:off x="9345205" y="2155708"/>
                <a:ext cx="92880" cy="3063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A050F31-3209-2626-FAA6-CCA5DA4BD72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36565" y="2147068"/>
                  <a:ext cx="110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88408DB-DDB3-C015-E01F-BED77CC0D31E}"/>
                    </a:ext>
                  </a:extLst>
                </p14:cNvPr>
                <p14:cNvContentPartPr/>
                <p14:nvPr/>
              </p14:nvContentPartPr>
              <p14:xfrm>
                <a:off x="7575805" y="3117268"/>
                <a:ext cx="106200" cy="2682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88408DB-DDB3-C015-E01F-BED77CC0D31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67165" y="3108628"/>
                  <a:ext cx="123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1B4FB5E-819E-830C-A7AA-A8C5E6CD3C32}"/>
                    </a:ext>
                  </a:extLst>
                </p14:cNvPr>
                <p14:cNvContentPartPr/>
                <p14:nvPr/>
              </p14:nvContentPartPr>
              <p14:xfrm>
                <a:off x="7569325" y="2992348"/>
                <a:ext cx="192600" cy="306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1B4FB5E-819E-830C-A7AA-A8C5E6CD3C3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60325" y="2983348"/>
                  <a:ext cx="210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9FA0385-6358-C8CE-AE05-8350EFF97C93}"/>
                    </a:ext>
                  </a:extLst>
                </p14:cNvPr>
                <p14:cNvContentPartPr/>
                <p14:nvPr/>
              </p14:nvContentPartPr>
              <p14:xfrm>
                <a:off x="7827805" y="2992348"/>
                <a:ext cx="86760" cy="2318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9FA0385-6358-C8CE-AE05-8350EFF97C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18805" y="2983348"/>
                  <a:ext cx="104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D3EA45C-1A6E-8741-816B-A9F5A82B1780}"/>
                    </a:ext>
                  </a:extLst>
                </p14:cNvPr>
                <p14:cNvContentPartPr/>
                <p14:nvPr/>
              </p14:nvContentPartPr>
              <p14:xfrm>
                <a:off x="7942285" y="2972908"/>
                <a:ext cx="90360" cy="173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D3EA45C-1A6E-8741-816B-A9F5A82B178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33285" y="2964268"/>
                  <a:ext cx="10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44591EF-AAEE-9EDF-F5E1-80EAD377E4D0}"/>
                    </a:ext>
                  </a:extLst>
                </p14:cNvPr>
                <p14:cNvContentPartPr/>
                <p14:nvPr/>
              </p14:nvContentPartPr>
              <p14:xfrm>
                <a:off x="8068645" y="2928988"/>
                <a:ext cx="47160" cy="2545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44591EF-AAEE-9EDF-F5E1-80EAD377E4D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59645" y="2919988"/>
                  <a:ext cx="64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51766E9-1A73-817E-6289-2A8424A28C39}"/>
                    </a:ext>
                  </a:extLst>
                </p14:cNvPr>
                <p14:cNvContentPartPr/>
                <p14:nvPr/>
              </p14:nvContentPartPr>
              <p14:xfrm>
                <a:off x="8228485" y="2979028"/>
                <a:ext cx="185040" cy="99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51766E9-1A73-817E-6289-2A8424A28C3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19485" y="2970388"/>
                  <a:ext cx="20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FB104D5-99A1-B87A-1EE0-8E938B0A414E}"/>
                    </a:ext>
                  </a:extLst>
                </p14:cNvPr>
                <p14:cNvContentPartPr/>
                <p14:nvPr/>
              </p14:nvContentPartPr>
              <p14:xfrm>
                <a:off x="8239285" y="2724508"/>
                <a:ext cx="229680" cy="103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FB104D5-99A1-B87A-1EE0-8E938B0A414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30645" y="2715508"/>
                  <a:ext cx="247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5BFBC19-4560-8006-3F60-C7B4B7F76F0E}"/>
                    </a:ext>
                  </a:extLst>
                </p14:cNvPr>
                <p14:cNvContentPartPr/>
                <p14:nvPr/>
              </p14:nvContentPartPr>
              <p14:xfrm>
                <a:off x="8840125" y="2544868"/>
                <a:ext cx="85680" cy="59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5BFBC19-4560-8006-3F60-C7B4B7F76F0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31125" y="2535868"/>
                  <a:ext cx="10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777F0E-3B80-66E8-3B64-317CD6FC93D7}"/>
                    </a:ext>
                  </a:extLst>
                </p14:cNvPr>
                <p14:cNvContentPartPr/>
                <p14:nvPr/>
              </p14:nvContentPartPr>
              <p14:xfrm>
                <a:off x="9255565" y="2224828"/>
                <a:ext cx="13680" cy="44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777F0E-3B80-66E8-3B64-317CD6FC93D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46565" y="2215828"/>
                  <a:ext cx="31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04DEA2C-5151-6F0B-11AA-9F8B9D728CEA}"/>
                    </a:ext>
                  </a:extLst>
                </p14:cNvPr>
                <p14:cNvContentPartPr/>
                <p14:nvPr/>
              </p14:nvContentPartPr>
              <p14:xfrm>
                <a:off x="8958565" y="2134468"/>
                <a:ext cx="409680" cy="374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04DEA2C-5151-6F0B-11AA-9F8B9D728CE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49925" y="2125828"/>
                  <a:ext cx="42732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546E85C4-1ECF-5ADD-65D5-3C0704A06C7A}"/>
              </a:ext>
            </a:extLst>
          </p:cNvPr>
          <p:cNvGrpSpPr/>
          <p:nvPr/>
        </p:nvGrpSpPr>
        <p:grpSpPr>
          <a:xfrm>
            <a:off x="8499565" y="2779588"/>
            <a:ext cx="386640" cy="182160"/>
            <a:chOff x="8499565" y="2779588"/>
            <a:chExt cx="38664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A398690-4472-798D-BAD0-9879E6D55B0C}"/>
                    </a:ext>
                  </a:extLst>
                </p14:cNvPr>
                <p14:cNvContentPartPr/>
                <p14:nvPr/>
              </p14:nvContentPartPr>
              <p14:xfrm>
                <a:off x="8499565" y="2919628"/>
                <a:ext cx="119520" cy="421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A398690-4472-798D-BAD0-9879E6D55B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490565" y="2910628"/>
                  <a:ext cx="137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A39BEC8-A2EC-9C57-9659-E1D5AB1D3166}"/>
                    </a:ext>
                  </a:extLst>
                </p14:cNvPr>
                <p14:cNvContentPartPr/>
                <p14:nvPr/>
              </p14:nvContentPartPr>
              <p14:xfrm>
                <a:off x="8668045" y="2795428"/>
                <a:ext cx="57600" cy="1573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A39BEC8-A2EC-9C57-9659-E1D5AB1D316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659405" y="2786788"/>
                  <a:ext cx="75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1C6CAFB-5E99-70B6-5731-3B3DDAD1EA83}"/>
                    </a:ext>
                  </a:extLst>
                </p14:cNvPr>
                <p14:cNvContentPartPr/>
                <p14:nvPr/>
              </p14:nvContentPartPr>
              <p14:xfrm>
                <a:off x="8642845" y="2779588"/>
                <a:ext cx="243360" cy="159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1C6CAFB-5E99-70B6-5731-3B3DDAD1EA8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33845" y="2770588"/>
                  <a:ext cx="26100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F11CD01B-C541-8849-1611-7E52C0391E15}"/>
                  </a:ext>
                </a:extLst>
              </p14:cNvPr>
              <p14:cNvContentPartPr/>
              <p14:nvPr/>
            </p14:nvContentPartPr>
            <p14:xfrm>
              <a:off x="2501965" y="2788948"/>
              <a:ext cx="2604240" cy="2772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F11CD01B-C541-8849-1611-7E52C0391E1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492965" y="2780308"/>
                <a:ext cx="2621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ADA8DD4-6110-E9BE-87C4-03985B967B29}"/>
                  </a:ext>
                </a:extLst>
              </p14:cNvPr>
              <p14:cNvContentPartPr/>
              <p14:nvPr/>
            </p14:nvContentPartPr>
            <p14:xfrm>
              <a:off x="1939645" y="3568708"/>
              <a:ext cx="4040640" cy="1436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ADA8DD4-6110-E9BE-87C4-03985B967B2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931005" y="3559708"/>
                <a:ext cx="4058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F705D2F-A075-FF7B-CA9B-E15F9F9590C0}"/>
                  </a:ext>
                </a:extLst>
              </p14:cNvPr>
              <p14:cNvContentPartPr/>
              <p14:nvPr/>
            </p14:nvContentPartPr>
            <p14:xfrm>
              <a:off x="4197925" y="2686348"/>
              <a:ext cx="174600" cy="367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F705D2F-A075-FF7B-CA9B-E15F9F9590C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189285" y="2677708"/>
                <a:ext cx="192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D54F78E-3D5D-6064-6972-1EDADE4EA550}"/>
                  </a:ext>
                </a:extLst>
              </p14:cNvPr>
              <p14:cNvContentPartPr/>
              <p14:nvPr/>
            </p14:nvContentPartPr>
            <p14:xfrm>
              <a:off x="2847205" y="2715148"/>
              <a:ext cx="184320" cy="172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D54F78E-3D5D-6064-6972-1EDADE4EA55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838565" y="2706148"/>
                <a:ext cx="2019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ABDAB87F-E08B-C21A-9F85-6BC3BCA3C879}"/>
              </a:ext>
            </a:extLst>
          </p:cNvPr>
          <p:cNvGrpSpPr/>
          <p:nvPr/>
        </p:nvGrpSpPr>
        <p:grpSpPr>
          <a:xfrm>
            <a:off x="1893565" y="3070108"/>
            <a:ext cx="3495960" cy="489960"/>
            <a:chOff x="1893565" y="3070108"/>
            <a:chExt cx="349596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9983F21-CE70-6BA3-FB30-9AD188EF79EC}"/>
                    </a:ext>
                  </a:extLst>
                </p14:cNvPr>
                <p14:cNvContentPartPr/>
                <p14:nvPr/>
              </p14:nvContentPartPr>
              <p14:xfrm>
                <a:off x="1893565" y="3217708"/>
                <a:ext cx="149760" cy="240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9983F21-CE70-6BA3-FB30-9AD188EF79E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884925" y="3208708"/>
                  <a:ext cx="167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A143D9-4E96-89E8-8E53-9E114A21D7B9}"/>
                    </a:ext>
                  </a:extLst>
                </p14:cNvPr>
                <p14:cNvContentPartPr/>
                <p14:nvPr/>
              </p14:nvContentPartPr>
              <p14:xfrm>
                <a:off x="2206045" y="3192148"/>
                <a:ext cx="183240" cy="3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A143D9-4E96-89E8-8E53-9E114A21D7B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97045" y="3183508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DF461C9-A71F-FA1F-267B-A0FAA61B5922}"/>
                    </a:ext>
                  </a:extLst>
                </p14:cNvPr>
                <p14:cNvContentPartPr/>
                <p14:nvPr/>
              </p14:nvContentPartPr>
              <p14:xfrm>
                <a:off x="2204965" y="3229228"/>
                <a:ext cx="185400" cy="206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DF461C9-A71F-FA1F-267B-A0FAA61B592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195965" y="3220228"/>
                  <a:ext cx="203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B44FD86-CE90-B2C7-8AA5-1193519D54F1}"/>
                    </a:ext>
                  </a:extLst>
                </p14:cNvPr>
                <p14:cNvContentPartPr/>
                <p14:nvPr/>
              </p14:nvContentPartPr>
              <p14:xfrm>
                <a:off x="2655685" y="3278188"/>
                <a:ext cx="146880" cy="53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B44FD86-CE90-B2C7-8AA5-1193519D54F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646685" y="3269548"/>
                  <a:ext cx="164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8BCC137-D896-96DB-F8A1-A695C03DDCBF}"/>
                    </a:ext>
                  </a:extLst>
                </p14:cNvPr>
                <p14:cNvContentPartPr/>
                <p14:nvPr/>
              </p14:nvContentPartPr>
              <p14:xfrm>
                <a:off x="2739925" y="3240388"/>
                <a:ext cx="96120" cy="244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8BCC137-D896-96DB-F8A1-A695C03DDCB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30925" y="3231388"/>
                  <a:ext cx="113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8A42A8-6C38-AD03-D3A9-E072BE534545}"/>
                    </a:ext>
                  </a:extLst>
                </p14:cNvPr>
                <p14:cNvContentPartPr/>
                <p14:nvPr/>
              </p14:nvContentPartPr>
              <p14:xfrm>
                <a:off x="2896885" y="3281068"/>
                <a:ext cx="36720" cy="184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8A42A8-6C38-AD03-D3A9-E072BE53454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88245" y="3272068"/>
                  <a:ext cx="54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E02B669-5A9A-25A9-1575-97AFD7296FEE}"/>
                    </a:ext>
                  </a:extLst>
                </p14:cNvPr>
                <p14:cNvContentPartPr/>
                <p14:nvPr/>
              </p14:nvContentPartPr>
              <p14:xfrm>
                <a:off x="2603845" y="3099268"/>
                <a:ext cx="110880" cy="413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E02B669-5A9A-25A9-1575-97AFD7296FE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95205" y="3090268"/>
                  <a:ext cx="128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24E034E-B3A8-8BC3-7F28-21C2829E504A}"/>
                    </a:ext>
                  </a:extLst>
                </p14:cNvPr>
                <p14:cNvContentPartPr/>
                <p14:nvPr/>
              </p14:nvContentPartPr>
              <p14:xfrm>
                <a:off x="3192805" y="3305908"/>
                <a:ext cx="159480" cy="4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24E034E-B3A8-8BC3-7F28-21C2829E504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84165" y="3296908"/>
                  <a:ext cx="177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DA9E520-480C-CE5F-7A55-380E16E0C63C}"/>
                    </a:ext>
                  </a:extLst>
                </p14:cNvPr>
                <p14:cNvContentPartPr/>
                <p14:nvPr/>
              </p14:nvContentPartPr>
              <p14:xfrm>
                <a:off x="3448045" y="3250468"/>
                <a:ext cx="135360" cy="1040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DA9E520-480C-CE5F-7A55-380E16E0C63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39045" y="3241468"/>
                  <a:ext cx="153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F15C9C3-A337-B7C9-8130-AB16DBE15D53}"/>
                    </a:ext>
                  </a:extLst>
                </p14:cNvPr>
                <p14:cNvContentPartPr/>
                <p14:nvPr/>
              </p14:nvContentPartPr>
              <p14:xfrm>
                <a:off x="3808405" y="3273868"/>
                <a:ext cx="4680" cy="82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F15C9C3-A337-B7C9-8130-AB16DBE15D5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99405" y="3264868"/>
                  <a:ext cx="2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27EEBFB-271D-2987-75E4-18D4D9459DA0}"/>
                    </a:ext>
                  </a:extLst>
                </p14:cNvPr>
                <p14:cNvContentPartPr/>
                <p14:nvPr/>
              </p14:nvContentPartPr>
              <p14:xfrm>
                <a:off x="3749005" y="3287188"/>
                <a:ext cx="127080" cy="33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27EEBFB-271D-2987-75E4-18D4D9459DA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40005" y="3278188"/>
                  <a:ext cx="14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408A642-13A9-9487-33CE-83C723152510}"/>
                    </a:ext>
                  </a:extLst>
                </p14:cNvPr>
                <p14:cNvContentPartPr/>
                <p14:nvPr/>
              </p14:nvContentPartPr>
              <p14:xfrm>
                <a:off x="3882205" y="3204028"/>
                <a:ext cx="178200" cy="1472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408A642-13A9-9487-33CE-83C72315251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73565" y="3195028"/>
                  <a:ext cx="195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1B0CFE7-BB7B-8DD6-1A56-898C24BAA957}"/>
                    </a:ext>
                  </a:extLst>
                </p14:cNvPr>
                <p14:cNvContentPartPr/>
                <p14:nvPr/>
              </p14:nvContentPartPr>
              <p14:xfrm>
                <a:off x="4168765" y="3238588"/>
                <a:ext cx="26280" cy="1490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1B0CFE7-BB7B-8DD6-1A56-898C24BAA95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60125" y="3229588"/>
                  <a:ext cx="4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177609-03D3-3241-11DE-07C2B74578D9}"/>
                    </a:ext>
                  </a:extLst>
                </p14:cNvPr>
                <p14:cNvContentPartPr/>
                <p14:nvPr/>
              </p14:nvContentPartPr>
              <p14:xfrm>
                <a:off x="3998485" y="3241828"/>
                <a:ext cx="104400" cy="74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177609-03D3-3241-11DE-07C2B74578D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89845" y="3233188"/>
                  <a:ext cx="122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5201952-BC12-0101-D27A-C41A74FF4A44}"/>
                    </a:ext>
                  </a:extLst>
                </p14:cNvPr>
                <p14:cNvContentPartPr/>
                <p14:nvPr/>
              </p14:nvContentPartPr>
              <p14:xfrm>
                <a:off x="4010725" y="3222028"/>
                <a:ext cx="117720" cy="145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5201952-BC12-0101-D27A-C41A74FF4A4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01725" y="3213388"/>
                  <a:ext cx="135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DE4B7AE-E626-DFC9-C73D-77D212558657}"/>
                    </a:ext>
                  </a:extLst>
                </p14:cNvPr>
                <p14:cNvContentPartPr/>
                <p14:nvPr/>
              </p14:nvContentPartPr>
              <p14:xfrm>
                <a:off x="3371365" y="3170908"/>
                <a:ext cx="239400" cy="300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DE4B7AE-E626-DFC9-C73D-77D21255865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62725" y="3161908"/>
                  <a:ext cx="257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ECD0B81-39DA-EF2E-4D73-5506884F7DA4}"/>
                    </a:ext>
                  </a:extLst>
                </p14:cNvPr>
                <p14:cNvContentPartPr/>
                <p14:nvPr/>
              </p14:nvContentPartPr>
              <p14:xfrm>
                <a:off x="4178125" y="3073708"/>
                <a:ext cx="145080" cy="3495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ECD0B81-39DA-EF2E-4D73-5506884F7DA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69485" y="3065068"/>
                  <a:ext cx="1627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A518F87-C2B5-CC7A-356B-AED1F3508BBD}"/>
                    </a:ext>
                  </a:extLst>
                </p14:cNvPr>
                <p14:cNvContentPartPr/>
                <p14:nvPr/>
              </p14:nvContentPartPr>
              <p14:xfrm>
                <a:off x="4276765" y="3070108"/>
                <a:ext cx="142560" cy="347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A518F87-C2B5-CC7A-356B-AED1F3508BB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68125" y="3061108"/>
                  <a:ext cx="160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8E72197-0EC3-30C0-0363-3AC561C66DE8}"/>
                    </a:ext>
                  </a:extLst>
                </p14:cNvPr>
                <p14:cNvContentPartPr/>
                <p14:nvPr/>
              </p14:nvContentPartPr>
              <p14:xfrm>
                <a:off x="4500325" y="3192868"/>
                <a:ext cx="113040" cy="174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8E72197-0EC3-30C0-0363-3AC561C66DE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91685" y="3184228"/>
                  <a:ext cx="13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6077788-168F-4420-2BE8-BD7D2B913C11}"/>
                    </a:ext>
                  </a:extLst>
                </p14:cNvPr>
                <p14:cNvContentPartPr/>
                <p14:nvPr/>
              </p14:nvContentPartPr>
              <p14:xfrm>
                <a:off x="4503925" y="3239308"/>
                <a:ext cx="107280" cy="932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6077788-168F-4420-2BE8-BD7D2B913C1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494925" y="3230308"/>
                  <a:ext cx="12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C7D36A7-72F7-0CC9-DEB4-B1ECB6EFB017}"/>
                    </a:ext>
                  </a:extLst>
                </p14:cNvPr>
                <p14:cNvContentPartPr/>
                <p14:nvPr/>
              </p14:nvContentPartPr>
              <p14:xfrm>
                <a:off x="4716685" y="3213748"/>
                <a:ext cx="14760" cy="201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C7D36A7-72F7-0CC9-DEB4-B1ECB6EFB01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07685" y="3205108"/>
                  <a:ext cx="3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1A0968D-33F3-1539-59BD-0FC134FF70D7}"/>
                    </a:ext>
                  </a:extLst>
                </p14:cNvPr>
                <p14:cNvContentPartPr/>
                <p14:nvPr/>
              </p14:nvContentPartPr>
              <p14:xfrm>
                <a:off x="4813885" y="3101788"/>
                <a:ext cx="89640" cy="389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1A0968D-33F3-1539-59BD-0FC134FF70D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05245" y="3093148"/>
                  <a:ext cx="107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95FC5C7-D5E6-7233-AFF9-7E6623E6A2F6}"/>
                    </a:ext>
                  </a:extLst>
                </p14:cNvPr>
                <p14:cNvContentPartPr/>
                <p14:nvPr/>
              </p14:nvContentPartPr>
              <p14:xfrm>
                <a:off x="4965445" y="3281428"/>
                <a:ext cx="160200" cy="172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95FC5C7-D5E6-7233-AFF9-7E6623E6A2F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56805" y="3272788"/>
                  <a:ext cx="17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DF7C3E1-B6E3-9871-86CC-47016FB04FD4}"/>
                    </a:ext>
                  </a:extLst>
                </p14:cNvPr>
                <p14:cNvContentPartPr/>
                <p14:nvPr/>
              </p14:nvContentPartPr>
              <p14:xfrm>
                <a:off x="4985965" y="3350908"/>
                <a:ext cx="129960" cy="162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DF7C3E1-B6E3-9871-86CC-47016FB04F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77325" y="3342268"/>
                  <a:ext cx="14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9AE09F8-053F-3D09-BF33-836FFBD50375}"/>
                    </a:ext>
                  </a:extLst>
                </p14:cNvPr>
                <p14:cNvContentPartPr/>
                <p14:nvPr/>
              </p14:nvContentPartPr>
              <p14:xfrm>
                <a:off x="5246965" y="3230668"/>
                <a:ext cx="142560" cy="1476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9AE09F8-053F-3D09-BF33-836FFBD5037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237965" y="3222028"/>
                  <a:ext cx="16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693EC2E-8092-4F73-CFF1-654435BED486}"/>
                    </a:ext>
                  </a:extLst>
                </p14:cNvPr>
                <p14:cNvContentPartPr/>
                <p14:nvPr/>
              </p14:nvContentPartPr>
              <p14:xfrm>
                <a:off x="2722285" y="3525508"/>
                <a:ext cx="212040" cy="345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693EC2E-8092-4F73-CFF1-654435BED48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713285" y="3516868"/>
                  <a:ext cx="229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CAC4D1D-426C-70F5-4EDB-E78B55174770}"/>
                    </a:ext>
                  </a:extLst>
                </p14:cNvPr>
                <p14:cNvContentPartPr/>
                <p14:nvPr/>
              </p14:nvContentPartPr>
              <p14:xfrm>
                <a:off x="4563325" y="3497428"/>
                <a:ext cx="158400" cy="19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CAC4D1D-426C-70F5-4EDB-E78B5517477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54685" y="3488788"/>
                  <a:ext cx="176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157187C-C3F9-15D5-D4CF-351E5D2CB7B6}"/>
                    </a:ext>
                  </a:extLst>
                </p14:cNvPr>
                <p14:cNvContentPartPr/>
                <p14:nvPr/>
              </p14:nvContentPartPr>
              <p14:xfrm>
                <a:off x="4099285" y="3498148"/>
                <a:ext cx="189360" cy="478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157187C-C3F9-15D5-D4CF-351E5D2CB7B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90645" y="3489148"/>
                  <a:ext cx="2070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CECD01DB-9E42-7A53-AAD3-6C8A3450E8D6}"/>
              </a:ext>
            </a:extLst>
          </p:cNvPr>
          <p:cNvGrpSpPr/>
          <p:nvPr/>
        </p:nvGrpSpPr>
        <p:grpSpPr>
          <a:xfrm>
            <a:off x="1325845" y="4199068"/>
            <a:ext cx="372960" cy="272520"/>
            <a:chOff x="1325845" y="4199068"/>
            <a:chExt cx="37296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4E60605-7758-1ACB-2C17-8DF66F801BC2}"/>
                    </a:ext>
                  </a:extLst>
                </p14:cNvPr>
                <p14:cNvContentPartPr/>
                <p14:nvPr/>
              </p14:nvContentPartPr>
              <p14:xfrm>
                <a:off x="1325845" y="4275748"/>
                <a:ext cx="257760" cy="45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4E60605-7758-1ACB-2C17-8DF66F801BC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317205" y="4266748"/>
                  <a:ext cx="275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51ADA63-350F-946C-7A91-814C952D5AA3}"/>
                    </a:ext>
                  </a:extLst>
                </p14:cNvPr>
                <p14:cNvContentPartPr/>
                <p14:nvPr/>
              </p14:nvContentPartPr>
              <p14:xfrm>
                <a:off x="1332685" y="4370428"/>
                <a:ext cx="208080" cy="32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51ADA63-350F-946C-7A91-814C952D5A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323685" y="4361428"/>
                  <a:ext cx="22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8E484C8-430B-817B-A56F-F1D10FA5A03A}"/>
                    </a:ext>
                  </a:extLst>
                </p14:cNvPr>
                <p14:cNvContentPartPr/>
                <p14:nvPr/>
              </p14:nvContentPartPr>
              <p14:xfrm>
                <a:off x="1583965" y="4199068"/>
                <a:ext cx="114840" cy="272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8E484C8-430B-817B-A56F-F1D10FA5A03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574965" y="4190068"/>
                  <a:ext cx="1324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B2BFC457-D378-F68A-311A-6BAFDD2E71C2}"/>
                  </a:ext>
                </a:extLst>
              </p14:cNvPr>
              <p14:cNvContentPartPr/>
              <p14:nvPr/>
            </p14:nvContentPartPr>
            <p14:xfrm>
              <a:off x="2003005" y="4049308"/>
              <a:ext cx="167400" cy="2451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B2BFC457-D378-F68A-311A-6BAFDD2E71C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994005" y="4040668"/>
                <a:ext cx="18504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5511170C-24E5-A3DC-B40B-CB1EB6CDD0C7}"/>
              </a:ext>
            </a:extLst>
          </p:cNvPr>
          <p:cNvGrpSpPr/>
          <p:nvPr/>
        </p:nvGrpSpPr>
        <p:grpSpPr>
          <a:xfrm>
            <a:off x="2448685" y="3980908"/>
            <a:ext cx="2342160" cy="431640"/>
            <a:chOff x="2448685" y="3980908"/>
            <a:chExt cx="234216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5E28585-6CE4-FF4C-32C7-8530B4D808F5}"/>
                    </a:ext>
                  </a:extLst>
                </p14:cNvPr>
                <p14:cNvContentPartPr/>
                <p14:nvPr/>
              </p14:nvContentPartPr>
              <p14:xfrm>
                <a:off x="2448685" y="4024468"/>
                <a:ext cx="343800" cy="200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5E28585-6CE4-FF4C-32C7-8530B4D808F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439685" y="4015468"/>
                  <a:ext cx="361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BD28B8A-72A1-D332-634F-EE270085C271}"/>
                    </a:ext>
                  </a:extLst>
                </p14:cNvPr>
                <p14:cNvContentPartPr/>
                <p14:nvPr/>
              </p14:nvContentPartPr>
              <p14:xfrm>
                <a:off x="2720125" y="4034188"/>
                <a:ext cx="4320" cy="1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BD28B8A-72A1-D332-634F-EE270085C2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11125" y="4025548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DA74981-8B2F-C192-46C7-6DF2538965B2}"/>
                    </a:ext>
                  </a:extLst>
                </p14:cNvPr>
                <p14:cNvContentPartPr/>
                <p14:nvPr/>
              </p14:nvContentPartPr>
              <p14:xfrm>
                <a:off x="2885365" y="4090348"/>
                <a:ext cx="105480" cy="128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DA74981-8B2F-C192-46C7-6DF2538965B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76725" y="4081348"/>
                  <a:ext cx="12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8654230-D38B-838B-2C7B-4F29F73574D1}"/>
                    </a:ext>
                  </a:extLst>
                </p14:cNvPr>
                <p14:cNvContentPartPr/>
                <p14:nvPr/>
              </p14:nvContentPartPr>
              <p14:xfrm>
                <a:off x="3035485" y="4118428"/>
                <a:ext cx="230400" cy="93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8654230-D38B-838B-2C7B-4F29F73574D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026845" y="4109788"/>
                  <a:ext cx="248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057EA32-452E-F69F-BBBD-5B99C2805E14}"/>
                    </a:ext>
                  </a:extLst>
                </p14:cNvPr>
                <p14:cNvContentPartPr/>
                <p14:nvPr/>
              </p14:nvContentPartPr>
              <p14:xfrm>
                <a:off x="3463885" y="4090348"/>
                <a:ext cx="145800" cy="131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057EA32-452E-F69F-BBBD-5B99C2805E1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455245" y="4081348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C40E609-E309-EF6C-27A6-C3BE237E452E}"/>
                    </a:ext>
                  </a:extLst>
                </p14:cNvPr>
                <p14:cNvContentPartPr/>
                <p14:nvPr/>
              </p14:nvContentPartPr>
              <p14:xfrm>
                <a:off x="3646405" y="4105828"/>
                <a:ext cx="306000" cy="3067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C40E609-E309-EF6C-27A6-C3BE237E452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637765" y="4097188"/>
                  <a:ext cx="323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59EF6D5-50E3-4A80-9204-985A8940E16F}"/>
                    </a:ext>
                  </a:extLst>
                </p14:cNvPr>
                <p14:cNvContentPartPr/>
                <p14:nvPr/>
              </p14:nvContentPartPr>
              <p14:xfrm>
                <a:off x="3995965" y="4096468"/>
                <a:ext cx="137880" cy="99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59EF6D5-50E3-4A80-9204-985A8940E16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986965" y="4087828"/>
                  <a:ext cx="15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6FE0737-E7B2-5B38-9C6C-26359D4384A8}"/>
                    </a:ext>
                  </a:extLst>
                </p14:cNvPr>
                <p14:cNvContentPartPr/>
                <p14:nvPr/>
              </p14:nvContentPartPr>
              <p14:xfrm>
                <a:off x="4183885" y="3988108"/>
                <a:ext cx="185760" cy="1857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6FE0737-E7B2-5B38-9C6C-26359D4384A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175245" y="3979468"/>
                  <a:ext cx="203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7254B65-6AC6-2B81-CD3F-FAD27F6176A8}"/>
                    </a:ext>
                  </a:extLst>
                </p14:cNvPr>
                <p14:cNvContentPartPr/>
                <p14:nvPr/>
              </p14:nvContentPartPr>
              <p14:xfrm>
                <a:off x="4393045" y="3980908"/>
                <a:ext cx="22320" cy="360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7254B65-6AC6-2B81-CD3F-FAD27F6176A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384405" y="3971908"/>
                  <a:ext cx="39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B6EB70A-2345-6F32-9871-790C2647EDFC}"/>
                    </a:ext>
                  </a:extLst>
                </p14:cNvPr>
                <p14:cNvContentPartPr/>
                <p14:nvPr/>
              </p14:nvContentPartPr>
              <p14:xfrm>
                <a:off x="4397725" y="4069468"/>
                <a:ext cx="217800" cy="116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B6EB70A-2345-6F32-9871-790C2647EDF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389085" y="4060828"/>
                  <a:ext cx="235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5370EF9-5300-DD7C-E1E5-A413DE60ABC6}"/>
                    </a:ext>
                  </a:extLst>
                </p14:cNvPr>
                <p14:cNvContentPartPr/>
                <p14:nvPr/>
              </p14:nvContentPartPr>
              <p14:xfrm>
                <a:off x="4690765" y="4067308"/>
                <a:ext cx="100080" cy="1188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5370EF9-5300-DD7C-E1E5-A413DE60ABC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81765" y="4058668"/>
                  <a:ext cx="1177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9232E347-2D16-1F12-9858-0F2896525412}"/>
              </a:ext>
            </a:extLst>
          </p:cNvPr>
          <p:cNvGrpSpPr/>
          <p:nvPr/>
        </p:nvGrpSpPr>
        <p:grpSpPr>
          <a:xfrm>
            <a:off x="5163445" y="3819268"/>
            <a:ext cx="1103040" cy="353880"/>
            <a:chOff x="5163445" y="3819268"/>
            <a:chExt cx="110304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8DEEF21-8E2A-8095-154F-E5BC5212784A}"/>
                    </a:ext>
                  </a:extLst>
                </p14:cNvPr>
                <p14:cNvContentPartPr/>
                <p14:nvPr/>
              </p14:nvContentPartPr>
              <p14:xfrm>
                <a:off x="5163445" y="4021588"/>
                <a:ext cx="371160" cy="151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8DEEF21-8E2A-8095-154F-E5BC5212784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154445" y="4012588"/>
                  <a:ext cx="38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8ABB856-258D-6A92-A37A-F8D5E8FD8D94}"/>
                    </a:ext>
                  </a:extLst>
                </p14:cNvPr>
                <p14:cNvContentPartPr/>
                <p14:nvPr/>
              </p14:nvContentPartPr>
              <p14:xfrm>
                <a:off x="5575285" y="3895948"/>
                <a:ext cx="218880" cy="2091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8ABB856-258D-6A92-A37A-F8D5E8FD8D9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66645" y="3887308"/>
                  <a:ext cx="236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296CC21-EA03-5D6E-DD81-1C215811EB96}"/>
                    </a:ext>
                  </a:extLst>
                </p14:cNvPr>
                <p14:cNvContentPartPr/>
                <p14:nvPr/>
              </p14:nvContentPartPr>
              <p14:xfrm>
                <a:off x="5531005" y="3819268"/>
                <a:ext cx="29520" cy="8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296CC21-EA03-5D6E-DD81-1C215811EB9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22005" y="3810628"/>
                  <a:ext cx="4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3905F2F-17ED-D8C9-33F2-EEA66EF87787}"/>
                    </a:ext>
                  </a:extLst>
                </p14:cNvPr>
                <p14:cNvContentPartPr/>
                <p14:nvPr/>
              </p14:nvContentPartPr>
              <p14:xfrm>
                <a:off x="5966605" y="3866788"/>
                <a:ext cx="299880" cy="217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3905F2F-17ED-D8C9-33F2-EEA66EF8778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57965" y="3857788"/>
                  <a:ext cx="3175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20B6C161-9618-F7A2-72B5-BE2A9452328A}"/>
              </a:ext>
            </a:extLst>
          </p:cNvPr>
          <p:cNvGrpSpPr/>
          <p:nvPr/>
        </p:nvGrpSpPr>
        <p:grpSpPr>
          <a:xfrm>
            <a:off x="2174725" y="4498228"/>
            <a:ext cx="2354400" cy="283680"/>
            <a:chOff x="2174725" y="4498228"/>
            <a:chExt cx="23544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D787C24-6BE5-A963-E984-B2BC64033F0B}"/>
                    </a:ext>
                  </a:extLst>
                </p14:cNvPr>
                <p14:cNvContentPartPr/>
                <p14:nvPr/>
              </p14:nvContentPartPr>
              <p14:xfrm>
                <a:off x="2212885" y="4555108"/>
                <a:ext cx="48600" cy="221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D787C24-6BE5-A963-E984-B2BC64033F0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204245" y="4546108"/>
                  <a:ext cx="66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D9C1CB4-C6E7-A2F1-BF49-9B56055A7E79}"/>
                    </a:ext>
                  </a:extLst>
                </p14:cNvPr>
                <p14:cNvContentPartPr/>
                <p14:nvPr/>
              </p14:nvContentPartPr>
              <p14:xfrm>
                <a:off x="2174725" y="4655188"/>
                <a:ext cx="498960" cy="126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D9C1CB4-C6E7-A2F1-BF49-9B56055A7E7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165725" y="4646188"/>
                  <a:ext cx="516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F2C0839-88BE-D0B7-9977-60F3417DBE83}"/>
                    </a:ext>
                  </a:extLst>
                </p14:cNvPr>
                <p14:cNvContentPartPr/>
                <p14:nvPr/>
              </p14:nvContentPartPr>
              <p14:xfrm>
                <a:off x="2747485" y="4643308"/>
                <a:ext cx="122040" cy="88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F2C0839-88BE-D0B7-9977-60F3417DBE8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738845" y="4634308"/>
                  <a:ext cx="139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C2BD752-2D6C-5C50-C2F1-002C557F6A23}"/>
                    </a:ext>
                  </a:extLst>
                </p14:cNvPr>
                <p14:cNvContentPartPr/>
                <p14:nvPr/>
              </p14:nvContentPartPr>
              <p14:xfrm>
                <a:off x="3127285" y="4657348"/>
                <a:ext cx="228600" cy="1126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C2BD752-2D6C-5C50-C2F1-002C557F6A2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118645" y="4648708"/>
                  <a:ext cx="24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7FC2DAD-119E-431B-4379-776C0E3EE2AC}"/>
                    </a:ext>
                  </a:extLst>
                </p14:cNvPr>
                <p14:cNvContentPartPr/>
                <p14:nvPr/>
              </p14:nvContentPartPr>
              <p14:xfrm>
                <a:off x="3380725" y="4641148"/>
                <a:ext cx="328680" cy="932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7FC2DAD-119E-431B-4379-776C0E3EE2A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372085" y="4632148"/>
                  <a:ext cx="346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BAFBA9E-BFDC-BF58-6B83-65EDBBA78EE8}"/>
                    </a:ext>
                  </a:extLst>
                </p14:cNvPr>
                <p14:cNvContentPartPr/>
                <p14:nvPr/>
              </p14:nvContentPartPr>
              <p14:xfrm>
                <a:off x="3680965" y="4511548"/>
                <a:ext cx="25200" cy="450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BAFBA9E-BFDC-BF58-6B83-65EDBBA78EE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672325" y="4502548"/>
                  <a:ext cx="42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567B89F-8225-1D45-8779-47FCD0031367}"/>
                    </a:ext>
                  </a:extLst>
                </p14:cNvPr>
                <p14:cNvContentPartPr/>
                <p14:nvPr/>
              </p14:nvContentPartPr>
              <p14:xfrm>
                <a:off x="3768445" y="4498228"/>
                <a:ext cx="273960" cy="2239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567B89F-8225-1D45-8779-47FCD003136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759445" y="4489228"/>
                  <a:ext cx="291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9661355-2A5F-C066-3C68-70653E3C3D1E}"/>
                    </a:ext>
                  </a:extLst>
                </p14:cNvPr>
                <p14:cNvContentPartPr/>
                <p14:nvPr/>
              </p14:nvContentPartPr>
              <p14:xfrm>
                <a:off x="4065085" y="4508668"/>
                <a:ext cx="65880" cy="202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9661355-2A5F-C066-3C68-70653E3C3D1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056445" y="4500028"/>
                  <a:ext cx="83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463A2D3-0639-0082-9B28-330CAB835C03}"/>
                    </a:ext>
                  </a:extLst>
                </p14:cNvPr>
                <p14:cNvContentPartPr/>
                <p14:nvPr/>
              </p14:nvContentPartPr>
              <p14:xfrm>
                <a:off x="4161925" y="4627468"/>
                <a:ext cx="115560" cy="92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463A2D3-0639-0082-9B28-330CAB835C0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53285" y="4618468"/>
                  <a:ext cx="133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8CF41AB-ED00-EC63-2E76-1FB83AB232B8}"/>
                    </a:ext>
                  </a:extLst>
                </p14:cNvPr>
                <p14:cNvContentPartPr/>
                <p14:nvPr/>
              </p14:nvContentPartPr>
              <p14:xfrm>
                <a:off x="4390525" y="4614868"/>
                <a:ext cx="138600" cy="1328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8CF41AB-ED00-EC63-2E76-1FB83AB232B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381525" y="4606228"/>
                  <a:ext cx="1562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DDFCBB24-0820-481D-455F-67F6A7A474DB}"/>
              </a:ext>
            </a:extLst>
          </p:cNvPr>
          <p:cNvGrpSpPr/>
          <p:nvPr/>
        </p:nvGrpSpPr>
        <p:grpSpPr>
          <a:xfrm>
            <a:off x="4820725" y="4423708"/>
            <a:ext cx="1395000" cy="304560"/>
            <a:chOff x="4820725" y="4423708"/>
            <a:chExt cx="13950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5B16723-1CA2-C2C3-0387-6A23D1FC7AF3}"/>
                    </a:ext>
                  </a:extLst>
                </p14:cNvPr>
                <p14:cNvContentPartPr/>
                <p14:nvPr/>
              </p14:nvContentPartPr>
              <p14:xfrm>
                <a:off x="4820725" y="4610188"/>
                <a:ext cx="211680" cy="118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5B16723-1CA2-C2C3-0387-6A23D1FC7AF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812085" y="4601548"/>
                  <a:ext cx="229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968F28A-1710-321A-966B-6EE39CBF942E}"/>
                    </a:ext>
                  </a:extLst>
                </p14:cNvPr>
                <p14:cNvContentPartPr/>
                <p14:nvPr/>
              </p14:nvContentPartPr>
              <p14:xfrm>
                <a:off x="5267125" y="4600828"/>
                <a:ext cx="406800" cy="88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968F28A-1710-321A-966B-6EE39CBF942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258485" y="4591828"/>
                  <a:ext cx="424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66E99E4-14CD-DF50-7053-149007FFEE50}"/>
                    </a:ext>
                  </a:extLst>
                </p14:cNvPr>
                <p14:cNvContentPartPr/>
                <p14:nvPr/>
              </p14:nvContentPartPr>
              <p14:xfrm>
                <a:off x="5733325" y="4497508"/>
                <a:ext cx="208080" cy="160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66E99E4-14CD-DF50-7053-149007FFEE5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724325" y="4488868"/>
                  <a:ext cx="225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B228AE0-1FEE-68E0-220E-D967BB3C8F88}"/>
                    </a:ext>
                  </a:extLst>
                </p14:cNvPr>
                <p14:cNvContentPartPr/>
                <p14:nvPr/>
              </p14:nvContentPartPr>
              <p14:xfrm>
                <a:off x="6051925" y="4423708"/>
                <a:ext cx="163800" cy="214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B228AE0-1FEE-68E0-220E-D967BB3C8F8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42925" y="4415068"/>
                  <a:ext cx="1814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5B864BA0-D337-DB1F-8AB7-D07677C916B1}"/>
              </a:ext>
            </a:extLst>
          </p:cNvPr>
          <p:cNvGrpSpPr/>
          <p:nvPr/>
        </p:nvGrpSpPr>
        <p:grpSpPr>
          <a:xfrm>
            <a:off x="2228365" y="5069188"/>
            <a:ext cx="376200" cy="317880"/>
            <a:chOff x="2228365" y="5069188"/>
            <a:chExt cx="3762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F8C4410-371C-F74C-0BEE-5545957C4818}"/>
                    </a:ext>
                  </a:extLst>
                </p14:cNvPr>
                <p14:cNvContentPartPr/>
                <p14:nvPr/>
              </p14:nvContentPartPr>
              <p14:xfrm>
                <a:off x="2237725" y="5213908"/>
                <a:ext cx="180720" cy="151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F8C4410-371C-F74C-0BEE-5545957C481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229085" y="5205268"/>
                  <a:ext cx="19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D8F8D2C-E170-0755-DB80-D0698E860AE5}"/>
                    </a:ext>
                  </a:extLst>
                </p14:cNvPr>
                <p14:cNvContentPartPr/>
                <p14:nvPr/>
              </p14:nvContentPartPr>
              <p14:xfrm>
                <a:off x="2228365" y="5244148"/>
                <a:ext cx="230040" cy="313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D8F8D2C-E170-0755-DB80-D0698E860AE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219725" y="5235508"/>
                  <a:ext cx="247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04F8F14-3174-6040-8BC0-9EBCF400095C}"/>
                    </a:ext>
                  </a:extLst>
                </p14:cNvPr>
                <p14:cNvContentPartPr/>
                <p14:nvPr/>
              </p14:nvContentPartPr>
              <p14:xfrm>
                <a:off x="2442925" y="5164588"/>
                <a:ext cx="135360" cy="222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04F8F14-3174-6040-8BC0-9EBCF400095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433925" y="5155588"/>
                  <a:ext cx="153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6E71E2C-3629-E1D9-F7AC-D04955DBC8B1}"/>
                    </a:ext>
                  </a:extLst>
                </p14:cNvPr>
                <p14:cNvContentPartPr/>
                <p14:nvPr/>
              </p14:nvContentPartPr>
              <p14:xfrm>
                <a:off x="2438965" y="5069188"/>
                <a:ext cx="165600" cy="138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6E71E2C-3629-E1D9-F7AC-D04955DBC8B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30325" y="5060188"/>
                  <a:ext cx="1832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C5880FC7-6AD9-AF37-DAE0-E8E0C6CB4BF3}"/>
              </a:ext>
            </a:extLst>
          </p:cNvPr>
          <p:cNvGrpSpPr/>
          <p:nvPr/>
        </p:nvGrpSpPr>
        <p:grpSpPr>
          <a:xfrm>
            <a:off x="2885365" y="5047588"/>
            <a:ext cx="1154880" cy="398880"/>
            <a:chOff x="2885365" y="5047588"/>
            <a:chExt cx="11548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6F9665A-0767-8649-94D9-0C73DF75A0CD}"/>
                    </a:ext>
                  </a:extLst>
                </p14:cNvPr>
                <p14:cNvContentPartPr/>
                <p14:nvPr/>
              </p14:nvContentPartPr>
              <p14:xfrm>
                <a:off x="2885365" y="5055148"/>
                <a:ext cx="126720" cy="216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6F9665A-0767-8649-94D9-0C73DF75A0C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876725" y="5046508"/>
                  <a:ext cx="144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4481EF0-64C5-EB03-F610-CA3240C9892E}"/>
                    </a:ext>
                  </a:extLst>
                </p14:cNvPr>
                <p14:cNvContentPartPr/>
                <p14:nvPr/>
              </p14:nvContentPartPr>
              <p14:xfrm>
                <a:off x="3099205" y="5166028"/>
                <a:ext cx="88920" cy="2804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4481EF0-64C5-EB03-F610-CA3240C9892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090205" y="5157388"/>
                  <a:ext cx="106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1D18728-E141-C6CD-EFB2-F93F2F3144B5}"/>
                    </a:ext>
                  </a:extLst>
                </p14:cNvPr>
                <p14:cNvContentPartPr/>
                <p14:nvPr/>
              </p14:nvContentPartPr>
              <p14:xfrm>
                <a:off x="3301525" y="5153788"/>
                <a:ext cx="89280" cy="132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1D18728-E141-C6CD-EFB2-F93F2F3144B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292525" y="5144788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A5956A2-DA92-8D09-4C06-2B2A52B2BF30}"/>
                    </a:ext>
                  </a:extLst>
                </p14:cNvPr>
                <p14:cNvContentPartPr/>
                <p14:nvPr/>
              </p14:nvContentPartPr>
              <p14:xfrm>
                <a:off x="3506005" y="5047588"/>
                <a:ext cx="434160" cy="199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A5956A2-DA92-8D09-4C06-2B2A52B2BF3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497005" y="5038948"/>
                  <a:ext cx="451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ECAFB24-146A-121E-DAFB-D9DB36D284AB}"/>
                    </a:ext>
                  </a:extLst>
                </p14:cNvPr>
                <p14:cNvContentPartPr/>
                <p14:nvPr/>
              </p14:nvContentPartPr>
              <p14:xfrm>
                <a:off x="3945925" y="5191948"/>
                <a:ext cx="94320" cy="572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ECAFB24-146A-121E-DAFB-D9DB36D284A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936925" y="5182948"/>
                  <a:ext cx="1119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26113513-343F-A3B4-8183-FC6A2A211F0A}"/>
              </a:ext>
            </a:extLst>
          </p:cNvPr>
          <p:cNvGrpSpPr/>
          <p:nvPr/>
        </p:nvGrpSpPr>
        <p:grpSpPr>
          <a:xfrm>
            <a:off x="4353085" y="5139748"/>
            <a:ext cx="468720" cy="100440"/>
            <a:chOff x="4353085" y="5139748"/>
            <a:chExt cx="46872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E51DE65-176C-980D-B111-E50032BD6F78}"/>
                    </a:ext>
                  </a:extLst>
                </p14:cNvPr>
                <p14:cNvContentPartPr/>
                <p14:nvPr/>
              </p14:nvContentPartPr>
              <p14:xfrm>
                <a:off x="4353085" y="5139748"/>
                <a:ext cx="93600" cy="964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E51DE65-176C-980D-B111-E50032BD6F7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344445" y="5130748"/>
                  <a:ext cx="111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83DBEFC-6E7A-E0D5-9D3E-2700E2F15741}"/>
                    </a:ext>
                  </a:extLst>
                </p14:cNvPr>
                <p14:cNvContentPartPr/>
                <p14:nvPr/>
              </p14:nvContentPartPr>
              <p14:xfrm>
                <a:off x="4536685" y="5141188"/>
                <a:ext cx="285120" cy="990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83DBEFC-6E7A-E0D5-9D3E-2700E2F1574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27685" y="5132548"/>
                  <a:ext cx="302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A0A617DE-99CC-AD31-8489-2EDBF7ED8D12}"/>
              </a:ext>
            </a:extLst>
          </p:cNvPr>
          <p:cNvGrpSpPr/>
          <p:nvPr/>
        </p:nvGrpSpPr>
        <p:grpSpPr>
          <a:xfrm>
            <a:off x="5167405" y="5011948"/>
            <a:ext cx="1181160" cy="358560"/>
            <a:chOff x="5167405" y="5011948"/>
            <a:chExt cx="118116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48B71DF-98DB-5DCD-1AA8-71281B132529}"/>
                    </a:ext>
                  </a:extLst>
                </p14:cNvPr>
                <p14:cNvContentPartPr/>
                <p14:nvPr/>
              </p14:nvContentPartPr>
              <p14:xfrm>
                <a:off x="5167405" y="5140468"/>
                <a:ext cx="104400" cy="103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48B71DF-98DB-5DCD-1AA8-71281B13252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58405" y="5131828"/>
                  <a:ext cx="122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4B77F56-1C6D-1DA5-C606-B7CFEC6BA701}"/>
                    </a:ext>
                  </a:extLst>
                </p14:cNvPr>
                <p14:cNvContentPartPr/>
                <p14:nvPr/>
              </p14:nvContentPartPr>
              <p14:xfrm>
                <a:off x="5325445" y="5158108"/>
                <a:ext cx="129960" cy="78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4B77F56-1C6D-1DA5-C606-B7CFEC6BA70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316445" y="5149108"/>
                  <a:ext cx="14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50CD44E-8F3D-2B1E-943E-CC4A487DD871}"/>
                    </a:ext>
                  </a:extLst>
                </p14:cNvPr>
                <p14:cNvContentPartPr/>
                <p14:nvPr/>
              </p14:nvContentPartPr>
              <p14:xfrm>
                <a:off x="5512285" y="5133268"/>
                <a:ext cx="81000" cy="126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50CD44E-8F3D-2B1E-943E-CC4A487DD87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503285" y="5124268"/>
                  <a:ext cx="9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D09932-56FE-FCDD-2955-93435D7C1B2A}"/>
                    </a:ext>
                  </a:extLst>
                </p14:cNvPr>
                <p14:cNvContentPartPr/>
                <p14:nvPr/>
              </p14:nvContentPartPr>
              <p14:xfrm>
                <a:off x="5647645" y="5065948"/>
                <a:ext cx="22320" cy="1605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D09932-56FE-FCDD-2955-93435D7C1B2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639005" y="5056948"/>
                  <a:ext cx="39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7FB815E-4116-72E6-14D2-2D63F2581345}"/>
                    </a:ext>
                  </a:extLst>
                </p14:cNvPr>
                <p14:cNvContentPartPr/>
                <p14:nvPr/>
              </p14:nvContentPartPr>
              <p14:xfrm>
                <a:off x="5748445" y="5011948"/>
                <a:ext cx="164880" cy="358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7FB815E-4116-72E6-14D2-2D63F258134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39805" y="5002948"/>
                  <a:ext cx="182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B33DBFE-C2D9-219C-677E-179A56E746BC}"/>
                    </a:ext>
                  </a:extLst>
                </p14:cNvPr>
                <p14:cNvContentPartPr/>
                <p14:nvPr/>
              </p14:nvContentPartPr>
              <p14:xfrm>
                <a:off x="6094045" y="5024548"/>
                <a:ext cx="122400" cy="1785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B33DBFE-C2D9-219C-677E-179A56E746B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085405" y="5015548"/>
                  <a:ext cx="14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130CD83-08E9-3CF9-616B-DB326906D401}"/>
                    </a:ext>
                  </a:extLst>
                </p14:cNvPr>
                <p14:cNvContentPartPr/>
                <p14:nvPr/>
              </p14:nvContentPartPr>
              <p14:xfrm>
                <a:off x="6262165" y="5046868"/>
                <a:ext cx="86400" cy="1353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130CD83-08E9-3CF9-616B-DB326906D40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253525" y="5038228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6BB6DAAF-DB8B-4366-2CA5-805A68AB1B0A}"/>
              </a:ext>
            </a:extLst>
          </p:cNvPr>
          <p:cNvGrpSpPr/>
          <p:nvPr/>
        </p:nvGrpSpPr>
        <p:grpSpPr>
          <a:xfrm>
            <a:off x="6566005" y="4882708"/>
            <a:ext cx="956520" cy="306360"/>
            <a:chOff x="6566005" y="4882708"/>
            <a:chExt cx="9565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A127C6F-7B1D-9239-DEEF-A9C126041ED9}"/>
                    </a:ext>
                  </a:extLst>
                </p14:cNvPr>
                <p14:cNvContentPartPr/>
                <p14:nvPr/>
              </p14:nvContentPartPr>
              <p14:xfrm>
                <a:off x="6566005" y="5013028"/>
                <a:ext cx="156600" cy="1760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A127C6F-7B1D-9239-DEEF-A9C126041ED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57365" y="5004028"/>
                  <a:ext cx="174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76D8ABB-5A7C-9E25-30A9-71B46ACD07D7}"/>
                    </a:ext>
                  </a:extLst>
                </p14:cNvPr>
                <p14:cNvContentPartPr/>
                <p14:nvPr/>
              </p14:nvContentPartPr>
              <p14:xfrm>
                <a:off x="6762925" y="5067388"/>
                <a:ext cx="108360" cy="1116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76D8ABB-5A7C-9E25-30A9-71B46ACD07D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753925" y="5058748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AED68AE-0262-CCB1-447D-33FD0600A901}"/>
                    </a:ext>
                  </a:extLst>
                </p14:cNvPr>
                <p14:cNvContentPartPr/>
                <p14:nvPr/>
              </p14:nvContentPartPr>
              <p14:xfrm>
                <a:off x="6953365" y="4882708"/>
                <a:ext cx="23400" cy="2804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AED68AE-0262-CCB1-447D-33FD0600A90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944365" y="4874068"/>
                  <a:ext cx="41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1F34DA7-2E91-8687-5510-29144AF06432}"/>
                    </a:ext>
                  </a:extLst>
                </p14:cNvPr>
                <p14:cNvContentPartPr/>
                <p14:nvPr/>
              </p14:nvContentPartPr>
              <p14:xfrm>
                <a:off x="7038685" y="4982788"/>
                <a:ext cx="284400" cy="167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1F34DA7-2E91-8687-5510-29144AF0643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29685" y="4974148"/>
                  <a:ext cx="302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0CB2F64-99E2-28FC-A9D0-14504FE89BDF}"/>
                    </a:ext>
                  </a:extLst>
                </p14:cNvPr>
                <p14:cNvContentPartPr/>
                <p14:nvPr/>
              </p14:nvContentPartPr>
              <p14:xfrm>
                <a:off x="7381405" y="4900708"/>
                <a:ext cx="141120" cy="1976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0CB2F64-99E2-28FC-A9D0-14504FE89BD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72405" y="4892068"/>
                  <a:ext cx="15876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E29808B-922C-8459-EA08-9056A137E435}"/>
                  </a:ext>
                </a:extLst>
              </p14:cNvPr>
              <p14:cNvContentPartPr/>
              <p14:nvPr/>
            </p14:nvContentPartPr>
            <p14:xfrm>
              <a:off x="2160325" y="3613708"/>
              <a:ext cx="605880" cy="511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E29808B-922C-8459-EA08-9056A137E435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151325" y="3604708"/>
                <a:ext cx="623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0FA5C8F2-01AB-4F3A-9FF5-E0DC040C9C28}"/>
                  </a:ext>
                </a:extLst>
              </p14:cNvPr>
              <p14:cNvContentPartPr/>
              <p14:nvPr/>
            </p14:nvContentPartPr>
            <p14:xfrm>
              <a:off x="2236285" y="2792188"/>
              <a:ext cx="604440" cy="716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0FA5C8F2-01AB-4F3A-9FF5-E0DC040C9C28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2227285" y="2783548"/>
                <a:ext cx="62208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6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0358D-04AD-D3C6-50D9-DE2A913F5FB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4B86E0-AA6B-35AD-4F46-20C23180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" y="471411"/>
            <a:ext cx="7769113" cy="55298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A7788E7-547B-D0B5-3AFF-CC9770F8AC07}"/>
                  </a:ext>
                </a:extLst>
              </p14:cNvPr>
              <p14:cNvContentPartPr/>
              <p14:nvPr/>
            </p14:nvContentPartPr>
            <p14:xfrm>
              <a:off x="1406485" y="1917388"/>
              <a:ext cx="4960440" cy="124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A7788E7-547B-D0B5-3AFF-CC9770F8A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7485" y="1908388"/>
                <a:ext cx="49780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9B8F711-0688-F237-C39D-D31E73B63B0F}"/>
                  </a:ext>
                </a:extLst>
              </p14:cNvPr>
              <p14:cNvContentPartPr/>
              <p14:nvPr/>
            </p14:nvContentPartPr>
            <p14:xfrm>
              <a:off x="1514125" y="3309868"/>
              <a:ext cx="4344840" cy="99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9B8F711-0688-F237-C39D-D31E73B63B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5125" y="3301228"/>
                <a:ext cx="4362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6722DBC-B41F-EDAC-6455-94B14513DE27}"/>
                  </a:ext>
                </a:extLst>
              </p14:cNvPr>
              <p14:cNvContentPartPr/>
              <p14:nvPr/>
            </p14:nvContentPartPr>
            <p14:xfrm>
              <a:off x="6763285" y="1491148"/>
              <a:ext cx="217440" cy="53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6722DBC-B41F-EDAC-6455-94B14513DE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4285" y="1482508"/>
                <a:ext cx="235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BDF000-64CB-73C5-CF1B-D0C7D9281C15}"/>
                  </a:ext>
                </a:extLst>
              </p14:cNvPr>
              <p14:cNvContentPartPr/>
              <p14:nvPr/>
            </p14:nvContentPartPr>
            <p14:xfrm>
              <a:off x="7622965" y="1397188"/>
              <a:ext cx="268560" cy="139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BDF000-64CB-73C5-CF1B-D0C7D9281C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4325" y="1388548"/>
                <a:ext cx="2862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43D94A8-7B0F-5220-D76F-98D27DBB1485}"/>
              </a:ext>
            </a:extLst>
          </p:cNvPr>
          <p:cNvGrpSpPr/>
          <p:nvPr/>
        </p:nvGrpSpPr>
        <p:grpSpPr>
          <a:xfrm>
            <a:off x="1491445" y="1284148"/>
            <a:ext cx="1927440" cy="26640"/>
            <a:chOff x="1491445" y="1284148"/>
            <a:chExt cx="1927440" cy="2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80BDE66-D72A-9298-8907-4CE7AD375966}"/>
                    </a:ext>
                  </a:extLst>
                </p14:cNvPr>
                <p14:cNvContentPartPr/>
                <p14:nvPr/>
              </p14:nvContentPartPr>
              <p14:xfrm>
                <a:off x="1491445" y="1284148"/>
                <a:ext cx="762480" cy="1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80BDE66-D72A-9298-8907-4CE7AD3759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82445" y="1275148"/>
                  <a:ext cx="78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8210CBA-A2A1-A4AA-0604-A94ABEDEADE2}"/>
                    </a:ext>
                  </a:extLst>
                </p14:cNvPr>
                <p14:cNvContentPartPr/>
                <p14:nvPr/>
              </p14:nvContentPartPr>
              <p14:xfrm>
                <a:off x="2668285" y="1296748"/>
                <a:ext cx="750600" cy="14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8210CBA-A2A1-A4AA-0604-A94ABEDEAD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9285" y="1288108"/>
                  <a:ext cx="7682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BA92F75-8721-F171-E87C-E4425148B9A0}"/>
                  </a:ext>
                </a:extLst>
              </p14:cNvPr>
              <p14:cNvContentPartPr/>
              <p14:nvPr/>
            </p14:nvContentPartPr>
            <p14:xfrm>
              <a:off x="5789845" y="1231588"/>
              <a:ext cx="504720" cy="396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BA92F75-8721-F171-E87C-E4425148B9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1205" y="1222948"/>
                <a:ext cx="52236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EC26A60-677C-E9A1-6679-74F094219595}"/>
              </a:ext>
            </a:extLst>
          </p:cNvPr>
          <p:cNvGrpSpPr/>
          <p:nvPr/>
        </p:nvGrpSpPr>
        <p:grpSpPr>
          <a:xfrm>
            <a:off x="1634725" y="3284308"/>
            <a:ext cx="5616000" cy="1548360"/>
            <a:chOff x="1634725" y="3284308"/>
            <a:chExt cx="5616000" cy="15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4BACA06-2CE8-B6F7-4065-8CD3AC01BB98}"/>
                    </a:ext>
                  </a:extLst>
                </p14:cNvPr>
                <p14:cNvContentPartPr/>
                <p14:nvPr/>
              </p14:nvContentPartPr>
              <p14:xfrm>
                <a:off x="1634725" y="3284308"/>
                <a:ext cx="3291480" cy="155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4BACA06-2CE8-B6F7-4065-8CD3AC01BB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25725" y="3275668"/>
                  <a:ext cx="3309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D4A8D09-AABF-2AC3-1BCC-42661968C32B}"/>
                    </a:ext>
                  </a:extLst>
                </p14:cNvPr>
                <p14:cNvContentPartPr/>
                <p14:nvPr/>
              </p14:nvContentPartPr>
              <p14:xfrm>
                <a:off x="5117725" y="3378988"/>
                <a:ext cx="2133000" cy="1453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D4A8D09-AABF-2AC3-1BCC-42661968C3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09085" y="3369988"/>
                  <a:ext cx="2150640" cy="14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C360C3B-D49E-E6B6-29EA-6C666BCE18E3}"/>
                    </a:ext>
                  </a:extLst>
                </p14:cNvPr>
                <p14:cNvContentPartPr/>
                <p14:nvPr/>
              </p14:nvContentPartPr>
              <p14:xfrm>
                <a:off x="2919565" y="3288628"/>
                <a:ext cx="288360" cy="54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C360C3B-D49E-E6B6-29EA-6C666BCE18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10565" y="3279628"/>
                  <a:ext cx="30600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62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/>
        </p:nvGraphicFramePr>
        <p:xfrm>
          <a:off x="249381" y="665017"/>
          <a:ext cx="8931204" cy="3697280"/>
        </p:xfrm>
        <a:graphic>
          <a:graphicData uri="http://schemas.openxmlformats.org/drawingml/2006/table">
            <a:tbl>
              <a:tblPr/>
              <a:tblGrid>
                <a:gridCol w="141391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64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412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2CAF6A-61B6-7A7D-76BA-7585BE3F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4" y="959466"/>
            <a:ext cx="6811175" cy="33018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E6891C-EE1F-31E6-9BDA-852120FA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938" y="41769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2244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545996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410984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576737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6C60119-8ED1-D612-0280-EE6E300775A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4785AB3-8570-3A15-C2FA-9956E52FF24D}"/>
                  </a:ext>
                </a:extLst>
              </p14:cNvPr>
              <p14:cNvContentPartPr/>
              <p14:nvPr/>
            </p14:nvContentPartPr>
            <p14:xfrm>
              <a:off x="2567845" y="3101428"/>
              <a:ext cx="25560" cy="187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4785AB3-8570-3A15-C2FA-9956E52F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205" y="3092428"/>
                <a:ext cx="43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932671-7728-3CD0-5CE8-20F87ACC8431}"/>
                  </a:ext>
                </a:extLst>
              </p14:cNvPr>
              <p14:cNvContentPartPr/>
              <p14:nvPr/>
            </p14:nvContentPartPr>
            <p14:xfrm>
              <a:off x="2580085" y="3041308"/>
              <a:ext cx="196920" cy="264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932671-7728-3CD0-5CE8-20F87ACC84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1085" y="3032308"/>
                <a:ext cx="2145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28B17F6-CDBE-934C-CD9B-D969C8ACD49E}"/>
                  </a:ext>
                </a:extLst>
              </p14:cNvPr>
              <p14:cNvContentPartPr/>
              <p14:nvPr/>
            </p14:nvContentPartPr>
            <p14:xfrm>
              <a:off x="1996885" y="942148"/>
              <a:ext cx="4890240" cy="2571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28B17F6-CDBE-934C-CD9B-D969C8ACD4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88245" y="933508"/>
                <a:ext cx="4907880" cy="25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30F2BB-DF73-9C13-1443-B8A3A2EBE000}"/>
                  </a:ext>
                </a:extLst>
              </p14:cNvPr>
              <p14:cNvContentPartPr/>
              <p14:nvPr/>
            </p14:nvContentPartPr>
            <p14:xfrm>
              <a:off x="6198805" y="943948"/>
              <a:ext cx="126720" cy="280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30F2BB-DF73-9C13-1443-B8A3A2EBE0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9805" y="935308"/>
                <a:ext cx="1443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08501E3-6FD2-346C-B02F-3177BBDA21C0}"/>
                  </a:ext>
                </a:extLst>
              </p14:cNvPr>
              <p14:cNvContentPartPr/>
              <p14:nvPr/>
            </p14:nvContentPartPr>
            <p14:xfrm>
              <a:off x="6134365" y="867988"/>
              <a:ext cx="135360" cy="138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08501E3-6FD2-346C-B02F-3177BBDA21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5725" y="858988"/>
                <a:ext cx="15300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EBE1C08-431F-8B23-CE13-801C850C6C42}"/>
              </a:ext>
            </a:extLst>
          </p:cNvPr>
          <p:cNvGrpSpPr/>
          <p:nvPr/>
        </p:nvGrpSpPr>
        <p:grpSpPr>
          <a:xfrm>
            <a:off x="6313645" y="1153828"/>
            <a:ext cx="231120" cy="306720"/>
            <a:chOff x="6313645" y="1153828"/>
            <a:chExt cx="23112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DC9F88-A222-7F4D-B02F-AC473FC28246}"/>
                    </a:ext>
                  </a:extLst>
                </p14:cNvPr>
                <p14:cNvContentPartPr/>
                <p14:nvPr/>
              </p14:nvContentPartPr>
              <p14:xfrm>
                <a:off x="6396445" y="1251388"/>
                <a:ext cx="25560" cy="101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DC9F88-A222-7F4D-B02F-AC473FC282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87805" y="1242388"/>
                  <a:ext cx="4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7F9A9F5-0758-5F92-0CAB-C06F51C0816B}"/>
                    </a:ext>
                  </a:extLst>
                </p14:cNvPr>
                <p14:cNvContentPartPr/>
                <p14:nvPr/>
              </p14:nvContentPartPr>
              <p14:xfrm>
                <a:off x="6419845" y="1211788"/>
                <a:ext cx="100080" cy="110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7F9A9F5-0758-5F92-0CAB-C06F51C081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10845" y="1203148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1449A94-5F94-3534-64AF-B567B504A475}"/>
                    </a:ext>
                  </a:extLst>
                </p14:cNvPr>
                <p14:cNvContentPartPr/>
                <p14:nvPr/>
              </p14:nvContentPartPr>
              <p14:xfrm>
                <a:off x="6313645" y="1153828"/>
                <a:ext cx="231120" cy="306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1449A94-5F94-3534-64AF-B567B504A4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5005" y="1145188"/>
                  <a:ext cx="2487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CA7069C-A0F6-D0D8-9CCA-A9C0D8D9432A}"/>
              </a:ext>
            </a:extLst>
          </p:cNvPr>
          <p:cNvGrpSpPr/>
          <p:nvPr/>
        </p:nvGrpSpPr>
        <p:grpSpPr>
          <a:xfrm>
            <a:off x="3588445" y="1748548"/>
            <a:ext cx="1130040" cy="822960"/>
            <a:chOff x="3588445" y="1748548"/>
            <a:chExt cx="1130040" cy="8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0119CBD-9474-C60D-0CDF-448EBD06354D}"/>
                    </a:ext>
                  </a:extLst>
                </p14:cNvPr>
                <p14:cNvContentPartPr/>
                <p14:nvPr/>
              </p14:nvContentPartPr>
              <p14:xfrm>
                <a:off x="3596005" y="2459548"/>
                <a:ext cx="9000" cy="106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0119CBD-9474-C60D-0CDF-448EBD0635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87005" y="2450548"/>
                  <a:ext cx="2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A3CEFA-0411-071F-2547-3F321D0571F0}"/>
                    </a:ext>
                  </a:extLst>
                </p14:cNvPr>
                <p14:cNvContentPartPr/>
                <p14:nvPr/>
              </p14:nvContentPartPr>
              <p14:xfrm>
                <a:off x="3607525" y="2423548"/>
                <a:ext cx="114480" cy="128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A3CEFA-0411-071F-2547-3F321D0571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98885" y="2414908"/>
                  <a:ext cx="132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3F614D-5DB8-5760-2870-191609608F66}"/>
                    </a:ext>
                  </a:extLst>
                </p14:cNvPr>
                <p14:cNvContentPartPr/>
                <p14:nvPr/>
              </p14:nvContentPartPr>
              <p14:xfrm>
                <a:off x="3588445" y="2545948"/>
                <a:ext cx="122760" cy="25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3F614D-5DB8-5760-2870-191609608F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79805" y="2536948"/>
                  <a:ext cx="14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4B3587-62C3-DB73-8157-48A7EB81F3BE}"/>
                    </a:ext>
                  </a:extLst>
                </p14:cNvPr>
                <p14:cNvContentPartPr/>
                <p14:nvPr/>
              </p14:nvContentPartPr>
              <p14:xfrm>
                <a:off x="4357405" y="2283148"/>
                <a:ext cx="14040" cy="153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4B3587-62C3-DB73-8157-48A7EB81F3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48405" y="2274148"/>
                  <a:ext cx="31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1604FAE-64FD-DCB1-FA26-2E511AC233CD}"/>
                    </a:ext>
                  </a:extLst>
                </p14:cNvPr>
                <p14:cNvContentPartPr/>
                <p14:nvPr/>
              </p14:nvContentPartPr>
              <p14:xfrm>
                <a:off x="4343005" y="2239948"/>
                <a:ext cx="136800" cy="208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1604FAE-64FD-DCB1-FA26-2E511AC233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34005" y="2231308"/>
                  <a:ext cx="154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9FD0CD-B8F9-DE89-D7D5-FDED2A189545}"/>
                    </a:ext>
                  </a:extLst>
                </p14:cNvPr>
                <p14:cNvContentPartPr/>
                <p14:nvPr/>
              </p14:nvContentPartPr>
              <p14:xfrm>
                <a:off x="4620205" y="2103508"/>
                <a:ext cx="15840" cy="50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9FD0CD-B8F9-DE89-D7D5-FDED2A1895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1205" y="2094508"/>
                  <a:ext cx="33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D28AE7-6EFB-F8DD-2691-32F935402528}"/>
                    </a:ext>
                  </a:extLst>
                </p14:cNvPr>
                <p14:cNvContentPartPr/>
                <p14:nvPr/>
              </p14:nvContentPartPr>
              <p14:xfrm>
                <a:off x="4620565" y="2077588"/>
                <a:ext cx="87480" cy="79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D28AE7-6EFB-F8DD-2691-32F9354025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11925" y="206858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F27C4C-763D-3D3C-EF6E-66D95163D608}"/>
                    </a:ext>
                  </a:extLst>
                </p14:cNvPr>
                <p14:cNvContentPartPr/>
                <p14:nvPr/>
              </p14:nvContentPartPr>
              <p14:xfrm>
                <a:off x="3969685" y="1748548"/>
                <a:ext cx="748800" cy="696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F27C4C-763D-3D3C-EF6E-66D95163D6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60685" y="1739908"/>
                  <a:ext cx="766440" cy="71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96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5024" y="554792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C7355C-5C7B-2AFB-1F06-53CF32558B9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0069E4-5A6D-A054-7119-ABEFB4A9FED5}"/>
                  </a:ext>
                </a:extLst>
              </p14:cNvPr>
              <p14:cNvContentPartPr/>
              <p14:nvPr/>
            </p14:nvContentPartPr>
            <p14:xfrm>
              <a:off x="3851605" y="1177588"/>
              <a:ext cx="466560" cy="277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0069E4-5A6D-A054-7119-ABEFB4A9FE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605" y="1168588"/>
                <a:ext cx="484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774BB8E-EA6F-4108-EC5E-C324099DEEE2}"/>
                  </a:ext>
                </a:extLst>
              </p14:cNvPr>
              <p14:cNvContentPartPr/>
              <p14:nvPr/>
            </p14:nvContentPartPr>
            <p14:xfrm>
              <a:off x="3712645" y="5058028"/>
              <a:ext cx="1897200" cy="102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774BB8E-EA6F-4108-EC5E-C324099DEE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005" y="5049388"/>
                <a:ext cx="1914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49F3402-1207-EFC8-EF49-ADC1253F1447}"/>
                  </a:ext>
                </a:extLst>
              </p14:cNvPr>
              <p14:cNvContentPartPr/>
              <p14:nvPr/>
            </p14:nvContentPartPr>
            <p14:xfrm>
              <a:off x="3707965" y="3515788"/>
              <a:ext cx="354240" cy="32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49F3402-1207-EFC8-EF49-ADC1253F1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8965" y="3506788"/>
                <a:ext cx="37188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27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BC859-8540-4743-76C0-B0AFD06228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Short-run Output Gaps: Why do they matter?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4570E-53D1-C72A-E006-17DE8C498593}"/>
              </a:ext>
            </a:extLst>
          </p:cNvPr>
          <p:cNvSpPr txBox="1"/>
          <p:nvPr/>
        </p:nvSpPr>
        <p:spPr>
          <a:xfrm>
            <a:off x="791840" y="926294"/>
            <a:ext cx="9001000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/>
              <a:t>Output Gap	=	 Actual Output 	-	 Potential Output</a:t>
            </a:r>
          </a:p>
          <a:p>
            <a:r>
              <a:rPr lang="en-US" sz="2400" b="1" dirty="0"/>
              <a:t>			_______________________________________</a:t>
            </a:r>
          </a:p>
          <a:p>
            <a:r>
              <a:rPr lang="en-US" sz="2400" b="1" dirty="0"/>
              <a:t>					 Potential Output</a:t>
            </a:r>
          </a:p>
          <a:p>
            <a:r>
              <a:rPr lang="en-US" sz="2400" b="1" dirty="0"/>
              <a:t>		</a:t>
            </a:r>
          </a:p>
          <a:p>
            <a:r>
              <a:rPr lang="en-US" sz="2400" b="1" dirty="0"/>
              <a:t>		=	               Y		-	            Y*</a:t>
            </a:r>
          </a:p>
          <a:p>
            <a:r>
              <a:rPr lang="en-US" sz="2400" b="1" dirty="0"/>
              <a:t>			_______________________________________</a:t>
            </a:r>
          </a:p>
          <a:p>
            <a:r>
              <a:rPr lang="en-US" sz="2400" b="1" dirty="0"/>
              <a:t>					             Y*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de-DE" sz="2400" dirty="0"/>
              <a:t>(Y – Y*)/Y* &gt; 0		→	a positive </a:t>
            </a:r>
            <a:r>
              <a:rPr lang="de-DE" sz="2400" dirty="0" err="1"/>
              <a:t>output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expansionary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(Y – Y*)/Y* &lt; 0		→	a negative </a:t>
            </a:r>
            <a:r>
              <a:rPr lang="de-DE" sz="2400" dirty="0" err="1"/>
              <a:t>output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recessionary</a:t>
            </a:r>
            <a:r>
              <a:rPr lang="de-DE" sz="2400" dirty="0"/>
              <a:t> </a:t>
            </a:r>
            <a:r>
              <a:rPr lang="de-DE" sz="2400" dirty="0" err="1"/>
              <a:t>gap</a:t>
            </a:r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5AD36E0-0174-CBCD-626B-A98843A7CA5D}"/>
                  </a:ext>
                </a:extLst>
              </p14:cNvPr>
              <p14:cNvContentPartPr/>
              <p14:nvPr/>
            </p14:nvContentPartPr>
            <p14:xfrm>
              <a:off x="3679165" y="1278748"/>
              <a:ext cx="1977840" cy="138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5AD36E0-0174-CBCD-626B-A98843A7C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0525" y="1269748"/>
                <a:ext cx="1995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0742FC7-9CBF-6C22-71EC-BD9488680D71}"/>
                  </a:ext>
                </a:extLst>
              </p14:cNvPr>
              <p14:cNvContentPartPr/>
              <p14:nvPr/>
            </p14:nvContentPartPr>
            <p14:xfrm>
              <a:off x="7305805" y="1328068"/>
              <a:ext cx="2513520" cy="113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0742FC7-9CBF-6C22-71EC-BD9488680D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7165" y="1319428"/>
                <a:ext cx="2531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E3BD621-86DA-36B4-6B9B-A751A5975834}"/>
                  </a:ext>
                </a:extLst>
              </p14:cNvPr>
              <p14:cNvContentPartPr/>
              <p14:nvPr/>
            </p14:nvContentPartPr>
            <p14:xfrm>
              <a:off x="3253285" y="770788"/>
              <a:ext cx="2489760" cy="959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E3BD621-86DA-36B4-6B9B-A751A59758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4645" y="762148"/>
                <a:ext cx="250740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E258CD-FAC2-A119-E958-6E73973F96B6}"/>
                  </a:ext>
                </a:extLst>
              </p14:cNvPr>
              <p14:cNvContentPartPr/>
              <p14:nvPr/>
            </p14:nvContentPartPr>
            <p14:xfrm>
              <a:off x="7165765" y="763588"/>
              <a:ext cx="2479680" cy="762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E258CD-FAC2-A119-E958-6E73973F96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6765" y="754588"/>
                <a:ext cx="2497320" cy="78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201760C-D2CD-03B1-830F-F4F32343E90A}"/>
              </a:ext>
            </a:extLst>
          </p:cNvPr>
          <p:cNvGrpSpPr/>
          <p:nvPr/>
        </p:nvGrpSpPr>
        <p:grpSpPr>
          <a:xfrm>
            <a:off x="5329045" y="1460908"/>
            <a:ext cx="2702160" cy="922320"/>
            <a:chOff x="5329045" y="1460908"/>
            <a:chExt cx="270216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46AFB7-2C2E-F735-E5B8-57ECD4DE222A}"/>
                    </a:ext>
                  </a:extLst>
                </p14:cNvPr>
                <p14:cNvContentPartPr/>
                <p14:nvPr/>
              </p14:nvContentPartPr>
              <p14:xfrm>
                <a:off x="5911165" y="1566748"/>
                <a:ext cx="207000" cy="44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46AFB7-2C2E-F735-E5B8-57ECD4DE22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02525" y="1558108"/>
                  <a:ext cx="224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35DA9B6-8E25-E194-35B9-12056E6F18B3}"/>
                    </a:ext>
                  </a:extLst>
                </p14:cNvPr>
                <p14:cNvContentPartPr/>
                <p14:nvPr/>
              </p14:nvContentPartPr>
              <p14:xfrm>
                <a:off x="5329045" y="1460908"/>
                <a:ext cx="2702160" cy="922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35DA9B6-8E25-E194-35B9-12056E6F18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20405" y="1452268"/>
                  <a:ext cx="2719800" cy="9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6F41AE1-5F44-5E24-1D98-49C44C181DF9}"/>
                  </a:ext>
                </a:extLst>
              </p14:cNvPr>
              <p14:cNvContentPartPr/>
              <p14:nvPr/>
            </p14:nvContentPartPr>
            <p14:xfrm>
              <a:off x="4169485" y="4020148"/>
              <a:ext cx="3961080" cy="1212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6F41AE1-5F44-5E24-1D98-49C44C181D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0845" y="4011508"/>
                <a:ext cx="3978720" cy="12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B54EEBE-9CBB-B6A2-464E-D2F7FAE2B91B}"/>
              </a:ext>
            </a:extLst>
          </p:cNvPr>
          <p:cNvGrpSpPr/>
          <p:nvPr/>
        </p:nvGrpSpPr>
        <p:grpSpPr>
          <a:xfrm>
            <a:off x="3901645" y="5496508"/>
            <a:ext cx="4564440" cy="1176120"/>
            <a:chOff x="3901645" y="5496508"/>
            <a:chExt cx="4564440" cy="11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AC3AA14-8336-B69F-3855-6E8E83CD9993}"/>
                    </a:ext>
                  </a:extLst>
                </p14:cNvPr>
                <p14:cNvContentPartPr/>
                <p14:nvPr/>
              </p14:nvContentPartPr>
              <p14:xfrm>
                <a:off x="3901645" y="5496508"/>
                <a:ext cx="4564440" cy="1176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AC3AA14-8336-B69F-3855-6E8E83CD99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93005" y="5487508"/>
                  <a:ext cx="4582080" cy="11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AFAACD-3D78-A7E7-4ECF-0CE6A8D4620D}"/>
                    </a:ext>
                  </a:extLst>
                </p14:cNvPr>
                <p14:cNvContentPartPr/>
                <p14:nvPr/>
              </p14:nvContentPartPr>
              <p14:xfrm>
                <a:off x="5313205" y="5570668"/>
                <a:ext cx="2384280" cy="121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AFAACD-3D78-A7E7-4ECF-0CE6A8D462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4565" y="5561668"/>
                  <a:ext cx="24019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11A27E5-3173-BB1C-31C8-8BBB8BFE1827}"/>
              </a:ext>
            </a:extLst>
          </p:cNvPr>
          <p:cNvGrpSpPr/>
          <p:nvPr/>
        </p:nvGrpSpPr>
        <p:grpSpPr>
          <a:xfrm>
            <a:off x="10004365" y="448588"/>
            <a:ext cx="1955520" cy="1753920"/>
            <a:chOff x="10004365" y="448588"/>
            <a:chExt cx="1955520" cy="17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AA79898-3992-D4DE-6C06-D3A27764AE0C}"/>
                    </a:ext>
                  </a:extLst>
                </p14:cNvPr>
                <p14:cNvContentPartPr/>
                <p14:nvPr/>
              </p14:nvContentPartPr>
              <p14:xfrm>
                <a:off x="10583605" y="1024588"/>
                <a:ext cx="21600" cy="1113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AA79898-3992-D4DE-6C06-D3A27764AE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74965" y="1015948"/>
                  <a:ext cx="39240" cy="11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1398BD3-9366-AB19-EADD-CAB4DBF28C16}"/>
                    </a:ext>
                  </a:extLst>
                </p14:cNvPr>
                <p14:cNvContentPartPr/>
                <p14:nvPr/>
              </p14:nvContentPartPr>
              <p14:xfrm>
                <a:off x="10201285" y="1971388"/>
                <a:ext cx="1463400" cy="51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1398BD3-9366-AB19-EADD-CAB4DBF28C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92285" y="1962388"/>
                  <a:ext cx="1481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1E27C48-CC3B-3994-C3EA-36B21F8E3706}"/>
                    </a:ext>
                  </a:extLst>
                </p14:cNvPr>
                <p14:cNvContentPartPr/>
                <p14:nvPr/>
              </p14:nvContentPartPr>
              <p14:xfrm>
                <a:off x="11629045" y="1835668"/>
                <a:ext cx="330840" cy="309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1E27C48-CC3B-3994-C3EA-36B21F8E37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20405" y="1826668"/>
                  <a:ext cx="348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50A1058-E371-86E8-3C93-C7B589A66DDE}"/>
                    </a:ext>
                  </a:extLst>
                </p14:cNvPr>
                <p14:cNvContentPartPr/>
                <p14:nvPr/>
              </p14:nvContentPartPr>
              <p14:xfrm>
                <a:off x="10472725" y="774028"/>
                <a:ext cx="220320" cy="285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50A1058-E371-86E8-3C93-C7B589A66D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4085" y="765388"/>
                  <a:ext cx="237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145385-3E93-88DA-47A7-061A24265E3C}"/>
                    </a:ext>
                  </a:extLst>
                </p14:cNvPr>
                <p14:cNvContentPartPr/>
                <p14:nvPr/>
              </p14:nvContentPartPr>
              <p14:xfrm>
                <a:off x="10313965" y="1103428"/>
                <a:ext cx="1357200" cy="908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145385-3E93-88DA-47A7-061A24265E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05325" y="1094428"/>
                  <a:ext cx="137484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A3AFD45-2421-AAF2-7B27-9205E2EEEE90}"/>
                    </a:ext>
                  </a:extLst>
                </p14:cNvPr>
                <p14:cNvContentPartPr/>
                <p14:nvPr/>
              </p14:nvContentPartPr>
              <p14:xfrm>
                <a:off x="10209565" y="654148"/>
                <a:ext cx="20160" cy="169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A3AFD45-2421-AAF2-7B27-9205E2EEEE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00565" y="645508"/>
                  <a:ext cx="3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F0A428-E3FB-D2D3-DF6D-B7ED8D092E00}"/>
                    </a:ext>
                  </a:extLst>
                </p14:cNvPr>
                <p14:cNvContentPartPr/>
                <p14:nvPr/>
              </p14:nvContentPartPr>
              <p14:xfrm>
                <a:off x="10128925" y="601948"/>
                <a:ext cx="206280" cy="254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F0A428-E3FB-D2D3-DF6D-B7ED8D092E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20285" y="592948"/>
                  <a:ext cx="223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5A32CB-681D-4C65-AE35-D53FCCFD5D4E}"/>
                    </a:ext>
                  </a:extLst>
                </p14:cNvPr>
                <p14:cNvContentPartPr/>
                <p14:nvPr/>
              </p14:nvContentPartPr>
              <p14:xfrm>
                <a:off x="10176085" y="550468"/>
                <a:ext cx="213120" cy="301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5A32CB-681D-4C65-AE35-D53FCCFD5D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67445" y="541828"/>
                  <a:ext cx="230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6CA657-1449-A7E9-BBE2-BD550F0774E5}"/>
                    </a:ext>
                  </a:extLst>
                </p14:cNvPr>
                <p14:cNvContentPartPr/>
                <p14:nvPr/>
              </p14:nvContentPartPr>
              <p14:xfrm>
                <a:off x="10397485" y="554068"/>
                <a:ext cx="190800" cy="204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6CA657-1449-A7E9-BBE2-BD550F0774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88485" y="545428"/>
                  <a:ext cx="208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04E21D9-D89D-EE0C-641F-B52347C4F816}"/>
                    </a:ext>
                  </a:extLst>
                </p14:cNvPr>
                <p14:cNvContentPartPr/>
                <p14:nvPr/>
              </p14:nvContentPartPr>
              <p14:xfrm>
                <a:off x="10635085" y="448588"/>
                <a:ext cx="247680" cy="30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04E21D9-D89D-EE0C-641F-B52347C4F8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26085" y="439948"/>
                  <a:ext cx="265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3517209-5405-587A-F351-ABAFDFB8443C}"/>
                    </a:ext>
                  </a:extLst>
                </p14:cNvPr>
                <p14:cNvContentPartPr/>
                <p14:nvPr/>
              </p14:nvContentPartPr>
              <p14:xfrm>
                <a:off x="10632205" y="842068"/>
                <a:ext cx="1136520" cy="931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3517209-5405-587A-F351-ABAFDFB844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23565" y="833428"/>
                  <a:ext cx="115416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54B795-2E49-D9BE-B0B7-F9D630B3609F}"/>
                    </a:ext>
                  </a:extLst>
                </p14:cNvPr>
                <p14:cNvContentPartPr/>
                <p14:nvPr/>
              </p14:nvContentPartPr>
              <p14:xfrm>
                <a:off x="10355005" y="1041148"/>
                <a:ext cx="1529640" cy="991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54B795-2E49-D9BE-B0B7-F9D630B360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46005" y="1032508"/>
                  <a:ext cx="154728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71FB69-8552-7CC4-3960-44267696CC36}"/>
                    </a:ext>
                  </a:extLst>
                </p14:cNvPr>
                <p14:cNvContentPartPr/>
                <p14:nvPr/>
              </p14:nvContentPartPr>
              <p14:xfrm>
                <a:off x="10608805" y="1027468"/>
                <a:ext cx="1305360" cy="860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71FB69-8552-7CC4-3960-44267696CC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00165" y="1018468"/>
                  <a:ext cx="132300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6E5875-23F5-7F8B-58E8-2E26257EB27D}"/>
                    </a:ext>
                  </a:extLst>
                </p14:cNvPr>
                <p14:cNvContentPartPr/>
                <p14:nvPr/>
              </p14:nvContentPartPr>
              <p14:xfrm>
                <a:off x="10873045" y="1661068"/>
                <a:ext cx="173160" cy="541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6E5875-23F5-7F8B-58E8-2E26257EB2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4045" y="1652068"/>
                  <a:ext cx="1908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079039-9F47-68B9-C261-29E071E24D07}"/>
                    </a:ext>
                  </a:extLst>
                </p14:cNvPr>
                <p14:cNvContentPartPr/>
                <p14:nvPr/>
              </p14:nvContentPartPr>
              <p14:xfrm>
                <a:off x="10874125" y="1553068"/>
                <a:ext cx="227880" cy="217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079039-9F47-68B9-C261-29E071E24D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65125" y="1544428"/>
                  <a:ext cx="24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EE5FA9-9555-2D26-C330-A67B91944CBC}"/>
                    </a:ext>
                  </a:extLst>
                </p14:cNvPr>
                <p14:cNvContentPartPr/>
                <p14:nvPr/>
              </p14:nvContentPartPr>
              <p14:xfrm>
                <a:off x="10820125" y="1413028"/>
                <a:ext cx="28800" cy="248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EE5FA9-9555-2D26-C330-A67B91944C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11125" y="1404028"/>
                  <a:ext cx="46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A1403E7-C756-017F-32F5-BC26749D575C}"/>
                    </a:ext>
                  </a:extLst>
                </p14:cNvPr>
                <p14:cNvContentPartPr/>
                <p14:nvPr/>
              </p14:nvContentPartPr>
              <p14:xfrm>
                <a:off x="10735165" y="1570708"/>
                <a:ext cx="215640" cy="131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A1403E7-C756-017F-32F5-BC26749D57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26525" y="1561708"/>
                  <a:ext cx="23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00113B-485A-848F-5EE6-FB1A635031CF}"/>
                    </a:ext>
                  </a:extLst>
                </p14:cNvPr>
                <p14:cNvContentPartPr/>
                <p14:nvPr/>
              </p14:nvContentPartPr>
              <p14:xfrm>
                <a:off x="10678645" y="1349668"/>
                <a:ext cx="246960" cy="100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00113B-485A-848F-5EE6-FB1A635031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69645" y="1341028"/>
                  <a:ext cx="264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BBFD47-8531-251C-54E2-5E4924F59F03}"/>
                    </a:ext>
                  </a:extLst>
                </p14:cNvPr>
                <p14:cNvContentPartPr/>
                <p14:nvPr/>
              </p14:nvContentPartPr>
              <p14:xfrm>
                <a:off x="10409005" y="1514908"/>
                <a:ext cx="386280" cy="149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BBFD47-8531-251C-54E2-5E4924F59F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00365" y="1506268"/>
                  <a:ext cx="403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CA463C7-95F9-19DD-D83F-3FE14FA88248}"/>
                    </a:ext>
                  </a:extLst>
                </p14:cNvPr>
                <p14:cNvContentPartPr/>
                <p14:nvPr/>
              </p14:nvContentPartPr>
              <p14:xfrm>
                <a:off x="10689085" y="1473508"/>
                <a:ext cx="127080" cy="120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CA463C7-95F9-19DD-D83F-3FE14FA882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445" y="1464868"/>
                  <a:ext cx="14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B0003F5-C695-E5F2-A4C6-CCB8997B4DE1}"/>
                    </a:ext>
                  </a:extLst>
                </p14:cNvPr>
                <p14:cNvContentPartPr/>
                <p14:nvPr/>
              </p14:nvContentPartPr>
              <p14:xfrm>
                <a:off x="10022005" y="1676908"/>
                <a:ext cx="86760" cy="142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B0003F5-C695-E5F2-A4C6-CCB8997B4D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13365" y="1668268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8E8D27-86D7-68BC-3CF8-77A739413775}"/>
                    </a:ext>
                  </a:extLst>
                </p14:cNvPr>
                <p14:cNvContentPartPr/>
                <p14:nvPr/>
              </p14:nvContentPartPr>
              <p14:xfrm>
                <a:off x="10004365" y="1619668"/>
                <a:ext cx="192600" cy="223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8E8D27-86D7-68BC-3CF8-77A7394137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95725" y="1610668"/>
                  <a:ext cx="210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6003493-1B30-A3BC-4816-12832019C23C}"/>
                    </a:ext>
                  </a:extLst>
                </p14:cNvPr>
                <p14:cNvContentPartPr/>
                <p14:nvPr/>
              </p14:nvContentPartPr>
              <p14:xfrm>
                <a:off x="11243485" y="1408708"/>
                <a:ext cx="37800" cy="12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6003493-1B30-A3BC-4816-12832019C2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34845" y="1399708"/>
                  <a:ext cx="5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A52282E-6350-7D1E-E342-1E30CCE74935}"/>
                    </a:ext>
                  </a:extLst>
                </p14:cNvPr>
                <p14:cNvContentPartPr/>
                <p14:nvPr/>
              </p14:nvContentPartPr>
              <p14:xfrm>
                <a:off x="11168245" y="1530748"/>
                <a:ext cx="186120" cy="32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A52282E-6350-7D1E-E342-1E30CCE749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59605" y="1521748"/>
                  <a:ext cx="203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59B3F0-DEA9-7AE5-59FE-DC82A3CB3997}"/>
                    </a:ext>
                  </a:extLst>
                </p14:cNvPr>
                <p14:cNvContentPartPr/>
                <p14:nvPr/>
              </p14:nvContentPartPr>
              <p14:xfrm>
                <a:off x="11165005" y="1387828"/>
                <a:ext cx="158760" cy="72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59B3F0-DEA9-7AE5-59FE-DC82A3CB39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56005" y="1379188"/>
                  <a:ext cx="1764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F9A5FA5-A394-1435-9C5F-6D3E5FA61E4B}"/>
                  </a:ext>
                </a:extLst>
              </p14:cNvPr>
              <p14:cNvContentPartPr/>
              <p14:nvPr/>
            </p14:nvContentPartPr>
            <p14:xfrm>
              <a:off x="10180405" y="580348"/>
              <a:ext cx="1930680" cy="1548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F9A5FA5-A394-1435-9C5F-6D3E5FA61E4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171765" y="571708"/>
                <a:ext cx="1948320" cy="156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56B841C-81C6-D0BD-D59D-DF05E031DAED}"/>
              </a:ext>
            </a:extLst>
          </p:cNvPr>
          <p:cNvGrpSpPr/>
          <p:nvPr/>
        </p:nvGrpSpPr>
        <p:grpSpPr>
          <a:xfrm>
            <a:off x="272125" y="720028"/>
            <a:ext cx="8490240" cy="3147840"/>
            <a:chOff x="272125" y="720028"/>
            <a:chExt cx="8490240" cy="31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14509F7-D189-8169-44D0-E3D077161AB6}"/>
                    </a:ext>
                  </a:extLst>
                </p14:cNvPr>
                <p14:cNvContentPartPr/>
                <p14:nvPr/>
              </p14:nvContentPartPr>
              <p14:xfrm>
                <a:off x="4121965" y="2165788"/>
                <a:ext cx="4640400" cy="1702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14509F7-D189-8169-44D0-E3D077161A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13325" y="2157148"/>
                  <a:ext cx="4658040" cy="17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D82F49D-273A-26D3-C50A-5E394FB13A90}"/>
                    </a:ext>
                  </a:extLst>
                </p14:cNvPr>
                <p14:cNvContentPartPr/>
                <p14:nvPr/>
              </p14:nvContentPartPr>
              <p14:xfrm>
                <a:off x="272125" y="720028"/>
                <a:ext cx="2580480" cy="1050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D82F49D-273A-26D3-C50A-5E394FB13A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125" y="711388"/>
                  <a:ext cx="2598120" cy="10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2000721-7EA9-2D52-66F0-49400EE06F09}"/>
              </a:ext>
            </a:extLst>
          </p:cNvPr>
          <p:cNvGrpSpPr/>
          <p:nvPr/>
        </p:nvGrpSpPr>
        <p:grpSpPr>
          <a:xfrm>
            <a:off x="985645" y="4170628"/>
            <a:ext cx="6786720" cy="911880"/>
            <a:chOff x="985645" y="4170628"/>
            <a:chExt cx="6786720" cy="9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0D1576-BEB2-6EF1-4EC1-26F505687904}"/>
                    </a:ext>
                  </a:extLst>
                </p14:cNvPr>
                <p14:cNvContentPartPr/>
                <p14:nvPr/>
              </p14:nvContentPartPr>
              <p14:xfrm>
                <a:off x="985645" y="4170628"/>
                <a:ext cx="299880" cy="457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0D1576-BEB2-6EF1-4EC1-26F5056879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7005" y="4161628"/>
                  <a:ext cx="3175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0307EAD-D6FB-AC51-C440-F333B337CFD2}"/>
                    </a:ext>
                  </a:extLst>
                </p14:cNvPr>
                <p14:cNvContentPartPr/>
                <p14:nvPr/>
              </p14:nvContentPartPr>
              <p14:xfrm>
                <a:off x="1097605" y="4202308"/>
                <a:ext cx="200880" cy="465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0307EAD-D6FB-AC51-C440-F333B337CF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8605" y="4193668"/>
                  <a:ext cx="2185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455F4C-DD48-3EAB-7733-FAF8963FE895}"/>
                    </a:ext>
                  </a:extLst>
                </p14:cNvPr>
                <p14:cNvContentPartPr/>
                <p14:nvPr/>
              </p14:nvContentPartPr>
              <p14:xfrm>
                <a:off x="1445725" y="4205548"/>
                <a:ext cx="429480" cy="501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455F4C-DD48-3EAB-7733-FAF8963FE8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37085" y="4196908"/>
                  <a:ext cx="447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39CD8E-8CA3-6AFA-031E-9587E3ABDB3B}"/>
                    </a:ext>
                  </a:extLst>
                </p14:cNvPr>
                <p14:cNvContentPartPr/>
                <p14:nvPr/>
              </p14:nvContentPartPr>
              <p14:xfrm>
                <a:off x="2442205" y="4182148"/>
                <a:ext cx="503640" cy="474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39CD8E-8CA3-6AFA-031E-9587E3ABDB3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33205" y="4173508"/>
                  <a:ext cx="521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9B568B-AA20-5680-918D-8A8AFA5F6CCA}"/>
                    </a:ext>
                  </a:extLst>
                </p14:cNvPr>
                <p14:cNvContentPartPr/>
                <p14:nvPr/>
              </p14:nvContentPartPr>
              <p14:xfrm>
                <a:off x="5358925" y="5013388"/>
                <a:ext cx="2413440" cy="69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9B568B-AA20-5680-918D-8A8AFA5F6C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50285" y="5004748"/>
                  <a:ext cx="243108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1198AB9-A9AC-D65A-E946-285E7EB1106D}"/>
                  </a:ext>
                </a:extLst>
              </p14:cNvPr>
              <p14:cNvContentPartPr/>
              <p14:nvPr/>
            </p14:nvContentPartPr>
            <p14:xfrm>
              <a:off x="5624605" y="6445828"/>
              <a:ext cx="2096640" cy="885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1198AB9-A9AC-D65A-E946-285E7EB110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5965" y="6436828"/>
                <a:ext cx="211428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9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8784" y="66132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980019-FDF9-F8E9-F6AC-003B8D16B2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7AECEAE-0142-13FD-171B-17D53A033439}"/>
                  </a:ext>
                </a:extLst>
              </p14:cNvPr>
              <p14:cNvContentPartPr/>
              <p14:nvPr/>
            </p14:nvContentPartPr>
            <p14:xfrm>
              <a:off x="7107085" y="4985308"/>
              <a:ext cx="1147680" cy="60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7AECEAE-0142-13FD-171B-17D53A033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8085" y="4976668"/>
                <a:ext cx="1165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64E3E32-11D9-0C0F-3AF3-EAF64E9E5860}"/>
                  </a:ext>
                </a:extLst>
              </p14:cNvPr>
              <p14:cNvContentPartPr/>
              <p14:nvPr/>
            </p14:nvContentPartPr>
            <p14:xfrm>
              <a:off x="520885" y="5418748"/>
              <a:ext cx="1329120" cy="126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64E3E32-11D9-0C0F-3AF3-EAF64E9E58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885" y="5410108"/>
                <a:ext cx="13467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02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blipFill>
                <a:blip r:embed="rId2"/>
                <a:stretch>
                  <a:fillRect l="-641" t="-518" r="-114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079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433CE2-C7D4-BC8C-6AFA-EB6E460E9A6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91D18AF-E938-0F7F-4188-83BB72240321}"/>
                  </a:ext>
                </a:extLst>
              </p14:cNvPr>
              <p14:cNvContentPartPr/>
              <p14:nvPr/>
            </p14:nvContentPartPr>
            <p14:xfrm>
              <a:off x="4446685" y="2723673"/>
              <a:ext cx="1927440" cy="25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91D18AF-E938-0F7F-4188-83BB722403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7685" y="2715033"/>
                <a:ext cx="1945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172C7E5-6C82-4706-1929-BB10F4ED47EF}"/>
                  </a:ext>
                </a:extLst>
              </p14:cNvPr>
              <p14:cNvContentPartPr/>
              <p14:nvPr/>
            </p14:nvContentPartPr>
            <p14:xfrm>
              <a:off x="2411245" y="2092593"/>
              <a:ext cx="4590720" cy="1105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172C7E5-6C82-4706-1929-BB10F4ED47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2605" y="2083593"/>
                <a:ext cx="4608360" cy="11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FF83378-7BF3-4D94-640D-0942D837266B}"/>
              </a:ext>
            </a:extLst>
          </p:cNvPr>
          <p:cNvGrpSpPr/>
          <p:nvPr/>
        </p:nvGrpSpPr>
        <p:grpSpPr>
          <a:xfrm>
            <a:off x="4456405" y="2672553"/>
            <a:ext cx="1073880" cy="47160"/>
            <a:chOff x="4456405" y="2672553"/>
            <a:chExt cx="107388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65BB8C-BC2D-B0AE-CAA6-E04484DEC125}"/>
                    </a:ext>
                  </a:extLst>
                </p14:cNvPr>
                <p14:cNvContentPartPr/>
                <p14:nvPr/>
              </p14:nvContentPartPr>
              <p14:xfrm>
                <a:off x="4456405" y="2694513"/>
                <a:ext cx="196920" cy="25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65BB8C-BC2D-B0AE-CAA6-E04484DEC1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47765" y="2685873"/>
                  <a:ext cx="21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D353CC-F909-8356-870E-481B723F11DE}"/>
                    </a:ext>
                  </a:extLst>
                </p14:cNvPr>
                <p14:cNvContentPartPr/>
                <p14:nvPr/>
              </p14:nvContentPartPr>
              <p14:xfrm>
                <a:off x="5375125" y="2672553"/>
                <a:ext cx="155160" cy="23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D353CC-F909-8356-870E-481B723F11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6125" y="2663553"/>
                  <a:ext cx="17280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4477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8064" y="4008033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02583C-439B-4AEB-5F32-6E926B7CE32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4334DE-633E-0C7B-0635-FFAC00DD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9" y="691336"/>
            <a:ext cx="7164602" cy="32237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159CCE2-402B-5A9D-DAC4-AD832C20AEEE}"/>
                  </a:ext>
                </a:extLst>
              </p14:cNvPr>
              <p14:cNvContentPartPr/>
              <p14:nvPr/>
            </p14:nvContentPartPr>
            <p14:xfrm>
              <a:off x="2620045" y="1967068"/>
              <a:ext cx="2735640" cy="594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159CCE2-402B-5A9D-DAC4-AD832C20AE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1405" y="1958428"/>
                <a:ext cx="2753280" cy="6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253B2C4-B30D-9312-2C1B-FD904848F315}"/>
              </a:ext>
            </a:extLst>
          </p:cNvPr>
          <p:cNvGrpSpPr/>
          <p:nvPr/>
        </p:nvGrpSpPr>
        <p:grpSpPr>
          <a:xfrm>
            <a:off x="503605" y="2526508"/>
            <a:ext cx="6819120" cy="1528560"/>
            <a:chOff x="503605" y="2526508"/>
            <a:chExt cx="6819120" cy="15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F9C2391-E779-990A-15DE-ED9EB2FDA11B}"/>
                    </a:ext>
                  </a:extLst>
                </p14:cNvPr>
                <p14:cNvContentPartPr/>
                <p14:nvPr/>
              </p14:nvContentPartPr>
              <p14:xfrm>
                <a:off x="2579725" y="2526508"/>
                <a:ext cx="1520640" cy="495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F9C2391-E779-990A-15DE-ED9EB2FDA1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71085" y="2517868"/>
                  <a:ext cx="15382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6837DB7-1822-38FF-FEBB-3A8A15D76177}"/>
                    </a:ext>
                  </a:extLst>
                </p14:cNvPr>
                <p14:cNvContentPartPr/>
                <p14:nvPr/>
              </p14:nvContentPartPr>
              <p14:xfrm>
                <a:off x="4152205" y="2539468"/>
                <a:ext cx="1679040" cy="505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6837DB7-1822-38FF-FEBB-3A8A15D761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3565" y="2530468"/>
                  <a:ext cx="16966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779809-BA9E-072D-8FFD-6CA7A47E788D}"/>
                    </a:ext>
                  </a:extLst>
                </p14:cNvPr>
                <p14:cNvContentPartPr/>
                <p14:nvPr/>
              </p14:nvContentPartPr>
              <p14:xfrm>
                <a:off x="2439685" y="2598868"/>
                <a:ext cx="197640" cy="365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779809-BA9E-072D-8FFD-6CA7A47E78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0685" y="2589868"/>
                  <a:ext cx="215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46487C2-7D89-CBA9-CDD6-05CC80892465}"/>
                    </a:ext>
                  </a:extLst>
                </p14:cNvPr>
                <p14:cNvContentPartPr/>
                <p14:nvPr/>
              </p14:nvContentPartPr>
              <p14:xfrm>
                <a:off x="1893205" y="2800108"/>
                <a:ext cx="339480" cy="190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46487C2-7D89-CBA9-CDD6-05CC808924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205" y="2791108"/>
                  <a:ext cx="357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809AE97-0686-5D90-6C0B-315A74DA8CD3}"/>
                    </a:ext>
                  </a:extLst>
                </p14:cNvPr>
                <p14:cNvContentPartPr/>
                <p14:nvPr/>
              </p14:nvContentPartPr>
              <p14:xfrm>
                <a:off x="2147005" y="2759068"/>
                <a:ext cx="165600" cy="206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809AE97-0686-5D90-6C0B-315A74DA8C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8005" y="2750428"/>
                  <a:ext cx="183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854BF7-D7B5-1D28-AAAD-45B16F59C296}"/>
                    </a:ext>
                  </a:extLst>
                </p14:cNvPr>
                <p14:cNvContentPartPr/>
                <p14:nvPr/>
              </p14:nvContentPartPr>
              <p14:xfrm>
                <a:off x="503605" y="3105028"/>
                <a:ext cx="182880" cy="289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854BF7-D7B5-1D28-AAAD-45B16F59C2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4965" y="3096388"/>
                  <a:ext cx="200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E6F598-DF4C-DF37-5BFD-039C6FD9D492}"/>
                    </a:ext>
                  </a:extLst>
                </p14:cNvPr>
                <p14:cNvContentPartPr/>
                <p14:nvPr/>
              </p14:nvContentPartPr>
              <p14:xfrm>
                <a:off x="741205" y="3107548"/>
                <a:ext cx="350640" cy="137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E6F598-DF4C-DF37-5BFD-039C6FD9D4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2565" y="3098548"/>
                  <a:ext cx="368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4E1B6C-30EF-DD18-2E11-1EF55A6B10BB}"/>
                    </a:ext>
                  </a:extLst>
                </p14:cNvPr>
                <p14:cNvContentPartPr/>
                <p14:nvPr/>
              </p14:nvContentPartPr>
              <p14:xfrm>
                <a:off x="1118125" y="2873908"/>
                <a:ext cx="301680" cy="234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4E1B6C-30EF-DD18-2E11-1EF55A6B10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9125" y="2865268"/>
                  <a:ext cx="319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15F31D-0BBB-2466-8E80-15A8D92E6F2F}"/>
                    </a:ext>
                  </a:extLst>
                </p14:cNvPr>
                <p14:cNvContentPartPr/>
                <p14:nvPr/>
              </p14:nvContentPartPr>
              <p14:xfrm>
                <a:off x="1363285" y="2873188"/>
                <a:ext cx="12960" cy="1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15F31D-0BBB-2466-8E80-15A8D92E6F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54645" y="2864548"/>
                  <a:ext cx="3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715BAAA-EFD4-022D-1563-611C4343E214}"/>
                    </a:ext>
                  </a:extLst>
                </p14:cNvPr>
                <p14:cNvContentPartPr/>
                <p14:nvPr/>
              </p14:nvContentPartPr>
              <p14:xfrm>
                <a:off x="1436725" y="2882548"/>
                <a:ext cx="84240" cy="155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715BAAA-EFD4-022D-1563-611C4343E2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27725" y="2873908"/>
                  <a:ext cx="101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0553C5C-C763-CF44-F710-DC9442198DCA}"/>
                    </a:ext>
                  </a:extLst>
                </p14:cNvPr>
                <p14:cNvContentPartPr/>
                <p14:nvPr/>
              </p14:nvContentPartPr>
              <p14:xfrm>
                <a:off x="1555165" y="2814148"/>
                <a:ext cx="287280" cy="117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0553C5C-C763-CF44-F710-DC9442198D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46525" y="2805508"/>
                  <a:ext cx="304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7C79179-D659-4619-3D62-8A7A2253AED5}"/>
                    </a:ext>
                  </a:extLst>
                </p14:cNvPr>
                <p14:cNvContentPartPr/>
                <p14:nvPr/>
              </p14:nvContentPartPr>
              <p14:xfrm>
                <a:off x="1738405" y="2756188"/>
                <a:ext cx="201960" cy="245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7C79179-D659-4619-3D62-8A7A2253AE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29405" y="2747188"/>
                  <a:ext cx="219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F69A2C8-CD9A-9CB0-CA45-279DB29CE8C4}"/>
                    </a:ext>
                  </a:extLst>
                </p14:cNvPr>
                <p14:cNvContentPartPr/>
                <p14:nvPr/>
              </p14:nvContentPartPr>
              <p14:xfrm>
                <a:off x="613405" y="3444148"/>
                <a:ext cx="326160" cy="238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F69A2C8-CD9A-9CB0-CA45-279DB29CE8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4405" y="3435508"/>
                  <a:ext cx="343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170FE8-2001-9CED-3FEE-45339DBE80BB}"/>
                    </a:ext>
                  </a:extLst>
                </p14:cNvPr>
                <p14:cNvContentPartPr/>
                <p14:nvPr/>
              </p14:nvContentPartPr>
              <p14:xfrm>
                <a:off x="1031365" y="3370708"/>
                <a:ext cx="144360" cy="116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170FE8-2001-9CED-3FEE-45339DBE80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2725" y="3362068"/>
                  <a:ext cx="162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CB26E4-5D03-48EF-C802-3764CB3DD647}"/>
                    </a:ext>
                  </a:extLst>
                </p14:cNvPr>
                <p14:cNvContentPartPr/>
                <p14:nvPr/>
              </p14:nvContentPartPr>
              <p14:xfrm>
                <a:off x="1202365" y="3285028"/>
                <a:ext cx="251280" cy="183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CB26E4-5D03-48EF-C802-3764CB3DD6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3725" y="3276028"/>
                  <a:ext cx="268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8CE4773-293C-20B4-EDC6-F61ED1EE7FC6}"/>
                    </a:ext>
                  </a:extLst>
                </p14:cNvPr>
                <p14:cNvContentPartPr/>
                <p14:nvPr/>
              </p14:nvContentPartPr>
              <p14:xfrm>
                <a:off x="1492525" y="3231748"/>
                <a:ext cx="322560" cy="130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8CE4773-293C-20B4-EDC6-F61ED1EE7F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83885" y="3222748"/>
                  <a:ext cx="340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269EFF-A3BA-0E34-EC97-F36ED66F52B9}"/>
                    </a:ext>
                  </a:extLst>
                </p14:cNvPr>
                <p14:cNvContentPartPr/>
                <p14:nvPr/>
              </p14:nvContentPartPr>
              <p14:xfrm>
                <a:off x="1773325" y="3149308"/>
                <a:ext cx="26640" cy="26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269EFF-A3BA-0E34-EC97-F36ED66F52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64685" y="3140668"/>
                  <a:ext cx="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1FC7756-A575-5AAB-9197-2C62F3DFCD5F}"/>
                    </a:ext>
                  </a:extLst>
                </p14:cNvPr>
                <p14:cNvContentPartPr/>
                <p14:nvPr/>
              </p14:nvContentPartPr>
              <p14:xfrm>
                <a:off x="1863325" y="3201508"/>
                <a:ext cx="242640" cy="65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1FC7756-A575-5AAB-9197-2C62F3DFCD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54325" y="3192868"/>
                  <a:ext cx="26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AC75FD-46D4-47AA-CB35-EFD7165478B5}"/>
                    </a:ext>
                  </a:extLst>
                </p14:cNvPr>
                <p14:cNvContentPartPr/>
                <p14:nvPr/>
              </p14:nvContentPartPr>
              <p14:xfrm>
                <a:off x="2150965" y="3195028"/>
                <a:ext cx="77040" cy="61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AC75FD-46D4-47AA-CB35-EFD7165478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41965" y="3186028"/>
                  <a:ext cx="94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C6607B1-8F5E-AB8A-5F6F-5ED19836C7DE}"/>
                    </a:ext>
                  </a:extLst>
                </p14:cNvPr>
                <p14:cNvContentPartPr/>
                <p14:nvPr/>
              </p14:nvContentPartPr>
              <p14:xfrm>
                <a:off x="2273725" y="3179548"/>
                <a:ext cx="112680" cy="90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C6607B1-8F5E-AB8A-5F6F-5ED19836C7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64725" y="3170548"/>
                  <a:ext cx="13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B8F9EFE-9B24-93C6-7F76-9AD9300C9BCA}"/>
                    </a:ext>
                  </a:extLst>
                </p14:cNvPr>
                <p14:cNvContentPartPr/>
                <p14:nvPr/>
              </p14:nvContentPartPr>
              <p14:xfrm>
                <a:off x="2552005" y="3179908"/>
                <a:ext cx="210240" cy="54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B8F9EFE-9B24-93C6-7F76-9AD9300C9B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43005" y="3171268"/>
                  <a:ext cx="227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96B665-DB9D-9305-EE93-CFA5179BAA37}"/>
                    </a:ext>
                  </a:extLst>
                </p14:cNvPr>
                <p14:cNvContentPartPr/>
                <p14:nvPr/>
              </p14:nvContentPartPr>
              <p14:xfrm>
                <a:off x="2728405" y="3127348"/>
                <a:ext cx="11880" cy="3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96B665-DB9D-9305-EE93-CFA5179BAA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19405" y="3118348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813DC9-6F4A-9BEA-12DB-26D56A1DE158}"/>
                    </a:ext>
                  </a:extLst>
                </p14:cNvPr>
                <p14:cNvContentPartPr/>
                <p14:nvPr/>
              </p14:nvContentPartPr>
              <p14:xfrm>
                <a:off x="2903365" y="3140668"/>
                <a:ext cx="213840" cy="85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813DC9-6F4A-9BEA-12DB-26D56A1DE1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94725" y="3131668"/>
                  <a:ext cx="23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BB17172-0A98-6059-4412-A02B3B9FA311}"/>
                    </a:ext>
                  </a:extLst>
                </p14:cNvPr>
                <p14:cNvContentPartPr/>
                <p14:nvPr/>
              </p14:nvContentPartPr>
              <p14:xfrm>
                <a:off x="3129085" y="3066508"/>
                <a:ext cx="284400" cy="136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BB17172-0A98-6059-4412-A02B3B9FA3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20445" y="3057508"/>
                  <a:ext cx="30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9F549F-AFCF-0685-C6B6-C5E21F6648E9}"/>
                    </a:ext>
                  </a:extLst>
                </p14:cNvPr>
                <p14:cNvContentPartPr/>
                <p14:nvPr/>
              </p14:nvContentPartPr>
              <p14:xfrm>
                <a:off x="1162765" y="3605068"/>
                <a:ext cx="144360" cy="198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9F549F-AFCF-0685-C6B6-C5E21F6648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4125" y="3596428"/>
                  <a:ext cx="162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B11119-0B63-C62C-3B9A-5F85600A86AE}"/>
                    </a:ext>
                  </a:extLst>
                </p14:cNvPr>
                <p14:cNvContentPartPr/>
                <p14:nvPr/>
              </p14:nvContentPartPr>
              <p14:xfrm>
                <a:off x="1294525" y="3657988"/>
                <a:ext cx="84600" cy="98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B11119-0B63-C62C-3B9A-5F85600A86A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85885" y="3648988"/>
                  <a:ext cx="10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09234E4-9ED3-0E27-7DA0-330C8825D856}"/>
                    </a:ext>
                  </a:extLst>
                </p14:cNvPr>
                <p14:cNvContentPartPr/>
                <p14:nvPr/>
              </p14:nvContentPartPr>
              <p14:xfrm>
                <a:off x="1495765" y="3623068"/>
                <a:ext cx="261360" cy="101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09234E4-9ED3-0E27-7DA0-330C8825D8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86765" y="3614428"/>
                  <a:ext cx="27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91B9F1-71FA-2C42-AC77-F912E0F012B4}"/>
                    </a:ext>
                  </a:extLst>
                </p14:cNvPr>
                <p14:cNvContentPartPr/>
                <p14:nvPr/>
              </p14:nvContentPartPr>
              <p14:xfrm>
                <a:off x="1697725" y="3494908"/>
                <a:ext cx="12960" cy="6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91B9F1-71FA-2C42-AC77-F912E0F012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89085" y="3485908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FF0E1EB-5510-E13C-6A5D-1FC54A15E12A}"/>
                    </a:ext>
                  </a:extLst>
                </p14:cNvPr>
                <p14:cNvContentPartPr/>
                <p14:nvPr/>
              </p14:nvContentPartPr>
              <p14:xfrm>
                <a:off x="1846045" y="3446308"/>
                <a:ext cx="219600" cy="209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FF0E1EB-5510-E13C-6A5D-1FC54A15E1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37405" y="3437668"/>
                  <a:ext cx="237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FF14DB-BB60-B1F4-DEC3-61E8A801675F}"/>
                    </a:ext>
                  </a:extLst>
                </p14:cNvPr>
                <p14:cNvContentPartPr/>
                <p14:nvPr/>
              </p14:nvContentPartPr>
              <p14:xfrm>
                <a:off x="2090485" y="3497428"/>
                <a:ext cx="75960" cy="205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FF14DB-BB60-B1F4-DEC3-61E8A80167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81485" y="3488788"/>
                  <a:ext cx="93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04B16CC-5B74-33B5-516F-5C584D3FADEB}"/>
                    </a:ext>
                  </a:extLst>
                </p14:cNvPr>
                <p14:cNvContentPartPr/>
                <p14:nvPr/>
              </p14:nvContentPartPr>
              <p14:xfrm>
                <a:off x="2216485" y="3410668"/>
                <a:ext cx="336600" cy="179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04B16CC-5B74-33B5-516F-5C584D3FAD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07485" y="3401668"/>
                  <a:ext cx="354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41E1B1-A03C-C6B8-066E-47A8BD91F33F}"/>
                    </a:ext>
                  </a:extLst>
                </p14:cNvPr>
                <p14:cNvContentPartPr/>
                <p14:nvPr/>
              </p14:nvContentPartPr>
              <p14:xfrm>
                <a:off x="2725165" y="3330028"/>
                <a:ext cx="205200" cy="203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41E1B1-A03C-C6B8-066E-47A8BD91F3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16165" y="3321028"/>
                  <a:ext cx="22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7D4F83-385B-3431-A782-570E8BF6F177}"/>
                    </a:ext>
                  </a:extLst>
                </p14:cNvPr>
                <p14:cNvContentPartPr/>
                <p14:nvPr/>
              </p14:nvContentPartPr>
              <p14:xfrm>
                <a:off x="3011005" y="3349108"/>
                <a:ext cx="86760" cy="119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7D4F83-385B-3431-A782-570E8BF6F1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02365" y="3340108"/>
                  <a:ext cx="104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A4E450-F820-DA1B-552C-5D8020845585}"/>
                    </a:ext>
                  </a:extLst>
                </p14:cNvPr>
                <p14:cNvContentPartPr/>
                <p14:nvPr/>
              </p14:nvContentPartPr>
              <p14:xfrm>
                <a:off x="3221965" y="3328948"/>
                <a:ext cx="190440" cy="97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A4E450-F820-DA1B-552C-5D80208455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3325" y="3319948"/>
                  <a:ext cx="20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6AF17B0-31C5-1A23-CA92-850AFEC1E756}"/>
                    </a:ext>
                  </a:extLst>
                </p14:cNvPr>
                <p14:cNvContentPartPr/>
                <p14:nvPr/>
              </p14:nvContentPartPr>
              <p14:xfrm>
                <a:off x="3380365" y="3297988"/>
                <a:ext cx="205920" cy="95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6AF17B0-31C5-1A23-CA92-850AFEC1E7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71365" y="3289348"/>
                  <a:ext cx="22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9E3C3AE-87B9-5744-C700-BF2F75CBEC3C}"/>
                    </a:ext>
                  </a:extLst>
                </p14:cNvPr>
                <p14:cNvContentPartPr/>
                <p14:nvPr/>
              </p14:nvContentPartPr>
              <p14:xfrm>
                <a:off x="3579805" y="3274948"/>
                <a:ext cx="90360" cy="90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9E3C3AE-87B9-5744-C700-BF2F75CBEC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70805" y="326594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FC01B1-44C8-DBA1-CEC4-34CDEC6CEB13}"/>
                    </a:ext>
                  </a:extLst>
                </p14:cNvPr>
                <p14:cNvContentPartPr/>
                <p14:nvPr/>
              </p14:nvContentPartPr>
              <p14:xfrm>
                <a:off x="3696445" y="3195748"/>
                <a:ext cx="101880" cy="141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FC01B1-44C8-DBA1-CEC4-34CDEC6CEB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87805" y="3186748"/>
                  <a:ext cx="11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AEF26A2-94A1-77B2-EBF8-E5F6006C5164}"/>
                    </a:ext>
                  </a:extLst>
                </p14:cNvPr>
                <p14:cNvContentPartPr/>
                <p14:nvPr/>
              </p14:nvContentPartPr>
              <p14:xfrm>
                <a:off x="3849085" y="3194668"/>
                <a:ext cx="144720" cy="9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AEF26A2-94A1-77B2-EBF8-E5F6006C51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40445" y="3186028"/>
                  <a:ext cx="16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4C07C8B-C704-B992-5FB0-F518CB1C2050}"/>
                    </a:ext>
                  </a:extLst>
                </p14:cNvPr>
                <p14:cNvContentPartPr/>
                <p14:nvPr/>
              </p14:nvContentPartPr>
              <p14:xfrm>
                <a:off x="1527445" y="3827188"/>
                <a:ext cx="136440" cy="227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4C07C8B-C704-B992-5FB0-F518CB1C20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18805" y="3818188"/>
                  <a:ext cx="154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35A1B1-128F-EDD1-B4FD-2B4A2103CEB2}"/>
                    </a:ext>
                  </a:extLst>
                </p14:cNvPr>
                <p14:cNvContentPartPr/>
                <p14:nvPr/>
              </p14:nvContentPartPr>
              <p14:xfrm>
                <a:off x="1709605" y="3860308"/>
                <a:ext cx="188640" cy="105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35A1B1-128F-EDD1-B4FD-2B4A2103CE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00605" y="3851308"/>
                  <a:ext cx="20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474563C-936B-31A4-30D0-99EB9476D264}"/>
                    </a:ext>
                  </a:extLst>
                </p14:cNvPr>
                <p14:cNvContentPartPr/>
                <p14:nvPr/>
              </p14:nvContentPartPr>
              <p14:xfrm>
                <a:off x="2032885" y="3759868"/>
                <a:ext cx="279000" cy="207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474563C-936B-31A4-30D0-99EB9476D2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24245" y="3750868"/>
                  <a:ext cx="296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CCDABC-1639-4329-588C-6579CEA35327}"/>
                    </a:ext>
                  </a:extLst>
                </p14:cNvPr>
                <p14:cNvContentPartPr/>
                <p14:nvPr/>
              </p14:nvContentPartPr>
              <p14:xfrm>
                <a:off x="2446165" y="3724228"/>
                <a:ext cx="159120" cy="110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CCDABC-1639-4329-588C-6579CEA353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7525" y="3715588"/>
                  <a:ext cx="176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49164E-592D-4E91-F789-47422AA3B7DE}"/>
                    </a:ext>
                  </a:extLst>
                </p14:cNvPr>
                <p14:cNvContentPartPr/>
                <p14:nvPr/>
              </p14:nvContentPartPr>
              <p14:xfrm>
                <a:off x="2641645" y="3718108"/>
                <a:ext cx="117720" cy="113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49164E-592D-4E91-F789-47422AA3B7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33005" y="3709108"/>
                  <a:ext cx="135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4F0C71A-4FF3-89EE-059A-0C419B05566D}"/>
                    </a:ext>
                  </a:extLst>
                </p14:cNvPr>
                <p14:cNvContentPartPr/>
                <p14:nvPr/>
              </p14:nvContentPartPr>
              <p14:xfrm>
                <a:off x="2780605" y="3709108"/>
                <a:ext cx="103680" cy="229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4F0C71A-4FF3-89EE-059A-0C419B0556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71965" y="3700468"/>
                  <a:ext cx="121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F063F0-0E20-C7EB-486A-B354904965EA}"/>
                    </a:ext>
                  </a:extLst>
                </p14:cNvPr>
                <p14:cNvContentPartPr/>
                <p14:nvPr/>
              </p14:nvContentPartPr>
              <p14:xfrm>
                <a:off x="2908405" y="3700828"/>
                <a:ext cx="241200" cy="65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F063F0-0E20-C7EB-486A-B354904965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99765" y="3692188"/>
                  <a:ext cx="258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73E172-4867-2F8C-397B-E43B00BCA772}"/>
                    </a:ext>
                  </a:extLst>
                </p14:cNvPr>
                <p14:cNvContentPartPr/>
                <p14:nvPr/>
              </p14:nvContentPartPr>
              <p14:xfrm>
                <a:off x="3176245" y="3596428"/>
                <a:ext cx="126000" cy="128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73E172-4867-2F8C-397B-E43B00BCA7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67605" y="3587428"/>
                  <a:ext cx="14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80DFA76-3C1D-045B-C1C9-DF1E2CE09D18}"/>
                    </a:ext>
                  </a:extLst>
                </p14:cNvPr>
                <p14:cNvContentPartPr/>
                <p14:nvPr/>
              </p14:nvContentPartPr>
              <p14:xfrm>
                <a:off x="3338605" y="3623068"/>
                <a:ext cx="207360" cy="74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80DFA76-3C1D-045B-C1C9-DF1E2CE09D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29965" y="3614428"/>
                  <a:ext cx="225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62FCA58-C190-48E2-0B7A-3CD3DED52DE1}"/>
                    </a:ext>
                  </a:extLst>
                </p14:cNvPr>
                <p14:cNvContentPartPr/>
                <p14:nvPr/>
              </p14:nvContentPartPr>
              <p14:xfrm>
                <a:off x="3586285" y="3566908"/>
                <a:ext cx="52200" cy="81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62FCA58-C190-48E2-0B7A-3CD3DED52DE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77645" y="3558268"/>
                  <a:ext cx="6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2A405C-0C8F-23DA-A21A-CA0F1738D845}"/>
                    </a:ext>
                  </a:extLst>
                </p14:cNvPr>
                <p14:cNvContentPartPr/>
                <p14:nvPr/>
              </p14:nvContentPartPr>
              <p14:xfrm>
                <a:off x="3679525" y="3542068"/>
                <a:ext cx="96120" cy="104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2A405C-0C8F-23DA-A21A-CA0F1738D8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70885" y="3533068"/>
                  <a:ext cx="113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4F6867E-65DD-52A3-7472-A90B96600500}"/>
                    </a:ext>
                  </a:extLst>
                </p14:cNvPr>
                <p14:cNvContentPartPr/>
                <p14:nvPr/>
              </p14:nvContentPartPr>
              <p14:xfrm>
                <a:off x="3042325" y="3870748"/>
                <a:ext cx="81000" cy="132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4F6867E-65DD-52A3-7472-A90B966005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33685" y="3861748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9D913E-976F-7219-E61D-C0BF243D35A5}"/>
                    </a:ext>
                  </a:extLst>
                </p14:cNvPr>
                <p14:cNvContentPartPr/>
                <p14:nvPr/>
              </p14:nvContentPartPr>
              <p14:xfrm>
                <a:off x="3166525" y="3873268"/>
                <a:ext cx="115560" cy="106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9D913E-976F-7219-E61D-C0BF243D35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57525" y="3864268"/>
                  <a:ext cx="13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1F01022-B35D-D817-4A83-A6EFE68FB796}"/>
                    </a:ext>
                  </a:extLst>
                </p14:cNvPr>
                <p14:cNvContentPartPr/>
                <p14:nvPr/>
              </p14:nvContentPartPr>
              <p14:xfrm>
                <a:off x="3290005" y="3750868"/>
                <a:ext cx="254880" cy="217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1F01022-B35D-D817-4A83-A6EFE68FB7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81365" y="3742228"/>
                  <a:ext cx="272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22A7E1-BF5D-A9F1-EE7C-B1AC054341E3}"/>
                    </a:ext>
                  </a:extLst>
                </p14:cNvPr>
                <p14:cNvContentPartPr/>
                <p14:nvPr/>
              </p14:nvContentPartPr>
              <p14:xfrm>
                <a:off x="3585565" y="3724948"/>
                <a:ext cx="412560" cy="112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22A7E1-BF5D-A9F1-EE7C-B1AC054341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76925" y="3715948"/>
                  <a:ext cx="430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FE175A2-E3E3-99FD-865F-21A58F14EB44}"/>
                    </a:ext>
                  </a:extLst>
                </p14:cNvPr>
                <p14:cNvContentPartPr/>
                <p14:nvPr/>
              </p14:nvContentPartPr>
              <p14:xfrm>
                <a:off x="4133485" y="3658348"/>
                <a:ext cx="74160" cy="128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FE175A2-E3E3-99FD-865F-21A58F14EB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24845" y="3649708"/>
                  <a:ext cx="91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EDF85A-E104-92F3-4A76-8C6477F983F4}"/>
                    </a:ext>
                  </a:extLst>
                </p14:cNvPr>
                <p14:cNvContentPartPr/>
                <p14:nvPr/>
              </p14:nvContentPartPr>
              <p14:xfrm>
                <a:off x="4120885" y="3675628"/>
                <a:ext cx="176760" cy="86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EDF85A-E104-92F3-4A76-8C6477F983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11885" y="3666988"/>
                  <a:ext cx="194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7898E1-D77C-961D-F285-097EC060D794}"/>
                    </a:ext>
                  </a:extLst>
                </p14:cNvPr>
                <p14:cNvContentPartPr/>
                <p14:nvPr/>
              </p14:nvContentPartPr>
              <p14:xfrm>
                <a:off x="4360285" y="3647188"/>
                <a:ext cx="204480" cy="88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7898E1-D77C-961D-F285-097EC060D79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51285" y="3638188"/>
                  <a:ext cx="22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0D7ECDA-F1EB-298C-2398-AF6606BF4EFD}"/>
                    </a:ext>
                  </a:extLst>
                </p14:cNvPr>
                <p14:cNvContentPartPr/>
                <p14:nvPr/>
              </p14:nvContentPartPr>
              <p14:xfrm>
                <a:off x="4554325" y="3603628"/>
                <a:ext cx="96840" cy="115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0D7ECDA-F1EB-298C-2398-AF6606BF4E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45325" y="3594988"/>
                  <a:ext cx="114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C403C4D-BEFE-09EC-C5F5-899D872CBA4D}"/>
                    </a:ext>
                  </a:extLst>
                </p14:cNvPr>
                <p14:cNvContentPartPr/>
                <p14:nvPr/>
              </p14:nvContentPartPr>
              <p14:xfrm>
                <a:off x="4728565" y="3687508"/>
                <a:ext cx="111600" cy="287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C403C4D-BEFE-09EC-C5F5-899D872CBA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19925" y="3678508"/>
                  <a:ext cx="129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FE5A7A7-8FBE-712F-FF98-07F128B83D08}"/>
                    </a:ext>
                  </a:extLst>
                </p14:cNvPr>
                <p14:cNvContentPartPr/>
                <p14:nvPr/>
              </p14:nvContentPartPr>
              <p14:xfrm>
                <a:off x="4823245" y="3034108"/>
                <a:ext cx="2499480" cy="983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FE5A7A7-8FBE-712F-FF98-07F128B83D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14605" y="3025468"/>
                  <a:ext cx="2517120" cy="10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E2202ED-6FDB-9AFA-DE5B-89F28757E674}"/>
                  </a:ext>
                </a:extLst>
              </p14:cNvPr>
              <p14:cNvContentPartPr/>
              <p14:nvPr/>
            </p14:nvContentPartPr>
            <p14:xfrm>
              <a:off x="2675845" y="4735468"/>
              <a:ext cx="1200600" cy="496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E2202ED-6FDB-9AFA-DE5B-89F28757E67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66845" y="4726468"/>
                <a:ext cx="12182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BF4418FA-3CF4-10AB-D85E-201A2CE54AA3}"/>
              </a:ext>
            </a:extLst>
          </p:cNvPr>
          <p:cNvGrpSpPr/>
          <p:nvPr/>
        </p:nvGrpSpPr>
        <p:grpSpPr>
          <a:xfrm>
            <a:off x="3237445" y="4530988"/>
            <a:ext cx="732960" cy="1730160"/>
            <a:chOff x="3237445" y="4530988"/>
            <a:chExt cx="732960" cy="173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6289849-F9A5-324B-8FA7-79B455294986}"/>
                    </a:ext>
                  </a:extLst>
                </p14:cNvPr>
                <p14:cNvContentPartPr/>
                <p14:nvPr/>
              </p14:nvContentPartPr>
              <p14:xfrm>
                <a:off x="3893725" y="4530988"/>
                <a:ext cx="60480" cy="1431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6289849-F9A5-324B-8FA7-79B4552949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85085" y="4521988"/>
                  <a:ext cx="78120" cy="14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BB3F39-AAC2-2BF4-479E-7A0AEE554A6B}"/>
                    </a:ext>
                  </a:extLst>
                </p14:cNvPr>
                <p14:cNvContentPartPr/>
                <p14:nvPr/>
              </p14:nvContentPartPr>
              <p14:xfrm>
                <a:off x="3837205" y="5830588"/>
                <a:ext cx="133200" cy="211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BB3F39-AAC2-2BF4-479E-7A0AEE554A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28205" y="5821948"/>
                  <a:ext cx="150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361AEE2-C17F-7359-0FE0-FFEAD67C39E9}"/>
                    </a:ext>
                  </a:extLst>
                </p14:cNvPr>
                <p14:cNvContentPartPr/>
                <p14:nvPr/>
              </p14:nvContentPartPr>
              <p14:xfrm>
                <a:off x="3237445" y="5873428"/>
                <a:ext cx="592560" cy="387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361AEE2-C17F-7359-0FE0-FFEAD67C39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28805" y="5864788"/>
                  <a:ext cx="610200" cy="40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872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" y="1936799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3019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744072" y="3073893"/>
            <a:ext cx="79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53960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5396097"/>
            <a:ext cx="7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R=?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35CCDD-E08F-A67A-1C48-2D44DB85395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5B8249-0288-9F95-C154-1B58E602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64" y="733193"/>
            <a:ext cx="1612900" cy="1301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E1B9C3-FBB4-821D-69A5-662813A2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33" y="724877"/>
            <a:ext cx="1612900" cy="1301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D8CFEF4-1952-3FA0-1014-9BE4C4B90BD5}"/>
                  </a:ext>
                </a:extLst>
              </p14:cNvPr>
              <p14:cNvContentPartPr/>
              <p14:nvPr/>
            </p14:nvContentPartPr>
            <p14:xfrm>
              <a:off x="1688005" y="2298621"/>
              <a:ext cx="2067480" cy="1245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D8CFEF4-1952-3FA0-1014-9BE4C4B90B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9005" y="2289981"/>
                <a:ext cx="208512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1E5F190-EFD6-A012-190C-556011BF7FEE}"/>
                  </a:ext>
                </a:extLst>
              </p14:cNvPr>
              <p14:cNvContentPartPr/>
              <p14:nvPr/>
            </p14:nvContentPartPr>
            <p14:xfrm>
              <a:off x="9181765" y="2912061"/>
              <a:ext cx="6480" cy="13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1E5F190-EFD6-A012-190C-556011BF7F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72765" y="2903061"/>
                <a:ext cx="24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64CEF57-5EBB-254D-1DE5-8CB9B7F0201B}"/>
                  </a:ext>
                </a:extLst>
              </p14:cNvPr>
              <p14:cNvContentPartPr/>
              <p14:nvPr/>
            </p14:nvContentPartPr>
            <p14:xfrm>
              <a:off x="5565205" y="2316261"/>
              <a:ext cx="2730240" cy="15231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64CEF57-5EBB-254D-1DE5-8CB9B7F020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6205" y="2307621"/>
                <a:ext cx="274788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3A1FB4D-EC3D-4D91-4F15-EDBE741AD314}"/>
                  </a:ext>
                </a:extLst>
              </p14:cNvPr>
              <p14:cNvContentPartPr/>
              <p14:nvPr/>
            </p14:nvContentPartPr>
            <p14:xfrm>
              <a:off x="6518485" y="2215461"/>
              <a:ext cx="433080" cy="3038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3A1FB4D-EC3D-4D91-4F15-EDBE741AD3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09485" y="2206821"/>
                <a:ext cx="450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AB44E7-BCA4-3E06-BB1E-8FCCFC345080}"/>
                  </a:ext>
                </a:extLst>
              </p14:cNvPr>
              <p14:cNvContentPartPr/>
              <p14:nvPr/>
            </p14:nvContentPartPr>
            <p14:xfrm>
              <a:off x="6444685" y="2312661"/>
              <a:ext cx="228960" cy="287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AB44E7-BCA4-3E06-BB1E-8FCCFC3450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5685" y="2303661"/>
                <a:ext cx="24660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D286201-FEB4-AA0E-B1B6-49BC14533CF6}"/>
              </a:ext>
            </a:extLst>
          </p:cNvPr>
          <p:cNvGrpSpPr/>
          <p:nvPr/>
        </p:nvGrpSpPr>
        <p:grpSpPr>
          <a:xfrm>
            <a:off x="3293605" y="1630461"/>
            <a:ext cx="1059480" cy="705960"/>
            <a:chOff x="3293605" y="1630461"/>
            <a:chExt cx="105948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22C9E4C-DDA2-CA89-5B55-2BDAEFA83EBB}"/>
                    </a:ext>
                  </a:extLst>
                </p14:cNvPr>
                <p14:cNvContentPartPr/>
                <p14:nvPr/>
              </p14:nvContentPartPr>
              <p14:xfrm>
                <a:off x="3369205" y="2178021"/>
                <a:ext cx="20160" cy="150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22C9E4C-DDA2-CA89-5B55-2BDAEFA83E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0205" y="2169381"/>
                  <a:ext cx="37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8FF230-8069-09C3-B4FC-AEDBFA1EC533}"/>
                    </a:ext>
                  </a:extLst>
                </p14:cNvPr>
                <p14:cNvContentPartPr/>
                <p14:nvPr/>
              </p14:nvContentPartPr>
              <p14:xfrm>
                <a:off x="3293605" y="2245701"/>
                <a:ext cx="126000" cy="90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8FF230-8069-09C3-B4FC-AEDBFA1EC5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84965" y="2237061"/>
                  <a:ext cx="143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0407351-B32E-92B8-D010-AE2A7DC14648}"/>
                    </a:ext>
                  </a:extLst>
                </p14:cNvPr>
                <p14:cNvContentPartPr/>
                <p14:nvPr/>
              </p14:nvContentPartPr>
              <p14:xfrm>
                <a:off x="3572965" y="2053461"/>
                <a:ext cx="74520" cy="175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0407351-B32E-92B8-D010-AE2A7DC14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4325" y="2044821"/>
                  <a:ext cx="92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9381158-4DA8-449A-D6FE-2686D7AED0B2}"/>
                    </a:ext>
                  </a:extLst>
                </p14:cNvPr>
                <p14:cNvContentPartPr/>
                <p14:nvPr/>
              </p14:nvContentPartPr>
              <p14:xfrm>
                <a:off x="3723805" y="2009541"/>
                <a:ext cx="35640" cy="61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9381158-4DA8-449A-D6FE-2686D7AED0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15165" y="2000541"/>
                  <a:ext cx="53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BBF42C9-D222-674F-3E2A-A0B5FE01EE6E}"/>
                    </a:ext>
                  </a:extLst>
                </p14:cNvPr>
                <p14:cNvContentPartPr/>
                <p14:nvPr/>
              </p14:nvContentPartPr>
              <p14:xfrm>
                <a:off x="3799045" y="1915221"/>
                <a:ext cx="129240" cy="127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BBF42C9-D222-674F-3E2A-A0B5FE01EE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90045" y="1906221"/>
                  <a:ext cx="14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796848-7206-BD62-1883-354490B3920F}"/>
                    </a:ext>
                  </a:extLst>
                </p14:cNvPr>
                <p14:cNvContentPartPr/>
                <p14:nvPr/>
              </p14:nvContentPartPr>
              <p14:xfrm>
                <a:off x="3938365" y="1796061"/>
                <a:ext cx="217440" cy="200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796848-7206-BD62-1883-354490B392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29365" y="1787421"/>
                  <a:ext cx="235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5E3558-C955-C106-C50F-E13E16BBA1F2}"/>
                    </a:ext>
                  </a:extLst>
                </p14:cNvPr>
                <p14:cNvContentPartPr/>
                <p14:nvPr/>
              </p14:nvContentPartPr>
              <p14:xfrm>
                <a:off x="4067965" y="1817661"/>
                <a:ext cx="53640" cy="114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5E3558-C955-C106-C50F-E13E16BBA1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8965" y="1808661"/>
                  <a:ext cx="71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0FEE48C-9E8E-47E6-6B27-42DB232E7189}"/>
                    </a:ext>
                  </a:extLst>
                </p14:cNvPr>
                <p14:cNvContentPartPr/>
                <p14:nvPr/>
              </p14:nvContentPartPr>
              <p14:xfrm>
                <a:off x="4140685" y="1714701"/>
                <a:ext cx="212400" cy="153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0FEE48C-9E8E-47E6-6B27-42DB232E718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31685" y="1705701"/>
                  <a:ext cx="230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AC490E-14C3-78FF-2662-16711FAA3EB2}"/>
                    </a:ext>
                  </a:extLst>
                </p14:cNvPr>
                <p14:cNvContentPartPr/>
                <p14:nvPr/>
              </p14:nvContentPartPr>
              <p14:xfrm>
                <a:off x="3782485" y="1630461"/>
                <a:ext cx="355680" cy="69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AC490E-14C3-78FF-2662-16711FAA3E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3845" y="1621461"/>
                  <a:ext cx="3733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E992C78-3467-DDF9-1D83-1AF1DD02F9DC}"/>
              </a:ext>
            </a:extLst>
          </p:cNvPr>
          <p:cNvGrpSpPr/>
          <p:nvPr/>
        </p:nvGrpSpPr>
        <p:grpSpPr>
          <a:xfrm>
            <a:off x="7230925" y="1803621"/>
            <a:ext cx="4116240" cy="1122120"/>
            <a:chOff x="7230925" y="1803621"/>
            <a:chExt cx="4116240" cy="11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89AE8ED-19A5-6E96-C402-D87F5339778B}"/>
                    </a:ext>
                  </a:extLst>
                </p14:cNvPr>
                <p14:cNvContentPartPr/>
                <p14:nvPr/>
              </p14:nvContentPartPr>
              <p14:xfrm>
                <a:off x="7230925" y="2122221"/>
                <a:ext cx="120960" cy="137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89AE8ED-19A5-6E96-C402-D87F533977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21925" y="2113581"/>
                  <a:ext cx="138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349E29-EF7A-F2A8-43AF-DCECAE15D766}"/>
                    </a:ext>
                  </a:extLst>
                </p14:cNvPr>
                <p14:cNvContentPartPr/>
                <p14:nvPr/>
              </p14:nvContentPartPr>
              <p14:xfrm>
                <a:off x="7444405" y="2081181"/>
                <a:ext cx="107280" cy="109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349E29-EF7A-F2A8-43AF-DCECAE15D7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35405" y="2072181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B16358F-09D2-5E35-C2C9-558E37F418FD}"/>
                    </a:ext>
                  </a:extLst>
                </p14:cNvPr>
                <p14:cNvContentPartPr/>
                <p14:nvPr/>
              </p14:nvContentPartPr>
              <p14:xfrm>
                <a:off x="7616485" y="2102061"/>
                <a:ext cx="93960" cy="199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B16358F-09D2-5E35-C2C9-558E37F418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7485" y="2093061"/>
                  <a:ext cx="111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85A321-F457-68C0-D495-3A26C31C6B02}"/>
                    </a:ext>
                  </a:extLst>
                </p14:cNvPr>
                <p14:cNvContentPartPr/>
                <p14:nvPr/>
              </p14:nvContentPartPr>
              <p14:xfrm>
                <a:off x="7756525" y="2072901"/>
                <a:ext cx="157320" cy="95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85A321-F457-68C0-D495-3A26C31C6B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47885" y="2064261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B8CD463-0D6F-089F-C791-C7C1E9C1F4C1}"/>
                    </a:ext>
                  </a:extLst>
                </p14:cNvPr>
                <p14:cNvContentPartPr/>
                <p14:nvPr/>
              </p14:nvContentPartPr>
              <p14:xfrm>
                <a:off x="7950565" y="1954461"/>
                <a:ext cx="388440" cy="186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B8CD463-0D6F-089F-C791-C7C1E9C1F4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41925" y="1945461"/>
                  <a:ext cx="40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7AAB059-63FA-1E5A-439D-DD45D2D9EFCF}"/>
                    </a:ext>
                  </a:extLst>
                </p14:cNvPr>
                <p14:cNvContentPartPr/>
                <p14:nvPr/>
              </p14:nvContentPartPr>
              <p14:xfrm>
                <a:off x="8180605" y="1859421"/>
                <a:ext cx="23040" cy="29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7AAB059-63FA-1E5A-439D-DD45D2D9EF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71605" y="1850781"/>
                  <a:ext cx="4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8C7FCD-0D2D-11D3-6154-8EF854366A28}"/>
                    </a:ext>
                  </a:extLst>
                </p14:cNvPr>
                <p14:cNvContentPartPr/>
                <p14:nvPr/>
              </p14:nvContentPartPr>
              <p14:xfrm>
                <a:off x="8573725" y="1856901"/>
                <a:ext cx="135720" cy="236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8C7FCD-0D2D-11D3-6154-8EF854366A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65085" y="1848261"/>
                  <a:ext cx="153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A1A23B-5B8D-0C43-2528-8811FD31795C}"/>
                    </a:ext>
                  </a:extLst>
                </p14:cNvPr>
                <p14:cNvContentPartPr/>
                <p14:nvPr/>
              </p14:nvContentPartPr>
              <p14:xfrm>
                <a:off x="8825005" y="1803621"/>
                <a:ext cx="26280" cy="255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A1A23B-5B8D-0C43-2528-8811FD3179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16365" y="1794621"/>
                  <a:ext cx="43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C29AC0-D70D-6551-912A-E3F8AE49C18D}"/>
                    </a:ext>
                  </a:extLst>
                </p14:cNvPr>
                <p14:cNvContentPartPr/>
                <p14:nvPr/>
              </p14:nvContentPartPr>
              <p14:xfrm>
                <a:off x="8908885" y="1926741"/>
                <a:ext cx="81360" cy="108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C29AC0-D70D-6551-912A-E3F8AE49C1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99885" y="1918101"/>
                  <a:ext cx="99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E2E8B0-A054-1911-3D72-D0ECADC1E165}"/>
                    </a:ext>
                  </a:extLst>
                </p14:cNvPr>
                <p14:cNvContentPartPr/>
                <p14:nvPr/>
              </p14:nvContentPartPr>
              <p14:xfrm>
                <a:off x="9078805" y="1940781"/>
                <a:ext cx="124200" cy="162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E2E8B0-A054-1911-3D72-D0ECADC1E1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69805" y="1931781"/>
                  <a:ext cx="141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4FAAD8A-3C11-182C-29A7-16F42D915D29}"/>
                    </a:ext>
                  </a:extLst>
                </p14:cNvPr>
                <p14:cNvContentPartPr/>
                <p14:nvPr/>
              </p14:nvContentPartPr>
              <p14:xfrm>
                <a:off x="7962085" y="2746821"/>
                <a:ext cx="104040" cy="178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4FAAD8A-3C11-182C-29A7-16F42D915D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53445" y="2738181"/>
                  <a:ext cx="121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17B662-D3B7-9207-9F0C-E931A4A63A8F}"/>
                    </a:ext>
                  </a:extLst>
                </p14:cNvPr>
                <p14:cNvContentPartPr/>
                <p14:nvPr/>
              </p14:nvContentPartPr>
              <p14:xfrm>
                <a:off x="8158285" y="2776701"/>
                <a:ext cx="270000" cy="77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17B662-D3B7-9207-9F0C-E931A4A63A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9645" y="2768061"/>
                  <a:ext cx="287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B0C07E5-1F1D-AE3C-A667-C06519A1BC03}"/>
                    </a:ext>
                  </a:extLst>
                </p14:cNvPr>
                <p14:cNvContentPartPr/>
                <p14:nvPr/>
              </p14:nvContentPartPr>
              <p14:xfrm>
                <a:off x="8503525" y="2677701"/>
                <a:ext cx="118800" cy="121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B0C07E5-1F1D-AE3C-A667-C06519A1BC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94525" y="2668701"/>
                  <a:ext cx="136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5A6A4B-5BBB-5C36-B9A4-9F660CCA9B71}"/>
                    </a:ext>
                  </a:extLst>
                </p14:cNvPr>
                <p14:cNvContentPartPr/>
                <p14:nvPr/>
              </p14:nvContentPartPr>
              <p14:xfrm>
                <a:off x="8826805" y="2571141"/>
                <a:ext cx="153720" cy="121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5A6A4B-5BBB-5C36-B9A4-9F660CCA9B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18165" y="2562501"/>
                  <a:ext cx="171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492C7D4-458E-1733-A904-7DAB2E100510}"/>
                    </a:ext>
                  </a:extLst>
                </p14:cNvPr>
                <p14:cNvContentPartPr/>
                <p14:nvPr/>
              </p14:nvContentPartPr>
              <p14:xfrm>
                <a:off x="9038485" y="2492301"/>
                <a:ext cx="80640" cy="91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492C7D4-458E-1733-A904-7DAB2E1005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29485" y="2483301"/>
                  <a:ext cx="98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B962066-3DA5-644B-00EA-2E619B8BC93E}"/>
                    </a:ext>
                  </a:extLst>
                </p14:cNvPr>
                <p14:cNvContentPartPr/>
                <p14:nvPr/>
              </p14:nvContentPartPr>
              <p14:xfrm>
                <a:off x="9164125" y="2482581"/>
                <a:ext cx="51120" cy="219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B962066-3DA5-644B-00EA-2E619B8BC9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55125" y="2473941"/>
                  <a:ext cx="6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73F828D-09CD-40F0-7709-487B474A247C}"/>
                    </a:ext>
                  </a:extLst>
                </p14:cNvPr>
                <p14:cNvContentPartPr/>
                <p14:nvPr/>
              </p14:nvContentPartPr>
              <p14:xfrm>
                <a:off x="9248365" y="2276661"/>
                <a:ext cx="500400" cy="221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73F828D-09CD-40F0-7709-487B474A24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39725" y="2268021"/>
                  <a:ext cx="518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21CC225-3F3D-CA4F-84B0-09BA0FB4851B}"/>
                    </a:ext>
                  </a:extLst>
                </p14:cNvPr>
                <p14:cNvContentPartPr/>
                <p14:nvPr/>
              </p14:nvContentPartPr>
              <p14:xfrm>
                <a:off x="9638605" y="2135181"/>
                <a:ext cx="18720" cy="29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21CC225-3F3D-CA4F-84B0-09BA0FB485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9605" y="2126181"/>
                  <a:ext cx="3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A332EF7-DBDE-B8EB-5F33-EF97F004B89E}"/>
                    </a:ext>
                  </a:extLst>
                </p14:cNvPr>
                <p14:cNvContentPartPr/>
                <p14:nvPr/>
              </p14:nvContentPartPr>
              <p14:xfrm>
                <a:off x="9926245" y="2103141"/>
                <a:ext cx="542160" cy="176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A332EF7-DBDE-B8EB-5F33-EF97F004B8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17245" y="2094141"/>
                  <a:ext cx="559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A4E678-BCB5-63CA-46CB-DEEFF524F396}"/>
                    </a:ext>
                  </a:extLst>
                </p14:cNvPr>
                <p14:cNvContentPartPr/>
                <p14:nvPr/>
              </p14:nvContentPartPr>
              <p14:xfrm>
                <a:off x="10559485" y="1911621"/>
                <a:ext cx="71640" cy="163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A4E678-BCB5-63CA-46CB-DEEFF524F3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50845" y="1902981"/>
                  <a:ext cx="89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CB89BF-A834-AA8A-4B1C-A199D70B746E}"/>
                    </a:ext>
                  </a:extLst>
                </p14:cNvPr>
                <p14:cNvContentPartPr/>
                <p14:nvPr/>
              </p14:nvContentPartPr>
              <p14:xfrm>
                <a:off x="10652365" y="1920261"/>
                <a:ext cx="185040" cy="113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CB89BF-A834-AA8A-4B1C-A199D70B74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43725" y="1911261"/>
                  <a:ext cx="20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F2D3338-B50E-E184-36AF-20CB4B61C83F}"/>
                    </a:ext>
                  </a:extLst>
                </p14:cNvPr>
                <p14:cNvContentPartPr/>
                <p14:nvPr/>
              </p14:nvContentPartPr>
              <p14:xfrm>
                <a:off x="9651925" y="2739261"/>
                <a:ext cx="85680" cy="133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F2D3338-B50E-E184-36AF-20CB4B61C8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2925" y="2730621"/>
                  <a:ext cx="103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140FE79-F67B-3113-E112-1978FE4AB492}"/>
                    </a:ext>
                  </a:extLst>
                </p14:cNvPr>
                <p14:cNvContentPartPr/>
                <p14:nvPr/>
              </p14:nvContentPartPr>
              <p14:xfrm>
                <a:off x="9786205" y="2607141"/>
                <a:ext cx="60480" cy="183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140FE79-F67B-3113-E112-1978FE4AB4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77205" y="2598501"/>
                  <a:ext cx="78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64B55B-AF0F-96CC-410B-9F172F98E298}"/>
                    </a:ext>
                  </a:extLst>
                </p14:cNvPr>
                <p14:cNvContentPartPr/>
                <p14:nvPr/>
              </p14:nvContentPartPr>
              <p14:xfrm>
                <a:off x="9906445" y="2679861"/>
                <a:ext cx="57960" cy="88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64B55B-AF0F-96CC-410B-9F172F98E2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97445" y="2671221"/>
                  <a:ext cx="7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4B9C5B7-2D43-9B3C-219F-11D672A9C77B}"/>
                    </a:ext>
                  </a:extLst>
                </p14:cNvPr>
                <p14:cNvContentPartPr/>
                <p14:nvPr/>
              </p14:nvContentPartPr>
              <p14:xfrm>
                <a:off x="10019845" y="2544861"/>
                <a:ext cx="232200" cy="176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4B9C5B7-2D43-9B3C-219F-11D672A9C7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11205" y="2535861"/>
                  <a:ext cx="249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6CB3877-5E9F-9E71-BF50-EC5969FC0BC1}"/>
                    </a:ext>
                  </a:extLst>
                </p14:cNvPr>
                <p14:cNvContentPartPr/>
                <p14:nvPr/>
              </p14:nvContentPartPr>
              <p14:xfrm>
                <a:off x="10485325" y="2408421"/>
                <a:ext cx="92520" cy="186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6CB3877-5E9F-9E71-BF50-EC5969FC0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76685" y="2399421"/>
                  <a:ext cx="110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AD7C658-2F5A-06B9-CB9D-FF6CEF1F5132}"/>
                    </a:ext>
                  </a:extLst>
                </p14:cNvPr>
                <p14:cNvContentPartPr/>
                <p14:nvPr/>
              </p14:nvContentPartPr>
              <p14:xfrm>
                <a:off x="10484245" y="2426421"/>
                <a:ext cx="207000" cy="96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AD7C658-2F5A-06B9-CB9D-FF6CEF1F51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75605" y="2417781"/>
                  <a:ext cx="22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B2BE03-9BA0-F2E3-6EA6-40A12650E0F9}"/>
                    </a:ext>
                  </a:extLst>
                </p14:cNvPr>
                <p14:cNvContentPartPr/>
                <p14:nvPr/>
              </p14:nvContentPartPr>
              <p14:xfrm>
                <a:off x="10845325" y="2298981"/>
                <a:ext cx="201960" cy="171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B2BE03-9BA0-F2E3-6EA6-40A12650E0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36325" y="2289981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E6C5110-BCCE-D9F5-27CD-F8432CF22D26}"/>
                    </a:ext>
                  </a:extLst>
                </p14:cNvPr>
                <p14:cNvContentPartPr/>
                <p14:nvPr/>
              </p14:nvContentPartPr>
              <p14:xfrm>
                <a:off x="10864045" y="2328501"/>
                <a:ext cx="145800" cy="74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E6C5110-BCCE-D9F5-27CD-F8432CF22D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55405" y="2319501"/>
                  <a:ext cx="163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41060E6-843A-3B84-250E-4F90F2B5541C}"/>
                    </a:ext>
                  </a:extLst>
                </p14:cNvPr>
                <p14:cNvContentPartPr/>
                <p14:nvPr/>
              </p14:nvContentPartPr>
              <p14:xfrm>
                <a:off x="11041525" y="2184501"/>
                <a:ext cx="158040" cy="163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41060E6-843A-3B84-250E-4F90F2B554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32525" y="2175861"/>
                  <a:ext cx="17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CBC59E-53DC-51DE-647A-D5D491BDF140}"/>
                    </a:ext>
                  </a:extLst>
                </p14:cNvPr>
                <p14:cNvContentPartPr/>
                <p14:nvPr/>
              </p14:nvContentPartPr>
              <p14:xfrm>
                <a:off x="11249965" y="2165061"/>
                <a:ext cx="97200" cy="117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CBC59E-53DC-51DE-647A-D5D491BDF1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41325" y="2156421"/>
                  <a:ext cx="114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7159BE9-24E0-FE23-E0D4-7D6B6FB8770E}"/>
              </a:ext>
            </a:extLst>
          </p:cNvPr>
          <p:cNvGrpSpPr/>
          <p:nvPr/>
        </p:nvGrpSpPr>
        <p:grpSpPr>
          <a:xfrm>
            <a:off x="2914165" y="2814861"/>
            <a:ext cx="1032480" cy="786240"/>
            <a:chOff x="2914165" y="2814861"/>
            <a:chExt cx="1032480" cy="78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C347A2-BF73-F2BD-728C-90BD6F0BCC57}"/>
                    </a:ext>
                  </a:extLst>
                </p14:cNvPr>
                <p14:cNvContentPartPr/>
                <p14:nvPr/>
              </p14:nvContentPartPr>
              <p14:xfrm>
                <a:off x="2914165" y="3495981"/>
                <a:ext cx="104400" cy="9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C347A2-BF73-F2BD-728C-90BD6F0BCC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05165" y="3487341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DFE995C-AE16-7845-087B-E8D7E3329B53}"/>
                    </a:ext>
                  </a:extLst>
                </p14:cNvPr>
                <p14:cNvContentPartPr/>
                <p14:nvPr/>
              </p14:nvContentPartPr>
              <p14:xfrm>
                <a:off x="3047365" y="3491301"/>
                <a:ext cx="65160" cy="66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DFE995C-AE16-7845-087B-E8D7E3329B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38725" y="3482301"/>
                  <a:ext cx="8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D0CEDC-B56B-ED4F-F49C-A27C0B0A58AA}"/>
                    </a:ext>
                  </a:extLst>
                </p14:cNvPr>
                <p14:cNvContentPartPr/>
                <p14:nvPr/>
              </p14:nvContentPartPr>
              <p14:xfrm>
                <a:off x="2958805" y="3398061"/>
                <a:ext cx="133200" cy="203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D0CEDC-B56B-ED4F-F49C-A27C0B0A58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9805" y="3389061"/>
                  <a:ext cx="150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393F011-BBFF-0AA8-F387-838AC25ED61E}"/>
                    </a:ext>
                  </a:extLst>
                </p14:cNvPr>
                <p14:cNvContentPartPr/>
                <p14:nvPr/>
              </p14:nvContentPartPr>
              <p14:xfrm>
                <a:off x="3146365" y="3435141"/>
                <a:ext cx="114120" cy="101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393F011-BBFF-0AA8-F387-838AC25ED6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37365" y="3426141"/>
                  <a:ext cx="131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CF6BAB3-B63A-3C8E-2ED2-6686EFEB4A2A}"/>
                    </a:ext>
                  </a:extLst>
                </p14:cNvPr>
                <p14:cNvContentPartPr/>
                <p14:nvPr/>
              </p14:nvContentPartPr>
              <p14:xfrm>
                <a:off x="3246805" y="3398061"/>
                <a:ext cx="94680" cy="89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CF6BAB3-B63A-3C8E-2ED2-6686EFEB4A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38165" y="3389421"/>
                  <a:ext cx="112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F7F5D34-8141-A6F2-CECD-49A81FFB808E}"/>
                    </a:ext>
                  </a:extLst>
                </p14:cNvPr>
                <p14:cNvContentPartPr/>
                <p14:nvPr/>
              </p14:nvContentPartPr>
              <p14:xfrm>
                <a:off x="3408085" y="3237861"/>
                <a:ext cx="133920" cy="171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F7F5D34-8141-A6F2-CECD-49A81FFB80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99445" y="3228861"/>
                  <a:ext cx="151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E53949F-99D5-7070-5E98-466211A79A24}"/>
                    </a:ext>
                  </a:extLst>
                </p14:cNvPr>
                <p14:cNvContentPartPr/>
                <p14:nvPr/>
              </p14:nvContentPartPr>
              <p14:xfrm>
                <a:off x="3564325" y="3269541"/>
                <a:ext cx="66240" cy="6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E53949F-99D5-7070-5E98-466211A79A2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55685" y="3260901"/>
                  <a:ext cx="83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CCC244-4E2B-85FE-3C0A-59966E789691}"/>
                    </a:ext>
                  </a:extLst>
                </p14:cNvPr>
                <p14:cNvContentPartPr/>
                <p14:nvPr/>
              </p14:nvContentPartPr>
              <p14:xfrm>
                <a:off x="3803005" y="3065421"/>
                <a:ext cx="143640" cy="239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CCC244-4E2B-85FE-3C0A-59966E78969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94005" y="3056781"/>
                  <a:ext cx="161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EEAC64-2288-0F33-718A-BED01A962B2D}"/>
                    </a:ext>
                  </a:extLst>
                </p14:cNvPr>
                <p14:cNvContentPartPr/>
                <p14:nvPr/>
              </p14:nvContentPartPr>
              <p14:xfrm>
                <a:off x="3187765" y="3017181"/>
                <a:ext cx="121320" cy="118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EEAC64-2288-0F33-718A-BED01A962B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8765" y="3008541"/>
                  <a:ext cx="138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7FD8CB-241D-32E6-D8FC-49F4084CC331}"/>
                    </a:ext>
                  </a:extLst>
                </p14:cNvPr>
                <p14:cNvContentPartPr/>
                <p14:nvPr/>
              </p14:nvContentPartPr>
              <p14:xfrm>
                <a:off x="3370285" y="3047061"/>
                <a:ext cx="34920" cy="85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7FD8CB-241D-32E6-D8FC-49F4084CC3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61645" y="3038061"/>
                  <a:ext cx="52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343A86-F3B5-1F65-0BF6-12AA67368441}"/>
                    </a:ext>
                  </a:extLst>
                </p14:cNvPr>
                <p14:cNvContentPartPr/>
                <p14:nvPr/>
              </p14:nvContentPartPr>
              <p14:xfrm>
                <a:off x="3428245" y="2924301"/>
                <a:ext cx="142200" cy="140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343A86-F3B5-1F65-0BF6-12AA6736844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19245" y="2915301"/>
                  <a:ext cx="159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425B64D-E24A-843C-EAB9-1AD86EB0D6F9}"/>
                    </a:ext>
                  </a:extLst>
                </p14:cNvPr>
                <p14:cNvContentPartPr/>
                <p14:nvPr/>
              </p14:nvContentPartPr>
              <p14:xfrm>
                <a:off x="3597805" y="2814861"/>
                <a:ext cx="113760" cy="202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425B64D-E24A-843C-EAB9-1AD86EB0D6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89165" y="2805861"/>
                  <a:ext cx="1314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64544A10-AF00-58D2-645B-7921EFA76F5D}"/>
              </a:ext>
            </a:extLst>
          </p:cNvPr>
          <p:cNvGrpSpPr/>
          <p:nvPr/>
        </p:nvGrpSpPr>
        <p:grpSpPr>
          <a:xfrm>
            <a:off x="7621165" y="3104661"/>
            <a:ext cx="731160" cy="236520"/>
            <a:chOff x="7621165" y="3104661"/>
            <a:chExt cx="7311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A8EAAC3-71EC-E6A3-A75C-767212B6A64A}"/>
                    </a:ext>
                  </a:extLst>
                </p14:cNvPr>
                <p14:cNvContentPartPr/>
                <p14:nvPr/>
              </p14:nvContentPartPr>
              <p14:xfrm>
                <a:off x="7621165" y="3254061"/>
                <a:ext cx="117360" cy="3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A8EAAC3-71EC-E6A3-A75C-767212B6A6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2165" y="3245421"/>
                  <a:ext cx="13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E3CC9A-0808-A05B-9153-2B6FFEF5723E}"/>
                    </a:ext>
                  </a:extLst>
                </p14:cNvPr>
                <p14:cNvContentPartPr/>
                <p14:nvPr/>
              </p14:nvContentPartPr>
              <p14:xfrm>
                <a:off x="7844725" y="3167301"/>
                <a:ext cx="109080" cy="125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E3CC9A-0808-A05B-9153-2B6FFEF5723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36085" y="3158661"/>
                  <a:ext cx="126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D432095-7582-D06C-D611-3E7981C0BC5C}"/>
                    </a:ext>
                  </a:extLst>
                </p14:cNvPr>
                <p14:cNvContentPartPr/>
                <p14:nvPr/>
              </p14:nvContentPartPr>
              <p14:xfrm>
                <a:off x="8009605" y="3261981"/>
                <a:ext cx="10440" cy="79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D432095-7582-D06C-D611-3E7981C0BC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00605" y="3252981"/>
                  <a:ext cx="28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BE9ACCE-F5D1-ADB9-C8FB-8F7C61A6C3B9}"/>
                    </a:ext>
                  </a:extLst>
                </p14:cNvPr>
                <p14:cNvContentPartPr/>
                <p14:nvPr/>
              </p14:nvContentPartPr>
              <p14:xfrm>
                <a:off x="8070805" y="3124101"/>
                <a:ext cx="89640" cy="172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BE9ACCE-F5D1-ADB9-C8FB-8F7C61A6C3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61805" y="3115461"/>
                  <a:ext cx="107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68B9EF0-FE81-307D-866F-549D4D175C6B}"/>
                    </a:ext>
                  </a:extLst>
                </p14:cNvPr>
                <p14:cNvContentPartPr/>
                <p14:nvPr/>
              </p14:nvContentPartPr>
              <p14:xfrm>
                <a:off x="8220205" y="3104661"/>
                <a:ext cx="132120" cy="182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68B9EF0-FE81-307D-866F-549D4D175C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11205" y="3096021"/>
                  <a:ext cx="14976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813A60A-56A1-AC55-9E8E-78A3B55E2AE7}"/>
                  </a:ext>
                </a:extLst>
              </p14:cNvPr>
              <p14:cNvContentPartPr/>
              <p14:nvPr/>
            </p14:nvContentPartPr>
            <p14:xfrm>
              <a:off x="2733085" y="5727261"/>
              <a:ext cx="292320" cy="126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813A60A-56A1-AC55-9E8E-78A3B55E2AE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724085" y="5718261"/>
                <a:ext cx="309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1D5C2AA-F950-361B-E231-42C4A36C870E}"/>
                  </a:ext>
                </a:extLst>
              </p14:cNvPr>
              <p14:cNvContentPartPr/>
              <p14:nvPr/>
            </p14:nvContentPartPr>
            <p14:xfrm>
              <a:off x="1472005" y="5054781"/>
              <a:ext cx="2652120" cy="9432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1D5C2AA-F950-361B-E231-42C4A36C870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463005" y="5046141"/>
                <a:ext cx="266976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7FB1A9B-EB65-73EA-9CD9-35BC0609B1C5}"/>
                  </a:ext>
                </a:extLst>
              </p14:cNvPr>
              <p14:cNvContentPartPr/>
              <p14:nvPr/>
            </p14:nvContentPartPr>
            <p14:xfrm>
              <a:off x="3192805" y="5496141"/>
              <a:ext cx="159480" cy="2134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7FB1A9B-EB65-73EA-9CD9-35BC0609B1C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84165" y="5487501"/>
                <a:ext cx="17712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05344AD-FF5B-668C-17BE-FF74FCFF4011}"/>
              </a:ext>
            </a:extLst>
          </p:cNvPr>
          <p:cNvGrpSpPr/>
          <p:nvPr/>
        </p:nvGrpSpPr>
        <p:grpSpPr>
          <a:xfrm>
            <a:off x="5573485" y="4725381"/>
            <a:ext cx="2978640" cy="1817280"/>
            <a:chOff x="5573485" y="4725381"/>
            <a:chExt cx="2978640" cy="181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6C953F7-3C4D-6F21-5DC9-81BE2240F9EA}"/>
                    </a:ext>
                  </a:extLst>
                </p14:cNvPr>
                <p14:cNvContentPartPr/>
                <p14:nvPr/>
              </p14:nvContentPartPr>
              <p14:xfrm>
                <a:off x="7003045" y="4725381"/>
                <a:ext cx="21960" cy="1541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6C953F7-3C4D-6F21-5DC9-81BE2240F9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94045" y="4716381"/>
                  <a:ext cx="39600" cy="15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A5F608-C4FB-A0A2-CCC6-3052CF886B90}"/>
                    </a:ext>
                  </a:extLst>
                </p14:cNvPr>
                <p14:cNvContentPartPr/>
                <p14:nvPr/>
              </p14:nvContentPartPr>
              <p14:xfrm>
                <a:off x="5573485" y="5479221"/>
                <a:ext cx="2978640" cy="75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A5F608-C4FB-A0A2-CCC6-3052CF886B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64485" y="5470581"/>
                  <a:ext cx="2996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BE5F2BB-6328-BFD9-CBBC-71FCC402BA8B}"/>
                    </a:ext>
                  </a:extLst>
                </p14:cNvPr>
                <p14:cNvContentPartPr/>
                <p14:nvPr/>
              </p14:nvContentPartPr>
              <p14:xfrm>
                <a:off x="5581045" y="4773981"/>
                <a:ext cx="2848680" cy="1511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BE5F2BB-6328-BFD9-CBBC-71FCC402BA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72405" y="4764981"/>
                  <a:ext cx="2866320" cy="15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BAB5F3C-2DE0-6BE0-F276-A803A02CD247}"/>
                    </a:ext>
                  </a:extLst>
                </p14:cNvPr>
                <p14:cNvContentPartPr/>
                <p14:nvPr/>
              </p14:nvContentPartPr>
              <p14:xfrm>
                <a:off x="5582845" y="4739781"/>
                <a:ext cx="2913840" cy="1802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BAB5F3C-2DE0-6BE0-F276-A803A02CD24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3845" y="4730781"/>
                  <a:ext cx="2931480" cy="18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EAC6D82-2216-A73C-B004-AC51411C4C5F}"/>
                    </a:ext>
                  </a:extLst>
                </p14:cNvPr>
                <p14:cNvContentPartPr/>
                <p14:nvPr/>
              </p14:nvContentPartPr>
              <p14:xfrm>
                <a:off x="7789285" y="5689821"/>
                <a:ext cx="21240" cy="200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EAC6D82-2216-A73C-B004-AC51411C4C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80285" y="5680821"/>
                  <a:ext cx="3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F1D76DA-77B0-B596-D90D-D909D24D6043}"/>
                    </a:ext>
                  </a:extLst>
                </p14:cNvPr>
                <p14:cNvContentPartPr/>
                <p14:nvPr/>
              </p14:nvContentPartPr>
              <p14:xfrm>
                <a:off x="7724125" y="5639781"/>
                <a:ext cx="227520" cy="195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F1D76DA-77B0-B596-D90D-D909D24D60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15485" y="5630781"/>
                  <a:ext cx="245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4ECAB81-B19C-7699-6F55-798D382BF610}"/>
                    </a:ext>
                  </a:extLst>
                </p14:cNvPr>
                <p14:cNvContentPartPr/>
                <p14:nvPr/>
              </p14:nvContentPartPr>
              <p14:xfrm>
                <a:off x="7983325" y="5726541"/>
                <a:ext cx="112680" cy="12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4ECAB81-B19C-7699-6F55-798D382BF61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74325" y="5717901"/>
                  <a:ext cx="13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A57DE91-2DFA-EF4C-223E-AD414B6AF775}"/>
                    </a:ext>
                  </a:extLst>
                </p14:cNvPr>
                <p14:cNvContentPartPr/>
                <p14:nvPr/>
              </p14:nvContentPartPr>
              <p14:xfrm>
                <a:off x="8019685" y="5817981"/>
                <a:ext cx="118800" cy="31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A57DE91-2DFA-EF4C-223E-AD414B6AF7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10685" y="5809341"/>
                  <a:ext cx="136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287F3D-5770-4661-456F-5E991E47ED17}"/>
                    </a:ext>
                  </a:extLst>
                </p14:cNvPr>
                <p14:cNvContentPartPr/>
                <p14:nvPr/>
              </p14:nvContentPartPr>
              <p14:xfrm>
                <a:off x="8228845" y="5622861"/>
                <a:ext cx="168840" cy="183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287F3D-5770-4661-456F-5E991E47ED1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20205" y="5614221"/>
                  <a:ext cx="186480" cy="20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36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8144" y="74481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86AE7D-CB75-B734-FD9F-E1CAC7DBA9C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334F294-83D8-3D39-C675-B3D207A31AFA}"/>
                  </a:ext>
                </a:extLst>
              </p14:cNvPr>
              <p14:cNvContentPartPr/>
              <p14:nvPr/>
            </p14:nvContentPartPr>
            <p14:xfrm>
              <a:off x="5929525" y="638308"/>
              <a:ext cx="3007800" cy="95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334F294-83D8-3D39-C675-B3D207A31A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0525" y="629668"/>
                <a:ext cx="3025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5792D36-6E6D-42DD-1D82-90635A4EF862}"/>
                  </a:ext>
                </a:extLst>
              </p14:cNvPr>
              <p14:cNvContentPartPr/>
              <p14:nvPr/>
            </p14:nvContentPartPr>
            <p14:xfrm>
              <a:off x="555445" y="4428388"/>
              <a:ext cx="3058920" cy="62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5792D36-6E6D-42DD-1D82-90635A4EF8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445" y="4419388"/>
                <a:ext cx="307656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1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5824C75-A743-9C15-888B-B603A9D4864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7A882F9-E3A9-17BB-DE50-56EC9DCB6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3826" y="5399915"/>
            <a:ext cx="2076557" cy="7810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C92538A-D6EA-229B-E924-4BC4F33CE2A7}"/>
                  </a:ext>
                </a:extLst>
              </p14:cNvPr>
              <p14:cNvContentPartPr/>
              <p14:nvPr/>
            </p14:nvContentPartPr>
            <p14:xfrm>
              <a:off x="1968445" y="1506153"/>
              <a:ext cx="2673720" cy="655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C92538A-D6EA-229B-E924-4BC4F33CE2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9805" y="1497153"/>
                <a:ext cx="26913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70A3957-5670-A309-82A8-1FE3693FFB69}"/>
                  </a:ext>
                </a:extLst>
              </p14:cNvPr>
              <p14:cNvContentPartPr/>
              <p14:nvPr/>
            </p14:nvContentPartPr>
            <p14:xfrm>
              <a:off x="5558725" y="1584273"/>
              <a:ext cx="271800" cy="622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70A3957-5670-A309-82A8-1FE3693FFB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9725" y="1575273"/>
                <a:ext cx="289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418821E-1FF1-0499-00A6-698893AF39CC}"/>
                  </a:ext>
                </a:extLst>
              </p14:cNvPr>
              <p14:cNvContentPartPr/>
              <p14:nvPr/>
            </p14:nvContentPartPr>
            <p14:xfrm>
              <a:off x="2632285" y="921513"/>
              <a:ext cx="25920" cy="6782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418821E-1FF1-0499-00A6-698893AF3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3645" y="912873"/>
                <a:ext cx="4356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06497E0-53ED-4A9D-0A68-AFD45DBBCAC5}"/>
                  </a:ext>
                </a:extLst>
              </p14:cNvPr>
              <p14:cNvContentPartPr/>
              <p14:nvPr/>
            </p14:nvContentPartPr>
            <p14:xfrm>
              <a:off x="2559205" y="1190793"/>
              <a:ext cx="2209320" cy="7660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06497E0-53ED-4A9D-0A68-AFD45DBBCA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0565" y="1182153"/>
                <a:ext cx="222696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782E429-68F1-3C0A-01AF-0143E90EC26B}"/>
                  </a:ext>
                </a:extLst>
              </p14:cNvPr>
              <p14:cNvContentPartPr/>
              <p14:nvPr/>
            </p14:nvContentPartPr>
            <p14:xfrm>
              <a:off x="2635165" y="892713"/>
              <a:ext cx="6840" cy="273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782E429-68F1-3C0A-01AF-0143E90EC2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6525" y="883713"/>
                <a:ext cx="24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3530739-27B5-72F9-A6B3-FA1F9BDB5516}"/>
                  </a:ext>
                </a:extLst>
              </p14:cNvPr>
              <p14:cNvContentPartPr/>
              <p14:nvPr/>
            </p14:nvContentPartPr>
            <p14:xfrm>
              <a:off x="2678365" y="1297713"/>
              <a:ext cx="25560" cy="424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3530739-27B5-72F9-A6B3-FA1F9BDB55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9365" y="1289073"/>
                <a:ext cx="43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B41CC6C-42E5-087C-EBFC-A012E1CE5081}"/>
                  </a:ext>
                </a:extLst>
              </p14:cNvPr>
              <p14:cNvContentPartPr/>
              <p14:nvPr/>
            </p14:nvContentPartPr>
            <p14:xfrm>
              <a:off x="2637325" y="1270713"/>
              <a:ext cx="28440" cy="287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B41CC6C-42E5-087C-EBFC-A012E1CE50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8685" y="1262073"/>
                <a:ext cx="460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D83760A-DEF6-BEE3-BAFD-2393C9E254CF}"/>
                  </a:ext>
                </a:extLst>
              </p14:cNvPr>
              <p14:cNvContentPartPr/>
              <p14:nvPr/>
            </p14:nvContentPartPr>
            <p14:xfrm>
              <a:off x="2651725" y="1294473"/>
              <a:ext cx="28080" cy="232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D83760A-DEF6-BEE3-BAFD-2393C9E254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2725" y="1285473"/>
                <a:ext cx="457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58F99B9-9267-77AB-DAEA-D787F12623B3}"/>
                  </a:ext>
                </a:extLst>
              </p14:cNvPr>
              <p14:cNvContentPartPr/>
              <p14:nvPr/>
            </p14:nvContentPartPr>
            <p14:xfrm>
              <a:off x="2635885" y="948513"/>
              <a:ext cx="37080" cy="2880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58F99B9-9267-77AB-DAEA-D787F12623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27245" y="939513"/>
                <a:ext cx="54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E695765-9555-D101-D3DA-BCA70D1FB0B4}"/>
                  </a:ext>
                </a:extLst>
              </p14:cNvPr>
              <p14:cNvContentPartPr/>
              <p14:nvPr/>
            </p14:nvContentPartPr>
            <p14:xfrm>
              <a:off x="1946485" y="2903673"/>
              <a:ext cx="642240" cy="6937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E695765-9555-D101-D3DA-BCA70D1FB0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37845" y="2894673"/>
                <a:ext cx="65988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83ACE63-A3C2-EF00-3430-EBD4103431F0}"/>
                  </a:ext>
                </a:extLst>
              </p14:cNvPr>
              <p14:cNvContentPartPr/>
              <p14:nvPr/>
            </p14:nvContentPartPr>
            <p14:xfrm>
              <a:off x="2599165" y="3279873"/>
              <a:ext cx="288720" cy="2700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83ACE63-A3C2-EF00-3430-EBD4103431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0165" y="3270873"/>
                <a:ext cx="306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79156D8-9C6B-C1C5-A94B-2895A2766418}"/>
                  </a:ext>
                </a:extLst>
              </p14:cNvPr>
              <p14:cNvContentPartPr/>
              <p14:nvPr/>
            </p14:nvContentPartPr>
            <p14:xfrm>
              <a:off x="2615005" y="2953353"/>
              <a:ext cx="297720" cy="3243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79156D8-9C6B-C1C5-A94B-2895A27664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06005" y="2944353"/>
                <a:ext cx="3153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5ECEB16-630D-BA6D-C672-D760E9795D33}"/>
                  </a:ext>
                </a:extLst>
              </p14:cNvPr>
              <p14:cNvContentPartPr/>
              <p14:nvPr/>
            </p14:nvContentPartPr>
            <p14:xfrm>
              <a:off x="5496085" y="2965593"/>
              <a:ext cx="1055160" cy="864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5ECEB16-630D-BA6D-C672-D760E9795D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7085" y="2956593"/>
                <a:ext cx="107280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8CD652B-3836-FEC8-5775-8B516480161C}"/>
              </a:ext>
            </a:extLst>
          </p:cNvPr>
          <p:cNvGrpSpPr/>
          <p:nvPr/>
        </p:nvGrpSpPr>
        <p:grpSpPr>
          <a:xfrm>
            <a:off x="7007725" y="2986113"/>
            <a:ext cx="2786400" cy="113400"/>
            <a:chOff x="7007725" y="2986113"/>
            <a:chExt cx="278640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DC61EAF-4B45-BE89-9644-FF3B5E784D8D}"/>
                    </a:ext>
                  </a:extLst>
                </p14:cNvPr>
                <p14:cNvContentPartPr/>
                <p14:nvPr/>
              </p14:nvContentPartPr>
              <p14:xfrm>
                <a:off x="7007725" y="3001593"/>
                <a:ext cx="1228320" cy="39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DC61EAF-4B45-BE89-9644-FF3B5E784D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98725" y="2992593"/>
                  <a:ext cx="1245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578898-D780-C8DB-6B85-AD4D5EC1F613}"/>
                    </a:ext>
                  </a:extLst>
                </p14:cNvPr>
                <p14:cNvContentPartPr/>
                <p14:nvPr/>
              </p14:nvContentPartPr>
              <p14:xfrm>
                <a:off x="8485525" y="2986113"/>
                <a:ext cx="1308600" cy="113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578898-D780-C8DB-6B85-AD4D5EC1F6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76525" y="2977113"/>
                  <a:ext cx="13262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1FACCC6-A283-281D-4E13-DAA983281270}"/>
                  </a:ext>
                </a:extLst>
              </p14:cNvPr>
              <p14:cNvContentPartPr/>
              <p14:nvPr/>
            </p14:nvContentPartPr>
            <p14:xfrm>
              <a:off x="3740725" y="5892753"/>
              <a:ext cx="216720" cy="45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1FACCC6-A283-281D-4E13-DAA9832812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31725" y="5884113"/>
                <a:ext cx="23436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FFA2B563-DB20-ADBE-76CB-59EA4DDC94CD}"/>
              </a:ext>
            </a:extLst>
          </p:cNvPr>
          <p:cNvGrpSpPr/>
          <p:nvPr/>
        </p:nvGrpSpPr>
        <p:grpSpPr>
          <a:xfrm>
            <a:off x="4960765" y="3715113"/>
            <a:ext cx="4295520" cy="1677600"/>
            <a:chOff x="4960765" y="3715113"/>
            <a:chExt cx="4295520" cy="167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1C2170-CF85-C307-4649-664C635AA901}"/>
                    </a:ext>
                  </a:extLst>
                </p14:cNvPr>
                <p14:cNvContentPartPr/>
                <p14:nvPr/>
              </p14:nvContentPartPr>
              <p14:xfrm>
                <a:off x="5835565" y="3715113"/>
                <a:ext cx="3420720" cy="1657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1C2170-CF85-C307-4649-664C635AA9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26925" y="3706473"/>
                  <a:ext cx="3438360" cy="16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9A9C1C8-7AA8-DA45-A43D-F6E4AFCE47C9}"/>
                    </a:ext>
                  </a:extLst>
                </p14:cNvPr>
                <p14:cNvContentPartPr/>
                <p14:nvPr/>
              </p14:nvContentPartPr>
              <p14:xfrm>
                <a:off x="5154445" y="5110473"/>
                <a:ext cx="82080" cy="217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9A9C1C8-7AA8-DA45-A43D-F6E4AFCE47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45805" y="5101833"/>
                  <a:ext cx="99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7E47968-2937-36C1-F963-7326CFFEB599}"/>
                    </a:ext>
                  </a:extLst>
                </p14:cNvPr>
                <p14:cNvContentPartPr/>
                <p14:nvPr/>
              </p14:nvContentPartPr>
              <p14:xfrm>
                <a:off x="5085325" y="5248713"/>
                <a:ext cx="223560" cy="144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7E47968-2937-36C1-F963-7326CFFEB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6325" y="5239713"/>
                  <a:ext cx="241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61B0205-C5B1-B360-8B92-CCD7455935FF}"/>
                    </a:ext>
                  </a:extLst>
                </p14:cNvPr>
                <p14:cNvContentPartPr/>
                <p14:nvPr/>
              </p14:nvContentPartPr>
              <p14:xfrm>
                <a:off x="4960765" y="4810953"/>
                <a:ext cx="133560" cy="162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61B0205-C5B1-B360-8B92-CCD7455935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51765" y="4801953"/>
                  <a:ext cx="151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C832284-BA7F-C202-AE75-7791E6CF0023}"/>
                    </a:ext>
                  </a:extLst>
                </p14:cNvPr>
                <p14:cNvContentPartPr/>
                <p14:nvPr/>
              </p14:nvContentPartPr>
              <p14:xfrm>
                <a:off x="5136805" y="4761633"/>
                <a:ext cx="146520" cy="199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C832284-BA7F-C202-AE75-7791E6CF00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28165" y="4752633"/>
                  <a:ext cx="164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3D9EDFD-3267-7E57-07B3-9B3B0C7BDA84}"/>
                    </a:ext>
                  </a:extLst>
                </p14:cNvPr>
                <p14:cNvContentPartPr/>
                <p14:nvPr/>
              </p14:nvContentPartPr>
              <p14:xfrm>
                <a:off x="5144005" y="4815633"/>
                <a:ext cx="155880" cy="106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3D9EDFD-3267-7E57-07B3-9B3B0C7BDA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35365" y="4806633"/>
                  <a:ext cx="173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4741F12-91C1-4601-5358-EE903550D208}"/>
                    </a:ext>
                  </a:extLst>
                </p14:cNvPr>
                <p14:cNvContentPartPr/>
                <p14:nvPr/>
              </p14:nvContentPartPr>
              <p14:xfrm>
                <a:off x="5351725" y="4756953"/>
                <a:ext cx="132120" cy="297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4741F12-91C1-4601-5358-EE903550D2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3085" y="4747953"/>
                  <a:ext cx="149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E8DD77-C51C-DCC8-0C9B-9D61B3A6F572}"/>
                    </a:ext>
                  </a:extLst>
                </p14:cNvPr>
                <p14:cNvContentPartPr/>
                <p14:nvPr/>
              </p14:nvContentPartPr>
              <p14:xfrm>
                <a:off x="5485645" y="4653273"/>
                <a:ext cx="66600" cy="220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E8DD77-C51C-DCC8-0C9B-9D61B3A6F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77005" y="4644633"/>
                  <a:ext cx="8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D41DCC-1BA1-5C26-C75A-A997E7021478}"/>
                    </a:ext>
                  </a:extLst>
                </p14:cNvPr>
                <p14:cNvContentPartPr/>
                <p14:nvPr/>
              </p14:nvContentPartPr>
              <p14:xfrm>
                <a:off x="5558725" y="4729233"/>
                <a:ext cx="304920" cy="104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D41DCC-1BA1-5C26-C75A-A997E70214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50085" y="4720593"/>
                  <a:ext cx="322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ED4F957-1B46-1484-52EB-40AA0526BD96}"/>
                    </a:ext>
                  </a:extLst>
                </p14:cNvPr>
                <p14:cNvContentPartPr/>
                <p14:nvPr/>
              </p14:nvContentPartPr>
              <p14:xfrm>
                <a:off x="5784085" y="4593513"/>
                <a:ext cx="7560" cy="21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ED4F957-1B46-1484-52EB-40AA0526BD9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5085" y="4584513"/>
                  <a:ext cx="2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EF5C134-2240-3578-F8B9-221E6179463E}"/>
                    </a:ext>
                  </a:extLst>
                </p14:cNvPr>
                <p14:cNvContentPartPr/>
                <p14:nvPr/>
              </p14:nvContentPartPr>
              <p14:xfrm>
                <a:off x="5884525" y="4695393"/>
                <a:ext cx="145080" cy="69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EF5C134-2240-3578-F8B9-221E617946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75525" y="4686393"/>
                  <a:ext cx="162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FA5BF21-9920-BB13-2BEF-782766FE7E61}"/>
                    </a:ext>
                  </a:extLst>
                </p14:cNvPr>
                <p14:cNvContentPartPr/>
                <p14:nvPr/>
              </p14:nvContentPartPr>
              <p14:xfrm>
                <a:off x="6033565" y="4575873"/>
                <a:ext cx="120600" cy="138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FA5BF21-9920-BB13-2BEF-782766FE7E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24565" y="4566873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B931043-BAB5-B0F6-078F-2443708E5A66}"/>
                    </a:ext>
                  </a:extLst>
                </p14:cNvPr>
                <p14:cNvContentPartPr/>
                <p14:nvPr/>
              </p14:nvContentPartPr>
              <p14:xfrm>
                <a:off x="5653765" y="5011833"/>
                <a:ext cx="38520" cy="109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B931043-BAB5-B0F6-078F-2443708E5A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45125" y="5002833"/>
                  <a:ext cx="56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6C18305-9A81-2705-4EF9-AA5FF918D7EC}"/>
                    </a:ext>
                  </a:extLst>
                </p14:cNvPr>
                <p14:cNvContentPartPr/>
                <p14:nvPr/>
              </p14:nvContentPartPr>
              <p14:xfrm>
                <a:off x="5581765" y="4960353"/>
                <a:ext cx="262800" cy="182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6C18305-9A81-2705-4EF9-AA5FF918D7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2765" y="4951353"/>
                  <a:ext cx="280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D8F2A6-FF18-AB10-F63B-6DC4BBE21618}"/>
                    </a:ext>
                  </a:extLst>
                </p14:cNvPr>
                <p14:cNvContentPartPr/>
                <p14:nvPr/>
              </p14:nvContentPartPr>
              <p14:xfrm>
                <a:off x="5809285" y="4906353"/>
                <a:ext cx="10440" cy="8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D8F2A6-FF18-AB10-F63B-6DC4BBE216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0285" y="4897713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4E8F00-DC01-618D-A69B-ECBF2B0DCA03}"/>
                    </a:ext>
                  </a:extLst>
                </p14:cNvPr>
                <p14:cNvContentPartPr/>
                <p14:nvPr/>
              </p14:nvContentPartPr>
              <p14:xfrm>
                <a:off x="5897125" y="4922193"/>
                <a:ext cx="114480" cy="88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4E8F00-DC01-618D-A69B-ECBF2B0DCA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8485" y="4913553"/>
                  <a:ext cx="13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EC7B1AB-46EA-9028-CFB4-0DC8D5BBD467}"/>
                    </a:ext>
                  </a:extLst>
                </p14:cNvPr>
                <p14:cNvContentPartPr/>
                <p14:nvPr/>
              </p14:nvContentPartPr>
              <p14:xfrm>
                <a:off x="6015565" y="4796913"/>
                <a:ext cx="313920" cy="156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EC7B1AB-46EA-9028-CFB4-0DC8D5BBD4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06925" y="4787913"/>
                  <a:ext cx="331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0038481-5362-1FB2-0EC4-7646662D124F}"/>
                    </a:ext>
                  </a:extLst>
                </p14:cNvPr>
                <p14:cNvContentPartPr/>
                <p14:nvPr/>
              </p14:nvContentPartPr>
              <p14:xfrm>
                <a:off x="6365845" y="4753713"/>
                <a:ext cx="33480" cy="92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0038481-5362-1FB2-0EC4-7646662D12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56845" y="4745073"/>
                  <a:ext cx="51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DB7B2CD-85CE-FD96-66DC-7CDAD05B7432}"/>
                    </a:ext>
                  </a:extLst>
                </p14:cNvPr>
                <p14:cNvContentPartPr/>
                <p14:nvPr/>
              </p14:nvContentPartPr>
              <p14:xfrm>
                <a:off x="6455485" y="4707273"/>
                <a:ext cx="61200" cy="113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DB7B2CD-85CE-FD96-66DC-7CDAD05B74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6485" y="4698633"/>
                  <a:ext cx="7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93F0AF5-825A-1F9A-64CC-C3925DBD0754}"/>
                    </a:ext>
                  </a:extLst>
                </p14:cNvPr>
                <p14:cNvContentPartPr/>
                <p14:nvPr/>
              </p14:nvContentPartPr>
              <p14:xfrm>
                <a:off x="6635485" y="4642473"/>
                <a:ext cx="103680" cy="93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93F0AF5-825A-1F9A-64CC-C3925DBD07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26485" y="4633473"/>
                  <a:ext cx="121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F5212DF-C6E0-A403-0DEC-E1E900EBD99E}"/>
                    </a:ext>
                  </a:extLst>
                </p14:cNvPr>
                <p14:cNvContentPartPr/>
                <p14:nvPr/>
              </p14:nvContentPartPr>
              <p14:xfrm>
                <a:off x="6759685" y="4598553"/>
                <a:ext cx="173880" cy="216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F5212DF-C6E0-A403-0DEC-E1E900EBD9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51045" y="4589553"/>
                  <a:ext cx="191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EF5DECA-93C2-323D-14D6-F537688C3D49}"/>
                    </a:ext>
                  </a:extLst>
                </p14:cNvPr>
                <p14:cNvContentPartPr/>
                <p14:nvPr/>
              </p14:nvContentPartPr>
              <p14:xfrm>
                <a:off x="6949405" y="4483713"/>
                <a:ext cx="218880" cy="143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EF5DECA-93C2-323D-14D6-F537688C3D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40765" y="4474713"/>
                  <a:ext cx="236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EC0C513-993D-EBD3-688F-7A46CE65C8A2}"/>
                    </a:ext>
                  </a:extLst>
                </p14:cNvPr>
                <p14:cNvContentPartPr/>
                <p14:nvPr/>
              </p14:nvContentPartPr>
              <p14:xfrm>
                <a:off x="7179445" y="4364913"/>
                <a:ext cx="93600" cy="142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EC0C513-993D-EBD3-688F-7A46CE65C8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0805" y="4355913"/>
                  <a:ext cx="1112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CA3BE77D-37A5-1621-9DF9-F4F3E30BB157}"/>
              </a:ext>
            </a:extLst>
          </p:cNvPr>
          <p:cNvGrpSpPr/>
          <p:nvPr/>
        </p:nvGrpSpPr>
        <p:grpSpPr>
          <a:xfrm>
            <a:off x="5275045" y="5986353"/>
            <a:ext cx="2054520" cy="633960"/>
            <a:chOff x="5275045" y="5986353"/>
            <a:chExt cx="205452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DD325F6-2CFA-AA80-276A-A2011A6EF268}"/>
                    </a:ext>
                  </a:extLst>
                </p14:cNvPr>
                <p14:cNvContentPartPr/>
                <p14:nvPr/>
              </p14:nvContentPartPr>
              <p14:xfrm>
                <a:off x="5316445" y="6181473"/>
                <a:ext cx="180000" cy="193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DD325F6-2CFA-AA80-276A-A2011A6EF2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07805" y="6172833"/>
                  <a:ext cx="197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0501C7-E516-77C2-EB5E-A4BB21119F13}"/>
                    </a:ext>
                  </a:extLst>
                </p14:cNvPr>
                <p14:cNvContentPartPr/>
                <p14:nvPr/>
              </p14:nvContentPartPr>
              <p14:xfrm>
                <a:off x="5275045" y="6087873"/>
                <a:ext cx="166680" cy="142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0501C7-E516-77C2-EB5E-A4BB21119F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6045" y="6078873"/>
                  <a:ext cx="184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33DCE4E-96FC-9547-B9FC-2991AA296F5E}"/>
                    </a:ext>
                  </a:extLst>
                </p14:cNvPr>
                <p14:cNvContentPartPr/>
                <p14:nvPr/>
              </p14:nvContentPartPr>
              <p14:xfrm>
                <a:off x="5598685" y="6264273"/>
                <a:ext cx="141120" cy="183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33DCE4E-96FC-9547-B9FC-2991AA296F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90045" y="6255633"/>
                  <a:ext cx="158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15B72B7-6FC8-6B35-7EAC-3FE6919725B8}"/>
                    </a:ext>
                  </a:extLst>
                </p14:cNvPr>
                <p14:cNvContentPartPr/>
                <p14:nvPr/>
              </p14:nvContentPartPr>
              <p14:xfrm>
                <a:off x="5604085" y="6250233"/>
                <a:ext cx="273600" cy="124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15B72B7-6FC8-6B35-7EAC-3FE6919725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95445" y="6241593"/>
                  <a:ext cx="291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E314BA-A465-0692-A54E-7E79BA25D502}"/>
                    </a:ext>
                  </a:extLst>
                </p14:cNvPr>
                <p14:cNvContentPartPr/>
                <p14:nvPr/>
              </p14:nvContentPartPr>
              <p14:xfrm>
                <a:off x="5815405" y="5986353"/>
                <a:ext cx="413640" cy="343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E314BA-A465-0692-A54E-7E79BA25D5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06405" y="5977353"/>
                  <a:ext cx="431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802CD9E-5F76-49BC-1F81-8D91D7898FF8}"/>
                    </a:ext>
                  </a:extLst>
                </p14:cNvPr>
                <p14:cNvContentPartPr/>
                <p14:nvPr/>
              </p14:nvContentPartPr>
              <p14:xfrm>
                <a:off x="6054805" y="6379473"/>
                <a:ext cx="237960" cy="202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802CD9E-5F76-49BC-1F81-8D91D7898F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45805" y="6370833"/>
                  <a:ext cx="255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018B843-EE71-AC46-725C-6687D1E36435}"/>
                    </a:ext>
                  </a:extLst>
                </p14:cNvPr>
                <p14:cNvContentPartPr/>
                <p14:nvPr/>
              </p14:nvContentPartPr>
              <p14:xfrm>
                <a:off x="6262885" y="6322953"/>
                <a:ext cx="159120" cy="149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018B843-EE71-AC46-725C-6687D1E3643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53885" y="6314313"/>
                  <a:ext cx="17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62460A-CFA1-B9B6-0FC7-F9194CF63621}"/>
                    </a:ext>
                  </a:extLst>
                </p14:cNvPr>
                <p14:cNvContentPartPr/>
                <p14:nvPr/>
              </p14:nvContentPartPr>
              <p14:xfrm>
                <a:off x="6342085" y="6206313"/>
                <a:ext cx="416520" cy="203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62460A-CFA1-B9B6-0FC7-F9194CF636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33445" y="6197313"/>
                  <a:ext cx="434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3848F3-D1FA-9E83-0619-8A350AE1C65E}"/>
                    </a:ext>
                  </a:extLst>
                </p14:cNvPr>
                <p14:cNvContentPartPr/>
                <p14:nvPr/>
              </p14:nvContentPartPr>
              <p14:xfrm>
                <a:off x="6753925" y="6172113"/>
                <a:ext cx="42840" cy="85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3848F3-D1FA-9E83-0619-8A350AE1C6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44925" y="6163473"/>
                  <a:ext cx="6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DB937B3-2CDC-BF3C-EA3E-47E0F2A650B1}"/>
                    </a:ext>
                  </a:extLst>
                </p14:cNvPr>
                <p14:cNvContentPartPr/>
                <p14:nvPr/>
              </p14:nvContentPartPr>
              <p14:xfrm>
                <a:off x="6830605" y="6126393"/>
                <a:ext cx="87480" cy="95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DB937B3-2CDC-BF3C-EA3E-47E0F2A650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21605" y="6117393"/>
                  <a:ext cx="10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7F6597-18F9-65C7-E4EA-B72EEF74AA51}"/>
                    </a:ext>
                  </a:extLst>
                </p14:cNvPr>
                <p14:cNvContentPartPr/>
                <p14:nvPr/>
              </p14:nvContentPartPr>
              <p14:xfrm>
                <a:off x="6566725" y="6467673"/>
                <a:ext cx="159840" cy="148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7F6597-18F9-65C7-E4EA-B72EEF74AA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57725" y="6459033"/>
                  <a:ext cx="177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3832BE6-F31D-B169-D31E-74F5AFA6FAB8}"/>
                    </a:ext>
                  </a:extLst>
                </p14:cNvPr>
                <p14:cNvContentPartPr/>
                <p14:nvPr/>
              </p14:nvContentPartPr>
              <p14:xfrm>
                <a:off x="6751765" y="6382353"/>
                <a:ext cx="213480" cy="237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3832BE6-F31D-B169-D31E-74F5AFA6FA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2765" y="6373713"/>
                  <a:ext cx="231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603E53B-B413-32EE-5DE5-77720656DB02}"/>
                    </a:ext>
                  </a:extLst>
                </p14:cNvPr>
                <p14:cNvContentPartPr/>
                <p14:nvPr/>
              </p14:nvContentPartPr>
              <p14:xfrm>
                <a:off x="6981805" y="6249513"/>
                <a:ext cx="227520" cy="167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603E53B-B413-32EE-5DE5-77720656DB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73165" y="6240873"/>
                  <a:ext cx="24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53B6327-23FE-6CC8-E0CF-B6E3A4BF5736}"/>
                    </a:ext>
                  </a:extLst>
                </p14:cNvPr>
                <p14:cNvContentPartPr/>
                <p14:nvPr/>
              </p14:nvContentPartPr>
              <p14:xfrm>
                <a:off x="7228045" y="6088233"/>
                <a:ext cx="101520" cy="196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53B6327-23FE-6CC8-E0CF-B6E3A4BF57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19405" y="6079233"/>
                  <a:ext cx="11916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885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/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/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22F79C-18D5-46B9-F7D1-F3192593E1D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9863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B120EA-6C14-2178-E79F-7485A5B10B3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836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Law: US-Data (</a:t>
            </a:r>
            <a:r>
              <a:rPr lang="de-DE" b="1"/>
              <a:t>1949 – )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8517384" y="229558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FRED,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112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Okun's Law - Country Analysis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31" y="708950"/>
            <a:ext cx="12149469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>
                <a:latin typeface="+mj-lt"/>
              </a:rPr>
              <a:t>Data: </a:t>
            </a:r>
            <a:r>
              <a:rPr lang="de-DE" b="1">
                <a:latin typeface="+mj-lt"/>
                <a:hlinkClick r:id="rId3"/>
              </a:rPr>
              <a:t>IMF Data mapper</a:t>
            </a:r>
            <a:r>
              <a:rPr lang="de-DE" b="1">
                <a:latin typeface="+mj-lt"/>
              </a:rPr>
              <a:t> or other source. If you use quaterly data, think of </a:t>
            </a: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Contrast the data (1980-2023, per availability) of the variables Δu and g</a:t>
            </a:r>
            <a:r>
              <a:rPr lang="en-US" baseline="-25000"/>
              <a:t>y</a:t>
            </a:r>
            <a:r>
              <a:rPr lang="en-US"/>
              <a:t> in a scatter plot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Linear regression of g</a:t>
            </a:r>
            <a:r>
              <a:rPr lang="de-DE" baseline="-25000"/>
              <a:t>y </a:t>
            </a:r>
            <a:r>
              <a:rPr lang="de-DE"/>
              <a:t> and </a:t>
            </a:r>
            <a:r>
              <a:rPr lang="el-GR"/>
              <a:t>Δ</a:t>
            </a:r>
            <a:r>
              <a:rPr lang="de-DE"/>
              <a:t>u .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Identify Okuns`s law with the regression parameters in g</a:t>
            </a:r>
            <a:r>
              <a:rPr lang="de-DE" baseline="-25000"/>
              <a:t>y </a:t>
            </a:r>
            <a:r>
              <a:rPr lang="de-DE" dirty="0"/>
              <a:t>= </a:t>
            </a:r>
            <a:r>
              <a:rPr lang="en-US" dirty="0"/>
              <a:t>-a</a:t>
            </a:r>
            <a:r>
              <a:rPr lang="el-GR" dirty="0"/>
              <a:t>Δ</a:t>
            </a:r>
            <a:r>
              <a:rPr lang="de-DE" dirty="0"/>
              <a:t>u </a:t>
            </a:r>
            <a:r>
              <a:rPr lang="en-US" dirty="0"/>
              <a:t>+ </a:t>
            </a:r>
            <a:r>
              <a:rPr lang="de-DE" dirty="0"/>
              <a:t>g</a:t>
            </a:r>
            <a:r>
              <a:rPr lang="en-US" baseline="-25000" dirty="0"/>
              <a:t>Y</a:t>
            </a:r>
            <a:r>
              <a:rPr lang="en-US" baseline="-25000"/>
              <a:t>*</a:t>
            </a:r>
            <a:r>
              <a:rPr lang="en-US"/>
              <a:t> and interprete the parameters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Look for "meaningful" subperiods for your country for estimation purposes (consider especially structural breaks like crises, political changes,...)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/>
              <a:t>Also evaluate your econometric analysis using the coefficient of determination R</a:t>
            </a:r>
            <a:r>
              <a:rPr lang="en-US" baseline="30000"/>
              <a:t>2</a:t>
            </a:r>
          </a:p>
          <a:p>
            <a:r>
              <a:rPr lang="en-US" baseline="30000"/>
              <a:t>             </a:t>
            </a:r>
            <a:r>
              <a:rPr lang="en-US"/>
              <a:t>and the correlation coefficient R</a:t>
            </a:r>
            <a:endParaRPr lang="de-DE" sz="1400" b="1" dirty="0"/>
          </a:p>
          <a:p>
            <a:endParaRPr lang="de-DE" sz="1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de-DE" sz="1400" b="1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8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2B045-AA89-3885-6700-7B87BF152F6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Output Gaps: Two kinds of Costs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5416F4-638F-11A8-4EEA-B6BFC671A1EA}"/>
              </a:ext>
            </a:extLst>
          </p:cNvPr>
          <p:cNvSpPr txBox="1"/>
          <p:nvPr/>
        </p:nvSpPr>
        <p:spPr>
          <a:xfrm>
            <a:off x="791840" y="961919"/>
            <a:ext cx="9001000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(Y – Y*)/Y* &gt; 0 	expansionary gap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inflation can be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economy incurs costs of inflation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(Y – Y*)/Y* &lt; 0	recessionary gap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unemployment rate high (above normal)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economy incurs costs of unemployment</a:t>
            </a:r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E130D52-D5CC-D242-C4D8-F245C419DEF7}"/>
                  </a:ext>
                </a:extLst>
              </p14:cNvPr>
              <p14:cNvContentPartPr/>
              <p14:nvPr/>
            </p14:nvContentPartPr>
            <p14:xfrm>
              <a:off x="1179325" y="2805868"/>
              <a:ext cx="2920320" cy="71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E130D52-D5CC-D242-C4D8-F245C419D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325" y="2797228"/>
                <a:ext cx="2937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F1938CA-C7D5-C8FA-B88D-4E78FF7AE8D4}"/>
                  </a:ext>
                </a:extLst>
              </p14:cNvPr>
              <p14:cNvContentPartPr/>
              <p14:nvPr/>
            </p14:nvContentPartPr>
            <p14:xfrm>
              <a:off x="2437885" y="3181708"/>
              <a:ext cx="3230280" cy="90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F1938CA-C7D5-C8FA-B88D-4E78FF7AE8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9245" y="3173068"/>
                <a:ext cx="3247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D30E5CC-3487-2731-9EE0-292F87BFCFCF}"/>
                  </a:ext>
                </a:extLst>
              </p14:cNvPr>
              <p14:cNvContentPartPr/>
              <p14:nvPr/>
            </p14:nvContentPartPr>
            <p14:xfrm>
              <a:off x="1304605" y="5008348"/>
              <a:ext cx="2997360" cy="66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D30E5CC-3487-2731-9EE0-292F87BFCF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5965" y="4999708"/>
                <a:ext cx="30150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29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</a:t>
            </a:r>
            <a:r>
              <a:rPr lang="de-DE" b="1"/>
              <a:t>: Country (1980 – )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8517384" y="22955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Source: IMF Data Mapper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84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8CB862-C333-66CF-D43B-D5C7EB47615F}"/>
              </a:ext>
            </a:extLst>
          </p:cNvPr>
          <p:cNvSpPr txBox="1">
            <a:spLocks/>
          </p:cNvSpPr>
          <p:nvPr/>
        </p:nvSpPr>
        <p:spPr>
          <a:xfrm>
            <a:off x="350322" y="96509"/>
            <a:ext cx="8229600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Natural Rate of Unemployment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10843B-19F4-6A5C-D8BF-EDAB3619DEE9}"/>
              </a:ext>
            </a:extLst>
          </p:cNvPr>
          <p:cNvSpPr txBox="1"/>
          <p:nvPr/>
        </p:nvSpPr>
        <p:spPr>
          <a:xfrm>
            <a:off x="174323" y="831290"/>
            <a:ext cx="8625293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/>
              <a:t>u* : Natural rate of unemployment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Mainly</a:t>
            </a:r>
            <a:r>
              <a:rPr lang="de-DE" sz="2400" dirty="0"/>
              <a:t> </a:t>
            </a:r>
            <a:r>
              <a:rPr lang="de-DE" sz="2400" dirty="0" err="1"/>
              <a:t>caused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frictional unemployment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structural unemployment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				or</a:t>
            </a:r>
          </a:p>
          <a:p>
            <a:endParaRPr lang="en-US" sz="2400" dirty="0"/>
          </a:p>
          <a:p>
            <a:r>
              <a:rPr lang="en-US" sz="2400" dirty="0"/>
              <a:t>generally a worker who is not able to get a job </a:t>
            </a:r>
            <a:r>
              <a:rPr lang="en-US" sz="2400"/>
              <a:t>because she </a:t>
            </a:r>
            <a:r>
              <a:rPr lang="en-US" sz="2400" dirty="0"/>
              <a:t>doesn’t have the </a:t>
            </a:r>
            <a:r>
              <a:rPr lang="en-US" sz="2400"/>
              <a:t>right skills.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en-US" sz="2400" dirty="0">
                <a:latin typeface="+mj-lt"/>
                <a:ea typeface="Arial Unicode MS"/>
                <a:cs typeface="Arial" panose="020B0604020202020204" pitchFamily="34" charset="0"/>
              </a:rPr>
              <a:t>The natural rate of unemployment is caused by </a:t>
            </a:r>
            <a:r>
              <a:rPr lang="en-US" sz="2400">
                <a:latin typeface="+mj-lt"/>
                <a:ea typeface="Arial Unicode MS"/>
                <a:cs typeface="Arial" panose="020B0604020202020204" pitchFamily="34" charset="0"/>
              </a:rPr>
              <a:t>supply 	side factors </a:t>
            </a:r>
            <a:r>
              <a:rPr lang="en-US" sz="2400" dirty="0">
                <a:latin typeface="+mj-lt"/>
                <a:ea typeface="Arial Unicode MS"/>
                <a:cs typeface="Arial" panose="020B0604020202020204" pitchFamily="34" charset="0"/>
              </a:rPr>
              <a:t>rather than demand side factors</a:t>
            </a:r>
            <a:endParaRPr lang="de-DE" sz="2400" dirty="0">
              <a:latin typeface="+mj-lt"/>
              <a:cs typeface="Arial" panose="020B0604020202020204" pitchFamily="34" charset="0"/>
            </a:endParaRPr>
          </a:p>
          <a:p>
            <a:endParaRPr lang="de-DE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ED438EB-5B08-235D-AC98-28645E8A6803}"/>
                  </a:ext>
                </a:extLst>
              </p14:cNvPr>
              <p14:cNvContentPartPr/>
              <p14:nvPr/>
            </p14:nvContentPartPr>
            <p14:xfrm>
              <a:off x="931285" y="1274673"/>
              <a:ext cx="4128480" cy="42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ED438EB-5B08-235D-AC98-28645E8A68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645" y="1266033"/>
                <a:ext cx="4146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45346EE-8888-494E-ED47-714D0C0F0135}"/>
                  </a:ext>
                </a:extLst>
              </p14:cNvPr>
              <p14:cNvContentPartPr/>
              <p14:nvPr/>
            </p14:nvContentPartPr>
            <p14:xfrm>
              <a:off x="636085" y="3029673"/>
              <a:ext cx="3178440" cy="115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45346EE-8888-494E-ED47-714D0C0F01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085" y="3020673"/>
                <a:ext cx="3196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CD1BFE9-F969-9336-1617-70F40157F545}"/>
                  </a:ext>
                </a:extLst>
              </p14:cNvPr>
              <p14:cNvContentPartPr/>
              <p14:nvPr/>
            </p14:nvContentPartPr>
            <p14:xfrm>
              <a:off x="624925" y="3460593"/>
              <a:ext cx="3319560" cy="68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CD1BFE9-F969-9336-1617-70F40157F5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925" y="3451953"/>
                <a:ext cx="3337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AE5C758-B3AE-88E7-41E9-55ED721BC0CA}"/>
                  </a:ext>
                </a:extLst>
              </p14:cNvPr>
              <p14:cNvContentPartPr/>
              <p14:nvPr/>
            </p14:nvContentPartPr>
            <p14:xfrm>
              <a:off x="1370845" y="5273913"/>
              <a:ext cx="1455480" cy="72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AE5C758-B3AE-88E7-41E9-55ED721BC0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2205" y="5265273"/>
                <a:ext cx="1473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D0F98DB-291B-5D06-80A1-4DCAEA0B0BB6}"/>
                  </a:ext>
                </a:extLst>
              </p14:cNvPr>
              <p14:cNvContentPartPr/>
              <p14:nvPr/>
            </p14:nvContentPartPr>
            <p14:xfrm>
              <a:off x="6352525" y="5958273"/>
              <a:ext cx="1922400" cy="47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D0F98DB-291B-5D06-80A1-4DCAEA0B0B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3885" y="5949273"/>
                <a:ext cx="1940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E1B8885-8B0A-22C0-4B01-0ACA19691BE7}"/>
                  </a:ext>
                </a:extLst>
              </p14:cNvPr>
              <p14:cNvContentPartPr/>
              <p14:nvPr/>
            </p14:nvContentPartPr>
            <p14:xfrm>
              <a:off x="1128565" y="6378753"/>
              <a:ext cx="1620000" cy="417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E1B8885-8B0A-22C0-4B01-0ACA19691B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9925" y="6369753"/>
                <a:ext cx="163764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36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87A4B-C697-4AB9-374C-18E65BD1BD3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b="1" dirty="0"/>
              <a:t>Cyclical Unemployment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A46AF0-052D-0023-C66A-6EEF37E05A14}"/>
              </a:ext>
            </a:extLst>
          </p:cNvPr>
          <p:cNvSpPr txBox="1"/>
          <p:nvPr/>
        </p:nvSpPr>
        <p:spPr>
          <a:xfrm>
            <a:off x="575816" y="1403573"/>
            <a:ext cx="9001000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Actual unemployment rate	= 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 unemployment rate	= u*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Cyclical unemployment rate	= u - u*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recessionary Gap:		u - u* &gt; 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expansionary Gap:		u - u* &lt; 0</a:t>
            </a:r>
            <a:endParaRPr lang="de-DE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ECDDD8C-2D85-AED6-09B0-F42F8C73ED6C}"/>
                  </a:ext>
                </a:extLst>
              </p14:cNvPr>
              <p14:cNvContentPartPr/>
              <p14:nvPr/>
            </p14:nvContentPartPr>
            <p14:xfrm>
              <a:off x="5258485" y="4874068"/>
              <a:ext cx="165600" cy="30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ECDDD8C-2D85-AED6-09B0-F42F8C73ED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9845" y="4865068"/>
                <a:ext cx="183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9FD0F6-7425-DDD0-31C9-2C5E71C59292}"/>
                  </a:ext>
                </a:extLst>
              </p14:cNvPr>
              <p14:cNvContentPartPr/>
              <p14:nvPr/>
            </p14:nvContentPartPr>
            <p14:xfrm>
              <a:off x="5751685" y="4869748"/>
              <a:ext cx="171360" cy="44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9FD0F6-7425-DDD0-31C9-2C5E71C592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3045" y="4860748"/>
                <a:ext cx="189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93C2B6F-255A-9210-9AD2-38FBF596312A}"/>
                  </a:ext>
                </a:extLst>
              </p14:cNvPr>
              <p14:cNvContentPartPr/>
              <p14:nvPr/>
            </p14:nvContentPartPr>
            <p14:xfrm>
              <a:off x="6120685" y="4410028"/>
              <a:ext cx="300240" cy="451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93C2B6F-255A-9210-9AD2-38FBF59631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2045" y="4401028"/>
                <a:ext cx="3178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E354011-95C0-2353-51EE-E31A0593BC8D}"/>
                  </a:ext>
                </a:extLst>
              </p14:cNvPr>
              <p14:cNvContentPartPr/>
              <p14:nvPr/>
            </p14:nvContentPartPr>
            <p14:xfrm>
              <a:off x="6097645" y="5292028"/>
              <a:ext cx="318240" cy="432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E354011-95C0-2353-51EE-E31A0593BC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8645" y="5283028"/>
                <a:ext cx="3358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C038CE5-F1A3-07EB-59E8-A093789E0C3C}"/>
                  </a:ext>
                </a:extLst>
              </p14:cNvPr>
              <p14:cNvContentPartPr/>
              <p14:nvPr/>
            </p14:nvContentPartPr>
            <p14:xfrm>
              <a:off x="5423725" y="5654548"/>
              <a:ext cx="1769400" cy="77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C038CE5-F1A3-07EB-59E8-A093789E0C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15085" y="5645548"/>
                <a:ext cx="178704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13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between unemployment and economic growth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30496" y="480350"/>
            <a:ext cx="11531008" cy="3532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/>
              <a:t>In general, one would expect unemployment to fall when economic growth is high.</a:t>
            </a:r>
          </a:p>
          <a:p>
            <a:endParaRPr lang="en-US" sz="2000"/>
          </a:p>
          <a:p>
            <a:r>
              <a:rPr lang="en-US" sz="2000"/>
              <a:t>Thus, one could identify natural unemployment directly with potential output (cf. neoclassical theory and the long-run supply curve (AS)).</a:t>
            </a:r>
          </a:p>
          <a:p>
            <a:endParaRPr lang="de-DE" sz="2000" dirty="0"/>
          </a:p>
          <a:p>
            <a:r>
              <a:rPr lang="de-DE" sz="2000"/>
              <a:t>But </a:t>
            </a:r>
            <a:r>
              <a:rPr lang="de-DE" sz="2000" dirty="0" err="1"/>
              <a:t>Okun</a:t>
            </a:r>
            <a:r>
              <a:rPr lang="de-DE" sz="2000" dirty="0"/>
              <a:t> (</a:t>
            </a:r>
            <a:r>
              <a:rPr lang="de-DE" sz="2000"/>
              <a:t>1962) showed empirically:</a:t>
            </a:r>
            <a:r>
              <a:rPr lang="de-DE" sz="2000" dirty="0"/>
              <a:t>	</a:t>
            </a:r>
          </a:p>
          <a:p>
            <a:endParaRPr lang="de-DE" sz="2000" dirty="0"/>
          </a:p>
          <a:p>
            <a:r>
              <a:rPr lang="de-DE" sz="2000" dirty="0"/>
              <a:t>In </a:t>
            </a:r>
            <a:r>
              <a:rPr lang="de-DE" sz="2000" err="1"/>
              <a:t>general</a:t>
            </a:r>
            <a:r>
              <a:rPr lang="de-DE" sz="2000"/>
              <a:t> </a:t>
            </a:r>
            <a:r>
              <a:rPr lang="de-DE" sz="2000" dirty="0"/>
              <a:t>O</a:t>
            </a:r>
            <a:r>
              <a:rPr lang="de-DE" sz="2000"/>
              <a:t>kun</a:t>
            </a:r>
            <a:r>
              <a:rPr lang="de-DE" sz="2000" dirty="0" err="1"/>
              <a:t>´s</a:t>
            </a:r>
            <a:r>
              <a:rPr lang="de-DE" sz="2000" dirty="0"/>
              <a:t> </a:t>
            </a:r>
            <a:r>
              <a:rPr lang="de-DE" sz="2000" dirty="0" err="1"/>
              <a:t>law</a:t>
            </a:r>
            <a:r>
              <a:rPr lang="de-DE" sz="2000" dirty="0"/>
              <a:t> </a:t>
            </a:r>
            <a:r>
              <a:rPr lang="de-DE" sz="2000" dirty="0" err="1"/>
              <a:t>implies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output</a:t>
            </a:r>
            <a:r>
              <a:rPr lang="de-DE" sz="2000" dirty="0"/>
              <a:t> </a:t>
            </a:r>
            <a:r>
              <a:rPr lang="de-DE" sz="2000" dirty="0" err="1"/>
              <a:t>growth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1%-point </a:t>
            </a:r>
            <a:r>
              <a:rPr lang="de-DE" sz="2000" dirty="0" err="1"/>
              <a:t>over</a:t>
            </a:r>
            <a:r>
              <a:rPr lang="de-DE" sz="2000" dirty="0"/>
              <a:t> potential </a:t>
            </a:r>
            <a:r>
              <a:rPr lang="de-DE" sz="2000" dirty="0" err="1"/>
              <a:t>growth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unemployment</a:t>
            </a:r>
            <a:r>
              <a:rPr lang="de-DE" sz="2000" dirty="0"/>
              <a:t> falls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0,5%-points.</a:t>
            </a:r>
          </a:p>
          <a:p>
            <a:endParaRPr lang="de-DE" sz="2000" dirty="0"/>
          </a:p>
          <a:p>
            <a:r>
              <a:rPr lang="en-US" sz="1400" dirty="0" err="1"/>
              <a:t>Okun</a:t>
            </a:r>
            <a:r>
              <a:rPr lang="en-US" sz="1400" dirty="0"/>
              <a:t>, Arthur M. 1962. “Potential GNP: Its Measurement and Significance.” Reprinted as Cowles Foundation Paper 190. </a:t>
            </a:r>
          </a:p>
          <a:p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30496" y="3900160"/>
            <a:ext cx="79298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u="sng"/>
              <a:t>Reasons:</a:t>
            </a:r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Firms adjust employment less than one for one in response to deviations of output to the natural growth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The labor force participation of the population increases over time (for Germany, especially the labor force participation of women).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Labor productivity increases (currently in particular due to digitalization)</a:t>
            </a:r>
            <a:endParaRPr lang="de-DE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3333D3D-33C4-56EC-DB23-9C5C8F709CF7}"/>
                  </a:ext>
                </a:extLst>
              </p14:cNvPr>
              <p14:cNvContentPartPr/>
              <p14:nvPr/>
            </p14:nvContentPartPr>
            <p14:xfrm>
              <a:off x="9907885" y="2318068"/>
              <a:ext cx="583920" cy="439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3333D3D-33C4-56EC-DB23-9C5C8F709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245" y="2309428"/>
                <a:ext cx="60156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716DF3E-05AB-A0E8-9346-999F1AF27F6C}"/>
              </a:ext>
            </a:extLst>
          </p:cNvPr>
          <p:cNvGrpSpPr/>
          <p:nvPr/>
        </p:nvGrpSpPr>
        <p:grpSpPr>
          <a:xfrm>
            <a:off x="9038125" y="739828"/>
            <a:ext cx="2176560" cy="1977480"/>
            <a:chOff x="9038125" y="739828"/>
            <a:chExt cx="2176560" cy="19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131949C-E119-1C19-4148-C9D31E865DD3}"/>
                    </a:ext>
                  </a:extLst>
                </p14:cNvPr>
                <p14:cNvContentPartPr/>
                <p14:nvPr/>
              </p14:nvContentPartPr>
              <p14:xfrm>
                <a:off x="9402805" y="1526068"/>
                <a:ext cx="61920" cy="792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131949C-E119-1C19-4148-C9D31E865D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93805" y="1517428"/>
                  <a:ext cx="7956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7733069-9E28-94BE-62D8-E9CCD04A79C6}"/>
                    </a:ext>
                  </a:extLst>
                </p14:cNvPr>
                <p14:cNvContentPartPr/>
                <p14:nvPr/>
              </p14:nvContentPartPr>
              <p14:xfrm>
                <a:off x="9218485" y="2252188"/>
                <a:ext cx="1729440" cy="49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7733069-9E28-94BE-62D8-E9CCD04A79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09845" y="2243548"/>
                  <a:ext cx="1747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1C721C3-4E09-8F8A-5958-32FF253228BB}"/>
                    </a:ext>
                  </a:extLst>
                </p14:cNvPr>
                <p14:cNvContentPartPr/>
                <p14:nvPr/>
              </p14:nvContentPartPr>
              <p14:xfrm>
                <a:off x="10886005" y="2173708"/>
                <a:ext cx="254880" cy="130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1C721C3-4E09-8F8A-5958-32FF253228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77005" y="2165068"/>
                  <a:ext cx="272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B0794FA-47BD-036C-D448-3586F2021873}"/>
                    </a:ext>
                  </a:extLst>
                </p14:cNvPr>
                <p14:cNvContentPartPr/>
                <p14:nvPr/>
              </p14:nvContentPartPr>
              <p14:xfrm>
                <a:off x="9250525" y="1348588"/>
                <a:ext cx="376200" cy="219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B0794FA-47BD-036C-D448-3586F20218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41885" y="1339948"/>
                  <a:ext cx="393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FAE23F2-0933-55A7-1896-204E72BBB22A}"/>
                    </a:ext>
                  </a:extLst>
                </p14:cNvPr>
                <p14:cNvContentPartPr/>
                <p14:nvPr/>
              </p14:nvContentPartPr>
              <p14:xfrm>
                <a:off x="9038125" y="1428508"/>
                <a:ext cx="148680" cy="224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FAE23F2-0933-55A7-1896-204E72BBB2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29485" y="1419508"/>
                  <a:ext cx="166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000A444-FFDF-C5D1-58CF-14C9A9CEE88C}"/>
                    </a:ext>
                  </a:extLst>
                </p14:cNvPr>
                <p14:cNvContentPartPr/>
                <p14:nvPr/>
              </p14:nvContentPartPr>
              <p14:xfrm>
                <a:off x="11036125" y="2323468"/>
                <a:ext cx="80640" cy="207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000A444-FFDF-C5D1-58CF-14C9A9CEE8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27125" y="2314468"/>
                  <a:ext cx="98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06E575-28FF-4C2C-235D-55327C591BAD}"/>
                    </a:ext>
                  </a:extLst>
                </p14:cNvPr>
                <p14:cNvContentPartPr/>
                <p14:nvPr/>
              </p14:nvContentPartPr>
              <p14:xfrm>
                <a:off x="10965565" y="2414908"/>
                <a:ext cx="139320" cy="96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06E575-28FF-4C2C-235D-55327C591B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6565" y="2405908"/>
                  <a:ext cx="156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80468E-0EEE-5C1D-F57C-63CB665034BD}"/>
                    </a:ext>
                  </a:extLst>
                </p14:cNvPr>
                <p14:cNvContentPartPr/>
                <p14:nvPr/>
              </p14:nvContentPartPr>
              <p14:xfrm>
                <a:off x="9716725" y="1499788"/>
                <a:ext cx="918000" cy="600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80468E-0EEE-5C1D-F57C-63CB665034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08085" y="1491148"/>
                  <a:ext cx="93564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CC4F52-A165-C3A2-849E-E7B8B9B956ED}"/>
                    </a:ext>
                  </a:extLst>
                </p14:cNvPr>
                <p14:cNvContentPartPr/>
                <p14:nvPr/>
              </p14:nvContentPartPr>
              <p14:xfrm>
                <a:off x="9917965" y="1541908"/>
                <a:ext cx="635760" cy="55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CC4F52-A165-C3A2-849E-E7B8B9B956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08965" y="1533268"/>
                  <a:ext cx="6534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1E36519-0315-1CF8-AEF9-C7B705C21949}"/>
                    </a:ext>
                  </a:extLst>
                </p14:cNvPr>
                <p14:cNvContentPartPr/>
                <p14:nvPr/>
              </p14:nvContentPartPr>
              <p14:xfrm>
                <a:off x="10892845" y="1424188"/>
                <a:ext cx="118800" cy="160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1E36519-0315-1CF8-AEF9-C7B705C219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83845" y="1415188"/>
                  <a:ext cx="136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F57215-9355-660C-C639-B77579161FD5}"/>
                    </a:ext>
                  </a:extLst>
                </p14:cNvPr>
                <p14:cNvContentPartPr/>
                <p14:nvPr/>
              </p14:nvContentPartPr>
              <p14:xfrm>
                <a:off x="10922005" y="1433908"/>
                <a:ext cx="111240" cy="191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F57215-9355-660C-C639-B77579161F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13005" y="1425268"/>
                  <a:ext cx="128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BF3C4B-21A7-75EC-F249-3EA2F934FD7C}"/>
                    </a:ext>
                  </a:extLst>
                </p14:cNvPr>
                <p14:cNvContentPartPr/>
                <p14:nvPr/>
              </p14:nvContentPartPr>
              <p14:xfrm>
                <a:off x="11102365" y="1402948"/>
                <a:ext cx="112320" cy="188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BF3C4B-21A7-75EC-F249-3EA2F934FD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93725" y="1393948"/>
                  <a:ext cx="129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DA649B-3971-92C8-78F9-CA1FDCB2BDC0}"/>
                    </a:ext>
                  </a:extLst>
                </p14:cNvPr>
                <p14:cNvContentPartPr/>
                <p14:nvPr/>
              </p14:nvContentPartPr>
              <p14:xfrm>
                <a:off x="10715365" y="1987948"/>
                <a:ext cx="147240" cy="143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DA649B-3971-92C8-78F9-CA1FDCB2BD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06365" y="1979308"/>
                  <a:ext cx="164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DE1DAF7-9F6C-2644-21BE-948BBC0E44CE}"/>
                    </a:ext>
                  </a:extLst>
                </p14:cNvPr>
                <p14:cNvContentPartPr/>
                <p14:nvPr/>
              </p14:nvContentPartPr>
              <p14:xfrm>
                <a:off x="10756765" y="1972468"/>
                <a:ext cx="127800" cy="146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DE1DAF7-9F6C-2644-21BE-948BBC0E44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47765" y="1963468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478E05B-F829-B54D-EB17-4463FB2AE33A}"/>
                    </a:ext>
                  </a:extLst>
                </p14:cNvPr>
                <p14:cNvContentPartPr/>
                <p14:nvPr/>
              </p14:nvContentPartPr>
              <p14:xfrm>
                <a:off x="10944685" y="1985428"/>
                <a:ext cx="186120" cy="149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478E05B-F829-B54D-EB17-4463FB2AE3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5685" y="1976428"/>
                  <a:ext cx="20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DBB4E7-A54E-D4C6-F6B2-8319524478AB}"/>
                    </a:ext>
                  </a:extLst>
                </p14:cNvPr>
                <p14:cNvContentPartPr/>
                <p14:nvPr/>
              </p14:nvContentPartPr>
              <p14:xfrm>
                <a:off x="10968085" y="2355508"/>
                <a:ext cx="136080" cy="138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DBB4E7-A54E-D4C6-F6B2-8319524478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59445" y="2346508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F82B45-E707-9E6A-BDC3-FA46E38E4557}"/>
                    </a:ext>
                  </a:extLst>
                </p14:cNvPr>
                <p14:cNvContentPartPr/>
                <p14:nvPr/>
              </p14:nvContentPartPr>
              <p14:xfrm>
                <a:off x="10990405" y="2319508"/>
                <a:ext cx="153720" cy="298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F82B45-E707-9E6A-BDC3-FA46E38E45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81765" y="2310508"/>
                  <a:ext cx="171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AA4E2B-733E-DE94-01E8-89D661B793A3}"/>
                    </a:ext>
                  </a:extLst>
                </p14:cNvPr>
                <p14:cNvContentPartPr/>
                <p14:nvPr/>
              </p14:nvContentPartPr>
              <p14:xfrm>
                <a:off x="10354285" y="1466308"/>
                <a:ext cx="201960" cy="62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AA4E2B-733E-DE94-01E8-89D661B793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5645" y="1457668"/>
                  <a:ext cx="219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8617E1-D393-108D-194B-ABB30E91999D}"/>
                    </a:ext>
                  </a:extLst>
                </p14:cNvPr>
                <p14:cNvContentPartPr/>
                <p14:nvPr/>
              </p14:nvContentPartPr>
              <p14:xfrm>
                <a:off x="10278325" y="1379548"/>
                <a:ext cx="161640" cy="151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8617E1-D393-108D-194B-ABB30E9199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69685" y="1370548"/>
                  <a:ext cx="17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7D7EC7-E8ED-2EC1-D0D6-A19463339B9F}"/>
                    </a:ext>
                  </a:extLst>
                </p14:cNvPr>
                <p14:cNvContentPartPr/>
                <p14:nvPr/>
              </p14:nvContentPartPr>
              <p14:xfrm>
                <a:off x="10161685" y="1056628"/>
                <a:ext cx="34560" cy="1242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7D7EC7-E8ED-2EC1-D0D6-A19463339B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53045" y="1047988"/>
                  <a:ext cx="52200" cy="12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F0731F-F0EF-C5B8-2E67-B695DF03FB0C}"/>
                    </a:ext>
                  </a:extLst>
                </p14:cNvPr>
                <p14:cNvContentPartPr/>
                <p14:nvPr/>
              </p14:nvContentPartPr>
              <p14:xfrm>
                <a:off x="10293445" y="759628"/>
                <a:ext cx="99720" cy="147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F0731F-F0EF-C5B8-2E67-B695DF03FB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84805" y="750988"/>
                  <a:ext cx="117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E07BC0F-4E25-6686-A2AD-F38B643F806E}"/>
                    </a:ext>
                  </a:extLst>
                </p14:cNvPr>
                <p14:cNvContentPartPr/>
                <p14:nvPr/>
              </p14:nvContentPartPr>
              <p14:xfrm>
                <a:off x="10310365" y="776188"/>
                <a:ext cx="106200" cy="146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E07BC0F-4E25-6686-A2AD-F38B643F80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01365" y="767188"/>
                  <a:ext cx="123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48C4C3C-93B6-F23C-8A9D-E4B97E48F14E}"/>
                    </a:ext>
                  </a:extLst>
                </p14:cNvPr>
                <p14:cNvContentPartPr/>
                <p14:nvPr/>
              </p14:nvContentPartPr>
              <p14:xfrm>
                <a:off x="10473445" y="739828"/>
                <a:ext cx="144360" cy="132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48C4C3C-93B6-F23C-8A9D-E4B97E48F1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64445" y="730828"/>
                  <a:ext cx="162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638D6B-03E8-679A-DFE5-F832EC5359F7}"/>
                    </a:ext>
                  </a:extLst>
                </p14:cNvPr>
                <p14:cNvContentPartPr/>
                <p14:nvPr/>
              </p14:nvContentPartPr>
              <p14:xfrm>
                <a:off x="10627885" y="820108"/>
                <a:ext cx="37800" cy="94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638D6B-03E8-679A-DFE5-F832EC5359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18885" y="811468"/>
                  <a:ext cx="5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F9EAE8-1677-4C9C-88A3-3B9927041801}"/>
                    </a:ext>
                  </a:extLst>
                </p14:cNvPr>
                <p14:cNvContentPartPr/>
                <p14:nvPr/>
              </p14:nvContentPartPr>
              <p14:xfrm>
                <a:off x="10695925" y="870508"/>
                <a:ext cx="251640" cy="171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F9EAE8-1677-4C9C-88A3-3B99270418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87285" y="861868"/>
                  <a:ext cx="269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3583A6C-C2BA-BCAF-EDA1-3F2BB882B80A}"/>
                    </a:ext>
                  </a:extLst>
                </p14:cNvPr>
                <p14:cNvContentPartPr/>
                <p14:nvPr/>
              </p14:nvContentPartPr>
              <p14:xfrm>
                <a:off x="10147285" y="2209708"/>
                <a:ext cx="20880" cy="136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3583A6C-C2BA-BCAF-EDA1-3F2BB882B8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38645" y="2201068"/>
                  <a:ext cx="3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A608B26-CC57-2602-E9A2-C77AA7E5C371}"/>
                    </a:ext>
                  </a:extLst>
                </p14:cNvPr>
                <p14:cNvContentPartPr/>
                <p14:nvPr/>
              </p14:nvContentPartPr>
              <p14:xfrm>
                <a:off x="10069525" y="2167588"/>
                <a:ext cx="164880" cy="200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A608B26-CC57-2602-E9A2-C77AA7E5C3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60525" y="2158588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B93CE8-2223-9279-5300-D652965DACEB}"/>
                    </a:ext>
                  </a:extLst>
                </p14:cNvPr>
                <p14:cNvContentPartPr/>
                <p14:nvPr/>
              </p14:nvContentPartPr>
              <p14:xfrm>
                <a:off x="10072765" y="2476108"/>
                <a:ext cx="164160" cy="178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B93CE8-2223-9279-5300-D652965DAC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63765" y="246746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7126F0E-958D-996E-040C-431117E565C2}"/>
                    </a:ext>
                  </a:extLst>
                </p14:cNvPr>
                <p14:cNvContentPartPr/>
                <p14:nvPr/>
              </p14:nvContentPartPr>
              <p14:xfrm>
                <a:off x="10235845" y="2355148"/>
                <a:ext cx="135360" cy="161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7126F0E-958D-996E-040C-431117E565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27205" y="2346508"/>
                  <a:ext cx="153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5C31ED2-5CD5-6E72-5D3C-090C3AEF1C4D}"/>
                    </a:ext>
                  </a:extLst>
                </p14:cNvPr>
                <p14:cNvContentPartPr/>
                <p14:nvPr/>
              </p14:nvContentPartPr>
              <p14:xfrm>
                <a:off x="10495765" y="2345788"/>
                <a:ext cx="117360" cy="291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5C31ED2-5CD5-6E72-5D3C-090C3AEF1C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87125" y="2337148"/>
                  <a:ext cx="135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D4C1F0-63BE-AACC-82DA-9AE8DDE8E3FD}"/>
                    </a:ext>
                  </a:extLst>
                </p14:cNvPr>
                <p14:cNvContentPartPr/>
                <p14:nvPr/>
              </p14:nvContentPartPr>
              <p14:xfrm>
                <a:off x="10635805" y="2468908"/>
                <a:ext cx="169920" cy="91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D4C1F0-63BE-AACC-82DA-9AE8DDE8E3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26805" y="2459908"/>
                  <a:ext cx="187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8BAD07-9038-1731-B70A-C36803D47E9F}"/>
                    </a:ext>
                  </a:extLst>
                </p14:cNvPr>
                <p14:cNvContentPartPr/>
                <p14:nvPr/>
              </p14:nvContentPartPr>
              <p14:xfrm>
                <a:off x="10803925" y="2376748"/>
                <a:ext cx="105120" cy="123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8BAD07-9038-1731-B70A-C36803D47E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95285" y="2368108"/>
                  <a:ext cx="122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7D31993-B6CC-EB97-7D03-FCA54AAC1C87}"/>
                    </a:ext>
                  </a:extLst>
                </p14:cNvPr>
                <p14:cNvContentPartPr/>
                <p14:nvPr/>
              </p14:nvContentPartPr>
              <p14:xfrm>
                <a:off x="10844605" y="2367028"/>
                <a:ext cx="114480" cy="350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7D31993-B6CC-EB97-7D03-FCA54AAC1C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35965" y="2358028"/>
                  <a:ext cx="13212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5317ED5-1283-941D-3C26-0A2CA9C6DB56}"/>
                  </a:ext>
                </a:extLst>
              </p14:cNvPr>
              <p14:cNvContentPartPr/>
              <p14:nvPr/>
            </p14:nvContentPartPr>
            <p14:xfrm>
              <a:off x="1478845" y="2914588"/>
              <a:ext cx="939960" cy="799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5317ED5-1283-941D-3C26-0A2CA9C6DB5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70205" y="2905948"/>
                <a:ext cx="957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FA5000B-3FE4-9CE8-1D23-A7AFA7CC253F}"/>
                  </a:ext>
                </a:extLst>
              </p14:cNvPr>
              <p14:cNvContentPartPr/>
              <p14:nvPr/>
            </p14:nvContentPartPr>
            <p14:xfrm>
              <a:off x="4968325" y="2977948"/>
              <a:ext cx="1976040" cy="36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FA5000B-3FE4-9CE8-1D23-A7AFA7CC253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959685" y="2968948"/>
                <a:ext cx="1993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ACCCD7B-5BBD-BB29-35D5-EAE93BBBE0D1}"/>
                  </a:ext>
                </a:extLst>
              </p14:cNvPr>
              <p14:cNvContentPartPr/>
              <p14:nvPr/>
            </p14:nvContentPartPr>
            <p14:xfrm>
              <a:off x="1262125" y="3323908"/>
              <a:ext cx="1385280" cy="1227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ACCCD7B-5BBD-BB29-35D5-EAE93BBBE0D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53125" y="3314908"/>
                <a:ext cx="14029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0CFBB80-B740-2FF2-9B05-5794D9AD2D27}"/>
                  </a:ext>
                </a:extLst>
              </p14:cNvPr>
              <p14:cNvContentPartPr/>
              <p14:nvPr/>
            </p14:nvContentPartPr>
            <p14:xfrm>
              <a:off x="1858645" y="5635108"/>
              <a:ext cx="4655880" cy="770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0CFBB80-B740-2FF2-9B05-5794D9AD2D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0005" y="5626108"/>
                <a:ext cx="4673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CC1F95C-7072-CA96-5A61-C486176F1B6A}"/>
                  </a:ext>
                </a:extLst>
              </p14:cNvPr>
              <p14:cNvContentPartPr/>
              <p14:nvPr/>
            </p14:nvContentPartPr>
            <p14:xfrm>
              <a:off x="3947365" y="6502708"/>
              <a:ext cx="3771720" cy="1195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CC1F95C-7072-CA96-5A61-C486176F1B6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38365" y="6494068"/>
                <a:ext cx="3789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4A2463D-2694-524E-6983-2EB37AC7289D}"/>
                  </a:ext>
                </a:extLst>
              </p14:cNvPr>
              <p14:cNvContentPartPr/>
              <p14:nvPr/>
            </p14:nvContentPartPr>
            <p14:xfrm>
              <a:off x="1424845" y="6500188"/>
              <a:ext cx="952920" cy="716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4A2463D-2694-524E-6983-2EB37AC7289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15845" y="6491188"/>
                <a:ext cx="97056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71A7E7B-BB13-F2AA-358F-04EE67553982}"/>
              </a:ext>
            </a:extLst>
          </p:cNvPr>
          <p:cNvGrpSpPr/>
          <p:nvPr/>
        </p:nvGrpSpPr>
        <p:grpSpPr>
          <a:xfrm>
            <a:off x="534925" y="4404988"/>
            <a:ext cx="3572640" cy="2036880"/>
            <a:chOff x="534925" y="4404988"/>
            <a:chExt cx="3572640" cy="20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D996F8-2DDF-0C45-2B22-E49D5D50CEF0}"/>
                    </a:ext>
                  </a:extLst>
                </p14:cNvPr>
                <p14:cNvContentPartPr/>
                <p14:nvPr/>
              </p14:nvContentPartPr>
              <p14:xfrm>
                <a:off x="897805" y="4777588"/>
                <a:ext cx="2297520" cy="79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D996F8-2DDF-0C45-2B22-E49D5D50CE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9165" y="4768948"/>
                  <a:ext cx="2315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269091-522C-8023-B703-DBC2CE251369}"/>
                    </a:ext>
                  </a:extLst>
                </p14:cNvPr>
                <p14:cNvContentPartPr/>
                <p14:nvPr/>
              </p14:nvContentPartPr>
              <p14:xfrm>
                <a:off x="1001845" y="5022748"/>
                <a:ext cx="3105720" cy="94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269091-522C-8023-B703-DBC2CE2513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2845" y="5014108"/>
                  <a:ext cx="3123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DA71FF8-2849-F1F4-FFE7-AF2E2A62DD1D}"/>
                    </a:ext>
                  </a:extLst>
                </p14:cNvPr>
                <p14:cNvContentPartPr/>
                <p14:nvPr/>
              </p14:nvContentPartPr>
              <p14:xfrm>
                <a:off x="534925" y="4404988"/>
                <a:ext cx="164880" cy="2036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DA71FF8-2849-F1F4-FFE7-AF2E2A62DD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925" y="4396348"/>
                  <a:ext cx="182520" cy="20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B616AA0-8634-1B20-7E73-B4A9628FCFF4}"/>
                  </a:ext>
                </a:extLst>
              </p14:cNvPr>
              <p14:cNvContentPartPr/>
              <p14:nvPr/>
            </p14:nvContentPartPr>
            <p14:xfrm>
              <a:off x="5118805" y="2969308"/>
              <a:ext cx="1685520" cy="630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B616AA0-8634-1B20-7E73-B4A9628FCFF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09805" y="2960668"/>
                <a:ext cx="1703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628E1DD-450C-C0CE-4498-9A393092C4F6}"/>
                  </a:ext>
                </a:extLst>
              </p14:cNvPr>
              <p14:cNvContentPartPr/>
              <p14:nvPr/>
            </p14:nvContentPartPr>
            <p14:xfrm>
              <a:off x="1285165" y="3313468"/>
              <a:ext cx="1200240" cy="61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628E1DD-450C-C0CE-4498-9A393092C4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76525" y="3304468"/>
                <a:ext cx="1217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D9EC39E-1D17-93B2-C5F1-F06EB4FA345D}"/>
                  </a:ext>
                </a:extLst>
              </p14:cNvPr>
              <p14:cNvContentPartPr/>
              <p14:nvPr/>
            </p14:nvContentPartPr>
            <p14:xfrm>
              <a:off x="504325" y="3771388"/>
              <a:ext cx="9072360" cy="1922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D9EC39E-1D17-93B2-C5F1-F06EB4FA345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325" y="3762388"/>
                <a:ext cx="909000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6AF69-0998-AA12-5448-BBF65A7365A5}"/>
              </a:ext>
            </a:extLst>
          </p:cNvPr>
          <p:cNvSpPr txBox="1">
            <a:spLocks/>
          </p:cNvSpPr>
          <p:nvPr/>
        </p:nvSpPr>
        <p:spPr>
          <a:xfrm>
            <a:off x="457200" y="274637"/>
            <a:ext cx="8229600" cy="8453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Okun’s</a:t>
            </a:r>
            <a:r>
              <a:rPr lang="de-DE" b="1" dirty="0"/>
              <a:t> Law</a:t>
            </a:r>
            <a:endParaRPr lang="en-US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D5AAAC-5995-5904-3962-96E00B7C8039}"/>
              </a:ext>
            </a:extLst>
          </p:cNvPr>
          <p:cNvSpPr txBox="1"/>
          <p:nvPr/>
        </p:nvSpPr>
        <p:spPr>
          <a:xfrm>
            <a:off x="545173" y="971525"/>
            <a:ext cx="9001000" cy="56311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 Arthur Melvin </a:t>
            </a:r>
            <a:r>
              <a:rPr lang="en-US" sz="2800" dirty="0" err="1"/>
              <a:t>Okun</a:t>
            </a:r>
            <a:r>
              <a:rPr lang="en-US" sz="2800" dirty="0"/>
              <a:t> based on</a:t>
            </a:r>
          </a:p>
          <a:p>
            <a:pPr algn="ctr"/>
            <a:r>
              <a:rPr lang="en-US" sz="2800" b="1" dirty="0"/>
              <a:t>empirical observations </a:t>
            </a:r>
            <a:r>
              <a:rPr lang="en-US" sz="2800" dirty="0"/>
              <a:t>(1962):</a:t>
            </a:r>
          </a:p>
          <a:p>
            <a:endParaRPr lang="en-US" sz="2400" dirty="0"/>
          </a:p>
          <a:p>
            <a:r>
              <a:rPr lang="en-US" sz="2400" dirty="0"/>
              <a:t>Every rise of 1%-point in cyclical unemployment is</a:t>
            </a:r>
          </a:p>
          <a:p>
            <a:r>
              <a:rPr lang="en-US" sz="2400" dirty="0"/>
              <a:t>associated with a lowering of 2%-points of the output gap.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  <a:ea typeface="Arial Unicode MS"/>
                <a:cs typeface="Arial Unicode MS"/>
              </a:rPr>
              <a:t>−2(</a:t>
            </a:r>
            <a:r>
              <a:rPr lang="en-US" sz="2400" b="1" dirty="0">
                <a:latin typeface="+mj-lt"/>
              </a:rPr>
              <a:t>u - u*</a:t>
            </a:r>
            <a:r>
              <a:rPr lang="en-US" sz="2400" b="1" dirty="0">
                <a:latin typeface="+mj-lt"/>
                <a:ea typeface="Arial Unicode MS"/>
                <a:cs typeface="Arial Unicode MS"/>
              </a:rPr>
              <a:t>)	=	</a:t>
            </a:r>
            <a:r>
              <a:rPr lang="en-US" sz="2400" b="1" dirty="0">
                <a:latin typeface="+mj-lt"/>
              </a:rPr>
              <a:t> (Y – Y*)/Y*		(Gap Version)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			or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-2</a:t>
            </a:r>
            <a:r>
              <a:rPr lang="el-GR" sz="2400" b="1" dirty="0">
                <a:latin typeface="+mj-lt"/>
              </a:rPr>
              <a:t>Δ</a:t>
            </a:r>
            <a:r>
              <a:rPr lang="de-DE" sz="2400" b="1" dirty="0">
                <a:latin typeface="+mj-lt"/>
              </a:rPr>
              <a:t>u		=	</a:t>
            </a:r>
            <a:r>
              <a:rPr lang="de-DE" sz="2400" b="1" dirty="0" err="1">
                <a:latin typeface="+mj-lt"/>
              </a:rPr>
              <a:t>g</a:t>
            </a:r>
            <a:r>
              <a:rPr lang="de-DE" sz="2400" b="1" baseline="-25000" dirty="0" err="1">
                <a:latin typeface="+mj-lt"/>
              </a:rPr>
              <a:t>y</a:t>
            </a:r>
            <a:r>
              <a:rPr lang="de-DE" sz="2400" b="1" baseline="-25000" dirty="0">
                <a:latin typeface="+mj-lt"/>
              </a:rPr>
              <a:t>       </a:t>
            </a:r>
            <a:r>
              <a:rPr lang="en-US" sz="2400" b="1" dirty="0"/>
              <a:t>–</a:t>
            </a:r>
            <a:r>
              <a:rPr lang="de-DE" sz="2400" b="1" dirty="0">
                <a:latin typeface="+mj-lt"/>
              </a:rPr>
              <a:t>     g</a:t>
            </a:r>
            <a:r>
              <a:rPr lang="en-US" sz="2400" b="1" baseline="-25000" dirty="0"/>
              <a:t>Y*</a:t>
            </a:r>
            <a:r>
              <a:rPr lang="en-US" sz="2400" b="1" dirty="0"/>
              <a:t>		(Growth Version)</a:t>
            </a:r>
          </a:p>
          <a:p>
            <a:endParaRPr lang="en-US" sz="2800" b="1" cap="small" baseline="-25000" dirty="0">
              <a:latin typeface="+mj-lt"/>
            </a:endParaRPr>
          </a:p>
          <a:p>
            <a:endParaRPr lang="en-US" sz="2400" cap="small" baseline="-25000" dirty="0">
              <a:latin typeface="+mj-lt"/>
            </a:endParaRPr>
          </a:p>
          <a:p>
            <a:r>
              <a:rPr lang="de-DE" sz="2400" dirty="0" err="1"/>
              <a:t>g</a:t>
            </a:r>
            <a:r>
              <a:rPr lang="de-DE" sz="2400" baseline="-25000" dirty="0" err="1"/>
              <a:t>y</a:t>
            </a:r>
            <a:r>
              <a:rPr lang="de-DE" sz="2400" dirty="0"/>
              <a:t>, g</a:t>
            </a:r>
            <a:r>
              <a:rPr lang="en-US" sz="2400" baseline="-25000" dirty="0"/>
              <a:t>Y*</a:t>
            </a:r>
            <a:r>
              <a:rPr lang="en-US" sz="2400" dirty="0"/>
              <a:t>: growth rates of actual and potential out respectively</a:t>
            </a:r>
          </a:p>
          <a:p>
            <a:r>
              <a:rPr lang="el-GR" sz="2400" dirty="0"/>
              <a:t>Δ</a:t>
            </a:r>
            <a:r>
              <a:rPr lang="de-DE" sz="2400" dirty="0"/>
              <a:t>u:	</a:t>
            </a:r>
            <a:r>
              <a:rPr lang="de-DE" sz="2400" dirty="0" err="1"/>
              <a:t>change</a:t>
            </a:r>
            <a:r>
              <a:rPr lang="de-DE" sz="2400" dirty="0"/>
              <a:t> in </a:t>
            </a:r>
            <a:r>
              <a:rPr lang="de-DE" sz="2400" dirty="0" err="1"/>
              <a:t>unemployment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time</a:t>
            </a:r>
            <a:endParaRPr lang="en-US" sz="2400" cap="small" baseline="-25000" dirty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B876271-81F7-A6F8-A141-819FC5136EB0}"/>
                  </a:ext>
                </a:extLst>
              </p14:cNvPr>
              <p14:cNvContentPartPr/>
              <p14:nvPr/>
            </p14:nvContentPartPr>
            <p14:xfrm>
              <a:off x="3436885" y="3740428"/>
              <a:ext cx="1614960" cy="75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B876271-81F7-A6F8-A141-819FC5136E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8245" y="3731788"/>
                <a:ext cx="1632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1B6CCAA-CD55-19FB-DFB6-0AB111970DEB}"/>
                  </a:ext>
                </a:extLst>
              </p14:cNvPr>
              <p14:cNvContentPartPr/>
              <p14:nvPr/>
            </p14:nvContentPartPr>
            <p14:xfrm>
              <a:off x="3510325" y="3674908"/>
              <a:ext cx="1387800" cy="127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1B6CCAA-CD55-19FB-DFB6-0AB111970D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1325" y="3666268"/>
                <a:ext cx="14054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A2833C-5458-C56A-DA0D-735A87558551}"/>
                  </a:ext>
                </a:extLst>
              </p14:cNvPr>
              <p14:cNvContentPartPr/>
              <p14:nvPr/>
            </p14:nvContentPartPr>
            <p14:xfrm>
              <a:off x="1150165" y="3759148"/>
              <a:ext cx="595080" cy="24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A2833C-5458-C56A-DA0D-735A875585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165" y="3750148"/>
                <a:ext cx="612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A1FFF2-81AC-815A-D748-BB7AB33E59F2}"/>
                  </a:ext>
                </a:extLst>
              </p14:cNvPr>
              <p14:cNvContentPartPr/>
              <p14:nvPr/>
            </p14:nvContentPartPr>
            <p14:xfrm>
              <a:off x="2307565" y="3252988"/>
              <a:ext cx="507240" cy="609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A1FFF2-81AC-815A-D748-BB7AB33E59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8565" y="3244348"/>
                <a:ext cx="5248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BA49D7C-5342-CFB6-F96E-7F69248F258F}"/>
                  </a:ext>
                </a:extLst>
              </p14:cNvPr>
              <p14:cNvContentPartPr/>
              <p14:nvPr/>
            </p14:nvContentPartPr>
            <p14:xfrm>
              <a:off x="757045" y="3708748"/>
              <a:ext cx="209520" cy="55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BA49D7C-5342-CFB6-F96E-7F69248F25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405" y="3699748"/>
                <a:ext cx="227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6EDC002-435B-0EA5-2557-2AC3098B400D}"/>
                  </a:ext>
                </a:extLst>
              </p14:cNvPr>
              <p14:cNvContentPartPr/>
              <p14:nvPr/>
            </p14:nvContentPartPr>
            <p14:xfrm>
              <a:off x="687925" y="5152348"/>
              <a:ext cx="676080" cy="25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6EDC002-435B-0EA5-2557-2AC3098B40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925" y="5143348"/>
                <a:ext cx="693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6E7CD88-6C94-AECF-6E63-2D5A496B2085}"/>
                  </a:ext>
                </a:extLst>
              </p14:cNvPr>
              <p14:cNvContentPartPr/>
              <p14:nvPr/>
            </p14:nvContentPartPr>
            <p14:xfrm>
              <a:off x="3300805" y="5314348"/>
              <a:ext cx="1899720" cy="561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6E7CD88-6C94-AECF-6E63-2D5A496B20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2165" y="5305348"/>
                <a:ext cx="1917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F7C27C9-2274-D5AE-2B70-657EE16E69D9}"/>
                  </a:ext>
                </a:extLst>
              </p14:cNvPr>
              <p14:cNvContentPartPr/>
              <p14:nvPr/>
            </p14:nvContentPartPr>
            <p14:xfrm>
              <a:off x="3252925" y="4773268"/>
              <a:ext cx="587520" cy="680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F7C27C9-2274-D5AE-2B70-657EE16E69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43925" y="4764268"/>
                <a:ext cx="6051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14301F9-A82D-70B1-05F9-BA89E585C7C8}"/>
                  </a:ext>
                </a:extLst>
              </p14:cNvPr>
              <p14:cNvContentPartPr/>
              <p14:nvPr/>
            </p14:nvContentPartPr>
            <p14:xfrm>
              <a:off x="4544965" y="4695148"/>
              <a:ext cx="581040" cy="763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14301F9-A82D-70B1-05F9-BA89E585C7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36325" y="4686508"/>
                <a:ext cx="59868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0D2A969-EECB-D70F-9664-4EAE28C589BD}"/>
                  </a:ext>
                </a:extLst>
              </p14:cNvPr>
              <p14:cNvContentPartPr/>
              <p14:nvPr/>
            </p14:nvContentPartPr>
            <p14:xfrm>
              <a:off x="491005" y="4462588"/>
              <a:ext cx="5056560" cy="968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0D2A969-EECB-D70F-9664-4EAE28C589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2365" y="4453588"/>
                <a:ext cx="507420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D2D0788-FD05-4C40-95FC-03FF86AC4093}"/>
                  </a:ext>
                </a:extLst>
              </p14:cNvPr>
              <p14:cNvContentPartPr/>
              <p14:nvPr/>
            </p14:nvContentPartPr>
            <p14:xfrm>
              <a:off x="3286045" y="4670668"/>
              <a:ext cx="548640" cy="758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D2D0788-FD05-4C40-95FC-03FF86AC40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7045" y="4662028"/>
                <a:ext cx="56628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363F5A4-D123-09A1-D67E-F5973B9AC96A}"/>
                  </a:ext>
                </a:extLst>
              </p14:cNvPr>
              <p14:cNvContentPartPr/>
              <p14:nvPr/>
            </p14:nvContentPartPr>
            <p14:xfrm>
              <a:off x="905365" y="4716748"/>
              <a:ext cx="474480" cy="5140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363F5A4-D123-09A1-D67E-F5973B9AC9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6365" y="4707748"/>
                <a:ext cx="49212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3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32C48-7D4E-7BE3-ABBA-6C80921E14BE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63848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Okun’s</a:t>
            </a:r>
            <a:r>
              <a:rPr lang="de-DE" b="1" dirty="0"/>
              <a:t> Law</a:t>
            </a:r>
            <a:endParaRPr lang="en-US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73A200-9A57-D045-6CBD-366212739EF7}"/>
              </a:ext>
            </a:extLst>
          </p:cNvPr>
          <p:cNvSpPr txBox="1"/>
          <p:nvPr/>
        </p:nvSpPr>
        <p:spPr>
          <a:xfrm>
            <a:off x="312291" y="794907"/>
            <a:ext cx="9371027" cy="5534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3200" dirty="0"/>
              <a:t>In </a:t>
            </a:r>
            <a:r>
              <a:rPr lang="de-DE" sz="3200" err="1"/>
              <a:t>general</a:t>
            </a:r>
            <a:r>
              <a:rPr lang="de-DE" sz="3200"/>
              <a:t> </a:t>
            </a:r>
            <a:r>
              <a:rPr lang="de-DE" sz="3200" dirty="0"/>
              <a:t>O</a:t>
            </a:r>
            <a:r>
              <a:rPr lang="de-DE" sz="3200"/>
              <a:t>kun</a:t>
            </a:r>
            <a:r>
              <a:rPr lang="de-DE" sz="3200" dirty="0" err="1"/>
              <a:t>´s</a:t>
            </a:r>
            <a:r>
              <a:rPr lang="de-DE" sz="3200" dirty="0"/>
              <a:t> </a:t>
            </a:r>
            <a:r>
              <a:rPr lang="de-DE" sz="3200" dirty="0" err="1"/>
              <a:t>law</a:t>
            </a:r>
            <a:r>
              <a:rPr lang="de-DE" sz="3200" dirty="0"/>
              <a:t> </a:t>
            </a:r>
            <a:r>
              <a:rPr lang="de-DE" sz="3200" dirty="0" err="1"/>
              <a:t>implies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</a:t>
            </a:r>
            <a:r>
              <a:rPr lang="de-DE" sz="3200" dirty="0" err="1"/>
              <a:t>if</a:t>
            </a:r>
            <a:r>
              <a:rPr lang="de-DE" sz="3200" dirty="0"/>
              <a:t> </a:t>
            </a:r>
            <a:r>
              <a:rPr lang="de-DE" sz="3200" dirty="0" err="1"/>
              <a:t>output</a:t>
            </a:r>
            <a:r>
              <a:rPr lang="de-DE" sz="3200" dirty="0"/>
              <a:t> </a:t>
            </a:r>
            <a:r>
              <a:rPr lang="de-DE" sz="3200" dirty="0" err="1"/>
              <a:t>growth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1%-point </a:t>
            </a:r>
            <a:r>
              <a:rPr lang="de-DE" sz="3200" dirty="0" err="1"/>
              <a:t>over</a:t>
            </a:r>
            <a:r>
              <a:rPr lang="de-DE" sz="3200" dirty="0"/>
              <a:t> potential </a:t>
            </a:r>
            <a:r>
              <a:rPr lang="de-DE" sz="3200" dirty="0" err="1"/>
              <a:t>growth</a:t>
            </a:r>
            <a:r>
              <a:rPr lang="de-DE" sz="3200" dirty="0"/>
              <a:t> </a:t>
            </a:r>
            <a:r>
              <a:rPr lang="de-DE" sz="3200" dirty="0" err="1"/>
              <a:t>than</a:t>
            </a:r>
            <a:r>
              <a:rPr lang="de-DE" sz="3200" dirty="0"/>
              <a:t> </a:t>
            </a:r>
            <a:r>
              <a:rPr lang="de-DE" sz="3200" dirty="0" err="1"/>
              <a:t>unemployment</a:t>
            </a:r>
            <a:r>
              <a:rPr lang="de-DE" sz="3200" dirty="0"/>
              <a:t> falls </a:t>
            </a:r>
            <a:r>
              <a:rPr lang="de-DE" sz="3200" dirty="0" err="1"/>
              <a:t>only</a:t>
            </a:r>
            <a:r>
              <a:rPr lang="de-DE" sz="3200" dirty="0"/>
              <a:t> </a:t>
            </a:r>
            <a:r>
              <a:rPr lang="de-DE" sz="3200" dirty="0" err="1"/>
              <a:t>by</a:t>
            </a:r>
            <a:r>
              <a:rPr lang="de-DE" sz="3200" dirty="0"/>
              <a:t> ½%-points.</a:t>
            </a:r>
          </a:p>
          <a:p>
            <a:endParaRPr lang="de-DE" sz="3200" dirty="0"/>
          </a:p>
          <a:p>
            <a:pPr algn="ctr"/>
            <a:r>
              <a:rPr lang="de-DE" sz="3200" u="sng" dirty="0" err="1"/>
              <a:t>Reasons</a:t>
            </a:r>
            <a:r>
              <a:rPr lang="de-DE" sz="3200" u="sng" dirty="0"/>
              <a:t>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Firms adjust employment less than one for one in response to deviations of output to the natural growth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Labor participation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Labor productivity increases</a:t>
            </a:r>
            <a:endParaRPr lang="de-DE" sz="2800" dirty="0"/>
          </a:p>
          <a:p>
            <a:endParaRPr lang="de-DE" sz="3200" cap="small" baseline="-25000" dirty="0">
              <a:latin typeface="+mj-lt"/>
            </a:endParaRPr>
          </a:p>
          <a:p>
            <a:endParaRPr lang="en-US" sz="3200" cap="small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90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Law: US-Data (</a:t>
            </a:r>
            <a:r>
              <a:rPr lang="de-DE" b="1"/>
              <a:t>1949 – )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8517384" y="229558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FRED,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9BEBE0-6DD5-1FE2-8C6C-40E5371B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7" y="897087"/>
            <a:ext cx="7074060" cy="42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Office PowerPoint</Application>
  <PresentationFormat>Breitbild</PresentationFormat>
  <Paragraphs>386</Paragraphs>
  <Slides>30</Slides>
  <Notes>13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0" baseType="lpstr">
      <vt:lpstr>Arial</vt:lpstr>
      <vt:lpstr>Arial Unicode MS</vt:lpstr>
      <vt:lpstr>Calibri</vt:lpstr>
      <vt:lpstr>Cambria Math</vt:lpstr>
      <vt:lpstr>Sparkasse Rg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230</cp:revision>
  <cp:lastPrinted>2022-03-02T20:18:27Z</cp:lastPrinted>
  <dcterms:created xsi:type="dcterms:W3CDTF">2022-03-01T20:52:11Z</dcterms:created>
  <dcterms:modified xsi:type="dcterms:W3CDTF">2023-10-12T11:46:26Z</dcterms:modified>
</cp:coreProperties>
</file>